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5" r:id="rId3"/>
    <p:sldId id="353" r:id="rId4"/>
    <p:sldId id="356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57" r:id="rId29"/>
    <p:sldId id="306" r:id="rId30"/>
    <p:sldId id="314" r:id="rId31"/>
    <p:sldId id="315" r:id="rId32"/>
    <p:sldId id="316" r:id="rId33"/>
    <p:sldId id="317" r:id="rId34"/>
    <p:sldId id="318" r:id="rId35"/>
    <p:sldId id="320" r:id="rId36"/>
    <p:sldId id="32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4067"/>
    <a:srgbClr val="798AB7"/>
    <a:srgbClr val="4EB4B7"/>
    <a:srgbClr val="338699"/>
    <a:srgbClr val="B1DEE8"/>
    <a:srgbClr val="F6FBFC"/>
    <a:srgbClr val="DFF1F5"/>
    <a:srgbClr val="3F7D5B"/>
    <a:srgbClr val="FF9900"/>
    <a:srgbClr val="001A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2" y="23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4406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694976"/>
        <c:axId val="420693008"/>
      </c:barChart>
      <c:catAx>
        <c:axId val="420694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20693008"/>
        <c:crosses val="autoZero"/>
        <c:auto val="1"/>
        <c:lblAlgn val="ctr"/>
        <c:lblOffset val="100"/>
        <c:noMultiLvlLbl val="0"/>
      </c:catAx>
      <c:valAx>
        <c:axId val="42069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20694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429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42900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0" y="3428999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096000" y="3428999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096000" y="3428999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0" y="3428999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0" y="3428999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096000" y="3428999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33547" y="0"/>
            <a:ext cx="7558454" cy="6858000"/>
          </a:xfrm>
          <a:custGeom>
            <a:avLst/>
            <a:gdLst>
              <a:gd name="connsiteX0" fmla="*/ 0 w 7558454"/>
              <a:gd name="connsiteY0" fmla="*/ 0 h 6858000"/>
              <a:gd name="connsiteX1" fmla="*/ 7558454 w 7558454"/>
              <a:gd name="connsiteY1" fmla="*/ 0 h 6858000"/>
              <a:gd name="connsiteX2" fmla="*/ 7558454 w 7558454"/>
              <a:gd name="connsiteY2" fmla="*/ 6858000 h 6858000"/>
              <a:gd name="connsiteX3" fmla="*/ 0 w 75584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454" h="6858000">
                <a:moveTo>
                  <a:pt x="0" y="0"/>
                </a:moveTo>
                <a:lnTo>
                  <a:pt x="7558454" y="0"/>
                </a:lnTo>
                <a:lnTo>
                  <a:pt x="755845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58454" cy="6858000"/>
          </a:xfrm>
          <a:custGeom>
            <a:avLst/>
            <a:gdLst>
              <a:gd name="connsiteX0" fmla="*/ 0 w 7558454"/>
              <a:gd name="connsiteY0" fmla="*/ 0 h 6858000"/>
              <a:gd name="connsiteX1" fmla="*/ 7558454 w 7558454"/>
              <a:gd name="connsiteY1" fmla="*/ 0 h 6858000"/>
              <a:gd name="connsiteX2" fmla="*/ 7558454 w 7558454"/>
              <a:gd name="connsiteY2" fmla="*/ 6858000 h 6858000"/>
              <a:gd name="connsiteX3" fmla="*/ 0 w 75584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8454" h="6858000">
                <a:moveTo>
                  <a:pt x="0" y="0"/>
                </a:moveTo>
                <a:lnTo>
                  <a:pt x="7558454" y="0"/>
                </a:lnTo>
                <a:lnTo>
                  <a:pt x="755845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742018" y="1194203"/>
            <a:ext cx="4051246" cy="2559182"/>
          </a:xfrm>
          <a:custGeom>
            <a:avLst/>
            <a:gdLst>
              <a:gd name="connsiteX0" fmla="*/ 0 w 4051246"/>
              <a:gd name="connsiteY0" fmla="*/ 0 h 2559182"/>
              <a:gd name="connsiteX1" fmla="*/ 4051246 w 4051246"/>
              <a:gd name="connsiteY1" fmla="*/ 0 h 2559182"/>
              <a:gd name="connsiteX2" fmla="*/ 4051246 w 4051246"/>
              <a:gd name="connsiteY2" fmla="*/ 2559182 h 2559182"/>
              <a:gd name="connsiteX3" fmla="*/ 0 w 4051246"/>
              <a:gd name="connsiteY3" fmla="*/ 2559182 h 255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1246" h="2559182">
                <a:moveTo>
                  <a:pt x="0" y="0"/>
                </a:moveTo>
                <a:lnTo>
                  <a:pt x="4051246" y="0"/>
                </a:lnTo>
                <a:lnTo>
                  <a:pt x="4051246" y="2559182"/>
                </a:lnTo>
                <a:lnTo>
                  <a:pt x="0" y="25591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2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81799" cy="6858000"/>
          </a:xfrm>
          <a:custGeom>
            <a:avLst/>
            <a:gdLst>
              <a:gd name="connsiteX0" fmla="*/ 0 w 6781799"/>
              <a:gd name="connsiteY0" fmla="*/ 0 h 6858000"/>
              <a:gd name="connsiteX1" fmla="*/ 3618136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0" y="0"/>
                </a:moveTo>
                <a:lnTo>
                  <a:pt x="3618136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5145815" y="1939554"/>
            <a:ext cx="2412472" cy="2119217"/>
          </a:xfrm>
          <a:custGeom>
            <a:avLst/>
            <a:gdLst>
              <a:gd name="connsiteX0" fmla="*/ 0 w 2412472"/>
              <a:gd name="connsiteY0" fmla="*/ 0 h 2412472"/>
              <a:gd name="connsiteX1" fmla="*/ 2412472 w 2412472"/>
              <a:gd name="connsiteY1" fmla="*/ 0 h 2412472"/>
              <a:gd name="connsiteX2" fmla="*/ 2412472 w 2412472"/>
              <a:gd name="connsiteY2" fmla="*/ 2412472 h 2412472"/>
              <a:gd name="connsiteX3" fmla="*/ 0 w 2412472"/>
              <a:gd name="connsiteY3" fmla="*/ 2412472 h 241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2472" h="2412472">
                <a:moveTo>
                  <a:pt x="0" y="0"/>
                </a:moveTo>
                <a:lnTo>
                  <a:pt x="2412472" y="0"/>
                </a:lnTo>
                <a:lnTo>
                  <a:pt x="2412472" y="2412472"/>
                </a:lnTo>
                <a:lnTo>
                  <a:pt x="0" y="24124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145815" y="4140907"/>
            <a:ext cx="2412472" cy="2119217"/>
          </a:xfrm>
          <a:custGeom>
            <a:avLst/>
            <a:gdLst>
              <a:gd name="connsiteX0" fmla="*/ 0 w 2412472"/>
              <a:gd name="connsiteY0" fmla="*/ 0 h 2412472"/>
              <a:gd name="connsiteX1" fmla="*/ 2412472 w 2412472"/>
              <a:gd name="connsiteY1" fmla="*/ 0 h 2412472"/>
              <a:gd name="connsiteX2" fmla="*/ 2412472 w 2412472"/>
              <a:gd name="connsiteY2" fmla="*/ 2412472 h 2412472"/>
              <a:gd name="connsiteX3" fmla="*/ 0 w 2412472"/>
              <a:gd name="connsiteY3" fmla="*/ 2412472 h 241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2472" h="2412472">
                <a:moveTo>
                  <a:pt x="0" y="0"/>
                </a:moveTo>
                <a:lnTo>
                  <a:pt x="2412472" y="0"/>
                </a:lnTo>
                <a:lnTo>
                  <a:pt x="2412472" y="2412472"/>
                </a:lnTo>
                <a:lnTo>
                  <a:pt x="0" y="24124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7658100" y="1939555"/>
            <a:ext cx="3962400" cy="4320570"/>
          </a:xfrm>
          <a:custGeom>
            <a:avLst/>
            <a:gdLst>
              <a:gd name="connsiteX0" fmla="*/ 0 w 3962400"/>
              <a:gd name="connsiteY0" fmla="*/ 0 h 4918445"/>
              <a:gd name="connsiteX1" fmla="*/ 3962400 w 3962400"/>
              <a:gd name="connsiteY1" fmla="*/ 0 h 4918445"/>
              <a:gd name="connsiteX2" fmla="*/ 3962400 w 3962400"/>
              <a:gd name="connsiteY2" fmla="*/ 4918445 h 4918445"/>
              <a:gd name="connsiteX3" fmla="*/ 0 w 3962400"/>
              <a:gd name="connsiteY3" fmla="*/ 4918445 h 491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4918445">
                <a:moveTo>
                  <a:pt x="0" y="0"/>
                </a:moveTo>
                <a:lnTo>
                  <a:pt x="3962400" y="0"/>
                </a:lnTo>
                <a:lnTo>
                  <a:pt x="3962400" y="4918445"/>
                </a:lnTo>
                <a:lnTo>
                  <a:pt x="0" y="49184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571500" y="1939554"/>
            <a:ext cx="3962400" cy="4320570"/>
          </a:xfrm>
          <a:custGeom>
            <a:avLst/>
            <a:gdLst>
              <a:gd name="connsiteX0" fmla="*/ 0 w 3962400"/>
              <a:gd name="connsiteY0" fmla="*/ 0 h 4918445"/>
              <a:gd name="connsiteX1" fmla="*/ 3962400 w 3962400"/>
              <a:gd name="connsiteY1" fmla="*/ 0 h 4918445"/>
              <a:gd name="connsiteX2" fmla="*/ 3962400 w 3962400"/>
              <a:gd name="connsiteY2" fmla="*/ 4918445 h 4918445"/>
              <a:gd name="connsiteX3" fmla="*/ 0 w 3962400"/>
              <a:gd name="connsiteY3" fmla="*/ 4918445 h 491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4918445">
                <a:moveTo>
                  <a:pt x="0" y="0"/>
                </a:moveTo>
                <a:lnTo>
                  <a:pt x="3962400" y="0"/>
                </a:lnTo>
                <a:lnTo>
                  <a:pt x="3962400" y="4918445"/>
                </a:lnTo>
                <a:lnTo>
                  <a:pt x="0" y="49184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633713" y="1939553"/>
            <a:ext cx="2412472" cy="2119217"/>
          </a:xfrm>
          <a:custGeom>
            <a:avLst/>
            <a:gdLst>
              <a:gd name="connsiteX0" fmla="*/ 0 w 2412472"/>
              <a:gd name="connsiteY0" fmla="*/ 0 h 2412472"/>
              <a:gd name="connsiteX1" fmla="*/ 2412472 w 2412472"/>
              <a:gd name="connsiteY1" fmla="*/ 0 h 2412472"/>
              <a:gd name="connsiteX2" fmla="*/ 2412472 w 2412472"/>
              <a:gd name="connsiteY2" fmla="*/ 2412472 h 2412472"/>
              <a:gd name="connsiteX3" fmla="*/ 0 w 2412472"/>
              <a:gd name="connsiteY3" fmla="*/ 2412472 h 241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2472" h="2412472">
                <a:moveTo>
                  <a:pt x="0" y="0"/>
                </a:moveTo>
                <a:lnTo>
                  <a:pt x="2412472" y="0"/>
                </a:lnTo>
                <a:lnTo>
                  <a:pt x="2412472" y="2412472"/>
                </a:lnTo>
                <a:lnTo>
                  <a:pt x="0" y="24124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4633713" y="4140907"/>
            <a:ext cx="2412472" cy="2119217"/>
          </a:xfrm>
          <a:custGeom>
            <a:avLst/>
            <a:gdLst>
              <a:gd name="connsiteX0" fmla="*/ 0 w 2412472"/>
              <a:gd name="connsiteY0" fmla="*/ 0 h 2412472"/>
              <a:gd name="connsiteX1" fmla="*/ 2412472 w 2412472"/>
              <a:gd name="connsiteY1" fmla="*/ 0 h 2412472"/>
              <a:gd name="connsiteX2" fmla="*/ 2412472 w 2412472"/>
              <a:gd name="connsiteY2" fmla="*/ 2412472 h 2412472"/>
              <a:gd name="connsiteX3" fmla="*/ 0 w 2412472"/>
              <a:gd name="connsiteY3" fmla="*/ 2412472 h 241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2472" h="2412472">
                <a:moveTo>
                  <a:pt x="0" y="0"/>
                </a:moveTo>
                <a:lnTo>
                  <a:pt x="2412472" y="0"/>
                </a:lnTo>
                <a:lnTo>
                  <a:pt x="2412472" y="2412472"/>
                </a:lnTo>
                <a:lnTo>
                  <a:pt x="0" y="24124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626576" y="1745273"/>
            <a:ext cx="3367454" cy="3367454"/>
          </a:xfrm>
          <a:custGeom>
            <a:avLst/>
            <a:gdLst>
              <a:gd name="connsiteX0" fmla="*/ 1683727 w 3367454"/>
              <a:gd name="connsiteY0" fmla="*/ 0 h 3367454"/>
              <a:gd name="connsiteX1" fmla="*/ 3367454 w 3367454"/>
              <a:gd name="connsiteY1" fmla="*/ 0 h 3367454"/>
              <a:gd name="connsiteX2" fmla="*/ 3367454 w 3367454"/>
              <a:gd name="connsiteY2" fmla="*/ 1683727 h 3367454"/>
              <a:gd name="connsiteX3" fmla="*/ 1683727 w 3367454"/>
              <a:gd name="connsiteY3" fmla="*/ 3367454 h 3367454"/>
              <a:gd name="connsiteX4" fmla="*/ 0 w 3367454"/>
              <a:gd name="connsiteY4" fmla="*/ 1683727 h 3367454"/>
              <a:gd name="connsiteX5" fmla="*/ 1683727 w 3367454"/>
              <a:gd name="connsiteY5" fmla="*/ 0 h 336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7454" h="3367454">
                <a:moveTo>
                  <a:pt x="1683727" y="0"/>
                </a:moveTo>
                <a:lnTo>
                  <a:pt x="3367454" y="0"/>
                </a:lnTo>
                <a:lnTo>
                  <a:pt x="3367454" y="1683727"/>
                </a:lnTo>
                <a:cubicBezTo>
                  <a:pt x="3367454" y="2613624"/>
                  <a:pt x="2613624" y="3367454"/>
                  <a:pt x="1683727" y="3367454"/>
                </a:cubicBezTo>
                <a:cubicBezTo>
                  <a:pt x="753830" y="3367454"/>
                  <a:pt x="0" y="2613624"/>
                  <a:pt x="0" y="1683727"/>
                </a:cubicBezTo>
                <a:cubicBezTo>
                  <a:pt x="0" y="753830"/>
                  <a:pt x="753830" y="0"/>
                  <a:pt x="16837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34014" y="1552712"/>
            <a:ext cx="3752576" cy="3752576"/>
          </a:xfrm>
          <a:custGeom>
            <a:avLst/>
            <a:gdLst>
              <a:gd name="connsiteX0" fmla="*/ 768990 w 3752576"/>
              <a:gd name="connsiteY0" fmla="*/ 0 h 3752576"/>
              <a:gd name="connsiteX1" fmla="*/ 1876288 w 3752576"/>
              <a:gd name="connsiteY1" fmla="*/ 1107298 h 3752576"/>
              <a:gd name="connsiteX2" fmla="*/ 2983586 w 3752576"/>
              <a:gd name="connsiteY2" fmla="*/ 0 h 3752576"/>
              <a:gd name="connsiteX3" fmla="*/ 3752576 w 3752576"/>
              <a:gd name="connsiteY3" fmla="*/ 768990 h 3752576"/>
              <a:gd name="connsiteX4" fmla="*/ 2645278 w 3752576"/>
              <a:gd name="connsiteY4" fmla="*/ 1876288 h 3752576"/>
              <a:gd name="connsiteX5" fmla="*/ 3752576 w 3752576"/>
              <a:gd name="connsiteY5" fmla="*/ 2983586 h 3752576"/>
              <a:gd name="connsiteX6" fmla="*/ 2983586 w 3752576"/>
              <a:gd name="connsiteY6" fmla="*/ 3752576 h 3752576"/>
              <a:gd name="connsiteX7" fmla="*/ 1876288 w 3752576"/>
              <a:gd name="connsiteY7" fmla="*/ 2645278 h 3752576"/>
              <a:gd name="connsiteX8" fmla="*/ 768990 w 3752576"/>
              <a:gd name="connsiteY8" fmla="*/ 3752576 h 3752576"/>
              <a:gd name="connsiteX9" fmla="*/ 0 w 3752576"/>
              <a:gd name="connsiteY9" fmla="*/ 2983586 h 3752576"/>
              <a:gd name="connsiteX10" fmla="*/ 1107298 w 3752576"/>
              <a:gd name="connsiteY10" fmla="*/ 1876288 h 3752576"/>
              <a:gd name="connsiteX11" fmla="*/ 0 w 3752576"/>
              <a:gd name="connsiteY11" fmla="*/ 768990 h 375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52576" h="3752576">
                <a:moveTo>
                  <a:pt x="768990" y="0"/>
                </a:moveTo>
                <a:lnTo>
                  <a:pt x="1876288" y="1107298"/>
                </a:lnTo>
                <a:lnTo>
                  <a:pt x="2983586" y="0"/>
                </a:lnTo>
                <a:lnTo>
                  <a:pt x="3752576" y="768990"/>
                </a:lnTo>
                <a:lnTo>
                  <a:pt x="2645278" y="1876288"/>
                </a:lnTo>
                <a:lnTo>
                  <a:pt x="3752576" y="2983586"/>
                </a:lnTo>
                <a:lnTo>
                  <a:pt x="2983586" y="3752576"/>
                </a:lnTo>
                <a:lnTo>
                  <a:pt x="1876288" y="2645278"/>
                </a:lnTo>
                <a:lnTo>
                  <a:pt x="768990" y="3752576"/>
                </a:lnTo>
                <a:lnTo>
                  <a:pt x="0" y="2983586"/>
                </a:lnTo>
                <a:lnTo>
                  <a:pt x="1107298" y="1876288"/>
                </a:lnTo>
                <a:lnTo>
                  <a:pt x="0" y="7689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70126" y="1656720"/>
            <a:ext cx="4111690" cy="3544560"/>
          </a:xfrm>
          <a:custGeom>
            <a:avLst/>
            <a:gdLst>
              <a:gd name="connsiteX0" fmla="*/ 0 w 3477532"/>
              <a:gd name="connsiteY0" fmla="*/ 0 h 2997872"/>
              <a:gd name="connsiteX1" fmla="*/ 3477532 w 3477532"/>
              <a:gd name="connsiteY1" fmla="*/ 0 h 2997872"/>
              <a:gd name="connsiteX2" fmla="*/ 1738766 w 3477532"/>
              <a:gd name="connsiteY2" fmla="*/ 2997872 h 299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77532" h="2997872">
                <a:moveTo>
                  <a:pt x="0" y="0"/>
                </a:moveTo>
                <a:lnTo>
                  <a:pt x="3477532" y="0"/>
                </a:lnTo>
                <a:lnTo>
                  <a:pt x="1738766" y="29978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-537288" y="-2748966"/>
            <a:ext cx="6016382" cy="6016382"/>
          </a:xfrm>
          <a:custGeom>
            <a:avLst/>
            <a:gdLst>
              <a:gd name="connsiteX0" fmla="*/ 4039571 w 6016382"/>
              <a:gd name="connsiteY0" fmla="*/ 0 h 6016382"/>
              <a:gd name="connsiteX1" fmla="*/ 6016382 w 6016382"/>
              <a:gd name="connsiteY1" fmla="*/ 1976811 h 6016382"/>
              <a:gd name="connsiteX2" fmla="*/ 1976811 w 6016382"/>
              <a:gd name="connsiteY2" fmla="*/ 6016382 h 6016382"/>
              <a:gd name="connsiteX3" fmla="*/ 0 w 6016382"/>
              <a:gd name="connsiteY3" fmla="*/ 4039571 h 601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6382" h="6016382">
                <a:moveTo>
                  <a:pt x="4039571" y="0"/>
                </a:moveTo>
                <a:lnTo>
                  <a:pt x="6016382" y="1976811"/>
                </a:lnTo>
                <a:lnTo>
                  <a:pt x="1976811" y="6016382"/>
                </a:lnTo>
                <a:lnTo>
                  <a:pt x="0" y="40395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-2754756" y="1531262"/>
            <a:ext cx="3953622" cy="3953621"/>
          </a:xfrm>
          <a:custGeom>
            <a:avLst/>
            <a:gdLst>
              <a:gd name="connsiteX0" fmla="*/ 1976811 w 3953622"/>
              <a:gd name="connsiteY0" fmla="*/ 0 h 3953621"/>
              <a:gd name="connsiteX1" fmla="*/ 3953622 w 3953622"/>
              <a:gd name="connsiteY1" fmla="*/ 1976810 h 3953621"/>
              <a:gd name="connsiteX2" fmla="*/ 1976811 w 3953622"/>
              <a:gd name="connsiteY2" fmla="*/ 3953621 h 3953621"/>
              <a:gd name="connsiteX3" fmla="*/ 0 w 3953622"/>
              <a:gd name="connsiteY3" fmla="*/ 1976811 h 395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3622" h="3953621">
                <a:moveTo>
                  <a:pt x="1976811" y="0"/>
                </a:moveTo>
                <a:lnTo>
                  <a:pt x="3953622" y="1976810"/>
                </a:lnTo>
                <a:lnTo>
                  <a:pt x="1976811" y="3953621"/>
                </a:lnTo>
                <a:lnTo>
                  <a:pt x="0" y="19768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>
          <a:xfrm>
            <a:off x="683174" y="431124"/>
            <a:ext cx="6016382" cy="6016382"/>
          </a:xfrm>
          <a:custGeom>
            <a:avLst/>
            <a:gdLst>
              <a:gd name="connsiteX0" fmla="*/ 4039572 w 6016382"/>
              <a:gd name="connsiteY0" fmla="*/ 0 h 6016382"/>
              <a:gd name="connsiteX1" fmla="*/ 6016382 w 6016382"/>
              <a:gd name="connsiteY1" fmla="*/ 1976811 h 6016382"/>
              <a:gd name="connsiteX2" fmla="*/ 1976811 w 6016382"/>
              <a:gd name="connsiteY2" fmla="*/ 6016382 h 6016382"/>
              <a:gd name="connsiteX3" fmla="*/ 0 w 6016382"/>
              <a:gd name="connsiteY3" fmla="*/ 4039572 h 601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6382" h="6016382">
                <a:moveTo>
                  <a:pt x="4039572" y="0"/>
                </a:moveTo>
                <a:lnTo>
                  <a:pt x="6016382" y="1976811"/>
                </a:lnTo>
                <a:lnTo>
                  <a:pt x="1976811" y="6016382"/>
                </a:lnTo>
                <a:lnTo>
                  <a:pt x="0" y="40395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4963402" y="-1786343"/>
            <a:ext cx="3953622" cy="3953621"/>
          </a:xfrm>
          <a:custGeom>
            <a:avLst/>
            <a:gdLst>
              <a:gd name="connsiteX0" fmla="*/ 1976812 w 3953622"/>
              <a:gd name="connsiteY0" fmla="*/ 0 h 3953621"/>
              <a:gd name="connsiteX1" fmla="*/ 3953622 w 3953622"/>
              <a:gd name="connsiteY1" fmla="*/ 1976810 h 3953621"/>
              <a:gd name="connsiteX2" fmla="*/ 1976811 w 3953622"/>
              <a:gd name="connsiteY2" fmla="*/ 3953621 h 3953621"/>
              <a:gd name="connsiteX3" fmla="*/ 0 w 3953622"/>
              <a:gd name="connsiteY3" fmla="*/ 1976811 h 395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3622" h="3953621">
                <a:moveTo>
                  <a:pt x="1976812" y="0"/>
                </a:moveTo>
                <a:lnTo>
                  <a:pt x="3953622" y="1976810"/>
                </a:lnTo>
                <a:lnTo>
                  <a:pt x="1976811" y="3953621"/>
                </a:lnTo>
                <a:lnTo>
                  <a:pt x="0" y="19768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-554479" y="4711352"/>
            <a:ext cx="2973807" cy="2973808"/>
          </a:xfrm>
          <a:custGeom>
            <a:avLst/>
            <a:gdLst>
              <a:gd name="connsiteX0" fmla="*/ 996996 w 2973807"/>
              <a:gd name="connsiteY0" fmla="*/ 0 h 2973808"/>
              <a:gd name="connsiteX1" fmla="*/ 2973807 w 2973807"/>
              <a:gd name="connsiteY1" fmla="*/ 1976811 h 2973808"/>
              <a:gd name="connsiteX2" fmla="*/ 1976810 w 2973807"/>
              <a:gd name="connsiteY2" fmla="*/ 2973808 h 2973808"/>
              <a:gd name="connsiteX3" fmla="*/ 0 w 2973807"/>
              <a:gd name="connsiteY3" fmla="*/ 996997 h 297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3807" h="2973808">
                <a:moveTo>
                  <a:pt x="996996" y="0"/>
                </a:moveTo>
                <a:lnTo>
                  <a:pt x="2973807" y="1976811"/>
                </a:lnTo>
                <a:lnTo>
                  <a:pt x="1976810" y="2973808"/>
                </a:lnTo>
                <a:lnTo>
                  <a:pt x="0" y="9969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720769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926957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133145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45884" y="3692946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81212" y="2644228"/>
            <a:ext cx="5083531" cy="3211279"/>
          </a:xfrm>
          <a:custGeom>
            <a:avLst/>
            <a:gdLst>
              <a:gd name="connsiteX0" fmla="*/ 0 w 5083531"/>
              <a:gd name="connsiteY0" fmla="*/ 0 h 3211279"/>
              <a:gd name="connsiteX1" fmla="*/ 5083531 w 5083531"/>
              <a:gd name="connsiteY1" fmla="*/ 0 h 3211279"/>
              <a:gd name="connsiteX2" fmla="*/ 5083531 w 5083531"/>
              <a:gd name="connsiteY2" fmla="*/ 3211279 h 3211279"/>
              <a:gd name="connsiteX3" fmla="*/ 0 w 5083531"/>
              <a:gd name="connsiteY3" fmla="*/ 3211279 h 3211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3531" h="3211279">
                <a:moveTo>
                  <a:pt x="0" y="0"/>
                </a:moveTo>
                <a:lnTo>
                  <a:pt x="5083531" y="0"/>
                </a:lnTo>
                <a:lnTo>
                  <a:pt x="5083531" y="3211279"/>
                </a:lnTo>
                <a:lnTo>
                  <a:pt x="0" y="32112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26050" y="1263408"/>
            <a:ext cx="3136979" cy="4330782"/>
          </a:xfrm>
          <a:custGeom>
            <a:avLst/>
            <a:gdLst>
              <a:gd name="connsiteX0" fmla="*/ 6596 w 3136979"/>
              <a:gd name="connsiteY0" fmla="*/ 0 h 4330782"/>
              <a:gd name="connsiteX1" fmla="*/ 3132582 w 3136979"/>
              <a:gd name="connsiteY1" fmla="*/ 0 h 4330782"/>
              <a:gd name="connsiteX2" fmla="*/ 3136979 w 3136979"/>
              <a:gd name="connsiteY2" fmla="*/ 4836 h 4330782"/>
              <a:gd name="connsiteX3" fmla="*/ 3134780 w 3136979"/>
              <a:gd name="connsiteY3" fmla="*/ 4325946 h 4330782"/>
              <a:gd name="connsiteX4" fmla="*/ 3130383 w 3136979"/>
              <a:gd name="connsiteY4" fmla="*/ 4330782 h 4330782"/>
              <a:gd name="connsiteX5" fmla="*/ 4397 w 3136979"/>
              <a:gd name="connsiteY5" fmla="*/ 4330782 h 4330782"/>
              <a:gd name="connsiteX6" fmla="*/ 0 w 3136979"/>
              <a:gd name="connsiteY6" fmla="*/ 4325946 h 4330782"/>
              <a:gd name="connsiteX7" fmla="*/ 2198 w 3136979"/>
              <a:gd name="connsiteY7" fmla="*/ 4836 h 4330782"/>
              <a:gd name="connsiteX8" fmla="*/ 6596 w 3136979"/>
              <a:gd name="connsiteY8" fmla="*/ 0 h 43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6979" h="4330782">
                <a:moveTo>
                  <a:pt x="6596" y="0"/>
                </a:moveTo>
                <a:cubicBezTo>
                  <a:pt x="3132582" y="0"/>
                  <a:pt x="3132582" y="0"/>
                  <a:pt x="3132582" y="0"/>
                </a:cubicBezTo>
                <a:cubicBezTo>
                  <a:pt x="3134780" y="0"/>
                  <a:pt x="3136979" y="2418"/>
                  <a:pt x="3136979" y="4836"/>
                </a:cubicBezTo>
                <a:lnTo>
                  <a:pt x="3134780" y="4325946"/>
                </a:lnTo>
                <a:cubicBezTo>
                  <a:pt x="3134780" y="4328364"/>
                  <a:pt x="3132582" y="4330782"/>
                  <a:pt x="3130383" y="4330782"/>
                </a:cubicBezTo>
                <a:cubicBezTo>
                  <a:pt x="4397" y="4330782"/>
                  <a:pt x="4397" y="4330782"/>
                  <a:pt x="4397" y="4330782"/>
                </a:cubicBezTo>
                <a:cubicBezTo>
                  <a:pt x="2198" y="4330782"/>
                  <a:pt x="0" y="4328364"/>
                  <a:pt x="0" y="4325946"/>
                </a:cubicBezTo>
                <a:cubicBezTo>
                  <a:pt x="2198" y="4836"/>
                  <a:pt x="2198" y="4836"/>
                  <a:pt x="2198" y="4836"/>
                </a:cubicBezTo>
                <a:cubicBezTo>
                  <a:pt x="2198" y="2418"/>
                  <a:pt x="4397" y="0"/>
                  <a:pt x="659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628605" y="1263408"/>
            <a:ext cx="3136979" cy="4330782"/>
          </a:xfrm>
          <a:custGeom>
            <a:avLst/>
            <a:gdLst>
              <a:gd name="connsiteX0" fmla="*/ 6595 w 3136979"/>
              <a:gd name="connsiteY0" fmla="*/ 0 h 4330782"/>
              <a:gd name="connsiteX1" fmla="*/ 3132581 w 3136979"/>
              <a:gd name="connsiteY1" fmla="*/ 0 h 4330782"/>
              <a:gd name="connsiteX2" fmla="*/ 3136979 w 3136979"/>
              <a:gd name="connsiteY2" fmla="*/ 4836 h 4330782"/>
              <a:gd name="connsiteX3" fmla="*/ 3134780 w 3136979"/>
              <a:gd name="connsiteY3" fmla="*/ 4325946 h 4330782"/>
              <a:gd name="connsiteX4" fmla="*/ 3130383 w 3136979"/>
              <a:gd name="connsiteY4" fmla="*/ 4330782 h 4330782"/>
              <a:gd name="connsiteX5" fmla="*/ 4397 w 3136979"/>
              <a:gd name="connsiteY5" fmla="*/ 4330782 h 4330782"/>
              <a:gd name="connsiteX6" fmla="*/ 0 w 3136979"/>
              <a:gd name="connsiteY6" fmla="*/ 4325946 h 4330782"/>
              <a:gd name="connsiteX7" fmla="*/ 2198 w 3136979"/>
              <a:gd name="connsiteY7" fmla="*/ 4836 h 4330782"/>
              <a:gd name="connsiteX8" fmla="*/ 6595 w 3136979"/>
              <a:gd name="connsiteY8" fmla="*/ 0 h 43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6979" h="4330782">
                <a:moveTo>
                  <a:pt x="6595" y="0"/>
                </a:moveTo>
                <a:cubicBezTo>
                  <a:pt x="3132581" y="0"/>
                  <a:pt x="3132581" y="0"/>
                  <a:pt x="3132581" y="0"/>
                </a:cubicBezTo>
                <a:cubicBezTo>
                  <a:pt x="3134780" y="0"/>
                  <a:pt x="3136979" y="2418"/>
                  <a:pt x="3136979" y="4836"/>
                </a:cubicBezTo>
                <a:lnTo>
                  <a:pt x="3134780" y="4325946"/>
                </a:lnTo>
                <a:cubicBezTo>
                  <a:pt x="3134780" y="4328364"/>
                  <a:pt x="3132581" y="4330782"/>
                  <a:pt x="3130383" y="4330782"/>
                </a:cubicBezTo>
                <a:cubicBezTo>
                  <a:pt x="4397" y="4330782"/>
                  <a:pt x="4397" y="4330782"/>
                  <a:pt x="4397" y="4330782"/>
                </a:cubicBezTo>
                <a:cubicBezTo>
                  <a:pt x="2198" y="4330782"/>
                  <a:pt x="0" y="4328364"/>
                  <a:pt x="0" y="4325946"/>
                </a:cubicBezTo>
                <a:cubicBezTo>
                  <a:pt x="2198" y="4836"/>
                  <a:pt x="2198" y="4836"/>
                  <a:pt x="2198" y="4836"/>
                </a:cubicBezTo>
                <a:cubicBezTo>
                  <a:pt x="2198" y="2418"/>
                  <a:pt x="4397" y="0"/>
                  <a:pt x="65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30810" y="2519993"/>
            <a:ext cx="4330782" cy="3136979"/>
          </a:xfrm>
          <a:custGeom>
            <a:avLst/>
            <a:gdLst>
              <a:gd name="connsiteX0" fmla="*/ 4836 w 4330782"/>
              <a:gd name="connsiteY0" fmla="*/ 0 h 3136979"/>
              <a:gd name="connsiteX1" fmla="*/ 4325946 w 4330782"/>
              <a:gd name="connsiteY1" fmla="*/ 2198 h 3136979"/>
              <a:gd name="connsiteX2" fmla="*/ 4330782 w 4330782"/>
              <a:gd name="connsiteY2" fmla="*/ 6596 h 3136979"/>
              <a:gd name="connsiteX3" fmla="*/ 4330782 w 4330782"/>
              <a:gd name="connsiteY3" fmla="*/ 3132582 h 3136979"/>
              <a:gd name="connsiteX4" fmla="*/ 4325946 w 4330782"/>
              <a:gd name="connsiteY4" fmla="*/ 3136979 h 3136979"/>
              <a:gd name="connsiteX5" fmla="*/ 4836 w 4330782"/>
              <a:gd name="connsiteY5" fmla="*/ 3134780 h 3136979"/>
              <a:gd name="connsiteX6" fmla="*/ 0 w 4330782"/>
              <a:gd name="connsiteY6" fmla="*/ 3130383 h 3136979"/>
              <a:gd name="connsiteX7" fmla="*/ 0 w 4330782"/>
              <a:gd name="connsiteY7" fmla="*/ 4397 h 3136979"/>
              <a:gd name="connsiteX8" fmla="*/ 4836 w 4330782"/>
              <a:gd name="connsiteY8" fmla="*/ 0 h 313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30782" h="3136979">
                <a:moveTo>
                  <a:pt x="4836" y="0"/>
                </a:moveTo>
                <a:cubicBezTo>
                  <a:pt x="4325946" y="2198"/>
                  <a:pt x="4325946" y="2198"/>
                  <a:pt x="4325946" y="2198"/>
                </a:cubicBezTo>
                <a:cubicBezTo>
                  <a:pt x="4328364" y="2198"/>
                  <a:pt x="4330782" y="4397"/>
                  <a:pt x="4330782" y="6596"/>
                </a:cubicBezTo>
                <a:cubicBezTo>
                  <a:pt x="4330782" y="3132582"/>
                  <a:pt x="4330782" y="3132582"/>
                  <a:pt x="4330782" y="3132582"/>
                </a:cubicBezTo>
                <a:cubicBezTo>
                  <a:pt x="4330782" y="3134780"/>
                  <a:pt x="4328364" y="3136979"/>
                  <a:pt x="4325946" y="3136979"/>
                </a:cubicBezTo>
                <a:lnTo>
                  <a:pt x="4836" y="3134780"/>
                </a:lnTo>
                <a:cubicBezTo>
                  <a:pt x="2418" y="3134780"/>
                  <a:pt x="0" y="3132582"/>
                  <a:pt x="0" y="3130383"/>
                </a:cubicBezTo>
                <a:cubicBezTo>
                  <a:pt x="0" y="4397"/>
                  <a:pt x="0" y="4397"/>
                  <a:pt x="0" y="4397"/>
                </a:cubicBezTo>
                <a:cubicBezTo>
                  <a:pt x="0" y="2198"/>
                  <a:pt x="2418" y="0"/>
                  <a:pt x="48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535069" y="-462372"/>
            <a:ext cx="8344313" cy="7867688"/>
          </a:xfrm>
          <a:custGeom>
            <a:avLst/>
            <a:gdLst>
              <a:gd name="connsiteX0" fmla="*/ 960424 w 8344313"/>
              <a:gd name="connsiteY0" fmla="*/ 4679740 h 7867688"/>
              <a:gd name="connsiteX1" fmla="*/ 945543 w 8344313"/>
              <a:gd name="connsiteY1" fmla="*/ 4686114 h 7867688"/>
              <a:gd name="connsiteX2" fmla="*/ 945543 w 8344313"/>
              <a:gd name="connsiteY2" fmla="*/ 4718494 h 7867688"/>
              <a:gd name="connsiteX3" fmla="*/ 928267 w 8344313"/>
              <a:gd name="connsiteY3" fmla="*/ 4734683 h 7867688"/>
              <a:gd name="connsiteX4" fmla="*/ 945543 w 8344313"/>
              <a:gd name="connsiteY4" fmla="*/ 4718494 h 7867688"/>
              <a:gd name="connsiteX5" fmla="*/ 960660 w 8344313"/>
              <a:gd name="connsiteY5" fmla="*/ 4702304 h 7867688"/>
              <a:gd name="connsiteX6" fmla="*/ 960660 w 8344313"/>
              <a:gd name="connsiteY6" fmla="*/ 4686114 h 7867688"/>
              <a:gd name="connsiteX7" fmla="*/ 960424 w 8344313"/>
              <a:gd name="connsiteY7" fmla="*/ 4679740 h 7867688"/>
              <a:gd name="connsiteX8" fmla="*/ 7947148 w 8344313"/>
              <a:gd name="connsiteY8" fmla="*/ 110 h 7867688"/>
              <a:gd name="connsiteX9" fmla="*/ 8081748 w 8344313"/>
              <a:gd name="connsiteY9" fmla="*/ 6231 h 7867688"/>
              <a:gd name="connsiteX10" fmla="*/ 8145455 w 8344313"/>
              <a:gd name="connsiteY10" fmla="*/ 22421 h 7867688"/>
              <a:gd name="connsiteX11" fmla="*/ 8336574 w 8344313"/>
              <a:gd name="connsiteY11" fmla="*/ 595534 h 7867688"/>
              <a:gd name="connsiteX12" fmla="*/ 8049355 w 8344313"/>
              <a:gd name="connsiteY12" fmla="*/ 1153536 h 7867688"/>
              <a:gd name="connsiteX13" fmla="*/ 7730823 w 8344313"/>
              <a:gd name="connsiteY13" fmla="*/ 1471933 h 7867688"/>
              <a:gd name="connsiteX14" fmla="*/ 7539703 w 8344313"/>
              <a:gd name="connsiteY14" fmla="*/ 1535612 h 7867688"/>
              <a:gd name="connsiteX15" fmla="*/ 7030052 w 8344313"/>
              <a:gd name="connsiteY15" fmla="*/ 1566912 h 7867688"/>
              <a:gd name="connsiteX16" fmla="*/ 6265574 w 8344313"/>
              <a:gd name="connsiteY16" fmla="*/ 1646781 h 7867688"/>
              <a:gd name="connsiteX17" fmla="*/ 4815442 w 8344313"/>
              <a:gd name="connsiteY17" fmla="*/ 1901498 h 7867688"/>
              <a:gd name="connsiteX18" fmla="*/ 4019651 w 8344313"/>
              <a:gd name="connsiteY18" fmla="*/ 2108725 h 7867688"/>
              <a:gd name="connsiteX19" fmla="*/ 3923551 w 8344313"/>
              <a:gd name="connsiteY19" fmla="*/ 2140025 h 7867688"/>
              <a:gd name="connsiteX20" fmla="*/ 3892238 w 8344313"/>
              <a:gd name="connsiteY20" fmla="*/ 2172404 h 7867688"/>
              <a:gd name="connsiteX21" fmla="*/ 3923551 w 8344313"/>
              <a:gd name="connsiteY21" fmla="*/ 2203704 h 7867688"/>
              <a:gd name="connsiteX22" fmla="*/ 4162180 w 8344313"/>
              <a:gd name="connsiteY22" fmla="*/ 2314873 h 7867688"/>
              <a:gd name="connsiteX23" fmla="*/ 5102661 w 8344313"/>
              <a:gd name="connsiteY23" fmla="*/ 2649458 h 7867688"/>
              <a:gd name="connsiteX24" fmla="*/ 5803432 w 8344313"/>
              <a:gd name="connsiteY24" fmla="*/ 2999154 h 7867688"/>
              <a:gd name="connsiteX25" fmla="*/ 6344397 w 8344313"/>
              <a:gd name="connsiteY25" fmla="*/ 3428719 h 7867688"/>
              <a:gd name="connsiteX26" fmla="*/ 6726636 w 8344313"/>
              <a:gd name="connsiteY26" fmla="*/ 4049322 h 7867688"/>
              <a:gd name="connsiteX27" fmla="*/ 6775226 w 8344313"/>
              <a:gd name="connsiteY27" fmla="*/ 4558756 h 7867688"/>
              <a:gd name="connsiteX28" fmla="*/ 6392987 w 8344313"/>
              <a:gd name="connsiteY28" fmla="*/ 5482644 h 7867688"/>
              <a:gd name="connsiteX29" fmla="*/ 6073375 w 8344313"/>
              <a:gd name="connsiteY29" fmla="*/ 5928399 h 7867688"/>
              <a:gd name="connsiteX30" fmla="*/ 5516213 w 8344313"/>
              <a:gd name="connsiteY30" fmla="*/ 6533891 h 7867688"/>
              <a:gd name="connsiteX31" fmla="*/ 4831638 w 8344313"/>
              <a:gd name="connsiteY31" fmla="*/ 7059514 h 7867688"/>
              <a:gd name="connsiteX32" fmla="*/ 3668725 w 8344313"/>
              <a:gd name="connsiteY32" fmla="*/ 7584058 h 7867688"/>
              <a:gd name="connsiteX33" fmla="*/ 2793031 w 8344313"/>
              <a:gd name="connsiteY33" fmla="*/ 7791285 h 7867688"/>
              <a:gd name="connsiteX34" fmla="*/ 1455195 w 8344313"/>
              <a:gd name="connsiteY34" fmla="*/ 7854965 h 7867688"/>
              <a:gd name="connsiteX35" fmla="*/ 498518 w 8344313"/>
              <a:gd name="connsiteY35" fmla="*/ 7505269 h 7867688"/>
              <a:gd name="connsiteX36" fmla="*/ 36376 w 8344313"/>
              <a:gd name="connsiteY36" fmla="*/ 6724928 h 7867688"/>
              <a:gd name="connsiteX37" fmla="*/ 196182 w 8344313"/>
              <a:gd name="connsiteY37" fmla="*/ 5577623 h 7867688"/>
              <a:gd name="connsiteX38" fmla="*/ 594618 w 8344313"/>
              <a:gd name="connsiteY38" fmla="*/ 4989400 h 7867688"/>
              <a:gd name="connsiteX39" fmla="*/ 1136663 w 8344313"/>
              <a:gd name="connsiteY39" fmla="*/ 4288929 h 7867688"/>
              <a:gd name="connsiteX40" fmla="*/ 1215486 w 8344313"/>
              <a:gd name="connsiteY40" fmla="*/ 4209060 h 7867688"/>
              <a:gd name="connsiteX41" fmla="*/ 1231683 w 8344313"/>
              <a:gd name="connsiteY41" fmla="*/ 4225249 h 7867688"/>
              <a:gd name="connsiteX42" fmla="*/ 1055680 w 8344313"/>
              <a:gd name="connsiteY42" fmla="*/ 4511266 h 7867688"/>
              <a:gd name="connsiteX43" fmla="*/ 976857 w 8344313"/>
              <a:gd name="connsiteY43" fmla="*/ 4638625 h 7867688"/>
              <a:gd name="connsiteX44" fmla="*/ 976857 w 8344313"/>
              <a:gd name="connsiteY44" fmla="*/ 4654814 h 7867688"/>
              <a:gd name="connsiteX45" fmla="*/ 991973 w 8344313"/>
              <a:gd name="connsiteY45" fmla="*/ 4654814 h 7867688"/>
              <a:gd name="connsiteX46" fmla="*/ 1264076 w 8344313"/>
              <a:gd name="connsiteY46" fmla="*/ 4288929 h 7867688"/>
              <a:gd name="connsiteX47" fmla="*/ 1470312 w 8344313"/>
              <a:gd name="connsiteY47" fmla="*/ 4001832 h 7867688"/>
              <a:gd name="connsiteX48" fmla="*/ 1501625 w 8344313"/>
              <a:gd name="connsiteY48" fmla="*/ 3970532 h 7867688"/>
              <a:gd name="connsiteX49" fmla="*/ 1757531 w 8344313"/>
              <a:gd name="connsiteY49" fmla="*/ 3810795 h 7867688"/>
              <a:gd name="connsiteX50" fmla="*/ 1805041 w 8344313"/>
              <a:gd name="connsiteY50" fmla="*/ 3826985 h 7867688"/>
              <a:gd name="connsiteX51" fmla="*/ 1773727 w 8344313"/>
              <a:gd name="connsiteY51" fmla="*/ 3938153 h 7867688"/>
              <a:gd name="connsiteX52" fmla="*/ 1597725 w 8344313"/>
              <a:gd name="connsiteY52" fmla="*/ 4256549 h 7867688"/>
              <a:gd name="connsiteX53" fmla="*/ 1310506 w 8344313"/>
              <a:gd name="connsiteY53" fmla="*/ 5053079 h 7867688"/>
              <a:gd name="connsiteX54" fmla="*/ 1501625 w 8344313"/>
              <a:gd name="connsiteY54" fmla="*/ 5753551 h 7867688"/>
              <a:gd name="connsiteX55" fmla="*/ 1916257 w 8344313"/>
              <a:gd name="connsiteY55" fmla="*/ 6008267 h 7867688"/>
              <a:gd name="connsiteX56" fmla="*/ 2474499 w 8344313"/>
              <a:gd name="connsiteY56" fmla="*/ 6119436 h 7867688"/>
              <a:gd name="connsiteX57" fmla="*/ 2824344 w 8344313"/>
              <a:gd name="connsiteY57" fmla="*/ 6135626 h 7867688"/>
              <a:gd name="connsiteX58" fmla="*/ 3621215 w 8344313"/>
              <a:gd name="connsiteY58" fmla="*/ 6055757 h 7867688"/>
              <a:gd name="connsiteX59" fmla="*/ 4369496 w 8344313"/>
              <a:gd name="connsiteY59" fmla="*/ 5896019 h 7867688"/>
              <a:gd name="connsiteX60" fmla="*/ 5181484 w 8344313"/>
              <a:gd name="connsiteY60" fmla="*/ 5610003 h 7867688"/>
              <a:gd name="connsiteX61" fmla="*/ 5277584 w 8344313"/>
              <a:gd name="connsiteY61" fmla="*/ 5546323 h 7867688"/>
              <a:gd name="connsiteX62" fmla="*/ 5325094 w 8344313"/>
              <a:gd name="connsiteY62" fmla="*/ 5100569 h 7867688"/>
              <a:gd name="connsiteX63" fmla="*/ 5022758 w 8344313"/>
              <a:gd name="connsiteY63" fmla="*/ 4893342 h 7867688"/>
              <a:gd name="connsiteX64" fmla="*/ 4147064 w 8344313"/>
              <a:gd name="connsiteY64" fmla="*/ 4527456 h 7867688"/>
              <a:gd name="connsiteX65" fmla="*/ 3222780 w 8344313"/>
              <a:gd name="connsiteY65" fmla="*/ 4161570 h 7867688"/>
              <a:gd name="connsiteX66" fmla="*/ 2601912 w 8344313"/>
              <a:gd name="connsiteY66" fmla="*/ 3874474 h 7867688"/>
              <a:gd name="connsiteX67" fmla="*/ 2092260 w 8344313"/>
              <a:gd name="connsiteY67" fmla="*/ 3524778 h 7867688"/>
              <a:gd name="connsiteX68" fmla="*/ 1868747 w 8344313"/>
              <a:gd name="connsiteY68" fmla="*/ 3237682 h 7867688"/>
              <a:gd name="connsiteX69" fmla="*/ 1837434 w 8344313"/>
              <a:gd name="connsiteY69" fmla="*/ 2569589 h 7867688"/>
              <a:gd name="connsiteX70" fmla="*/ 2076063 w 8344313"/>
              <a:gd name="connsiteY70" fmla="*/ 2156214 h 7867688"/>
              <a:gd name="connsiteX71" fmla="*/ 2505812 w 8344313"/>
              <a:gd name="connsiteY71" fmla="*/ 1583101 h 7867688"/>
              <a:gd name="connsiteX72" fmla="*/ 2585715 w 8344313"/>
              <a:gd name="connsiteY72" fmla="*/ 1503232 h 7867688"/>
              <a:gd name="connsiteX73" fmla="*/ 2744441 w 8344313"/>
              <a:gd name="connsiteY73" fmla="*/ 1344574 h 7867688"/>
              <a:gd name="connsiteX74" fmla="*/ 3222780 w 8344313"/>
              <a:gd name="connsiteY74" fmla="*/ 977609 h 7867688"/>
              <a:gd name="connsiteX75" fmla="*/ 4305790 w 8344313"/>
              <a:gd name="connsiteY75" fmla="*/ 564234 h 7867688"/>
              <a:gd name="connsiteX76" fmla="*/ 5468703 w 8344313"/>
              <a:gd name="connsiteY76" fmla="*/ 293327 h 7867688"/>
              <a:gd name="connsiteX77" fmla="*/ 6201867 w 8344313"/>
              <a:gd name="connsiteY77" fmla="*/ 165969 h 7867688"/>
              <a:gd name="connsiteX78" fmla="*/ 6742833 w 8344313"/>
              <a:gd name="connsiteY78" fmla="*/ 102290 h 7867688"/>
              <a:gd name="connsiteX79" fmla="*/ 7108875 w 8344313"/>
              <a:gd name="connsiteY79" fmla="*/ 70990 h 7867688"/>
              <a:gd name="connsiteX80" fmla="*/ 7523507 w 8344313"/>
              <a:gd name="connsiteY80" fmla="*/ 22421 h 7867688"/>
              <a:gd name="connsiteX81" fmla="*/ 7947148 w 8344313"/>
              <a:gd name="connsiteY81" fmla="*/ 110 h 786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8344313" h="7867688">
                <a:moveTo>
                  <a:pt x="960424" y="4679740"/>
                </a:moveTo>
                <a:cubicBezTo>
                  <a:pt x="959715" y="4677615"/>
                  <a:pt x="956881" y="4686114"/>
                  <a:pt x="945543" y="4686114"/>
                </a:cubicBezTo>
                <a:cubicBezTo>
                  <a:pt x="945543" y="4702304"/>
                  <a:pt x="945543" y="4702304"/>
                  <a:pt x="945543" y="4718494"/>
                </a:cubicBezTo>
                <a:cubicBezTo>
                  <a:pt x="928267" y="4718494"/>
                  <a:pt x="928267" y="4718494"/>
                  <a:pt x="928267" y="4734683"/>
                </a:cubicBezTo>
                <a:cubicBezTo>
                  <a:pt x="945543" y="4734683"/>
                  <a:pt x="945543" y="4718494"/>
                  <a:pt x="945543" y="4718494"/>
                </a:cubicBezTo>
                <a:cubicBezTo>
                  <a:pt x="945543" y="4718494"/>
                  <a:pt x="945543" y="4702304"/>
                  <a:pt x="960660" y="4702304"/>
                </a:cubicBezTo>
                <a:cubicBezTo>
                  <a:pt x="960660" y="4686114"/>
                  <a:pt x="976857" y="4686114"/>
                  <a:pt x="960660" y="4686114"/>
                </a:cubicBezTo>
                <a:cubicBezTo>
                  <a:pt x="960660" y="4682337"/>
                  <a:pt x="960660" y="4680448"/>
                  <a:pt x="960424" y="4679740"/>
                </a:cubicBezTo>
                <a:close/>
                <a:moveTo>
                  <a:pt x="7947148" y="110"/>
                </a:moveTo>
                <a:cubicBezTo>
                  <a:pt x="7992802" y="565"/>
                  <a:pt x="8037748" y="2454"/>
                  <a:pt x="8081748" y="6231"/>
                </a:cubicBezTo>
                <a:cubicBezTo>
                  <a:pt x="8113062" y="6231"/>
                  <a:pt x="8128178" y="6231"/>
                  <a:pt x="8145455" y="22421"/>
                </a:cubicBezTo>
                <a:cubicBezTo>
                  <a:pt x="8304181" y="182159"/>
                  <a:pt x="8367887" y="373196"/>
                  <a:pt x="8336574" y="595534"/>
                </a:cubicBezTo>
                <a:cubicBezTo>
                  <a:pt x="8304181" y="818951"/>
                  <a:pt x="8176768" y="993799"/>
                  <a:pt x="8049355" y="1153536"/>
                </a:cubicBezTo>
                <a:cubicBezTo>
                  <a:pt x="7953256" y="1264705"/>
                  <a:pt x="7825843" y="1359684"/>
                  <a:pt x="7730823" y="1471933"/>
                </a:cubicBezTo>
                <a:cubicBezTo>
                  <a:pt x="7667116" y="1519422"/>
                  <a:pt x="7618527" y="1550722"/>
                  <a:pt x="7539703" y="1535612"/>
                </a:cubicBezTo>
                <a:cubicBezTo>
                  <a:pt x="7363701" y="1535612"/>
                  <a:pt x="7204974" y="1550722"/>
                  <a:pt x="7030052" y="1566912"/>
                </a:cubicBezTo>
                <a:cubicBezTo>
                  <a:pt x="6775226" y="1583101"/>
                  <a:pt x="6520400" y="1614401"/>
                  <a:pt x="6265574" y="1646781"/>
                </a:cubicBezTo>
                <a:cubicBezTo>
                  <a:pt x="5771039" y="1710460"/>
                  <a:pt x="5293780" y="1805439"/>
                  <a:pt x="4815442" y="1901498"/>
                </a:cubicBezTo>
                <a:cubicBezTo>
                  <a:pt x="4544419" y="1965177"/>
                  <a:pt x="4289593" y="2028856"/>
                  <a:pt x="4019651" y="2108725"/>
                </a:cubicBezTo>
                <a:cubicBezTo>
                  <a:pt x="3987257" y="2108725"/>
                  <a:pt x="3955944" y="2123835"/>
                  <a:pt x="3923551" y="2140025"/>
                </a:cubicBezTo>
                <a:cubicBezTo>
                  <a:pt x="3907354" y="2140025"/>
                  <a:pt x="3876041" y="2156214"/>
                  <a:pt x="3892238" y="2172404"/>
                </a:cubicBezTo>
                <a:cubicBezTo>
                  <a:pt x="3892238" y="2187514"/>
                  <a:pt x="3907354" y="2203704"/>
                  <a:pt x="3923551" y="2203704"/>
                </a:cubicBezTo>
                <a:cubicBezTo>
                  <a:pt x="4003454" y="2251194"/>
                  <a:pt x="4083357" y="2283573"/>
                  <a:pt x="4162180" y="2314873"/>
                </a:cubicBezTo>
                <a:cubicBezTo>
                  <a:pt x="4480713" y="2410931"/>
                  <a:pt x="4799245" y="2522100"/>
                  <a:pt x="5102661" y="2649458"/>
                </a:cubicBezTo>
                <a:cubicBezTo>
                  <a:pt x="5341290" y="2760627"/>
                  <a:pt x="5579919" y="2871796"/>
                  <a:pt x="5803432" y="2999154"/>
                </a:cubicBezTo>
                <a:cubicBezTo>
                  <a:pt x="5994551" y="3126513"/>
                  <a:pt x="6185671" y="3253871"/>
                  <a:pt x="6344397" y="3428719"/>
                </a:cubicBezTo>
                <a:cubicBezTo>
                  <a:pt x="6520400" y="3603567"/>
                  <a:pt x="6662929" y="3810795"/>
                  <a:pt x="6726636" y="4049322"/>
                </a:cubicBezTo>
                <a:cubicBezTo>
                  <a:pt x="6775226" y="4209060"/>
                  <a:pt x="6790342" y="4383908"/>
                  <a:pt x="6775226" y="4558756"/>
                </a:cubicBezTo>
                <a:cubicBezTo>
                  <a:pt x="6726636" y="4893342"/>
                  <a:pt x="6584106" y="5195548"/>
                  <a:pt x="6392987" y="5482644"/>
                </a:cubicBezTo>
                <a:cubicBezTo>
                  <a:pt x="6296887" y="5626192"/>
                  <a:pt x="6185671" y="5785930"/>
                  <a:pt x="6073375" y="5928399"/>
                </a:cubicBezTo>
                <a:cubicBezTo>
                  <a:pt x="5898452" y="6135626"/>
                  <a:pt x="5723529" y="6341774"/>
                  <a:pt x="5516213" y="6533891"/>
                </a:cubicBezTo>
                <a:cubicBezTo>
                  <a:pt x="5293780" y="6741118"/>
                  <a:pt x="5070268" y="6915966"/>
                  <a:pt x="4831638" y="7059514"/>
                </a:cubicBezTo>
                <a:cubicBezTo>
                  <a:pt x="4465596" y="7298041"/>
                  <a:pt x="4083357" y="7456700"/>
                  <a:pt x="3668725" y="7584058"/>
                </a:cubicBezTo>
                <a:cubicBezTo>
                  <a:pt x="3381506" y="7680117"/>
                  <a:pt x="3095367" y="7743796"/>
                  <a:pt x="2793031" y="7791285"/>
                </a:cubicBezTo>
                <a:cubicBezTo>
                  <a:pt x="2362203" y="7854965"/>
                  <a:pt x="1916257" y="7887344"/>
                  <a:pt x="1455195" y="7854965"/>
                </a:cubicBezTo>
                <a:cubicBezTo>
                  <a:pt x="1104269" y="7838775"/>
                  <a:pt x="785737" y="7743796"/>
                  <a:pt x="498518" y="7505269"/>
                </a:cubicBezTo>
                <a:cubicBezTo>
                  <a:pt x="259889" y="7314231"/>
                  <a:pt x="100083" y="7043325"/>
                  <a:pt x="36376" y="6724928"/>
                </a:cubicBezTo>
                <a:cubicBezTo>
                  <a:pt x="-42447" y="6326664"/>
                  <a:pt x="5063" y="5944588"/>
                  <a:pt x="196182" y="5577623"/>
                </a:cubicBezTo>
                <a:cubicBezTo>
                  <a:pt x="307399" y="5371475"/>
                  <a:pt x="451008" y="5180438"/>
                  <a:pt x="594618" y="4989400"/>
                </a:cubicBezTo>
                <a:cubicBezTo>
                  <a:pt x="769541" y="4749793"/>
                  <a:pt x="945543" y="4511266"/>
                  <a:pt x="1136663" y="4288929"/>
                </a:cubicBezTo>
                <a:cubicBezTo>
                  <a:pt x="1167976" y="4256549"/>
                  <a:pt x="1183093" y="4225249"/>
                  <a:pt x="1215486" y="4209060"/>
                </a:cubicBezTo>
                <a:cubicBezTo>
                  <a:pt x="1231683" y="4225249"/>
                  <a:pt x="1231683" y="4225249"/>
                  <a:pt x="1231683" y="4225249"/>
                </a:cubicBezTo>
                <a:cubicBezTo>
                  <a:pt x="1183093" y="4320229"/>
                  <a:pt x="1104269" y="4416287"/>
                  <a:pt x="1055680" y="4511266"/>
                </a:cubicBezTo>
                <a:cubicBezTo>
                  <a:pt x="1024367" y="4558756"/>
                  <a:pt x="991973" y="4591135"/>
                  <a:pt x="976857" y="4638625"/>
                </a:cubicBezTo>
                <a:cubicBezTo>
                  <a:pt x="976857" y="4654814"/>
                  <a:pt x="976857" y="4654814"/>
                  <a:pt x="976857" y="4654814"/>
                </a:cubicBezTo>
                <a:cubicBezTo>
                  <a:pt x="976857" y="4671004"/>
                  <a:pt x="991973" y="4654814"/>
                  <a:pt x="991973" y="4654814"/>
                </a:cubicBezTo>
                <a:cubicBezTo>
                  <a:pt x="1088073" y="4543645"/>
                  <a:pt x="1167976" y="4400097"/>
                  <a:pt x="1264076" y="4288929"/>
                </a:cubicBezTo>
                <a:cubicBezTo>
                  <a:pt x="1327782" y="4192870"/>
                  <a:pt x="1391488" y="4097891"/>
                  <a:pt x="1470312" y="4001832"/>
                </a:cubicBezTo>
                <a:cubicBezTo>
                  <a:pt x="1486508" y="3985643"/>
                  <a:pt x="1501625" y="3970532"/>
                  <a:pt x="1501625" y="3970532"/>
                </a:cubicBezTo>
                <a:cubicBezTo>
                  <a:pt x="1597725" y="3906853"/>
                  <a:pt x="1677628" y="3858285"/>
                  <a:pt x="1757531" y="3810795"/>
                </a:cubicBezTo>
                <a:cubicBezTo>
                  <a:pt x="1788844" y="3779495"/>
                  <a:pt x="1805041" y="3794605"/>
                  <a:pt x="1805041" y="3826985"/>
                </a:cubicBezTo>
                <a:cubicBezTo>
                  <a:pt x="1805041" y="3874474"/>
                  <a:pt x="1788844" y="3906853"/>
                  <a:pt x="1773727" y="3938153"/>
                </a:cubicBezTo>
                <a:cubicBezTo>
                  <a:pt x="1710021" y="4049322"/>
                  <a:pt x="1646314" y="4145380"/>
                  <a:pt x="1597725" y="4256549"/>
                </a:cubicBezTo>
                <a:cubicBezTo>
                  <a:pt x="1455195" y="4495077"/>
                  <a:pt x="1342899" y="4765983"/>
                  <a:pt x="1310506" y="5053079"/>
                </a:cubicBezTo>
                <a:cubicBezTo>
                  <a:pt x="1279192" y="5307796"/>
                  <a:pt x="1310506" y="5546323"/>
                  <a:pt x="1501625" y="5753551"/>
                </a:cubicBezTo>
                <a:cubicBezTo>
                  <a:pt x="1613921" y="5864719"/>
                  <a:pt x="1757531" y="5944588"/>
                  <a:pt x="1916257" y="6008267"/>
                </a:cubicBezTo>
                <a:cubicBezTo>
                  <a:pt x="2092260" y="6071947"/>
                  <a:pt x="2283379" y="6104326"/>
                  <a:pt x="2474499" y="6119436"/>
                </a:cubicBezTo>
                <a:cubicBezTo>
                  <a:pt x="2585715" y="6119436"/>
                  <a:pt x="2713128" y="6135626"/>
                  <a:pt x="2824344" y="6135626"/>
                </a:cubicBezTo>
                <a:cubicBezTo>
                  <a:pt x="3095367" y="6119436"/>
                  <a:pt x="3366389" y="6087057"/>
                  <a:pt x="3621215" y="6055757"/>
                </a:cubicBezTo>
                <a:cubicBezTo>
                  <a:pt x="3876041" y="6023378"/>
                  <a:pt x="4130867" y="5959699"/>
                  <a:pt x="4369496" y="5896019"/>
                </a:cubicBezTo>
                <a:cubicBezTo>
                  <a:pt x="4640519" y="5832340"/>
                  <a:pt x="4911541" y="5737361"/>
                  <a:pt x="5181484" y="5610003"/>
                </a:cubicBezTo>
                <a:cubicBezTo>
                  <a:pt x="5213877" y="5577623"/>
                  <a:pt x="5245191" y="5562513"/>
                  <a:pt x="5277584" y="5546323"/>
                </a:cubicBezTo>
                <a:cubicBezTo>
                  <a:pt x="5421193" y="5466454"/>
                  <a:pt x="5484900" y="5259227"/>
                  <a:pt x="5325094" y="5100569"/>
                </a:cubicBezTo>
                <a:cubicBezTo>
                  <a:pt x="5230074" y="5020700"/>
                  <a:pt x="5133974" y="4940831"/>
                  <a:pt x="5022758" y="4893342"/>
                </a:cubicBezTo>
                <a:cubicBezTo>
                  <a:pt x="4735539" y="4749793"/>
                  <a:pt x="4433203" y="4638625"/>
                  <a:pt x="4147064" y="4527456"/>
                </a:cubicBezTo>
                <a:cubicBezTo>
                  <a:pt x="3828531" y="4416287"/>
                  <a:pt x="3525116" y="4288929"/>
                  <a:pt x="3222780" y="4161570"/>
                </a:cubicBezTo>
                <a:cubicBezTo>
                  <a:pt x="3015464" y="4081701"/>
                  <a:pt x="2808148" y="3985643"/>
                  <a:pt x="2601912" y="3874474"/>
                </a:cubicBezTo>
                <a:cubicBezTo>
                  <a:pt x="2425909" y="3779495"/>
                  <a:pt x="2250986" y="3667247"/>
                  <a:pt x="2092260" y="3524778"/>
                </a:cubicBezTo>
                <a:cubicBezTo>
                  <a:pt x="1996160" y="3444909"/>
                  <a:pt x="1916257" y="3348851"/>
                  <a:pt x="1868747" y="3237682"/>
                </a:cubicBezTo>
                <a:cubicBezTo>
                  <a:pt x="1757531" y="3014265"/>
                  <a:pt x="1757531" y="2791927"/>
                  <a:pt x="1837434" y="2569589"/>
                </a:cubicBezTo>
                <a:cubicBezTo>
                  <a:pt x="1901140" y="2427121"/>
                  <a:pt x="1996160" y="2299763"/>
                  <a:pt x="2076063" y="2156214"/>
                </a:cubicBezTo>
                <a:cubicBezTo>
                  <a:pt x="2203476" y="1965177"/>
                  <a:pt x="2347086" y="1774139"/>
                  <a:pt x="2505812" y="1583101"/>
                </a:cubicBezTo>
                <a:cubicBezTo>
                  <a:pt x="2522009" y="1550722"/>
                  <a:pt x="2553322" y="1519422"/>
                  <a:pt x="2585715" y="1503232"/>
                </a:cubicBezTo>
                <a:cubicBezTo>
                  <a:pt x="2649421" y="1471933"/>
                  <a:pt x="2696931" y="1408253"/>
                  <a:pt x="2744441" y="1344574"/>
                </a:cubicBezTo>
                <a:cubicBezTo>
                  <a:pt x="2871854" y="1201026"/>
                  <a:pt x="3047857" y="1089857"/>
                  <a:pt x="3222780" y="977609"/>
                </a:cubicBezTo>
                <a:cubicBezTo>
                  <a:pt x="3557508" y="786572"/>
                  <a:pt x="3939748" y="659213"/>
                  <a:pt x="4305790" y="564234"/>
                </a:cubicBezTo>
                <a:cubicBezTo>
                  <a:pt x="4688029" y="453065"/>
                  <a:pt x="5070268" y="357007"/>
                  <a:pt x="5468703" y="293327"/>
                </a:cubicBezTo>
                <a:cubicBezTo>
                  <a:pt x="5707332" y="245838"/>
                  <a:pt x="5962158" y="198348"/>
                  <a:pt x="6201867" y="165969"/>
                </a:cubicBezTo>
                <a:cubicBezTo>
                  <a:pt x="6392987" y="149779"/>
                  <a:pt x="6567910" y="118479"/>
                  <a:pt x="6742833" y="102290"/>
                </a:cubicBezTo>
                <a:cubicBezTo>
                  <a:pt x="6854049" y="86100"/>
                  <a:pt x="6981462" y="70990"/>
                  <a:pt x="7108875" y="70990"/>
                </a:cubicBezTo>
                <a:cubicBezTo>
                  <a:pt x="7236288" y="54800"/>
                  <a:pt x="7379897" y="38611"/>
                  <a:pt x="7523507" y="22421"/>
                </a:cubicBezTo>
                <a:cubicBezTo>
                  <a:pt x="7666846" y="10279"/>
                  <a:pt x="7810186" y="-1256"/>
                  <a:pt x="7947148" y="1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345872" y="-581103"/>
            <a:ext cx="11605284" cy="7848466"/>
          </a:xfrm>
          <a:custGeom>
            <a:avLst/>
            <a:gdLst>
              <a:gd name="connsiteX0" fmla="*/ 11031143 w 11605284"/>
              <a:gd name="connsiteY0" fmla="*/ 27 h 7848466"/>
              <a:gd name="connsiteX1" fmla="*/ 11058132 w 11605284"/>
              <a:gd name="connsiteY1" fmla="*/ 38904 h 7848466"/>
              <a:gd name="connsiteX2" fmla="*/ 11105841 w 11605284"/>
              <a:gd name="connsiteY2" fmla="*/ 70345 h 7848466"/>
              <a:gd name="connsiteX3" fmla="*/ 11202343 w 11605284"/>
              <a:gd name="connsiteY3" fmla="*/ 22642 h 7848466"/>
              <a:gd name="connsiteX4" fmla="*/ 11250052 w 11605284"/>
              <a:gd name="connsiteY4" fmla="*/ 54082 h 7848466"/>
              <a:gd name="connsiteX5" fmla="*/ 11250052 w 11605284"/>
              <a:gd name="connsiteY5" fmla="*/ 70345 h 7848466"/>
              <a:gd name="connsiteX6" fmla="*/ 11410527 w 11605284"/>
              <a:gd name="connsiteY6" fmla="*/ 309944 h 7848466"/>
              <a:gd name="connsiteX7" fmla="*/ 11553654 w 11605284"/>
              <a:gd name="connsiteY7" fmla="*/ 390172 h 7848466"/>
              <a:gd name="connsiteX8" fmla="*/ 11602448 w 11605284"/>
              <a:gd name="connsiteY8" fmla="*/ 486663 h 7848466"/>
              <a:gd name="connsiteX9" fmla="*/ 11505945 w 11605284"/>
              <a:gd name="connsiteY9" fmla="*/ 837931 h 7848466"/>
              <a:gd name="connsiteX10" fmla="*/ 11074396 w 11605284"/>
              <a:gd name="connsiteY10" fmla="*/ 1398442 h 7848466"/>
              <a:gd name="connsiteX11" fmla="*/ 10066002 w 11605284"/>
              <a:gd name="connsiteY11" fmla="*/ 2389365 h 7848466"/>
              <a:gd name="connsiteX12" fmla="*/ 9347114 w 11605284"/>
              <a:gd name="connsiteY12" fmla="*/ 3076723 h 7848466"/>
              <a:gd name="connsiteX13" fmla="*/ 8802798 w 11605284"/>
              <a:gd name="connsiteY13" fmla="*/ 3637234 h 7848466"/>
              <a:gd name="connsiteX14" fmla="*/ 8227038 w 11605284"/>
              <a:gd name="connsiteY14" fmla="*/ 4276889 h 7848466"/>
              <a:gd name="connsiteX15" fmla="*/ 7779224 w 11605284"/>
              <a:gd name="connsiteY15" fmla="*/ 4804876 h 7848466"/>
              <a:gd name="connsiteX16" fmla="*/ 7379119 w 11605284"/>
              <a:gd name="connsiteY16" fmla="*/ 5332862 h 7848466"/>
              <a:gd name="connsiteX17" fmla="*/ 7106961 w 11605284"/>
              <a:gd name="connsiteY17" fmla="*/ 5700393 h 7848466"/>
              <a:gd name="connsiteX18" fmla="*/ 6867332 w 11605284"/>
              <a:gd name="connsiteY18" fmla="*/ 6036483 h 7848466"/>
              <a:gd name="connsiteX19" fmla="*/ 6178805 w 11605284"/>
              <a:gd name="connsiteY19" fmla="*/ 7091371 h 7848466"/>
              <a:gd name="connsiteX20" fmla="*/ 5843758 w 11605284"/>
              <a:gd name="connsiteY20" fmla="*/ 7651882 h 7848466"/>
              <a:gd name="connsiteX21" fmla="*/ 5699547 w 11605284"/>
              <a:gd name="connsiteY21" fmla="*/ 7763551 h 7848466"/>
              <a:gd name="connsiteX22" fmla="*/ 4805003 w 11605284"/>
              <a:gd name="connsiteY22" fmla="*/ 7843779 h 7848466"/>
              <a:gd name="connsiteX23" fmla="*/ 4644528 w 11605284"/>
              <a:gd name="connsiteY23" fmla="*/ 7843779 h 7848466"/>
              <a:gd name="connsiteX24" fmla="*/ 4181534 w 11605284"/>
              <a:gd name="connsiteY24" fmla="*/ 7699585 h 7848466"/>
              <a:gd name="connsiteX25" fmla="*/ 4101296 w 11605284"/>
              <a:gd name="connsiteY25" fmla="*/ 7396020 h 7848466"/>
              <a:gd name="connsiteX26" fmla="*/ 4181534 w 11605284"/>
              <a:gd name="connsiteY26" fmla="*/ 6851772 h 7848466"/>
              <a:gd name="connsiteX27" fmla="*/ 4468872 w 11605284"/>
              <a:gd name="connsiteY27" fmla="*/ 5716655 h 7848466"/>
              <a:gd name="connsiteX28" fmla="*/ 4613083 w 11605284"/>
              <a:gd name="connsiteY28" fmla="*/ 5252634 h 7848466"/>
              <a:gd name="connsiteX29" fmla="*/ 4836448 w 11605284"/>
              <a:gd name="connsiteY29" fmla="*/ 4565276 h 7848466"/>
              <a:gd name="connsiteX30" fmla="*/ 5124870 w 11605284"/>
              <a:gd name="connsiteY30" fmla="*/ 3733725 h 7848466"/>
              <a:gd name="connsiteX31" fmla="*/ 5316791 w 11605284"/>
              <a:gd name="connsiteY31" fmla="*/ 3173213 h 7848466"/>
              <a:gd name="connsiteX32" fmla="*/ 5316791 w 11605284"/>
              <a:gd name="connsiteY32" fmla="*/ 3156951 h 7848466"/>
              <a:gd name="connsiteX33" fmla="*/ 5333055 w 11605284"/>
              <a:gd name="connsiteY33" fmla="*/ 3140689 h 7848466"/>
              <a:gd name="connsiteX34" fmla="*/ 5333055 w 11605284"/>
              <a:gd name="connsiteY34" fmla="*/ 3125510 h 7848466"/>
              <a:gd name="connsiteX35" fmla="*/ 5316791 w 11605284"/>
              <a:gd name="connsiteY35" fmla="*/ 3156951 h 7848466"/>
              <a:gd name="connsiteX36" fmla="*/ 5172579 w 11605284"/>
              <a:gd name="connsiteY36" fmla="*/ 3284882 h 7848466"/>
              <a:gd name="connsiteX37" fmla="*/ 4485136 w 11605284"/>
              <a:gd name="connsiteY37" fmla="*/ 4021027 h 7848466"/>
              <a:gd name="connsiteX38" fmla="*/ 3684927 w 11605284"/>
              <a:gd name="connsiteY38" fmla="*/ 4916544 h 7848466"/>
              <a:gd name="connsiteX39" fmla="*/ 3173140 w 11605284"/>
              <a:gd name="connsiteY39" fmla="*/ 5475971 h 7848466"/>
              <a:gd name="connsiteX40" fmla="*/ 2325221 w 11605284"/>
              <a:gd name="connsiteY40" fmla="*/ 6515682 h 7848466"/>
              <a:gd name="connsiteX41" fmla="*/ 1813434 w 11605284"/>
              <a:gd name="connsiteY41" fmla="*/ 7171599 h 7848466"/>
              <a:gd name="connsiteX42" fmla="*/ 1478387 w 11605284"/>
              <a:gd name="connsiteY42" fmla="*/ 7667061 h 7848466"/>
              <a:gd name="connsiteX43" fmla="*/ 1398149 w 11605284"/>
              <a:gd name="connsiteY43" fmla="*/ 7715848 h 7848466"/>
              <a:gd name="connsiteX44" fmla="*/ 789859 w 11605284"/>
              <a:gd name="connsiteY44" fmla="*/ 7794992 h 7848466"/>
              <a:gd name="connsiteX45" fmla="*/ 486257 w 11605284"/>
              <a:gd name="connsiteY45" fmla="*/ 7699585 h 7848466"/>
              <a:gd name="connsiteX46" fmla="*/ 438548 w 11605284"/>
              <a:gd name="connsiteY46" fmla="*/ 7667061 h 7848466"/>
              <a:gd name="connsiteX47" fmla="*/ 374574 w 11605284"/>
              <a:gd name="connsiteY47" fmla="*/ 7667061 h 7848466"/>
              <a:gd name="connsiteX48" fmla="*/ 294337 w 11605284"/>
              <a:gd name="connsiteY48" fmla="*/ 7619358 h 7848466"/>
              <a:gd name="connsiteX49" fmla="*/ 294337 w 11605284"/>
              <a:gd name="connsiteY49" fmla="*/ 7475164 h 7848466"/>
              <a:gd name="connsiteX50" fmla="*/ 294337 w 11605284"/>
              <a:gd name="connsiteY50" fmla="*/ 7443723 h 7848466"/>
              <a:gd name="connsiteX51" fmla="*/ 261808 w 11605284"/>
              <a:gd name="connsiteY51" fmla="*/ 7475164 h 7848466"/>
              <a:gd name="connsiteX52" fmla="*/ 118681 w 11605284"/>
              <a:gd name="connsiteY52" fmla="*/ 7715848 h 7848466"/>
              <a:gd name="connsiteX53" fmla="*/ 38443 w 11605284"/>
              <a:gd name="connsiteY53" fmla="*/ 7763551 h 7848466"/>
              <a:gd name="connsiteX54" fmla="*/ 5914 w 11605284"/>
              <a:gd name="connsiteY54" fmla="*/ 7667061 h 7848466"/>
              <a:gd name="connsiteX55" fmla="*/ 294337 w 11605284"/>
              <a:gd name="connsiteY55" fmla="*/ 6899475 h 7848466"/>
              <a:gd name="connsiteX56" fmla="*/ 486257 w 11605284"/>
              <a:gd name="connsiteY56" fmla="*/ 6371488 h 7848466"/>
              <a:gd name="connsiteX57" fmla="*/ 806124 w 11605284"/>
              <a:gd name="connsiteY57" fmla="*/ 5492234 h 7848466"/>
              <a:gd name="connsiteX58" fmla="*/ 1078282 w 11605284"/>
              <a:gd name="connsiteY58" fmla="*/ 4692123 h 7848466"/>
              <a:gd name="connsiteX59" fmla="*/ 1478387 w 11605284"/>
              <a:gd name="connsiteY59" fmla="*/ 3445338 h 7848466"/>
              <a:gd name="connsiteX60" fmla="*/ 1829698 w 11605284"/>
              <a:gd name="connsiteY60" fmla="*/ 2149766 h 7848466"/>
              <a:gd name="connsiteX61" fmla="*/ 1957645 w 11605284"/>
              <a:gd name="connsiteY61" fmla="*/ 1446145 h 7848466"/>
              <a:gd name="connsiteX62" fmla="*/ 1973909 w 11605284"/>
              <a:gd name="connsiteY62" fmla="*/ 1126318 h 7848466"/>
              <a:gd name="connsiteX63" fmla="*/ 1926200 w 11605284"/>
              <a:gd name="connsiteY63" fmla="*/ 1029827 h 7848466"/>
              <a:gd name="connsiteX64" fmla="*/ 1877407 w 11605284"/>
              <a:gd name="connsiteY64" fmla="*/ 998387 h 7848466"/>
              <a:gd name="connsiteX65" fmla="*/ 1893672 w 11605284"/>
              <a:gd name="connsiteY65" fmla="*/ 710000 h 7848466"/>
              <a:gd name="connsiteX66" fmla="*/ 2405459 w 11605284"/>
              <a:gd name="connsiteY66" fmla="*/ 534366 h 7848466"/>
              <a:gd name="connsiteX67" fmla="*/ 3365060 w 11605284"/>
              <a:gd name="connsiteY67" fmla="*/ 422697 h 7848466"/>
              <a:gd name="connsiteX68" fmla="*/ 3829138 w 11605284"/>
              <a:gd name="connsiteY68" fmla="*/ 550628 h 7848466"/>
              <a:gd name="connsiteX69" fmla="*/ 4117561 w 11605284"/>
              <a:gd name="connsiteY69" fmla="*/ 965862 h 7848466"/>
              <a:gd name="connsiteX70" fmla="*/ 4101296 w 11605284"/>
              <a:gd name="connsiteY70" fmla="*/ 1605517 h 7848466"/>
              <a:gd name="connsiteX71" fmla="*/ 3829138 w 11605284"/>
              <a:gd name="connsiteY71" fmla="*/ 2421890 h 7848466"/>
              <a:gd name="connsiteX72" fmla="*/ 3573245 w 11605284"/>
              <a:gd name="connsiteY72" fmla="*/ 3029020 h 7848466"/>
              <a:gd name="connsiteX73" fmla="*/ 3348795 w 11605284"/>
              <a:gd name="connsiteY73" fmla="*/ 3524481 h 7848466"/>
              <a:gd name="connsiteX74" fmla="*/ 3125431 w 11605284"/>
              <a:gd name="connsiteY74" fmla="*/ 4004765 h 7848466"/>
              <a:gd name="connsiteX75" fmla="*/ 3045193 w 11605284"/>
              <a:gd name="connsiteY75" fmla="*/ 4196662 h 7848466"/>
              <a:gd name="connsiteX76" fmla="*/ 3045193 w 11605284"/>
              <a:gd name="connsiteY76" fmla="*/ 4212924 h 7848466"/>
              <a:gd name="connsiteX77" fmla="*/ 3061457 w 11605284"/>
              <a:gd name="connsiteY77" fmla="*/ 4212924 h 7848466"/>
              <a:gd name="connsiteX78" fmla="*/ 3173140 w 11605284"/>
              <a:gd name="connsiteY78" fmla="*/ 4100171 h 7848466"/>
              <a:gd name="connsiteX79" fmla="*/ 4212978 w 11605284"/>
              <a:gd name="connsiteY79" fmla="*/ 3092985 h 7848466"/>
              <a:gd name="connsiteX80" fmla="*/ 5141135 w 11605284"/>
              <a:gd name="connsiteY80" fmla="*/ 2229994 h 7848466"/>
              <a:gd name="connsiteX81" fmla="*/ 5812313 w 11605284"/>
              <a:gd name="connsiteY81" fmla="*/ 1654304 h 7848466"/>
              <a:gd name="connsiteX82" fmla="*/ 5891467 w 11605284"/>
              <a:gd name="connsiteY82" fmla="*/ 1493848 h 7848466"/>
              <a:gd name="connsiteX83" fmla="*/ 5891467 w 11605284"/>
              <a:gd name="connsiteY83" fmla="*/ 1462407 h 7848466"/>
              <a:gd name="connsiteX84" fmla="*/ 5891467 w 11605284"/>
              <a:gd name="connsiteY84" fmla="*/ 1334476 h 7848466"/>
              <a:gd name="connsiteX85" fmla="*/ 6099651 w 11605284"/>
              <a:gd name="connsiteY85" fmla="*/ 1237986 h 7848466"/>
              <a:gd name="connsiteX86" fmla="*/ 6611439 w 11605284"/>
              <a:gd name="connsiteY86" fmla="*/ 1141496 h 7848466"/>
              <a:gd name="connsiteX87" fmla="*/ 7075517 w 11605284"/>
              <a:gd name="connsiteY87" fmla="*/ 1157758 h 7848466"/>
              <a:gd name="connsiteX88" fmla="*/ 7251173 w 11605284"/>
              <a:gd name="connsiteY88" fmla="*/ 1477586 h 7848466"/>
              <a:gd name="connsiteX89" fmla="*/ 7042988 w 11605284"/>
              <a:gd name="connsiteY89" fmla="*/ 2181206 h 7848466"/>
              <a:gd name="connsiteX90" fmla="*/ 6803359 w 11605284"/>
              <a:gd name="connsiteY90" fmla="*/ 2884827 h 7848466"/>
              <a:gd name="connsiteX91" fmla="*/ 6611439 w 11605284"/>
              <a:gd name="connsiteY91" fmla="*/ 3460516 h 7848466"/>
              <a:gd name="connsiteX92" fmla="*/ 6388074 w 11605284"/>
              <a:gd name="connsiteY92" fmla="*/ 4084993 h 7848466"/>
              <a:gd name="connsiteX93" fmla="*/ 6275307 w 11605284"/>
              <a:gd name="connsiteY93" fmla="*/ 4421083 h 7848466"/>
              <a:gd name="connsiteX94" fmla="*/ 6260127 w 11605284"/>
              <a:gd name="connsiteY94" fmla="*/ 4501311 h 7848466"/>
              <a:gd name="connsiteX95" fmla="*/ 6355545 w 11605284"/>
              <a:gd name="connsiteY95" fmla="*/ 4421083 h 7848466"/>
              <a:gd name="connsiteX96" fmla="*/ 7426828 w 11605284"/>
              <a:gd name="connsiteY96" fmla="*/ 3301144 h 7848466"/>
              <a:gd name="connsiteX97" fmla="*/ 8387513 w 11605284"/>
              <a:gd name="connsiteY97" fmla="*/ 2357925 h 7848466"/>
              <a:gd name="connsiteX98" fmla="*/ 9186639 w 11605284"/>
              <a:gd name="connsiteY98" fmla="*/ 1605517 h 7848466"/>
              <a:gd name="connsiteX99" fmla="*/ 10050822 w 11605284"/>
              <a:gd name="connsiteY99" fmla="*/ 821668 h 7848466"/>
              <a:gd name="connsiteX100" fmla="*/ 10674291 w 11605284"/>
              <a:gd name="connsiteY100" fmla="*/ 294766 h 7848466"/>
              <a:gd name="connsiteX101" fmla="*/ 10977894 w 11605284"/>
              <a:gd name="connsiteY101" fmla="*/ 38904 h 7848466"/>
              <a:gd name="connsiteX102" fmla="*/ 11010423 w 11605284"/>
              <a:gd name="connsiteY102" fmla="*/ 6379 h 7848466"/>
              <a:gd name="connsiteX103" fmla="*/ 11031143 w 11605284"/>
              <a:gd name="connsiteY103" fmla="*/ 27 h 784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1605284" h="7848466">
                <a:moveTo>
                  <a:pt x="11031143" y="27"/>
                </a:moveTo>
                <a:cubicBezTo>
                  <a:pt x="11048983" y="-735"/>
                  <a:pt x="11058132" y="14511"/>
                  <a:pt x="11058132" y="38904"/>
                </a:cubicBezTo>
                <a:cubicBezTo>
                  <a:pt x="11041867" y="102870"/>
                  <a:pt x="11074396" y="86607"/>
                  <a:pt x="11105841" y="70345"/>
                </a:cubicBezTo>
                <a:cubicBezTo>
                  <a:pt x="11138369" y="54082"/>
                  <a:pt x="11169814" y="38904"/>
                  <a:pt x="11202343" y="22642"/>
                </a:cubicBezTo>
                <a:cubicBezTo>
                  <a:pt x="11233787" y="6379"/>
                  <a:pt x="11250052" y="22642"/>
                  <a:pt x="11250052" y="54082"/>
                </a:cubicBezTo>
                <a:lnTo>
                  <a:pt x="11250052" y="70345"/>
                </a:lnTo>
                <a:cubicBezTo>
                  <a:pt x="11233787" y="198276"/>
                  <a:pt x="11282581" y="278504"/>
                  <a:pt x="11410527" y="309944"/>
                </a:cubicBezTo>
                <a:cubicBezTo>
                  <a:pt x="11458236" y="326207"/>
                  <a:pt x="11505945" y="358732"/>
                  <a:pt x="11553654" y="390172"/>
                </a:cubicBezTo>
                <a:cubicBezTo>
                  <a:pt x="11586183" y="406435"/>
                  <a:pt x="11602448" y="437875"/>
                  <a:pt x="11602448" y="486663"/>
                </a:cubicBezTo>
                <a:cubicBezTo>
                  <a:pt x="11617628" y="614594"/>
                  <a:pt x="11569919" y="726262"/>
                  <a:pt x="11505945" y="837931"/>
                </a:cubicBezTo>
                <a:cubicBezTo>
                  <a:pt x="11394263" y="1046090"/>
                  <a:pt x="11233787" y="1221724"/>
                  <a:pt x="11074396" y="1398442"/>
                </a:cubicBezTo>
                <a:cubicBezTo>
                  <a:pt x="10754529" y="1749710"/>
                  <a:pt x="10418398" y="2069538"/>
                  <a:pt x="10066002" y="2389365"/>
                </a:cubicBezTo>
                <a:cubicBezTo>
                  <a:pt x="9826373" y="2613787"/>
                  <a:pt x="9586743" y="2837123"/>
                  <a:pt x="9347114" y="3076723"/>
                </a:cubicBezTo>
                <a:cubicBezTo>
                  <a:pt x="9170374" y="3253441"/>
                  <a:pt x="8978454" y="3445338"/>
                  <a:pt x="8802798" y="3637234"/>
                </a:cubicBezTo>
                <a:cubicBezTo>
                  <a:pt x="8610878" y="3844309"/>
                  <a:pt x="8418958" y="4053552"/>
                  <a:pt x="8227038" y="4276889"/>
                </a:cubicBezTo>
                <a:cubicBezTo>
                  <a:pt x="8082827" y="4452524"/>
                  <a:pt x="7923435" y="4629242"/>
                  <a:pt x="7779224" y="4804876"/>
                </a:cubicBezTo>
                <a:cubicBezTo>
                  <a:pt x="7651277" y="4980510"/>
                  <a:pt x="7507066" y="5156144"/>
                  <a:pt x="7379119" y="5332862"/>
                </a:cubicBezTo>
                <a:cubicBezTo>
                  <a:pt x="7283701" y="5460793"/>
                  <a:pt x="7187199" y="5572462"/>
                  <a:pt x="7106961" y="5700393"/>
                </a:cubicBezTo>
                <a:cubicBezTo>
                  <a:pt x="7027808" y="5812061"/>
                  <a:pt x="6947570" y="5923730"/>
                  <a:pt x="6867332" y="6036483"/>
                </a:cubicBezTo>
                <a:cubicBezTo>
                  <a:pt x="6627703" y="6387751"/>
                  <a:pt x="6403254" y="6740103"/>
                  <a:pt x="6178805" y="7091371"/>
                </a:cubicBezTo>
                <a:cubicBezTo>
                  <a:pt x="6050858" y="7283268"/>
                  <a:pt x="5940260" y="7459986"/>
                  <a:pt x="5843758" y="7651882"/>
                </a:cubicBezTo>
                <a:cubicBezTo>
                  <a:pt x="5812313" y="7715848"/>
                  <a:pt x="5763520" y="7747289"/>
                  <a:pt x="5699547" y="7763551"/>
                </a:cubicBezTo>
                <a:cubicBezTo>
                  <a:pt x="5397028" y="7827516"/>
                  <a:pt x="5108606" y="7858957"/>
                  <a:pt x="4805003" y="7843779"/>
                </a:cubicBezTo>
                <a:cubicBezTo>
                  <a:pt x="4757294" y="7827516"/>
                  <a:pt x="4693321" y="7843779"/>
                  <a:pt x="4644528" y="7843779"/>
                </a:cubicBezTo>
                <a:cubicBezTo>
                  <a:pt x="4468872" y="7858957"/>
                  <a:pt x="4309481" y="7843779"/>
                  <a:pt x="4181534" y="7699585"/>
                </a:cubicBezTo>
                <a:cubicBezTo>
                  <a:pt x="4101296" y="7603095"/>
                  <a:pt x="4068767" y="7507689"/>
                  <a:pt x="4101296" y="7396020"/>
                </a:cubicBezTo>
                <a:cubicBezTo>
                  <a:pt x="4132741" y="7219302"/>
                  <a:pt x="4149005" y="7043668"/>
                  <a:pt x="4181534" y="6851772"/>
                </a:cubicBezTo>
                <a:cubicBezTo>
                  <a:pt x="4260687" y="6484241"/>
                  <a:pt x="4357190" y="6100448"/>
                  <a:pt x="4468872" y="5716655"/>
                </a:cubicBezTo>
                <a:cubicBezTo>
                  <a:pt x="4516581" y="5556199"/>
                  <a:pt x="4549110" y="5396828"/>
                  <a:pt x="4613083" y="5252634"/>
                </a:cubicBezTo>
                <a:cubicBezTo>
                  <a:pt x="4677057" y="5013035"/>
                  <a:pt x="4757294" y="4788613"/>
                  <a:pt x="4836448" y="4565276"/>
                </a:cubicBezTo>
                <a:cubicBezTo>
                  <a:pt x="4932950" y="4276889"/>
                  <a:pt x="5028368" y="4004765"/>
                  <a:pt x="5124870" y="3733725"/>
                </a:cubicBezTo>
                <a:cubicBezTo>
                  <a:pt x="5188844" y="3541828"/>
                  <a:pt x="5252817" y="3365110"/>
                  <a:pt x="5316791" y="3173213"/>
                </a:cubicBezTo>
                <a:lnTo>
                  <a:pt x="5316791" y="3156951"/>
                </a:lnTo>
                <a:cubicBezTo>
                  <a:pt x="5333055" y="3156951"/>
                  <a:pt x="5333055" y="3140689"/>
                  <a:pt x="5333055" y="3140689"/>
                </a:cubicBezTo>
                <a:lnTo>
                  <a:pt x="5333055" y="3125510"/>
                </a:lnTo>
                <a:cubicBezTo>
                  <a:pt x="5333055" y="3140689"/>
                  <a:pt x="5316791" y="3140689"/>
                  <a:pt x="5316791" y="3156951"/>
                </a:cubicBezTo>
                <a:cubicBezTo>
                  <a:pt x="5252817" y="3173213"/>
                  <a:pt x="5220288" y="3237179"/>
                  <a:pt x="5172579" y="3284882"/>
                </a:cubicBezTo>
                <a:cubicBezTo>
                  <a:pt x="4932950" y="3524481"/>
                  <a:pt x="4708501" y="3780344"/>
                  <a:pt x="4485136" y="4021027"/>
                </a:cubicBezTo>
                <a:cubicBezTo>
                  <a:pt x="4212978" y="4324593"/>
                  <a:pt x="3940821" y="4612979"/>
                  <a:pt x="3684927" y="4916544"/>
                </a:cubicBezTo>
                <a:cubicBezTo>
                  <a:pt x="3509271" y="5108441"/>
                  <a:pt x="3348795" y="5284075"/>
                  <a:pt x="3173140" y="5475971"/>
                </a:cubicBezTo>
                <a:cubicBezTo>
                  <a:pt x="2885801" y="5828324"/>
                  <a:pt x="2597379" y="6164414"/>
                  <a:pt x="2325221" y="6515682"/>
                </a:cubicBezTo>
                <a:cubicBezTo>
                  <a:pt x="2149565" y="6723841"/>
                  <a:pt x="1973909" y="6948262"/>
                  <a:pt x="1813434" y="7171599"/>
                </a:cubicBezTo>
                <a:cubicBezTo>
                  <a:pt x="1701751" y="7332055"/>
                  <a:pt x="1590069" y="7491427"/>
                  <a:pt x="1478387" y="7667061"/>
                </a:cubicBezTo>
                <a:cubicBezTo>
                  <a:pt x="1445858" y="7699585"/>
                  <a:pt x="1429593" y="7715848"/>
                  <a:pt x="1398149" y="7715848"/>
                </a:cubicBezTo>
                <a:cubicBezTo>
                  <a:pt x="1189964" y="7763551"/>
                  <a:pt x="998044" y="7794992"/>
                  <a:pt x="789859" y="7794992"/>
                </a:cubicBezTo>
                <a:cubicBezTo>
                  <a:pt x="678177" y="7779813"/>
                  <a:pt x="581675" y="7763551"/>
                  <a:pt x="486257" y="7699585"/>
                </a:cubicBezTo>
                <a:cubicBezTo>
                  <a:pt x="469992" y="7699585"/>
                  <a:pt x="453728" y="7683323"/>
                  <a:pt x="438548" y="7667061"/>
                </a:cubicBezTo>
                <a:cubicBezTo>
                  <a:pt x="422283" y="7635620"/>
                  <a:pt x="406019" y="7635620"/>
                  <a:pt x="374574" y="7667061"/>
                </a:cubicBezTo>
                <a:cubicBezTo>
                  <a:pt x="325781" y="7683323"/>
                  <a:pt x="310601" y="7667061"/>
                  <a:pt x="294337" y="7619358"/>
                </a:cubicBezTo>
                <a:cubicBezTo>
                  <a:pt x="294337" y="7571654"/>
                  <a:pt x="294337" y="7523951"/>
                  <a:pt x="294337" y="7475164"/>
                </a:cubicBezTo>
                <a:cubicBezTo>
                  <a:pt x="294337" y="7475164"/>
                  <a:pt x="294337" y="7459986"/>
                  <a:pt x="294337" y="7443723"/>
                </a:cubicBezTo>
                <a:cubicBezTo>
                  <a:pt x="278072" y="7443723"/>
                  <a:pt x="278072" y="7459986"/>
                  <a:pt x="261808" y="7475164"/>
                </a:cubicBezTo>
                <a:cubicBezTo>
                  <a:pt x="214099" y="7555392"/>
                  <a:pt x="182654" y="7635620"/>
                  <a:pt x="118681" y="7715848"/>
                </a:cubicBezTo>
                <a:cubicBezTo>
                  <a:pt x="102416" y="7747289"/>
                  <a:pt x="86152" y="7794992"/>
                  <a:pt x="38443" y="7763551"/>
                </a:cubicBezTo>
                <a:cubicBezTo>
                  <a:pt x="5914" y="7747289"/>
                  <a:pt x="-9266" y="7699585"/>
                  <a:pt x="5914" y="7667061"/>
                </a:cubicBezTo>
                <a:cubicBezTo>
                  <a:pt x="102416" y="7411199"/>
                  <a:pt x="197834" y="7155337"/>
                  <a:pt x="294337" y="6899475"/>
                </a:cubicBezTo>
                <a:cubicBezTo>
                  <a:pt x="358310" y="6723841"/>
                  <a:pt x="422283" y="6548207"/>
                  <a:pt x="486257" y="6371488"/>
                </a:cubicBezTo>
                <a:cubicBezTo>
                  <a:pt x="581675" y="6084186"/>
                  <a:pt x="694441" y="5780621"/>
                  <a:pt x="806124" y="5492234"/>
                </a:cubicBezTo>
                <a:cubicBezTo>
                  <a:pt x="901542" y="5220109"/>
                  <a:pt x="981780" y="4964247"/>
                  <a:pt x="1078282" y="4692123"/>
                </a:cubicBezTo>
                <a:cubicBezTo>
                  <a:pt x="1222493" y="4276889"/>
                  <a:pt x="1350440" y="3861656"/>
                  <a:pt x="1478387" y="3445338"/>
                </a:cubicBezTo>
                <a:cubicBezTo>
                  <a:pt x="1606334" y="3012758"/>
                  <a:pt x="1718016" y="2581262"/>
                  <a:pt x="1829698" y="2149766"/>
                </a:cubicBezTo>
                <a:cubicBezTo>
                  <a:pt x="1877407" y="1925344"/>
                  <a:pt x="1926200" y="1685745"/>
                  <a:pt x="1957645" y="1446145"/>
                </a:cubicBezTo>
                <a:cubicBezTo>
                  <a:pt x="1973909" y="1334476"/>
                  <a:pt x="1957645" y="1237986"/>
                  <a:pt x="1973909" y="1126318"/>
                </a:cubicBezTo>
                <a:cubicBezTo>
                  <a:pt x="1990174" y="1077530"/>
                  <a:pt x="1973909" y="1046090"/>
                  <a:pt x="1926200" y="1029827"/>
                </a:cubicBezTo>
                <a:cubicBezTo>
                  <a:pt x="1909936" y="1013565"/>
                  <a:pt x="1893672" y="1013565"/>
                  <a:pt x="1877407" y="998387"/>
                </a:cubicBezTo>
                <a:cubicBezTo>
                  <a:pt x="1734280" y="918159"/>
                  <a:pt x="1734280" y="773965"/>
                  <a:pt x="1893672" y="710000"/>
                </a:cubicBezTo>
                <a:cubicBezTo>
                  <a:pt x="2054147" y="629772"/>
                  <a:pt x="2229803" y="582069"/>
                  <a:pt x="2405459" y="534366"/>
                </a:cubicBezTo>
                <a:cubicBezTo>
                  <a:pt x="2725326" y="454138"/>
                  <a:pt x="3045193" y="390172"/>
                  <a:pt x="3365060" y="422697"/>
                </a:cubicBezTo>
                <a:cubicBezTo>
                  <a:pt x="3525536" y="422697"/>
                  <a:pt x="3684927" y="454138"/>
                  <a:pt x="3829138" y="550628"/>
                </a:cubicBezTo>
                <a:cubicBezTo>
                  <a:pt x="3989614" y="646034"/>
                  <a:pt x="4085032" y="790228"/>
                  <a:pt x="4117561" y="965862"/>
                </a:cubicBezTo>
                <a:cubicBezTo>
                  <a:pt x="4165270" y="1190283"/>
                  <a:pt x="4149005" y="1398442"/>
                  <a:pt x="4101296" y="1605517"/>
                </a:cubicBezTo>
                <a:cubicBezTo>
                  <a:pt x="4037323" y="1893904"/>
                  <a:pt x="3925640" y="2166028"/>
                  <a:pt x="3829138" y="2421890"/>
                </a:cubicBezTo>
                <a:cubicBezTo>
                  <a:pt x="3748900" y="2628965"/>
                  <a:pt x="3653482" y="2820861"/>
                  <a:pt x="3573245" y="3029020"/>
                </a:cubicBezTo>
                <a:cubicBezTo>
                  <a:pt x="3509271" y="3189476"/>
                  <a:pt x="3429033" y="3365110"/>
                  <a:pt x="3348795" y="3524481"/>
                </a:cubicBezTo>
                <a:cubicBezTo>
                  <a:pt x="3284822" y="3684937"/>
                  <a:pt x="3205668" y="3844309"/>
                  <a:pt x="3125431" y="4004765"/>
                </a:cubicBezTo>
                <a:cubicBezTo>
                  <a:pt x="3109166" y="4068730"/>
                  <a:pt x="3045193" y="4132696"/>
                  <a:pt x="3045193" y="4196662"/>
                </a:cubicBezTo>
                <a:cubicBezTo>
                  <a:pt x="3045193" y="4212924"/>
                  <a:pt x="3028928" y="4212924"/>
                  <a:pt x="3045193" y="4212924"/>
                </a:cubicBezTo>
                <a:cubicBezTo>
                  <a:pt x="3045193" y="4212924"/>
                  <a:pt x="3045193" y="4212924"/>
                  <a:pt x="3061457" y="4212924"/>
                </a:cubicBezTo>
                <a:cubicBezTo>
                  <a:pt x="3109166" y="4181483"/>
                  <a:pt x="3141695" y="4132696"/>
                  <a:pt x="3173140" y="4100171"/>
                </a:cubicBezTo>
                <a:cubicBezTo>
                  <a:pt x="3509271" y="3748903"/>
                  <a:pt x="3861667" y="3412813"/>
                  <a:pt x="4212978" y="3092985"/>
                </a:cubicBezTo>
                <a:cubicBezTo>
                  <a:pt x="4516581" y="2789420"/>
                  <a:pt x="4821268" y="2501034"/>
                  <a:pt x="5141135" y="2229994"/>
                </a:cubicBezTo>
                <a:cubicBezTo>
                  <a:pt x="5364500" y="2038097"/>
                  <a:pt x="5588949" y="1846201"/>
                  <a:pt x="5812313" y="1654304"/>
                </a:cubicBezTo>
                <a:cubicBezTo>
                  <a:pt x="5876287" y="1621779"/>
                  <a:pt x="5891467" y="1557814"/>
                  <a:pt x="5891467" y="1493848"/>
                </a:cubicBezTo>
                <a:cubicBezTo>
                  <a:pt x="5891467" y="1477586"/>
                  <a:pt x="5891467" y="1477586"/>
                  <a:pt x="5891467" y="1462407"/>
                </a:cubicBezTo>
                <a:cubicBezTo>
                  <a:pt x="5843758" y="1413620"/>
                  <a:pt x="5858938" y="1365917"/>
                  <a:pt x="5891467" y="1334476"/>
                </a:cubicBezTo>
                <a:cubicBezTo>
                  <a:pt x="5955440" y="1270511"/>
                  <a:pt x="6019414" y="1254249"/>
                  <a:pt x="6099651" y="1237986"/>
                </a:cubicBezTo>
                <a:cubicBezTo>
                  <a:pt x="6260127" y="1190283"/>
                  <a:pt x="6435783" y="1157758"/>
                  <a:pt x="6611439" y="1141496"/>
                </a:cubicBezTo>
                <a:cubicBezTo>
                  <a:pt x="6755650" y="1126318"/>
                  <a:pt x="6915041" y="1126318"/>
                  <a:pt x="7075517" y="1157758"/>
                </a:cubicBezTo>
                <a:cubicBezTo>
                  <a:pt x="7219728" y="1206545"/>
                  <a:pt x="7283701" y="1349655"/>
                  <a:pt x="7251173" y="1477586"/>
                </a:cubicBezTo>
                <a:cubicBezTo>
                  <a:pt x="7187199" y="1718270"/>
                  <a:pt x="7123226" y="1957869"/>
                  <a:pt x="7042988" y="2181206"/>
                </a:cubicBezTo>
                <a:cubicBezTo>
                  <a:pt x="6963834" y="2421890"/>
                  <a:pt x="6883597" y="2661490"/>
                  <a:pt x="6803359" y="2884827"/>
                </a:cubicBezTo>
                <a:cubicBezTo>
                  <a:pt x="6739385" y="3076723"/>
                  <a:pt x="6675412" y="3268620"/>
                  <a:pt x="6611439" y="3460516"/>
                </a:cubicBezTo>
                <a:cubicBezTo>
                  <a:pt x="6531201" y="3669759"/>
                  <a:pt x="6467227" y="3876834"/>
                  <a:pt x="6388074" y="4084993"/>
                </a:cubicBezTo>
                <a:cubicBezTo>
                  <a:pt x="6355545" y="4196662"/>
                  <a:pt x="6324100" y="4309414"/>
                  <a:pt x="6275307" y="4421083"/>
                </a:cubicBezTo>
                <a:cubicBezTo>
                  <a:pt x="6275307" y="4437345"/>
                  <a:pt x="6260127" y="4468786"/>
                  <a:pt x="6260127" y="4501311"/>
                </a:cubicBezTo>
                <a:cubicBezTo>
                  <a:pt x="6306752" y="4485048"/>
                  <a:pt x="6324100" y="4452524"/>
                  <a:pt x="6355545" y="4421083"/>
                </a:cubicBezTo>
                <a:cubicBezTo>
                  <a:pt x="6707941" y="4053552"/>
                  <a:pt x="7059252" y="3669759"/>
                  <a:pt x="7426828" y="3301144"/>
                </a:cubicBezTo>
                <a:cubicBezTo>
                  <a:pt x="7746695" y="2981317"/>
                  <a:pt x="8066562" y="2677752"/>
                  <a:pt x="8387513" y="2357925"/>
                </a:cubicBezTo>
                <a:cubicBezTo>
                  <a:pt x="8643407" y="2102063"/>
                  <a:pt x="8914481" y="1861379"/>
                  <a:pt x="9186639" y="1605517"/>
                </a:cubicBezTo>
                <a:cubicBezTo>
                  <a:pt x="9475061" y="1349655"/>
                  <a:pt x="9762399" y="1077530"/>
                  <a:pt x="10050822" y="821668"/>
                </a:cubicBezTo>
                <a:cubicBezTo>
                  <a:pt x="10257922" y="646034"/>
                  <a:pt x="10466107" y="470400"/>
                  <a:pt x="10674291" y="294766"/>
                </a:cubicBezTo>
                <a:cubicBezTo>
                  <a:pt x="10769709" y="198276"/>
                  <a:pt x="10882476" y="118048"/>
                  <a:pt x="10977894" y="38904"/>
                </a:cubicBezTo>
                <a:cubicBezTo>
                  <a:pt x="10994158" y="22642"/>
                  <a:pt x="10994158" y="22642"/>
                  <a:pt x="11010423" y="6379"/>
                </a:cubicBezTo>
                <a:cubicBezTo>
                  <a:pt x="11018284" y="2314"/>
                  <a:pt x="11025196" y="281"/>
                  <a:pt x="11031143" y="2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01466" y="-281824"/>
            <a:ext cx="7967673" cy="7470724"/>
          </a:xfrm>
          <a:custGeom>
            <a:avLst/>
            <a:gdLst>
              <a:gd name="connsiteX0" fmla="*/ 5261515 w 7967673"/>
              <a:gd name="connsiteY0" fmla="*/ 834474 h 7470724"/>
              <a:gd name="connsiteX1" fmla="*/ 5190087 w 7967673"/>
              <a:gd name="connsiteY1" fmla="*/ 858822 h 7470724"/>
              <a:gd name="connsiteX2" fmla="*/ 4962815 w 7967673"/>
              <a:gd name="connsiteY2" fmla="*/ 1073901 h 7470724"/>
              <a:gd name="connsiteX3" fmla="*/ 4555349 w 7967673"/>
              <a:gd name="connsiteY3" fmla="*/ 1361215 h 7470724"/>
              <a:gd name="connsiteX4" fmla="*/ 3729054 w 7967673"/>
              <a:gd name="connsiteY4" fmla="*/ 2079499 h 7470724"/>
              <a:gd name="connsiteX5" fmla="*/ 3453893 w 7967673"/>
              <a:gd name="connsiteY5" fmla="*/ 2366812 h 7470724"/>
              <a:gd name="connsiteX6" fmla="*/ 3202270 w 7967673"/>
              <a:gd name="connsiteY6" fmla="*/ 2666300 h 7470724"/>
              <a:gd name="connsiteX7" fmla="*/ 2699837 w 7967673"/>
              <a:gd name="connsiteY7" fmla="*/ 3373220 h 7470724"/>
              <a:gd name="connsiteX8" fmla="*/ 2340261 w 7967673"/>
              <a:gd name="connsiteY8" fmla="*/ 3995733 h 7470724"/>
              <a:gd name="connsiteX9" fmla="*/ 2065100 w 7967673"/>
              <a:gd name="connsiteY9" fmla="*/ 4641783 h 7470724"/>
              <a:gd name="connsiteX10" fmla="*/ 1957146 w 7967673"/>
              <a:gd name="connsiteY10" fmla="*/ 4953445 h 7470724"/>
              <a:gd name="connsiteX11" fmla="*/ 1884906 w 7967673"/>
              <a:gd name="connsiteY11" fmla="*/ 5396589 h 7470724"/>
              <a:gd name="connsiteX12" fmla="*/ 1921432 w 7967673"/>
              <a:gd name="connsiteY12" fmla="*/ 5946867 h 7470724"/>
              <a:gd name="connsiteX13" fmla="*/ 1957146 w 7967673"/>
              <a:gd name="connsiteY13" fmla="*/ 6054813 h 7470724"/>
              <a:gd name="connsiteX14" fmla="*/ 2232307 w 7967673"/>
              <a:gd name="connsiteY14" fmla="*/ 6425723 h 7470724"/>
              <a:gd name="connsiteX15" fmla="*/ 2423864 w 7967673"/>
              <a:gd name="connsiteY15" fmla="*/ 6461434 h 7470724"/>
              <a:gd name="connsiteX16" fmla="*/ 2556169 w 7967673"/>
              <a:gd name="connsiteY16" fmla="*/ 6425723 h 7470724"/>
              <a:gd name="connsiteX17" fmla="*/ 3094316 w 7967673"/>
              <a:gd name="connsiteY17" fmla="*/ 6150584 h 7470724"/>
              <a:gd name="connsiteX18" fmla="*/ 3824833 w 7967673"/>
              <a:gd name="connsiteY18" fmla="*/ 5599494 h 7470724"/>
              <a:gd name="connsiteX19" fmla="*/ 4638953 w 7967673"/>
              <a:gd name="connsiteY19" fmla="*/ 4761902 h 7470724"/>
              <a:gd name="connsiteX20" fmla="*/ 5069957 w 7967673"/>
              <a:gd name="connsiteY20" fmla="*/ 4210812 h 7470724"/>
              <a:gd name="connsiteX21" fmla="*/ 5369469 w 7967673"/>
              <a:gd name="connsiteY21" fmla="*/ 3767668 h 7470724"/>
              <a:gd name="connsiteX22" fmla="*/ 5740409 w 7967673"/>
              <a:gd name="connsiteY22" fmla="*/ 3109444 h 7470724"/>
              <a:gd name="connsiteX23" fmla="*/ 5979045 w 7967673"/>
              <a:gd name="connsiteY23" fmla="*/ 2607052 h 7470724"/>
              <a:gd name="connsiteX24" fmla="*/ 6122713 w 7967673"/>
              <a:gd name="connsiteY24" fmla="*/ 2163095 h 7470724"/>
              <a:gd name="connsiteX25" fmla="*/ 6183589 w 7967673"/>
              <a:gd name="connsiteY25" fmla="*/ 1696414 h 7470724"/>
              <a:gd name="connsiteX26" fmla="*/ 6135700 w 7967673"/>
              <a:gd name="connsiteY26" fmla="*/ 1373389 h 7470724"/>
              <a:gd name="connsiteX27" fmla="*/ 5992031 w 7967673"/>
              <a:gd name="connsiteY27" fmla="*/ 1109613 h 7470724"/>
              <a:gd name="connsiteX28" fmla="*/ 5261515 w 7967673"/>
              <a:gd name="connsiteY28" fmla="*/ 834474 h 7470724"/>
              <a:gd name="connsiteX29" fmla="*/ 4447699 w 7967673"/>
              <a:gd name="connsiteY29" fmla="*/ 331 h 7470724"/>
              <a:gd name="connsiteX30" fmla="*/ 4794796 w 7967673"/>
              <a:gd name="connsiteY30" fmla="*/ 56942 h 7470724"/>
              <a:gd name="connsiteX31" fmla="*/ 5237976 w 7967673"/>
              <a:gd name="connsiteY31" fmla="*/ 534986 h 7470724"/>
              <a:gd name="connsiteX32" fmla="*/ 5250151 w 7967673"/>
              <a:gd name="connsiteY32" fmla="*/ 714354 h 7470724"/>
              <a:gd name="connsiteX33" fmla="*/ 5309404 w 7967673"/>
              <a:gd name="connsiteY33" fmla="*/ 750877 h 7470724"/>
              <a:gd name="connsiteX34" fmla="*/ 5345930 w 7967673"/>
              <a:gd name="connsiteY34" fmla="*/ 738702 h 7470724"/>
              <a:gd name="connsiteX35" fmla="*/ 5513137 w 7967673"/>
              <a:gd name="connsiteY35" fmla="*/ 690817 h 7470724"/>
              <a:gd name="connsiteX36" fmla="*/ 6207128 w 7967673"/>
              <a:gd name="connsiteY36" fmla="*/ 858822 h 7470724"/>
              <a:gd name="connsiteX37" fmla="*/ 6410049 w 7967673"/>
              <a:gd name="connsiteY37" fmla="*/ 1061727 h 7470724"/>
              <a:gd name="connsiteX38" fmla="*/ 6423036 w 7967673"/>
              <a:gd name="connsiteY38" fmla="*/ 1086076 h 7470724"/>
              <a:gd name="connsiteX39" fmla="*/ 6423036 w 7967673"/>
              <a:gd name="connsiteY39" fmla="*/ 1061727 h 7470724"/>
              <a:gd name="connsiteX40" fmla="*/ 6327257 w 7967673"/>
              <a:gd name="connsiteY40" fmla="*/ 882359 h 7470724"/>
              <a:gd name="connsiteX41" fmla="*/ 5907616 w 7967673"/>
              <a:gd name="connsiteY41" fmla="*/ 666468 h 7470724"/>
              <a:gd name="connsiteX42" fmla="*/ 5716870 w 7967673"/>
              <a:gd name="connsiteY42" fmla="*/ 618583 h 7470724"/>
              <a:gd name="connsiteX43" fmla="*/ 5429534 w 7967673"/>
              <a:gd name="connsiteY43" fmla="*/ 570697 h 7470724"/>
              <a:gd name="connsiteX44" fmla="*/ 5405183 w 7967673"/>
              <a:gd name="connsiteY44" fmla="*/ 487100 h 7470724"/>
              <a:gd name="connsiteX45" fmla="*/ 5752584 w 7967673"/>
              <a:gd name="connsiteY45" fmla="*/ 272833 h 7470724"/>
              <a:gd name="connsiteX46" fmla="*/ 6111349 w 7967673"/>
              <a:gd name="connsiteY46" fmla="*/ 188424 h 7470724"/>
              <a:gd name="connsiteX47" fmla="*/ 6721736 w 7967673"/>
              <a:gd name="connsiteY47" fmla="*/ 177062 h 7470724"/>
              <a:gd name="connsiteX48" fmla="*/ 6973359 w 7967673"/>
              <a:gd name="connsiteY48" fmla="*/ 212773 h 7470724"/>
              <a:gd name="connsiteX49" fmla="*/ 7416539 w 7967673"/>
              <a:gd name="connsiteY49" fmla="*/ 392141 h 7470724"/>
              <a:gd name="connsiteX50" fmla="*/ 7691700 w 7967673"/>
              <a:gd name="connsiteY50" fmla="*/ 630757 h 7470724"/>
              <a:gd name="connsiteX51" fmla="*/ 7895433 w 7967673"/>
              <a:gd name="connsiteY51" fmla="*/ 990305 h 7470724"/>
              <a:gd name="connsiteX52" fmla="*/ 7967673 w 7967673"/>
              <a:gd name="connsiteY52" fmla="*/ 1456986 h 7470724"/>
              <a:gd name="connsiteX53" fmla="*/ 7931147 w 7967673"/>
              <a:gd name="connsiteY53" fmla="*/ 1852245 h 7470724"/>
              <a:gd name="connsiteX54" fmla="*/ 7895433 w 7967673"/>
              <a:gd name="connsiteY54" fmla="*/ 2067324 h 7470724"/>
              <a:gd name="connsiteX55" fmla="*/ 7823193 w 7967673"/>
              <a:gd name="connsiteY55" fmla="*/ 2318926 h 7470724"/>
              <a:gd name="connsiteX56" fmla="*/ 7608096 w 7967673"/>
              <a:gd name="connsiteY56" fmla="*/ 2870016 h 7470724"/>
              <a:gd name="connsiteX57" fmla="*/ 7260695 w 7967673"/>
              <a:gd name="connsiteY57" fmla="*/ 3516877 h 7470724"/>
              <a:gd name="connsiteX58" fmla="*/ 6985534 w 7967673"/>
              <a:gd name="connsiteY58" fmla="*/ 3959210 h 7470724"/>
              <a:gd name="connsiteX59" fmla="*/ 6698197 w 7967673"/>
              <a:gd name="connsiteY59" fmla="*/ 4366644 h 7470724"/>
              <a:gd name="connsiteX60" fmla="*/ 6482289 w 7967673"/>
              <a:gd name="connsiteY60" fmla="*/ 4653957 h 7470724"/>
              <a:gd name="connsiteX61" fmla="*/ 6111349 w 7967673"/>
              <a:gd name="connsiteY61" fmla="*/ 5084927 h 7470724"/>
              <a:gd name="connsiteX62" fmla="*/ 5633267 w 7967673"/>
              <a:gd name="connsiteY62" fmla="*/ 5588131 h 7470724"/>
              <a:gd name="connsiteX63" fmla="*/ 5142197 w 7967673"/>
              <a:gd name="connsiteY63" fmla="*/ 6019102 h 7470724"/>
              <a:gd name="connsiteX64" fmla="*/ 4686842 w 7967673"/>
              <a:gd name="connsiteY64" fmla="*/ 6377837 h 7470724"/>
              <a:gd name="connsiteX65" fmla="*/ 4243662 w 7967673"/>
              <a:gd name="connsiteY65" fmla="*/ 6677325 h 7470724"/>
              <a:gd name="connsiteX66" fmla="*/ 3753405 w 7967673"/>
              <a:gd name="connsiteY66" fmla="*/ 6964639 h 7470724"/>
              <a:gd name="connsiteX67" fmla="*/ 3154381 w 7967673"/>
              <a:gd name="connsiteY67" fmla="*/ 7251952 h 7470724"/>
              <a:gd name="connsiteX68" fmla="*/ 2651948 w 7967673"/>
              <a:gd name="connsiteY68" fmla="*/ 7419957 h 7470724"/>
              <a:gd name="connsiteX69" fmla="*/ 2148703 w 7967673"/>
              <a:gd name="connsiteY69" fmla="*/ 7467843 h 7470724"/>
              <a:gd name="connsiteX70" fmla="*/ 1645459 w 7967673"/>
              <a:gd name="connsiteY70" fmla="*/ 7431320 h 7470724"/>
              <a:gd name="connsiteX71" fmla="*/ 1370297 w 7967673"/>
              <a:gd name="connsiteY71" fmla="*/ 7383434 h 7470724"/>
              <a:gd name="connsiteX72" fmla="*/ 1059422 w 7967673"/>
              <a:gd name="connsiteY72" fmla="*/ 7287663 h 7470724"/>
              <a:gd name="connsiteX73" fmla="*/ 496113 w 7967673"/>
              <a:gd name="connsiteY73" fmla="*/ 6940290 h 7470724"/>
              <a:gd name="connsiteX74" fmla="*/ 100822 w 7967673"/>
              <a:gd name="connsiteY74" fmla="*/ 6329952 h 7470724"/>
              <a:gd name="connsiteX75" fmla="*/ 17219 w 7967673"/>
              <a:gd name="connsiteY75" fmla="*/ 6006927 h 7470724"/>
              <a:gd name="connsiteX76" fmla="*/ 17219 w 7967673"/>
              <a:gd name="connsiteY76" fmla="*/ 5946867 h 7470724"/>
              <a:gd name="connsiteX77" fmla="*/ 5043 w 7967673"/>
              <a:gd name="connsiteY77" fmla="*/ 5707439 h 7470724"/>
              <a:gd name="connsiteX78" fmla="*/ 29394 w 7967673"/>
              <a:gd name="connsiteY78" fmla="*/ 5252932 h 7470724"/>
              <a:gd name="connsiteX79" fmla="*/ 77283 w 7967673"/>
              <a:gd name="connsiteY79" fmla="*/ 5024867 h 7470724"/>
              <a:gd name="connsiteX80" fmla="*/ 148712 w 7967673"/>
              <a:gd name="connsiteY80" fmla="*/ 4701843 h 7470724"/>
              <a:gd name="connsiteX81" fmla="*/ 292380 w 7967673"/>
              <a:gd name="connsiteY81" fmla="*/ 4306584 h 7470724"/>
              <a:gd name="connsiteX82" fmla="*/ 531827 w 7967673"/>
              <a:gd name="connsiteY82" fmla="*/ 3815553 h 7470724"/>
              <a:gd name="connsiteX83" fmla="*/ 747735 w 7967673"/>
              <a:gd name="connsiteY83" fmla="*/ 3444643 h 7470724"/>
              <a:gd name="connsiteX84" fmla="*/ 927117 w 7967673"/>
              <a:gd name="connsiteY84" fmla="*/ 3145155 h 7470724"/>
              <a:gd name="connsiteX85" fmla="*/ 1226629 w 7967673"/>
              <a:gd name="connsiteY85" fmla="*/ 2702822 h 7470724"/>
              <a:gd name="connsiteX86" fmla="*/ 1526141 w 7967673"/>
              <a:gd name="connsiteY86" fmla="*/ 2295390 h 7470724"/>
              <a:gd name="connsiteX87" fmla="*/ 1741237 w 7967673"/>
              <a:gd name="connsiteY87" fmla="*/ 2008076 h 7470724"/>
              <a:gd name="connsiteX88" fmla="*/ 1980685 w 7967673"/>
              <a:gd name="connsiteY88" fmla="*/ 1744300 h 7470724"/>
              <a:gd name="connsiteX89" fmla="*/ 2747727 w 7967673"/>
              <a:gd name="connsiteY89" fmla="*/ 978130 h 7470724"/>
              <a:gd name="connsiteX90" fmla="*/ 3190095 w 7967673"/>
              <a:gd name="connsiteY90" fmla="*/ 618583 h 7470724"/>
              <a:gd name="connsiteX91" fmla="*/ 3716879 w 7967673"/>
              <a:gd name="connsiteY91" fmla="*/ 260658 h 7470724"/>
              <a:gd name="connsiteX92" fmla="*/ 4099994 w 7967673"/>
              <a:gd name="connsiteY92" fmla="*/ 69116 h 7470724"/>
              <a:gd name="connsiteX93" fmla="*/ 4447699 w 7967673"/>
              <a:gd name="connsiteY93" fmla="*/ 331 h 747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7967673" h="7470724">
                <a:moveTo>
                  <a:pt x="5261515" y="834474"/>
                </a:moveTo>
                <a:cubicBezTo>
                  <a:pt x="5237976" y="834474"/>
                  <a:pt x="5202262" y="834474"/>
                  <a:pt x="5190087" y="858822"/>
                </a:cubicBezTo>
                <a:cubicBezTo>
                  <a:pt x="5130022" y="954593"/>
                  <a:pt x="5046419" y="1002479"/>
                  <a:pt x="4962815" y="1073901"/>
                </a:cubicBezTo>
                <a:cubicBezTo>
                  <a:pt x="4830510" y="1169673"/>
                  <a:pt x="4686842" y="1265444"/>
                  <a:pt x="4555349" y="1361215"/>
                </a:cubicBezTo>
                <a:cubicBezTo>
                  <a:pt x="4268013" y="1577106"/>
                  <a:pt x="3980676" y="1816534"/>
                  <a:pt x="3729054" y="2079499"/>
                </a:cubicBezTo>
                <a:cubicBezTo>
                  <a:pt x="3633275" y="2175270"/>
                  <a:pt x="3549671" y="2271041"/>
                  <a:pt x="3453893" y="2366812"/>
                </a:cubicBezTo>
                <a:cubicBezTo>
                  <a:pt x="3358114" y="2462583"/>
                  <a:pt x="3285874" y="2559166"/>
                  <a:pt x="3202270" y="2666300"/>
                </a:cubicBezTo>
                <a:cubicBezTo>
                  <a:pt x="3022888" y="2894365"/>
                  <a:pt x="2854869" y="3133793"/>
                  <a:pt x="2699837" y="3373220"/>
                </a:cubicBezTo>
                <a:cubicBezTo>
                  <a:pt x="2567533" y="3576125"/>
                  <a:pt x="2448215" y="3792017"/>
                  <a:pt x="2340261" y="3995733"/>
                </a:cubicBezTo>
                <a:cubicBezTo>
                  <a:pt x="2232307" y="4210812"/>
                  <a:pt x="2136528" y="4414529"/>
                  <a:pt x="2065100" y="4641783"/>
                </a:cubicBezTo>
                <a:cubicBezTo>
                  <a:pt x="2028574" y="4749728"/>
                  <a:pt x="1980685" y="4845499"/>
                  <a:pt x="1957146" y="4953445"/>
                </a:cubicBezTo>
                <a:cubicBezTo>
                  <a:pt x="1932795" y="5097101"/>
                  <a:pt x="1897081" y="5240758"/>
                  <a:pt x="1884906" y="5396589"/>
                </a:cubicBezTo>
                <a:cubicBezTo>
                  <a:pt x="1873542" y="5575957"/>
                  <a:pt x="1873542" y="5755325"/>
                  <a:pt x="1921432" y="5946867"/>
                </a:cubicBezTo>
                <a:cubicBezTo>
                  <a:pt x="1932795" y="5982579"/>
                  <a:pt x="1944970" y="6019102"/>
                  <a:pt x="1957146" y="6054813"/>
                </a:cubicBezTo>
                <a:cubicBezTo>
                  <a:pt x="2005035" y="6210644"/>
                  <a:pt x="2100814" y="6329952"/>
                  <a:pt x="2232307" y="6425723"/>
                </a:cubicBezTo>
                <a:cubicBezTo>
                  <a:pt x="2292371" y="6473609"/>
                  <a:pt x="2363800" y="6473609"/>
                  <a:pt x="2423864" y="6461434"/>
                </a:cubicBezTo>
                <a:cubicBezTo>
                  <a:pt x="2471754" y="6461434"/>
                  <a:pt x="2519644" y="6450072"/>
                  <a:pt x="2556169" y="6425723"/>
                </a:cubicBezTo>
                <a:cubicBezTo>
                  <a:pt x="2747727" y="6354301"/>
                  <a:pt x="2927109" y="6258529"/>
                  <a:pt x="3094316" y="6150584"/>
                </a:cubicBezTo>
                <a:cubicBezTo>
                  <a:pt x="3345939" y="5982579"/>
                  <a:pt x="3597561" y="5803211"/>
                  <a:pt x="3824833" y="5599494"/>
                </a:cubicBezTo>
                <a:cubicBezTo>
                  <a:pt x="4112169" y="5336529"/>
                  <a:pt x="4387330" y="5061390"/>
                  <a:pt x="4638953" y="4761902"/>
                </a:cubicBezTo>
                <a:cubicBezTo>
                  <a:pt x="4782621" y="4581723"/>
                  <a:pt x="4938464" y="4402355"/>
                  <a:pt x="5069957" y="4210812"/>
                </a:cubicBezTo>
                <a:cubicBezTo>
                  <a:pt x="5177912" y="4054981"/>
                  <a:pt x="5273690" y="3911325"/>
                  <a:pt x="5369469" y="3767668"/>
                </a:cubicBezTo>
                <a:cubicBezTo>
                  <a:pt x="5500962" y="3552588"/>
                  <a:pt x="5633267" y="3336698"/>
                  <a:pt x="5740409" y="3109444"/>
                </a:cubicBezTo>
                <a:cubicBezTo>
                  <a:pt x="5824824" y="2942250"/>
                  <a:pt x="5907616" y="2785608"/>
                  <a:pt x="5979045" y="2607052"/>
                </a:cubicBezTo>
                <a:cubicBezTo>
                  <a:pt x="6026934" y="2462583"/>
                  <a:pt x="6074823" y="2318926"/>
                  <a:pt x="6122713" y="2163095"/>
                </a:cubicBezTo>
                <a:cubicBezTo>
                  <a:pt x="6159239" y="2008076"/>
                  <a:pt x="6170602" y="1852245"/>
                  <a:pt x="6183589" y="1696414"/>
                </a:cubicBezTo>
                <a:cubicBezTo>
                  <a:pt x="6170602" y="1588468"/>
                  <a:pt x="6170602" y="1481335"/>
                  <a:pt x="6135700" y="1373389"/>
                </a:cubicBezTo>
                <a:cubicBezTo>
                  <a:pt x="6099174" y="1277618"/>
                  <a:pt x="6063460" y="1181847"/>
                  <a:pt x="5992031" y="1109613"/>
                </a:cubicBezTo>
                <a:cubicBezTo>
                  <a:pt x="5788299" y="906708"/>
                  <a:pt x="5537488" y="846648"/>
                  <a:pt x="5261515" y="834474"/>
                </a:cubicBezTo>
                <a:close/>
                <a:moveTo>
                  <a:pt x="4447699" y="331"/>
                </a:moveTo>
                <a:cubicBezTo>
                  <a:pt x="4564480" y="-2712"/>
                  <a:pt x="4681160" y="15143"/>
                  <a:pt x="4794796" y="56942"/>
                </a:cubicBezTo>
                <a:cubicBezTo>
                  <a:pt x="5010704" y="152713"/>
                  <a:pt x="5165736" y="308544"/>
                  <a:pt x="5237976" y="534986"/>
                </a:cubicBezTo>
                <a:cubicBezTo>
                  <a:pt x="5250151" y="595046"/>
                  <a:pt x="5250151" y="655106"/>
                  <a:pt x="5250151" y="714354"/>
                </a:cubicBezTo>
                <a:cubicBezTo>
                  <a:pt x="5250151" y="774414"/>
                  <a:pt x="5250151" y="774414"/>
                  <a:pt x="5309404" y="750877"/>
                </a:cubicBezTo>
                <a:cubicBezTo>
                  <a:pt x="5321580" y="750877"/>
                  <a:pt x="5333755" y="750877"/>
                  <a:pt x="5345930" y="738702"/>
                </a:cubicBezTo>
                <a:cubicBezTo>
                  <a:pt x="5381644" y="690817"/>
                  <a:pt x="5441709" y="690817"/>
                  <a:pt x="5513137" y="690817"/>
                </a:cubicBezTo>
                <a:cubicBezTo>
                  <a:pt x="5752584" y="690817"/>
                  <a:pt x="5992031" y="750877"/>
                  <a:pt x="6207128" y="858822"/>
                </a:cubicBezTo>
                <a:cubicBezTo>
                  <a:pt x="6290732" y="906708"/>
                  <a:pt x="6375147" y="965956"/>
                  <a:pt x="6410049" y="1061727"/>
                </a:cubicBezTo>
                <a:cubicBezTo>
                  <a:pt x="6410049" y="1073901"/>
                  <a:pt x="6410049" y="1086076"/>
                  <a:pt x="6423036" y="1086076"/>
                </a:cubicBezTo>
                <a:cubicBezTo>
                  <a:pt x="6423036" y="1086076"/>
                  <a:pt x="6423036" y="1073901"/>
                  <a:pt x="6423036" y="1061727"/>
                </a:cubicBezTo>
                <a:cubicBezTo>
                  <a:pt x="6410049" y="990305"/>
                  <a:pt x="6386510" y="930245"/>
                  <a:pt x="6327257" y="882359"/>
                </a:cubicBezTo>
                <a:cubicBezTo>
                  <a:pt x="6207128" y="774414"/>
                  <a:pt x="6063460" y="714354"/>
                  <a:pt x="5907616" y="666468"/>
                </a:cubicBezTo>
                <a:cubicBezTo>
                  <a:pt x="5848363" y="642931"/>
                  <a:pt x="5776935" y="630757"/>
                  <a:pt x="5716870" y="618583"/>
                </a:cubicBezTo>
                <a:cubicBezTo>
                  <a:pt x="5621091" y="607220"/>
                  <a:pt x="5525313" y="595046"/>
                  <a:pt x="5429534" y="570697"/>
                </a:cubicBezTo>
                <a:cubicBezTo>
                  <a:pt x="5357294" y="559335"/>
                  <a:pt x="5357294" y="547160"/>
                  <a:pt x="5405183" y="487100"/>
                </a:cubicBezTo>
                <a:cubicBezTo>
                  <a:pt x="5500962" y="379967"/>
                  <a:pt x="5621091" y="320718"/>
                  <a:pt x="5752584" y="272833"/>
                </a:cubicBezTo>
                <a:cubicBezTo>
                  <a:pt x="5872714" y="236310"/>
                  <a:pt x="5992031" y="200599"/>
                  <a:pt x="6111349" y="188424"/>
                </a:cubicBezTo>
                <a:cubicBezTo>
                  <a:pt x="6314270" y="164887"/>
                  <a:pt x="6518815" y="117002"/>
                  <a:pt x="6721736" y="177062"/>
                </a:cubicBezTo>
                <a:cubicBezTo>
                  <a:pt x="6806151" y="188424"/>
                  <a:pt x="6889755" y="188424"/>
                  <a:pt x="6973359" y="212773"/>
                </a:cubicBezTo>
                <a:cubicBezTo>
                  <a:pt x="7129202" y="248484"/>
                  <a:pt x="7272870" y="308544"/>
                  <a:pt x="7416539" y="392141"/>
                </a:cubicBezTo>
                <a:cubicBezTo>
                  <a:pt x="7524493" y="451389"/>
                  <a:pt x="7608096" y="534986"/>
                  <a:pt x="7691700" y="630757"/>
                </a:cubicBezTo>
                <a:cubicBezTo>
                  <a:pt x="7787479" y="738702"/>
                  <a:pt x="7847543" y="858822"/>
                  <a:pt x="7895433" y="990305"/>
                </a:cubicBezTo>
                <a:cubicBezTo>
                  <a:pt x="7955497" y="1146136"/>
                  <a:pt x="7967673" y="1301155"/>
                  <a:pt x="7967673" y="1456986"/>
                </a:cubicBezTo>
                <a:cubicBezTo>
                  <a:pt x="7967673" y="1588468"/>
                  <a:pt x="7967673" y="1720763"/>
                  <a:pt x="7931147" y="1852245"/>
                </a:cubicBezTo>
                <a:cubicBezTo>
                  <a:pt x="7919783" y="1923668"/>
                  <a:pt x="7907608" y="1995902"/>
                  <a:pt x="7895433" y="2067324"/>
                </a:cubicBezTo>
                <a:cubicBezTo>
                  <a:pt x="7871894" y="2151733"/>
                  <a:pt x="7847543" y="2235330"/>
                  <a:pt x="7823193" y="2318926"/>
                </a:cubicBezTo>
                <a:cubicBezTo>
                  <a:pt x="7763940" y="2511280"/>
                  <a:pt x="7691700" y="2689837"/>
                  <a:pt x="7608096" y="2870016"/>
                </a:cubicBezTo>
                <a:cubicBezTo>
                  <a:pt x="7500142" y="3085907"/>
                  <a:pt x="7392188" y="3313161"/>
                  <a:pt x="7260695" y="3516877"/>
                </a:cubicBezTo>
                <a:cubicBezTo>
                  <a:pt x="7164916" y="3671897"/>
                  <a:pt x="7081313" y="3815553"/>
                  <a:pt x="6985534" y="3959210"/>
                </a:cubicBezTo>
                <a:cubicBezTo>
                  <a:pt x="6889755" y="4102867"/>
                  <a:pt x="6806151" y="4235161"/>
                  <a:pt x="6698197" y="4366644"/>
                </a:cubicBezTo>
                <a:cubicBezTo>
                  <a:pt x="6625957" y="4462415"/>
                  <a:pt x="6554529" y="4558186"/>
                  <a:pt x="6482289" y="4653957"/>
                </a:cubicBezTo>
                <a:cubicBezTo>
                  <a:pt x="6362160" y="4797614"/>
                  <a:pt x="6242842" y="4941270"/>
                  <a:pt x="6111349" y="5084927"/>
                </a:cubicBezTo>
                <a:cubicBezTo>
                  <a:pt x="5967681" y="5252932"/>
                  <a:pt x="5800474" y="5420126"/>
                  <a:pt x="5633267" y="5588131"/>
                </a:cubicBezTo>
                <a:cubicBezTo>
                  <a:pt x="5477423" y="5731788"/>
                  <a:pt x="5309404" y="5875445"/>
                  <a:pt x="5142197" y="6019102"/>
                </a:cubicBezTo>
                <a:cubicBezTo>
                  <a:pt x="4998529" y="6138410"/>
                  <a:pt x="4842686" y="6258529"/>
                  <a:pt x="4686842" y="6377837"/>
                </a:cubicBezTo>
                <a:cubicBezTo>
                  <a:pt x="4543174" y="6485783"/>
                  <a:pt x="4399506" y="6581554"/>
                  <a:pt x="4243662" y="6677325"/>
                </a:cubicBezTo>
                <a:cubicBezTo>
                  <a:pt x="4088630" y="6785271"/>
                  <a:pt x="3920612" y="6881042"/>
                  <a:pt x="3753405" y="6964639"/>
                </a:cubicBezTo>
                <a:cubicBezTo>
                  <a:pt x="3561847" y="7072584"/>
                  <a:pt x="3358114" y="7168355"/>
                  <a:pt x="3154381" y="7251952"/>
                </a:cubicBezTo>
                <a:cubicBezTo>
                  <a:pt x="2987174" y="7324186"/>
                  <a:pt x="2819155" y="7372072"/>
                  <a:pt x="2651948" y="7419957"/>
                </a:cubicBezTo>
                <a:cubicBezTo>
                  <a:pt x="2496105" y="7455669"/>
                  <a:pt x="2352436" y="7479206"/>
                  <a:pt x="2148703" y="7467843"/>
                </a:cubicBezTo>
                <a:cubicBezTo>
                  <a:pt x="2017210" y="7443494"/>
                  <a:pt x="1825653" y="7467843"/>
                  <a:pt x="1645459" y="7431320"/>
                </a:cubicBezTo>
                <a:cubicBezTo>
                  <a:pt x="1549680" y="7419957"/>
                  <a:pt x="1453901" y="7407783"/>
                  <a:pt x="1370297" y="7383434"/>
                </a:cubicBezTo>
                <a:cubicBezTo>
                  <a:pt x="1262343" y="7372072"/>
                  <a:pt x="1155201" y="7324186"/>
                  <a:pt x="1059422" y="7287663"/>
                </a:cubicBezTo>
                <a:cubicBezTo>
                  <a:pt x="854877" y="7216241"/>
                  <a:pt x="663320" y="7096121"/>
                  <a:pt x="496113" y="6940290"/>
                </a:cubicBezTo>
                <a:cubicBezTo>
                  <a:pt x="316730" y="6773096"/>
                  <a:pt x="184426" y="6569380"/>
                  <a:pt x="100822" y="6329952"/>
                </a:cubicBezTo>
                <a:cubicBezTo>
                  <a:pt x="65108" y="6222006"/>
                  <a:pt x="52933" y="6114873"/>
                  <a:pt x="17219" y="6006927"/>
                </a:cubicBezTo>
                <a:cubicBezTo>
                  <a:pt x="5043" y="5982579"/>
                  <a:pt x="17219" y="5971216"/>
                  <a:pt x="17219" y="5946867"/>
                </a:cubicBezTo>
                <a:cubicBezTo>
                  <a:pt x="5043" y="5863271"/>
                  <a:pt x="-7132" y="5779674"/>
                  <a:pt x="5043" y="5707439"/>
                </a:cubicBezTo>
                <a:cubicBezTo>
                  <a:pt x="5043" y="5551608"/>
                  <a:pt x="-7132" y="5396589"/>
                  <a:pt x="29394" y="5252932"/>
                </a:cubicBezTo>
                <a:cubicBezTo>
                  <a:pt x="52933" y="5180698"/>
                  <a:pt x="52933" y="5097101"/>
                  <a:pt x="77283" y="5024867"/>
                </a:cubicBezTo>
                <a:cubicBezTo>
                  <a:pt x="88647" y="4917733"/>
                  <a:pt x="112997" y="4809788"/>
                  <a:pt x="148712" y="4701843"/>
                </a:cubicBezTo>
                <a:cubicBezTo>
                  <a:pt x="196601" y="4570360"/>
                  <a:pt x="244490" y="4438066"/>
                  <a:pt x="292380" y="4306584"/>
                </a:cubicBezTo>
                <a:cubicBezTo>
                  <a:pt x="364620" y="4139390"/>
                  <a:pt x="436048" y="3971385"/>
                  <a:pt x="531827" y="3815553"/>
                </a:cubicBezTo>
                <a:cubicBezTo>
                  <a:pt x="604067" y="3696245"/>
                  <a:pt x="676307" y="3564763"/>
                  <a:pt x="747735" y="3444643"/>
                </a:cubicBezTo>
                <a:cubicBezTo>
                  <a:pt x="806988" y="3336698"/>
                  <a:pt x="867864" y="3240927"/>
                  <a:pt x="927117" y="3145155"/>
                </a:cubicBezTo>
                <a:cubicBezTo>
                  <a:pt x="1022896" y="2990136"/>
                  <a:pt x="1118675" y="2846479"/>
                  <a:pt x="1226629" y="2702822"/>
                </a:cubicBezTo>
                <a:cubicBezTo>
                  <a:pt x="1322408" y="2570529"/>
                  <a:pt x="1418187" y="2426872"/>
                  <a:pt x="1526141" y="2295390"/>
                </a:cubicBezTo>
                <a:cubicBezTo>
                  <a:pt x="1597569" y="2199618"/>
                  <a:pt x="1669809" y="2103847"/>
                  <a:pt x="1741237" y="2008076"/>
                </a:cubicBezTo>
                <a:cubicBezTo>
                  <a:pt x="1813477" y="1923668"/>
                  <a:pt x="1897081" y="1827896"/>
                  <a:pt x="1980685" y="1744300"/>
                </a:cubicBezTo>
                <a:cubicBezTo>
                  <a:pt x="2220132" y="1481335"/>
                  <a:pt x="2471754" y="1217558"/>
                  <a:pt x="2747727" y="978130"/>
                </a:cubicBezTo>
                <a:cubicBezTo>
                  <a:pt x="2891395" y="858822"/>
                  <a:pt x="3035063" y="726528"/>
                  <a:pt x="3190095" y="618583"/>
                </a:cubicBezTo>
                <a:cubicBezTo>
                  <a:pt x="3358114" y="487100"/>
                  <a:pt x="3537496" y="368604"/>
                  <a:pt x="3716879" y="260658"/>
                </a:cubicBezTo>
                <a:cubicBezTo>
                  <a:pt x="3837008" y="188424"/>
                  <a:pt x="3968501" y="117002"/>
                  <a:pt x="4099994" y="69116"/>
                </a:cubicBezTo>
                <a:cubicBezTo>
                  <a:pt x="4214035" y="27318"/>
                  <a:pt x="4330918" y="3375"/>
                  <a:pt x="4447699" y="33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54528" y="-549109"/>
            <a:ext cx="9352717" cy="8022693"/>
          </a:xfrm>
          <a:custGeom>
            <a:avLst/>
            <a:gdLst>
              <a:gd name="connsiteX0" fmla="*/ 4703967 w 9352717"/>
              <a:gd name="connsiteY0" fmla="*/ 1556 h 8022693"/>
              <a:gd name="connsiteX1" fmla="*/ 4931395 w 9352717"/>
              <a:gd name="connsiteY1" fmla="*/ 1556 h 8022693"/>
              <a:gd name="connsiteX2" fmla="*/ 5122403 w 9352717"/>
              <a:gd name="connsiteY2" fmla="*/ 1556 h 8022693"/>
              <a:gd name="connsiteX3" fmla="*/ 5599922 w 9352717"/>
              <a:gd name="connsiteY3" fmla="*/ 144791 h 8022693"/>
              <a:gd name="connsiteX4" fmla="*/ 5647674 w 9352717"/>
              <a:gd name="connsiteY4" fmla="*/ 169068 h 8022693"/>
              <a:gd name="connsiteX5" fmla="*/ 6280589 w 9352717"/>
              <a:gd name="connsiteY5" fmla="*/ 192536 h 8022693"/>
              <a:gd name="connsiteX6" fmla="*/ 7151454 w 9352717"/>
              <a:gd name="connsiteY6" fmla="*/ 240281 h 8022693"/>
              <a:gd name="connsiteX7" fmla="*/ 7653254 w 9352717"/>
              <a:gd name="connsiteY7" fmla="*/ 263749 h 8022693"/>
              <a:gd name="connsiteX8" fmla="*/ 8321780 w 9352717"/>
              <a:gd name="connsiteY8" fmla="*/ 312303 h 8022693"/>
              <a:gd name="connsiteX9" fmla="*/ 8668183 w 9352717"/>
              <a:gd name="connsiteY9" fmla="*/ 323632 h 8022693"/>
              <a:gd name="connsiteX10" fmla="*/ 9313239 w 9352717"/>
              <a:gd name="connsiteY10" fmla="*/ 371377 h 8022693"/>
              <a:gd name="connsiteX11" fmla="*/ 9336710 w 9352717"/>
              <a:gd name="connsiteY11" fmla="*/ 431260 h 8022693"/>
              <a:gd name="connsiteX12" fmla="*/ 9002447 w 9352717"/>
              <a:gd name="connsiteY12" fmla="*/ 789751 h 8022693"/>
              <a:gd name="connsiteX13" fmla="*/ 7879873 w 9352717"/>
              <a:gd name="connsiteY13" fmla="*/ 1517254 h 8022693"/>
              <a:gd name="connsiteX14" fmla="*/ 7486527 w 9352717"/>
              <a:gd name="connsiteY14" fmla="*/ 1684765 h 8022693"/>
              <a:gd name="connsiteX15" fmla="*/ 7115842 w 9352717"/>
              <a:gd name="connsiteY15" fmla="*/ 1792394 h 8022693"/>
              <a:gd name="connsiteX16" fmla="*/ 6889223 w 9352717"/>
              <a:gd name="connsiteY16" fmla="*/ 1815861 h 8022693"/>
              <a:gd name="connsiteX17" fmla="*/ 6316200 w 9352717"/>
              <a:gd name="connsiteY17" fmla="*/ 1851468 h 8022693"/>
              <a:gd name="connsiteX18" fmla="*/ 5384634 w 9352717"/>
              <a:gd name="connsiteY18" fmla="*/ 1887883 h 8022693"/>
              <a:gd name="connsiteX19" fmla="*/ 5205766 w 9352717"/>
              <a:gd name="connsiteY19" fmla="*/ 1994702 h 8022693"/>
              <a:gd name="connsiteX20" fmla="*/ 4811611 w 9352717"/>
              <a:gd name="connsiteY20" fmla="*/ 2616195 h 8022693"/>
              <a:gd name="connsiteX21" fmla="*/ 4417455 w 9352717"/>
              <a:gd name="connsiteY21" fmla="*/ 3260346 h 8022693"/>
              <a:gd name="connsiteX22" fmla="*/ 4071861 w 9352717"/>
              <a:gd name="connsiteY22" fmla="*/ 3773400 h 8022693"/>
              <a:gd name="connsiteX23" fmla="*/ 3761069 w 9352717"/>
              <a:gd name="connsiteY23" fmla="*/ 4250849 h 8022693"/>
              <a:gd name="connsiteX24" fmla="*/ 3474558 w 9352717"/>
              <a:gd name="connsiteY24" fmla="*/ 4679744 h 8022693"/>
              <a:gd name="connsiteX25" fmla="*/ 3175906 w 9352717"/>
              <a:gd name="connsiteY25" fmla="*/ 5133724 h 8022693"/>
              <a:gd name="connsiteX26" fmla="*/ 2937147 w 9352717"/>
              <a:gd name="connsiteY26" fmla="*/ 5480077 h 8022693"/>
              <a:gd name="connsiteX27" fmla="*/ 2721858 w 9352717"/>
              <a:gd name="connsiteY27" fmla="*/ 5802152 h 8022693"/>
              <a:gd name="connsiteX28" fmla="*/ 2530850 w 9352717"/>
              <a:gd name="connsiteY28" fmla="*/ 6065154 h 8022693"/>
              <a:gd name="connsiteX29" fmla="*/ 2233008 w 9352717"/>
              <a:gd name="connsiteY29" fmla="*/ 6494858 h 8022693"/>
              <a:gd name="connsiteX30" fmla="*/ 1922216 w 9352717"/>
              <a:gd name="connsiteY30" fmla="*/ 6805604 h 8022693"/>
              <a:gd name="connsiteX31" fmla="*/ 1635705 w 9352717"/>
              <a:gd name="connsiteY31" fmla="*/ 7067796 h 8022693"/>
              <a:gd name="connsiteX32" fmla="*/ 1575813 w 9352717"/>
              <a:gd name="connsiteY32" fmla="*/ 7092073 h 8022693"/>
              <a:gd name="connsiteX33" fmla="*/ 1492449 w 9352717"/>
              <a:gd name="connsiteY33" fmla="*/ 7115541 h 8022693"/>
              <a:gd name="connsiteX34" fmla="*/ 1158186 w 9352717"/>
              <a:gd name="connsiteY34" fmla="*/ 7414148 h 8022693"/>
              <a:gd name="connsiteX35" fmla="*/ 1062682 w 9352717"/>
              <a:gd name="connsiteY35" fmla="*/ 7449755 h 8022693"/>
              <a:gd name="connsiteX36" fmla="*/ 883815 w 9352717"/>
              <a:gd name="connsiteY36" fmla="*/ 7533106 h 8022693"/>
              <a:gd name="connsiteX37" fmla="*/ 776171 w 9352717"/>
              <a:gd name="connsiteY37" fmla="*/ 7640734 h 8022693"/>
              <a:gd name="connsiteX38" fmla="*/ 632915 w 9352717"/>
              <a:gd name="connsiteY38" fmla="*/ 7712756 h 8022693"/>
              <a:gd name="connsiteX39" fmla="*/ 513131 w 9352717"/>
              <a:gd name="connsiteY39" fmla="*/ 7783969 h 8022693"/>
              <a:gd name="connsiteX40" fmla="*/ 369875 w 9352717"/>
              <a:gd name="connsiteY40" fmla="*/ 7891597 h 8022693"/>
              <a:gd name="connsiteX41" fmla="*/ 322123 w 9352717"/>
              <a:gd name="connsiteY41" fmla="*/ 7903735 h 8022693"/>
              <a:gd name="connsiteX42" fmla="*/ 322123 w 9352717"/>
              <a:gd name="connsiteY42" fmla="*/ 7867320 h 8022693"/>
              <a:gd name="connsiteX43" fmla="*/ 346404 w 9352717"/>
              <a:gd name="connsiteY43" fmla="*/ 7736224 h 8022693"/>
              <a:gd name="connsiteX44" fmla="*/ 334263 w 9352717"/>
              <a:gd name="connsiteY44" fmla="*/ 7712756 h 8022693"/>
              <a:gd name="connsiteX45" fmla="*/ 310792 w 9352717"/>
              <a:gd name="connsiteY45" fmla="*/ 7724085 h 8022693"/>
              <a:gd name="connsiteX46" fmla="*/ 107644 w 9352717"/>
              <a:gd name="connsiteY46" fmla="*/ 7927203 h 8022693"/>
              <a:gd name="connsiteX47" fmla="*/ 0 w 9352717"/>
              <a:gd name="connsiteY47" fmla="*/ 8022693 h 8022693"/>
              <a:gd name="connsiteX48" fmla="*/ 47752 w 9352717"/>
              <a:gd name="connsiteY48" fmla="*/ 7891597 h 8022693"/>
              <a:gd name="connsiteX49" fmla="*/ 465379 w 9352717"/>
              <a:gd name="connsiteY49" fmla="*/ 7115541 h 8022693"/>
              <a:gd name="connsiteX50" fmla="*/ 979318 w 9352717"/>
              <a:gd name="connsiteY50" fmla="*/ 6171973 h 8022693"/>
              <a:gd name="connsiteX51" fmla="*/ 1444697 w 9352717"/>
              <a:gd name="connsiteY51" fmla="*/ 5336842 h 8022693"/>
              <a:gd name="connsiteX52" fmla="*/ 1766820 w 9352717"/>
              <a:gd name="connsiteY52" fmla="*/ 4763904 h 8022693"/>
              <a:gd name="connsiteX53" fmla="*/ 2185256 w 9352717"/>
              <a:gd name="connsiteY53" fmla="*/ 4012125 h 8022693"/>
              <a:gd name="connsiteX54" fmla="*/ 2615024 w 9352717"/>
              <a:gd name="connsiteY54" fmla="*/ 3212601 h 8022693"/>
              <a:gd name="connsiteX55" fmla="*/ 3044790 w 9352717"/>
              <a:gd name="connsiteY55" fmla="*/ 2413077 h 8022693"/>
              <a:gd name="connsiteX56" fmla="*/ 3223658 w 9352717"/>
              <a:gd name="connsiteY56" fmla="*/ 2054586 h 8022693"/>
              <a:gd name="connsiteX57" fmla="*/ 3188046 w 9352717"/>
              <a:gd name="connsiteY57" fmla="*/ 1994702 h 8022693"/>
              <a:gd name="connsiteX58" fmla="*/ 2590743 w 9352717"/>
              <a:gd name="connsiteY58" fmla="*/ 2031118 h 8022693"/>
              <a:gd name="connsiteX59" fmla="*/ 2220868 w 9352717"/>
              <a:gd name="connsiteY59" fmla="*/ 2042447 h 8022693"/>
              <a:gd name="connsiteX60" fmla="*/ 1504589 w 9352717"/>
              <a:gd name="connsiteY60" fmla="*/ 2078863 h 8022693"/>
              <a:gd name="connsiteX61" fmla="*/ 1289301 w 9352717"/>
              <a:gd name="connsiteY61" fmla="*/ 2102330 h 8022693"/>
              <a:gd name="connsiteX62" fmla="*/ 871674 w 9352717"/>
              <a:gd name="connsiteY62" fmla="*/ 1946957 h 8022693"/>
              <a:gd name="connsiteX63" fmla="*/ 799642 w 9352717"/>
              <a:gd name="connsiteY63" fmla="*/ 1612743 h 8022693"/>
              <a:gd name="connsiteX64" fmla="*/ 1241549 w 9352717"/>
              <a:gd name="connsiteY64" fmla="*/ 705591 h 8022693"/>
              <a:gd name="connsiteX65" fmla="*/ 1515920 w 9352717"/>
              <a:gd name="connsiteY65" fmla="*/ 431260 h 8022693"/>
              <a:gd name="connsiteX66" fmla="*/ 1826712 w 9352717"/>
              <a:gd name="connsiteY66" fmla="*/ 263749 h 8022693"/>
              <a:gd name="connsiteX67" fmla="*/ 2065472 w 9352717"/>
              <a:gd name="connsiteY67" fmla="*/ 228142 h 8022693"/>
              <a:gd name="connsiteX68" fmla="*/ 2698387 w 9352717"/>
              <a:gd name="connsiteY68" fmla="*/ 180397 h 8022693"/>
              <a:gd name="connsiteX69" fmla="*/ 2997039 w 9352717"/>
              <a:gd name="connsiteY69" fmla="*/ 169068 h 8022693"/>
              <a:gd name="connsiteX70" fmla="*/ 4107473 w 9352717"/>
              <a:gd name="connsiteY70" fmla="*/ 144791 h 8022693"/>
              <a:gd name="connsiteX71" fmla="*/ 4238588 w 9352717"/>
              <a:gd name="connsiteY71" fmla="*/ 108376 h 8022693"/>
              <a:gd name="connsiteX72" fmla="*/ 4489488 w 9352717"/>
              <a:gd name="connsiteY72" fmla="*/ 37163 h 8022693"/>
              <a:gd name="connsiteX73" fmla="*/ 4703967 w 9352717"/>
              <a:gd name="connsiteY73" fmla="*/ 1556 h 802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9352717" h="8022693">
                <a:moveTo>
                  <a:pt x="4703967" y="1556"/>
                </a:moveTo>
                <a:cubicBezTo>
                  <a:pt x="4775999" y="12886"/>
                  <a:pt x="4859363" y="1556"/>
                  <a:pt x="4931395" y="1556"/>
                </a:cubicBezTo>
                <a:cubicBezTo>
                  <a:pt x="4990478" y="1556"/>
                  <a:pt x="5050370" y="1556"/>
                  <a:pt x="5122403" y="1556"/>
                </a:cubicBezTo>
                <a:cubicBezTo>
                  <a:pt x="5301270" y="-10582"/>
                  <a:pt x="5456666" y="49301"/>
                  <a:pt x="5599922" y="144791"/>
                </a:cubicBezTo>
                <a:cubicBezTo>
                  <a:pt x="5612062" y="156120"/>
                  <a:pt x="5623393" y="169068"/>
                  <a:pt x="5647674" y="169068"/>
                </a:cubicBezTo>
                <a:cubicBezTo>
                  <a:pt x="5862153" y="180397"/>
                  <a:pt x="6065301" y="203865"/>
                  <a:pt x="6280589" y="192536"/>
                </a:cubicBezTo>
                <a:cubicBezTo>
                  <a:pt x="6578431" y="192536"/>
                  <a:pt x="6864943" y="228142"/>
                  <a:pt x="7151454" y="240281"/>
                </a:cubicBezTo>
                <a:cubicBezTo>
                  <a:pt x="7318990" y="240281"/>
                  <a:pt x="7486527" y="251610"/>
                  <a:pt x="7653254" y="263749"/>
                </a:cubicBezTo>
                <a:cubicBezTo>
                  <a:pt x="7879873" y="288026"/>
                  <a:pt x="8095161" y="275887"/>
                  <a:pt x="8321780" y="312303"/>
                </a:cubicBezTo>
                <a:cubicBezTo>
                  <a:pt x="8441564" y="323632"/>
                  <a:pt x="8548399" y="312303"/>
                  <a:pt x="8668183" y="323632"/>
                </a:cubicBezTo>
                <a:cubicBezTo>
                  <a:pt x="8882662" y="360048"/>
                  <a:pt x="9097951" y="347100"/>
                  <a:pt x="9313239" y="371377"/>
                </a:cubicBezTo>
                <a:cubicBezTo>
                  <a:pt x="9360991" y="371377"/>
                  <a:pt x="9360991" y="383516"/>
                  <a:pt x="9336710" y="431260"/>
                </a:cubicBezTo>
                <a:cubicBezTo>
                  <a:pt x="9241206" y="562356"/>
                  <a:pt x="9121422" y="682123"/>
                  <a:pt x="9002447" y="789751"/>
                </a:cubicBezTo>
                <a:cubicBezTo>
                  <a:pt x="8668183" y="1099688"/>
                  <a:pt x="8286169" y="1326274"/>
                  <a:pt x="7879873" y="1517254"/>
                </a:cubicBezTo>
                <a:cubicBezTo>
                  <a:pt x="7760898" y="1589275"/>
                  <a:pt x="7629782" y="1649159"/>
                  <a:pt x="7486527" y="1684765"/>
                </a:cubicBezTo>
                <a:cubicBezTo>
                  <a:pt x="7366742" y="1720372"/>
                  <a:pt x="7246958" y="1768116"/>
                  <a:pt x="7115842" y="1792394"/>
                </a:cubicBezTo>
                <a:cubicBezTo>
                  <a:pt x="7044619" y="1803723"/>
                  <a:pt x="6972587" y="1815861"/>
                  <a:pt x="6889223" y="1815861"/>
                </a:cubicBezTo>
                <a:cubicBezTo>
                  <a:pt x="6698216" y="1828000"/>
                  <a:pt x="6507208" y="1851468"/>
                  <a:pt x="6316200" y="1851468"/>
                </a:cubicBezTo>
                <a:cubicBezTo>
                  <a:pt x="6005408" y="1851468"/>
                  <a:pt x="5695426" y="1899213"/>
                  <a:pt x="5384634" y="1887883"/>
                </a:cubicBezTo>
                <a:cubicBezTo>
                  <a:pt x="5313411" y="1887883"/>
                  <a:pt x="5253518" y="1911351"/>
                  <a:pt x="5205766" y="1994702"/>
                </a:cubicBezTo>
                <a:cubicBezTo>
                  <a:pt x="5074651" y="2197820"/>
                  <a:pt x="4954867" y="2413077"/>
                  <a:pt x="4811611" y="2616195"/>
                </a:cubicBezTo>
                <a:cubicBezTo>
                  <a:pt x="4680496" y="2830642"/>
                  <a:pt x="4549380" y="3045898"/>
                  <a:pt x="4417455" y="3260346"/>
                </a:cubicBezTo>
                <a:cubicBezTo>
                  <a:pt x="4310621" y="3439186"/>
                  <a:pt x="4178696" y="3594560"/>
                  <a:pt x="4071861" y="3773400"/>
                </a:cubicBezTo>
                <a:cubicBezTo>
                  <a:pt x="3976357" y="3928774"/>
                  <a:pt x="3867904" y="4096285"/>
                  <a:pt x="3761069" y="4250849"/>
                </a:cubicBezTo>
                <a:cubicBezTo>
                  <a:pt x="3676896" y="4394084"/>
                  <a:pt x="3570061" y="4536509"/>
                  <a:pt x="3474558" y="4679744"/>
                </a:cubicBezTo>
                <a:cubicBezTo>
                  <a:pt x="3379054" y="4835117"/>
                  <a:pt x="3271410" y="4990490"/>
                  <a:pt x="3175906" y="5133724"/>
                </a:cubicBezTo>
                <a:cubicBezTo>
                  <a:pt x="3092543" y="5253491"/>
                  <a:pt x="3020510" y="5360310"/>
                  <a:pt x="2937147" y="5480077"/>
                </a:cubicBezTo>
                <a:cubicBezTo>
                  <a:pt x="2865114" y="5587705"/>
                  <a:pt x="2793891" y="5694524"/>
                  <a:pt x="2721858" y="5802152"/>
                </a:cubicBezTo>
                <a:cubicBezTo>
                  <a:pt x="2662775" y="5885504"/>
                  <a:pt x="2590743" y="5980993"/>
                  <a:pt x="2530850" y="6065154"/>
                </a:cubicBezTo>
                <a:cubicBezTo>
                  <a:pt x="2435347" y="6219718"/>
                  <a:pt x="2339843" y="6351623"/>
                  <a:pt x="2233008" y="6494858"/>
                </a:cubicBezTo>
                <a:cubicBezTo>
                  <a:pt x="2148836" y="6614624"/>
                  <a:pt x="2029860" y="6710114"/>
                  <a:pt x="1922216" y="6805604"/>
                </a:cubicBezTo>
                <a:cubicBezTo>
                  <a:pt x="1826712" y="6901093"/>
                  <a:pt x="1731209" y="6983635"/>
                  <a:pt x="1635705" y="7067796"/>
                </a:cubicBezTo>
                <a:cubicBezTo>
                  <a:pt x="1611424" y="7092073"/>
                  <a:pt x="1600093" y="7103402"/>
                  <a:pt x="1575813" y="7092073"/>
                </a:cubicBezTo>
                <a:cubicBezTo>
                  <a:pt x="1540201" y="7079125"/>
                  <a:pt x="1515920" y="7092073"/>
                  <a:pt x="1492449" y="7115541"/>
                </a:cubicBezTo>
                <a:cubicBezTo>
                  <a:pt x="1372665" y="7211030"/>
                  <a:pt x="1265830" y="7306520"/>
                  <a:pt x="1158186" y="7414148"/>
                </a:cubicBezTo>
                <a:cubicBezTo>
                  <a:pt x="1133905" y="7437616"/>
                  <a:pt x="1110434" y="7461893"/>
                  <a:pt x="1062682" y="7449755"/>
                </a:cubicBezTo>
                <a:cubicBezTo>
                  <a:pt x="990650" y="7437616"/>
                  <a:pt x="942898" y="7485361"/>
                  <a:pt x="883815" y="7533106"/>
                </a:cubicBezTo>
                <a:cubicBezTo>
                  <a:pt x="847394" y="7557383"/>
                  <a:pt x="811782" y="7605128"/>
                  <a:pt x="776171" y="7640734"/>
                </a:cubicBezTo>
                <a:cubicBezTo>
                  <a:pt x="740559" y="7676340"/>
                  <a:pt x="704138" y="7712756"/>
                  <a:pt x="632915" y="7712756"/>
                </a:cubicBezTo>
                <a:cubicBezTo>
                  <a:pt x="585163" y="7712756"/>
                  <a:pt x="549551" y="7748362"/>
                  <a:pt x="513131" y="7783969"/>
                </a:cubicBezTo>
                <a:cubicBezTo>
                  <a:pt x="465379" y="7819575"/>
                  <a:pt x="406296" y="7843852"/>
                  <a:pt x="369875" y="7891597"/>
                </a:cubicBezTo>
                <a:cubicBezTo>
                  <a:pt x="358544" y="7903735"/>
                  <a:pt x="334263" y="7915065"/>
                  <a:pt x="322123" y="7903735"/>
                </a:cubicBezTo>
                <a:cubicBezTo>
                  <a:pt x="310792" y="7891597"/>
                  <a:pt x="310792" y="7879458"/>
                  <a:pt x="322123" y="7867320"/>
                </a:cubicBezTo>
                <a:cubicBezTo>
                  <a:pt x="346404" y="7819575"/>
                  <a:pt x="346404" y="7783969"/>
                  <a:pt x="346404" y="7736224"/>
                </a:cubicBezTo>
                <a:cubicBezTo>
                  <a:pt x="346404" y="7724085"/>
                  <a:pt x="346404" y="7712756"/>
                  <a:pt x="334263" y="7712756"/>
                </a:cubicBezTo>
                <a:cubicBezTo>
                  <a:pt x="322123" y="7712756"/>
                  <a:pt x="310792" y="7724085"/>
                  <a:pt x="310792" y="7724085"/>
                </a:cubicBezTo>
                <a:cubicBezTo>
                  <a:pt x="238759" y="7796107"/>
                  <a:pt x="178867" y="7867320"/>
                  <a:pt x="107644" y="7927203"/>
                </a:cubicBezTo>
                <a:cubicBezTo>
                  <a:pt x="83364" y="7962810"/>
                  <a:pt x="47752" y="7999225"/>
                  <a:pt x="0" y="8022693"/>
                </a:cubicBezTo>
                <a:cubicBezTo>
                  <a:pt x="0" y="7974948"/>
                  <a:pt x="35612" y="7927203"/>
                  <a:pt x="47752" y="7891597"/>
                </a:cubicBezTo>
                <a:cubicBezTo>
                  <a:pt x="178867" y="7628596"/>
                  <a:pt x="322123" y="7366404"/>
                  <a:pt x="465379" y="7115541"/>
                </a:cubicBezTo>
                <a:cubicBezTo>
                  <a:pt x="645055" y="6792656"/>
                  <a:pt x="811782" y="6482719"/>
                  <a:pt x="979318" y="6171973"/>
                </a:cubicBezTo>
                <a:cubicBezTo>
                  <a:pt x="1133905" y="5897642"/>
                  <a:pt x="1289301" y="5611173"/>
                  <a:pt x="1444697" y="5336842"/>
                </a:cubicBezTo>
                <a:cubicBezTo>
                  <a:pt x="1552341" y="5145863"/>
                  <a:pt x="1659176" y="4954884"/>
                  <a:pt x="1766820" y="4763904"/>
                </a:cubicBezTo>
                <a:cubicBezTo>
                  <a:pt x="1897936" y="4513041"/>
                  <a:pt x="2053332" y="4262988"/>
                  <a:pt x="2185256" y="4012125"/>
                </a:cubicBezTo>
                <a:cubicBezTo>
                  <a:pt x="2328512" y="3737794"/>
                  <a:pt x="2471768" y="3475602"/>
                  <a:pt x="2615024" y="3212601"/>
                </a:cubicBezTo>
                <a:cubicBezTo>
                  <a:pt x="2758279" y="2950409"/>
                  <a:pt x="2901535" y="2675269"/>
                  <a:pt x="3044790" y="2413077"/>
                </a:cubicBezTo>
                <a:cubicBezTo>
                  <a:pt x="3103873" y="2293310"/>
                  <a:pt x="3163766" y="2174352"/>
                  <a:pt x="3223658" y="2054586"/>
                </a:cubicBezTo>
                <a:cubicBezTo>
                  <a:pt x="3247129" y="2006841"/>
                  <a:pt x="3247129" y="1983373"/>
                  <a:pt x="3188046" y="1994702"/>
                </a:cubicBezTo>
                <a:cubicBezTo>
                  <a:pt x="2984898" y="2018979"/>
                  <a:pt x="2781751" y="1994702"/>
                  <a:pt x="2590743" y="2031118"/>
                </a:cubicBezTo>
                <a:cubicBezTo>
                  <a:pt x="2459628" y="2042447"/>
                  <a:pt x="2339843" y="2031118"/>
                  <a:pt x="2220868" y="2042447"/>
                </a:cubicBezTo>
                <a:cubicBezTo>
                  <a:pt x="1982108" y="2054586"/>
                  <a:pt x="1743349" y="2078863"/>
                  <a:pt x="1504589" y="2078863"/>
                </a:cubicBezTo>
                <a:cubicBezTo>
                  <a:pt x="1432557" y="2078863"/>
                  <a:pt x="1361334" y="2090192"/>
                  <a:pt x="1289301" y="2102330"/>
                </a:cubicBezTo>
                <a:cubicBezTo>
                  <a:pt x="1133905" y="2102330"/>
                  <a:pt x="979318" y="2090192"/>
                  <a:pt x="871674" y="1946957"/>
                </a:cubicBezTo>
                <a:cubicBezTo>
                  <a:pt x="799642" y="1851468"/>
                  <a:pt x="776171" y="1732510"/>
                  <a:pt x="799642" y="1612743"/>
                </a:cubicBezTo>
                <a:cubicBezTo>
                  <a:pt x="847394" y="1267200"/>
                  <a:pt x="1027070" y="968592"/>
                  <a:pt x="1241549" y="705591"/>
                </a:cubicBezTo>
                <a:cubicBezTo>
                  <a:pt x="1324913" y="597963"/>
                  <a:pt x="1420417" y="514612"/>
                  <a:pt x="1515920" y="431260"/>
                </a:cubicBezTo>
                <a:cubicBezTo>
                  <a:pt x="1611424" y="360048"/>
                  <a:pt x="1719068" y="299355"/>
                  <a:pt x="1826712" y="263749"/>
                </a:cubicBezTo>
                <a:cubicBezTo>
                  <a:pt x="1897936" y="240281"/>
                  <a:pt x="1982108" y="228142"/>
                  <a:pt x="2065472" y="228142"/>
                </a:cubicBezTo>
                <a:cubicBezTo>
                  <a:pt x="2280760" y="216813"/>
                  <a:pt x="2483099" y="192536"/>
                  <a:pt x="2698387" y="180397"/>
                </a:cubicBezTo>
                <a:cubicBezTo>
                  <a:pt x="2793891" y="169068"/>
                  <a:pt x="2901535" y="169068"/>
                  <a:pt x="2997039" y="169068"/>
                </a:cubicBezTo>
                <a:cubicBezTo>
                  <a:pt x="3366913" y="169068"/>
                  <a:pt x="3737598" y="132653"/>
                  <a:pt x="4107473" y="144791"/>
                </a:cubicBezTo>
                <a:cubicBezTo>
                  <a:pt x="4155225" y="144791"/>
                  <a:pt x="4202977" y="132653"/>
                  <a:pt x="4238588" y="108376"/>
                </a:cubicBezTo>
                <a:cubicBezTo>
                  <a:pt x="4310621" y="60631"/>
                  <a:pt x="4406125" y="49301"/>
                  <a:pt x="4489488" y="37163"/>
                </a:cubicBezTo>
                <a:cubicBezTo>
                  <a:pt x="4560711" y="25834"/>
                  <a:pt x="4632744" y="1556"/>
                  <a:pt x="4703967" y="155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8.jpeg"/><Relationship Id="rId1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6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8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2.xml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20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1.xml"/><Relationship Id="rId2" Type="http://schemas.openxmlformats.org/officeDocument/2006/relationships/image" Target="../media/image19.jpeg"/><Relationship Id="rId1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2.xml"/><Relationship Id="rId2" Type="http://schemas.openxmlformats.org/officeDocument/2006/relationships/image" Target="../media/image20.jpeg"/><Relationship Id="rId1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2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6.xml"/><Relationship Id="rId1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6.emf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6.xml"/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21827" r="699" b="22220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551" y="190500"/>
            <a:ext cx="7207698" cy="6477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19649" y="2392400"/>
            <a:ext cx="2552702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5169031" y="4155263"/>
            <a:ext cx="1853938" cy="287020"/>
          </a:xfrm>
          <a:prstGeom prst="rect">
            <a:avLst/>
          </a:prstGeom>
          <a:solidFill>
            <a:srgbClr val="086EB0"/>
          </a:solidFill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千图网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70"/>
          <p:cNvSpPr>
            <a:spLocks noChangeAspect="1"/>
          </p:cNvSpPr>
          <p:nvPr/>
        </p:nvSpPr>
        <p:spPr bwMode="auto">
          <a:xfrm>
            <a:off x="358830" y="1962121"/>
            <a:ext cx="2121513" cy="21215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96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171"/>
          <p:cNvSpPr>
            <a:spLocks noChangeAspect="1"/>
          </p:cNvSpPr>
          <p:nvPr/>
        </p:nvSpPr>
        <p:spPr bwMode="auto">
          <a:xfrm>
            <a:off x="2689548" y="1962121"/>
            <a:ext cx="2121513" cy="2121513"/>
          </a:xfrm>
          <a:prstGeom prst="rect">
            <a:avLst/>
          </a:prstGeom>
          <a:solidFill>
            <a:srgbClr val="F44067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96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172"/>
          <p:cNvSpPr>
            <a:spLocks noChangeAspect="1"/>
          </p:cNvSpPr>
          <p:nvPr/>
        </p:nvSpPr>
        <p:spPr bwMode="auto">
          <a:xfrm>
            <a:off x="5020265" y="1962121"/>
            <a:ext cx="2121513" cy="21215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96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5630465" y="2447417"/>
            <a:ext cx="913748" cy="504342"/>
            <a:chOff x="3092450" y="6039986"/>
            <a:chExt cx="488950" cy="269875"/>
          </a:xfrm>
          <a:solidFill>
            <a:srgbClr val="FFFFFF"/>
          </a:solidFill>
        </p:grpSpPr>
        <p:sp>
          <p:nvSpPr>
            <p:cNvPr id="10" name="Oval 651"/>
            <p:cNvSpPr>
              <a:spLocks noChangeArrowheads="1"/>
            </p:cNvSpPr>
            <p:nvPr/>
          </p:nvSpPr>
          <p:spPr bwMode="auto">
            <a:xfrm>
              <a:off x="3306762" y="6144761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8959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652"/>
            <p:cNvSpPr>
              <a:spLocks noEditPoints="1"/>
            </p:cNvSpPr>
            <p:nvPr/>
          </p:nvSpPr>
          <p:spPr bwMode="auto">
            <a:xfrm>
              <a:off x="3092450" y="6039986"/>
              <a:ext cx="488950" cy="269875"/>
            </a:xfrm>
            <a:custGeom>
              <a:avLst/>
              <a:gdLst>
                <a:gd name="T0" fmla="*/ 126 w 130"/>
                <a:gd name="T1" fmla="*/ 28 h 72"/>
                <a:gd name="T2" fmla="*/ 126 w 130"/>
                <a:gd name="T3" fmla="*/ 28 h 72"/>
                <a:gd name="T4" fmla="*/ 65 w 130"/>
                <a:gd name="T5" fmla="*/ 0 h 72"/>
                <a:gd name="T6" fmla="*/ 4 w 130"/>
                <a:gd name="T7" fmla="*/ 28 h 72"/>
                <a:gd name="T8" fmla="*/ 4 w 130"/>
                <a:gd name="T9" fmla="*/ 28 h 72"/>
                <a:gd name="T10" fmla="*/ 4 w 130"/>
                <a:gd name="T11" fmla="*/ 44 h 72"/>
                <a:gd name="T12" fmla="*/ 4 w 130"/>
                <a:gd name="T13" fmla="*/ 44 h 72"/>
                <a:gd name="T14" fmla="*/ 65 w 130"/>
                <a:gd name="T15" fmla="*/ 72 h 72"/>
                <a:gd name="T16" fmla="*/ 126 w 130"/>
                <a:gd name="T17" fmla="*/ 44 h 72"/>
                <a:gd name="T18" fmla="*/ 126 w 130"/>
                <a:gd name="T19" fmla="*/ 44 h 72"/>
                <a:gd name="T20" fmla="*/ 126 w 130"/>
                <a:gd name="T21" fmla="*/ 28 h 72"/>
                <a:gd name="T22" fmla="*/ 93 w 130"/>
                <a:gd name="T23" fmla="*/ 36 h 72"/>
                <a:gd name="T24" fmla="*/ 68 w 130"/>
                <a:gd name="T25" fmla="*/ 64 h 72"/>
                <a:gd name="T26" fmla="*/ 65 w 130"/>
                <a:gd name="T27" fmla="*/ 64 h 72"/>
                <a:gd name="T28" fmla="*/ 62 w 130"/>
                <a:gd name="T29" fmla="*/ 64 h 72"/>
                <a:gd name="T30" fmla="*/ 37 w 130"/>
                <a:gd name="T31" fmla="*/ 36 h 72"/>
                <a:gd name="T32" fmla="*/ 62 w 130"/>
                <a:gd name="T33" fmla="*/ 8 h 72"/>
                <a:gd name="T34" fmla="*/ 65 w 130"/>
                <a:gd name="T35" fmla="*/ 8 h 72"/>
                <a:gd name="T36" fmla="*/ 68 w 130"/>
                <a:gd name="T37" fmla="*/ 8 h 72"/>
                <a:gd name="T38" fmla="*/ 93 w 130"/>
                <a:gd name="T39" fmla="*/ 36 h 72"/>
                <a:gd name="T40" fmla="*/ 10 w 130"/>
                <a:gd name="T41" fmla="*/ 39 h 72"/>
                <a:gd name="T42" fmla="*/ 7 w 130"/>
                <a:gd name="T43" fmla="*/ 41 h 72"/>
                <a:gd name="T44" fmla="*/ 10 w 130"/>
                <a:gd name="T45" fmla="*/ 39 h 72"/>
                <a:gd name="T46" fmla="*/ 10 w 130"/>
                <a:gd name="T47" fmla="*/ 33 h 72"/>
                <a:gd name="T48" fmla="*/ 7 w 130"/>
                <a:gd name="T49" fmla="*/ 31 h 72"/>
                <a:gd name="T50" fmla="*/ 10 w 130"/>
                <a:gd name="T51" fmla="*/ 33 h 72"/>
                <a:gd name="T52" fmla="*/ 37 w 130"/>
                <a:gd name="T53" fmla="*/ 14 h 72"/>
                <a:gd name="T54" fmla="*/ 29 w 130"/>
                <a:gd name="T55" fmla="*/ 36 h 72"/>
                <a:gd name="T56" fmla="*/ 37 w 130"/>
                <a:gd name="T57" fmla="*/ 58 h 72"/>
                <a:gd name="T58" fmla="*/ 10 w 130"/>
                <a:gd name="T59" fmla="*/ 39 h 72"/>
                <a:gd name="T60" fmla="*/ 120 w 130"/>
                <a:gd name="T61" fmla="*/ 39 h 72"/>
                <a:gd name="T62" fmla="*/ 93 w 130"/>
                <a:gd name="T63" fmla="*/ 58 h 72"/>
                <a:gd name="T64" fmla="*/ 101 w 130"/>
                <a:gd name="T65" fmla="*/ 36 h 72"/>
                <a:gd name="T66" fmla="*/ 93 w 130"/>
                <a:gd name="T67" fmla="*/ 14 h 72"/>
                <a:gd name="T68" fmla="*/ 120 w 130"/>
                <a:gd name="T69" fmla="*/ 33 h 72"/>
                <a:gd name="T70" fmla="*/ 123 w 130"/>
                <a:gd name="T71" fmla="*/ 31 h 72"/>
                <a:gd name="T72" fmla="*/ 120 w 130"/>
                <a:gd name="T73" fmla="*/ 33 h 72"/>
                <a:gd name="T74" fmla="*/ 120 w 130"/>
                <a:gd name="T75" fmla="*/ 39 h 72"/>
                <a:gd name="T76" fmla="*/ 123 w 130"/>
                <a:gd name="T77" fmla="*/ 41 h 72"/>
                <a:gd name="T78" fmla="*/ 120 w 130"/>
                <a:gd name="T7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72">
                  <a:moveTo>
                    <a:pt x="126" y="28"/>
                  </a:moveTo>
                  <a:cubicBezTo>
                    <a:pt x="126" y="28"/>
                    <a:pt x="126" y="28"/>
                    <a:pt x="126" y="28"/>
                  </a:cubicBezTo>
                  <a:cubicBezTo>
                    <a:pt x="110" y="10"/>
                    <a:pt x="88" y="0"/>
                    <a:pt x="65" y="0"/>
                  </a:cubicBezTo>
                  <a:cubicBezTo>
                    <a:pt x="42" y="0"/>
                    <a:pt x="20" y="10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32"/>
                    <a:pt x="0" y="40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0" y="62"/>
                    <a:pt x="42" y="72"/>
                    <a:pt x="65" y="72"/>
                  </a:cubicBezTo>
                  <a:cubicBezTo>
                    <a:pt x="88" y="72"/>
                    <a:pt x="110" y="62"/>
                    <a:pt x="126" y="44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30" y="40"/>
                    <a:pt x="130" y="32"/>
                    <a:pt x="126" y="28"/>
                  </a:cubicBezTo>
                  <a:close/>
                  <a:moveTo>
                    <a:pt x="93" y="36"/>
                  </a:moveTo>
                  <a:cubicBezTo>
                    <a:pt x="93" y="50"/>
                    <a:pt x="82" y="62"/>
                    <a:pt x="68" y="64"/>
                  </a:cubicBezTo>
                  <a:cubicBezTo>
                    <a:pt x="67" y="64"/>
                    <a:pt x="66" y="64"/>
                    <a:pt x="65" y="64"/>
                  </a:cubicBezTo>
                  <a:cubicBezTo>
                    <a:pt x="64" y="64"/>
                    <a:pt x="63" y="64"/>
                    <a:pt x="62" y="64"/>
                  </a:cubicBezTo>
                  <a:cubicBezTo>
                    <a:pt x="48" y="62"/>
                    <a:pt x="37" y="50"/>
                    <a:pt x="37" y="36"/>
                  </a:cubicBezTo>
                  <a:cubicBezTo>
                    <a:pt x="37" y="22"/>
                    <a:pt x="48" y="10"/>
                    <a:pt x="62" y="8"/>
                  </a:cubicBezTo>
                  <a:cubicBezTo>
                    <a:pt x="63" y="8"/>
                    <a:pt x="64" y="8"/>
                    <a:pt x="65" y="8"/>
                  </a:cubicBezTo>
                  <a:cubicBezTo>
                    <a:pt x="66" y="8"/>
                    <a:pt x="67" y="8"/>
                    <a:pt x="68" y="8"/>
                  </a:cubicBezTo>
                  <a:cubicBezTo>
                    <a:pt x="82" y="10"/>
                    <a:pt x="93" y="22"/>
                    <a:pt x="93" y="36"/>
                  </a:cubicBezTo>
                  <a:close/>
                  <a:moveTo>
                    <a:pt x="10" y="39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7"/>
                    <a:pt x="9" y="35"/>
                    <a:pt x="10" y="33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8" y="25"/>
                    <a:pt x="27" y="18"/>
                    <a:pt x="37" y="14"/>
                  </a:cubicBezTo>
                  <a:cubicBezTo>
                    <a:pt x="32" y="20"/>
                    <a:pt x="29" y="28"/>
                    <a:pt x="29" y="36"/>
                  </a:cubicBezTo>
                  <a:cubicBezTo>
                    <a:pt x="29" y="44"/>
                    <a:pt x="32" y="52"/>
                    <a:pt x="37" y="58"/>
                  </a:cubicBezTo>
                  <a:cubicBezTo>
                    <a:pt x="27" y="54"/>
                    <a:pt x="18" y="47"/>
                    <a:pt x="10" y="39"/>
                  </a:cubicBezTo>
                  <a:close/>
                  <a:moveTo>
                    <a:pt x="120" y="39"/>
                  </a:moveTo>
                  <a:cubicBezTo>
                    <a:pt x="112" y="47"/>
                    <a:pt x="103" y="54"/>
                    <a:pt x="93" y="58"/>
                  </a:cubicBezTo>
                  <a:cubicBezTo>
                    <a:pt x="98" y="52"/>
                    <a:pt x="101" y="44"/>
                    <a:pt x="101" y="36"/>
                  </a:cubicBezTo>
                  <a:cubicBezTo>
                    <a:pt x="101" y="28"/>
                    <a:pt x="98" y="20"/>
                    <a:pt x="93" y="14"/>
                  </a:cubicBezTo>
                  <a:cubicBezTo>
                    <a:pt x="103" y="18"/>
                    <a:pt x="112" y="25"/>
                    <a:pt x="120" y="3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1" y="35"/>
                    <a:pt x="121" y="37"/>
                    <a:pt x="120" y="39"/>
                  </a:cubicBezTo>
                  <a:cubicBezTo>
                    <a:pt x="123" y="41"/>
                    <a:pt x="123" y="41"/>
                    <a:pt x="123" y="41"/>
                  </a:cubicBezTo>
                  <a:lnTo>
                    <a:pt x="12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8959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Rectangle 173"/>
          <p:cNvSpPr>
            <a:spLocks noChangeAspect="1"/>
          </p:cNvSpPr>
          <p:nvPr/>
        </p:nvSpPr>
        <p:spPr bwMode="auto">
          <a:xfrm>
            <a:off x="7361269" y="1958356"/>
            <a:ext cx="2121513" cy="2121513"/>
          </a:xfrm>
          <a:prstGeom prst="rect">
            <a:avLst/>
          </a:prstGeom>
          <a:solidFill>
            <a:srgbClr val="F44067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96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3376951" y="2326942"/>
            <a:ext cx="717597" cy="745292"/>
          </a:xfrm>
          <a:custGeom>
            <a:avLst/>
            <a:gdLst>
              <a:gd name="T0" fmla="*/ 0 w 104"/>
              <a:gd name="T1" fmla="*/ 84 h 108"/>
              <a:gd name="T2" fmla="*/ 16 w 104"/>
              <a:gd name="T3" fmla="*/ 100 h 108"/>
              <a:gd name="T4" fmla="*/ 23 w 104"/>
              <a:gd name="T5" fmla="*/ 98 h 108"/>
              <a:gd name="T6" fmla="*/ 52 w 104"/>
              <a:gd name="T7" fmla="*/ 108 h 108"/>
              <a:gd name="T8" fmla="*/ 81 w 104"/>
              <a:gd name="T9" fmla="*/ 98 h 108"/>
              <a:gd name="T10" fmla="*/ 88 w 104"/>
              <a:gd name="T11" fmla="*/ 100 h 108"/>
              <a:gd name="T12" fmla="*/ 104 w 104"/>
              <a:gd name="T13" fmla="*/ 84 h 108"/>
              <a:gd name="T14" fmla="*/ 98 w 104"/>
              <a:gd name="T15" fmla="*/ 72 h 108"/>
              <a:gd name="T16" fmla="*/ 100 w 104"/>
              <a:gd name="T17" fmla="*/ 60 h 108"/>
              <a:gd name="T18" fmla="*/ 68 w 104"/>
              <a:gd name="T19" fmla="*/ 15 h 108"/>
              <a:gd name="T20" fmla="*/ 52 w 104"/>
              <a:gd name="T21" fmla="*/ 0 h 108"/>
              <a:gd name="T22" fmla="*/ 36 w 104"/>
              <a:gd name="T23" fmla="*/ 15 h 108"/>
              <a:gd name="T24" fmla="*/ 4 w 104"/>
              <a:gd name="T25" fmla="*/ 60 h 108"/>
              <a:gd name="T26" fmla="*/ 6 w 104"/>
              <a:gd name="T27" fmla="*/ 72 h 108"/>
              <a:gd name="T28" fmla="*/ 0 w 104"/>
              <a:gd name="T29" fmla="*/ 84 h 108"/>
              <a:gd name="T30" fmla="*/ 8 w 104"/>
              <a:gd name="T31" fmla="*/ 84 h 108"/>
              <a:gd name="T32" fmla="*/ 16 w 104"/>
              <a:gd name="T33" fmla="*/ 76 h 108"/>
              <a:gd name="T34" fmla="*/ 24 w 104"/>
              <a:gd name="T35" fmla="*/ 84 h 108"/>
              <a:gd name="T36" fmla="*/ 16 w 104"/>
              <a:gd name="T37" fmla="*/ 92 h 108"/>
              <a:gd name="T38" fmla="*/ 8 w 104"/>
              <a:gd name="T39" fmla="*/ 84 h 108"/>
              <a:gd name="T40" fmla="*/ 88 w 104"/>
              <a:gd name="T41" fmla="*/ 92 h 108"/>
              <a:gd name="T42" fmla="*/ 80 w 104"/>
              <a:gd name="T43" fmla="*/ 84 h 108"/>
              <a:gd name="T44" fmla="*/ 88 w 104"/>
              <a:gd name="T45" fmla="*/ 76 h 108"/>
              <a:gd name="T46" fmla="*/ 96 w 104"/>
              <a:gd name="T47" fmla="*/ 84 h 108"/>
              <a:gd name="T48" fmla="*/ 88 w 104"/>
              <a:gd name="T49" fmla="*/ 92 h 108"/>
              <a:gd name="T50" fmla="*/ 52 w 104"/>
              <a:gd name="T51" fmla="*/ 8 h 108"/>
              <a:gd name="T52" fmla="*/ 60 w 104"/>
              <a:gd name="T53" fmla="*/ 16 h 108"/>
              <a:gd name="T54" fmla="*/ 52 w 104"/>
              <a:gd name="T55" fmla="*/ 24 h 108"/>
              <a:gd name="T56" fmla="*/ 44 w 104"/>
              <a:gd name="T57" fmla="*/ 16 h 108"/>
              <a:gd name="T58" fmla="*/ 52 w 104"/>
              <a:gd name="T59" fmla="*/ 8 h 108"/>
              <a:gd name="T60" fmla="*/ 12 w 104"/>
              <a:gd name="T61" fmla="*/ 60 h 108"/>
              <a:gd name="T62" fmla="*/ 38 w 104"/>
              <a:gd name="T63" fmla="*/ 23 h 108"/>
              <a:gd name="T64" fmla="*/ 52 w 104"/>
              <a:gd name="T65" fmla="*/ 32 h 108"/>
              <a:gd name="T66" fmla="*/ 66 w 104"/>
              <a:gd name="T67" fmla="*/ 23 h 108"/>
              <a:gd name="T68" fmla="*/ 92 w 104"/>
              <a:gd name="T69" fmla="*/ 60 h 108"/>
              <a:gd name="T70" fmla="*/ 91 w 104"/>
              <a:gd name="T71" fmla="*/ 68 h 108"/>
              <a:gd name="T72" fmla="*/ 88 w 104"/>
              <a:gd name="T73" fmla="*/ 68 h 108"/>
              <a:gd name="T74" fmla="*/ 72 w 104"/>
              <a:gd name="T75" fmla="*/ 84 h 108"/>
              <a:gd name="T76" fmla="*/ 75 w 104"/>
              <a:gd name="T77" fmla="*/ 93 h 108"/>
              <a:gd name="T78" fmla="*/ 52 w 104"/>
              <a:gd name="T79" fmla="*/ 100 h 108"/>
              <a:gd name="T80" fmla="*/ 29 w 104"/>
              <a:gd name="T81" fmla="*/ 93 h 108"/>
              <a:gd name="T82" fmla="*/ 32 w 104"/>
              <a:gd name="T83" fmla="*/ 84 h 108"/>
              <a:gd name="T84" fmla="*/ 16 w 104"/>
              <a:gd name="T85" fmla="*/ 68 h 108"/>
              <a:gd name="T86" fmla="*/ 13 w 104"/>
              <a:gd name="T87" fmla="*/ 68 h 108"/>
              <a:gd name="T88" fmla="*/ 12 w 104"/>
              <a:gd name="T89" fmla="*/ 6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08">
                <a:moveTo>
                  <a:pt x="0" y="84"/>
                </a:moveTo>
                <a:cubicBezTo>
                  <a:pt x="0" y="93"/>
                  <a:pt x="7" y="100"/>
                  <a:pt x="16" y="100"/>
                </a:cubicBezTo>
                <a:cubicBezTo>
                  <a:pt x="19" y="100"/>
                  <a:pt x="21" y="99"/>
                  <a:pt x="23" y="98"/>
                </a:cubicBezTo>
                <a:cubicBezTo>
                  <a:pt x="31" y="105"/>
                  <a:pt x="42" y="108"/>
                  <a:pt x="52" y="108"/>
                </a:cubicBezTo>
                <a:cubicBezTo>
                  <a:pt x="62" y="108"/>
                  <a:pt x="73" y="105"/>
                  <a:pt x="81" y="98"/>
                </a:cubicBezTo>
                <a:cubicBezTo>
                  <a:pt x="83" y="99"/>
                  <a:pt x="85" y="100"/>
                  <a:pt x="88" y="100"/>
                </a:cubicBezTo>
                <a:cubicBezTo>
                  <a:pt x="97" y="100"/>
                  <a:pt x="104" y="93"/>
                  <a:pt x="104" y="84"/>
                </a:cubicBezTo>
                <a:cubicBezTo>
                  <a:pt x="104" y="79"/>
                  <a:pt x="102" y="75"/>
                  <a:pt x="98" y="72"/>
                </a:cubicBezTo>
                <a:cubicBezTo>
                  <a:pt x="99" y="68"/>
                  <a:pt x="100" y="64"/>
                  <a:pt x="100" y="60"/>
                </a:cubicBezTo>
                <a:cubicBezTo>
                  <a:pt x="100" y="40"/>
                  <a:pt x="87" y="21"/>
                  <a:pt x="68" y="15"/>
                </a:cubicBezTo>
                <a:cubicBezTo>
                  <a:pt x="67" y="7"/>
                  <a:pt x="60" y="0"/>
                  <a:pt x="52" y="0"/>
                </a:cubicBezTo>
                <a:cubicBezTo>
                  <a:pt x="44" y="0"/>
                  <a:pt x="37" y="7"/>
                  <a:pt x="36" y="15"/>
                </a:cubicBezTo>
                <a:cubicBezTo>
                  <a:pt x="17" y="21"/>
                  <a:pt x="4" y="40"/>
                  <a:pt x="4" y="60"/>
                </a:cubicBezTo>
                <a:cubicBezTo>
                  <a:pt x="4" y="64"/>
                  <a:pt x="5" y="68"/>
                  <a:pt x="6" y="72"/>
                </a:cubicBezTo>
                <a:cubicBezTo>
                  <a:pt x="2" y="75"/>
                  <a:pt x="0" y="79"/>
                  <a:pt x="0" y="84"/>
                </a:cubicBezTo>
                <a:close/>
                <a:moveTo>
                  <a:pt x="8" y="84"/>
                </a:moveTo>
                <a:cubicBezTo>
                  <a:pt x="8" y="80"/>
                  <a:pt x="12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88"/>
                  <a:pt x="20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lose/>
                <a:moveTo>
                  <a:pt x="88" y="92"/>
                </a:moveTo>
                <a:cubicBezTo>
                  <a:pt x="84" y="92"/>
                  <a:pt x="80" y="88"/>
                  <a:pt x="80" y="84"/>
                </a:cubicBezTo>
                <a:cubicBezTo>
                  <a:pt x="80" y="80"/>
                  <a:pt x="84" y="76"/>
                  <a:pt x="88" y="76"/>
                </a:cubicBezTo>
                <a:cubicBezTo>
                  <a:pt x="92" y="76"/>
                  <a:pt x="96" y="80"/>
                  <a:pt x="96" y="84"/>
                </a:cubicBezTo>
                <a:cubicBezTo>
                  <a:pt x="96" y="88"/>
                  <a:pt x="92" y="92"/>
                  <a:pt x="88" y="92"/>
                </a:cubicBezTo>
                <a:close/>
                <a:moveTo>
                  <a:pt x="52" y="8"/>
                </a:moveTo>
                <a:cubicBezTo>
                  <a:pt x="56" y="8"/>
                  <a:pt x="60" y="12"/>
                  <a:pt x="60" y="16"/>
                </a:cubicBezTo>
                <a:cubicBezTo>
                  <a:pt x="60" y="20"/>
                  <a:pt x="56" y="24"/>
                  <a:pt x="52" y="24"/>
                </a:cubicBezTo>
                <a:cubicBezTo>
                  <a:pt x="48" y="24"/>
                  <a:pt x="44" y="20"/>
                  <a:pt x="44" y="16"/>
                </a:cubicBezTo>
                <a:cubicBezTo>
                  <a:pt x="44" y="12"/>
                  <a:pt x="48" y="8"/>
                  <a:pt x="52" y="8"/>
                </a:cubicBezTo>
                <a:close/>
                <a:moveTo>
                  <a:pt x="12" y="60"/>
                </a:moveTo>
                <a:cubicBezTo>
                  <a:pt x="12" y="43"/>
                  <a:pt x="22" y="29"/>
                  <a:pt x="38" y="23"/>
                </a:cubicBezTo>
                <a:cubicBezTo>
                  <a:pt x="40" y="28"/>
                  <a:pt x="46" y="32"/>
                  <a:pt x="52" y="32"/>
                </a:cubicBezTo>
                <a:cubicBezTo>
                  <a:pt x="58" y="32"/>
                  <a:pt x="64" y="28"/>
                  <a:pt x="66" y="23"/>
                </a:cubicBezTo>
                <a:cubicBezTo>
                  <a:pt x="82" y="29"/>
                  <a:pt x="92" y="43"/>
                  <a:pt x="92" y="60"/>
                </a:cubicBezTo>
                <a:cubicBezTo>
                  <a:pt x="92" y="63"/>
                  <a:pt x="92" y="66"/>
                  <a:pt x="91" y="68"/>
                </a:cubicBezTo>
                <a:cubicBezTo>
                  <a:pt x="90" y="68"/>
                  <a:pt x="89" y="68"/>
                  <a:pt x="88" y="68"/>
                </a:cubicBezTo>
                <a:cubicBezTo>
                  <a:pt x="79" y="68"/>
                  <a:pt x="72" y="75"/>
                  <a:pt x="72" y="84"/>
                </a:cubicBezTo>
                <a:cubicBezTo>
                  <a:pt x="72" y="87"/>
                  <a:pt x="73" y="90"/>
                  <a:pt x="75" y="93"/>
                </a:cubicBezTo>
                <a:cubicBezTo>
                  <a:pt x="68" y="97"/>
                  <a:pt x="60" y="100"/>
                  <a:pt x="52" y="100"/>
                </a:cubicBezTo>
                <a:cubicBezTo>
                  <a:pt x="44" y="100"/>
                  <a:pt x="36" y="97"/>
                  <a:pt x="29" y="93"/>
                </a:cubicBezTo>
                <a:cubicBezTo>
                  <a:pt x="31" y="90"/>
                  <a:pt x="32" y="87"/>
                  <a:pt x="32" y="84"/>
                </a:cubicBezTo>
                <a:cubicBezTo>
                  <a:pt x="32" y="75"/>
                  <a:pt x="25" y="68"/>
                  <a:pt x="16" y="68"/>
                </a:cubicBezTo>
                <a:cubicBezTo>
                  <a:pt x="15" y="68"/>
                  <a:pt x="14" y="68"/>
                  <a:pt x="13" y="68"/>
                </a:cubicBezTo>
                <a:cubicBezTo>
                  <a:pt x="12" y="66"/>
                  <a:pt x="12" y="63"/>
                  <a:pt x="1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9642" tIns="44821" rIns="89642" bIns="44821" numCol="1" anchor="t" anchorCtr="0" compatLnSpc="1"/>
          <a:lstStyle/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74"/>
          <p:cNvSpPr>
            <a:spLocks noChangeAspect="1"/>
          </p:cNvSpPr>
          <p:nvPr/>
        </p:nvSpPr>
        <p:spPr bwMode="auto">
          <a:xfrm>
            <a:off x="9681699" y="1962121"/>
            <a:ext cx="2121513" cy="21215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96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10185954" y="2356277"/>
            <a:ext cx="1079379" cy="686623"/>
          </a:xfrm>
          <a:custGeom>
            <a:avLst/>
            <a:gdLst>
              <a:gd name="T0" fmla="*/ 141 w 198"/>
              <a:gd name="T1" fmla="*/ 22 h 124"/>
              <a:gd name="T2" fmla="*/ 88 w 198"/>
              <a:gd name="T3" fmla="*/ 11 h 124"/>
              <a:gd name="T4" fmla="*/ 0 w 198"/>
              <a:gd name="T5" fmla="*/ 54 h 124"/>
              <a:gd name="T6" fmla="*/ 38 w 198"/>
              <a:gd name="T7" fmla="*/ 97 h 124"/>
              <a:gd name="T8" fmla="*/ 52 w 198"/>
              <a:gd name="T9" fmla="*/ 104 h 124"/>
              <a:gd name="T10" fmla="*/ 61 w 198"/>
              <a:gd name="T11" fmla="*/ 107 h 124"/>
              <a:gd name="T12" fmla="*/ 78 w 198"/>
              <a:gd name="T13" fmla="*/ 120 h 124"/>
              <a:gd name="T14" fmla="*/ 97 w 198"/>
              <a:gd name="T15" fmla="*/ 118 h 124"/>
              <a:gd name="T16" fmla="*/ 103 w 198"/>
              <a:gd name="T17" fmla="*/ 116 h 124"/>
              <a:gd name="T18" fmla="*/ 122 w 198"/>
              <a:gd name="T19" fmla="*/ 112 h 124"/>
              <a:gd name="T20" fmla="*/ 135 w 198"/>
              <a:gd name="T21" fmla="*/ 103 h 124"/>
              <a:gd name="T22" fmla="*/ 147 w 198"/>
              <a:gd name="T23" fmla="*/ 96 h 124"/>
              <a:gd name="T24" fmla="*/ 162 w 198"/>
              <a:gd name="T25" fmla="*/ 83 h 124"/>
              <a:gd name="T26" fmla="*/ 53 w 198"/>
              <a:gd name="T27" fmla="*/ 86 h 124"/>
              <a:gd name="T28" fmla="*/ 44 w 198"/>
              <a:gd name="T29" fmla="*/ 91 h 124"/>
              <a:gd name="T30" fmla="*/ 55 w 198"/>
              <a:gd name="T31" fmla="*/ 75 h 124"/>
              <a:gd name="T32" fmla="*/ 60 w 198"/>
              <a:gd name="T33" fmla="*/ 80 h 124"/>
              <a:gd name="T34" fmla="*/ 64 w 198"/>
              <a:gd name="T35" fmla="*/ 97 h 124"/>
              <a:gd name="T36" fmla="*/ 61 w 198"/>
              <a:gd name="T37" fmla="*/ 99 h 124"/>
              <a:gd name="T38" fmla="*/ 67 w 198"/>
              <a:gd name="T39" fmla="*/ 84 h 124"/>
              <a:gd name="T40" fmla="*/ 73 w 198"/>
              <a:gd name="T41" fmla="*/ 88 h 124"/>
              <a:gd name="T42" fmla="*/ 78 w 198"/>
              <a:gd name="T43" fmla="*/ 104 h 124"/>
              <a:gd name="T44" fmla="*/ 70 w 198"/>
              <a:gd name="T45" fmla="*/ 107 h 124"/>
              <a:gd name="T46" fmla="*/ 79 w 198"/>
              <a:gd name="T47" fmla="*/ 93 h 124"/>
              <a:gd name="T48" fmla="*/ 85 w 198"/>
              <a:gd name="T49" fmla="*/ 92 h 124"/>
              <a:gd name="T50" fmla="*/ 96 w 198"/>
              <a:gd name="T51" fmla="*/ 107 h 124"/>
              <a:gd name="T52" fmla="*/ 82 w 198"/>
              <a:gd name="T53" fmla="*/ 112 h 124"/>
              <a:gd name="T54" fmla="*/ 86 w 198"/>
              <a:gd name="T55" fmla="*/ 107 h 124"/>
              <a:gd name="T56" fmla="*/ 91 w 198"/>
              <a:gd name="T57" fmla="*/ 102 h 124"/>
              <a:gd name="T58" fmla="*/ 96 w 198"/>
              <a:gd name="T59" fmla="*/ 107 h 124"/>
              <a:gd name="T60" fmla="*/ 128 w 198"/>
              <a:gd name="T61" fmla="*/ 67 h 124"/>
              <a:gd name="T62" fmla="*/ 122 w 198"/>
              <a:gd name="T63" fmla="*/ 72 h 124"/>
              <a:gd name="T64" fmla="*/ 139 w 198"/>
              <a:gd name="T65" fmla="*/ 94 h 124"/>
              <a:gd name="T66" fmla="*/ 132 w 198"/>
              <a:gd name="T67" fmla="*/ 93 h 124"/>
              <a:gd name="T68" fmla="*/ 125 w 198"/>
              <a:gd name="T69" fmla="*/ 97 h 124"/>
              <a:gd name="T70" fmla="*/ 128 w 198"/>
              <a:gd name="T71" fmla="*/ 101 h 124"/>
              <a:gd name="T72" fmla="*/ 119 w 198"/>
              <a:gd name="T73" fmla="*/ 101 h 124"/>
              <a:gd name="T74" fmla="*/ 106 w 198"/>
              <a:gd name="T75" fmla="*/ 88 h 124"/>
              <a:gd name="T76" fmla="*/ 113 w 198"/>
              <a:gd name="T77" fmla="*/ 111 h 124"/>
              <a:gd name="T78" fmla="*/ 105 w 198"/>
              <a:gd name="T79" fmla="*/ 104 h 124"/>
              <a:gd name="T80" fmla="*/ 90 w 198"/>
              <a:gd name="T81" fmla="*/ 87 h 124"/>
              <a:gd name="T82" fmla="*/ 70 w 198"/>
              <a:gd name="T83" fmla="*/ 74 h 124"/>
              <a:gd name="T84" fmla="*/ 49 w 198"/>
              <a:gd name="T85" fmla="*/ 70 h 124"/>
              <a:gd name="T86" fmla="*/ 36 w 198"/>
              <a:gd name="T87" fmla="*/ 14 h 124"/>
              <a:gd name="T88" fmla="*/ 81 w 198"/>
              <a:gd name="T89" fmla="*/ 18 h 124"/>
              <a:gd name="T90" fmla="*/ 77 w 198"/>
              <a:gd name="T91" fmla="*/ 39 h 124"/>
              <a:gd name="T92" fmla="*/ 104 w 198"/>
              <a:gd name="T93" fmla="*/ 33 h 124"/>
              <a:gd name="T94" fmla="*/ 153 w 198"/>
              <a:gd name="T95" fmla="*/ 82 h 124"/>
              <a:gd name="T96" fmla="*/ 158 w 198"/>
              <a:gd name="T97" fmla="*/ 76 h 124"/>
              <a:gd name="T98" fmla="*/ 116 w 198"/>
              <a:gd name="T99" fmla="*/ 47 h 124"/>
              <a:gd name="T100" fmla="*/ 97 w 198"/>
              <a:gd name="T101" fmla="*/ 25 h 124"/>
              <a:gd name="T102" fmla="*/ 81 w 198"/>
              <a:gd name="T103" fmla="*/ 30 h 124"/>
              <a:gd name="T104" fmla="*/ 110 w 198"/>
              <a:gd name="T105" fmla="*/ 15 h 124"/>
              <a:gd name="T106" fmla="*/ 188 w 198"/>
              <a:gd name="T107" fmla="*/ 6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8" h="124">
                <a:moveTo>
                  <a:pt x="198" y="65"/>
                </a:moveTo>
                <a:cubicBezTo>
                  <a:pt x="176" y="8"/>
                  <a:pt x="176" y="8"/>
                  <a:pt x="176" y="8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14" y="8"/>
                  <a:pt x="114" y="8"/>
                  <a:pt x="114" y="8"/>
                </a:cubicBezTo>
                <a:cubicBezTo>
                  <a:pt x="113" y="8"/>
                  <a:pt x="99" y="0"/>
                  <a:pt x="90" y="9"/>
                </a:cubicBezTo>
                <a:cubicBezTo>
                  <a:pt x="88" y="11"/>
                  <a:pt x="88" y="11"/>
                  <a:pt x="88" y="11"/>
                </a:cubicBezTo>
                <a:cubicBezTo>
                  <a:pt x="80" y="8"/>
                  <a:pt x="68" y="7"/>
                  <a:pt x="56" y="16"/>
                </a:cubicBezTo>
                <a:cubicBezTo>
                  <a:pt x="33" y="3"/>
                  <a:pt x="33" y="3"/>
                  <a:pt x="33" y="3"/>
                </a:cubicBezTo>
                <a:cubicBezTo>
                  <a:pt x="0" y="54"/>
                  <a:pt x="0" y="54"/>
                  <a:pt x="0" y="54"/>
                </a:cubicBezTo>
                <a:cubicBezTo>
                  <a:pt x="37" y="82"/>
                  <a:pt x="37" y="82"/>
                  <a:pt x="37" y="82"/>
                </a:cubicBezTo>
                <a:cubicBezTo>
                  <a:pt x="35" y="84"/>
                  <a:pt x="34" y="86"/>
                  <a:pt x="34" y="89"/>
                </a:cubicBezTo>
                <a:cubicBezTo>
                  <a:pt x="34" y="92"/>
                  <a:pt x="36" y="95"/>
                  <a:pt x="38" y="97"/>
                </a:cubicBezTo>
                <a:cubicBezTo>
                  <a:pt x="40" y="99"/>
                  <a:pt x="43" y="100"/>
                  <a:pt x="46" y="100"/>
                </a:cubicBezTo>
                <a:cubicBezTo>
                  <a:pt x="47" y="100"/>
                  <a:pt x="49" y="100"/>
                  <a:pt x="50" y="100"/>
                </a:cubicBezTo>
                <a:cubicBezTo>
                  <a:pt x="50" y="101"/>
                  <a:pt x="51" y="102"/>
                  <a:pt x="52" y="104"/>
                </a:cubicBezTo>
                <a:cubicBezTo>
                  <a:pt x="55" y="106"/>
                  <a:pt x="57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9"/>
                  <a:pt x="63" y="111"/>
                  <a:pt x="64" y="113"/>
                </a:cubicBezTo>
                <a:cubicBezTo>
                  <a:pt x="67" y="116"/>
                  <a:pt x="71" y="117"/>
                  <a:pt x="75" y="116"/>
                </a:cubicBezTo>
                <a:cubicBezTo>
                  <a:pt x="76" y="117"/>
                  <a:pt x="76" y="119"/>
                  <a:pt x="78" y="120"/>
                </a:cubicBezTo>
                <a:cubicBezTo>
                  <a:pt x="80" y="123"/>
                  <a:pt x="83" y="124"/>
                  <a:pt x="86" y="124"/>
                </a:cubicBezTo>
                <a:cubicBezTo>
                  <a:pt x="89" y="124"/>
                  <a:pt x="92" y="123"/>
                  <a:pt x="94" y="120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5" y="119"/>
                  <a:pt x="108" y="120"/>
                  <a:pt x="111" y="120"/>
                </a:cubicBezTo>
                <a:cubicBezTo>
                  <a:pt x="114" y="120"/>
                  <a:pt x="117" y="119"/>
                  <a:pt x="119" y="116"/>
                </a:cubicBezTo>
                <a:cubicBezTo>
                  <a:pt x="120" y="115"/>
                  <a:pt x="121" y="114"/>
                  <a:pt x="122" y="112"/>
                </a:cubicBezTo>
                <a:cubicBezTo>
                  <a:pt x="122" y="112"/>
                  <a:pt x="123" y="112"/>
                  <a:pt x="124" y="112"/>
                </a:cubicBezTo>
                <a:cubicBezTo>
                  <a:pt x="127" y="112"/>
                  <a:pt x="130" y="111"/>
                  <a:pt x="132" y="109"/>
                </a:cubicBezTo>
                <a:cubicBezTo>
                  <a:pt x="134" y="107"/>
                  <a:pt x="135" y="105"/>
                  <a:pt x="135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9" y="103"/>
                  <a:pt x="142" y="102"/>
                  <a:pt x="144" y="100"/>
                </a:cubicBezTo>
                <a:cubicBezTo>
                  <a:pt x="145" y="99"/>
                  <a:pt x="146" y="97"/>
                  <a:pt x="147" y="96"/>
                </a:cubicBezTo>
                <a:cubicBezTo>
                  <a:pt x="148" y="96"/>
                  <a:pt x="149" y="96"/>
                  <a:pt x="151" y="96"/>
                </a:cubicBezTo>
                <a:cubicBezTo>
                  <a:pt x="154" y="96"/>
                  <a:pt x="157" y="95"/>
                  <a:pt x="159" y="93"/>
                </a:cubicBezTo>
                <a:cubicBezTo>
                  <a:pt x="162" y="90"/>
                  <a:pt x="163" y="87"/>
                  <a:pt x="162" y="83"/>
                </a:cubicBezTo>
                <a:lnTo>
                  <a:pt x="198" y="65"/>
                </a:lnTo>
                <a:close/>
                <a:moveTo>
                  <a:pt x="53" y="86"/>
                </a:moveTo>
                <a:cubicBezTo>
                  <a:pt x="53" y="86"/>
                  <a:pt x="53" y="86"/>
                  <a:pt x="53" y="86"/>
                </a:cubicBezTo>
                <a:cubicBezTo>
                  <a:pt x="53" y="86"/>
                  <a:pt x="53" y="86"/>
                  <a:pt x="53" y="86"/>
                </a:cubicBezTo>
                <a:cubicBezTo>
                  <a:pt x="48" y="91"/>
                  <a:pt x="48" y="91"/>
                  <a:pt x="48" y="91"/>
                </a:cubicBezTo>
                <a:cubicBezTo>
                  <a:pt x="47" y="93"/>
                  <a:pt x="45" y="93"/>
                  <a:pt x="44" y="91"/>
                </a:cubicBezTo>
                <a:cubicBezTo>
                  <a:pt x="43" y="91"/>
                  <a:pt x="42" y="90"/>
                  <a:pt x="42" y="89"/>
                </a:cubicBezTo>
                <a:cubicBezTo>
                  <a:pt x="42" y="88"/>
                  <a:pt x="43" y="87"/>
                  <a:pt x="44" y="86"/>
                </a:cubicBezTo>
                <a:cubicBezTo>
                  <a:pt x="55" y="75"/>
                  <a:pt x="55" y="75"/>
                  <a:pt x="55" y="75"/>
                </a:cubicBezTo>
                <a:cubicBezTo>
                  <a:pt x="56" y="74"/>
                  <a:pt x="58" y="74"/>
                  <a:pt x="60" y="75"/>
                </a:cubicBezTo>
                <a:cubicBezTo>
                  <a:pt x="61" y="77"/>
                  <a:pt x="61" y="79"/>
                  <a:pt x="6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54" y="86"/>
                  <a:pt x="54" y="86"/>
                  <a:pt x="54" y="86"/>
                </a:cubicBezTo>
                <a:lnTo>
                  <a:pt x="53" y="86"/>
                </a:lnTo>
                <a:close/>
                <a:moveTo>
                  <a:pt x="64" y="97"/>
                </a:moveTo>
                <a:cubicBezTo>
                  <a:pt x="63" y="98"/>
                  <a:pt x="63" y="98"/>
                  <a:pt x="63" y="98"/>
                </a:cubicBezTo>
                <a:cubicBezTo>
                  <a:pt x="62" y="99"/>
                  <a:pt x="61" y="99"/>
                  <a:pt x="61" y="99"/>
                </a:cubicBezTo>
                <a:cubicBezTo>
                  <a:pt x="61" y="99"/>
                  <a:pt x="61" y="99"/>
                  <a:pt x="61" y="99"/>
                </a:cubicBezTo>
                <a:cubicBezTo>
                  <a:pt x="60" y="99"/>
                  <a:pt x="59" y="99"/>
                  <a:pt x="58" y="98"/>
                </a:cubicBezTo>
                <a:cubicBezTo>
                  <a:pt x="57" y="97"/>
                  <a:pt x="57" y="94"/>
                  <a:pt x="59" y="92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3"/>
                  <a:pt x="69" y="82"/>
                  <a:pt x="71" y="82"/>
                </a:cubicBezTo>
                <a:cubicBezTo>
                  <a:pt x="72" y="82"/>
                  <a:pt x="73" y="82"/>
                  <a:pt x="73" y="83"/>
                </a:cubicBezTo>
                <a:cubicBezTo>
                  <a:pt x="75" y="84"/>
                  <a:pt x="75" y="86"/>
                  <a:pt x="73" y="88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96"/>
                  <a:pt x="64" y="96"/>
                  <a:pt x="64" y="97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7" y="104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4" y="108"/>
                  <a:pt x="71" y="108"/>
                  <a:pt x="70" y="107"/>
                </a:cubicBezTo>
                <a:cubicBezTo>
                  <a:pt x="69" y="106"/>
                  <a:pt x="69" y="104"/>
                  <a:pt x="70" y="102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0" y="92"/>
                </a:cubicBezTo>
                <a:cubicBezTo>
                  <a:pt x="80" y="92"/>
                  <a:pt x="81" y="91"/>
                  <a:pt x="82" y="91"/>
                </a:cubicBezTo>
                <a:cubicBezTo>
                  <a:pt x="83" y="91"/>
                  <a:pt x="84" y="92"/>
                  <a:pt x="85" y="92"/>
                </a:cubicBezTo>
                <a:cubicBezTo>
                  <a:pt x="86" y="94"/>
                  <a:pt x="86" y="95"/>
                  <a:pt x="85" y="97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6" y="107"/>
                </a:moveTo>
                <a:cubicBezTo>
                  <a:pt x="88" y="115"/>
                  <a:pt x="88" y="115"/>
                  <a:pt x="88" y="115"/>
                </a:cubicBezTo>
                <a:cubicBezTo>
                  <a:pt x="87" y="116"/>
                  <a:pt x="85" y="116"/>
                  <a:pt x="83" y="115"/>
                </a:cubicBezTo>
                <a:cubicBezTo>
                  <a:pt x="83" y="114"/>
                  <a:pt x="82" y="113"/>
                  <a:pt x="82" y="112"/>
                </a:cubicBezTo>
                <a:cubicBezTo>
                  <a:pt x="82" y="111"/>
                  <a:pt x="83" y="111"/>
                  <a:pt x="83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1" y="103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3" y="101"/>
                  <a:pt x="95" y="101"/>
                  <a:pt x="96" y="102"/>
                </a:cubicBezTo>
                <a:cubicBezTo>
                  <a:pt x="97" y="103"/>
                  <a:pt x="97" y="103"/>
                  <a:pt x="97" y="104"/>
                </a:cubicBezTo>
                <a:cubicBezTo>
                  <a:pt x="97" y="105"/>
                  <a:pt x="97" y="106"/>
                  <a:pt x="96" y="107"/>
                </a:cubicBezTo>
                <a:close/>
                <a:moveTo>
                  <a:pt x="153" y="87"/>
                </a:moveTo>
                <a:cubicBezTo>
                  <a:pt x="152" y="89"/>
                  <a:pt x="150" y="89"/>
                  <a:pt x="148" y="8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2" y="72"/>
                  <a:pt x="122" y="72"/>
                  <a:pt x="122" y="72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8" y="89"/>
                  <a:pt x="139" y="91"/>
                  <a:pt x="139" y="92"/>
                </a:cubicBezTo>
                <a:cubicBezTo>
                  <a:pt x="139" y="93"/>
                  <a:pt x="139" y="94"/>
                  <a:pt x="139" y="94"/>
                </a:cubicBezTo>
                <a:cubicBezTo>
                  <a:pt x="137" y="95"/>
                  <a:pt x="135" y="95"/>
                  <a:pt x="134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17" y="77"/>
                  <a:pt x="117" y="77"/>
                  <a:pt x="117" y="77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127" y="99"/>
                  <a:pt x="128" y="100"/>
                  <a:pt x="128" y="101"/>
                </a:cubicBezTo>
                <a:cubicBezTo>
                  <a:pt x="128" y="102"/>
                  <a:pt x="127" y="102"/>
                  <a:pt x="127" y="103"/>
                </a:cubicBezTo>
                <a:cubicBezTo>
                  <a:pt x="125" y="104"/>
                  <a:pt x="123" y="104"/>
                  <a:pt x="122" y="103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19" y="100"/>
                  <a:pt x="119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113" y="106"/>
                  <a:pt x="113" y="106"/>
                  <a:pt x="113" y="106"/>
                </a:cubicBezTo>
                <a:cubicBezTo>
                  <a:pt x="115" y="107"/>
                  <a:pt x="115" y="110"/>
                  <a:pt x="113" y="111"/>
                </a:cubicBezTo>
                <a:cubicBezTo>
                  <a:pt x="112" y="112"/>
                  <a:pt x="110" y="112"/>
                  <a:pt x="108" y="111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5" y="106"/>
                  <a:pt x="105" y="105"/>
                  <a:pt x="105" y="104"/>
                </a:cubicBezTo>
                <a:cubicBezTo>
                  <a:pt x="105" y="101"/>
                  <a:pt x="104" y="98"/>
                  <a:pt x="102" y="96"/>
                </a:cubicBezTo>
                <a:cubicBezTo>
                  <a:pt x="100" y="94"/>
                  <a:pt x="97" y="93"/>
                  <a:pt x="94" y="93"/>
                </a:cubicBezTo>
                <a:cubicBezTo>
                  <a:pt x="93" y="91"/>
                  <a:pt x="92" y="88"/>
                  <a:pt x="90" y="87"/>
                </a:cubicBezTo>
                <a:cubicBezTo>
                  <a:pt x="88" y="84"/>
                  <a:pt x="85" y="83"/>
                  <a:pt x="82" y="83"/>
                </a:cubicBezTo>
                <a:cubicBezTo>
                  <a:pt x="82" y="81"/>
                  <a:pt x="81" y="79"/>
                  <a:pt x="79" y="77"/>
                </a:cubicBezTo>
                <a:cubicBezTo>
                  <a:pt x="77" y="75"/>
                  <a:pt x="73" y="74"/>
                  <a:pt x="70" y="74"/>
                </a:cubicBezTo>
                <a:cubicBezTo>
                  <a:pt x="69" y="74"/>
                  <a:pt x="69" y="75"/>
                  <a:pt x="68" y="75"/>
                </a:cubicBezTo>
                <a:cubicBezTo>
                  <a:pt x="68" y="73"/>
                  <a:pt x="67" y="71"/>
                  <a:pt x="65" y="70"/>
                </a:cubicBezTo>
                <a:cubicBezTo>
                  <a:pt x="61" y="65"/>
                  <a:pt x="53" y="65"/>
                  <a:pt x="49" y="70"/>
                </a:cubicBezTo>
                <a:cubicBezTo>
                  <a:pt x="43" y="76"/>
                  <a:pt x="43" y="76"/>
                  <a:pt x="43" y="76"/>
                </a:cubicBezTo>
                <a:cubicBezTo>
                  <a:pt x="11" y="52"/>
                  <a:pt x="11" y="52"/>
                  <a:pt x="11" y="52"/>
                </a:cubicBezTo>
                <a:cubicBezTo>
                  <a:pt x="36" y="14"/>
                  <a:pt x="36" y="14"/>
                  <a:pt x="36" y="14"/>
                </a:cubicBezTo>
                <a:cubicBezTo>
                  <a:pt x="57" y="26"/>
                  <a:pt x="57" y="26"/>
                  <a:pt x="57" y="26"/>
                </a:cubicBezTo>
                <a:cubicBezTo>
                  <a:pt x="59" y="24"/>
                  <a:pt x="59" y="24"/>
                  <a:pt x="59" y="24"/>
                </a:cubicBezTo>
                <a:cubicBezTo>
                  <a:pt x="68" y="16"/>
                  <a:pt x="76" y="16"/>
                  <a:pt x="81" y="18"/>
                </a:cubicBezTo>
                <a:cubicBezTo>
                  <a:pt x="77" y="22"/>
                  <a:pt x="77" y="22"/>
                  <a:pt x="77" y="22"/>
                </a:cubicBezTo>
                <a:cubicBezTo>
                  <a:pt x="75" y="24"/>
                  <a:pt x="73" y="27"/>
                  <a:pt x="73" y="30"/>
                </a:cubicBezTo>
                <a:cubicBezTo>
                  <a:pt x="73" y="33"/>
                  <a:pt x="75" y="36"/>
                  <a:pt x="77" y="39"/>
                </a:cubicBezTo>
                <a:cubicBezTo>
                  <a:pt x="82" y="43"/>
                  <a:pt x="89" y="43"/>
                  <a:pt x="94" y="39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38"/>
                  <a:pt x="105" y="46"/>
                  <a:pt x="110" y="52"/>
                </a:cubicBezTo>
                <a:cubicBezTo>
                  <a:pt x="115" y="58"/>
                  <a:pt x="122" y="61"/>
                  <a:pt x="132" y="61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4" y="83"/>
                  <a:pt x="154" y="84"/>
                  <a:pt x="154" y="85"/>
                </a:cubicBezTo>
                <a:cubicBezTo>
                  <a:pt x="154" y="86"/>
                  <a:pt x="154" y="87"/>
                  <a:pt x="153" y="87"/>
                </a:cubicBezTo>
                <a:close/>
                <a:moveTo>
                  <a:pt x="158" y="76"/>
                </a:moveTo>
                <a:cubicBezTo>
                  <a:pt x="135" y="53"/>
                  <a:pt x="135" y="53"/>
                  <a:pt x="135" y="53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25" y="53"/>
                  <a:pt x="120" y="51"/>
                  <a:pt x="116" y="47"/>
                </a:cubicBezTo>
                <a:cubicBezTo>
                  <a:pt x="110" y="40"/>
                  <a:pt x="112" y="30"/>
                  <a:pt x="112" y="29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97" y="25"/>
                  <a:pt x="97" y="25"/>
                  <a:pt x="97" y="25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5"/>
                  <a:pt x="84" y="35"/>
                  <a:pt x="83" y="33"/>
                </a:cubicBezTo>
                <a:cubicBezTo>
                  <a:pt x="82" y="32"/>
                  <a:pt x="81" y="31"/>
                  <a:pt x="81" y="30"/>
                </a:cubicBezTo>
                <a:cubicBezTo>
                  <a:pt x="81" y="29"/>
                  <a:pt x="82" y="28"/>
                  <a:pt x="83" y="27"/>
                </a:cubicBezTo>
                <a:cubicBezTo>
                  <a:pt x="95" y="15"/>
                  <a:pt x="95" y="15"/>
                  <a:pt x="95" y="15"/>
                </a:cubicBezTo>
                <a:cubicBezTo>
                  <a:pt x="100" y="10"/>
                  <a:pt x="110" y="15"/>
                  <a:pt x="110" y="15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88" y="61"/>
                  <a:pt x="188" y="61"/>
                  <a:pt x="188" y="61"/>
                </a:cubicBezTo>
                <a:lnTo>
                  <a:pt x="158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9642" tIns="44821" rIns="89642" bIns="44821" numCol="1" anchor="t" anchorCtr="0" compatLnSpc="1"/>
          <a:lstStyle/>
          <a:p>
            <a:pPr marL="0" marR="0" lvl="0" indent="0" algn="l" defTabSz="8959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144"/>
          <p:cNvSpPr>
            <a:spLocks noChangeAspect="1" noEditPoints="1"/>
          </p:cNvSpPr>
          <p:nvPr/>
        </p:nvSpPr>
        <p:spPr bwMode="auto">
          <a:xfrm>
            <a:off x="1138843" y="2379457"/>
            <a:ext cx="586694" cy="640261"/>
          </a:xfrm>
          <a:custGeom>
            <a:avLst/>
            <a:gdLst>
              <a:gd name="T0" fmla="*/ 48 w 97"/>
              <a:gd name="T1" fmla="*/ 106 h 106"/>
              <a:gd name="T2" fmla="*/ 49 w 97"/>
              <a:gd name="T3" fmla="*/ 105 h 106"/>
              <a:gd name="T4" fmla="*/ 97 w 97"/>
              <a:gd name="T5" fmla="*/ 45 h 106"/>
              <a:gd name="T6" fmla="*/ 97 w 97"/>
              <a:gd name="T7" fmla="*/ 0 h 106"/>
              <a:gd name="T8" fmla="*/ 90 w 97"/>
              <a:gd name="T9" fmla="*/ 5 h 106"/>
              <a:gd name="T10" fmla="*/ 71 w 97"/>
              <a:gd name="T11" fmla="*/ 10 h 106"/>
              <a:gd name="T12" fmla="*/ 50 w 97"/>
              <a:gd name="T13" fmla="*/ 5 h 106"/>
              <a:gd name="T14" fmla="*/ 48 w 97"/>
              <a:gd name="T15" fmla="*/ 3 h 106"/>
              <a:gd name="T16" fmla="*/ 46 w 97"/>
              <a:gd name="T17" fmla="*/ 4 h 106"/>
              <a:gd name="T18" fmla="*/ 25 w 97"/>
              <a:gd name="T19" fmla="*/ 10 h 106"/>
              <a:gd name="T20" fmla="*/ 6 w 97"/>
              <a:gd name="T21" fmla="*/ 5 h 106"/>
              <a:gd name="T22" fmla="*/ 0 w 97"/>
              <a:gd name="T23" fmla="*/ 1 h 106"/>
              <a:gd name="T24" fmla="*/ 0 w 97"/>
              <a:gd name="T25" fmla="*/ 45 h 106"/>
              <a:gd name="T26" fmla="*/ 47 w 97"/>
              <a:gd name="T27" fmla="*/ 105 h 106"/>
              <a:gd name="T28" fmla="*/ 48 w 97"/>
              <a:gd name="T29" fmla="*/ 106 h 106"/>
              <a:gd name="T30" fmla="*/ 8 w 97"/>
              <a:gd name="T31" fmla="*/ 45 h 106"/>
              <a:gd name="T32" fmla="*/ 8 w 97"/>
              <a:gd name="T33" fmla="*/ 14 h 106"/>
              <a:gd name="T34" fmla="*/ 25 w 97"/>
              <a:gd name="T35" fmla="*/ 18 h 106"/>
              <a:gd name="T36" fmla="*/ 48 w 97"/>
              <a:gd name="T37" fmla="*/ 12 h 106"/>
              <a:gd name="T38" fmla="*/ 71 w 97"/>
              <a:gd name="T39" fmla="*/ 18 h 106"/>
              <a:gd name="T40" fmla="*/ 89 w 97"/>
              <a:gd name="T41" fmla="*/ 15 h 106"/>
              <a:gd name="T42" fmla="*/ 89 w 97"/>
              <a:gd name="T43" fmla="*/ 45 h 106"/>
              <a:gd name="T44" fmla="*/ 48 w 97"/>
              <a:gd name="T45" fmla="*/ 97 h 106"/>
              <a:gd name="T46" fmla="*/ 8 w 97"/>
              <a:gd name="T47" fmla="*/ 4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7" h="106">
                <a:moveTo>
                  <a:pt x="48" y="106"/>
                </a:moveTo>
                <a:cubicBezTo>
                  <a:pt x="49" y="105"/>
                  <a:pt x="49" y="105"/>
                  <a:pt x="49" y="105"/>
                </a:cubicBezTo>
                <a:cubicBezTo>
                  <a:pt x="51" y="104"/>
                  <a:pt x="97" y="86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82" y="10"/>
                  <a:pt x="71" y="10"/>
                </a:cubicBezTo>
                <a:cubicBezTo>
                  <a:pt x="60" y="10"/>
                  <a:pt x="50" y="5"/>
                  <a:pt x="50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4"/>
                  <a:pt x="35" y="10"/>
                  <a:pt x="25" y="10"/>
                </a:cubicBezTo>
                <a:cubicBezTo>
                  <a:pt x="15" y="10"/>
                  <a:pt x="6" y="5"/>
                  <a:pt x="6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86"/>
                  <a:pt x="45" y="104"/>
                  <a:pt x="47" y="105"/>
                </a:cubicBezTo>
                <a:lnTo>
                  <a:pt x="48" y="106"/>
                </a:lnTo>
                <a:close/>
                <a:moveTo>
                  <a:pt x="8" y="45"/>
                </a:moveTo>
                <a:cubicBezTo>
                  <a:pt x="8" y="14"/>
                  <a:pt x="8" y="14"/>
                  <a:pt x="8" y="14"/>
                </a:cubicBezTo>
                <a:cubicBezTo>
                  <a:pt x="12" y="16"/>
                  <a:pt x="18" y="18"/>
                  <a:pt x="25" y="18"/>
                </a:cubicBezTo>
                <a:cubicBezTo>
                  <a:pt x="34" y="18"/>
                  <a:pt x="44" y="14"/>
                  <a:pt x="48" y="12"/>
                </a:cubicBezTo>
                <a:cubicBezTo>
                  <a:pt x="52" y="14"/>
                  <a:pt x="61" y="18"/>
                  <a:pt x="71" y="18"/>
                </a:cubicBezTo>
                <a:cubicBezTo>
                  <a:pt x="78" y="18"/>
                  <a:pt x="84" y="16"/>
                  <a:pt x="89" y="1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77"/>
                  <a:pt x="55" y="94"/>
                  <a:pt x="48" y="97"/>
                </a:cubicBezTo>
                <a:cubicBezTo>
                  <a:pt x="41" y="94"/>
                  <a:pt x="8" y="77"/>
                  <a:pt x="8" y="45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87857" tIns="43929" rIns="87857" bIns="43929" numCol="1" anchor="t" anchorCtr="0" compatLnSpc="1"/>
          <a:lstStyle/>
          <a:p>
            <a:pPr marL="0" marR="0" lvl="0" indent="0" algn="l" defTabSz="8782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3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Freeform 137"/>
          <p:cNvSpPr>
            <a:spLocks noChangeAspect="1" noEditPoints="1"/>
          </p:cNvSpPr>
          <p:nvPr/>
        </p:nvSpPr>
        <p:spPr bwMode="auto">
          <a:xfrm>
            <a:off x="8122587" y="2316524"/>
            <a:ext cx="578304" cy="766129"/>
          </a:xfrm>
          <a:custGeom>
            <a:avLst/>
            <a:gdLst>
              <a:gd name="T0" fmla="*/ 64 w 96"/>
              <a:gd name="T1" fmla="*/ 12 h 128"/>
              <a:gd name="T2" fmla="*/ 48 w 96"/>
              <a:gd name="T3" fmla="*/ 0 h 128"/>
              <a:gd name="T4" fmla="*/ 33 w 96"/>
              <a:gd name="T5" fmla="*/ 12 h 128"/>
              <a:gd name="T6" fmla="*/ 0 w 96"/>
              <a:gd name="T7" fmla="*/ 12 h 128"/>
              <a:gd name="T8" fmla="*/ 0 w 96"/>
              <a:gd name="T9" fmla="*/ 128 h 128"/>
              <a:gd name="T10" fmla="*/ 96 w 96"/>
              <a:gd name="T11" fmla="*/ 128 h 128"/>
              <a:gd name="T12" fmla="*/ 96 w 96"/>
              <a:gd name="T13" fmla="*/ 12 h 128"/>
              <a:gd name="T14" fmla="*/ 64 w 96"/>
              <a:gd name="T15" fmla="*/ 12 h 128"/>
              <a:gd name="T16" fmla="*/ 40 w 96"/>
              <a:gd name="T17" fmla="*/ 20 h 128"/>
              <a:gd name="T18" fmla="*/ 40 w 96"/>
              <a:gd name="T19" fmla="*/ 16 h 128"/>
              <a:gd name="T20" fmla="*/ 48 w 96"/>
              <a:gd name="T21" fmla="*/ 8 h 128"/>
              <a:gd name="T22" fmla="*/ 56 w 96"/>
              <a:gd name="T23" fmla="*/ 16 h 128"/>
              <a:gd name="T24" fmla="*/ 56 w 96"/>
              <a:gd name="T25" fmla="*/ 20 h 128"/>
              <a:gd name="T26" fmla="*/ 64 w 96"/>
              <a:gd name="T27" fmla="*/ 20 h 128"/>
              <a:gd name="T28" fmla="*/ 64 w 96"/>
              <a:gd name="T29" fmla="*/ 28 h 128"/>
              <a:gd name="T30" fmla="*/ 32 w 96"/>
              <a:gd name="T31" fmla="*/ 28 h 128"/>
              <a:gd name="T32" fmla="*/ 32 w 96"/>
              <a:gd name="T33" fmla="*/ 20 h 128"/>
              <a:gd name="T34" fmla="*/ 40 w 96"/>
              <a:gd name="T35" fmla="*/ 20 h 128"/>
              <a:gd name="T36" fmla="*/ 88 w 96"/>
              <a:gd name="T37" fmla="*/ 120 h 128"/>
              <a:gd name="T38" fmla="*/ 8 w 96"/>
              <a:gd name="T39" fmla="*/ 120 h 128"/>
              <a:gd name="T40" fmla="*/ 8 w 96"/>
              <a:gd name="T41" fmla="*/ 20 h 128"/>
              <a:gd name="T42" fmla="*/ 24 w 96"/>
              <a:gd name="T43" fmla="*/ 20 h 128"/>
              <a:gd name="T44" fmla="*/ 24 w 96"/>
              <a:gd name="T45" fmla="*/ 36 h 128"/>
              <a:gd name="T46" fmla="*/ 72 w 96"/>
              <a:gd name="T47" fmla="*/ 36 h 128"/>
              <a:gd name="T48" fmla="*/ 72 w 96"/>
              <a:gd name="T49" fmla="*/ 20 h 128"/>
              <a:gd name="T50" fmla="*/ 88 w 96"/>
              <a:gd name="T51" fmla="*/ 20 h 128"/>
              <a:gd name="T52" fmla="*/ 88 w 96"/>
              <a:gd name="T5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6" h="128">
                <a:moveTo>
                  <a:pt x="64" y="12"/>
                </a:moveTo>
                <a:cubicBezTo>
                  <a:pt x="62" y="5"/>
                  <a:pt x="56" y="0"/>
                  <a:pt x="48" y="0"/>
                </a:cubicBezTo>
                <a:cubicBezTo>
                  <a:pt x="41" y="0"/>
                  <a:pt x="35" y="5"/>
                  <a:pt x="3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8"/>
                  <a:pt x="0" y="128"/>
                  <a:pt x="0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2"/>
                  <a:pt x="96" y="12"/>
                  <a:pt x="96" y="12"/>
                </a:cubicBezTo>
                <a:lnTo>
                  <a:pt x="64" y="12"/>
                </a:lnTo>
                <a:close/>
                <a:moveTo>
                  <a:pt x="40" y="20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53" y="8"/>
                  <a:pt x="56" y="12"/>
                  <a:pt x="56" y="16"/>
                </a:cubicBezTo>
                <a:cubicBezTo>
                  <a:pt x="56" y="20"/>
                  <a:pt x="56" y="20"/>
                  <a:pt x="56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8"/>
                  <a:pt x="64" y="28"/>
                  <a:pt x="64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0"/>
                  <a:pt x="32" y="20"/>
                  <a:pt x="32" y="20"/>
                </a:cubicBezTo>
                <a:lnTo>
                  <a:pt x="40" y="20"/>
                </a:lnTo>
                <a:close/>
                <a:moveTo>
                  <a:pt x="8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20"/>
                  <a:pt x="8" y="20"/>
                  <a:pt x="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36"/>
                  <a:pt x="24" y="36"/>
                  <a:pt x="24" y="36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20"/>
                  <a:pt x="72" y="20"/>
                  <a:pt x="72" y="20"/>
                </a:cubicBezTo>
                <a:cubicBezTo>
                  <a:pt x="88" y="20"/>
                  <a:pt x="88" y="20"/>
                  <a:pt x="88" y="20"/>
                </a:cubicBezTo>
                <a:lnTo>
                  <a:pt x="8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7857" tIns="43929" rIns="87857" bIns="43929" numCol="1" anchor="t" anchorCtr="0" compatLnSpc="1"/>
          <a:lstStyle/>
          <a:p>
            <a:pPr marL="0" marR="0" lvl="0" indent="0" algn="l" defTabSz="8782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73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18679" y="3365698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849397" y="3365698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180114" y="3362106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521118" y="3335540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9824736" y="3335540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358830" y="4252959"/>
            <a:ext cx="21442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40"/>
          <p:cNvSpPr txBox="1"/>
          <p:nvPr/>
        </p:nvSpPr>
        <p:spPr>
          <a:xfrm>
            <a:off x="2712233" y="4252959"/>
            <a:ext cx="21442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5021319" y="4250665"/>
            <a:ext cx="21442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40"/>
          <p:cNvSpPr txBox="1"/>
          <p:nvPr/>
        </p:nvSpPr>
        <p:spPr>
          <a:xfrm>
            <a:off x="7373668" y="4250664"/>
            <a:ext cx="21442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9665941" y="4250663"/>
            <a:ext cx="21442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4"/>
          <p:cNvSpPr/>
          <p:nvPr/>
        </p:nvSpPr>
        <p:spPr>
          <a:xfrm rot="16200000">
            <a:off x="1480110" y="2459548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44"/>
          <p:cNvSpPr/>
          <p:nvPr/>
        </p:nvSpPr>
        <p:spPr>
          <a:xfrm rot="16200000">
            <a:off x="4019704" y="2459548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44"/>
          <p:cNvSpPr/>
          <p:nvPr/>
        </p:nvSpPr>
        <p:spPr>
          <a:xfrm rot="16200000">
            <a:off x="6559298" y="2459548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44"/>
          <p:cNvSpPr/>
          <p:nvPr/>
        </p:nvSpPr>
        <p:spPr>
          <a:xfrm rot="16200000">
            <a:off x="9098893" y="2459548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44"/>
          <p:cNvSpPr/>
          <p:nvPr/>
        </p:nvSpPr>
        <p:spPr>
          <a:xfrm rot="16200000">
            <a:off x="1480110" y="2381103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F4406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44"/>
          <p:cNvSpPr/>
          <p:nvPr/>
        </p:nvSpPr>
        <p:spPr>
          <a:xfrm rot="16200000">
            <a:off x="4019704" y="2381103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44"/>
          <p:cNvSpPr/>
          <p:nvPr/>
        </p:nvSpPr>
        <p:spPr>
          <a:xfrm rot="16200000">
            <a:off x="6559298" y="2381103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F4406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44"/>
          <p:cNvSpPr/>
          <p:nvPr/>
        </p:nvSpPr>
        <p:spPr>
          <a:xfrm rot="16200000">
            <a:off x="9098893" y="2381103"/>
            <a:ext cx="1612995" cy="145937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47"/>
          <p:cNvSpPr/>
          <p:nvPr/>
        </p:nvSpPr>
        <p:spPr>
          <a:xfrm>
            <a:off x="1966647" y="2526016"/>
            <a:ext cx="63991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01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47"/>
          <p:cNvSpPr/>
          <p:nvPr/>
        </p:nvSpPr>
        <p:spPr>
          <a:xfrm>
            <a:off x="4506242" y="2526016"/>
            <a:ext cx="63991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02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47"/>
          <p:cNvSpPr/>
          <p:nvPr/>
        </p:nvSpPr>
        <p:spPr>
          <a:xfrm>
            <a:off x="7045835" y="2526016"/>
            <a:ext cx="63991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03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47"/>
          <p:cNvSpPr/>
          <p:nvPr/>
        </p:nvSpPr>
        <p:spPr>
          <a:xfrm>
            <a:off x="9585430" y="2526016"/>
            <a:ext cx="63991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04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1127755" y="4549285"/>
            <a:ext cx="2317702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矩形 57"/>
          <p:cNvSpPr>
            <a:spLocks noChangeArrowheads="1"/>
          </p:cNvSpPr>
          <p:nvPr/>
        </p:nvSpPr>
        <p:spPr bwMode="auto">
          <a:xfrm>
            <a:off x="1235045" y="421073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3667350" y="4549285"/>
            <a:ext cx="2317702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矩形 57"/>
          <p:cNvSpPr>
            <a:spLocks noChangeArrowheads="1"/>
          </p:cNvSpPr>
          <p:nvPr/>
        </p:nvSpPr>
        <p:spPr bwMode="auto">
          <a:xfrm>
            <a:off x="3774640" y="421073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6206943" y="4549285"/>
            <a:ext cx="2317702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" name="矩形 57"/>
          <p:cNvSpPr>
            <a:spLocks noChangeArrowheads="1"/>
          </p:cNvSpPr>
          <p:nvPr/>
        </p:nvSpPr>
        <p:spPr bwMode="auto">
          <a:xfrm>
            <a:off x="6314233" y="421073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8746538" y="4549285"/>
            <a:ext cx="2317702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8853828" y="421073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15059" y="4054933"/>
            <a:ext cx="2186050" cy="0"/>
          </a:xfrm>
          <a:prstGeom prst="line">
            <a:avLst/>
          </a:prstGeom>
          <a:ln w="12700">
            <a:solidFill>
              <a:srgbClr val="F4406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42173" y="2265462"/>
            <a:ext cx="108155" cy="1789471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40"/>
          <p:cNvSpPr txBox="1"/>
          <p:nvPr/>
        </p:nvSpPr>
        <p:spPr>
          <a:xfrm>
            <a:off x="1730245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8090" y="2665044"/>
            <a:ext cx="108155" cy="138988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0"/>
          <p:cNvSpPr txBox="1"/>
          <p:nvPr/>
        </p:nvSpPr>
        <p:spPr>
          <a:xfrm>
            <a:off x="2136162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4007" y="2941904"/>
            <a:ext cx="108155" cy="111302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40"/>
          <p:cNvSpPr txBox="1"/>
          <p:nvPr/>
        </p:nvSpPr>
        <p:spPr>
          <a:xfrm>
            <a:off x="2542079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59924" y="2446604"/>
            <a:ext cx="108155" cy="160832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40"/>
          <p:cNvSpPr txBox="1"/>
          <p:nvPr/>
        </p:nvSpPr>
        <p:spPr>
          <a:xfrm>
            <a:off x="2947996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5842" y="3251784"/>
            <a:ext cx="108155" cy="80314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40"/>
          <p:cNvSpPr txBox="1"/>
          <p:nvPr/>
        </p:nvSpPr>
        <p:spPr>
          <a:xfrm>
            <a:off x="3353914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8575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4492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0409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46326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52243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002974" y="4054933"/>
            <a:ext cx="218605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230088" y="2265462"/>
            <a:ext cx="108155" cy="178947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40"/>
          <p:cNvSpPr txBox="1"/>
          <p:nvPr/>
        </p:nvSpPr>
        <p:spPr>
          <a:xfrm>
            <a:off x="5018160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36005" y="2665044"/>
            <a:ext cx="108155" cy="138988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40"/>
          <p:cNvSpPr txBox="1"/>
          <p:nvPr/>
        </p:nvSpPr>
        <p:spPr>
          <a:xfrm>
            <a:off x="5424077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41922" y="2941904"/>
            <a:ext cx="108155" cy="11130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0"/>
          <p:cNvSpPr txBox="1"/>
          <p:nvPr/>
        </p:nvSpPr>
        <p:spPr>
          <a:xfrm>
            <a:off x="5829994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47839" y="2446604"/>
            <a:ext cx="108155" cy="16083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0"/>
          <p:cNvSpPr txBox="1"/>
          <p:nvPr/>
        </p:nvSpPr>
        <p:spPr>
          <a:xfrm>
            <a:off x="6235911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53757" y="3251784"/>
            <a:ext cx="108155" cy="8031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40"/>
          <p:cNvSpPr txBox="1"/>
          <p:nvPr/>
        </p:nvSpPr>
        <p:spPr>
          <a:xfrm>
            <a:off x="6641829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16490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22407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28324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34241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40158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337303" y="4054933"/>
            <a:ext cx="2186050" cy="0"/>
          </a:xfrm>
          <a:prstGeom prst="line">
            <a:avLst/>
          </a:prstGeom>
          <a:ln w="12700">
            <a:solidFill>
              <a:srgbClr val="F4406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8564417" y="2265462"/>
            <a:ext cx="108155" cy="1789471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0"/>
          <p:cNvSpPr txBox="1"/>
          <p:nvPr/>
        </p:nvSpPr>
        <p:spPr>
          <a:xfrm>
            <a:off x="8352489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70334" y="2665044"/>
            <a:ext cx="108155" cy="138988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58406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76251" y="2941904"/>
            <a:ext cx="108155" cy="111302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0"/>
          <p:cNvSpPr txBox="1"/>
          <p:nvPr/>
        </p:nvSpPr>
        <p:spPr>
          <a:xfrm>
            <a:off x="9164323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782168" y="2446604"/>
            <a:ext cx="108155" cy="160832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0"/>
          <p:cNvSpPr txBox="1"/>
          <p:nvPr/>
        </p:nvSpPr>
        <p:spPr>
          <a:xfrm>
            <a:off x="9570240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188086" y="3251784"/>
            <a:ext cx="108155" cy="803149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0"/>
          <p:cNvSpPr txBox="1"/>
          <p:nvPr/>
        </p:nvSpPr>
        <p:spPr>
          <a:xfrm>
            <a:off x="9976158" y="4141904"/>
            <a:ext cx="532009" cy="275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50819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856736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262653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668570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074487" y="1975858"/>
            <a:ext cx="335348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</a:t>
            </a: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57"/>
          <p:cNvSpPr>
            <a:spLocks noChangeArrowheads="1"/>
          </p:cNvSpPr>
          <p:nvPr/>
        </p:nvSpPr>
        <p:spPr bwMode="auto">
          <a:xfrm>
            <a:off x="1715059" y="4529958"/>
            <a:ext cx="879310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无止无尽，内页均采用最合理逻辑，用户可根据自行需要修改顺序，或者添加内页。千图网，年度优秀设计师，提供精美模板，对画面的美感要求极高，而且可操作性非常强！在此感谢购买与使用，恭祝商祺！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xfrm>
            <a:off x="891763" y="2033010"/>
            <a:ext cx="3176028" cy="3176028"/>
          </a:xfrm>
          <a:prstGeom prst="diamond">
            <a:avLst/>
          </a:prstGeom>
        </p:spPr>
      </p:pic>
      <p:sp>
        <p:nvSpPr>
          <p:cNvPr id="7" name="菱形 6"/>
          <p:cNvSpPr/>
          <p:nvPr/>
        </p:nvSpPr>
        <p:spPr>
          <a:xfrm>
            <a:off x="2953512" y="3922776"/>
            <a:ext cx="914400" cy="914400"/>
          </a:xfrm>
          <a:prstGeom prst="diamond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615446" y="2033010"/>
            <a:ext cx="752850" cy="752850"/>
          </a:xfrm>
          <a:prstGeom prst="diamond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4736592" y="2019817"/>
            <a:ext cx="6585630" cy="640080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为什么千图网如此受欢迎，因为我们拒绝浮夸设计，讲究实战实用，每一套模板都是经过精心逻辑搭配，还有超值图标大礼包在尾页，感谢您的预览和选购。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4736592" y="2900714"/>
            <a:ext cx="31821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无止无尽，内页均采用最合理逻辑，用户可根据自行需要修改顺序，或者添加内页。千图网，年度优秀设计师，提供精美模板，对画面的美感要求极高，而且可操作性非常强！在此感谢购买与使用，恭祝商祺！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8140110" y="2900714"/>
            <a:ext cx="31821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无止无尽，内页均采用最合理逻辑，用户可根据自行需要修改顺序，或者添加内页。千图网，年度优秀设计师，提供精美模板，对画面的美感要求极高，而且可操作性非常强！在此感谢购买与使用，恭祝商祺！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8"/>
          <p:cNvSpPr>
            <a:spLocks noChangeAspect="1"/>
          </p:cNvSpPr>
          <p:nvPr/>
        </p:nvSpPr>
        <p:spPr>
          <a:xfrm>
            <a:off x="6373138" y="3766592"/>
            <a:ext cx="1982079" cy="517064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千图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40"/>
          <p:cNvSpPr>
            <a:spLocks noChangeAspect="1"/>
          </p:cNvSpPr>
          <p:nvPr/>
        </p:nvSpPr>
        <p:spPr>
          <a:xfrm>
            <a:off x="3847335" y="2930321"/>
            <a:ext cx="1982079" cy="517064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42"/>
          <p:cNvSpPr/>
          <p:nvPr/>
        </p:nvSpPr>
        <p:spPr>
          <a:xfrm>
            <a:off x="6361577" y="2910600"/>
            <a:ext cx="1983600" cy="518400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千图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842965" y="3761201"/>
            <a:ext cx="1983600" cy="518400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千图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71"/>
          <p:cNvGrpSpPr/>
          <p:nvPr/>
        </p:nvGrpSpPr>
        <p:grpSpPr>
          <a:xfrm flipH="1">
            <a:off x="7956335" y="2318521"/>
            <a:ext cx="1014958" cy="593002"/>
            <a:chOff x="1931323" y="1809750"/>
            <a:chExt cx="864261" cy="412240"/>
          </a:xfrm>
        </p:grpSpPr>
        <p:cxnSp>
          <p:nvCxnSpPr>
            <p:cNvPr id="11" name="Straight Connector 72"/>
            <p:cNvCxnSpPr/>
            <p:nvPr/>
          </p:nvCxnSpPr>
          <p:spPr>
            <a:xfrm flipH="1" flipV="1">
              <a:off x="2450226" y="1809750"/>
              <a:ext cx="345358" cy="41224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73"/>
            <p:cNvCxnSpPr/>
            <p:nvPr/>
          </p:nvCxnSpPr>
          <p:spPr>
            <a:xfrm flipH="1">
              <a:off x="1931323" y="1809750"/>
              <a:ext cx="518903" cy="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74"/>
          <p:cNvGrpSpPr/>
          <p:nvPr/>
        </p:nvGrpSpPr>
        <p:grpSpPr>
          <a:xfrm flipH="1" flipV="1">
            <a:off x="7950451" y="4277703"/>
            <a:ext cx="1014958" cy="581535"/>
            <a:chOff x="1931323" y="1809750"/>
            <a:chExt cx="864261" cy="412240"/>
          </a:xfrm>
        </p:grpSpPr>
        <p:cxnSp>
          <p:nvCxnSpPr>
            <p:cNvPr id="14" name="Straight Connector 75"/>
            <p:cNvCxnSpPr/>
            <p:nvPr/>
          </p:nvCxnSpPr>
          <p:spPr>
            <a:xfrm flipH="1" flipV="1">
              <a:off x="2450226" y="1809750"/>
              <a:ext cx="345358" cy="41224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6"/>
            <p:cNvCxnSpPr/>
            <p:nvPr/>
          </p:nvCxnSpPr>
          <p:spPr>
            <a:xfrm flipH="1">
              <a:off x="1931323" y="1809750"/>
              <a:ext cx="518903" cy="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7"/>
          <p:cNvGrpSpPr/>
          <p:nvPr/>
        </p:nvGrpSpPr>
        <p:grpSpPr>
          <a:xfrm>
            <a:off x="3138102" y="2344809"/>
            <a:ext cx="1015200" cy="593002"/>
            <a:chOff x="1931323" y="1809750"/>
            <a:chExt cx="864261" cy="412240"/>
          </a:xfrm>
        </p:grpSpPr>
        <p:cxnSp>
          <p:nvCxnSpPr>
            <p:cNvPr id="17" name="Straight Connector 88"/>
            <p:cNvCxnSpPr/>
            <p:nvPr/>
          </p:nvCxnSpPr>
          <p:spPr>
            <a:xfrm flipH="1" flipV="1">
              <a:off x="2450226" y="1809750"/>
              <a:ext cx="345358" cy="41224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89"/>
            <p:cNvCxnSpPr/>
            <p:nvPr/>
          </p:nvCxnSpPr>
          <p:spPr>
            <a:xfrm flipH="1">
              <a:off x="1931323" y="1809750"/>
              <a:ext cx="518903" cy="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90"/>
          <p:cNvGrpSpPr/>
          <p:nvPr/>
        </p:nvGrpSpPr>
        <p:grpSpPr>
          <a:xfrm flipV="1">
            <a:off x="3132218" y="4277701"/>
            <a:ext cx="1015200" cy="581535"/>
            <a:chOff x="1931323" y="1809750"/>
            <a:chExt cx="864261" cy="412240"/>
          </a:xfrm>
        </p:grpSpPr>
        <p:cxnSp>
          <p:nvCxnSpPr>
            <p:cNvPr id="20" name="Straight Connector 91"/>
            <p:cNvCxnSpPr/>
            <p:nvPr/>
          </p:nvCxnSpPr>
          <p:spPr>
            <a:xfrm flipH="1" flipV="1">
              <a:off x="2450226" y="1809750"/>
              <a:ext cx="345358" cy="41224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92"/>
            <p:cNvCxnSpPr/>
            <p:nvPr/>
          </p:nvCxnSpPr>
          <p:spPr>
            <a:xfrm flipH="1">
              <a:off x="1931323" y="1809750"/>
              <a:ext cx="518903" cy="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40"/>
          <p:cNvSpPr txBox="1"/>
          <p:nvPr/>
        </p:nvSpPr>
        <p:spPr>
          <a:xfrm>
            <a:off x="9104259" y="1879108"/>
            <a:ext cx="2765360" cy="8906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9104259" y="4418663"/>
            <a:ext cx="27653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40"/>
          <p:cNvSpPr txBox="1"/>
          <p:nvPr/>
        </p:nvSpPr>
        <p:spPr>
          <a:xfrm>
            <a:off x="226184" y="1879108"/>
            <a:ext cx="2765360" cy="8906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226184" y="4418663"/>
            <a:ext cx="2765360" cy="8906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3178" y="2535395"/>
            <a:ext cx="3946765" cy="2173060"/>
            <a:chOff x="1081314" y="2555715"/>
            <a:chExt cx="5995414" cy="2173060"/>
          </a:xfrm>
        </p:grpSpPr>
        <p:sp>
          <p:nvSpPr>
            <p:cNvPr id="7" name="Freeform 7"/>
            <p:cNvSpPr/>
            <p:nvPr/>
          </p:nvSpPr>
          <p:spPr bwMode="auto">
            <a:xfrm>
              <a:off x="1081314" y="3767393"/>
              <a:ext cx="1853565" cy="961382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8" name="Straight Connector 29"/>
            <p:cNvCxnSpPr/>
            <p:nvPr/>
          </p:nvCxnSpPr>
          <p:spPr>
            <a:xfrm rot="5400000" flipV="1">
              <a:off x="1509676" y="3061604"/>
              <a:ext cx="1017096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7"/>
            <p:cNvSpPr/>
            <p:nvPr/>
          </p:nvSpPr>
          <p:spPr bwMode="auto">
            <a:xfrm>
              <a:off x="2338514" y="3291100"/>
              <a:ext cx="1853565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F440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10" name="Straight Connector 36"/>
            <p:cNvCxnSpPr/>
            <p:nvPr/>
          </p:nvCxnSpPr>
          <p:spPr>
            <a:xfrm rot="5400000" flipV="1">
              <a:off x="2965853" y="2823858"/>
              <a:ext cx="540000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7"/>
            <p:cNvSpPr/>
            <p:nvPr/>
          </p:nvSpPr>
          <p:spPr bwMode="auto">
            <a:xfrm>
              <a:off x="3774021" y="2986937"/>
              <a:ext cx="1853565" cy="174183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12" name="Straight Connector 41"/>
            <p:cNvCxnSpPr/>
            <p:nvPr/>
          </p:nvCxnSpPr>
          <p:spPr>
            <a:xfrm rot="5400000" flipV="1">
              <a:off x="4577463" y="2694920"/>
              <a:ext cx="252000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43"/>
            <p:cNvSpPr/>
            <p:nvPr/>
          </p:nvSpPr>
          <p:spPr bwMode="auto">
            <a:xfrm>
              <a:off x="5223163" y="3549420"/>
              <a:ext cx="1853565" cy="117935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F440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14" name="Straight Connector 46"/>
            <p:cNvCxnSpPr/>
            <p:nvPr/>
          </p:nvCxnSpPr>
          <p:spPr>
            <a:xfrm rot="5400000" flipV="1">
              <a:off x="5718544" y="2972622"/>
              <a:ext cx="828000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983258" y="2535395"/>
            <a:ext cx="3946765" cy="2173060"/>
            <a:chOff x="1081314" y="2555715"/>
            <a:chExt cx="5995414" cy="2173060"/>
          </a:xfrm>
        </p:grpSpPr>
        <p:sp>
          <p:nvSpPr>
            <p:cNvPr id="16" name="Freeform 7"/>
            <p:cNvSpPr/>
            <p:nvPr/>
          </p:nvSpPr>
          <p:spPr bwMode="auto">
            <a:xfrm>
              <a:off x="1081314" y="3767393"/>
              <a:ext cx="1853565" cy="961382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17" name="Straight Connector 29"/>
            <p:cNvCxnSpPr/>
            <p:nvPr/>
          </p:nvCxnSpPr>
          <p:spPr>
            <a:xfrm rot="5400000" flipV="1">
              <a:off x="1509676" y="3061604"/>
              <a:ext cx="1017096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7"/>
            <p:cNvSpPr/>
            <p:nvPr/>
          </p:nvSpPr>
          <p:spPr bwMode="auto">
            <a:xfrm>
              <a:off x="2338514" y="3291100"/>
              <a:ext cx="1853565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F440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19" name="Straight Connector 36"/>
            <p:cNvCxnSpPr/>
            <p:nvPr/>
          </p:nvCxnSpPr>
          <p:spPr>
            <a:xfrm rot="5400000" flipV="1">
              <a:off x="2965853" y="2823858"/>
              <a:ext cx="540000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7"/>
            <p:cNvSpPr/>
            <p:nvPr/>
          </p:nvSpPr>
          <p:spPr bwMode="auto">
            <a:xfrm>
              <a:off x="3774021" y="2986937"/>
              <a:ext cx="1853565" cy="174183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21" name="Straight Connector 41"/>
            <p:cNvCxnSpPr/>
            <p:nvPr/>
          </p:nvCxnSpPr>
          <p:spPr>
            <a:xfrm rot="5400000" flipV="1">
              <a:off x="4577463" y="2694920"/>
              <a:ext cx="252000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43"/>
            <p:cNvSpPr/>
            <p:nvPr/>
          </p:nvSpPr>
          <p:spPr bwMode="auto">
            <a:xfrm>
              <a:off x="5223163" y="3549420"/>
              <a:ext cx="1853565" cy="117935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F440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23" name="Straight Connector 46"/>
            <p:cNvCxnSpPr/>
            <p:nvPr/>
          </p:nvCxnSpPr>
          <p:spPr>
            <a:xfrm rot="5400000" flipV="1">
              <a:off x="5718544" y="2972622"/>
              <a:ext cx="828000" cy="531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8"/>
          <p:cNvSpPr txBox="1"/>
          <p:nvPr/>
        </p:nvSpPr>
        <p:spPr>
          <a:xfrm>
            <a:off x="1497389" y="2125973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2318333" y="1848290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3263324" y="2125973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4204084" y="1861299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7207309" y="2125973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28253" y="1848290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8973244" y="2125973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9914004" y="1861299"/>
            <a:ext cx="7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id-ID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03928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10406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76530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30496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187436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93914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60038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914004" y="4865815"/>
            <a:ext cx="738696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0" name="Straight Connector 99"/>
          <p:cNvCxnSpPr/>
          <p:nvPr/>
        </p:nvCxnSpPr>
        <p:spPr>
          <a:xfrm>
            <a:off x="6105144" y="2040020"/>
            <a:ext cx="0" cy="2777959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57"/>
          <p:cNvSpPr>
            <a:spLocks noChangeArrowheads="1"/>
          </p:cNvSpPr>
          <p:nvPr/>
        </p:nvSpPr>
        <p:spPr bwMode="auto">
          <a:xfrm>
            <a:off x="703917" y="5241322"/>
            <a:ext cx="5065288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千图网，年度优秀设计师，提供精美模板，对画面的美感要求极高，而且可操作性非常强！在此感谢购买与使用，恭祝商祺！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57"/>
          <p:cNvSpPr>
            <a:spLocks noChangeArrowheads="1"/>
          </p:cNvSpPr>
          <p:nvPr/>
        </p:nvSpPr>
        <p:spPr bwMode="auto">
          <a:xfrm>
            <a:off x="6423997" y="5241322"/>
            <a:ext cx="5065288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千图网，年度优秀设计师，提供精美模板，对画面的美感要求极高，而且可操作性非常强！在此感谢购买与使用，恭祝商祺！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283845" y="1741839"/>
            <a:ext cx="2973388" cy="39846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千图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-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宝贵的标题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283845" y="3873999"/>
            <a:ext cx="2973388" cy="398463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txBody>
          <a:bodyPr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千图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-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宝贵的标题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283845" y="2284438"/>
            <a:ext cx="2971800" cy="11446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83845" y="4416598"/>
            <a:ext cx="2971800" cy="11446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6214" y="1741839"/>
            <a:ext cx="2474913" cy="1941513"/>
          </a:xfrm>
          <a:prstGeom prst="rect">
            <a:avLst/>
          </a:prstGeom>
          <a:blipFill dpi="0" rotWithShape="1">
            <a:blip r:embed="rId2"/>
            <a:srcRect/>
            <a:stretch>
              <a:fillRect l="-10000" r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12833" y="1754539"/>
            <a:ext cx="0" cy="3862388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57"/>
          <p:cNvSpPr>
            <a:spLocks noChangeArrowheads="1"/>
          </p:cNvSpPr>
          <p:nvPr/>
        </p:nvSpPr>
        <p:spPr bwMode="auto">
          <a:xfrm>
            <a:off x="4333558" y="3818289"/>
            <a:ext cx="18002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3898763" y="4416598"/>
            <a:ext cx="26698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561364" y="4319622"/>
            <a:ext cx="134461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666028" y="1741839"/>
            <a:ext cx="2474913" cy="1941513"/>
          </a:xfrm>
          <a:prstGeom prst="rect">
            <a:avLst/>
          </a:prstGeom>
          <a:blipFill dpi="0" rotWithShape="1">
            <a:blip r:embed="rId3"/>
            <a:srcRect/>
            <a:stretch>
              <a:fillRect l="-1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57"/>
          <p:cNvSpPr>
            <a:spLocks noChangeArrowheads="1"/>
          </p:cNvSpPr>
          <p:nvPr/>
        </p:nvSpPr>
        <p:spPr bwMode="auto">
          <a:xfrm>
            <a:off x="7003372" y="3818289"/>
            <a:ext cx="18002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6568577" y="4416598"/>
            <a:ext cx="26698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231178" y="4319622"/>
            <a:ext cx="134461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9335842" y="1741839"/>
            <a:ext cx="2474913" cy="1941513"/>
          </a:xfrm>
          <a:prstGeom prst="rect">
            <a:avLst/>
          </a:prstGeom>
          <a:blipFill dpi="0" rotWithShape="1">
            <a:blip r:embed="rId4"/>
            <a:srcRect/>
            <a:stretch>
              <a:fillRect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9673186" y="3818289"/>
            <a:ext cx="18002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9238391" y="4416598"/>
            <a:ext cx="26698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900992" y="4319622"/>
            <a:ext cx="134461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5366542" y="2146733"/>
            <a:ext cx="1550988" cy="1546225"/>
          </a:xfrm>
          <a:custGeom>
            <a:avLst/>
            <a:gdLst/>
            <a:ahLst/>
            <a:cxnLst>
              <a:cxn ang="0">
                <a:pos x="0" y="1219200"/>
              </a:cxn>
              <a:cxn ang="0">
                <a:pos x="1219200" y="0"/>
              </a:cxn>
              <a:cxn ang="0">
                <a:pos x="2438400" y="1219200"/>
              </a:cxn>
              <a:cxn ang="0">
                <a:pos x="1219200" y="2438400"/>
              </a:cxn>
              <a:cxn ang="0">
                <a:pos x="0" y="1219200"/>
              </a:cxn>
              <a:cxn ang="0">
                <a:pos x="234477" y="1219200"/>
              </a:cxn>
              <a:cxn ang="0">
                <a:pos x="1219200" y="2203923"/>
              </a:cxn>
              <a:cxn ang="0">
                <a:pos x="2203923" y="1219200"/>
              </a:cxn>
              <a:cxn ang="0">
                <a:pos x="1219200" y="234477"/>
              </a:cxn>
              <a:cxn ang="0">
                <a:pos x="234477" y="1219200"/>
              </a:cxn>
            </a:cxnLst>
            <a:rect l="0" t="0" r="0" b="0"/>
            <a:pathLst>
              <a:path w="2438400" h="2438400">
                <a:moveTo>
                  <a:pt x="0" y="1219200"/>
                </a:moveTo>
                <a:cubicBezTo>
                  <a:pt x="0" y="545854"/>
                  <a:pt x="545854" y="0"/>
                  <a:pt x="1219200" y="0"/>
                </a:cubicBezTo>
                <a:cubicBezTo>
                  <a:pt x="1892546" y="0"/>
                  <a:pt x="2438400" y="545854"/>
                  <a:pt x="2438400" y="1219200"/>
                </a:cubicBezTo>
                <a:cubicBezTo>
                  <a:pt x="2438400" y="1892546"/>
                  <a:pt x="1892546" y="2438400"/>
                  <a:pt x="1219200" y="2438400"/>
                </a:cubicBezTo>
                <a:cubicBezTo>
                  <a:pt x="545854" y="2438400"/>
                  <a:pt x="0" y="1892546"/>
                  <a:pt x="0" y="1219200"/>
                </a:cubicBezTo>
                <a:close/>
                <a:moveTo>
                  <a:pt x="234477" y="1219200"/>
                </a:moveTo>
                <a:cubicBezTo>
                  <a:pt x="234477" y="1763047"/>
                  <a:pt x="675353" y="2203923"/>
                  <a:pt x="1219200" y="2203923"/>
                </a:cubicBezTo>
                <a:cubicBezTo>
                  <a:pt x="1763047" y="2203923"/>
                  <a:pt x="2203923" y="1763047"/>
                  <a:pt x="2203923" y="1219200"/>
                </a:cubicBezTo>
                <a:cubicBezTo>
                  <a:pt x="2203923" y="675353"/>
                  <a:pt x="1763047" y="234477"/>
                  <a:pt x="1219200" y="234477"/>
                </a:cubicBezTo>
                <a:cubicBezTo>
                  <a:pt x="675353" y="234477"/>
                  <a:pt x="234477" y="675353"/>
                  <a:pt x="234477" y="12192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95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同心圆 4"/>
          <p:cNvSpPr/>
          <p:nvPr/>
        </p:nvSpPr>
        <p:spPr>
          <a:xfrm>
            <a:off x="5661817" y="2442008"/>
            <a:ext cx="957263" cy="952500"/>
          </a:xfrm>
          <a:custGeom>
            <a:avLst/>
            <a:gdLst/>
            <a:ahLst/>
            <a:cxnLst>
              <a:cxn ang="0">
                <a:pos x="0" y="749300"/>
              </a:cxn>
              <a:cxn ang="0">
                <a:pos x="749300" y="0"/>
              </a:cxn>
              <a:cxn ang="0">
                <a:pos x="1498600" y="749300"/>
              </a:cxn>
              <a:cxn ang="0">
                <a:pos x="749300" y="1498600"/>
              </a:cxn>
              <a:cxn ang="0">
                <a:pos x="0" y="749300"/>
              </a:cxn>
              <a:cxn ang="0">
                <a:pos x="239057" y="749300"/>
              </a:cxn>
              <a:cxn ang="0">
                <a:pos x="749300" y="1259543"/>
              </a:cxn>
              <a:cxn ang="0">
                <a:pos x="1259543" y="749300"/>
              </a:cxn>
              <a:cxn ang="0">
                <a:pos x="749300" y="239057"/>
              </a:cxn>
              <a:cxn ang="0">
                <a:pos x="239057" y="749300"/>
              </a:cxn>
            </a:cxnLst>
            <a:rect l="0" t="0" r="0" b="0"/>
            <a:pathLst>
              <a:path w="1498600" h="1498600">
                <a:moveTo>
                  <a:pt x="0" y="749300"/>
                </a:moveTo>
                <a:cubicBezTo>
                  <a:pt x="0" y="335473"/>
                  <a:pt x="335473" y="0"/>
                  <a:pt x="749300" y="0"/>
                </a:cubicBezTo>
                <a:cubicBezTo>
                  <a:pt x="1163127" y="0"/>
                  <a:pt x="1498600" y="335473"/>
                  <a:pt x="1498600" y="749300"/>
                </a:cubicBezTo>
                <a:cubicBezTo>
                  <a:pt x="1498600" y="1163127"/>
                  <a:pt x="1163127" y="1498600"/>
                  <a:pt x="749300" y="1498600"/>
                </a:cubicBezTo>
                <a:cubicBezTo>
                  <a:pt x="335473" y="1498600"/>
                  <a:pt x="0" y="1163127"/>
                  <a:pt x="0" y="749300"/>
                </a:cubicBezTo>
                <a:close/>
                <a:moveTo>
                  <a:pt x="239057" y="749300"/>
                </a:moveTo>
                <a:cubicBezTo>
                  <a:pt x="239057" y="1031099"/>
                  <a:pt x="467501" y="1259543"/>
                  <a:pt x="749300" y="1259543"/>
                </a:cubicBezTo>
                <a:cubicBezTo>
                  <a:pt x="1031099" y="1259543"/>
                  <a:pt x="1259543" y="1031099"/>
                  <a:pt x="1259543" y="749300"/>
                </a:cubicBezTo>
                <a:cubicBezTo>
                  <a:pt x="1259543" y="467501"/>
                  <a:pt x="1031099" y="239057"/>
                  <a:pt x="749300" y="239057"/>
                </a:cubicBezTo>
                <a:cubicBezTo>
                  <a:pt x="467501" y="239057"/>
                  <a:pt x="239057" y="467501"/>
                  <a:pt x="239057" y="7493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95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10"/>
          <p:cNvSpPr/>
          <p:nvPr/>
        </p:nvSpPr>
        <p:spPr>
          <a:xfrm rot="20340000">
            <a:off x="6687342" y="2497570"/>
            <a:ext cx="458788" cy="96838"/>
          </a:xfrm>
          <a:prstGeom prst="rect">
            <a:avLst/>
          </a:prstGeom>
          <a:solidFill>
            <a:srgbClr val="262626"/>
          </a:solidFill>
          <a:ln w="9525">
            <a:noFill/>
          </a:ln>
        </p:spPr>
        <p:txBody>
          <a:bodyPr lIns="90625" tIns="45310" rIns="90625" bIns="4531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35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同心圆 3"/>
          <p:cNvSpPr/>
          <p:nvPr/>
        </p:nvSpPr>
        <p:spPr>
          <a:xfrm>
            <a:off x="5953917" y="2730933"/>
            <a:ext cx="374650" cy="376237"/>
          </a:xfrm>
          <a:custGeom>
            <a:avLst/>
            <a:gdLst/>
            <a:ahLst/>
            <a:cxnLst>
              <a:cxn ang="0">
                <a:pos x="0" y="292100"/>
              </a:cxn>
              <a:cxn ang="0">
                <a:pos x="292100" y="0"/>
              </a:cxn>
              <a:cxn ang="0">
                <a:pos x="584200" y="292100"/>
              </a:cxn>
              <a:cxn ang="0">
                <a:pos x="292100" y="584200"/>
              </a:cxn>
              <a:cxn ang="0">
                <a:pos x="0" y="292100"/>
              </a:cxn>
              <a:cxn ang="0">
                <a:pos x="172795" y="292100"/>
              </a:cxn>
              <a:cxn ang="0">
                <a:pos x="292100" y="411405"/>
              </a:cxn>
              <a:cxn ang="0">
                <a:pos x="411405" y="292100"/>
              </a:cxn>
              <a:cxn ang="0">
                <a:pos x="292100" y="172795"/>
              </a:cxn>
              <a:cxn ang="0">
                <a:pos x="172795" y="292100"/>
              </a:cxn>
            </a:cxnLst>
            <a:rect l="0" t="0" r="0" b="0"/>
            <a:pathLst>
              <a:path w="584200" h="584200">
                <a:moveTo>
                  <a:pt x="0" y="292100"/>
                </a:moveTo>
                <a:cubicBezTo>
                  <a:pt x="0" y="130778"/>
                  <a:pt x="130778" y="0"/>
                  <a:pt x="292100" y="0"/>
                </a:cubicBezTo>
                <a:cubicBezTo>
                  <a:pt x="453422" y="0"/>
                  <a:pt x="584200" y="130778"/>
                  <a:pt x="584200" y="292100"/>
                </a:cubicBezTo>
                <a:cubicBezTo>
                  <a:pt x="584200" y="453422"/>
                  <a:pt x="453422" y="584200"/>
                  <a:pt x="292100" y="584200"/>
                </a:cubicBezTo>
                <a:cubicBezTo>
                  <a:pt x="130778" y="584200"/>
                  <a:pt x="0" y="453422"/>
                  <a:pt x="0" y="292100"/>
                </a:cubicBezTo>
                <a:close/>
                <a:moveTo>
                  <a:pt x="172795" y="292100"/>
                </a:moveTo>
                <a:cubicBezTo>
                  <a:pt x="172795" y="357990"/>
                  <a:pt x="226210" y="411405"/>
                  <a:pt x="292100" y="411405"/>
                </a:cubicBezTo>
                <a:cubicBezTo>
                  <a:pt x="357990" y="411405"/>
                  <a:pt x="411405" y="357990"/>
                  <a:pt x="411405" y="292100"/>
                </a:cubicBezTo>
                <a:cubicBezTo>
                  <a:pt x="411405" y="226210"/>
                  <a:pt x="357990" y="172795"/>
                  <a:pt x="292100" y="172795"/>
                </a:cubicBezTo>
                <a:cubicBezTo>
                  <a:pt x="226210" y="172795"/>
                  <a:pt x="172795" y="226210"/>
                  <a:pt x="172795" y="292100"/>
                </a:cubicBezTo>
                <a:close/>
              </a:path>
            </a:pathLst>
          </a:custGeom>
          <a:solidFill>
            <a:srgbClr val="F44067"/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95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8"/>
          <p:cNvSpPr/>
          <p:nvPr/>
        </p:nvSpPr>
        <p:spPr>
          <a:xfrm rot="3420000">
            <a:off x="6174580" y="3431020"/>
            <a:ext cx="690562" cy="96838"/>
          </a:xfrm>
          <a:prstGeom prst="rect">
            <a:avLst/>
          </a:prstGeom>
          <a:solidFill>
            <a:srgbClr val="595959"/>
          </a:solidFill>
          <a:ln w="9525">
            <a:noFill/>
          </a:ln>
        </p:spPr>
        <p:txBody>
          <a:bodyPr lIns="90625" tIns="45310" rIns="90625" bIns="4531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35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椭圆 9"/>
          <p:cNvSpPr>
            <a:spLocks noChangeArrowheads="1"/>
          </p:cNvSpPr>
          <p:nvPr/>
        </p:nvSpPr>
        <p:spPr bwMode="auto">
          <a:xfrm>
            <a:off x="6555580" y="3621520"/>
            <a:ext cx="323850" cy="323850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625" tIns="45310" rIns="90625" bIns="4531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B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6985792" y="2294370"/>
            <a:ext cx="320675" cy="3238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625" tIns="45310" rIns="90625" bIns="4531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C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6"/>
          <p:cNvSpPr/>
          <p:nvPr/>
        </p:nvSpPr>
        <p:spPr>
          <a:xfrm rot="840000">
            <a:off x="5082380" y="2730933"/>
            <a:ext cx="915987" cy="92075"/>
          </a:xfrm>
          <a:prstGeom prst="rect">
            <a:avLst/>
          </a:prstGeom>
          <a:solidFill>
            <a:srgbClr val="F44067"/>
          </a:solidFill>
          <a:ln w="9525">
            <a:noFill/>
          </a:ln>
        </p:spPr>
        <p:txBody>
          <a:bodyPr lIns="90625" tIns="45310" rIns="90625" bIns="4531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35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7"/>
          <p:cNvSpPr>
            <a:spLocks noChangeArrowheads="1"/>
          </p:cNvSpPr>
          <p:nvPr/>
        </p:nvSpPr>
        <p:spPr bwMode="auto">
          <a:xfrm>
            <a:off x="4885530" y="2483283"/>
            <a:ext cx="325437" cy="319087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txBody>
          <a:bodyPr lIns="90625" tIns="45310" rIns="90625" bIns="4531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A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7374729" y="2279666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文本框 40"/>
          <p:cNvSpPr txBox="1"/>
          <p:nvPr/>
        </p:nvSpPr>
        <p:spPr>
          <a:xfrm>
            <a:off x="7374729" y="2730933"/>
            <a:ext cx="4193767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6555580" y="4147071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55580" y="4598338"/>
            <a:ext cx="4193767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57"/>
          <p:cNvSpPr>
            <a:spLocks noChangeArrowheads="1"/>
          </p:cNvSpPr>
          <p:nvPr/>
        </p:nvSpPr>
        <p:spPr bwMode="auto">
          <a:xfrm>
            <a:off x="2820704" y="2440831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8750" y="2892098"/>
            <a:ext cx="4193767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58"/>
          <p:cNvCxnSpPr>
            <a:cxnSpLocks noChangeShapeType="1"/>
          </p:cNvCxnSpPr>
          <p:nvPr/>
        </p:nvCxnSpPr>
        <p:spPr bwMode="auto">
          <a:xfrm>
            <a:off x="3525226" y="2848090"/>
            <a:ext cx="974214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58"/>
          <p:cNvCxnSpPr>
            <a:cxnSpLocks noChangeShapeType="1"/>
          </p:cNvCxnSpPr>
          <p:nvPr/>
        </p:nvCxnSpPr>
        <p:spPr bwMode="auto">
          <a:xfrm>
            <a:off x="7487223" y="2696260"/>
            <a:ext cx="974214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58"/>
          <p:cNvCxnSpPr>
            <a:cxnSpLocks noChangeShapeType="1"/>
          </p:cNvCxnSpPr>
          <p:nvPr/>
        </p:nvCxnSpPr>
        <p:spPr bwMode="auto">
          <a:xfrm>
            <a:off x="6661139" y="4556549"/>
            <a:ext cx="974214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7"/>
          <p:cNvSpPr>
            <a:spLocks noChangeArrowheads="1"/>
          </p:cNvSpPr>
          <p:nvPr/>
        </p:nvSpPr>
        <p:spPr bwMode="auto">
          <a:xfrm>
            <a:off x="888064" y="1660708"/>
            <a:ext cx="10415870" cy="640080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为什么千图网如此受欢迎，因为我们拒绝浮夸设计，讲究实战实用，每一套模板都是经过精心逻辑搭配，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还有超值图标大礼包在尾页，感谢您的预览和选购。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9"/>
          <a:stretch>
            <a:fillRect/>
          </a:stretch>
        </p:blipFill>
        <p:spPr>
          <a:xfrm>
            <a:off x="888065" y="2523744"/>
            <a:ext cx="3208448" cy="1600200"/>
          </a:xfrm>
          <a:prstGeom prst="rect">
            <a:avLst/>
          </a:prstGeom>
        </p:spPr>
      </p:pic>
      <p:sp>
        <p:nvSpPr>
          <p:cNvPr id="8" name="矩形 57"/>
          <p:cNvSpPr>
            <a:spLocks noChangeArrowheads="1"/>
          </p:cNvSpPr>
          <p:nvPr/>
        </p:nvSpPr>
        <p:spPr bwMode="auto">
          <a:xfrm>
            <a:off x="888064" y="4243191"/>
            <a:ext cx="3208449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4482632" y="4243191"/>
            <a:ext cx="3208449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8105606" y="4243191"/>
            <a:ext cx="3208449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7" b="14668"/>
          <a:stretch>
            <a:fillRect/>
          </a:stretch>
        </p:blipFill>
        <p:spPr>
          <a:xfrm>
            <a:off x="4491775" y="2523744"/>
            <a:ext cx="3199306" cy="1600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2"/>
          <a:stretch>
            <a:fillRect/>
          </a:stretch>
        </p:blipFill>
        <p:spPr>
          <a:xfrm>
            <a:off x="8105605" y="2523744"/>
            <a:ext cx="3195429" cy="16002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266"/>
          <p:cNvSpPr>
            <a:spLocks noChangeArrowheads="1"/>
          </p:cNvSpPr>
          <p:nvPr/>
        </p:nvSpPr>
        <p:spPr bwMode="auto">
          <a:xfrm>
            <a:off x="8752020" y="2368406"/>
            <a:ext cx="894900" cy="712276"/>
          </a:xfrm>
          <a:custGeom>
            <a:avLst/>
            <a:gdLst>
              <a:gd name="T0" fmla="*/ 205 w 216"/>
              <a:gd name="T1" fmla="*/ 0 h 173"/>
              <a:gd name="T2" fmla="*/ 9 w 216"/>
              <a:gd name="T3" fmla="*/ 0 h 173"/>
              <a:gd name="T4" fmla="*/ 9 w 216"/>
              <a:gd name="T5" fmla="*/ 0 h 173"/>
              <a:gd name="T6" fmla="*/ 0 w 216"/>
              <a:gd name="T7" fmla="*/ 10 h 173"/>
              <a:gd name="T8" fmla="*/ 0 w 216"/>
              <a:gd name="T9" fmla="*/ 130 h 173"/>
              <a:gd name="T10" fmla="*/ 0 w 216"/>
              <a:gd name="T11" fmla="*/ 130 h 173"/>
              <a:gd name="T12" fmla="*/ 9 w 216"/>
              <a:gd name="T13" fmla="*/ 140 h 173"/>
              <a:gd name="T14" fmla="*/ 84 w 216"/>
              <a:gd name="T15" fmla="*/ 140 h 173"/>
              <a:gd name="T16" fmla="*/ 84 w 216"/>
              <a:gd name="T17" fmla="*/ 162 h 173"/>
              <a:gd name="T18" fmla="*/ 62 w 216"/>
              <a:gd name="T19" fmla="*/ 162 h 173"/>
              <a:gd name="T20" fmla="*/ 62 w 216"/>
              <a:gd name="T21" fmla="*/ 172 h 173"/>
              <a:gd name="T22" fmla="*/ 153 w 216"/>
              <a:gd name="T23" fmla="*/ 172 h 173"/>
              <a:gd name="T24" fmla="*/ 153 w 216"/>
              <a:gd name="T25" fmla="*/ 162 h 173"/>
              <a:gd name="T26" fmla="*/ 131 w 216"/>
              <a:gd name="T27" fmla="*/ 162 h 173"/>
              <a:gd name="T28" fmla="*/ 131 w 216"/>
              <a:gd name="T29" fmla="*/ 140 h 173"/>
              <a:gd name="T30" fmla="*/ 205 w 216"/>
              <a:gd name="T31" fmla="*/ 140 h 173"/>
              <a:gd name="T32" fmla="*/ 205 w 216"/>
              <a:gd name="T33" fmla="*/ 140 h 173"/>
              <a:gd name="T34" fmla="*/ 215 w 216"/>
              <a:gd name="T35" fmla="*/ 130 h 173"/>
              <a:gd name="T36" fmla="*/ 215 w 216"/>
              <a:gd name="T37" fmla="*/ 10 h 173"/>
              <a:gd name="T38" fmla="*/ 215 w 216"/>
              <a:gd name="T39" fmla="*/ 10 h 173"/>
              <a:gd name="T40" fmla="*/ 205 w 216"/>
              <a:gd name="T41" fmla="*/ 0 h 173"/>
              <a:gd name="T42" fmla="*/ 207 w 216"/>
              <a:gd name="T43" fmla="*/ 130 h 173"/>
              <a:gd name="T44" fmla="*/ 207 w 216"/>
              <a:gd name="T45" fmla="*/ 130 h 173"/>
              <a:gd name="T46" fmla="*/ 205 w 216"/>
              <a:gd name="T47" fmla="*/ 132 h 173"/>
              <a:gd name="T48" fmla="*/ 9 w 216"/>
              <a:gd name="T49" fmla="*/ 132 h 173"/>
              <a:gd name="T50" fmla="*/ 9 w 216"/>
              <a:gd name="T51" fmla="*/ 132 h 173"/>
              <a:gd name="T52" fmla="*/ 8 w 216"/>
              <a:gd name="T53" fmla="*/ 130 h 173"/>
              <a:gd name="T54" fmla="*/ 8 w 216"/>
              <a:gd name="T55" fmla="*/ 10 h 173"/>
              <a:gd name="T56" fmla="*/ 8 w 216"/>
              <a:gd name="T57" fmla="*/ 10 h 173"/>
              <a:gd name="T58" fmla="*/ 9 w 216"/>
              <a:gd name="T59" fmla="*/ 8 h 173"/>
              <a:gd name="T60" fmla="*/ 205 w 216"/>
              <a:gd name="T61" fmla="*/ 8 h 173"/>
              <a:gd name="T62" fmla="*/ 205 w 216"/>
              <a:gd name="T63" fmla="*/ 8 h 173"/>
              <a:gd name="T64" fmla="*/ 207 w 216"/>
              <a:gd name="T65" fmla="*/ 10 h 173"/>
              <a:gd name="T66" fmla="*/ 207 w 216"/>
              <a:gd name="T67" fmla="*/ 13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6" h="173">
                <a:moveTo>
                  <a:pt x="205" y="0"/>
                </a:moveTo>
                <a:lnTo>
                  <a:pt x="9" y="0"/>
                </a:lnTo>
                <a:lnTo>
                  <a:pt x="9" y="0"/>
                </a:lnTo>
                <a:cubicBezTo>
                  <a:pt x="4" y="0"/>
                  <a:pt x="0" y="4"/>
                  <a:pt x="0" y="10"/>
                </a:cubicBezTo>
                <a:lnTo>
                  <a:pt x="0" y="130"/>
                </a:lnTo>
                <a:lnTo>
                  <a:pt x="0" y="130"/>
                </a:lnTo>
                <a:cubicBezTo>
                  <a:pt x="0" y="135"/>
                  <a:pt x="4" y="140"/>
                  <a:pt x="9" y="140"/>
                </a:cubicBezTo>
                <a:lnTo>
                  <a:pt x="84" y="140"/>
                </a:lnTo>
                <a:lnTo>
                  <a:pt x="84" y="162"/>
                </a:lnTo>
                <a:lnTo>
                  <a:pt x="62" y="162"/>
                </a:lnTo>
                <a:lnTo>
                  <a:pt x="62" y="172"/>
                </a:lnTo>
                <a:lnTo>
                  <a:pt x="153" y="172"/>
                </a:lnTo>
                <a:lnTo>
                  <a:pt x="153" y="162"/>
                </a:lnTo>
                <a:lnTo>
                  <a:pt x="131" y="162"/>
                </a:lnTo>
                <a:lnTo>
                  <a:pt x="131" y="140"/>
                </a:lnTo>
                <a:lnTo>
                  <a:pt x="205" y="140"/>
                </a:lnTo>
                <a:lnTo>
                  <a:pt x="205" y="140"/>
                </a:lnTo>
                <a:cubicBezTo>
                  <a:pt x="211" y="140"/>
                  <a:pt x="215" y="135"/>
                  <a:pt x="215" y="130"/>
                </a:cubicBezTo>
                <a:lnTo>
                  <a:pt x="215" y="10"/>
                </a:lnTo>
                <a:lnTo>
                  <a:pt x="215" y="10"/>
                </a:lnTo>
                <a:cubicBezTo>
                  <a:pt x="215" y="4"/>
                  <a:pt x="211" y="0"/>
                  <a:pt x="205" y="0"/>
                </a:cubicBezTo>
                <a:close/>
                <a:moveTo>
                  <a:pt x="207" y="130"/>
                </a:moveTo>
                <a:lnTo>
                  <a:pt x="207" y="130"/>
                </a:lnTo>
                <a:cubicBezTo>
                  <a:pt x="207" y="131"/>
                  <a:pt x="206" y="132"/>
                  <a:pt x="205" y="132"/>
                </a:cubicBezTo>
                <a:lnTo>
                  <a:pt x="9" y="132"/>
                </a:lnTo>
                <a:lnTo>
                  <a:pt x="9" y="132"/>
                </a:lnTo>
                <a:cubicBezTo>
                  <a:pt x="9" y="132"/>
                  <a:pt x="8" y="131"/>
                  <a:pt x="8" y="130"/>
                </a:cubicBezTo>
                <a:lnTo>
                  <a:pt x="8" y="10"/>
                </a:lnTo>
                <a:lnTo>
                  <a:pt x="8" y="10"/>
                </a:lnTo>
                <a:cubicBezTo>
                  <a:pt x="8" y="9"/>
                  <a:pt x="9" y="8"/>
                  <a:pt x="9" y="8"/>
                </a:cubicBezTo>
                <a:lnTo>
                  <a:pt x="205" y="8"/>
                </a:lnTo>
                <a:lnTo>
                  <a:pt x="205" y="8"/>
                </a:lnTo>
                <a:cubicBezTo>
                  <a:pt x="206" y="8"/>
                  <a:pt x="207" y="9"/>
                  <a:pt x="207" y="10"/>
                </a:cubicBezTo>
                <a:lnTo>
                  <a:pt x="207" y="1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267"/>
          <p:cNvSpPr>
            <a:spLocks noChangeArrowheads="1"/>
          </p:cNvSpPr>
          <p:nvPr/>
        </p:nvSpPr>
        <p:spPr bwMode="auto">
          <a:xfrm>
            <a:off x="2545078" y="2336637"/>
            <a:ext cx="894914" cy="748792"/>
          </a:xfrm>
          <a:custGeom>
            <a:avLst/>
            <a:gdLst>
              <a:gd name="T0" fmla="*/ 199 w 217"/>
              <a:gd name="T1" fmla="*/ 0 h 182"/>
              <a:gd name="T2" fmla="*/ 16 w 217"/>
              <a:gd name="T3" fmla="*/ 0 h 182"/>
              <a:gd name="T4" fmla="*/ 16 w 217"/>
              <a:gd name="T5" fmla="*/ 0 h 182"/>
              <a:gd name="T6" fmla="*/ 0 w 217"/>
              <a:gd name="T7" fmla="*/ 16 h 182"/>
              <a:gd name="T8" fmla="*/ 0 w 217"/>
              <a:gd name="T9" fmla="*/ 137 h 182"/>
              <a:gd name="T10" fmla="*/ 0 w 217"/>
              <a:gd name="T11" fmla="*/ 137 h 182"/>
              <a:gd name="T12" fmla="*/ 16 w 217"/>
              <a:gd name="T13" fmla="*/ 152 h 182"/>
              <a:gd name="T14" fmla="*/ 89 w 217"/>
              <a:gd name="T15" fmla="*/ 152 h 182"/>
              <a:gd name="T16" fmla="*/ 89 w 217"/>
              <a:gd name="T17" fmla="*/ 152 h 182"/>
              <a:gd name="T18" fmla="*/ 86 w 217"/>
              <a:gd name="T19" fmla="*/ 170 h 182"/>
              <a:gd name="T20" fmla="*/ 73 w 217"/>
              <a:gd name="T21" fmla="*/ 170 h 182"/>
              <a:gd name="T22" fmla="*/ 73 w 217"/>
              <a:gd name="T23" fmla="*/ 170 h 182"/>
              <a:gd name="T24" fmla="*/ 73 w 217"/>
              <a:gd name="T25" fmla="*/ 181 h 182"/>
              <a:gd name="T26" fmla="*/ 142 w 217"/>
              <a:gd name="T27" fmla="*/ 181 h 182"/>
              <a:gd name="T28" fmla="*/ 142 w 217"/>
              <a:gd name="T29" fmla="*/ 181 h 182"/>
              <a:gd name="T30" fmla="*/ 142 w 217"/>
              <a:gd name="T31" fmla="*/ 170 h 182"/>
              <a:gd name="T32" fmla="*/ 130 w 217"/>
              <a:gd name="T33" fmla="*/ 170 h 182"/>
              <a:gd name="T34" fmla="*/ 130 w 217"/>
              <a:gd name="T35" fmla="*/ 170 h 182"/>
              <a:gd name="T36" fmla="*/ 127 w 217"/>
              <a:gd name="T37" fmla="*/ 152 h 182"/>
              <a:gd name="T38" fmla="*/ 199 w 217"/>
              <a:gd name="T39" fmla="*/ 152 h 182"/>
              <a:gd name="T40" fmla="*/ 199 w 217"/>
              <a:gd name="T41" fmla="*/ 152 h 182"/>
              <a:gd name="T42" fmla="*/ 216 w 217"/>
              <a:gd name="T43" fmla="*/ 137 h 182"/>
              <a:gd name="T44" fmla="*/ 216 w 217"/>
              <a:gd name="T45" fmla="*/ 16 h 182"/>
              <a:gd name="T46" fmla="*/ 216 w 217"/>
              <a:gd name="T47" fmla="*/ 16 h 182"/>
              <a:gd name="T48" fmla="*/ 199 w 217"/>
              <a:gd name="T49" fmla="*/ 0 h 182"/>
              <a:gd name="T50" fmla="*/ 207 w 217"/>
              <a:gd name="T51" fmla="*/ 137 h 182"/>
              <a:gd name="T52" fmla="*/ 207 w 217"/>
              <a:gd name="T53" fmla="*/ 137 h 182"/>
              <a:gd name="T54" fmla="*/ 199 w 217"/>
              <a:gd name="T55" fmla="*/ 144 h 182"/>
              <a:gd name="T56" fmla="*/ 16 w 217"/>
              <a:gd name="T57" fmla="*/ 144 h 182"/>
              <a:gd name="T58" fmla="*/ 16 w 217"/>
              <a:gd name="T59" fmla="*/ 144 h 182"/>
              <a:gd name="T60" fmla="*/ 9 w 217"/>
              <a:gd name="T61" fmla="*/ 137 h 182"/>
              <a:gd name="T62" fmla="*/ 9 w 217"/>
              <a:gd name="T63" fmla="*/ 126 h 182"/>
              <a:gd name="T64" fmla="*/ 207 w 217"/>
              <a:gd name="T65" fmla="*/ 126 h 182"/>
              <a:gd name="T66" fmla="*/ 207 w 217"/>
              <a:gd name="T67" fmla="*/ 137 h 182"/>
              <a:gd name="T68" fmla="*/ 9 w 217"/>
              <a:gd name="T69" fmla="*/ 118 h 182"/>
              <a:gd name="T70" fmla="*/ 9 w 217"/>
              <a:gd name="T71" fmla="*/ 16 h 182"/>
              <a:gd name="T72" fmla="*/ 9 w 217"/>
              <a:gd name="T73" fmla="*/ 16 h 182"/>
              <a:gd name="T74" fmla="*/ 16 w 217"/>
              <a:gd name="T75" fmla="*/ 9 h 182"/>
              <a:gd name="T76" fmla="*/ 199 w 217"/>
              <a:gd name="T77" fmla="*/ 9 h 182"/>
              <a:gd name="T78" fmla="*/ 199 w 217"/>
              <a:gd name="T79" fmla="*/ 9 h 182"/>
              <a:gd name="T80" fmla="*/ 207 w 217"/>
              <a:gd name="T81" fmla="*/ 16 h 182"/>
              <a:gd name="T82" fmla="*/ 207 w 217"/>
              <a:gd name="T83" fmla="*/ 118 h 182"/>
              <a:gd name="T84" fmla="*/ 9 w 217"/>
              <a:gd name="T85" fmla="*/ 11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7" h="182">
                <a:moveTo>
                  <a:pt x="199" y="0"/>
                </a:moveTo>
                <a:lnTo>
                  <a:pt x="16" y="0"/>
                </a:lnTo>
                <a:lnTo>
                  <a:pt x="16" y="0"/>
                </a:lnTo>
                <a:cubicBezTo>
                  <a:pt x="7" y="0"/>
                  <a:pt x="0" y="7"/>
                  <a:pt x="0" y="16"/>
                </a:cubicBezTo>
                <a:lnTo>
                  <a:pt x="0" y="137"/>
                </a:lnTo>
                <a:lnTo>
                  <a:pt x="0" y="137"/>
                </a:lnTo>
                <a:cubicBezTo>
                  <a:pt x="0" y="146"/>
                  <a:pt x="7" y="152"/>
                  <a:pt x="16" y="152"/>
                </a:cubicBezTo>
                <a:lnTo>
                  <a:pt x="89" y="152"/>
                </a:lnTo>
                <a:lnTo>
                  <a:pt x="89" y="152"/>
                </a:lnTo>
                <a:cubicBezTo>
                  <a:pt x="89" y="159"/>
                  <a:pt x="88" y="165"/>
                  <a:pt x="86" y="170"/>
                </a:cubicBezTo>
                <a:lnTo>
                  <a:pt x="73" y="170"/>
                </a:lnTo>
                <a:lnTo>
                  <a:pt x="73" y="170"/>
                </a:lnTo>
                <a:cubicBezTo>
                  <a:pt x="66" y="170"/>
                  <a:pt x="66" y="181"/>
                  <a:pt x="73" y="181"/>
                </a:cubicBezTo>
                <a:lnTo>
                  <a:pt x="142" y="181"/>
                </a:lnTo>
                <a:lnTo>
                  <a:pt x="142" y="181"/>
                </a:lnTo>
                <a:cubicBezTo>
                  <a:pt x="150" y="181"/>
                  <a:pt x="150" y="170"/>
                  <a:pt x="142" y="170"/>
                </a:cubicBezTo>
                <a:lnTo>
                  <a:pt x="130" y="170"/>
                </a:lnTo>
                <a:lnTo>
                  <a:pt x="130" y="170"/>
                </a:lnTo>
                <a:cubicBezTo>
                  <a:pt x="128" y="165"/>
                  <a:pt x="127" y="159"/>
                  <a:pt x="127" y="152"/>
                </a:cubicBezTo>
                <a:lnTo>
                  <a:pt x="199" y="152"/>
                </a:lnTo>
                <a:lnTo>
                  <a:pt x="199" y="152"/>
                </a:lnTo>
                <a:cubicBezTo>
                  <a:pt x="208" y="152"/>
                  <a:pt x="216" y="146"/>
                  <a:pt x="216" y="137"/>
                </a:cubicBezTo>
                <a:lnTo>
                  <a:pt x="216" y="16"/>
                </a:lnTo>
                <a:lnTo>
                  <a:pt x="216" y="16"/>
                </a:lnTo>
                <a:cubicBezTo>
                  <a:pt x="216" y="7"/>
                  <a:pt x="208" y="0"/>
                  <a:pt x="199" y="0"/>
                </a:cubicBezTo>
                <a:close/>
                <a:moveTo>
                  <a:pt x="207" y="137"/>
                </a:moveTo>
                <a:lnTo>
                  <a:pt x="207" y="137"/>
                </a:lnTo>
                <a:cubicBezTo>
                  <a:pt x="207" y="141"/>
                  <a:pt x="204" y="144"/>
                  <a:pt x="199" y="144"/>
                </a:cubicBezTo>
                <a:lnTo>
                  <a:pt x="16" y="144"/>
                </a:lnTo>
                <a:lnTo>
                  <a:pt x="16" y="144"/>
                </a:lnTo>
                <a:cubicBezTo>
                  <a:pt x="12" y="144"/>
                  <a:pt x="9" y="141"/>
                  <a:pt x="9" y="137"/>
                </a:cubicBezTo>
                <a:lnTo>
                  <a:pt x="9" y="126"/>
                </a:lnTo>
                <a:lnTo>
                  <a:pt x="207" y="126"/>
                </a:lnTo>
                <a:lnTo>
                  <a:pt x="207" y="137"/>
                </a:lnTo>
                <a:close/>
                <a:moveTo>
                  <a:pt x="9" y="118"/>
                </a:moveTo>
                <a:lnTo>
                  <a:pt x="9" y="16"/>
                </a:lnTo>
                <a:lnTo>
                  <a:pt x="9" y="16"/>
                </a:lnTo>
                <a:cubicBezTo>
                  <a:pt x="9" y="12"/>
                  <a:pt x="12" y="9"/>
                  <a:pt x="16" y="9"/>
                </a:cubicBezTo>
                <a:lnTo>
                  <a:pt x="199" y="9"/>
                </a:lnTo>
                <a:lnTo>
                  <a:pt x="199" y="9"/>
                </a:lnTo>
                <a:cubicBezTo>
                  <a:pt x="204" y="9"/>
                  <a:pt x="207" y="12"/>
                  <a:pt x="207" y="16"/>
                </a:cubicBezTo>
                <a:lnTo>
                  <a:pt x="207" y="118"/>
                </a:lnTo>
                <a:lnTo>
                  <a:pt x="9" y="1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270"/>
          <p:cNvSpPr>
            <a:spLocks noChangeArrowheads="1"/>
          </p:cNvSpPr>
          <p:nvPr/>
        </p:nvSpPr>
        <p:spPr bwMode="auto">
          <a:xfrm>
            <a:off x="5648548" y="2431973"/>
            <a:ext cx="894914" cy="639212"/>
          </a:xfrm>
          <a:custGeom>
            <a:avLst/>
            <a:gdLst>
              <a:gd name="T0" fmla="*/ 199 w 216"/>
              <a:gd name="T1" fmla="*/ 117 h 153"/>
              <a:gd name="T2" fmla="*/ 199 w 216"/>
              <a:gd name="T3" fmla="*/ 16 h 153"/>
              <a:gd name="T4" fmla="*/ 199 w 216"/>
              <a:gd name="T5" fmla="*/ 16 h 153"/>
              <a:gd name="T6" fmla="*/ 183 w 216"/>
              <a:gd name="T7" fmla="*/ 0 h 153"/>
              <a:gd name="T8" fmla="*/ 33 w 216"/>
              <a:gd name="T9" fmla="*/ 0 h 153"/>
              <a:gd name="T10" fmla="*/ 33 w 216"/>
              <a:gd name="T11" fmla="*/ 0 h 153"/>
              <a:gd name="T12" fmla="*/ 16 w 216"/>
              <a:gd name="T13" fmla="*/ 16 h 153"/>
              <a:gd name="T14" fmla="*/ 16 w 216"/>
              <a:gd name="T15" fmla="*/ 117 h 153"/>
              <a:gd name="T16" fmla="*/ 0 w 216"/>
              <a:gd name="T17" fmla="*/ 117 h 153"/>
              <a:gd name="T18" fmla="*/ 0 w 216"/>
              <a:gd name="T19" fmla="*/ 136 h 153"/>
              <a:gd name="T20" fmla="*/ 0 w 216"/>
              <a:gd name="T21" fmla="*/ 136 h 153"/>
              <a:gd name="T22" fmla="*/ 16 w 216"/>
              <a:gd name="T23" fmla="*/ 152 h 153"/>
              <a:gd name="T24" fmla="*/ 199 w 216"/>
              <a:gd name="T25" fmla="*/ 152 h 153"/>
              <a:gd name="T26" fmla="*/ 199 w 216"/>
              <a:gd name="T27" fmla="*/ 152 h 153"/>
              <a:gd name="T28" fmla="*/ 215 w 216"/>
              <a:gd name="T29" fmla="*/ 136 h 153"/>
              <a:gd name="T30" fmla="*/ 215 w 216"/>
              <a:gd name="T31" fmla="*/ 117 h 153"/>
              <a:gd name="T32" fmla="*/ 199 w 216"/>
              <a:gd name="T33" fmla="*/ 117 h 153"/>
              <a:gd name="T34" fmla="*/ 25 w 216"/>
              <a:gd name="T35" fmla="*/ 16 h 153"/>
              <a:gd name="T36" fmla="*/ 25 w 216"/>
              <a:gd name="T37" fmla="*/ 16 h 153"/>
              <a:gd name="T38" fmla="*/ 33 w 216"/>
              <a:gd name="T39" fmla="*/ 8 h 153"/>
              <a:gd name="T40" fmla="*/ 183 w 216"/>
              <a:gd name="T41" fmla="*/ 8 h 153"/>
              <a:gd name="T42" fmla="*/ 183 w 216"/>
              <a:gd name="T43" fmla="*/ 8 h 153"/>
              <a:gd name="T44" fmla="*/ 191 w 216"/>
              <a:gd name="T45" fmla="*/ 16 h 153"/>
              <a:gd name="T46" fmla="*/ 191 w 216"/>
              <a:gd name="T47" fmla="*/ 117 h 153"/>
              <a:gd name="T48" fmla="*/ 25 w 216"/>
              <a:gd name="T49" fmla="*/ 117 h 153"/>
              <a:gd name="T50" fmla="*/ 25 w 216"/>
              <a:gd name="T51" fmla="*/ 16 h 153"/>
              <a:gd name="T52" fmla="*/ 207 w 216"/>
              <a:gd name="T53" fmla="*/ 136 h 153"/>
              <a:gd name="T54" fmla="*/ 207 w 216"/>
              <a:gd name="T55" fmla="*/ 136 h 153"/>
              <a:gd name="T56" fmla="*/ 199 w 216"/>
              <a:gd name="T57" fmla="*/ 143 h 153"/>
              <a:gd name="T58" fmla="*/ 16 w 216"/>
              <a:gd name="T59" fmla="*/ 143 h 153"/>
              <a:gd name="T60" fmla="*/ 16 w 216"/>
              <a:gd name="T61" fmla="*/ 143 h 153"/>
              <a:gd name="T62" fmla="*/ 9 w 216"/>
              <a:gd name="T63" fmla="*/ 136 h 153"/>
              <a:gd name="T64" fmla="*/ 9 w 216"/>
              <a:gd name="T65" fmla="*/ 125 h 153"/>
              <a:gd name="T66" fmla="*/ 68 w 216"/>
              <a:gd name="T67" fmla="*/ 125 h 153"/>
              <a:gd name="T68" fmla="*/ 68 w 216"/>
              <a:gd name="T69" fmla="*/ 125 h 153"/>
              <a:gd name="T70" fmla="*/ 78 w 216"/>
              <a:gd name="T71" fmla="*/ 132 h 153"/>
              <a:gd name="T72" fmla="*/ 137 w 216"/>
              <a:gd name="T73" fmla="*/ 132 h 153"/>
              <a:gd name="T74" fmla="*/ 137 w 216"/>
              <a:gd name="T75" fmla="*/ 132 h 153"/>
              <a:gd name="T76" fmla="*/ 147 w 216"/>
              <a:gd name="T77" fmla="*/ 125 h 153"/>
              <a:gd name="T78" fmla="*/ 207 w 216"/>
              <a:gd name="T79" fmla="*/ 125 h 153"/>
              <a:gd name="T80" fmla="*/ 207 w 216"/>
              <a:gd name="T81" fmla="*/ 13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6" h="153">
                <a:moveTo>
                  <a:pt x="199" y="117"/>
                </a:moveTo>
                <a:lnTo>
                  <a:pt x="199" y="16"/>
                </a:lnTo>
                <a:lnTo>
                  <a:pt x="199" y="16"/>
                </a:lnTo>
                <a:cubicBezTo>
                  <a:pt x="199" y="7"/>
                  <a:pt x="192" y="0"/>
                  <a:pt x="183" y="0"/>
                </a:cubicBezTo>
                <a:lnTo>
                  <a:pt x="33" y="0"/>
                </a:lnTo>
                <a:lnTo>
                  <a:pt x="33" y="0"/>
                </a:lnTo>
                <a:cubicBezTo>
                  <a:pt x="24" y="0"/>
                  <a:pt x="16" y="7"/>
                  <a:pt x="16" y="16"/>
                </a:cubicBezTo>
                <a:lnTo>
                  <a:pt x="16" y="117"/>
                </a:lnTo>
                <a:lnTo>
                  <a:pt x="0" y="117"/>
                </a:lnTo>
                <a:lnTo>
                  <a:pt x="0" y="136"/>
                </a:lnTo>
                <a:lnTo>
                  <a:pt x="0" y="136"/>
                </a:lnTo>
                <a:cubicBezTo>
                  <a:pt x="0" y="145"/>
                  <a:pt x="7" y="152"/>
                  <a:pt x="16" y="152"/>
                </a:cubicBezTo>
                <a:lnTo>
                  <a:pt x="199" y="152"/>
                </a:lnTo>
                <a:lnTo>
                  <a:pt x="199" y="152"/>
                </a:lnTo>
                <a:cubicBezTo>
                  <a:pt x="208" y="152"/>
                  <a:pt x="215" y="145"/>
                  <a:pt x="215" y="136"/>
                </a:cubicBezTo>
                <a:lnTo>
                  <a:pt x="215" y="117"/>
                </a:lnTo>
                <a:lnTo>
                  <a:pt x="199" y="117"/>
                </a:lnTo>
                <a:close/>
                <a:moveTo>
                  <a:pt x="25" y="16"/>
                </a:moveTo>
                <a:lnTo>
                  <a:pt x="25" y="16"/>
                </a:lnTo>
                <a:cubicBezTo>
                  <a:pt x="25" y="12"/>
                  <a:pt x="28" y="8"/>
                  <a:pt x="33" y="8"/>
                </a:cubicBezTo>
                <a:lnTo>
                  <a:pt x="183" y="8"/>
                </a:lnTo>
                <a:lnTo>
                  <a:pt x="183" y="8"/>
                </a:lnTo>
                <a:cubicBezTo>
                  <a:pt x="187" y="8"/>
                  <a:pt x="191" y="12"/>
                  <a:pt x="191" y="16"/>
                </a:cubicBezTo>
                <a:lnTo>
                  <a:pt x="191" y="117"/>
                </a:lnTo>
                <a:lnTo>
                  <a:pt x="25" y="117"/>
                </a:lnTo>
                <a:lnTo>
                  <a:pt x="25" y="16"/>
                </a:lnTo>
                <a:close/>
                <a:moveTo>
                  <a:pt x="207" y="136"/>
                </a:moveTo>
                <a:lnTo>
                  <a:pt x="207" y="136"/>
                </a:lnTo>
                <a:cubicBezTo>
                  <a:pt x="207" y="140"/>
                  <a:pt x="204" y="143"/>
                  <a:pt x="199" y="143"/>
                </a:cubicBezTo>
                <a:lnTo>
                  <a:pt x="16" y="143"/>
                </a:lnTo>
                <a:lnTo>
                  <a:pt x="16" y="143"/>
                </a:lnTo>
                <a:cubicBezTo>
                  <a:pt x="12" y="143"/>
                  <a:pt x="9" y="140"/>
                  <a:pt x="9" y="136"/>
                </a:cubicBezTo>
                <a:lnTo>
                  <a:pt x="9" y="125"/>
                </a:lnTo>
                <a:lnTo>
                  <a:pt x="68" y="125"/>
                </a:lnTo>
                <a:lnTo>
                  <a:pt x="68" y="125"/>
                </a:lnTo>
                <a:cubicBezTo>
                  <a:pt x="70" y="129"/>
                  <a:pt x="74" y="132"/>
                  <a:pt x="78" y="132"/>
                </a:cubicBezTo>
                <a:lnTo>
                  <a:pt x="137" y="132"/>
                </a:lnTo>
                <a:lnTo>
                  <a:pt x="137" y="132"/>
                </a:lnTo>
                <a:cubicBezTo>
                  <a:pt x="142" y="132"/>
                  <a:pt x="146" y="129"/>
                  <a:pt x="147" y="125"/>
                </a:cubicBezTo>
                <a:lnTo>
                  <a:pt x="207" y="125"/>
                </a:lnTo>
                <a:lnTo>
                  <a:pt x="207" y="1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1972639" y="3388459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1622876" y="3821799"/>
            <a:ext cx="27393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5076104" y="3388459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4726341" y="3821799"/>
            <a:ext cx="27393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8179575" y="3388459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7829812" y="3821799"/>
            <a:ext cx="27393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00">
            <a:off x="7918296" y="2776607"/>
            <a:ext cx="546407" cy="29430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5060" r="699" b="22220"/>
          <a:stretch>
            <a:fillRect/>
          </a:stretch>
        </p:blipFill>
        <p:spPr>
          <a:xfrm>
            <a:off x="-1" y="0"/>
            <a:ext cx="12192001" cy="33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432" y="2141400"/>
            <a:ext cx="3799436" cy="2575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90775" y="2532658"/>
            <a:ext cx="3019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7"/>
          <p:cNvSpPr>
            <a:spLocks noChangeArrowheads="1"/>
          </p:cNvSpPr>
          <p:nvPr/>
        </p:nvSpPr>
        <p:spPr bwMode="auto">
          <a:xfrm>
            <a:off x="1704974" y="3402011"/>
            <a:ext cx="4391026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为什么千图网如此受欢迎，因为我们拒绝浮夸设计，讲究实战实用，每一套模板都是经过精心逻辑搭配，还有超值图标大礼包在尾页，感谢您的预览和选购。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968" y="1637476"/>
            <a:ext cx="1270714" cy="13193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75060" r="699" b="22220"/>
          <a:stretch>
            <a:fillRect/>
          </a:stretch>
        </p:blipFill>
        <p:spPr>
          <a:xfrm>
            <a:off x="-1" y="6524625"/>
            <a:ext cx="12192001" cy="333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b="81250"/>
          <a:stretch>
            <a:fillRect/>
          </a:stretch>
        </p:blipFill>
        <p:spPr>
          <a:xfrm>
            <a:off x="0" y="6429849"/>
            <a:ext cx="12192000" cy="43757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占位符 27" descr="city-restaurant-table-pavement-1.jpg"/>
          <p:cNvPicPr>
            <a:picLocks noChangeAspect="1"/>
          </p:cNvPicPr>
          <p:nvPr/>
        </p:nvPicPr>
        <p:blipFill>
          <a:blip r:embed="rId2" cstate="print"/>
          <a:srcRect t="7694" b="7694"/>
          <a:stretch>
            <a:fillRect/>
          </a:stretch>
        </p:blipFill>
        <p:spPr>
          <a:xfrm>
            <a:off x="608648" y="2023062"/>
            <a:ext cx="2659414" cy="149893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" name="图片占位符 29" descr="selected-focus-of-laptop.jpg"/>
          <p:cNvPicPr>
            <a:picLocks noChangeAspect="1"/>
          </p:cNvPicPr>
          <p:nvPr/>
        </p:nvPicPr>
        <p:blipFill>
          <a:blip r:embed="rId3" cstate="print"/>
          <a:srcRect t="7737" b="7737"/>
          <a:stretch>
            <a:fillRect/>
          </a:stretch>
        </p:blipFill>
        <p:spPr>
          <a:xfrm>
            <a:off x="608648" y="3836771"/>
            <a:ext cx="2659414" cy="1498933"/>
          </a:xfrm>
          <a:prstGeom prst="rect">
            <a:avLst/>
          </a:prstGeom>
        </p:spPr>
      </p:pic>
      <p:pic>
        <p:nvPicPr>
          <p:cNvPr id="8" name="图片占位符 32" descr="notebook-and-ballpoint-with-laptop-in-background.jpg"/>
          <p:cNvPicPr>
            <a:picLocks noChangeAspect="1"/>
          </p:cNvPicPr>
          <p:nvPr/>
        </p:nvPicPr>
        <p:blipFill>
          <a:blip r:embed="rId4" cstate="print"/>
          <a:srcRect t="7731" b="7731"/>
          <a:stretch>
            <a:fillRect/>
          </a:stretch>
        </p:blipFill>
        <p:spPr>
          <a:xfrm>
            <a:off x="3547300" y="3836771"/>
            <a:ext cx="2659414" cy="1498933"/>
          </a:xfrm>
          <a:prstGeom prst="rect">
            <a:avLst/>
          </a:prstGeom>
        </p:spPr>
      </p:pic>
      <p:pic>
        <p:nvPicPr>
          <p:cNvPr id="9" name="图片占位符 28" descr="tie-watch-cufflinks-fashion.jpg"/>
          <p:cNvPicPr>
            <a:picLocks noChangeAspect="1"/>
          </p:cNvPicPr>
          <p:nvPr/>
        </p:nvPicPr>
        <p:blipFill>
          <a:blip r:embed="rId5" cstate="print"/>
          <a:srcRect t="7707" b="7707"/>
          <a:stretch>
            <a:fillRect/>
          </a:stretch>
        </p:blipFill>
        <p:spPr>
          <a:xfrm>
            <a:off x="3547300" y="2023062"/>
            <a:ext cx="2659414" cy="1498933"/>
          </a:xfrm>
          <a:prstGeom prst="rect">
            <a:avLst/>
          </a:prstGeom>
        </p:spPr>
      </p:pic>
      <p:sp>
        <p:nvSpPr>
          <p:cNvPr id="10" name="Rectangle 35"/>
          <p:cNvSpPr/>
          <p:nvPr/>
        </p:nvSpPr>
        <p:spPr>
          <a:xfrm>
            <a:off x="3547300" y="5225653"/>
            <a:ext cx="2659414" cy="110051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608648" y="5225653"/>
            <a:ext cx="2659414" cy="11005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3547300" y="3411944"/>
            <a:ext cx="2659414" cy="11005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608648" y="3411944"/>
            <a:ext cx="2659414" cy="110051"/>
          </a:xfrm>
          <a:prstGeom prst="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4" name="文本框 40"/>
          <p:cNvSpPr txBox="1"/>
          <p:nvPr/>
        </p:nvSpPr>
        <p:spPr>
          <a:xfrm>
            <a:off x="6403980" y="2023062"/>
            <a:ext cx="5179371" cy="14446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86"/>
          <p:cNvSpPr>
            <a:spLocks noChangeArrowheads="1"/>
          </p:cNvSpPr>
          <p:nvPr/>
        </p:nvSpPr>
        <p:spPr bwMode="auto">
          <a:xfrm>
            <a:off x="6483688" y="3894305"/>
            <a:ext cx="181514" cy="181526"/>
          </a:xfrm>
          <a:prstGeom prst="rect">
            <a:avLst/>
          </a:prstGeom>
          <a:solidFill>
            <a:srgbClr val="F44067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Freeform 86"/>
          <p:cNvSpPr>
            <a:spLocks noChangeArrowheads="1"/>
          </p:cNvSpPr>
          <p:nvPr/>
        </p:nvSpPr>
        <p:spPr bwMode="auto">
          <a:xfrm>
            <a:off x="6483688" y="4847331"/>
            <a:ext cx="181514" cy="1815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" name="Freeform 86"/>
          <p:cNvSpPr>
            <a:spLocks noChangeArrowheads="1"/>
          </p:cNvSpPr>
          <p:nvPr/>
        </p:nvSpPr>
        <p:spPr bwMode="auto">
          <a:xfrm>
            <a:off x="8998997" y="3894305"/>
            <a:ext cx="181514" cy="1815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8" name="Freeform 86"/>
          <p:cNvSpPr>
            <a:spLocks noChangeArrowheads="1"/>
          </p:cNvSpPr>
          <p:nvPr/>
        </p:nvSpPr>
        <p:spPr bwMode="auto">
          <a:xfrm>
            <a:off x="8998997" y="4847331"/>
            <a:ext cx="181514" cy="181526"/>
          </a:xfrm>
          <a:prstGeom prst="rect">
            <a:avLst/>
          </a:prstGeom>
          <a:solidFill>
            <a:srgbClr val="F44067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6665202" y="3788034"/>
            <a:ext cx="2205752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9180511" y="3788034"/>
            <a:ext cx="2205752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6665202" y="4722010"/>
            <a:ext cx="2205752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9180511" y="4722010"/>
            <a:ext cx="2205752" cy="613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222"/>
          <p:cNvSpPr>
            <a:spLocks noChangeArrowheads="1"/>
          </p:cNvSpPr>
          <p:nvPr/>
        </p:nvSpPr>
        <p:spPr bwMode="auto">
          <a:xfrm>
            <a:off x="6847079" y="2789423"/>
            <a:ext cx="499948" cy="489742"/>
          </a:xfrm>
          <a:custGeom>
            <a:avLst/>
            <a:gdLst>
              <a:gd name="T0" fmla="*/ 186 w 216"/>
              <a:gd name="T1" fmla="*/ 0 h 210"/>
              <a:gd name="T2" fmla="*/ 29 w 216"/>
              <a:gd name="T3" fmla="*/ 0 h 210"/>
              <a:gd name="T4" fmla="*/ 29 w 216"/>
              <a:gd name="T5" fmla="*/ 0 h 210"/>
              <a:gd name="T6" fmla="*/ 0 w 216"/>
              <a:gd name="T7" fmla="*/ 29 h 210"/>
              <a:gd name="T8" fmla="*/ 0 w 216"/>
              <a:gd name="T9" fmla="*/ 136 h 210"/>
              <a:gd name="T10" fmla="*/ 0 w 216"/>
              <a:gd name="T11" fmla="*/ 136 h 210"/>
              <a:gd name="T12" fmla="*/ 29 w 216"/>
              <a:gd name="T13" fmla="*/ 165 h 210"/>
              <a:gd name="T14" fmla="*/ 32 w 216"/>
              <a:gd name="T15" fmla="*/ 165 h 210"/>
              <a:gd name="T16" fmla="*/ 32 w 216"/>
              <a:gd name="T17" fmla="*/ 209 h 210"/>
              <a:gd name="T18" fmla="*/ 96 w 216"/>
              <a:gd name="T19" fmla="*/ 165 h 210"/>
              <a:gd name="T20" fmla="*/ 186 w 216"/>
              <a:gd name="T21" fmla="*/ 165 h 210"/>
              <a:gd name="T22" fmla="*/ 186 w 216"/>
              <a:gd name="T23" fmla="*/ 165 h 210"/>
              <a:gd name="T24" fmla="*/ 215 w 216"/>
              <a:gd name="T25" fmla="*/ 136 h 210"/>
              <a:gd name="T26" fmla="*/ 215 w 216"/>
              <a:gd name="T27" fmla="*/ 29 h 210"/>
              <a:gd name="T28" fmla="*/ 215 w 216"/>
              <a:gd name="T29" fmla="*/ 29 h 210"/>
              <a:gd name="T30" fmla="*/ 186 w 216"/>
              <a:gd name="T31" fmla="*/ 0 h 210"/>
              <a:gd name="T32" fmla="*/ 207 w 216"/>
              <a:gd name="T33" fmla="*/ 136 h 210"/>
              <a:gd name="T34" fmla="*/ 207 w 216"/>
              <a:gd name="T35" fmla="*/ 136 h 210"/>
              <a:gd name="T36" fmla="*/ 186 w 216"/>
              <a:gd name="T37" fmla="*/ 157 h 210"/>
              <a:gd name="T38" fmla="*/ 93 w 216"/>
              <a:gd name="T39" fmla="*/ 157 h 210"/>
              <a:gd name="T40" fmla="*/ 40 w 216"/>
              <a:gd name="T41" fmla="*/ 193 h 210"/>
              <a:gd name="T42" fmla="*/ 41 w 216"/>
              <a:gd name="T43" fmla="*/ 157 h 210"/>
              <a:gd name="T44" fmla="*/ 29 w 216"/>
              <a:gd name="T45" fmla="*/ 157 h 210"/>
              <a:gd name="T46" fmla="*/ 29 w 216"/>
              <a:gd name="T47" fmla="*/ 157 h 210"/>
              <a:gd name="T48" fmla="*/ 8 w 216"/>
              <a:gd name="T49" fmla="*/ 136 h 210"/>
              <a:gd name="T50" fmla="*/ 8 w 216"/>
              <a:gd name="T51" fmla="*/ 29 h 210"/>
              <a:gd name="T52" fmla="*/ 8 w 216"/>
              <a:gd name="T53" fmla="*/ 29 h 210"/>
              <a:gd name="T54" fmla="*/ 29 w 216"/>
              <a:gd name="T55" fmla="*/ 8 h 210"/>
              <a:gd name="T56" fmla="*/ 186 w 216"/>
              <a:gd name="T57" fmla="*/ 8 h 210"/>
              <a:gd name="T58" fmla="*/ 186 w 216"/>
              <a:gd name="T59" fmla="*/ 8 h 210"/>
              <a:gd name="T60" fmla="*/ 207 w 216"/>
              <a:gd name="T61" fmla="*/ 29 h 210"/>
              <a:gd name="T62" fmla="*/ 207 w 216"/>
              <a:gd name="T63" fmla="*/ 136 h 210"/>
              <a:gd name="T64" fmla="*/ 78 w 216"/>
              <a:gd name="T65" fmla="*/ 80 h 210"/>
              <a:gd name="T66" fmla="*/ 78 w 216"/>
              <a:gd name="T67" fmla="*/ 80 h 210"/>
              <a:gd name="T68" fmla="*/ 57 w 216"/>
              <a:gd name="T69" fmla="*/ 88 h 210"/>
              <a:gd name="T70" fmla="*/ 57 w 216"/>
              <a:gd name="T71" fmla="*/ 88 h 210"/>
              <a:gd name="T72" fmla="*/ 65 w 216"/>
              <a:gd name="T73" fmla="*/ 67 h 210"/>
              <a:gd name="T74" fmla="*/ 65 w 216"/>
              <a:gd name="T75" fmla="*/ 67 h 210"/>
              <a:gd name="T76" fmla="*/ 78 w 216"/>
              <a:gd name="T77" fmla="*/ 80 h 210"/>
              <a:gd name="T78" fmla="*/ 120 w 216"/>
              <a:gd name="T79" fmla="*/ 80 h 210"/>
              <a:gd name="T80" fmla="*/ 120 w 216"/>
              <a:gd name="T81" fmla="*/ 80 h 210"/>
              <a:gd name="T82" fmla="*/ 99 w 216"/>
              <a:gd name="T83" fmla="*/ 88 h 210"/>
              <a:gd name="T84" fmla="*/ 99 w 216"/>
              <a:gd name="T85" fmla="*/ 88 h 210"/>
              <a:gd name="T86" fmla="*/ 108 w 216"/>
              <a:gd name="T87" fmla="*/ 67 h 210"/>
              <a:gd name="T88" fmla="*/ 108 w 216"/>
              <a:gd name="T89" fmla="*/ 67 h 210"/>
              <a:gd name="T90" fmla="*/ 120 w 216"/>
              <a:gd name="T91" fmla="*/ 80 h 210"/>
              <a:gd name="T92" fmla="*/ 162 w 216"/>
              <a:gd name="T93" fmla="*/ 81 h 210"/>
              <a:gd name="T94" fmla="*/ 162 w 216"/>
              <a:gd name="T95" fmla="*/ 81 h 210"/>
              <a:gd name="T96" fmla="*/ 141 w 216"/>
              <a:gd name="T97" fmla="*/ 90 h 210"/>
              <a:gd name="T98" fmla="*/ 141 w 216"/>
              <a:gd name="T99" fmla="*/ 90 h 210"/>
              <a:gd name="T100" fmla="*/ 150 w 216"/>
              <a:gd name="T101" fmla="*/ 69 h 210"/>
              <a:gd name="T102" fmla="*/ 150 w 216"/>
              <a:gd name="T103" fmla="*/ 69 h 210"/>
              <a:gd name="T104" fmla="*/ 162 w 216"/>
              <a:gd name="T105" fmla="*/ 8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6" h="210">
                <a:moveTo>
                  <a:pt x="186" y="0"/>
                </a:moveTo>
                <a:lnTo>
                  <a:pt x="29" y="0"/>
                </a:lnTo>
                <a:lnTo>
                  <a:pt x="29" y="0"/>
                </a:lnTo>
                <a:cubicBezTo>
                  <a:pt x="13" y="0"/>
                  <a:pt x="0" y="13"/>
                  <a:pt x="0" y="29"/>
                </a:cubicBezTo>
                <a:lnTo>
                  <a:pt x="0" y="136"/>
                </a:lnTo>
                <a:lnTo>
                  <a:pt x="0" y="136"/>
                </a:lnTo>
                <a:cubicBezTo>
                  <a:pt x="0" y="152"/>
                  <a:pt x="13" y="165"/>
                  <a:pt x="29" y="165"/>
                </a:cubicBezTo>
                <a:lnTo>
                  <a:pt x="32" y="165"/>
                </a:lnTo>
                <a:lnTo>
                  <a:pt x="32" y="209"/>
                </a:lnTo>
                <a:lnTo>
                  <a:pt x="96" y="165"/>
                </a:lnTo>
                <a:lnTo>
                  <a:pt x="186" y="165"/>
                </a:lnTo>
                <a:lnTo>
                  <a:pt x="186" y="165"/>
                </a:lnTo>
                <a:cubicBezTo>
                  <a:pt x="202" y="165"/>
                  <a:pt x="215" y="152"/>
                  <a:pt x="215" y="136"/>
                </a:cubicBezTo>
                <a:lnTo>
                  <a:pt x="215" y="29"/>
                </a:lnTo>
                <a:lnTo>
                  <a:pt x="215" y="29"/>
                </a:lnTo>
                <a:cubicBezTo>
                  <a:pt x="215" y="13"/>
                  <a:pt x="202" y="0"/>
                  <a:pt x="186" y="0"/>
                </a:cubicBezTo>
                <a:close/>
                <a:moveTo>
                  <a:pt x="207" y="136"/>
                </a:moveTo>
                <a:lnTo>
                  <a:pt x="207" y="136"/>
                </a:lnTo>
                <a:cubicBezTo>
                  <a:pt x="207" y="147"/>
                  <a:pt x="198" y="157"/>
                  <a:pt x="186" y="157"/>
                </a:cubicBezTo>
                <a:lnTo>
                  <a:pt x="93" y="157"/>
                </a:lnTo>
                <a:lnTo>
                  <a:pt x="40" y="193"/>
                </a:lnTo>
                <a:lnTo>
                  <a:pt x="41" y="157"/>
                </a:lnTo>
                <a:lnTo>
                  <a:pt x="29" y="157"/>
                </a:lnTo>
                <a:lnTo>
                  <a:pt x="29" y="157"/>
                </a:lnTo>
                <a:cubicBezTo>
                  <a:pt x="17" y="157"/>
                  <a:pt x="8" y="147"/>
                  <a:pt x="8" y="136"/>
                </a:cubicBezTo>
                <a:lnTo>
                  <a:pt x="8" y="29"/>
                </a:lnTo>
                <a:lnTo>
                  <a:pt x="8" y="29"/>
                </a:lnTo>
                <a:cubicBezTo>
                  <a:pt x="8" y="17"/>
                  <a:pt x="17" y="8"/>
                  <a:pt x="29" y="8"/>
                </a:cubicBezTo>
                <a:lnTo>
                  <a:pt x="186" y="8"/>
                </a:lnTo>
                <a:lnTo>
                  <a:pt x="186" y="8"/>
                </a:lnTo>
                <a:cubicBezTo>
                  <a:pt x="198" y="8"/>
                  <a:pt x="207" y="17"/>
                  <a:pt x="207" y="29"/>
                </a:cubicBezTo>
                <a:lnTo>
                  <a:pt x="207" y="136"/>
                </a:lnTo>
                <a:close/>
                <a:moveTo>
                  <a:pt x="78" y="80"/>
                </a:moveTo>
                <a:lnTo>
                  <a:pt x="78" y="80"/>
                </a:lnTo>
                <a:cubicBezTo>
                  <a:pt x="78" y="91"/>
                  <a:pt x="65" y="97"/>
                  <a:pt x="57" y="88"/>
                </a:cubicBezTo>
                <a:lnTo>
                  <a:pt x="57" y="88"/>
                </a:lnTo>
                <a:cubicBezTo>
                  <a:pt x="49" y="81"/>
                  <a:pt x="54" y="67"/>
                  <a:pt x="65" y="67"/>
                </a:cubicBezTo>
                <a:lnTo>
                  <a:pt x="65" y="67"/>
                </a:lnTo>
                <a:cubicBezTo>
                  <a:pt x="72" y="67"/>
                  <a:pt x="78" y="73"/>
                  <a:pt x="78" y="80"/>
                </a:cubicBezTo>
                <a:close/>
                <a:moveTo>
                  <a:pt x="120" y="80"/>
                </a:moveTo>
                <a:lnTo>
                  <a:pt x="120" y="80"/>
                </a:lnTo>
                <a:cubicBezTo>
                  <a:pt x="120" y="91"/>
                  <a:pt x="107" y="97"/>
                  <a:pt x="99" y="88"/>
                </a:cubicBezTo>
                <a:lnTo>
                  <a:pt x="99" y="88"/>
                </a:lnTo>
                <a:cubicBezTo>
                  <a:pt x="91" y="81"/>
                  <a:pt x="97" y="67"/>
                  <a:pt x="108" y="67"/>
                </a:cubicBezTo>
                <a:lnTo>
                  <a:pt x="108" y="67"/>
                </a:lnTo>
                <a:cubicBezTo>
                  <a:pt x="114" y="67"/>
                  <a:pt x="120" y="73"/>
                  <a:pt x="120" y="80"/>
                </a:cubicBezTo>
                <a:close/>
                <a:moveTo>
                  <a:pt x="162" y="81"/>
                </a:moveTo>
                <a:lnTo>
                  <a:pt x="162" y="81"/>
                </a:lnTo>
                <a:cubicBezTo>
                  <a:pt x="162" y="93"/>
                  <a:pt x="149" y="98"/>
                  <a:pt x="141" y="90"/>
                </a:cubicBezTo>
                <a:lnTo>
                  <a:pt x="141" y="90"/>
                </a:lnTo>
                <a:cubicBezTo>
                  <a:pt x="133" y="82"/>
                  <a:pt x="138" y="69"/>
                  <a:pt x="150" y="69"/>
                </a:cubicBezTo>
                <a:lnTo>
                  <a:pt x="150" y="69"/>
                </a:lnTo>
                <a:cubicBezTo>
                  <a:pt x="156" y="69"/>
                  <a:pt x="162" y="74"/>
                  <a:pt x="162" y="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Oval 23"/>
          <p:cNvSpPr/>
          <p:nvPr/>
        </p:nvSpPr>
        <p:spPr>
          <a:xfrm>
            <a:off x="6574192" y="2470677"/>
            <a:ext cx="1045722" cy="1045722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Oval 29"/>
          <p:cNvSpPr/>
          <p:nvPr/>
        </p:nvSpPr>
        <p:spPr>
          <a:xfrm>
            <a:off x="9316508" y="2470677"/>
            <a:ext cx="1045722" cy="1045722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60"/>
          <p:cNvSpPr>
            <a:spLocks noChangeArrowheads="1"/>
          </p:cNvSpPr>
          <p:nvPr/>
        </p:nvSpPr>
        <p:spPr bwMode="auto">
          <a:xfrm>
            <a:off x="9578655" y="2777238"/>
            <a:ext cx="489624" cy="416698"/>
          </a:xfrm>
          <a:custGeom>
            <a:avLst/>
            <a:gdLst>
              <a:gd name="T0" fmla="*/ 0 w 209"/>
              <a:gd name="T1" fmla="*/ 175 h 176"/>
              <a:gd name="T2" fmla="*/ 39 w 209"/>
              <a:gd name="T3" fmla="*/ 175 h 176"/>
              <a:gd name="T4" fmla="*/ 39 w 209"/>
              <a:gd name="T5" fmla="*/ 103 h 176"/>
              <a:gd name="T6" fmla="*/ 0 w 209"/>
              <a:gd name="T7" fmla="*/ 103 h 176"/>
              <a:gd name="T8" fmla="*/ 0 w 209"/>
              <a:gd name="T9" fmla="*/ 175 h 176"/>
              <a:gd name="T10" fmla="*/ 9 w 209"/>
              <a:gd name="T11" fmla="*/ 112 h 176"/>
              <a:gd name="T12" fmla="*/ 31 w 209"/>
              <a:gd name="T13" fmla="*/ 112 h 176"/>
              <a:gd name="T14" fmla="*/ 31 w 209"/>
              <a:gd name="T15" fmla="*/ 166 h 176"/>
              <a:gd name="T16" fmla="*/ 9 w 209"/>
              <a:gd name="T17" fmla="*/ 166 h 176"/>
              <a:gd name="T18" fmla="*/ 9 w 209"/>
              <a:gd name="T19" fmla="*/ 112 h 176"/>
              <a:gd name="T20" fmla="*/ 57 w 209"/>
              <a:gd name="T21" fmla="*/ 175 h 176"/>
              <a:gd name="T22" fmla="*/ 96 w 209"/>
              <a:gd name="T23" fmla="*/ 175 h 176"/>
              <a:gd name="T24" fmla="*/ 96 w 209"/>
              <a:gd name="T25" fmla="*/ 38 h 176"/>
              <a:gd name="T26" fmla="*/ 57 w 209"/>
              <a:gd name="T27" fmla="*/ 38 h 176"/>
              <a:gd name="T28" fmla="*/ 57 w 209"/>
              <a:gd name="T29" fmla="*/ 175 h 176"/>
              <a:gd name="T30" fmla="*/ 65 w 209"/>
              <a:gd name="T31" fmla="*/ 47 h 176"/>
              <a:gd name="T32" fmla="*/ 87 w 209"/>
              <a:gd name="T33" fmla="*/ 47 h 176"/>
              <a:gd name="T34" fmla="*/ 87 w 209"/>
              <a:gd name="T35" fmla="*/ 166 h 176"/>
              <a:gd name="T36" fmla="*/ 65 w 209"/>
              <a:gd name="T37" fmla="*/ 166 h 176"/>
              <a:gd name="T38" fmla="*/ 65 w 209"/>
              <a:gd name="T39" fmla="*/ 47 h 176"/>
              <a:gd name="T40" fmla="*/ 169 w 209"/>
              <a:gd name="T41" fmla="*/ 69 h 176"/>
              <a:gd name="T42" fmla="*/ 169 w 209"/>
              <a:gd name="T43" fmla="*/ 175 h 176"/>
              <a:gd name="T44" fmla="*/ 208 w 209"/>
              <a:gd name="T45" fmla="*/ 175 h 176"/>
              <a:gd name="T46" fmla="*/ 208 w 209"/>
              <a:gd name="T47" fmla="*/ 69 h 176"/>
              <a:gd name="T48" fmla="*/ 169 w 209"/>
              <a:gd name="T49" fmla="*/ 69 h 176"/>
              <a:gd name="T50" fmla="*/ 200 w 209"/>
              <a:gd name="T51" fmla="*/ 166 h 176"/>
              <a:gd name="T52" fmla="*/ 177 w 209"/>
              <a:gd name="T53" fmla="*/ 166 h 176"/>
              <a:gd name="T54" fmla="*/ 177 w 209"/>
              <a:gd name="T55" fmla="*/ 77 h 176"/>
              <a:gd name="T56" fmla="*/ 200 w 209"/>
              <a:gd name="T57" fmla="*/ 77 h 176"/>
              <a:gd name="T58" fmla="*/ 200 w 209"/>
              <a:gd name="T59" fmla="*/ 166 h 176"/>
              <a:gd name="T60" fmla="*/ 113 w 209"/>
              <a:gd name="T61" fmla="*/ 175 h 176"/>
              <a:gd name="T62" fmla="*/ 152 w 209"/>
              <a:gd name="T63" fmla="*/ 175 h 176"/>
              <a:gd name="T64" fmla="*/ 152 w 209"/>
              <a:gd name="T65" fmla="*/ 0 h 176"/>
              <a:gd name="T66" fmla="*/ 113 w 209"/>
              <a:gd name="T67" fmla="*/ 0 h 176"/>
              <a:gd name="T68" fmla="*/ 113 w 209"/>
              <a:gd name="T69" fmla="*/ 175 h 176"/>
              <a:gd name="T70" fmla="*/ 121 w 209"/>
              <a:gd name="T71" fmla="*/ 8 h 176"/>
              <a:gd name="T72" fmla="*/ 144 w 209"/>
              <a:gd name="T73" fmla="*/ 8 h 176"/>
              <a:gd name="T74" fmla="*/ 144 w 209"/>
              <a:gd name="T75" fmla="*/ 166 h 176"/>
              <a:gd name="T76" fmla="*/ 121 w 209"/>
              <a:gd name="T77" fmla="*/ 166 h 176"/>
              <a:gd name="T78" fmla="*/ 121 w 209"/>
              <a:gd name="T79" fmla="*/ 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9" h="176">
                <a:moveTo>
                  <a:pt x="0" y="175"/>
                </a:moveTo>
                <a:lnTo>
                  <a:pt x="39" y="175"/>
                </a:lnTo>
                <a:lnTo>
                  <a:pt x="39" y="103"/>
                </a:lnTo>
                <a:lnTo>
                  <a:pt x="0" y="103"/>
                </a:lnTo>
                <a:lnTo>
                  <a:pt x="0" y="175"/>
                </a:lnTo>
                <a:close/>
                <a:moveTo>
                  <a:pt x="9" y="112"/>
                </a:moveTo>
                <a:lnTo>
                  <a:pt x="31" y="112"/>
                </a:lnTo>
                <a:lnTo>
                  <a:pt x="31" y="166"/>
                </a:lnTo>
                <a:lnTo>
                  <a:pt x="9" y="166"/>
                </a:lnTo>
                <a:lnTo>
                  <a:pt x="9" y="112"/>
                </a:lnTo>
                <a:close/>
                <a:moveTo>
                  <a:pt x="57" y="175"/>
                </a:moveTo>
                <a:lnTo>
                  <a:pt x="96" y="175"/>
                </a:lnTo>
                <a:lnTo>
                  <a:pt x="96" y="38"/>
                </a:lnTo>
                <a:lnTo>
                  <a:pt x="57" y="38"/>
                </a:lnTo>
                <a:lnTo>
                  <a:pt x="57" y="175"/>
                </a:lnTo>
                <a:close/>
                <a:moveTo>
                  <a:pt x="65" y="47"/>
                </a:moveTo>
                <a:lnTo>
                  <a:pt x="87" y="47"/>
                </a:lnTo>
                <a:lnTo>
                  <a:pt x="87" y="166"/>
                </a:lnTo>
                <a:lnTo>
                  <a:pt x="65" y="166"/>
                </a:lnTo>
                <a:lnTo>
                  <a:pt x="65" y="47"/>
                </a:lnTo>
                <a:close/>
                <a:moveTo>
                  <a:pt x="169" y="69"/>
                </a:moveTo>
                <a:lnTo>
                  <a:pt x="169" y="175"/>
                </a:lnTo>
                <a:lnTo>
                  <a:pt x="208" y="175"/>
                </a:lnTo>
                <a:lnTo>
                  <a:pt x="208" y="69"/>
                </a:lnTo>
                <a:lnTo>
                  <a:pt x="169" y="69"/>
                </a:lnTo>
                <a:close/>
                <a:moveTo>
                  <a:pt x="200" y="166"/>
                </a:moveTo>
                <a:lnTo>
                  <a:pt x="177" y="166"/>
                </a:lnTo>
                <a:lnTo>
                  <a:pt x="177" y="77"/>
                </a:lnTo>
                <a:lnTo>
                  <a:pt x="200" y="77"/>
                </a:lnTo>
                <a:lnTo>
                  <a:pt x="200" y="166"/>
                </a:lnTo>
                <a:close/>
                <a:moveTo>
                  <a:pt x="113" y="175"/>
                </a:moveTo>
                <a:lnTo>
                  <a:pt x="152" y="175"/>
                </a:lnTo>
                <a:lnTo>
                  <a:pt x="152" y="0"/>
                </a:lnTo>
                <a:lnTo>
                  <a:pt x="113" y="0"/>
                </a:lnTo>
                <a:lnTo>
                  <a:pt x="113" y="175"/>
                </a:lnTo>
                <a:close/>
                <a:moveTo>
                  <a:pt x="121" y="8"/>
                </a:moveTo>
                <a:lnTo>
                  <a:pt x="144" y="8"/>
                </a:lnTo>
                <a:lnTo>
                  <a:pt x="144" y="166"/>
                </a:lnTo>
                <a:lnTo>
                  <a:pt x="121" y="166"/>
                </a:lnTo>
                <a:lnTo>
                  <a:pt x="121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9316508" y="3638294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9316509" y="4048628"/>
            <a:ext cx="226894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2" name="矩形 57"/>
          <p:cNvSpPr>
            <a:spLocks noChangeArrowheads="1"/>
          </p:cNvSpPr>
          <p:nvPr/>
        </p:nvSpPr>
        <p:spPr bwMode="auto">
          <a:xfrm>
            <a:off x="6574192" y="3638294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574192" y="4048628"/>
            <a:ext cx="226894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14" name="Group 4"/>
          <p:cNvGrpSpPr/>
          <p:nvPr/>
        </p:nvGrpSpPr>
        <p:grpSpPr>
          <a:xfrm>
            <a:off x="615621" y="2109809"/>
            <a:ext cx="5480379" cy="3139148"/>
            <a:chOff x="2007321" y="1438226"/>
            <a:chExt cx="8493758" cy="4865206"/>
          </a:xfrm>
        </p:grpSpPr>
        <p:sp>
          <p:nvSpPr>
            <p:cNvPr id="15" name="Freeform 5"/>
            <p:cNvSpPr/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2641322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Oval 11"/>
            <p:cNvSpPr/>
            <p:nvPr/>
          </p:nvSpPr>
          <p:spPr>
            <a:xfrm>
              <a:off x="6022125" y="1603747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865" y="2364329"/>
            <a:ext cx="3824189" cy="25494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93"/>
          <p:cNvSpPr>
            <a:spLocks noChangeArrowheads="1"/>
          </p:cNvSpPr>
          <p:nvPr/>
        </p:nvSpPr>
        <p:spPr bwMode="auto">
          <a:xfrm>
            <a:off x="2779424" y="2087820"/>
            <a:ext cx="414405" cy="351849"/>
          </a:xfrm>
          <a:custGeom>
            <a:avLst/>
            <a:gdLst>
              <a:gd name="T0" fmla="*/ 117 w 232"/>
              <a:gd name="T1" fmla="*/ 196 h 197"/>
              <a:gd name="T2" fmla="*/ 25 w 232"/>
              <a:gd name="T3" fmla="*/ 104 h 197"/>
              <a:gd name="T4" fmla="*/ 25 w 232"/>
              <a:gd name="T5" fmla="*/ 104 h 197"/>
              <a:gd name="T6" fmla="*/ 25 w 232"/>
              <a:gd name="T7" fmla="*/ 22 h 197"/>
              <a:gd name="T8" fmla="*/ 25 w 232"/>
              <a:gd name="T9" fmla="*/ 22 h 197"/>
              <a:gd name="T10" fmla="*/ 107 w 232"/>
              <a:gd name="T11" fmla="*/ 22 h 197"/>
              <a:gd name="T12" fmla="*/ 117 w 232"/>
              <a:gd name="T13" fmla="*/ 32 h 197"/>
              <a:gd name="T14" fmla="*/ 127 w 232"/>
              <a:gd name="T15" fmla="*/ 22 h 197"/>
              <a:gd name="T16" fmla="*/ 127 w 232"/>
              <a:gd name="T17" fmla="*/ 22 h 197"/>
              <a:gd name="T18" fmla="*/ 209 w 232"/>
              <a:gd name="T19" fmla="*/ 22 h 197"/>
              <a:gd name="T20" fmla="*/ 209 w 232"/>
              <a:gd name="T21" fmla="*/ 22 h 197"/>
              <a:gd name="T22" fmla="*/ 209 w 232"/>
              <a:gd name="T23" fmla="*/ 104 h 197"/>
              <a:gd name="T24" fmla="*/ 117 w 232"/>
              <a:gd name="T25" fmla="*/ 196 h 197"/>
              <a:gd name="T26" fmla="*/ 66 w 232"/>
              <a:gd name="T27" fmla="*/ 14 h 197"/>
              <a:gd name="T28" fmla="*/ 66 w 232"/>
              <a:gd name="T29" fmla="*/ 14 h 197"/>
              <a:gd name="T30" fmla="*/ 31 w 232"/>
              <a:gd name="T31" fmla="*/ 98 h 197"/>
              <a:gd name="T32" fmla="*/ 117 w 232"/>
              <a:gd name="T33" fmla="*/ 184 h 197"/>
              <a:gd name="T34" fmla="*/ 203 w 232"/>
              <a:gd name="T35" fmla="*/ 98 h 197"/>
              <a:gd name="T36" fmla="*/ 203 w 232"/>
              <a:gd name="T37" fmla="*/ 98 h 197"/>
              <a:gd name="T38" fmla="*/ 203 w 232"/>
              <a:gd name="T39" fmla="*/ 28 h 197"/>
              <a:gd name="T40" fmla="*/ 203 w 232"/>
              <a:gd name="T41" fmla="*/ 28 h 197"/>
              <a:gd name="T42" fmla="*/ 133 w 232"/>
              <a:gd name="T43" fmla="*/ 28 h 197"/>
              <a:gd name="T44" fmla="*/ 117 w 232"/>
              <a:gd name="T45" fmla="*/ 44 h 197"/>
              <a:gd name="T46" fmla="*/ 101 w 232"/>
              <a:gd name="T47" fmla="*/ 28 h 197"/>
              <a:gd name="T48" fmla="*/ 101 w 232"/>
              <a:gd name="T49" fmla="*/ 28 h 197"/>
              <a:gd name="T50" fmla="*/ 66 w 232"/>
              <a:gd name="T51" fmla="*/ 1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2" h="197">
                <a:moveTo>
                  <a:pt x="117" y="196"/>
                </a:moveTo>
                <a:lnTo>
                  <a:pt x="25" y="104"/>
                </a:lnTo>
                <a:lnTo>
                  <a:pt x="25" y="104"/>
                </a:lnTo>
                <a:cubicBezTo>
                  <a:pt x="3" y="81"/>
                  <a:pt x="3" y="45"/>
                  <a:pt x="25" y="22"/>
                </a:cubicBezTo>
                <a:lnTo>
                  <a:pt x="25" y="22"/>
                </a:lnTo>
                <a:cubicBezTo>
                  <a:pt x="48" y="0"/>
                  <a:pt x="84" y="0"/>
                  <a:pt x="107" y="22"/>
                </a:cubicBezTo>
                <a:lnTo>
                  <a:pt x="117" y="32"/>
                </a:lnTo>
                <a:lnTo>
                  <a:pt x="127" y="22"/>
                </a:lnTo>
                <a:lnTo>
                  <a:pt x="127" y="22"/>
                </a:lnTo>
                <a:cubicBezTo>
                  <a:pt x="149" y="0"/>
                  <a:pt x="186" y="0"/>
                  <a:pt x="209" y="22"/>
                </a:cubicBezTo>
                <a:lnTo>
                  <a:pt x="209" y="22"/>
                </a:lnTo>
                <a:cubicBezTo>
                  <a:pt x="231" y="45"/>
                  <a:pt x="231" y="81"/>
                  <a:pt x="209" y="104"/>
                </a:cubicBezTo>
                <a:lnTo>
                  <a:pt x="117" y="196"/>
                </a:lnTo>
                <a:close/>
                <a:moveTo>
                  <a:pt x="66" y="14"/>
                </a:moveTo>
                <a:lnTo>
                  <a:pt x="66" y="14"/>
                </a:lnTo>
                <a:cubicBezTo>
                  <a:pt x="22" y="14"/>
                  <a:pt x="0" y="67"/>
                  <a:pt x="31" y="98"/>
                </a:cubicBezTo>
                <a:lnTo>
                  <a:pt x="117" y="184"/>
                </a:lnTo>
                <a:lnTo>
                  <a:pt x="203" y="98"/>
                </a:lnTo>
                <a:lnTo>
                  <a:pt x="203" y="98"/>
                </a:lnTo>
                <a:cubicBezTo>
                  <a:pt x="221" y="79"/>
                  <a:pt x="221" y="47"/>
                  <a:pt x="203" y="28"/>
                </a:cubicBezTo>
                <a:lnTo>
                  <a:pt x="203" y="28"/>
                </a:lnTo>
                <a:cubicBezTo>
                  <a:pt x="183" y="9"/>
                  <a:pt x="152" y="9"/>
                  <a:pt x="133" y="28"/>
                </a:cubicBezTo>
                <a:lnTo>
                  <a:pt x="117" y="44"/>
                </a:lnTo>
                <a:lnTo>
                  <a:pt x="101" y="28"/>
                </a:lnTo>
                <a:lnTo>
                  <a:pt x="101" y="28"/>
                </a:lnTo>
                <a:cubicBezTo>
                  <a:pt x="92" y="19"/>
                  <a:pt x="79" y="14"/>
                  <a:pt x="66" y="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217"/>
          <p:cNvSpPr>
            <a:spLocks noChangeArrowheads="1"/>
          </p:cNvSpPr>
          <p:nvPr/>
        </p:nvSpPr>
        <p:spPr bwMode="auto">
          <a:xfrm>
            <a:off x="2795060" y="4056475"/>
            <a:ext cx="383131" cy="304935"/>
          </a:xfrm>
          <a:custGeom>
            <a:avLst/>
            <a:gdLst>
              <a:gd name="T0" fmla="*/ 25 w 216"/>
              <a:gd name="T1" fmla="*/ 171 h 172"/>
              <a:gd name="T2" fmla="*/ 0 w 216"/>
              <a:gd name="T3" fmla="*/ 146 h 172"/>
              <a:gd name="T4" fmla="*/ 0 w 216"/>
              <a:gd name="T5" fmla="*/ 44 h 172"/>
              <a:gd name="T6" fmla="*/ 59 w 216"/>
              <a:gd name="T7" fmla="*/ 19 h 172"/>
              <a:gd name="T8" fmla="*/ 62 w 216"/>
              <a:gd name="T9" fmla="*/ 9 h 172"/>
              <a:gd name="T10" fmla="*/ 141 w 216"/>
              <a:gd name="T11" fmla="*/ 0 h 172"/>
              <a:gd name="T12" fmla="*/ 153 w 216"/>
              <a:gd name="T13" fmla="*/ 9 h 172"/>
              <a:gd name="T14" fmla="*/ 156 w 216"/>
              <a:gd name="T15" fmla="*/ 19 h 172"/>
              <a:gd name="T16" fmla="*/ 190 w 216"/>
              <a:gd name="T17" fmla="*/ 19 h 172"/>
              <a:gd name="T18" fmla="*/ 215 w 216"/>
              <a:gd name="T19" fmla="*/ 146 h 172"/>
              <a:gd name="T20" fmla="*/ 190 w 216"/>
              <a:gd name="T21" fmla="*/ 171 h 172"/>
              <a:gd name="T22" fmla="*/ 25 w 216"/>
              <a:gd name="T23" fmla="*/ 28 h 172"/>
              <a:gd name="T24" fmla="*/ 8 w 216"/>
              <a:gd name="T25" fmla="*/ 146 h 172"/>
              <a:gd name="T26" fmla="*/ 25 w 216"/>
              <a:gd name="T27" fmla="*/ 163 h 172"/>
              <a:gd name="T28" fmla="*/ 190 w 216"/>
              <a:gd name="T29" fmla="*/ 163 h 172"/>
              <a:gd name="T30" fmla="*/ 207 w 216"/>
              <a:gd name="T31" fmla="*/ 44 h 172"/>
              <a:gd name="T32" fmla="*/ 190 w 216"/>
              <a:gd name="T33" fmla="*/ 28 h 172"/>
              <a:gd name="T34" fmla="*/ 145 w 216"/>
              <a:gd name="T35" fmla="*/ 11 h 172"/>
              <a:gd name="T36" fmla="*/ 141 w 216"/>
              <a:gd name="T37" fmla="*/ 8 h 172"/>
              <a:gd name="T38" fmla="*/ 74 w 216"/>
              <a:gd name="T39" fmla="*/ 8 h 172"/>
              <a:gd name="T40" fmla="*/ 65 w 216"/>
              <a:gd name="T41" fmla="*/ 28 h 172"/>
              <a:gd name="T42" fmla="*/ 108 w 216"/>
              <a:gd name="T43" fmla="*/ 146 h 172"/>
              <a:gd name="T44" fmla="*/ 70 w 216"/>
              <a:gd name="T45" fmla="*/ 55 h 172"/>
              <a:gd name="T46" fmla="*/ 160 w 216"/>
              <a:gd name="T47" fmla="*/ 93 h 172"/>
              <a:gd name="T48" fmla="*/ 108 w 216"/>
              <a:gd name="T49" fmla="*/ 146 h 172"/>
              <a:gd name="T50" fmla="*/ 108 w 216"/>
              <a:gd name="T51" fmla="*/ 48 h 172"/>
              <a:gd name="T52" fmla="*/ 76 w 216"/>
              <a:gd name="T53" fmla="*/ 124 h 172"/>
              <a:gd name="T54" fmla="*/ 152 w 216"/>
              <a:gd name="T55" fmla="*/ 93 h 172"/>
              <a:gd name="T56" fmla="*/ 185 w 216"/>
              <a:gd name="T57" fmla="*/ 43 h 172"/>
              <a:gd name="T58" fmla="*/ 180 w 216"/>
              <a:gd name="T59" fmla="*/ 56 h 172"/>
              <a:gd name="T60" fmla="*/ 193 w 216"/>
              <a:gd name="T61" fmla="*/ 51 h 172"/>
              <a:gd name="T62" fmla="*/ 185 w 216"/>
              <a:gd name="T63" fmla="*/ 4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" h="172">
                <a:moveTo>
                  <a:pt x="190" y="171"/>
                </a:moveTo>
                <a:lnTo>
                  <a:pt x="25" y="171"/>
                </a:lnTo>
                <a:lnTo>
                  <a:pt x="25" y="171"/>
                </a:lnTo>
                <a:cubicBezTo>
                  <a:pt x="11" y="171"/>
                  <a:pt x="0" y="160"/>
                  <a:pt x="0" y="146"/>
                </a:cubicBezTo>
                <a:lnTo>
                  <a:pt x="0" y="44"/>
                </a:lnTo>
                <a:lnTo>
                  <a:pt x="0" y="44"/>
                </a:lnTo>
                <a:cubicBezTo>
                  <a:pt x="0" y="31"/>
                  <a:pt x="11" y="19"/>
                  <a:pt x="25" y="19"/>
                </a:cubicBezTo>
                <a:lnTo>
                  <a:pt x="59" y="19"/>
                </a:lnTo>
                <a:lnTo>
                  <a:pt x="62" y="9"/>
                </a:lnTo>
                <a:lnTo>
                  <a:pt x="62" y="9"/>
                </a:lnTo>
                <a:cubicBezTo>
                  <a:pt x="63" y="4"/>
                  <a:pt x="68" y="0"/>
                  <a:pt x="74" y="0"/>
                </a:cubicBezTo>
                <a:lnTo>
                  <a:pt x="141" y="0"/>
                </a:lnTo>
                <a:lnTo>
                  <a:pt x="141" y="0"/>
                </a:lnTo>
                <a:cubicBezTo>
                  <a:pt x="147" y="0"/>
                  <a:pt x="152" y="4"/>
                  <a:pt x="153" y="9"/>
                </a:cubicBezTo>
                <a:lnTo>
                  <a:pt x="154" y="10"/>
                </a:lnTo>
                <a:lnTo>
                  <a:pt x="156" y="19"/>
                </a:lnTo>
                <a:lnTo>
                  <a:pt x="190" y="19"/>
                </a:lnTo>
                <a:lnTo>
                  <a:pt x="190" y="19"/>
                </a:lnTo>
                <a:cubicBezTo>
                  <a:pt x="204" y="19"/>
                  <a:pt x="215" y="31"/>
                  <a:pt x="215" y="44"/>
                </a:cubicBezTo>
                <a:lnTo>
                  <a:pt x="215" y="146"/>
                </a:lnTo>
                <a:lnTo>
                  <a:pt x="215" y="146"/>
                </a:lnTo>
                <a:cubicBezTo>
                  <a:pt x="215" y="160"/>
                  <a:pt x="204" y="171"/>
                  <a:pt x="190" y="171"/>
                </a:cubicBezTo>
                <a:close/>
                <a:moveTo>
                  <a:pt x="25" y="28"/>
                </a:moveTo>
                <a:lnTo>
                  <a:pt x="25" y="28"/>
                </a:lnTo>
                <a:cubicBezTo>
                  <a:pt x="15" y="28"/>
                  <a:pt x="8" y="35"/>
                  <a:pt x="8" y="44"/>
                </a:cubicBezTo>
                <a:lnTo>
                  <a:pt x="8" y="146"/>
                </a:lnTo>
                <a:lnTo>
                  <a:pt x="8" y="146"/>
                </a:lnTo>
                <a:cubicBezTo>
                  <a:pt x="8" y="155"/>
                  <a:pt x="15" y="163"/>
                  <a:pt x="25" y="163"/>
                </a:cubicBezTo>
                <a:lnTo>
                  <a:pt x="190" y="163"/>
                </a:lnTo>
                <a:lnTo>
                  <a:pt x="190" y="163"/>
                </a:lnTo>
                <a:cubicBezTo>
                  <a:pt x="200" y="163"/>
                  <a:pt x="207" y="155"/>
                  <a:pt x="207" y="146"/>
                </a:cubicBezTo>
                <a:lnTo>
                  <a:pt x="207" y="44"/>
                </a:lnTo>
                <a:lnTo>
                  <a:pt x="207" y="44"/>
                </a:lnTo>
                <a:cubicBezTo>
                  <a:pt x="207" y="35"/>
                  <a:pt x="200" y="28"/>
                  <a:pt x="190" y="28"/>
                </a:cubicBezTo>
                <a:lnTo>
                  <a:pt x="150" y="28"/>
                </a:lnTo>
                <a:lnTo>
                  <a:pt x="145" y="11"/>
                </a:lnTo>
                <a:lnTo>
                  <a:pt x="145" y="11"/>
                </a:lnTo>
                <a:cubicBezTo>
                  <a:pt x="145" y="9"/>
                  <a:pt x="143" y="8"/>
                  <a:pt x="141" y="8"/>
                </a:cubicBezTo>
                <a:lnTo>
                  <a:pt x="74" y="8"/>
                </a:lnTo>
                <a:lnTo>
                  <a:pt x="74" y="8"/>
                </a:lnTo>
                <a:cubicBezTo>
                  <a:pt x="72" y="8"/>
                  <a:pt x="70" y="9"/>
                  <a:pt x="70" y="11"/>
                </a:cubicBezTo>
                <a:lnTo>
                  <a:pt x="65" y="28"/>
                </a:lnTo>
                <a:lnTo>
                  <a:pt x="25" y="28"/>
                </a:lnTo>
                <a:close/>
                <a:moveTo>
                  <a:pt x="108" y="146"/>
                </a:moveTo>
                <a:lnTo>
                  <a:pt x="108" y="146"/>
                </a:lnTo>
                <a:cubicBezTo>
                  <a:pt x="61" y="146"/>
                  <a:pt x="37" y="89"/>
                  <a:pt x="70" y="55"/>
                </a:cubicBezTo>
                <a:lnTo>
                  <a:pt x="70" y="55"/>
                </a:lnTo>
                <a:cubicBezTo>
                  <a:pt x="104" y="22"/>
                  <a:pt x="160" y="46"/>
                  <a:pt x="160" y="93"/>
                </a:cubicBezTo>
                <a:lnTo>
                  <a:pt x="160" y="93"/>
                </a:lnTo>
                <a:cubicBezTo>
                  <a:pt x="160" y="122"/>
                  <a:pt x="136" y="146"/>
                  <a:pt x="108" y="146"/>
                </a:cubicBezTo>
                <a:close/>
                <a:moveTo>
                  <a:pt x="108" y="48"/>
                </a:moveTo>
                <a:lnTo>
                  <a:pt x="108" y="48"/>
                </a:lnTo>
                <a:cubicBezTo>
                  <a:pt x="68" y="48"/>
                  <a:pt x="48" y="96"/>
                  <a:pt x="76" y="124"/>
                </a:cubicBezTo>
                <a:lnTo>
                  <a:pt x="76" y="124"/>
                </a:lnTo>
                <a:cubicBezTo>
                  <a:pt x="104" y="152"/>
                  <a:pt x="152" y="133"/>
                  <a:pt x="152" y="93"/>
                </a:cubicBezTo>
                <a:lnTo>
                  <a:pt x="152" y="93"/>
                </a:lnTo>
                <a:cubicBezTo>
                  <a:pt x="152" y="68"/>
                  <a:pt x="132" y="48"/>
                  <a:pt x="108" y="48"/>
                </a:cubicBezTo>
                <a:close/>
                <a:moveTo>
                  <a:pt x="185" y="43"/>
                </a:moveTo>
                <a:lnTo>
                  <a:pt x="185" y="43"/>
                </a:lnTo>
                <a:cubicBezTo>
                  <a:pt x="178" y="43"/>
                  <a:pt x="175" y="52"/>
                  <a:pt x="180" y="56"/>
                </a:cubicBezTo>
                <a:lnTo>
                  <a:pt x="180" y="56"/>
                </a:lnTo>
                <a:cubicBezTo>
                  <a:pt x="184" y="61"/>
                  <a:pt x="193" y="58"/>
                  <a:pt x="193" y="51"/>
                </a:cubicBezTo>
                <a:lnTo>
                  <a:pt x="193" y="51"/>
                </a:lnTo>
                <a:cubicBezTo>
                  <a:pt x="193" y="46"/>
                  <a:pt x="189" y="43"/>
                  <a:pt x="185" y="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222"/>
          <p:cNvSpPr>
            <a:spLocks noChangeArrowheads="1"/>
          </p:cNvSpPr>
          <p:nvPr/>
        </p:nvSpPr>
        <p:spPr bwMode="auto">
          <a:xfrm>
            <a:off x="8998171" y="2076089"/>
            <a:ext cx="383131" cy="375309"/>
          </a:xfrm>
          <a:custGeom>
            <a:avLst/>
            <a:gdLst>
              <a:gd name="T0" fmla="*/ 186 w 216"/>
              <a:gd name="T1" fmla="*/ 0 h 210"/>
              <a:gd name="T2" fmla="*/ 29 w 216"/>
              <a:gd name="T3" fmla="*/ 0 h 210"/>
              <a:gd name="T4" fmla="*/ 29 w 216"/>
              <a:gd name="T5" fmla="*/ 0 h 210"/>
              <a:gd name="T6" fmla="*/ 0 w 216"/>
              <a:gd name="T7" fmla="*/ 29 h 210"/>
              <a:gd name="T8" fmla="*/ 0 w 216"/>
              <a:gd name="T9" fmla="*/ 136 h 210"/>
              <a:gd name="T10" fmla="*/ 0 w 216"/>
              <a:gd name="T11" fmla="*/ 136 h 210"/>
              <a:gd name="T12" fmla="*/ 29 w 216"/>
              <a:gd name="T13" fmla="*/ 165 h 210"/>
              <a:gd name="T14" fmla="*/ 32 w 216"/>
              <a:gd name="T15" fmla="*/ 165 h 210"/>
              <a:gd name="T16" fmla="*/ 32 w 216"/>
              <a:gd name="T17" fmla="*/ 209 h 210"/>
              <a:gd name="T18" fmla="*/ 96 w 216"/>
              <a:gd name="T19" fmla="*/ 165 h 210"/>
              <a:gd name="T20" fmla="*/ 186 w 216"/>
              <a:gd name="T21" fmla="*/ 165 h 210"/>
              <a:gd name="T22" fmla="*/ 186 w 216"/>
              <a:gd name="T23" fmla="*/ 165 h 210"/>
              <a:gd name="T24" fmla="*/ 215 w 216"/>
              <a:gd name="T25" fmla="*/ 136 h 210"/>
              <a:gd name="T26" fmla="*/ 215 w 216"/>
              <a:gd name="T27" fmla="*/ 29 h 210"/>
              <a:gd name="T28" fmla="*/ 215 w 216"/>
              <a:gd name="T29" fmla="*/ 29 h 210"/>
              <a:gd name="T30" fmla="*/ 186 w 216"/>
              <a:gd name="T31" fmla="*/ 0 h 210"/>
              <a:gd name="T32" fmla="*/ 207 w 216"/>
              <a:gd name="T33" fmla="*/ 136 h 210"/>
              <a:gd name="T34" fmla="*/ 207 w 216"/>
              <a:gd name="T35" fmla="*/ 136 h 210"/>
              <a:gd name="T36" fmla="*/ 186 w 216"/>
              <a:gd name="T37" fmla="*/ 157 h 210"/>
              <a:gd name="T38" fmla="*/ 93 w 216"/>
              <a:gd name="T39" fmla="*/ 157 h 210"/>
              <a:gd name="T40" fmla="*/ 40 w 216"/>
              <a:gd name="T41" fmla="*/ 193 h 210"/>
              <a:gd name="T42" fmla="*/ 41 w 216"/>
              <a:gd name="T43" fmla="*/ 157 h 210"/>
              <a:gd name="T44" fmla="*/ 29 w 216"/>
              <a:gd name="T45" fmla="*/ 157 h 210"/>
              <a:gd name="T46" fmla="*/ 29 w 216"/>
              <a:gd name="T47" fmla="*/ 157 h 210"/>
              <a:gd name="T48" fmla="*/ 8 w 216"/>
              <a:gd name="T49" fmla="*/ 136 h 210"/>
              <a:gd name="T50" fmla="*/ 8 w 216"/>
              <a:gd name="T51" fmla="*/ 29 h 210"/>
              <a:gd name="T52" fmla="*/ 8 w 216"/>
              <a:gd name="T53" fmla="*/ 29 h 210"/>
              <a:gd name="T54" fmla="*/ 29 w 216"/>
              <a:gd name="T55" fmla="*/ 8 h 210"/>
              <a:gd name="T56" fmla="*/ 186 w 216"/>
              <a:gd name="T57" fmla="*/ 8 h 210"/>
              <a:gd name="T58" fmla="*/ 186 w 216"/>
              <a:gd name="T59" fmla="*/ 8 h 210"/>
              <a:gd name="T60" fmla="*/ 207 w 216"/>
              <a:gd name="T61" fmla="*/ 29 h 210"/>
              <a:gd name="T62" fmla="*/ 207 w 216"/>
              <a:gd name="T63" fmla="*/ 136 h 210"/>
              <a:gd name="T64" fmla="*/ 78 w 216"/>
              <a:gd name="T65" fmla="*/ 80 h 210"/>
              <a:gd name="T66" fmla="*/ 78 w 216"/>
              <a:gd name="T67" fmla="*/ 80 h 210"/>
              <a:gd name="T68" fmla="*/ 57 w 216"/>
              <a:gd name="T69" fmla="*/ 88 h 210"/>
              <a:gd name="T70" fmla="*/ 57 w 216"/>
              <a:gd name="T71" fmla="*/ 88 h 210"/>
              <a:gd name="T72" fmla="*/ 65 w 216"/>
              <a:gd name="T73" fmla="*/ 67 h 210"/>
              <a:gd name="T74" fmla="*/ 65 w 216"/>
              <a:gd name="T75" fmla="*/ 67 h 210"/>
              <a:gd name="T76" fmla="*/ 78 w 216"/>
              <a:gd name="T77" fmla="*/ 80 h 210"/>
              <a:gd name="T78" fmla="*/ 120 w 216"/>
              <a:gd name="T79" fmla="*/ 80 h 210"/>
              <a:gd name="T80" fmla="*/ 120 w 216"/>
              <a:gd name="T81" fmla="*/ 80 h 210"/>
              <a:gd name="T82" fmla="*/ 99 w 216"/>
              <a:gd name="T83" fmla="*/ 88 h 210"/>
              <a:gd name="T84" fmla="*/ 99 w 216"/>
              <a:gd name="T85" fmla="*/ 88 h 210"/>
              <a:gd name="T86" fmla="*/ 108 w 216"/>
              <a:gd name="T87" fmla="*/ 67 h 210"/>
              <a:gd name="T88" fmla="*/ 108 w 216"/>
              <a:gd name="T89" fmla="*/ 67 h 210"/>
              <a:gd name="T90" fmla="*/ 120 w 216"/>
              <a:gd name="T91" fmla="*/ 80 h 210"/>
              <a:gd name="T92" fmla="*/ 162 w 216"/>
              <a:gd name="T93" fmla="*/ 81 h 210"/>
              <a:gd name="T94" fmla="*/ 162 w 216"/>
              <a:gd name="T95" fmla="*/ 81 h 210"/>
              <a:gd name="T96" fmla="*/ 141 w 216"/>
              <a:gd name="T97" fmla="*/ 90 h 210"/>
              <a:gd name="T98" fmla="*/ 141 w 216"/>
              <a:gd name="T99" fmla="*/ 90 h 210"/>
              <a:gd name="T100" fmla="*/ 150 w 216"/>
              <a:gd name="T101" fmla="*/ 69 h 210"/>
              <a:gd name="T102" fmla="*/ 150 w 216"/>
              <a:gd name="T103" fmla="*/ 69 h 210"/>
              <a:gd name="T104" fmla="*/ 162 w 216"/>
              <a:gd name="T105" fmla="*/ 8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6" h="210">
                <a:moveTo>
                  <a:pt x="186" y="0"/>
                </a:moveTo>
                <a:lnTo>
                  <a:pt x="29" y="0"/>
                </a:lnTo>
                <a:lnTo>
                  <a:pt x="29" y="0"/>
                </a:lnTo>
                <a:cubicBezTo>
                  <a:pt x="13" y="0"/>
                  <a:pt x="0" y="13"/>
                  <a:pt x="0" y="29"/>
                </a:cubicBezTo>
                <a:lnTo>
                  <a:pt x="0" y="136"/>
                </a:lnTo>
                <a:lnTo>
                  <a:pt x="0" y="136"/>
                </a:lnTo>
                <a:cubicBezTo>
                  <a:pt x="0" y="152"/>
                  <a:pt x="13" y="165"/>
                  <a:pt x="29" y="165"/>
                </a:cubicBezTo>
                <a:lnTo>
                  <a:pt x="32" y="165"/>
                </a:lnTo>
                <a:lnTo>
                  <a:pt x="32" y="209"/>
                </a:lnTo>
                <a:lnTo>
                  <a:pt x="96" y="165"/>
                </a:lnTo>
                <a:lnTo>
                  <a:pt x="186" y="165"/>
                </a:lnTo>
                <a:lnTo>
                  <a:pt x="186" y="165"/>
                </a:lnTo>
                <a:cubicBezTo>
                  <a:pt x="202" y="165"/>
                  <a:pt x="215" y="152"/>
                  <a:pt x="215" y="136"/>
                </a:cubicBezTo>
                <a:lnTo>
                  <a:pt x="215" y="29"/>
                </a:lnTo>
                <a:lnTo>
                  <a:pt x="215" y="29"/>
                </a:lnTo>
                <a:cubicBezTo>
                  <a:pt x="215" y="13"/>
                  <a:pt x="202" y="0"/>
                  <a:pt x="186" y="0"/>
                </a:cubicBezTo>
                <a:close/>
                <a:moveTo>
                  <a:pt x="207" y="136"/>
                </a:moveTo>
                <a:lnTo>
                  <a:pt x="207" y="136"/>
                </a:lnTo>
                <a:cubicBezTo>
                  <a:pt x="207" y="147"/>
                  <a:pt x="198" y="157"/>
                  <a:pt x="186" y="157"/>
                </a:cubicBezTo>
                <a:lnTo>
                  <a:pt x="93" y="157"/>
                </a:lnTo>
                <a:lnTo>
                  <a:pt x="40" y="193"/>
                </a:lnTo>
                <a:lnTo>
                  <a:pt x="41" y="157"/>
                </a:lnTo>
                <a:lnTo>
                  <a:pt x="29" y="157"/>
                </a:lnTo>
                <a:lnTo>
                  <a:pt x="29" y="157"/>
                </a:lnTo>
                <a:cubicBezTo>
                  <a:pt x="17" y="157"/>
                  <a:pt x="8" y="147"/>
                  <a:pt x="8" y="136"/>
                </a:cubicBezTo>
                <a:lnTo>
                  <a:pt x="8" y="29"/>
                </a:lnTo>
                <a:lnTo>
                  <a:pt x="8" y="29"/>
                </a:lnTo>
                <a:cubicBezTo>
                  <a:pt x="8" y="17"/>
                  <a:pt x="17" y="8"/>
                  <a:pt x="29" y="8"/>
                </a:cubicBezTo>
                <a:lnTo>
                  <a:pt x="186" y="8"/>
                </a:lnTo>
                <a:lnTo>
                  <a:pt x="186" y="8"/>
                </a:lnTo>
                <a:cubicBezTo>
                  <a:pt x="198" y="8"/>
                  <a:pt x="207" y="17"/>
                  <a:pt x="207" y="29"/>
                </a:cubicBezTo>
                <a:lnTo>
                  <a:pt x="207" y="136"/>
                </a:lnTo>
                <a:close/>
                <a:moveTo>
                  <a:pt x="78" y="80"/>
                </a:moveTo>
                <a:lnTo>
                  <a:pt x="78" y="80"/>
                </a:lnTo>
                <a:cubicBezTo>
                  <a:pt x="78" y="91"/>
                  <a:pt x="65" y="97"/>
                  <a:pt x="57" y="88"/>
                </a:cubicBezTo>
                <a:lnTo>
                  <a:pt x="57" y="88"/>
                </a:lnTo>
                <a:cubicBezTo>
                  <a:pt x="49" y="81"/>
                  <a:pt x="54" y="67"/>
                  <a:pt x="65" y="67"/>
                </a:cubicBezTo>
                <a:lnTo>
                  <a:pt x="65" y="67"/>
                </a:lnTo>
                <a:cubicBezTo>
                  <a:pt x="72" y="67"/>
                  <a:pt x="78" y="73"/>
                  <a:pt x="78" y="80"/>
                </a:cubicBezTo>
                <a:close/>
                <a:moveTo>
                  <a:pt x="120" y="80"/>
                </a:moveTo>
                <a:lnTo>
                  <a:pt x="120" y="80"/>
                </a:lnTo>
                <a:cubicBezTo>
                  <a:pt x="120" y="91"/>
                  <a:pt x="107" y="97"/>
                  <a:pt x="99" y="88"/>
                </a:cubicBezTo>
                <a:lnTo>
                  <a:pt x="99" y="88"/>
                </a:lnTo>
                <a:cubicBezTo>
                  <a:pt x="91" y="81"/>
                  <a:pt x="97" y="67"/>
                  <a:pt x="108" y="67"/>
                </a:cubicBezTo>
                <a:lnTo>
                  <a:pt x="108" y="67"/>
                </a:lnTo>
                <a:cubicBezTo>
                  <a:pt x="114" y="67"/>
                  <a:pt x="120" y="73"/>
                  <a:pt x="120" y="80"/>
                </a:cubicBezTo>
                <a:close/>
                <a:moveTo>
                  <a:pt x="162" y="81"/>
                </a:moveTo>
                <a:lnTo>
                  <a:pt x="162" y="81"/>
                </a:lnTo>
                <a:cubicBezTo>
                  <a:pt x="162" y="93"/>
                  <a:pt x="149" y="98"/>
                  <a:pt x="141" y="90"/>
                </a:cubicBezTo>
                <a:lnTo>
                  <a:pt x="141" y="90"/>
                </a:lnTo>
                <a:cubicBezTo>
                  <a:pt x="133" y="82"/>
                  <a:pt x="138" y="69"/>
                  <a:pt x="150" y="69"/>
                </a:cubicBezTo>
                <a:lnTo>
                  <a:pt x="150" y="69"/>
                </a:lnTo>
                <a:cubicBezTo>
                  <a:pt x="156" y="69"/>
                  <a:pt x="162" y="74"/>
                  <a:pt x="162" y="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60"/>
          <p:cNvSpPr>
            <a:spLocks noChangeArrowheads="1"/>
          </p:cNvSpPr>
          <p:nvPr/>
        </p:nvSpPr>
        <p:spPr bwMode="auto">
          <a:xfrm>
            <a:off x="9005988" y="4048653"/>
            <a:ext cx="367491" cy="312757"/>
          </a:xfrm>
          <a:custGeom>
            <a:avLst/>
            <a:gdLst>
              <a:gd name="T0" fmla="*/ 0 w 209"/>
              <a:gd name="T1" fmla="*/ 175 h 176"/>
              <a:gd name="T2" fmla="*/ 39 w 209"/>
              <a:gd name="T3" fmla="*/ 175 h 176"/>
              <a:gd name="T4" fmla="*/ 39 w 209"/>
              <a:gd name="T5" fmla="*/ 103 h 176"/>
              <a:gd name="T6" fmla="*/ 0 w 209"/>
              <a:gd name="T7" fmla="*/ 103 h 176"/>
              <a:gd name="T8" fmla="*/ 0 w 209"/>
              <a:gd name="T9" fmla="*/ 175 h 176"/>
              <a:gd name="T10" fmla="*/ 9 w 209"/>
              <a:gd name="T11" fmla="*/ 112 h 176"/>
              <a:gd name="T12" fmla="*/ 31 w 209"/>
              <a:gd name="T13" fmla="*/ 112 h 176"/>
              <a:gd name="T14" fmla="*/ 31 w 209"/>
              <a:gd name="T15" fmla="*/ 166 h 176"/>
              <a:gd name="T16" fmla="*/ 9 w 209"/>
              <a:gd name="T17" fmla="*/ 166 h 176"/>
              <a:gd name="T18" fmla="*/ 9 w 209"/>
              <a:gd name="T19" fmla="*/ 112 h 176"/>
              <a:gd name="T20" fmla="*/ 57 w 209"/>
              <a:gd name="T21" fmla="*/ 175 h 176"/>
              <a:gd name="T22" fmla="*/ 96 w 209"/>
              <a:gd name="T23" fmla="*/ 175 h 176"/>
              <a:gd name="T24" fmla="*/ 96 w 209"/>
              <a:gd name="T25" fmla="*/ 38 h 176"/>
              <a:gd name="T26" fmla="*/ 57 w 209"/>
              <a:gd name="T27" fmla="*/ 38 h 176"/>
              <a:gd name="T28" fmla="*/ 57 w 209"/>
              <a:gd name="T29" fmla="*/ 175 h 176"/>
              <a:gd name="T30" fmla="*/ 65 w 209"/>
              <a:gd name="T31" fmla="*/ 47 h 176"/>
              <a:gd name="T32" fmla="*/ 87 w 209"/>
              <a:gd name="T33" fmla="*/ 47 h 176"/>
              <a:gd name="T34" fmla="*/ 87 w 209"/>
              <a:gd name="T35" fmla="*/ 166 h 176"/>
              <a:gd name="T36" fmla="*/ 65 w 209"/>
              <a:gd name="T37" fmla="*/ 166 h 176"/>
              <a:gd name="T38" fmla="*/ 65 w 209"/>
              <a:gd name="T39" fmla="*/ 47 h 176"/>
              <a:gd name="T40" fmla="*/ 169 w 209"/>
              <a:gd name="T41" fmla="*/ 69 h 176"/>
              <a:gd name="T42" fmla="*/ 169 w 209"/>
              <a:gd name="T43" fmla="*/ 175 h 176"/>
              <a:gd name="T44" fmla="*/ 208 w 209"/>
              <a:gd name="T45" fmla="*/ 175 h 176"/>
              <a:gd name="T46" fmla="*/ 208 w 209"/>
              <a:gd name="T47" fmla="*/ 69 h 176"/>
              <a:gd name="T48" fmla="*/ 169 w 209"/>
              <a:gd name="T49" fmla="*/ 69 h 176"/>
              <a:gd name="T50" fmla="*/ 200 w 209"/>
              <a:gd name="T51" fmla="*/ 166 h 176"/>
              <a:gd name="T52" fmla="*/ 177 w 209"/>
              <a:gd name="T53" fmla="*/ 166 h 176"/>
              <a:gd name="T54" fmla="*/ 177 w 209"/>
              <a:gd name="T55" fmla="*/ 77 h 176"/>
              <a:gd name="T56" fmla="*/ 200 w 209"/>
              <a:gd name="T57" fmla="*/ 77 h 176"/>
              <a:gd name="T58" fmla="*/ 200 w 209"/>
              <a:gd name="T59" fmla="*/ 166 h 176"/>
              <a:gd name="T60" fmla="*/ 113 w 209"/>
              <a:gd name="T61" fmla="*/ 175 h 176"/>
              <a:gd name="T62" fmla="*/ 152 w 209"/>
              <a:gd name="T63" fmla="*/ 175 h 176"/>
              <a:gd name="T64" fmla="*/ 152 w 209"/>
              <a:gd name="T65" fmla="*/ 0 h 176"/>
              <a:gd name="T66" fmla="*/ 113 w 209"/>
              <a:gd name="T67" fmla="*/ 0 h 176"/>
              <a:gd name="T68" fmla="*/ 113 w 209"/>
              <a:gd name="T69" fmla="*/ 175 h 176"/>
              <a:gd name="T70" fmla="*/ 121 w 209"/>
              <a:gd name="T71" fmla="*/ 8 h 176"/>
              <a:gd name="T72" fmla="*/ 144 w 209"/>
              <a:gd name="T73" fmla="*/ 8 h 176"/>
              <a:gd name="T74" fmla="*/ 144 w 209"/>
              <a:gd name="T75" fmla="*/ 166 h 176"/>
              <a:gd name="T76" fmla="*/ 121 w 209"/>
              <a:gd name="T77" fmla="*/ 166 h 176"/>
              <a:gd name="T78" fmla="*/ 121 w 209"/>
              <a:gd name="T79" fmla="*/ 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9" h="176">
                <a:moveTo>
                  <a:pt x="0" y="175"/>
                </a:moveTo>
                <a:lnTo>
                  <a:pt x="39" y="175"/>
                </a:lnTo>
                <a:lnTo>
                  <a:pt x="39" y="103"/>
                </a:lnTo>
                <a:lnTo>
                  <a:pt x="0" y="103"/>
                </a:lnTo>
                <a:lnTo>
                  <a:pt x="0" y="175"/>
                </a:lnTo>
                <a:close/>
                <a:moveTo>
                  <a:pt x="9" y="112"/>
                </a:moveTo>
                <a:lnTo>
                  <a:pt x="31" y="112"/>
                </a:lnTo>
                <a:lnTo>
                  <a:pt x="31" y="166"/>
                </a:lnTo>
                <a:lnTo>
                  <a:pt x="9" y="166"/>
                </a:lnTo>
                <a:lnTo>
                  <a:pt x="9" y="112"/>
                </a:lnTo>
                <a:close/>
                <a:moveTo>
                  <a:pt x="57" y="175"/>
                </a:moveTo>
                <a:lnTo>
                  <a:pt x="96" y="175"/>
                </a:lnTo>
                <a:lnTo>
                  <a:pt x="96" y="38"/>
                </a:lnTo>
                <a:lnTo>
                  <a:pt x="57" y="38"/>
                </a:lnTo>
                <a:lnTo>
                  <a:pt x="57" y="175"/>
                </a:lnTo>
                <a:close/>
                <a:moveTo>
                  <a:pt x="65" y="47"/>
                </a:moveTo>
                <a:lnTo>
                  <a:pt x="87" y="47"/>
                </a:lnTo>
                <a:lnTo>
                  <a:pt x="87" y="166"/>
                </a:lnTo>
                <a:lnTo>
                  <a:pt x="65" y="166"/>
                </a:lnTo>
                <a:lnTo>
                  <a:pt x="65" y="47"/>
                </a:lnTo>
                <a:close/>
                <a:moveTo>
                  <a:pt x="169" y="69"/>
                </a:moveTo>
                <a:lnTo>
                  <a:pt x="169" y="175"/>
                </a:lnTo>
                <a:lnTo>
                  <a:pt x="208" y="175"/>
                </a:lnTo>
                <a:lnTo>
                  <a:pt x="208" y="69"/>
                </a:lnTo>
                <a:lnTo>
                  <a:pt x="169" y="69"/>
                </a:lnTo>
                <a:close/>
                <a:moveTo>
                  <a:pt x="200" y="166"/>
                </a:moveTo>
                <a:lnTo>
                  <a:pt x="177" y="166"/>
                </a:lnTo>
                <a:lnTo>
                  <a:pt x="177" y="77"/>
                </a:lnTo>
                <a:lnTo>
                  <a:pt x="200" y="77"/>
                </a:lnTo>
                <a:lnTo>
                  <a:pt x="200" y="166"/>
                </a:lnTo>
                <a:close/>
                <a:moveTo>
                  <a:pt x="113" y="175"/>
                </a:moveTo>
                <a:lnTo>
                  <a:pt x="152" y="175"/>
                </a:lnTo>
                <a:lnTo>
                  <a:pt x="152" y="0"/>
                </a:lnTo>
                <a:lnTo>
                  <a:pt x="113" y="0"/>
                </a:lnTo>
                <a:lnTo>
                  <a:pt x="113" y="175"/>
                </a:lnTo>
                <a:close/>
                <a:moveTo>
                  <a:pt x="121" y="8"/>
                </a:moveTo>
                <a:lnTo>
                  <a:pt x="144" y="8"/>
                </a:lnTo>
                <a:lnTo>
                  <a:pt x="144" y="166"/>
                </a:lnTo>
                <a:lnTo>
                  <a:pt x="121" y="166"/>
                </a:lnTo>
                <a:lnTo>
                  <a:pt x="121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9470237" y="2069910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文本框 40"/>
          <p:cNvSpPr txBox="1"/>
          <p:nvPr/>
        </p:nvSpPr>
        <p:spPr>
          <a:xfrm>
            <a:off x="8982533" y="2438572"/>
            <a:ext cx="280413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57"/>
          <p:cNvSpPr>
            <a:spLocks noChangeArrowheads="1"/>
          </p:cNvSpPr>
          <p:nvPr/>
        </p:nvSpPr>
        <p:spPr bwMode="auto">
          <a:xfrm>
            <a:off x="9470237" y="4056475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40"/>
          <p:cNvSpPr txBox="1"/>
          <p:nvPr/>
        </p:nvSpPr>
        <p:spPr>
          <a:xfrm>
            <a:off x="8982533" y="4425137"/>
            <a:ext cx="280413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57"/>
          <p:cNvSpPr>
            <a:spLocks noChangeArrowheads="1"/>
          </p:cNvSpPr>
          <p:nvPr/>
        </p:nvSpPr>
        <p:spPr bwMode="auto">
          <a:xfrm>
            <a:off x="856084" y="2069910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368380" y="2438572"/>
            <a:ext cx="280413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57"/>
          <p:cNvSpPr>
            <a:spLocks noChangeArrowheads="1"/>
          </p:cNvSpPr>
          <p:nvPr/>
        </p:nvSpPr>
        <p:spPr bwMode="auto">
          <a:xfrm>
            <a:off x="856084" y="4056475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文本框 40"/>
          <p:cNvSpPr txBox="1"/>
          <p:nvPr/>
        </p:nvSpPr>
        <p:spPr>
          <a:xfrm>
            <a:off x="368380" y="4425137"/>
            <a:ext cx="280413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"/>
          <p:cNvGrpSpPr/>
          <p:nvPr/>
        </p:nvGrpSpPr>
        <p:grpSpPr>
          <a:xfrm rot="5400000">
            <a:off x="4284227" y="985728"/>
            <a:ext cx="3623546" cy="5387310"/>
            <a:chOff x="6355326" y="926967"/>
            <a:chExt cx="3439883" cy="5114251"/>
          </a:xfrm>
        </p:grpSpPr>
        <p:sp>
          <p:nvSpPr>
            <p:cNvPr id="19" name="Freeform 416"/>
            <p:cNvSpPr>
              <a:spLocks noChangeArrowheads="1"/>
            </p:cNvSpPr>
            <p:nvPr/>
          </p:nvSpPr>
          <p:spPr bwMode="auto">
            <a:xfrm>
              <a:off x="6355326" y="926967"/>
              <a:ext cx="3439883" cy="5114251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Oval 4"/>
            <p:cNvSpPr/>
            <p:nvPr/>
          </p:nvSpPr>
          <p:spPr>
            <a:xfrm>
              <a:off x="8034810" y="1164249"/>
              <a:ext cx="80914" cy="809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Oval 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9" r="4089"/>
          <a:stretch>
            <a:fillRect/>
          </a:stretch>
        </p:blipFill>
        <p:spPr>
          <a:xfrm>
            <a:off x="3930408" y="2110602"/>
            <a:ext cx="4331184" cy="314462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588446" y="207810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52276" y="223915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79276" y="2367746"/>
            <a:ext cx="1162050" cy="115728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15%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空心弧 8"/>
          <p:cNvSpPr/>
          <p:nvPr/>
        </p:nvSpPr>
        <p:spPr>
          <a:xfrm rot="9000000">
            <a:off x="1698301" y="2184389"/>
            <a:ext cx="1524000" cy="1524000"/>
          </a:xfrm>
          <a:prstGeom prst="blockArc">
            <a:avLst>
              <a:gd name="adj1" fmla="val 10800000"/>
              <a:gd name="adj2" fmla="val 14261531"/>
              <a:gd name="adj3" fmla="val 8185"/>
            </a:avLst>
          </a:prstGeom>
          <a:solidFill>
            <a:srgbClr val="F44067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25669" y="207810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89499" y="223915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16499" y="2367746"/>
            <a:ext cx="1162050" cy="115728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50%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空心弧 12"/>
          <p:cNvSpPr/>
          <p:nvPr/>
        </p:nvSpPr>
        <p:spPr>
          <a:xfrm rot="9000000">
            <a:off x="5335524" y="2184389"/>
            <a:ext cx="1524000" cy="1524000"/>
          </a:xfrm>
          <a:prstGeom prst="blockArc">
            <a:avLst>
              <a:gd name="adj1" fmla="val 3083979"/>
              <a:gd name="adj2" fmla="val 14261531"/>
              <a:gd name="adj3" fmla="val 8185"/>
            </a:avLst>
          </a:prstGeom>
          <a:solidFill>
            <a:srgbClr val="F44067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862891" y="207810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026721" y="223915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153721" y="2367746"/>
            <a:ext cx="1162050" cy="115728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75%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空心弧 16"/>
          <p:cNvSpPr/>
          <p:nvPr/>
        </p:nvSpPr>
        <p:spPr>
          <a:xfrm rot="9000000">
            <a:off x="8972746" y="2184389"/>
            <a:ext cx="1524000" cy="1524000"/>
          </a:xfrm>
          <a:prstGeom prst="blockArc">
            <a:avLst>
              <a:gd name="adj1" fmla="val 20469158"/>
              <a:gd name="adj2" fmla="val 14261531"/>
              <a:gd name="adj3" fmla="val 8185"/>
            </a:avLst>
          </a:prstGeom>
          <a:solidFill>
            <a:srgbClr val="F44067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57"/>
          <p:cNvSpPr>
            <a:spLocks noChangeArrowheads="1"/>
          </p:cNvSpPr>
          <p:nvPr/>
        </p:nvSpPr>
        <p:spPr bwMode="auto">
          <a:xfrm>
            <a:off x="1438130" y="3987301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924672" y="4446967"/>
            <a:ext cx="3071256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5075580" y="3987301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562122" y="4446967"/>
            <a:ext cx="3071256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2" name="矩形 57"/>
          <p:cNvSpPr>
            <a:spLocks noChangeArrowheads="1"/>
          </p:cNvSpPr>
          <p:nvPr/>
        </p:nvSpPr>
        <p:spPr bwMode="auto">
          <a:xfrm>
            <a:off x="8722173" y="3987301"/>
            <a:ext cx="204434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8208715" y="4446967"/>
            <a:ext cx="3071256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87712" y="2584226"/>
            <a:ext cx="316545" cy="316545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92080" y="3094628"/>
            <a:ext cx="316800" cy="316800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83344" y="3605285"/>
            <a:ext cx="316545" cy="316545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87712" y="4115687"/>
            <a:ext cx="316800" cy="316800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66084" y="5527059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1627" y="5527059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8053" y="552705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01855" y="5527059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77532" y="5527059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30711" y="552705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15093" y="1960790"/>
            <a:ext cx="4898752" cy="3492502"/>
            <a:chOff x="3720135" y="1169233"/>
            <a:chExt cx="5788934" cy="4890373"/>
          </a:xfrm>
        </p:grpSpPr>
        <p:sp>
          <p:nvSpPr>
            <p:cNvPr id="17" name="等腰三角形 16"/>
            <p:cNvSpPr/>
            <p:nvPr/>
          </p:nvSpPr>
          <p:spPr>
            <a:xfrm>
              <a:off x="4490113" y="2634018"/>
              <a:ext cx="1487606" cy="3425588"/>
            </a:xfrm>
            <a:prstGeom prst="triangle">
              <a:avLst/>
            </a:prstGeom>
            <a:solidFill>
              <a:srgbClr val="F4406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260091" y="1169233"/>
              <a:ext cx="1486800" cy="4890373"/>
            </a:xfrm>
            <a:prstGeom prst="triangle">
              <a:avLst/>
            </a:prstGeom>
            <a:solidFill>
              <a:srgbClr val="F4406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6243104" y="4182256"/>
              <a:ext cx="1486800" cy="1877350"/>
            </a:xfrm>
            <a:prstGeom prst="triangle">
              <a:avLst/>
            </a:prstGeom>
            <a:solidFill>
              <a:srgbClr val="F4406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7252291" y="1888761"/>
              <a:ext cx="1486800" cy="4170845"/>
            </a:xfrm>
            <a:prstGeom prst="triangle">
              <a:avLst/>
            </a:prstGeom>
            <a:solidFill>
              <a:srgbClr val="F4406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8022269" y="3522688"/>
              <a:ext cx="1486800" cy="2536917"/>
            </a:xfrm>
            <a:prstGeom prst="triangle">
              <a:avLst/>
            </a:prstGeom>
            <a:solidFill>
              <a:srgbClr val="F4406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3720135" y="3522687"/>
              <a:ext cx="1486800" cy="2536917"/>
            </a:xfrm>
            <a:prstGeom prst="triangle">
              <a:avLst/>
            </a:prstGeom>
            <a:solidFill>
              <a:srgbClr val="F4406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780659" y="4626344"/>
            <a:ext cx="316545" cy="316545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778154" y="5136745"/>
            <a:ext cx="316545" cy="316545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82802" y="3274831"/>
            <a:ext cx="922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70019" y="2643788"/>
            <a:ext cx="852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08796" y="1597701"/>
            <a:ext cx="877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14749" y="3745870"/>
            <a:ext cx="935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29947" y="2111557"/>
            <a:ext cx="806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85676" y="3278440"/>
            <a:ext cx="798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57"/>
          <p:cNvSpPr>
            <a:spLocks noChangeArrowheads="1"/>
          </p:cNvSpPr>
          <p:nvPr/>
        </p:nvSpPr>
        <p:spPr bwMode="auto">
          <a:xfrm>
            <a:off x="2195660" y="2573221"/>
            <a:ext cx="2165033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2" name="矩形 57"/>
          <p:cNvSpPr>
            <a:spLocks noChangeArrowheads="1"/>
          </p:cNvSpPr>
          <p:nvPr/>
        </p:nvSpPr>
        <p:spPr bwMode="auto">
          <a:xfrm>
            <a:off x="2195660" y="3086802"/>
            <a:ext cx="2165033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矩形 57"/>
          <p:cNvSpPr>
            <a:spLocks noChangeArrowheads="1"/>
          </p:cNvSpPr>
          <p:nvPr/>
        </p:nvSpPr>
        <p:spPr bwMode="auto">
          <a:xfrm>
            <a:off x="2195660" y="3600383"/>
            <a:ext cx="2165033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矩形 57"/>
          <p:cNvSpPr>
            <a:spLocks noChangeArrowheads="1"/>
          </p:cNvSpPr>
          <p:nvPr/>
        </p:nvSpPr>
        <p:spPr bwMode="auto">
          <a:xfrm>
            <a:off x="2195660" y="4113964"/>
            <a:ext cx="2165033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矩形 57"/>
          <p:cNvSpPr>
            <a:spLocks noChangeArrowheads="1"/>
          </p:cNvSpPr>
          <p:nvPr/>
        </p:nvSpPr>
        <p:spPr bwMode="auto">
          <a:xfrm>
            <a:off x="2195660" y="4627545"/>
            <a:ext cx="2165033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矩形 57"/>
          <p:cNvSpPr>
            <a:spLocks noChangeArrowheads="1"/>
          </p:cNvSpPr>
          <p:nvPr/>
        </p:nvSpPr>
        <p:spPr bwMode="auto">
          <a:xfrm>
            <a:off x="2195660" y="5141128"/>
            <a:ext cx="2165033" cy="31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401" y="3688455"/>
            <a:ext cx="319318" cy="369332"/>
          </a:xfrm>
          <a:prstGeom prst="rect">
            <a:avLst/>
          </a:prstGeom>
          <a:solidFill>
            <a:srgbClr val="F44067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8401" y="2004182"/>
            <a:ext cx="2117656" cy="1395167"/>
          </a:xfrm>
          <a:prstGeom prst="rect">
            <a:avLst/>
          </a:prstGeom>
          <a:blipFill>
            <a:blip r:embed="rId2"/>
            <a:stretch>
              <a:fillRect l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57"/>
          <p:cNvSpPr>
            <a:spLocks noChangeArrowheads="1"/>
          </p:cNvSpPr>
          <p:nvPr/>
        </p:nvSpPr>
        <p:spPr bwMode="auto">
          <a:xfrm>
            <a:off x="1077719" y="3703844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758402" y="4154255"/>
            <a:ext cx="21176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9756" y="3688455"/>
            <a:ext cx="319318" cy="369332"/>
          </a:xfrm>
          <a:prstGeom prst="rect">
            <a:avLst/>
          </a:prstGeom>
          <a:solidFill>
            <a:srgbClr val="F44067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9756" y="2004182"/>
            <a:ext cx="2117656" cy="1395167"/>
          </a:xfrm>
          <a:prstGeom prst="rect">
            <a:avLst/>
          </a:prstGeom>
          <a:blipFill>
            <a:blip r:embed="rId3"/>
            <a:stretch>
              <a:fillRect l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57"/>
          <p:cNvSpPr>
            <a:spLocks noChangeArrowheads="1"/>
          </p:cNvSpPr>
          <p:nvPr/>
        </p:nvSpPr>
        <p:spPr bwMode="auto">
          <a:xfrm>
            <a:off x="3929074" y="3703844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3609757" y="4154255"/>
            <a:ext cx="21176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61111" y="3688455"/>
            <a:ext cx="319318" cy="369332"/>
          </a:xfrm>
          <a:prstGeom prst="rect">
            <a:avLst/>
          </a:prstGeom>
          <a:solidFill>
            <a:srgbClr val="F44067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61111" y="2004182"/>
            <a:ext cx="2117656" cy="1395167"/>
          </a:xfrm>
          <a:prstGeom prst="rect">
            <a:avLst/>
          </a:prstGeom>
          <a:blipFill>
            <a:blip r:embed="rId4"/>
            <a:stretch>
              <a:fillRect l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57"/>
          <p:cNvSpPr>
            <a:spLocks noChangeArrowheads="1"/>
          </p:cNvSpPr>
          <p:nvPr/>
        </p:nvSpPr>
        <p:spPr bwMode="auto">
          <a:xfrm>
            <a:off x="6780429" y="3703844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6461112" y="4154255"/>
            <a:ext cx="21176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12465" y="3688455"/>
            <a:ext cx="319318" cy="369332"/>
          </a:xfrm>
          <a:prstGeom prst="rect">
            <a:avLst/>
          </a:prstGeom>
          <a:solidFill>
            <a:srgbClr val="F44067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12465" y="2004182"/>
            <a:ext cx="2117656" cy="1395167"/>
          </a:xfrm>
          <a:prstGeom prst="rect">
            <a:avLst/>
          </a:prstGeom>
          <a:blipFill>
            <a:blip r:embed="rId5"/>
            <a:stretch>
              <a:fillRect l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9631783" y="3703844"/>
            <a:ext cx="18018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9312466" y="4154255"/>
            <a:ext cx="21176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86"/>
          <p:cNvSpPr>
            <a:spLocks noChangeArrowheads="1"/>
          </p:cNvSpPr>
          <p:nvPr/>
        </p:nvSpPr>
        <p:spPr bwMode="auto">
          <a:xfrm>
            <a:off x="6309752" y="2204040"/>
            <a:ext cx="1818521" cy="1818640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</a:t>
            </a:r>
            <a:endParaRPr kumimoji="0" 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Freeform 86"/>
          <p:cNvSpPr>
            <a:spLocks noChangeArrowheads="1"/>
          </p:cNvSpPr>
          <p:nvPr/>
        </p:nvSpPr>
        <p:spPr bwMode="auto">
          <a:xfrm>
            <a:off x="8555775" y="2204040"/>
            <a:ext cx="1818521" cy="1818640"/>
          </a:xfrm>
          <a:prstGeom prst="ellipse">
            <a:avLst/>
          </a:prstGeom>
          <a:solidFill>
            <a:srgbClr val="F44067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</a:t>
            </a:r>
            <a:endParaRPr kumimoji="0" 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86"/>
          <p:cNvSpPr>
            <a:spLocks noChangeArrowheads="1"/>
          </p:cNvSpPr>
          <p:nvPr/>
        </p:nvSpPr>
        <p:spPr bwMode="auto">
          <a:xfrm>
            <a:off x="1817704" y="2204040"/>
            <a:ext cx="1818521" cy="1818640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</a:t>
            </a:r>
            <a:endParaRPr kumimoji="0" 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Freeform 86"/>
          <p:cNvSpPr>
            <a:spLocks noChangeArrowheads="1"/>
          </p:cNvSpPr>
          <p:nvPr/>
        </p:nvSpPr>
        <p:spPr bwMode="auto">
          <a:xfrm>
            <a:off x="4063728" y="2204040"/>
            <a:ext cx="1818521" cy="1818640"/>
          </a:xfrm>
          <a:prstGeom prst="ellipse">
            <a:avLst/>
          </a:prstGeom>
          <a:solidFill>
            <a:srgbClr val="F44067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</a:t>
            </a:r>
            <a:endParaRPr kumimoji="0" 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1624088" y="4252959"/>
            <a:ext cx="22057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3870112" y="4252959"/>
            <a:ext cx="22057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6116136" y="4252959"/>
            <a:ext cx="22057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8362159" y="4252959"/>
            <a:ext cx="22057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21827" r="699" b="22220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551" y="190500"/>
            <a:ext cx="7207698" cy="6477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69031" y="2392400"/>
            <a:ext cx="18539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5169031" y="4155263"/>
            <a:ext cx="1853938" cy="287020"/>
          </a:xfrm>
          <a:prstGeom prst="rect">
            <a:avLst/>
          </a:prstGeom>
          <a:solidFill>
            <a:srgbClr val="086EB0"/>
          </a:solidFill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千图网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Freeform 105"/>
          <p:cNvSpPr>
            <a:spLocks noEditPoints="1"/>
          </p:cNvSpPr>
          <p:nvPr/>
        </p:nvSpPr>
        <p:spPr>
          <a:xfrm>
            <a:off x="8302179" y="3052238"/>
            <a:ext cx="179918" cy="162984"/>
          </a:xfrm>
          <a:custGeom>
            <a:avLst/>
            <a:gdLst/>
            <a:ahLst/>
            <a:cxnLst>
              <a:cxn ang="0">
                <a:pos x="0" y="50772"/>
              </a:cxn>
              <a:cxn ang="0">
                <a:pos x="8741" y="50772"/>
              </a:cxn>
              <a:cxn ang="0">
                <a:pos x="8741" y="45520"/>
              </a:cxn>
              <a:cxn ang="0">
                <a:pos x="22728" y="14006"/>
              </a:cxn>
              <a:cxn ang="0">
                <a:pos x="54197" y="0"/>
              </a:cxn>
              <a:cxn ang="0">
                <a:pos x="83918" y="0"/>
              </a:cxn>
              <a:cxn ang="0">
                <a:pos x="115388" y="14006"/>
              </a:cxn>
              <a:cxn ang="0">
                <a:pos x="129375" y="45520"/>
              </a:cxn>
              <a:cxn ang="0">
                <a:pos x="129375" y="50772"/>
              </a:cxn>
              <a:cxn ang="0">
                <a:pos x="134620" y="50772"/>
              </a:cxn>
              <a:cxn ang="0">
                <a:pos x="134620" y="101545"/>
              </a:cxn>
              <a:cxn ang="0">
                <a:pos x="124130" y="101545"/>
              </a:cxn>
              <a:cxn ang="0">
                <a:pos x="124130" y="122555"/>
              </a:cxn>
              <a:cxn ang="0">
                <a:pos x="97905" y="122555"/>
              </a:cxn>
              <a:cxn ang="0">
                <a:pos x="97905" y="101545"/>
              </a:cxn>
              <a:cxn ang="0">
                <a:pos x="36714" y="101545"/>
              </a:cxn>
              <a:cxn ang="0">
                <a:pos x="36714" y="122555"/>
              </a:cxn>
              <a:cxn ang="0">
                <a:pos x="12238" y="122555"/>
              </a:cxn>
              <a:cxn ang="0">
                <a:pos x="12238" y="101545"/>
              </a:cxn>
              <a:cxn ang="0">
                <a:pos x="0" y="101545"/>
              </a:cxn>
              <a:cxn ang="0">
                <a:pos x="0" y="50772"/>
              </a:cxn>
              <a:cxn ang="0">
                <a:pos x="27972" y="50772"/>
              </a:cxn>
              <a:cxn ang="0">
                <a:pos x="110143" y="50772"/>
              </a:cxn>
              <a:cxn ang="0">
                <a:pos x="110143" y="45520"/>
              </a:cxn>
              <a:cxn ang="0">
                <a:pos x="103150" y="26261"/>
              </a:cxn>
              <a:cxn ang="0">
                <a:pos x="83918" y="19258"/>
              </a:cxn>
              <a:cxn ang="0">
                <a:pos x="54197" y="19258"/>
              </a:cxn>
              <a:cxn ang="0">
                <a:pos x="34966" y="26261"/>
              </a:cxn>
              <a:cxn ang="0">
                <a:pos x="27972" y="45520"/>
              </a:cxn>
              <a:cxn ang="0">
                <a:pos x="27972" y="50772"/>
              </a:cxn>
              <a:cxn ang="0">
                <a:pos x="122381" y="64779"/>
              </a:cxn>
              <a:cxn ang="0">
                <a:pos x="92660" y="70031"/>
              </a:cxn>
              <a:cxn ang="0">
                <a:pos x="92660" y="84037"/>
              </a:cxn>
              <a:cxn ang="0">
                <a:pos x="110143" y="84037"/>
              </a:cxn>
              <a:cxn ang="0">
                <a:pos x="122381" y="84037"/>
              </a:cxn>
              <a:cxn ang="0">
                <a:pos x="122381" y="64779"/>
              </a:cxn>
              <a:cxn ang="0">
                <a:pos x="12238" y="64779"/>
              </a:cxn>
              <a:cxn ang="0">
                <a:pos x="12238" y="84037"/>
              </a:cxn>
              <a:cxn ang="0">
                <a:pos x="27972" y="84037"/>
              </a:cxn>
              <a:cxn ang="0">
                <a:pos x="41959" y="84037"/>
              </a:cxn>
              <a:cxn ang="0">
                <a:pos x="41959" y="70031"/>
              </a:cxn>
              <a:cxn ang="0">
                <a:pos x="12238" y="64779"/>
              </a:cxn>
            </a:cxnLst>
            <a:rect l="0" t="0" r="0" b="0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0" name="Freeform 106"/>
          <p:cNvSpPr>
            <a:spLocks noEditPoints="1"/>
          </p:cNvSpPr>
          <p:nvPr/>
        </p:nvSpPr>
        <p:spPr>
          <a:xfrm>
            <a:off x="6282876" y="1706036"/>
            <a:ext cx="241300" cy="241300"/>
          </a:xfrm>
          <a:custGeom>
            <a:avLst/>
            <a:gdLst/>
            <a:ahLst/>
            <a:cxnLst>
              <a:cxn ang="0">
                <a:pos x="75088" y="47148"/>
              </a:cxn>
              <a:cxn ang="0">
                <a:pos x="110013" y="97790"/>
              </a:cxn>
              <a:cxn ang="0">
                <a:pos x="75088" y="97790"/>
              </a:cxn>
              <a:cxn ang="0">
                <a:pos x="90805" y="0"/>
              </a:cxn>
              <a:cxn ang="0">
                <a:pos x="0" y="90805"/>
              </a:cxn>
              <a:cxn ang="0">
                <a:pos x="90805" y="181610"/>
              </a:cxn>
              <a:cxn ang="0">
                <a:pos x="181610" y="90805"/>
              </a:cxn>
              <a:cxn ang="0">
                <a:pos x="90805" y="0"/>
              </a:cxn>
              <a:cxn ang="0">
                <a:pos x="90805" y="15716"/>
              </a:cxn>
              <a:cxn ang="0">
                <a:pos x="15716" y="90805"/>
              </a:cxn>
              <a:cxn ang="0">
                <a:pos x="90805" y="165893"/>
              </a:cxn>
              <a:cxn ang="0">
                <a:pos x="165893" y="90805"/>
              </a:cxn>
              <a:cxn ang="0">
                <a:pos x="41910" y="111760"/>
              </a:cxn>
              <a:cxn ang="0">
                <a:pos x="48895" y="96043"/>
              </a:cxn>
              <a:cxn ang="0">
                <a:pos x="38417" y="85566"/>
              </a:cxn>
              <a:cxn ang="0">
                <a:pos x="48895" y="75088"/>
              </a:cxn>
              <a:cxn ang="0">
                <a:pos x="47148" y="59372"/>
              </a:cxn>
              <a:cxn ang="0">
                <a:pos x="57626" y="48895"/>
              </a:cxn>
              <a:cxn ang="0">
                <a:pos x="71596" y="50641"/>
              </a:cxn>
              <a:cxn ang="0">
                <a:pos x="82073" y="38417"/>
              </a:cxn>
              <a:cxn ang="0">
                <a:pos x="94297" y="45402"/>
              </a:cxn>
              <a:cxn ang="0">
                <a:pos x="108267" y="40163"/>
              </a:cxn>
              <a:cxn ang="0">
                <a:pos x="115252" y="52387"/>
              </a:cxn>
              <a:cxn ang="0">
                <a:pos x="129222" y="52387"/>
              </a:cxn>
              <a:cxn ang="0">
                <a:pos x="122237" y="59372"/>
              </a:cxn>
              <a:cxn ang="0">
                <a:pos x="137953" y="64611"/>
              </a:cxn>
              <a:cxn ang="0">
                <a:pos x="132715" y="80327"/>
              </a:cxn>
              <a:cxn ang="0">
                <a:pos x="144938" y="90805"/>
              </a:cxn>
              <a:cxn ang="0">
                <a:pos x="130968" y="101282"/>
              </a:cxn>
              <a:cxn ang="0">
                <a:pos x="136207" y="118745"/>
              </a:cxn>
              <a:cxn ang="0">
                <a:pos x="157162" y="90805"/>
              </a:cxn>
              <a:cxn ang="0">
                <a:pos x="90805" y="26193"/>
              </a:cxn>
              <a:cxn ang="0">
                <a:pos x="26193" y="90805"/>
              </a:cxn>
              <a:cxn ang="0">
                <a:pos x="47148" y="122237"/>
              </a:cxn>
              <a:cxn ang="0">
                <a:pos x="57626" y="116998"/>
              </a:cxn>
              <a:cxn ang="0">
                <a:pos x="41910" y="111760"/>
              </a:cxn>
              <a:cxn ang="0">
                <a:pos x="83820" y="97790"/>
              </a:cxn>
              <a:cxn ang="0">
                <a:pos x="101282" y="97790"/>
              </a:cxn>
            </a:cxnLst>
            <a:rect l="0" t="0" r="0" b="0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1" name="Freeform 107"/>
          <p:cNvSpPr>
            <a:spLocks noEditPoints="1"/>
          </p:cNvSpPr>
          <p:nvPr/>
        </p:nvSpPr>
        <p:spPr>
          <a:xfrm>
            <a:off x="7633311" y="2379137"/>
            <a:ext cx="222251" cy="177800"/>
          </a:xfrm>
          <a:custGeom>
            <a:avLst/>
            <a:gdLst/>
            <a:ahLst/>
            <a:cxnLst>
              <a:cxn ang="0">
                <a:pos x="0" y="19421"/>
              </a:cxn>
              <a:cxn ang="0">
                <a:pos x="17854" y="19421"/>
              </a:cxn>
              <a:cxn ang="0">
                <a:pos x="22723" y="0"/>
              </a:cxn>
              <a:cxn ang="0">
                <a:pos x="42201" y="0"/>
              </a:cxn>
              <a:cxn ang="0">
                <a:pos x="49505" y="19421"/>
              </a:cxn>
              <a:cxn ang="0">
                <a:pos x="116053" y="19421"/>
              </a:cxn>
              <a:cxn ang="0">
                <a:pos x="122545" y="0"/>
              </a:cxn>
              <a:cxn ang="0">
                <a:pos x="142023" y="0"/>
              </a:cxn>
              <a:cxn ang="0">
                <a:pos x="149327" y="19421"/>
              </a:cxn>
              <a:cxn ang="0">
                <a:pos x="164746" y="19421"/>
              </a:cxn>
              <a:cxn ang="0">
                <a:pos x="164746" y="43698"/>
              </a:cxn>
              <a:cxn ang="0">
                <a:pos x="0" y="43698"/>
              </a:cxn>
              <a:cxn ang="0">
                <a:pos x="0" y="19421"/>
              </a:cxn>
              <a:cxn ang="0">
                <a:pos x="0" y="19421"/>
              </a:cxn>
              <a:cxn ang="0">
                <a:pos x="64924" y="59883"/>
              </a:cxn>
              <a:cxn ang="0">
                <a:pos x="99822" y="59883"/>
              </a:cxn>
              <a:cxn ang="0">
                <a:pos x="89271" y="87397"/>
              </a:cxn>
              <a:cxn ang="0">
                <a:pos x="107126" y="87397"/>
              </a:cxn>
              <a:cxn ang="0">
                <a:pos x="73852" y="120576"/>
              </a:cxn>
              <a:cxn ang="0">
                <a:pos x="78721" y="103582"/>
              </a:cxn>
              <a:cxn ang="0">
                <a:pos x="61678" y="93062"/>
              </a:cxn>
              <a:cxn ang="0">
                <a:pos x="64924" y="59883"/>
              </a:cxn>
              <a:cxn ang="0">
                <a:pos x="64924" y="59883"/>
              </a:cxn>
              <a:cxn ang="0">
                <a:pos x="0" y="111674"/>
              </a:cxn>
              <a:cxn ang="0">
                <a:pos x="0" y="132715"/>
              </a:cxn>
              <a:cxn ang="0">
                <a:pos x="166370" y="132715"/>
              </a:cxn>
              <a:cxn ang="0">
                <a:pos x="166370" y="111674"/>
              </a:cxn>
              <a:cxn ang="0">
                <a:pos x="152573" y="111674"/>
              </a:cxn>
              <a:cxn ang="0">
                <a:pos x="152573" y="50981"/>
              </a:cxn>
              <a:cxn ang="0">
                <a:pos x="12173" y="50981"/>
              </a:cxn>
              <a:cxn ang="0">
                <a:pos x="12173" y="111674"/>
              </a:cxn>
              <a:cxn ang="0">
                <a:pos x="0" y="111674"/>
              </a:cxn>
            </a:cxnLst>
            <a:rect l="0" t="0" r="0" b="0"/>
            <a:pathLst>
              <a:path w="205" h="164">
                <a:moveTo>
                  <a:pt x="0" y="24"/>
                </a:moveTo>
                <a:lnTo>
                  <a:pt x="22" y="24"/>
                </a:lnTo>
                <a:lnTo>
                  <a:pt x="28" y="0"/>
                </a:lnTo>
                <a:lnTo>
                  <a:pt x="52" y="0"/>
                </a:lnTo>
                <a:lnTo>
                  <a:pt x="61" y="24"/>
                </a:lnTo>
                <a:lnTo>
                  <a:pt x="143" y="24"/>
                </a:lnTo>
                <a:lnTo>
                  <a:pt x="151" y="0"/>
                </a:lnTo>
                <a:lnTo>
                  <a:pt x="175" y="0"/>
                </a:lnTo>
                <a:lnTo>
                  <a:pt x="184" y="24"/>
                </a:lnTo>
                <a:lnTo>
                  <a:pt x="203" y="24"/>
                </a:lnTo>
                <a:lnTo>
                  <a:pt x="203" y="54"/>
                </a:lnTo>
                <a:lnTo>
                  <a:pt x="0" y="54"/>
                </a:lnTo>
                <a:lnTo>
                  <a:pt x="0" y="24"/>
                </a:lnTo>
                <a:lnTo>
                  <a:pt x="0" y="24"/>
                </a:lnTo>
                <a:close/>
                <a:moveTo>
                  <a:pt x="80" y="74"/>
                </a:moveTo>
                <a:lnTo>
                  <a:pt x="123" y="74"/>
                </a:lnTo>
                <a:lnTo>
                  <a:pt x="110" y="108"/>
                </a:lnTo>
                <a:lnTo>
                  <a:pt x="132" y="108"/>
                </a:lnTo>
                <a:lnTo>
                  <a:pt x="91" y="149"/>
                </a:lnTo>
                <a:lnTo>
                  <a:pt x="97" y="128"/>
                </a:lnTo>
                <a:lnTo>
                  <a:pt x="76" y="115"/>
                </a:lnTo>
                <a:lnTo>
                  <a:pt x="80" y="74"/>
                </a:lnTo>
                <a:lnTo>
                  <a:pt x="80" y="74"/>
                </a:lnTo>
                <a:close/>
                <a:moveTo>
                  <a:pt x="0" y="138"/>
                </a:moveTo>
                <a:lnTo>
                  <a:pt x="0" y="164"/>
                </a:lnTo>
                <a:lnTo>
                  <a:pt x="205" y="164"/>
                </a:lnTo>
                <a:lnTo>
                  <a:pt x="205" y="138"/>
                </a:lnTo>
                <a:lnTo>
                  <a:pt x="188" y="138"/>
                </a:lnTo>
                <a:lnTo>
                  <a:pt x="188" y="63"/>
                </a:lnTo>
                <a:lnTo>
                  <a:pt x="15" y="63"/>
                </a:lnTo>
                <a:lnTo>
                  <a:pt x="15" y="138"/>
                </a:lnTo>
                <a:lnTo>
                  <a:pt x="0" y="13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2" name="Freeform 108"/>
          <p:cNvSpPr>
            <a:spLocks noEditPoints="1"/>
          </p:cNvSpPr>
          <p:nvPr/>
        </p:nvSpPr>
        <p:spPr>
          <a:xfrm>
            <a:off x="7635429" y="4301073"/>
            <a:ext cx="201083" cy="218018"/>
          </a:xfrm>
          <a:custGeom>
            <a:avLst/>
            <a:gdLst/>
            <a:ahLst/>
            <a:cxnLst>
              <a:cxn ang="0">
                <a:pos x="128949" y="110226"/>
              </a:cxn>
              <a:cxn ang="0">
                <a:pos x="121979" y="108476"/>
              </a:cxn>
              <a:cxn ang="0">
                <a:pos x="125464" y="99728"/>
              </a:cxn>
              <a:cxn ang="0">
                <a:pos x="132434" y="92730"/>
              </a:cxn>
              <a:cxn ang="0">
                <a:pos x="139404" y="87481"/>
              </a:cxn>
              <a:cxn ang="0">
                <a:pos x="144632" y="83982"/>
              </a:cxn>
              <a:cxn ang="0">
                <a:pos x="148117" y="85731"/>
              </a:cxn>
              <a:cxn ang="0">
                <a:pos x="148117" y="101478"/>
              </a:cxn>
              <a:cxn ang="0">
                <a:pos x="148117" y="111976"/>
              </a:cxn>
              <a:cxn ang="0">
                <a:pos x="144632" y="118974"/>
              </a:cxn>
              <a:cxn ang="0">
                <a:pos x="139404" y="117225"/>
              </a:cxn>
              <a:cxn ang="0">
                <a:pos x="113266" y="146968"/>
              </a:cxn>
              <a:cxn ang="0">
                <a:pos x="76672" y="162715"/>
              </a:cxn>
              <a:cxn ang="0">
                <a:pos x="74930" y="164465"/>
              </a:cxn>
              <a:cxn ang="0">
                <a:pos x="71444" y="162715"/>
              </a:cxn>
              <a:cxn ang="0">
                <a:pos x="34851" y="146968"/>
              </a:cxn>
              <a:cxn ang="0">
                <a:pos x="10455" y="117225"/>
              </a:cxn>
              <a:cxn ang="0">
                <a:pos x="5227" y="118974"/>
              </a:cxn>
              <a:cxn ang="0">
                <a:pos x="1742" y="111976"/>
              </a:cxn>
              <a:cxn ang="0">
                <a:pos x="0" y="101478"/>
              </a:cxn>
              <a:cxn ang="0">
                <a:pos x="0" y="85731"/>
              </a:cxn>
              <a:cxn ang="0">
                <a:pos x="5227" y="83982"/>
              </a:cxn>
              <a:cxn ang="0">
                <a:pos x="10455" y="87481"/>
              </a:cxn>
              <a:cxn ang="0">
                <a:pos x="15683" y="92730"/>
              </a:cxn>
              <a:cxn ang="0">
                <a:pos x="24395" y="99728"/>
              </a:cxn>
              <a:cxn ang="0">
                <a:pos x="27880" y="108476"/>
              </a:cxn>
              <a:cxn ang="0">
                <a:pos x="20910" y="110226"/>
              </a:cxn>
              <a:cxn ang="0">
                <a:pos x="64474" y="136470"/>
              </a:cxn>
              <a:cxn ang="0">
                <a:pos x="64474" y="62986"/>
              </a:cxn>
              <a:cxn ang="0">
                <a:pos x="47049" y="62986"/>
              </a:cxn>
              <a:cxn ang="0">
                <a:pos x="40078" y="66485"/>
              </a:cxn>
              <a:cxn ang="0">
                <a:pos x="29623" y="55988"/>
              </a:cxn>
              <a:cxn ang="0">
                <a:pos x="40078" y="45490"/>
              </a:cxn>
              <a:cxn ang="0">
                <a:pos x="48791" y="48989"/>
              </a:cxn>
              <a:cxn ang="0">
                <a:pos x="64474" y="48989"/>
              </a:cxn>
              <a:cxn ang="0">
                <a:pos x="64474" y="40241"/>
              </a:cxn>
              <a:cxn ang="0">
                <a:pos x="52276" y="20995"/>
              </a:cxn>
              <a:cxn ang="0">
                <a:pos x="73187" y="0"/>
              </a:cxn>
              <a:cxn ang="0">
                <a:pos x="95840" y="20995"/>
              </a:cxn>
              <a:cxn ang="0">
                <a:pos x="83642" y="40241"/>
              </a:cxn>
              <a:cxn ang="0">
                <a:pos x="83642" y="48989"/>
              </a:cxn>
              <a:cxn ang="0">
                <a:pos x="99325" y="48989"/>
              </a:cxn>
              <a:cxn ang="0">
                <a:pos x="108038" y="45490"/>
              </a:cxn>
              <a:cxn ang="0">
                <a:pos x="118493" y="55988"/>
              </a:cxn>
              <a:cxn ang="0">
                <a:pos x="108038" y="66485"/>
              </a:cxn>
              <a:cxn ang="0">
                <a:pos x="101068" y="62986"/>
              </a:cxn>
              <a:cxn ang="0">
                <a:pos x="83642" y="62986"/>
              </a:cxn>
              <a:cxn ang="0">
                <a:pos x="83642" y="136470"/>
              </a:cxn>
              <a:cxn ang="0">
                <a:pos x="128949" y="110226"/>
              </a:cxn>
              <a:cxn ang="0">
                <a:pos x="73187" y="12247"/>
              </a:cxn>
              <a:cxn ang="0">
                <a:pos x="66217" y="20995"/>
              </a:cxn>
              <a:cxn ang="0">
                <a:pos x="73187" y="29743"/>
              </a:cxn>
              <a:cxn ang="0">
                <a:pos x="81900" y="20995"/>
              </a:cxn>
              <a:cxn ang="0">
                <a:pos x="73187" y="12247"/>
              </a:cxn>
            </a:cxnLst>
            <a:rect l="0" t="0" r="0" b="0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3" name="Freeform 109"/>
          <p:cNvSpPr>
            <a:spLocks noEditPoints="1"/>
          </p:cNvSpPr>
          <p:nvPr/>
        </p:nvSpPr>
        <p:spPr>
          <a:xfrm>
            <a:off x="6994077" y="3657605"/>
            <a:ext cx="232834" cy="205318"/>
          </a:xfrm>
          <a:custGeom>
            <a:avLst/>
            <a:gdLst/>
            <a:ahLst/>
            <a:cxnLst>
              <a:cxn ang="0">
                <a:pos x="96393" y="7042"/>
              </a:cxn>
              <a:cxn ang="0">
                <a:pos x="133197" y="72187"/>
              </a:cxn>
              <a:cxn ang="0">
                <a:pos x="133197" y="72187"/>
              </a:cxn>
              <a:cxn ang="0">
                <a:pos x="171754" y="139093"/>
              </a:cxn>
              <a:cxn ang="0">
                <a:pos x="168249" y="153179"/>
              </a:cxn>
              <a:cxn ang="0">
                <a:pos x="161239" y="154940"/>
              </a:cxn>
              <a:cxn ang="0">
                <a:pos x="161239" y="154940"/>
              </a:cxn>
              <a:cxn ang="0">
                <a:pos x="85877" y="154940"/>
              </a:cxn>
              <a:cxn ang="0">
                <a:pos x="12268" y="154940"/>
              </a:cxn>
              <a:cxn ang="0">
                <a:pos x="0" y="144375"/>
              </a:cxn>
              <a:cxn ang="0">
                <a:pos x="1752" y="137333"/>
              </a:cxn>
              <a:cxn ang="0">
                <a:pos x="40309" y="72187"/>
              </a:cxn>
              <a:cxn ang="0">
                <a:pos x="40309" y="72187"/>
              </a:cxn>
              <a:cxn ang="0">
                <a:pos x="77114" y="7042"/>
              </a:cxn>
              <a:cxn ang="0">
                <a:pos x="92887" y="3521"/>
              </a:cxn>
              <a:cxn ang="0">
                <a:pos x="96393" y="7042"/>
              </a:cxn>
              <a:cxn ang="0">
                <a:pos x="77114" y="59863"/>
              </a:cxn>
              <a:cxn ang="0">
                <a:pos x="77114" y="65145"/>
              </a:cxn>
              <a:cxn ang="0">
                <a:pos x="80619" y="109162"/>
              </a:cxn>
              <a:cxn ang="0">
                <a:pos x="91135" y="109162"/>
              </a:cxn>
              <a:cxn ang="0">
                <a:pos x="94640" y="65145"/>
              </a:cxn>
              <a:cxn ang="0">
                <a:pos x="94640" y="59863"/>
              </a:cxn>
              <a:cxn ang="0">
                <a:pos x="77114" y="59863"/>
              </a:cxn>
              <a:cxn ang="0">
                <a:pos x="85877" y="126769"/>
              </a:cxn>
              <a:cxn ang="0">
                <a:pos x="92887" y="121487"/>
              </a:cxn>
              <a:cxn ang="0">
                <a:pos x="85877" y="114444"/>
              </a:cxn>
              <a:cxn ang="0">
                <a:pos x="78867" y="121487"/>
              </a:cxn>
              <a:cxn ang="0">
                <a:pos x="85877" y="126769"/>
              </a:cxn>
              <a:cxn ang="0">
                <a:pos x="113919" y="84512"/>
              </a:cxn>
              <a:cxn ang="0">
                <a:pos x="85877" y="35213"/>
              </a:cxn>
              <a:cxn ang="0">
                <a:pos x="59588" y="82752"/>
              </a:cxn>
              <a:cxn ang="0">
                <a:pos x="57835" y="84512"/>
              </a:cxn>
              <a:cxn ang="0">
                <a:pos x="29794" y="132051"/>
              </a:cxn>
              <a:cxn ang="0">
                <a:pos x="85877" y="132051"/>
              </a:cxn>
              <a:cxn ang="0">
                <a:pos x="141960" y="132051"/>
              </a:cxn>
              <a:cxn ang="0">
                <a:pos x="113919" y="84512"/>
              </a:cxn>
              <a:cxn ang="0">
                <a:pos x="113919" y="84512"/>
              </a:cxn>
            </a:cxnLst>
            <a:rect l="0" t="0" r="0" b="0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4" name="Freeform 110"/>
          <p:cNvSpPr>
            <a:spLocks noEditPoints="1"/>
          </p:cNvSpPr>
          <p:nvPr/>
        </p:nvSpPr>
        <p:spPr>
          <a:xfrm>
            <a:off x="8941413" y="1744136"/>
            <a:ext cx="220134" cy="213784"/>
          </a:xfrm>
          <a:custGeom>
            <a:avLst/>
            <a:gdLst/>
            <a:ahLst/>
            <a:cxnLst>
              <a:cxn ang="0">
                <a:pos x="156858" y="96043"/>
              </a:cxn>
              <a:cxn ang="0">
                <a:pos x="156858" y="148431"/>
              </a:cxn>
              <a:cxn ang="0">
                <a:pos x="92372" y="155416"/>
              </a:cxn>
              <a:cxn ang="0">
                <a:pos x="94115" y="103028"/>
              </a:cxn>
              <a:cxn ang="0">
                <a:pos x="80172" y="0"/>
              </a:cxn>
              <a:cxn ang="0">
                <a:pos x="0" y="80327"/>
              </a:cxn>
              <a:cxn ang="0">
                <a:pos x="80172" y="160655"/>
              </a:cxn>
              <a:cxn ang="0">
                <a:pos x="78429" y="146685"/>
              </a:cxn>
              <a:cxn ang="0">
                <a:pos x="34857" y="125730"/>
              </a:cxn>
              <a:cxn ang="0">
                <a:pos x="34857" y="34925"/>
              </a:cxn>
              <a:cxn ang="0">
                <a:pos x="125486" y="34925"/>
              </a:cxn>
              <a:cxn ang="0">
                <a:pos x="144658" y="87312"/>
              </a:cxn>
              <a:cxn ang="0">
                <a:pos x="160344" y="87312"/>
              </a:cxn>
              <a:cxn ang="0">
                <a:pos x="137686" y="22701"/>
              </a:cxn>
              <a:cxn ang="0">
                <a:pos x="81915" y="71596"/>
              </a:cxn>
              <a:cxn ang="0">
                <a:pos x="54029" y="33178"/>
              </a:cxn>
              <a:cxn ang="0">
                <a:pos x="71457" y="76835"/>
              </a:cxn>
              <a:cxn ang="0">
                <a:pos x="81915" y="96043"/>
              </a:cxn>
              <a:cxn ang="0">
                <a:pos x="94115" y="82073"/>
              </a:cxn>
              <a:cxn ang="0">
                <a:pos x="108058" y="52387"/>
              </a:cxn>
              <a:cxn ang="0">
                <a:pos x="81915" y="71596"/>
              </a:cxn>
              <a:cxn ang="0">
                <a:pos x="153372" y="130968"/>
              </a:cxn>
              <a:cxn ang="0">
                <a:pos x="151629" y="129222"/>
              </a:cxn>
              <a:cxn ang="0">
                <a:pos x="149887" y="123983"/>
              </a:cxn>
              <a:cxn ang="0">
                <a:pos x="141172" y="144938"/>
              </a:cxn>
              <a:cxn ang="0">
                <a:pos x="148144" y="132715"/>
              </a:cxn>
              <a:cxn ang="0">
                <a:pos x="149887" y="132715"/>
              </a:cxn>
              <a:cxn ang="0">
                <a:pos x="151629" y="144938"/>
              </a:cxn>
              <a:cxn ang="0">
                <a:pos x="115029" y="139700"/>
              </a:cxn>
              <a:cxn ang="0">
                <a:pos x="116772" y="120491"/>
              </a:cxn>
              <a:cxn ang="0">
                <a:pos x="118515" y="106521"/>
              </a:cxn>
              <a:cxn ang="0">
                <a:pos x="99343" y="111760"/>
              </a:cxn>
              <a:cxn ang="0">
                <a:pos x="106315" y="118745"/>
              </a:cxn>
              <a:cxn ang="0">
                <a:pos x="109800" y="110013"/>
              </a:cxn>
              <a:cxn ang="0">
                <a:pos x="108058" y="120491"/>
              </a:cxn>
              <a:cxn ang="0">
                <a:pos x="94115" y="144938"/>
              </a:cxn>
              <a:cxn ang="0">
                <a:pos x="141172" y="139700"/>
              </a:cxn>
              <a:cxn ang="0">
                <a:pos x="137686" y="132715"/>
              </a:cxn>
              <a:cxn ang="0">
                <a:pos x="130715" y="104775"/>
              </a:cxn>
              <a:cxn ang="0">
                <a:pos x="115029" y="139700"/>
              </a:cxn>
              <a:cxn ang="0">
                <a:pos x="127229" y="144938"/>
              </a:cxn>
              <a:cxn ang="0">
                <a:pos x="135944" y="139700"/>
              </a:cxn>
              <a:cxn ang="0">
                <a:pos x="128972" y="132715"/>
              </a:cxn>
              <a:cxn ang="0">
                <a:pos x="125486" y="132715"/>
              </a:cxn>
            </a:cxnLst>
            <a:rect l="0" t="0" r="0" b="0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5" name="Freeform 111"/>
          <p:cNvSpPr>
            <a:spLocks noEditPoints="1"/>
          </p:cNvSpPr>
          <p:nvPr/>
        </p:nvSpPr>
        <p:spPr>
          <a:xfrm>
            <a:off x="5715608" y="3672423"/>
            <a:ext cx="198967" cy="239183"/>
          </a:xfrm>
          <a:custGeom>
            <a:avLst/>
            <a:gdLst/>
            <a:ahLst/>
            <a:cxnLst>
              <a:cxn ang="0">
                <a:pos x="6970" y="0"/>
              </a:cxn>
              <a:cxn ang="0">
                <a:pos x="13940" y="17493"/>
              </a:cxn>
              <a:cxn ang="0">
                <a:pos x="85385" y="5248"/>
              </a:cxn>
              <a:cxn ang="0">
                <a:pos x="90613" y="10496"/>
              </a:cxn>
              <a:cxn ang="0">
                <a:pos x="90613" y="22741"/>
              </a:cxn>
              <a:cxn ang="0">
                <a:pos x="141147" y="5248"/>
              </a:cxn>
              <a:cxn ang="0">
                <a:pos x="149860" y="10496"/>
              </a:cxn>
              <a:cxn ang="0">
                <a:pos x="146374" y="104961"/>
              </a:cxn>
              <a:cxn ang="0">
                <a:pos x="108038" y="117207"/>
              </a:cxn>
              <a:cxn ang="0">
                <a:pos x="62732" y="115457"/>
              </a:cxn>
              <a:cxn ang="0">
                <a:pos x="62732" y="115457"/>
              </a:cxn>
              <a:cxn ang="0">
                <a:pos x="48791" y="104961"/>
              </a:cxn>
              <a:cxn ang="0">
                <a:pos x="13940" y="171437"/>
              </a:cxn>
              <a:cxn ang="0">
                <a:pos x="6970" y="178435"/>
              </a:cxn>
              <a:cxn ang="0">
                <a:pos x="0" y="6997"/>
              </a:cxn>
              <a:cxn ang="0">
                <a:pos x="90613" y="97964"/>
              </a:cxn>
              <a:cxn ang="0">
                <a:pos x="106296" y="106711"/>
              </a:cxn>
              <a:cxn ang="0">
                <a:pos x="90613" y="92716"/>
              </a:cxn>
              <a:cxn ang="0">
                <a:pos x="90613" y="73473"/>
              </a:cxn>
              <a:cxn ang="0">
                <a:pos x="106296" y="48982"/>
              </a:cxn>
              <a:cxn ang="0">
                <a:pos x="90613" y="73473"/>
              </a:cxn>
              <a:cxn ang="0">
                <a:pos x="106296" y="90966"/>
              </a:cxn>
              <a:cxn ang="0">
                <a:pos x="123721" y="64726"/>
              </a:cxn>
              <a:cxn ang="0">
                <a:pos x="123721" y="85718"/>
              </a:cxn>
              <a:cxn ang="0">
                <a:pos x="137662" y="96214"/>
              </a:cxn>
              <a:cxn ang="0">
                <a:pos x="123721" y="85718"/>
              </a:cxn>
              <a:cxn ang="0">
                <a:pos x="123721" y="43734"/>
              </a:cxn>
              <a:cxn ang="0">
                <a:pos x="139404" y="59478"/>
              </a:cxn>
              <a:cxn ang="0">
                <a:pos x="123721" y="43734"/>
              </a:cxn>
              <a:cxn ang="0">
                <a:pos x="116751" y="27989"/>
              </a:cxn>
              <a:cxn ang="0">
                <a:pos x="106296" y="48982"/>
              </a:cxn>
              <a:cxn ang="0">
                <a:pos x="66217" y="52480"/>
              </a:cxn>
              <a:cxn ang="0">
                <a:pos x="80157" y="31488"/>
              </a:cxn>
              <a:cxn ang="0">
                <a:pos x="66217" y="52480"/>
              </a:cxn>
              <a:cxn ang="0">
                <a:pos x="66217" y="73473"/>
              </a:cxn>
              <a:cxn ang="0">
                <a:pos x="67959" y="90966"/>
              </a:cxn>
              <a:cxn ang="0">
                <a:pos x="76672" y="89217"/>
              </a:cxn>
              <a:cxn ang="0">
                <a:pos x="80157" y="83969"/>
              </a:cxn>
              <a:cxn ang="0">
                <a:pos x="80157" y="73473"/>
              </a:cxn>
              <a:cxn ang="0">
                <a:pos x="66217" y="52480"/>
              </a:cxn>
              <a:cxn ang="0">
                <a:pos x="48791" y="75222"/>
              </a:cxn>
              <a:cxn ang="0">
                <a:pos x="66217" y="31488"/>
              </a:cxn>
              <a:cxn ang="0">
                <a:pos x="48791" y="17493"/>
              </a:cxn>
              <a:cxn ang="0">
                <a:pos x="66217" y="31488"/>
              </a:cxn>
              <a:cxn ang="0">
                <a:pos x="48791" y="75222"/>
              </a:cxn>
              <a:cxn ang="0">
                <a:pos x="31366" y="99713"/>
              </a:cxn>
              <a:cxn ang="0">
                <a:pos x="48791" y="94465"/>
              </a:cxn>
              <a:cxn ang="0">
                <a:pos x="31366" y="80470"/>
              </a:cxn>
              <a:cxn ang="0">
                <a:pos x="15683" y="64726"/>
              </a:cxn>
              <a:cxn ang="0">
                <a:pos x="15683" y="85718"/>
              </a:cxn>
              <a:cxn ang="0">
                <a:pos x="48791" y="54230"/>
              </a:cxn>
              <a:cxn ang="0">
                <a:pos x="31366" y="40235"/>
              </a:cxn>
              <a:cxn ang="0">
                <a:pos x="31366" y="40235"/>
              </a:cxn>
              <a:cxn ang="0">
                <a:pos x="15683" y="29739"/>
              </a:cxn>
              <a:cxn ang="0">
                <a:pos x="31366" y="40235"/>
              </a:cxn>
            </a:cxnLst>
            <a:rect l="0" t="0" r="0" b="0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6" name="Freeform 112"/>
          <p:cNvSpPr>
            <a:spLocks noEditPoints="1"/>
          </p:cNvSpPr>
          <p:nvPr/>
        </p:nvSpPr>
        <p:spPr>
          <a:xfrm>
            <a:off x="5038274" y="4927607"/>
            <a:ext cx="186267" cy="260351"/>
          </a:xfrm>
          <a:custGeom>
            <a:avLst/>
            <a:gdLst/>
            <a:ahLst/>
            <a:cxnLst>
              <a:cxn ang="0">
                <a:pos x="107902" y="64611"/>
              </a:cxn>
              <a:cxn ang="0">
                <a:pos x="128787" y="62865"/>
              </a:cxn>
              <a:cxn ang="0">
                <a:pos x="120085" y="75088"/>
              </a:cxn>
              <a:cxn ang="0">
                <a:pos x="120085" y="174625"/>
              </a:cxn>
              <a:cxn ang="0">
                <a:pos x="20884" y="174625"/>
              </a:cxn>
              <a:cxn ang="0">
                <a:pos x="20884" y="75088"/>
              </a:cxn>
              <a:cxn ang="0">
                <a:pos x="62653" y="47148"/>
              </a:cxn>
              <a:cxn ang="0">
                <a:pos x="50470" y="36671"/>
              </a:cxn>
              <a:cxn ang="0">
                <a:pos x="38288" y="20955"/>
              </a:cxn>
              <a:cxn ang="0">
                <a:pos x="71355" y="0"/>
              </a:cxn>
              <a:cxn ang="0">
                <a:pos x="102681" y="20955"/>
              </a:cxn>
              <a:cxn ang="0">
                <a:pos x="90499" y="36671"/>
              </a:cxn>
              <a:cxn ang="0">
                <a:pos x="78316" y="47148"/>
              </a:cxn>
              <a:cxn ang="0">
                <a:pos x="50470" y="26193"/>
              </a:cxn>
              <a:cxn ang="0">
                <a:pos x="90499" y="24447"/>
              </a:cxn>
              <a:cxn ang="0">
                <a:pos x="92239" y="20955"/>
              </a:cxn>
              <a:cxn ang="0">
                <a:pos x="71355" y="8731"/>
              </a:cxn>
              <a:cxn ang="0">
                <a:pos x="48730" y="20955"/>
              </a:cxn>
              <a:cxn ang="0">
                <a:pos x="34807" y="92551"/>
              </a:cxn>
              <a:cxn ang="0">
                <a:pos x="46990" y="97790"/>
              </a:cxn>
              <a:cxn ang="0">
                <a:pos x="34807" y="92551"/>
              </a:cxn>
              <a:cxn ang="0">
                <a:pos x="46990" y="151923"/>
              </a:cxn>
              <a:cxn ang="0">
                <a:pos x="34807" y="157162"/>
              </a:cxn>
              <a:cxn ang="0">
                <a:pos x="106162" y="157162"/>
              </a:cxn>
              <a:cxn ang="0">
                <a:pos x="93980" y="151923"/>
              </a:cxn>
              <a:cxn ang="0">
                <a:pos x="106162" y="157162"/>
              </a:cxn>
              <a:cxn ang="0">
                <a:pos x="106162" y="122237"/>
              </a:cxn>
              <a:cxn ang="0">
                <a:pos x="118345" y="127476"/>
              </a:cxn>
              <a:cxn ang="0">
                <a:pos x="73095" y="172878"/>
              </a:cxn>
              <a:cxn ang="0">
                <a:pos x="67874" y="160655"/>
              </a:cxn>
              <a:cxn ang="0">
                <a:pos x="73095" y="172878"/>
              </a:cxn>
              <a:cxn ang="0">
                <a:pos x="34807" y="127476"/>
              </a:cxn>
              <a:cxn ang="0">
                <a:pos x="22624" y="122237"/>
              </a:cxn>
              <a:cxn ang="0">
                <a:pos x="67874" y="76835"/>
              </a:cxn>
              <a:cxn ang="0">
                <a:pos x="73095" y="89058"/>
              </a:cxn>
              <a:cxn ang="0">
                <a:pos x="67874" y="76835"/>
              </a:cxn>
              <a:cxn ang="0">
                <a:pos x="78316" y="118745"/>
              </a:cxn>
              <a:cxn ang="0">
                <a:pos x="93980" y="85566"/>
              </a:cxn>
              <a:cxn ang="0">
                <a:pos x="66134" y="116998"/>
              </a:cxn>
              <a:cxn ang="0">
                <a:pos x="74835" y="136207"/>
              </a:cxn>
              <a:cxn ang="0">
                <a:pos x="100941" y="143192"/>
              </a:cxn>
              <a:cxn ang="0">
                <a:pos x="80057" y="127476"/>
              </a:cxn>
              <a:cxn ang="0">
                <a:pos x="106162" y="89058"/>
              </a:cxn>
              <a:cxn ang="0">
                <a:pos x="34807" y="89058"/>
              </a:cxn>
              <a:cxn ang="0">
                <a:pos x="34807" y="160655"/>
              </a:cxn>
              <a:cxn ang="0">
                <a:pos x="106162" y="160655"/>
              </a:cxn>
              <a:cxn ang="0">
                <a:pos x="106162" y="89058"/>
              </a:cxn>
            </a:cxnLst>
            <a:rect l="0" t="0" r="0" b="0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7" name="Freeform 113"/>
          <p:cNvSpPr>
            <a:spLocks noEditPoints="1"/>
          </p:cNvSpPr>
          <p:nvPr/>
        </p:nvSpPr>
        <p:spPr>
          <a:xfrm>
            <a:off x="6342143" y="4307424"/>
            <a:ext cx="184151" cy="205316"/>
          </a:xfrm>
          <a:custGeom>
            <a:avLst/>
            <a:gdLst/>
            <a:ahLst/>
            <a:cxnLst>
              <a:cxn ang="0">
                <a:pos x="35169" y="12324"/>
              </a:cxn>
              <a:cxn ang="0">
                <a:pos x="35169" y="19367"/>
              </a:cxn>
              <a:cxn ang="0">
                <a:pos x="8792" y="10564"/>
              </a:cxn>
              <a:cxn ang="0">
                <a:pos x="1758" y="14085"/>
              </a:cxn>
              <a:cxn ang="0">
                <a:pos x="0" y="35213"/>
              </a:cxn>
              <a:cxn ang="0">
                <a:pos x="5275" y="66905"/>
              </a:cxn>
              <a:cxn ang="0">
                <a:pos x="29893" y="86273"/>
              </a:cxn>
              <a:cxn ang="0">
                <a:pos x="35169" y="88034"/>
              </a:cxn>
              <a:cxn ang="0">
                <a:pos x="35169" y="86273"/>
              </a:cxn>
              <a:cxn ang="0">
                <a:pos x="54512" y="91555"/>
              </a:cxn>
              <a:cxn ang="0">
                <a:pos x="54512" y="112683"/>
              </a:cxn>
              <a:cxn ang="0">
                <a:pos x="47478" y="112683"/>
              </a:cxn>
              <a:cxn ang="0">
                <a:pos x="47478" y="119726"/>
              </a:cxn>
              <a:cxn ang="0">
                <a:pos x="26376" y="119726"/>
              </a:cxn>
              <a:cxn ang="0">
                <a:pos x="26376" y="154940"/>
              </a:cxn>
              <a:cxn ang="0">
                <a:pos x="112541" y="154940"/>
              </a:cxn>
              <a:cxn ang="0">
                <a:pos x="112541" y="119726"/>
              </a:cxn>
              <a:cxn ang="0">
                <a:pos x="91440" y="119726"/>
              </a:cxn>
              <a:cxn ang="0">
                <a:pos x="91440" y="112683"/>
              </a:cxn>
              <a:cxn ang="0">
                <a:pos x="82647" y="112683"/>
              </a:cxn>
              <a:cxn ang="0">
                <a:pos x="82647" y="91555"/>
              </a:cxn>
              <a:cxn ang="0">
                <a:pos x="101990" y="86273"/>
              </a:cxn>
              <a:cxn ang="0">
                <a:pos x="101990" y="88034"/>
              </a:cxn>
              <a:cxn ang="0">
                <a:pos x="107266" y="86273"/>
              </a:cxn>
              <a:cxn ang="0">
                <a:pos x="131884" y="66905"/>
              </a:cxn>
              <a:cxn ang="0">
                <a:pos x="137160" y="35213"/>
              </a:cxn>
              <a:cxn ang="0">
                <a:pos x="135401" y="14085"/>
              </a:cxn>
              <a:cxn ang="0">
                <a:pos x="128367" y="10564"/>
              </a:cxn>
              <a:cxn ang="0">
                <a:pos x="101990" y="19367"/>
              </a:cxn>
              <a:cxn ang="0">
                <a:pos x="101990" y="12324"/>
              </a:cxn>
              <a:cxn ang="0">
                <a:pos x="105507" y="12324"/>
              </a:cxn>
              <a:cxn ang="0">
                <a:pos x="105507" y="0"/>
              </a:cxn>
              <a:cxn ang="0">
                <a:pos x="29893" y="0"/>
              </a:cxn>
              <a:cxn ang="0">
                <a:pos x="29893" y="12324"/>
              </a:cxn>
              <a:cxn ang="0">
                <a:pos x="35169" y="12324"/>
              </a:cxn>
              <a:cxn ang="0">
                <a:pos x="110783" y="73948"/>
              </a:cxn>
              <a:cxn ang="0">
                <a:pos x="103749" y="35213"/>
              </a:cxn>
              <a:cxn ang="0">
                <a:pos x="107266" y="38735"/>
              </a:cxn>
              <a:cxn ang="0">
                <a:pos x="116058" y="31692"/>
              </a:cxn>
              <a:cxn ang="0">
                <a:pos x="112541" y="28170"/>
              </a:cxn>
              <a:cxn ang="0">
                <a:pos x="124850" y="22888"/>
              </a:cxn>
              <a:cxn ang="0">
                <a:pos x="126609" y="35213"/>
              </a:cxn>
              <a:cxn ang="0">
                <a:pos x="121333" y="63384"/>
              </a:cxn>
              <a:cxn ang="0">
                <a:pos x="110783" y="73948"/>
              </a:cxn>
              <a:cxn ang="0">
                <a:pos x="33410" y="35213"/>
              </a:cxn>
              <a:cxn ang="0">
                <a:pos x="26376" y="73948"/>
              </a:cxn>
              <a:cxn ang="0">
                <a:pos x="15826" y="63384"/>
              </a:cxn>
              <a:cxn ang="0">
                <a:pos x="10550" y="35213"/>
              </a:cxn>
              <a:cxn ang="0">
                <a:pos x="12309" y="22888"/>
              </a:cxn>
              <a:cxn ang="0">
                <a:pos x="24618" y="28170"/>
              </a:cxn>
              <a:cxn ang="0">
                <a:pos x="21101" y="31692"/>
              </a:cxn>
              <a:cxn ang="0">
                <a:pos x="29893" y="38735"/>
              </a:cxn>
              <a:cxn ang="0">
                <a:pos x="33410" y="35213"/>
              </a:cxn>
              <a:cxn ang="0">
                <a:pos x="56270" y="17606"/>
              </a:cxn>
              <a:cxn ang="0">
                <a:pos x="56270" y="79230"/>
              </a:cxn>
              <a:cxn ang="0">
                <a:pos x="43961" y="72187"/>
              </a:cxn>
              <a:cxn ang="0">
                <a:pos x="49236" y="24649"/>
              </a:cxn>
              <a:cxn ang="0">
                <a:pos x="49236" y="17606"/>
              </a:cxn>
              <a:cxn ang="0">
                <a:pos x="56270" y="17606"/>
              </a:cxn>
            </a:cxnLst>
            <a:rect l="0" t="0" r="0" b="0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8" name="Freeform 114"/>
          <p:cNvSpPr>
            <a:spLocks noEditPoints="1"/>
          </p:cNvSpPr>
          <p:nvPr/>
        </p:nvSpPr>
        <p:spPr>
          <a:xfrm>
            <a:off x="5034041" y="1716620"/>
            <a:ext cx="169334" cy="232834"/>
          </a:xfrm>
          <a:custGeom>
            <a:avLst/>
            <a:gdLst/>
            <a:ahLst/>
            <a:cxnLst>
              <a:cxn ang="0">
                <a:pos x="64369" y="0"/>
              </a:cxn>
              <a:cxn ang="0">
                <a:pos x="109602" y="15716"/>
              </a:cxn>
              <a:cxn ang="0">
                <a:pos x="127000" y="57626"/>
              </a:cxn>
              <a:cxn ang="0">
                <a:pos x="127000" y="69850"/>
              </a:cxn>
              <a:cxn ang="0">
                <a:pos x="121780" y="82073"/>
              </a:cxn>
              <a:cxn ang="0">
                <a:pos x="86986" y="129222"/>
              </a:cxn>
              <a:cxn ang="0">
                <a:pos x="83506" y="132715"/>
              </a:cxn>
              <a:cxn ang="0">
                <a:pos x="83506" y="139700"/>
              </a:cxn>
              <a:cxn ang="0">
                <a:pos x="80027" y="139700"/>
              </a:cxn>
              <a:cxn ang="0">
                <a:pos x="76547" y="139700"/>
              </a:cxn>
              <a:cxn ang="0">
                <a:pos x="66109" y="139700"/>
              </a:cxn>
              <a:cxn ang="0">
                <a:pos x="62630" y="139700"/>
              </a:cxn>
              <a:cxn ang="0">
                <a:pos x="53931" y="139700"/>
              </a:cxn>
              <a:cxn ang="0">
                <a:pos x="50452" y="139700"/>
              </a:cxn>
              <a:cxn ang="0">
                <a:pos x="46972" y="139700"/>
              </a:cxn>
              <a:cxn ang="0">
                <a:pos x="46972" y="139700"/>
              </a:cxn>
              <a:cxn ang="0">
                <a:pos x="46972" y="132715"/>
              </a:cxn>
              <a:cxn ang="0">
                <a:pos x="36534" y="122237"/>
              </a:cxn>
              <a:cxn ang="0">
                <a:pos x="0" y="57626"/>
              </a:cxn>
              <a:cxn ang="0">
                <a:pos x="19136" y="15716"/>
              </a:cxn>
              <a:cxn ang="0">
                <a:pos x="64369" y="0"/>
              </a:cxn>
              <a:cxn ang="0">
                <a:pos x="78287" y="150177"/>
              </a:cxn>
              <a:cxn ang="0">
                <a:pos x="74808" y="174625"/>
              </a:cxn>
              <a:cxn ang="0">
                <a:pos x="53931" y="174625"/>
              </a:cxn>
              <a:cxn ang="0">
                <a:pos x="52191" y="150177"/>
              </a:cxn>
              <a:cxn ang="0">
                <a:pos x="78287" y="150177"/>
              </a:cxn>
              <a:cxn ang="0">
                <a:pos x="64369" y="129222"/>
              </a:cxn>
              <a:cxn ang="0">
                <a:pos x="74808" y="129222"/>
              </a:cxn>
              <a:cxn ang="0">
                <a:pos x="83506" y="10477"/>
              </a:cxn>
              <a:cxn ang="0">
                <a:pos x="64369" y="6985"/>
              </a:cxn>
              <a:cxn ang="0">
                <a:pos x="62630" y="6985"/>
              </a:cxn>
              <a:cxn ang="0">
                <a:pos x="64369" y="129222"/>
              </a:cxn>
              <a:cxn ang="0">
                <a:pos x="29575" y="17462"/>
              </a:cxn>
              <a:cxn ang="0">
                <a:pos x="27835" y="101282"/>
              </a:cxn>
              <a:cxn ang="0">
                <a:pos x="43493" y="116998"/>
              </a:cxn>
              <a:cxn ang="0">
                <a:pos x="52191" y="125730"/>
              </a:cxn>
              <a:cxn ang="0">
                <a:pos x="46972" y="8731"/>
              </a:cxn>
              <a:cxn ang="0">
                <a:pos x="29575" y="17462"/>
              </a:cxn>
              <a:cxn ang="0">
                <a:pos x="104383" y="22701"/>
              </a:cxn>
              <a:cxn ang="0">
                <a:pos x="97424" y="104775"/>
              </a:cxn>
              <a:cxn ang="0">
                <a:pos x="114821" y="78581"/>
              </a:cxn>
              <a:cxn ang="0">
                <a:pos x="118301" y="68103"/>
              </a:cxn>
              <a:cxn ang="0">
                <a:pos x="120041" y="57626"/>
              </a:cxn>
              <a:cxn ang="0">
                <a:pos x="104383" y="22701"/>
              </a:cxn>
            </a:cxnLst>
            <a:rect l="0" t="0" r="0" b="0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9" name="Freeform 115"/>
          <p:cNvSpPr>
            <a:spLocks noEditPoints="1"/>
          </p:cNvSpPr>
          <p:nvPr/>
        </p:nvSpPr>
        <p:spPr>
          <a:xfrm>
            <a:off x="4390573" y="2353737"/>
            <a:ext cx="169334" cy="234951"/>
          </a:xfrm>
          <a:custGeom>
            <a:avLst/>
            <a:gdLst/>
            <a:ahLst/>
            <a:cxnLst>
              <a:cxn ang="0">
                <a:pos x="62865" y="1754"/>
              </a:cxn>
              <a:cxn ang="0">
                <a:pos x="125730" y="71918"/>
              </a:cxn>
              <a:cxn ang="0">
                <a:pos x="113506" y="112262"/>
              </a:cxn>
              <a:cxn ang="0">
                <a:pos x="108267" y="112262"/>
              </a:cxn>
              <a:cxn ang="0">
                <a:pos x="110013" y="149099"/>
              </a:cxn>
              <a:cxn ang="0">
                <a:pos x="7683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50641" y="177165"/>
              </a:cxn>
              <a:cxn ang="0">
                <a:pos x="17462" y="149099"/>
              </a:cxn>
              <a:cxn ang="0">
                <a:pos x="17462" y="112262"/>
              </a:cxn>
              <a:cxn ang="0">
                <a:pos x="12223" y="112262"/>
              </a:cxn>
              <a:cxn ang="0">
                <a:pos x="0" y="71918"/>
              </a:cxn>
              <a:cxn ang="0">
                <a:pos x="62865" y="1754"/>
              </a:cxn>
              <a:cxn ang="0">
                <a:pos x="103028" y="112262"/>
              </a:cxn>
              <a:cxn ang="0">
                <a:pos x="94297" y="110508"/>
              </a:cxn>
              <a:cxn ang="0">
                <a:pos x="87312" y="117525"/>
              </a:cxn>
              <a:cxn ang="0">
                <a:pos x="90805" y="131558"/>
              </a:cxn>
              <a:cxn ang="0">
                <a:pos x="36671" y="133312"/>
              </a:cxn>
              <a:cxn ang="0">
                <a:pos x="40163" y="117525"/>
              </a:cxn>
              <a:cxn ang="0">
                <a:pos x="34925" y="110508"/>
              </a:cxn>
              <a:cxn ang="0">
                <a:pos x="22701" y="112262"/>
              </a:cxn>
              <a:cxn ang="0">
                <a:pos x="33178" y="147345"/>
              </a:cxn>
              <a:cxn ang="0">
                <a:pos x="36671" y="140328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90805" y="140328"/>
              </a:cxn>
              <a:cxn ang="0">
                <a:pos x="92551" y="147345"/>
              </a:cxn>
              <a:cxn ang="0">
                <a:pos x="103028" y="112262"/>
              </a:cxn>
              <a:cxn ang="0">
                <a:pos x="68103" y="91213"/>
              </a:cxn>
              <a:cxn ang="0">
                <a:pos x="59372" y="91213"/>
              </a:cxn>
              <a:cxn ang="0">
                <a:pos x="54133" y="112262"/>
              </a:cxn>
              <a:cxn ang="0">
                <a:pos x="61118" y="117525"/>
              </a:cxn>
              <a:cxn ang="0">
                <a:pos x="62865" y="114017"/>
              </a:cxn>
              <a:cxn ang="0">
                <a:pos x="64611" y="117525"/>
              </a:cxn>
              <a:cxn ang="0">
                <a:pos x="71596" y="112262"/>
              </a:cxn>
              <a:cxn ang="0">
                <a:pos x="68103" y="91213"/>
              </a:cxn>
              <a:cxn ang="0">
                <a:pos x="20955" y="73672"/>
              </a:cxn>
              <a:cxn ang="0">
                <a:pos x="31432" y="98230"/>
              </a:cxn>
              <a:cxn ang="0">
                <a:pos x="57626" y="78934"/>
              </a:cxn>
              <a:cxn ang="0">
                <a:pos x="52387" y="66656"/>
              </a:cxn>
              <a:cxn ang="0">
                <a:pos x="20955" y="73672"/>
              </a:cxn>
              <a:cxn ang="0">
                <a:pos x="104775" y="73672"/>
              </a:cxn>
              <a:cxn ang="0">
                <a:pos x="73342" y="66656"/>
              </a:cxn>
              <a:cxn ang="0">
                <a:pos x="69850" y="78934"/>
              </a:cxn>
              <a:cxn ang="0">
                <a:pos x="94297" y="98230"/>
              </a:cxn>
              <a:cxn ang="0">
                <a:pos x="104775" y="73672"/>
              </a:cxn>
            </a:cxnLst>
            <a:rect l="0" t="0" r="0" b="0"/>
            <a:pathLst>
              <a:path w="72" h="101">
                <a:moveTo>
                  <a:pt x="36" y="1"/>
                </a:moveTo>
                <a:cubicBezTo>
                  <a:pt x="68" y="0"/>
                  <a:pt x="72" y="19"/>
                  <a:pt x="72" y="41"/>
                </a:cubicBezTo>
                <a:cubicBezTo>
                  <a:pt x="72" y="50"/>
                  <a:pt x="70" y="58"/>
                  <a:pt x="65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71"/>
                  <a:pt x="62" y="79"/>
                  <a:pt x="63" y="85"/>
                </a:cubicBezTo>
                <a:cubicBezTo>
                  <a:pt x="58" y="91"/>
                  <a:pt x="54" y="96"/>
                  <a:pt x="44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8" y="96"/>
                  <a:pt x="14" y="91"/>
                  <a:pt x="10" y="85"/>
                </a:cubicBezTo>
                <a:cubicBezTo>
                  <a:pt x="10" y="79"/>
                  <a:pt x="10" y="71"/>
                  <a:pt x="10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2" y="58"/>
                  <a:pt x="0" y="50"/>
                  <a:pt x="0" y="41"/>
                </a:cubicBezTo>
                <a:cubicBezTo>
                  <a:pt x="0" y="19"/>
                  <a:pt x="4" y="1"/>
                  <a:pt x="36" y="1"/>
                </a:cubicBezTo>
                <a:close/>
                <a:moveTo>
                  <a:pt x="59" y="64"/>
                </a:moveTo>
                <a:cubicBezTo>
                  <a:pt x="54" y="63"/>
                  <a:pt x="54" y="63"/>
                  <a:pt x="54" y="63"/>
                </a:cubicBezTo>
                <a:cubicBezTo>
                  <a:pt x="50" y="67"/>
                  <a:pt x="50" y="67"/>
                  <a:pt x="50" y="67"/>
                </a:cubicBezTo>
                <a:cubicBezTo>
                  <a:pt x="52" y="75"/>
                  <a:pt x="52" y="75"/>
                  <a:pt x="52" y="75"/>
                </a:cubicBezTo>
                <a:cubicBezTo>
                  <a:pt x="42" y="81"/>
                  <a:pt x="31" y="81"/>
                  <a:pt x="21" y="76"/>
                </a:cubicBezTo>
                <a:cubicBezTo>
                  <a:pt x="23" y="67"/>
                  <a:pt x="23" y="67"/>
                  <a:pt x="23" y="67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64"/>
                  <a:pt x="13" y="64"/>
                  <a:pt x="13" y="64"/>
                </a:cubicBezTo>
                <a:cubicBezTo>
                  <a:pt x="14" y="71"/>
                  <a:pt x="16" y="78"/>
                  <a:pt x="19" y="84"/>
                </a:cubicBezTo>
                <a:cubicBezTo>
                  <a:pt x="20" y="83"/>
                  <a:pt x="20" y="81"/>
                  <a:pt x="21" y="80"/>
                </a:cubicBezTo>
                <a:cubicBezTo>
                  <a:pt x="25" y="83"/>
                  <a:pt x="31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42" y="84"/>
                  <a:pt x="47" y="83"/>
                  <a:pt x="52" y="80"/>
                </a:cubicBezTo>
                <a:cubicBezTo>
                  <a:pt x="52" y="81"/>
                  <a:pt x="53" y="83"/>
                  <a:pt x="53" y="84"/>
                </a:cubicBezTo>
                <a:cubicBezTo>
                  <a:pt x="56" y="78"/>
                  <a:pt x="59" y="71"/>
                  <a:pt x="59" y="64"/>
                </a:cubicBezTo>
                <a:close/>
                <a:moveTo>
                  <a:pt x="39" y="52"/>
                </a:moveTo>
                <a:cubicBezTo>
                  <a:pt x="37" y="52"/>
                  <a:pt x="36" y="52"/>
                  <a:pt x="34" y="52"/>
                </a:cubicBezTo>
                <a:cubicBezTo>
                  <a:pt x="32" y="56"/>
                  <a:pt x="31" y="60"/>
                  <a:pt x="31" y="64"/>
                </a:cubicBezTo>
                <a:cubicBezTo>
                  <a:pt x="33" y="66"/>
                  <a:pt x="34" y="66"/>
                  <a:pt x="35" y="67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39" y="66"/>
                  <a:pt x="40" y="66"/>
                  <a:pt x="41" y="64"/>
                </a:cubicBezTo>
                <a:cubicBezTo>
                  <a:pt x="42" y="60"/>
                  <a:pt x="41" y="56"/>
                  <a:pt x="39" y="52"/>
                </a:cubicBezTo>
                <a:close/>
                <a:moveTo>
                  <a:pt x="12" y="42"/>
                </a:moveTo>
                <a:cubicBezTo>
                  <a:pt x="12" y="47"/>
                  <a:pt x="14" y="52"/>
                  <a:pt x="18" y="56"/>
                </a:cubicBezTo>
                <a:cubicBezTo>
                  <a:pt x="24" y="55"/>
                  <a:pt x="29" y="51"/>
                  <a:pt x="33" y="45"/>
                </a:cubicBezTo>
                <a:cubicBezTo>
                  <a:pt x="33" y="43"/>
                  <a:pt x="32" y="41"/>
                  <a:pt x="30" y="38"/>
                </a:cubicBezTo>
                <a:cubicBezTo>
                  <a:pt x="24" y="37"/>
                  <a:pt x="18" y="39"/>
                  <a:pt x="12" y="42"/>
                </a:cubicBezTo>
                <a:close/>
                <a:moveTo>
                  <a:pt x="60" y="42"/>
                </a:moveTo>
                <a:cubicBezTo>
                  <a:pt x="54" y="39"/>
                  <a:pt x="48" y="37"/>
                  <a:pt x="42" y="38"/>
                </a:cubicBezTo>
                <a:cubicBezTo>
                  <a:pt x="40" y="41"/>
                  <a:pt x="40" y="43"/>
                  <a:pt x="40" y="45"/>
                </a:cubicBezTo>
                <a:cubicBezTo>
                  <a:pt x="43" y="51"/>
                  <a:pt x="48" y="55"/>
                  <a:pt x="54" y="56"/>
                </a:cubicBezTo>
                <a:cubicBezTo>
                  <a:pt x="58" y="52"/>
                  <a:pt x="60" y="47"/>
                  <a:pt x="60" y="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0" name="Freeform 116"/>
          <p:cNvSpPr>
            <a:spLocks noEditPoints="1"/>
          </p:cNvSpPr>
          <p:nvPr/>
        </p:nvSpPr>
        <p:spPr>
          <a:xfrm>
            <a:off x="6340027" y="3026838"/>
            <a:ext cx="220134" cy="196851"/>
          </a:xfrm>
          <a:custGeom>
            <a:avLst/>
            <a:gdLst/>
            <a:ahLst/>
            <a:cxnLst>
              <a:cxn ang="0">
                <a:pos x="17378" y="0"/>
              </a:cxn>
              <a:cxn ang="0">
                <a:pos x="147721" y="0"/>
              </a:cxn>
              <a:cxn ang="0">
                <a:pos x="165100" y="17406"/>
              </a:cxn>
              <a:cxn ang="0">
                <a:pos x="165100" y="132289"/>
              </a:cxn>
              <a:cxn ang="0">
                <a:pos x="147721" y="147955"/>
              </a:cxn>
              <a:cxn ang="0">
                <a:pos x="17378" y="147955"/>
              </a:cxn>
              <a:cxn ang="0">
                <a:pos x="0" y="132289"/>
              </a:cxn>
              <a:cxn ang="0">
                <a:pos x="0" y="17406"/>
              </a:cxn>
              <a:cxn ang="0">
                <a:pos x="17378" y="0"/>
              </a:cxn>
              <a:cxn ang="0">
                <a:pos x="83418" y="66144"/>
              </a:cxn>
              <a:cxn ang="0">
                <a:pos x="74729" y="76588"/>
              </a:cxn>
              <a:cxn ang="0">
                <a:pos x="83418" y="87032"/>
              </a:cxn>
              <a:cxn ang="0">
                <a:pos x="93846" y="76588"/>
              </a:cxn>
              <a:cxn ang="0">
                <a:pos x="83418" y="66144"/>
              </a:cxn>
              <a:cxn ang="0">
                <a:pos x="72991" y="62663"/>
              </a:cxn>
              <a:cxn ang="0">
                <a:pos x="83418" y="59182"/>
              </a:cxn>
              <a:cxn ang="0">
                <a:pos x="93846" y="62663"/>
              </a:cxn>
              <a:cxn ang="0">
                <a:pos x="99060" y="52219"/>
              </a:cxn>
              <a:cxn ang="0">
                <a:pos x="111225" y="33072"/>
              </a:cxn>
              <a:cxn ang="0">
                <a:pos x="83418" y="24369"/>
              </a:cxn>
              <a:cxn ang="0">
                <a:pos x="57350" y="33072"/>
              </a:cxn>
              <a:cxn ang="0">
                <a:pos x="67777" y="52219"/>
              </a:cxn>
              <a:cxn ang="0">
                <a:pos x="72991" y="62663"/>
              </a:cxn>
              <a:cxn ang="0">
                <a:pos x="100797" y="74847"/>
              </a:cxn>
              <a:cxn ang="0">
                <a:pos x="99060" y="85291"/>
              </a:cxn>
              <a:cxn ang="0">
                <a:pos x="92108" y="92254"/>
              </a:cxn>
              <a:cxn ang="0">
                <a:pos x="97322" y="102698"/>
              </a:cxn>
              <a:cxn ang="0">
                <a:pos x="107749" y="121845"/>
              </a:cxn>
              <a:cxn ang="0">
                <a:pos x="128604" y="102698"/>
              </a:cxn>
              <a:cxn ang="0">
                <a:pos x="135555" y="74847"/>
              </a:cxn>
              <a:cxn ang="0">
                <a:pos x="112963" y="74847"/>
              </a:cxn>
              <a:cxn ang="0">
                <a:pos x="100797" y="74847"/>
              </a:cxn>
              <a:cxn ang="0">
                <a:pos x="76467" y="92254"/>
              </a:cxn>
              <a:cxn ang="0">
                <a:pos x="69515" y="85291"/>
              </a:cxn>
              <a:cxn ang="0">
                <a:pos x="66040" y="74847"/>
              </a:cxn>
              <a:cxn ang="0">
                <a:pos x="53874" y="74847"/>
              </a:cxn>
              <a:cxn ang="0">
                <a:pos x="33020" y="74847"/>
              </a:cxn>
              <a:cxn ang="0">
                <a:pos x="39971" y="102698"/>
              </a:cxn>
              <a:cxn ang="0">
                <a:pos x="59088" y="121845"/>
              </a:cxn>
              <a:cxn ang="0">
                <a:pos x="71253" y="102698"/>
              </a:cxn>
              <a:cxn ang="0">
                <a:pos x="76467" y="92254"/>
              </a:cxn>
            </a:cxnLst>
            <a:rect l="0" t="0" r="0" b="0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1" name="Freeform 117"/>
          <p:cNvSpPr>
            <a:spLocks noEditPoints="1"/>
          </p:cNvSpPr>
          <p:nvPr/>
        </p:nvSpPr>
        <p:spPr>
          <a:xfrm>
            <a:off x="5031925" y="2360087"/>
            <a:ext cx="222250" cy="222250"/>
          </a:xfrm>
          <a:custGeom>
            <a:avLst/>
            <a:gdLst/>
            <a:ahLst/>
            <a:cxnLst>
              <a:cxn ang="0">
                <a:pos x="42030" y="85811"/>
              </a:cxn>
              <a:cxn ang="0">
                <a:pos x="43781" y="99822"/>
              </a:cxn>
              <a:cxn ang="0">
                <a:pos x="47284" y="92816"/>
              </a:cxn>
              <a:cxn ang="0">
                <a:pos x="33274" y="77055"/>
              </a:cxn>
              <a:cxn ang="0">
                <a:pos x="31522" y="64796"/>
              </a:cxn>
              <a:cxn ang="0">
                <a:pos x="56040" y="64796"/>
              </a:cxn>
              <a:cxn ang="0">
                <a:pos x="47284" y="73553"/>
              </a:cxn>
              <a:cxn ang="0">
                <a:pos x="45532" y="63045"/>
              </a:cxn>
              <a:cxn ang="0">
                <a:pos x="43781" y="68299"/>
              </a:cxn>
              <a:cxn ang="0">
                <a:pos x="56040" y="84060"/>
              </a:cxn>
              <a:cxn ang="0">
                <a:pos x="57791" y="96319"/>
              </a:cxn>
              <a:cxn ang="0">
                <a:pos x="31522" y="98070"/>
              </a:cxn>
              <a:cxn ang="0">
                <a:pos x="0" y="49035"/>
              </a:cxn>
              <a:cxn ang="0">
                <a:pos x="0" y="117334"/>
              </a:cxn>
              <a:cxn ang="0">
                <a:pos x="49035" y="166370"/>
              </a:cxn>
              <a:cxn ang="0">
                <a:pos x="117334" y="166370"/>
              </a:cxn>
              <a:cxn ang="0">
                <a:pos x="166370" y="117334"/>
              </a:cxn>
              <a:cxn ang="0">
                <a:pos x="166370" y="47284"/>
              </a:cxn>
              <a:cxn ang="0">
                <a:pos x="117334" y="0"/>
              </a:cxn>
              <a:cxn ang="0">
                <a:pos x="49035" y="0"/>
              </a:cxn>
              <a:cxn ang="0">
                <a:pos x="0" y="49035"/>
              </a:cxn>
              <a:cxn ang="0">
                <a:pos x="21015" y="108578"/>
              </a:cxn>
              <a:cxn ang="0">
                <a:pos x="108578" y="143603"/>
              </a:cxn>
              <a:cxn ang="0">
                <a:pos x="145354" y="57791"/>
              </a:cxn>
              <a:cxn ang="0">
                <a:pos x="57791" y="21015"/>
              </a:cxn>
              <a:cxn ang="0">
                <a:pos x="82309" y="63045"/>
              </a:cxn>
              <a:cxn ang="0">
                <a:pos x="77055" y="106827"/>
              </a:cxn>
              <a:cxn ang="0">
                <a:pos x="64796" y="63045"/>
              </a:cxn>
              <a:cxn ang="0">
                <a:pos x="59542" y="56040"/>
              </a:cxn>
              <a:cxn ang="0">
                <a:pos x="82309" y="63045"/>
              </a:cxn>
              <a:cxn ang="0">
                <a:pos x="84060" y="64796"/>
              </a:cxn>
              <a:cxn ang="0">
                <a:pos x="110329" y="64796"/>
              </a:cxn>
              <a:cxn ang="0">
                <a:pos x="106827" y="105075"/>
              </a:cxn>
              <a:cxn ang="0">
                <a:pos x="84060" y="98070"/>
              </a:cxn>
              <a:cxn ang="0">
                <a:pos x="98070" y="99822"/>
              </a:cxn>
              <a:cxn ang="0">
                <a:pos x="96319" y="64796"/>
              </a:cxn>
              <a:cxn ang="0">
                <a:pos x="99822" y="64796"/>
              </a:cxn>
              <a:cxn ang="0">
                <a:pos x="122588" y="87563"/>
              </a:cxn>
              <a:cxn ang="0">
                <a:pos x="112080" y="106827"/>
              </a:cxn>
              <a:cxn ang="0">
                <a:pos x="124339" y="56040"/>
              </a:cxn>
              <a:cxn ang="0">
                <a:pos x="136598" y="64796"/>
              </a:cxn>
              <a:cxn ang="0">
                <a:pos x="134847" y="85811"/>
              </a:cxn>
              <a:cxn ang="0">
                <a:pos x="126090" y="78806"/>
              </a:cxn>
              <a:cxn ang="0">
                <a:pos x="122588" y="63045"/>
              </a:cxn>
              <a:cxn ang="0">
                <a:pos x="126090" y="78806"/>
              </a:cxn>
            </a:cxnLst>
            <a:rect l="0" t="0" r="0" b="0"/>
            <a:pathLst>
              <a:path w="95" h="95">
                <a:moveTo>
                  <a:pt x="18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7"/>
                  <a:pt x="25" y="57"/>
                </a:cubicBezTo>
                <a:cubicBezTo>
                  <a:pt x="26" y="57"/>
                  <a:pt x="27" y="57"/>
                  <a:pt x="27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1"/>
                  <a:pt x="26" y="50"/>
                  <a:pt x="24" y="49"/>
                </a:cubicBezTo>
                <a:cubicBezTo>
                  <a:pt x="22" y="46"/>
                  <a:pt x="20" y="45"/>
                  <a:pt x="19" y="44"/>
                </a:cubicBezTo>
                <a:cubicBezTo>
                  <a:pt x="19" y="43"/>
                  <a:pt x="18" y="42"/>
                  <a:pt x="18" y="41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4"/>
                  <a:pt x="21" y="32"/>
                  <a:pt x="26" y="32"/>
                </a:cubicBezTo>
                <a:cubicBezTo>
                  <a:pt x="30" y="32"/>
                  <a:pt x="32" y="34"/>
                  <a:pt x="32" y="37"/>
                </a:cubicBezTo>
                <a:cubicBezTo>
                  <a:pt x="32" y="42"/>
                  <a:pt x="32" y="42"/>
                  <a:pt x="32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0"/>
                  <a:pt x="25" y="42"/>
                  <a:pt x="27" y="43"/>
                </a:cubicBezTo>
                <a:cubicBezTo>
                  <a:pt x="29" y="46"/>
                  <a:pt x="31" y="47"/>
                  <a:pt x="32" y="48"/>
                </a:cubicBezTo>
                <a:cubicBezTo>
                  <a:pt x="32" y="49"/>
                  <a:pt x="33" y="50"/>
                  <a:pt x="33" y="52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9"/>
                  <a:pt x="30" y="61"/>
                  <a:pt x="25" y="61"/>
                </a:cubicBezTo>
                <a:cubicBezTo>
                  <a:pt x="21" y="61"/>
                  <a:pt x="18" y="59"/>
                  <a:pt x="18" y="56"/>
                </a:cubicBezTo>
                <a:cubicBezTo>
                  <a:pt x="18" y="49"/>
                  <a:pt x="18" y="49"/>
                  <a:pt x="18" y="49"/>
                </a:cubicBezTo>
                <a:close/>
                <a:moveTo>
                  <a:pt x="0" y="28"/>
                </a:moveTo>
                <a:cubicBezTo>
                  <a:pt x="0" y="47"/>
                  <a:pt x="0" y="47"/>
                  <a:pt x="0" y="47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81"/>
                  <a:pt x="14" y="81"/>
                  <a:pt x="14" y="81"/>
                </a:cubicBezTo>
                <a:cubicBezTo>
                  <a:pt x="28" y="95"/>
                  <a:pt x="28" y="95"/>
                  <a:pt x="2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67" y="95"/>
                  <a:pt x="67" y="95"/>
                  <a:pt x="67" y="95"/>
                </a:cubicBezTo>
                <a:cubicBezTo>
                  <a:pt x="81" y="81"/>
                  <a:pt x="81" y="81"/>
                  <a:pt x="81" y="81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27"/>
                  <a:pt x="95" y="27"/>
                  <a:pt x="95" y="27"/>
                </a:cubicBezTo>
                <a:cubicBezTo>
                  <a:pt x="81" y="14"/>
                  <a:pt x="81" y="14"/>
                  <a:pt x="81" y="14"/>
                </a:cubicBezTo>
                <a:cubicBezTo>
                  <a:pt x="67" y="0"/>
                  <a:pt x="67" y="0"/>
                  <a:pt x="6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14"/>
                  <a:pt x="14" y="14"/>
                  <a:pt x="14" y="14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12" y="33"/>
                </a:moveTo>
                <a:cubicBezTo>
                  <a:pt x="12" y="62"/>
                  <a:pt x="12" y="62"/>
                  <a:pt x="12" y="62"/>
                </a:cubicBezTo>
                <a:cubicBezTo>
                  <a:pt x="33" y="83"/>
                  <a:pt x="33" y="83"/>
                  <a:pt x="33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33"/>
                  <a:pt x="83" y="33"/>
                  <a:pt x="83" y="33"/>
                </a:cubicBezTo>
                <a:cubicBezTo>
                  <a:pt x="62" y="12"/>
                  <a:pt x="62" y="12"/>
                  <a:pt x="6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47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61"/>
                  <a:pt x="44" y="61"/>
                  <a:pt x="44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6"/>
                  <a:pt x="47" y="36"/>
                  <a:pt x="47" y="36"/>
                </a:cubicBezTo>
                <a:close/>
                <a:moveTo>
                  <a:pt x="48" y="56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4"/>
                  <a:pt x="51" y="32"/>
                  <a:pt x="56" y="32"/>
                </a:cubicBezTo>
                <a:cubicBezTo>
                  <a:pt x="60" y="32"/>
                  <a:pt x="63" y="34"/>
                  <a:pt x="63" y="37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8"/>
                  <a:pt x="62" y="59"/>
                  <a:pt x="61" y="60"/>
                </a:cubicBezTo>
                <a:cubicBezTo>
                  <a:pt x="59" y="61"/>
                  <a:pt x="58" y="61"/>
                  <a:pt x="56" y="61"/>
                </a:cubicBezTo>
                <a:cubicBezTo>
                  <a:pt x="51" y="61"/>
                  <a:pt x="48" y="59"/>
                  <a:pt x="48" y="56"/>
                </a:cubicBezTo>
                <a:close/>
                <a:moveTo>
                  <a:pt x="57" y="56"/>
                </a:moveTo>
                <a:cubicBezTo>
                  <a:pt x="57" y="57"/>
                  <a:pt x="56" y="57"/>
                  <a:pt x="56" y="57"/>
                </a:cubicBezTo>
                <a:cubicBezTo>
                  <a:pt x="55" y="57"/>
                  <a:pt x="55" y="57"/>
                  <a:pt x="55" y="56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6" y="36"/>
                </a:cubicBezTo>
                <a:cubicBezTo>
                  <a:pt x="56" y="36"/>
                  <a:pt x="57" y="36"/>
                  <a:pt x="57" y="37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0" y="50"/>
                </a:moveTo>
                <a:cubicBezTo>
                  <a:pt x="70" y="61"/>
                  <a:pt x="70" y="61"/>
                  <a:pt x="70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32"/>
                  <a:pt x="64" y="32"/>
                  <a:pt x="64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32"/>
                  <a:pt x="75" y="32"/>
                  <a:pt x="77" y="33"/>
                </a:cubicBezTo>
                <a:cubicBezTo>
                  <a:pt x="78" y="34"/>
                  <a:pt x="78" y="35"/>
                  <a:pt x="78" y="37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7"/>
                  <a:pt x="78" y="48"/>
                  <a:pt x="77" y="49"/>
                </a:cubicBezTo>
                <a:cubicBezTo>
                  <a:pt x="76" y="50"/>
                  <a:pt x="74" y="50"/>
                  <a:pt x="70" y="50"/>
                </a:cubicBezTo>
                <a:close/>
                <a:moveTo>
                  <a:pt x="72" y="45"/>
                </a:moveTo>
                <a:cubicBezTo>
                  <a:pt x="72" y="46"/>
                  <a:pt x="72" y="46"/>
                  <a:pt x="70" y="46"/>
                </a:cubicBezTo>
                <a:cubicBezTo>
                  <a:pt x="70" y="36"/>
                  <a:pt x="70" y="36"/>
                  <a:pt x="70" y="36"/>
                </a:cubicBezTo>
                <a:cubicBezTo>
                  <a:pt x="72" y="36"/>
                  <a:pt x="72" y="37"/>
                  <a:pt x="72" y="38"/>
                </a:cubicBezTo>
                <a:lnTo>
                  <a:pt x="72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2" name="Freeform 118"/>
          <p:cNvSpPr>
            <a:spLocks noEditPoints="1"/>
          </p:cNvSpPr>
          <p:nvPr/>
        </p:nvSpPr>
        <p:spPr>
          <a:xfrm>
            <a:off x="5694442" y="1098552"/>
            <a:ext cx="198967" cy="198967"/>
          </a:xfrm>
          <a:custGeom>
            <a:avLst/>
            <a:gdLst/>
            <a:ahLst/>
            <a:cxnLst>
              <a:cxn ang="0">
                <a:pos x="139849" y="92650"/>
              </a:cxn>
              <a:cxn ang="0">
                <a:pos x="139849" y="139849"/>
              </a:cxn>
              <a:cxn ang="0">
                <a:pos x="129360" y="148590"/>
              </a:cxn>
              <a:cxn ang="0">
                <a:pos x="17481" y="148590"/>
              </a:cxn>
              <a:cxn ang="0">
                <a:pos x="8740" y="139849"/>
              </a:cxn>
              <a:cxn ang="0">
                <a:pos x="8740" y="92650"/>
              </a:cxn>
              <a:cxn ang="0">
                <a:pos x="29718" y="97894"/>
              </a:cxn>
              <a:cxn ang="0">
                <a:pos x="29718" y="104887"/>
              </a:cxn>
              <a:cxn ang="0">
                <a:pos x="34962" y="104887"/>
              </a:cxn>
              <a:cxn ang="0">
                <a:pos x="34962" y="118872"/>
              </a:cxn>
              <a:cxn ang="0">
                <a:pos x="47199" y="118872"/>
              </a:cxn>
              <a:cxn ang="0">
                <a:pos x="47199" y="104887"/>
              </a:cxn>
              <a:cxn ang="0">
                <a:pos x="52443" y="104887"/>
              </a:cxn>
              <a:cxn ang="0">
                <a:pos x="52443" y="99642"/>
              </a:cxn>
              <a:cxn ang="0">
                <a:pos x="94398" y="99642"/>
              </a:cxn>
              <a:cxn ang="0">
                <a:pos x="94398" y="104887"/>
              </a:cxn>
              <a:cxn ang="0">
                <a:pos x="99642" y="104887"/>
              </a:cxn>
              <a:cxn ang="0">
                <a:pos x="99642" y="118872"/>
              </a:cxn>
              <a:cxn ang="0">
                <a:pos x="110131" y="118872"/>
              </a:cxn>
              <a:cxn ang="0">
                <a:pos x="110131" y="104887"/>
              </a:cxn>
              <a:cxn ang="0">
                <a:pos x="115375" y="104887"/>
              </a:cxn>
              <a:cxn ang="0">
                <a:pos x="115375" y="97894"/>
              </a:cxn>
              <a:cxn ang="0">
                <a:pos x="139849" y="92650"/>
              </a:cxn>
              <a:cxn ang="0">
                <a:pos x="54191" y="0"/>
              </a:cxn>
              <a:cxn ang="0">
                <a:pos x="94398" y="0"/>
              </a:cxn>
              <a:cxn ang="0">
                <a:pos x="106635" y="12236"/>
              </a:cxn>
              <a:cxn ang="0">
                <a:pos x="106635" y="27969"/>
              </a:cxn>
              <a:cxn ang="0">
                <a:pos x="92650" y="27969"/>
              </a:cxn>
              <a:cxn ang="0">
                <a:pos x="92650" y="13984"/>
              </a:cxn>
              <a:cxn ang="0">
                <a:pos x="55939" y="13984"/>
              </a:cxn>
              <a:cxn ang="0">
                <a:pos x="55939" y="27969"/>
              </a:cxn>
              <a:cxn ang="0">
                <a:pos x="41954" y="27969"/>
              </a:cxn>
              <a:cxn ang="0">
                <a:pos x="41954" y="12236"/>
              </a:cxn>
              <a:cxn ang="0">
                <a:pos x="54191" y="0"/>
              </a:cxn>
              <a:cxn ang="0">
                <a:pos x="0" y="34962"/>
              </a:cxn>
              <a:cxn ang="0">
                <a:pos x="0" y="83909"/>
              </a:cxn>
              <a:cxn ang="0">
                <a:pos x="148590" y="83909"/>
              </a:cxn>
              <a:cxn ang="0">
                <a:pos x="148590" y="34962"/>
              </a:cxn>
              <a:cxn ang="0">
                <a:pos x="0" y="34962"/>
              </a:cxn>
            </a:cxnLst>
            <a:rect l="0" t="0" r="0" b="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3" name="Freeform 119"/>
          <p:cNvSpPr>
            <a:spLocks noEditPoints="1"/>
          </p:cNvSpPr>
          <p:nvPr/>
        </p:nvSpPr>
        <p:spPr>
          <a:xfrm>
            <a:off x="8255612" y="5615525"/>
            <a:ext cx="213784" cy="150283"/>
          </a:xfrm>
          <a:custGeom>
            <a:avLst/>
            <a:gdLst/>
            <a:ahLst/>
            <a:cxnLst>
              <a:cxn ang="0">
                <a:pos x="114300" y="15805"/>
              </a:cxn>
              <a:cxn ang="0">
                <a:pos x="59787" y="15805"/>
              </a:cxn>
              <a:cxn ang="0">
                <a:pos x="47478" y="0"/>
              </a:cxn>
              <a:cxn ang="0">
                <a:pos x="8792" y="0"/>
              </a:cxn>
              <a:cxn ang="0">
                <a:pos x="0" y="7024"/>
              </a:cxn>
              <a:cxn ang="0">
                <a:pos x="0" y="87808"/>
              </a:cxn>
              <a:cxn ang="0">
                <a:pos x="7033" y="94833"/>
              </a:cxn>
              <a:cxn ang="0">
                <a:pos x="24618" y="43904"/>
              </a:cxn>
              <a:cxn ang="0">
                <a:pos x="35169" y="31611"/>
              </a:cxn>
              <a:cxn ang="0">
                <a:pos x="50995" y="24586"/>
              </a:cxn>
              <a:cxn ang="0">
                <a:pos x="105507" y="24586"/>
              </a:cxn>
              <a:cxn ang="0">
                <a:pos x="114300" y="15805"/>
              </a:cxn>
              <a:cxn ang="0">
                <a:pos x="126609" y="26342"/>
              </a:cxn>
              <a:cxn ang="0">
                <a:pos x="116058" y="26342"/>
              </a:cxn>
              <a:cxn ang="0">
                <a:pos x="138918" y="1756"/>
              </a:cxn>
              <a:cxn ang="0">
                <a:pos x="158261" y="26342"/>
              </a:cxn>
              <a:cxn ang="0">
                <a:pos x="149469" y="26342"/>
              </a:cxn>
              <a:cxn ang="0">
                <a:pos x="103749" y="63222"/>
              </a:cxn>
              <a:cxn ang="0">
                <a:pos x="103749" y="57953"/>
              </a:cxn>
              <a:cxn ang="0">
                <a:pos x="126609" y="26342"/>
              </a:cxn>
              <a:cxn ang="0">
                <a:pos x="138918" y="112395"/>
              </a:cxn>
              <a:cxn ang="0">
                <a:pos x="19343" y="112395"/>
              </a:cxn>
              <a:cxn ang="0">
                <a:pos x="38686" y="54441"/>
              </a:cxn>
              <a:cxn ang="0">
                <a:pos x="45720" y="45660"/>
              </a:cxn>
              <a:cxn ang="0">
                <a:pos x="58029" y="40391"/>
              </a:cxn>
              <a:cxn ang="0">
                <a:pos x="110783" y="40391"/>
              </a:cxn>
              <a:cxn ang="0">
                <a:pos x="100232" y="49172"/>
              </a:cxn>
              <a:cxn ang="0">
                <a:pos x="94956" y="52685"/>
              </a:cxn>
              <a:cxn ang="0">
                <a:pos x="94956" y="72003"/>
              </a:cxn>
              <a:cxn ang="0">
                <a:pos x="103749" y="72003"/>
              </a:cxn>
              <a:cxn ang="0">
                <a:pos x="152986" y="40391"/>
              </a:cxn>
              <a:cxn ang="0">
                <a:pos x="156503" y="42148"/>
              </a:cxn>
              <a:cxn ang="0">
                <a:pos x="160020" y="43904"/>
              </a:cxn>
              <a:cxn ang="0">
                <a:pos x="160020" y="49172"/>
              </a:cxn>
              <a:cxn ang="0">
                <a:pos x="160020" y="52685"/>
              </a:cxn>
              <a:cxn ang="0">
                <a:pos x="138918" y="112395"/>
              </a:cxn>
            </a:cxnLst>
            <a:rect l="0" t="0" r="0" b="0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4" name="Freeform 120"/>
          <p:cNvSpPr>
            <a:spLocks noEditPoints="1"/>
          </p:cNvSpPr>
          <p:nvPr/>
        </p:nvSpPr>
        <p:spPr>
          <a:xfrm>
            <a:off x="8909664" y="5579541"/>
            <a:ext cx="186267" cy="215900"/>
          </a:xfrm>
          <a:custGeom>
            <a:avLst/>
            <a:gdLst/>
            <a:ahLst/>
            <a:cxnLst>
              <a:cxn ang="0">
                <a:pos x="108267" y="38569"/>
              </a:cxn>
              <a:cxn ang="0">
                <a:pos x="64611" y="75385"/>
              </a:cxn>
              <a:cxn ang="0">
                <a:pos x="64611" y="57854"/>
              </a:cxn>
              <a:cxn ang="0">
                <a:pos x="8731" y="101682"/>
              </a:cxn>
              <a:cxn ang="0">
                <a:pos x="0" y="101682"/>
              </a:cxn>
              <a:cxn ang="0">
                <a:pos x="64611" y="17531"/>
              </a:cxn>
              <a:cxn ang="0">
                <a:pos x="64611" y="0"/>
              </a:cxn>
              <a:cxn ang="0">
                <a:pos x="108267" y="38569"/>
              </a:cxn>
              <a:cxn ang="0">
                <a:pos x="76835" y="103435"/>
              </a:cxn>
              <a:cxn ang="0">
                <a:pos x="76835" y="85904"/>
              </a:cxn>
              <a:cxn ang="0">
                <a:pos x="27940" y="124473"/>
              </a:cxn>
              <a:cxn ang="0">
                <a:pos x="76835" y="161290"/>
              </a:cxn>
              <a:cxn ang="0">
                <a:pos x="76835" y="143758"/>
              </a:cxn>
              <a:cxn ang="0">
                <a:pos x="139700" y="64866"/>
              </a:cxn>
              <a:cxn ang="0">
                <a:pos x="130968" y="64866"/>
              </a:cxn>
              <a:cxn ang="0">
                <a:pos x="76835" y="103435"/>
              </a:cxn>
            </a:cxnLst>
            <a:rect l="0" t="0" r="0" b="0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5" name="Freeform 121"/>
          <p:cNvSpPr>
            <a:spLocks noEditPoints="1"/>
          </p:cNvSpPr>
          <p:nvPr/>
        </p:nvSpPr>
        <p:spPr>
          <a:xfrm>
            <a:off x="9574298" y="5562608"/>
            <a:ext cx="162983" cy="254000"/>
          </a:xfrm>
          <a:custGeom>
            <a:avLst/>
            <a:gdLst/>
            <a:ahLst/>
            <a:cxnLst>
              <a:cxn ang="0">
                <a:pos x="53993" y="35042"/>
              </a:cxn>
              <a:cxn ang="0">
                <a:pos x="62701" y="35042"/>
              </a:cxn>
              <a:cxn ang="0">
                <a:pos x="88827" y="56068"/>
              </a:cxn>
              <a:cxn ang="0">
                <a:pos x="107986" y="89358"/>
              </a:cxn>
              <a:cxn ang="0">
                <a:pos x="111469" y="120896"/>
              </a:cxn>
              <a:cxn ang="0">
                <a:pos x="109728" y="129657"/>
              </a:cxn>
              <a:cxn ang="0">
                <a:pos x="94052" y="105127"/>
              </a:cxn>
              <a:cxn ang="0">
                <a:pos x="85344" y="96367"/>
              </a:cxn>
              <a:cxn ang="0">
                <a:pos x="71410" y="73589"/>
              </a:cxn>
              <a:cxn ang="0">
                <a:pos x="69668" y="59572"/>
              </a:cxn>
              <a:cxn ang="0">
                <a:pos x="53993" y="35042"/>
              </a:cxn>
              <a:cxn ang="0">
                <a:pos x="67926" y="105127"/>
              </a:cxn>
              <a:cxn ang="0">
                <a:pos x="62701" y="122649"/>
              </a:cxn>
              <a:cxn ang="0">
                <a:pos x="94052" y="180469"/>
              </a:cxn>
              <a:cxn ang="0">
                <a:pos x="113211" y="185725"/>
              </a:cxn>
              <a:cxn ang="0">
                <a:pos x="113211" y="185725"/>
              </a:cxn>
              <a:cxn ang="0">
                <a:pos x="118436" y="166452"/>
              </a:cxn>
              <a:cxn ang="0">
                <a:pos x="85344" y="110384"/>
              </a:cxn>
              <a:cxn ang="0">
                <a:pos x="67926" y="105127"/>
              </a:cxn>
              <a:cxn ang="0">
                <a:pos x="67926" y="105127"/>
              </a:cxn>
              <a:cxn ang="0">
                <a:pos x="8708" y="3504"/>
              </a:cxn>
              <a:cxn ang="0">
                <a:pos x="3483" y="22777"/>
              </a:cxn>
              <a:cxn ang="0">
                <a:pos x="36576" y="78845"/>
              </a:cxn>
              <a:cxn ang="0">
                <a:pos x="55734" y="84102"/>
              </a:cxn>
              <a:cxn ang="0">
                <a:pos x="55734" y="84102"/>
              </a:cxn>
              <a:cxn ang="0">
                <a:pos x="60960" y="64828"/>
              </a:cxn>
              <a:cxn ang="0">
                <a:pos x="27867" y="8760"/>
              </a:cxn>
              <a:cxn ang="0">
                <a:pos x="8708" y="3504"/>
              </a:cxn>
              <a:cxn ang="0">
                <a:pos x="8708" y="3504"/>
              </a:cxn>
              <a:cxn ang="0">
                <a:pos x="67926" y="154187"/>
              </a:cxn>
              <a:cxn ang="0">
                <a:pos x="53993" y="127905"/>
              </a:cxn>
              <a:cxn ang="0">
                <a:pos x="50509" y="115640"/>
              </a:cxn>
              <a:cxn ang="0">
                <a:pos x="38317" y="92862"/>
              </a:cxn>
              <a:cxn ang="0">
                <a:pos x="27867" y="84102"/>
              </a:cxn>
              <a:cxn ang="0">
                <a:pos x="13933" y="57820"/>
              </a:cxn>
              <a:cxn ang="0">
                <a:pos x="10450" y="66580"/>
              </a:cxn>
              <a:cxn ang="0">
                <a:pos x="13933" y="99871"/>
              </a:cxn>
              <a:cxn ang="0">
                <a:pos x="33092" y="131409"/>
              </a:cxn>
              <a:cxn ang="0">
                <a:pos x="59218" y="152435"/>
              </a:cxn>
              <a:cxn ang="0">
                <a:pos x="67926" y="154187"/>
              </a:cxn>
            </a:cxnLst>
            <a:rect l="0" t="0" r="0" b="0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6" name="Freeform 122"/>
          <p:cNvSpPr>
            <a:spLocks noEditPoints="1"/>
          </p:cNvSpPr>
          <p:nvPr/>
        </p:nvSpPr>
        <p:spPr>
          <a:xfrm>
            <a:off x="10215648" y="5594359"/>
            <a:ext cx="177800" cy="203200"/>
          </a:xfrm>
          <a:custGeom>
            <a:avLst/>
            <a:gdLst/>
            <a:ahLst/>
            <a:cxnLst>
              <a:cxn ang="0">
                <a:pos x="22728" y="14013"/>
              </a:cxn>
              <a:cxn ang="0">
                <a:pos x="66435" y="1751"/>
              </a:cxn>
              <a:cxn ang="0">
                <a:pos x="103150" y="24524"/>
              </a:cxn>
              <a:cxn ang="0">
                <a:pos x="115388" y="66565"/>
              </a:cxn>
              <a:cxn ang="0">
                <a:pos x="101402" y="98096"/>
              </a:cxn>
              <a:cxn ang="0">
                <a:pos x="111891" y="103351"/>
              </a:cxn>
              <a:cxn ang="0">
                <a:pos x="129375" y="127875"/>
              </a:cxn>
              <a:cxn ang="0">
                <a:pos x="127626" y="147144"/>
              </a:cxn>
              <a:cxn ang="0">
                <a:pos x="127626" y="147144"/>
              </a:cxn>
              <a:cxn ang="0">
                <a:pos x="108395" y="145393"/>
              </a:cxn>
              <a:cxn ang="0">
                <a:pos x="89163" y="120868"/>
              </a:cxn>
              <a:cxn ang="0">
                <a:pos x="85667" y="110358"/>
              </a:cxn>
              <a:cxn ang="0">
                <a:pos x="52449" y="117365"/>
              </a:cxn>
              <a:cxn ang="0">
                <a:pos x="13986" y="94593"/>
              </a:cxn>
              <a:cxn ang="0">
                <a:pos x="1748" y="52551"/>
              </a:cxn>
              <a:cxn ang="0">
                <a:pos x="22728" y="14013"/>
              </a:cxn>
              <a:cxn ang="0">
                <a:pos x="36714" y="57806"/>
              </a:cxn>
              <a:cxn ang="0">
                <a:pos x="36714" y="70068"/>
              </a:cxn>
              <a:cxn ang="0">
                <a:pos x="82170" y="70068"/>
              </a:cxn>
              <a:cxn ang="0">
                <a:pos x="82170" y="57806"/>
              </a:cxn>
              <a:cxn ang="0">
                <a:pos x="36714" y="57806"/>
              </a:cxn>
              <a:cxn ang="0">
                <a:pos x="31469" y="63062"/>
              </a:cxn>
              <a:cxn ang="0">
                <a:pos x="75177" y="33282"/>
              </a:cxn>
              <a:cxn ang="0">
                <a:pos x="31469" y="63062"/>
              </a:cxn>
              <a:cxn ang="0">
                <a:pos x="62939" y="21020"/>
              </a:cxn>
              <a:cxn ang="0">
                <a:pos x="34966" y="29779"/>
              </a:cxn>
              <a:cxn ang="0">
                <a:pos x="20979" y="54303"/>
              </a:cxn>
              <a:cxn ang="0">
                <a:pos x="27972" y="84082"/>
              </a:cxn>
              <a:cxn ang="0">
                <a:pos x="54197" y="98096"/>
              </a:cxn>
              <a:cxn ang="0">
                <a:pos x="82170" y="89337"/>
              </a:cxn>
              <a:cxn ang="0">
                <a:pos x="96157" y="64813"/>
              </a:cxn>
              <a:cxn ang="0">
                <a:pos x="89163" y="36786"/>
              </a:cxn>
              <a:cxn ang="0">
                <a:pos x="62939" y="21020"/>
              </a:cxn>
            </a:cxnLst>
            <a:rect l="0" t="0" r="0" b="0"/>
            <a:pathLst>
              <a:path w="77" h="87">
                <a:moveTo>
                  <a:pt x="13" y="8"/>
                </a:moveTo>
                <a:cubicBezTo>
                  <a:pt x="20" y="3"/>
                  <a:pt x="29" y="0"/>
                  <a:pt x="38" y="1"/>
                </a:cubicBezTo>
                <a:cubicBezTo>
                  <a:pt x="46" y="2"/>
                  <a:pt x="54" y="7"/>
                  <a:pt x="59" y="14"/>
                </a:cubicBezTo>
                <a:cubicBezTo>
                  <a:pt x="65" y="21"/>
                  <a:pt x="67" y="30"/>
                  <a:pt x="66" y="38"/>
                </a:cubicBezTo>
                <a:cubicBezTo>
                  <a:pt x="65" y="45"/>
                  <a:pt x="63" y="51"/>
                  <a:pt x="58" y="56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3"/>
                  <a:pt x="74" y="73"/>
                  <a:pt x="74" y="73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7"/>
                  <a:pt x="64" y="86"/>
                  <a:pt x="62" y="83"/>
                </a:cubicBezTo>
                <a:cubicBezTo>
                  <a:pt x="51" y="69"/>
                  <a:pt x="51" y="69"/>
                  <a:pt x="51" y="69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8"/>
                  <a:pt x="30" y="67"/>
                </a:cubicBezTo>
                <a:cubicBezTo>
                  <a:pt x="21" y="66"/>
                  <a:pt x="13" y="62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2"/>
                  <a:pt x="6" y="14"/>
                  <a:pt x="13" y="8"/>
                </a:cubicBezTo>
                <a:close/>
                <a:moveTo>
                  <a:pt x="21" y="33"/>
                </a:moveTo>
                <a:cubicBezTo>
                  <a:pt x="21" y="40"/>
                  <a:pt x="21" y="40"/>
                  <a:pt x="2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3"/>
                  <a:pt x="47" y="33"/>
                  <a:pt x="47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2"/>
                  <a:pt x="16" y="23"/>
                  <a:pt x="18" y="36"/>
                </a:cubicBezTo>
                <a:close/>
                <a:moveTo>
                  <a:pt x="36" y="12"/>
                </a:moveTo>
                <a:cubicBezTo>
                  <a:pt x="31" y="12"/>
                  <a:pt x="25" y="13"/>
                  <a:pt x="20" y="17"/>
                </a:cubicBezTo>
                <a:cubicBezTo>
                  <a:pt x="15" y="21"/>
                  <a:pt x="13" y="26"/>
                  <a:pt x="12" y="31"/>
                </a:cubicBezTo>
                <a:cubicBezTo>
                  <a:pt x="11" y="37"/>
                  <a:pt x="13" y="43"/>
                  <a:pt x="16" y="48"/>
                </a:cubicBezTo>
                <a:cubicBezTo>
                  <a:pt x="20" y="52"/>
                  <a:pt x="25" y="55"/>
                  <a:pt x="31" y="56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8"/>
                  <a:pt x="55" y="42"/>
                  <a:pt x="55" y="37"/>
                </a:cubicBezTo>
                <a:cubicBezTo>
                  <a:pt x="56" y="31"/>
                  <a:pt x="54" y="25"/>
                  <a:pt x="51" y="21"/>
                </a:cubicBezTo>
                <a:cubicBezTo>
                  <a:pt x="47" y="16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7" name="Freeform 123"/>
          <p:cNvSpPr>
            <a:spLocks noEditPoints="1"/>
          </p:cNvSpPr>
          <p:nvPr/>
        </p:nvSpPr>
        <p:spPr>
          <a:xfrm>
            <a:off x="10215648" y="4936074"/>
            <a:ext cx="177800" cy="201084"/>
          </a:xfrm>
          <a:custGeom>
            <a:avLst/>
            <a:gdLst/>
            <a:ahLst/>
            <a:cxnLst>
              <a:cxn ang="0">
                <a:pos x="22728" y="13999"/>
              </a:cxn>
              <a:cxn ang="0">
                <a:pos x="66435" y="1749"/>
              </a:cxn>
              <a:cxn ang="0">
                <a:pos x="103150" y="22749"/>
              </a:cxn>
              <a:cxn ang="0">
                <a:pos x="115388" y="66497"/>
              </a:cxn>
              <a:cxn ang="0">
                <a:pos x="101402" y="96246"/>
              </a:cxn>
              <a:cxn ang="0">
                <a:pos x="111891" y="103246"/>
              </a:cxn>
              <a:cxn ang="0">
                <a:pos x="129375" y="125995"/>
              </a:cxn>
              <a:cxn ang="0">
                <a:pos x="127626" y="146995"/>
              </a:cxn>
              <a:cxn ang="0">
                <a:pos x="127626" y="146995"/>
              </a:cxn>
              <a:cxn ang="0">
                <a:pos x="108395" y="143495"/>
              </a:cxn>
              <a:cxn ang="0">
                <a:pos x="89163" y="118996"/>
              </a:cxn>
              <a:cxn ang="0">
                <a:pos x="85667" y="110246"/>
              </a:cxn>
              <a:cxn ang="0">
                <a:pos x="52449" y="115496"/>
              </a:cxn>
              <a:cxn ang="0">
                <a:pos x="13986" y="94496"/>
              </a:cxn>
              <a:cxn ang="0">
                <a:pos x="1748" y="52498"/>
              </a:cxn>
              <a:cxn ang="0">
                <a:pos x="22728" y="13999"/>
              </a:cxn>
              <a:cxn ang="0">
                <a:pos x="52449" y="85747"/>
              </a:cxn>
              <a:cxn ang="0">
                <a:pos x="66435" y="85747"/>
              </a:cxn>
              <a:cxn ang="0">
                <a:pos x="66435" y="69997"/>
              </a:cxn>
              <a:cxn ang="0">
                <a:pos x="82170" y="69997"/>
              </a:cxn>
              <a:cxn ang="0">
                <a:pos x="82170" y="55998"/>
              </a:cxn>
              <a:cxn ang="0">
                <a:pos x="66435" y="55998"/>
              </a:cxn>
              <a:cxn ang="0">
                <a:pos x="66435" y="40248"/>
              </a:cxn>
              <a:cxn ang="0">
                <a:pos x="52449" y="40248"/>
              </a:cxn>
              <a:cxn ang="0">
                <a:pos x="52449" y="55998"/>
              </a:cxn>
              <a:cxn ang="0">
                <a:pos x="36714" y="55998"/>
              </a:cxn>
              <a:cxn ang="0">
                <a:pos x="36714" y="69997"/>
              </a:cxn>
              <a:cxn ang="0">
                <a:pos x="52449" y="69997"/>
              </a:cxn>
              <a:cxn ang="0">
                <a:pos x="52449" y="85747"/>
              </a:cxn>
              <a:cxn ang="0">
                <a:pos x="31469" y="62997"/>
              </a:cxn>
              <a:cxn ang="0">
                <a:pos x="75177" y="33248"/>
              </a:cxn>
              <a:cxn ang="0">
                <a:pos x="31469" y="62997"/>
              </a:cxn>
              <a:cxn ang="0">
                <a:pos x="62939" y="20999"/>
              </a:cxn>
              <a:cxn ang="0">
                <a:pos x="34966" y="27999"/>
              </a:cxn>
              <a:cxn ang="0">
                <a:pos x="20979" y="54248"/>
              </a:cxn>
              <a:cxn ang="0">
                <a:pos x="27972" y="82247"/>
              </a:cxn>
              <a:cxn ang="0">
                <a:pos x="54197" y="96246"/>
              </a:cxn>
              <a:cxn ang="0">
                <a:pos x="82170" y="89247"/>
              </a:cxn>
              <a:cxn ang="0">
                <a:pos x="96157" y="62997"/>
              </a:cxn>
              <a:cxn ang="0">
                <a:pos x="89163" y="34998"/>
              </a:cxn>
              <a:cxn ang="0">
                <a:pos x="62939" y="20999"/>
              </a:cxn>
            </a:cxnLst>
            <a:rect l="0" t="0" r="0" b="0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8" name="Freeform 124"/>
          <p:cNvSpPr>
            <a:spLocks noEditPoints="1"/>
          </p:cNvSpPr>
          <p:nvPr/>
        </p:nvSpPr>
        <p:spPr>
          <a:xfrm>
            <a:off x="8253496" y="4946658"/>
            <a:ext cx="192616" cy="190500"/>
          </a:xfrm>
          <a:custGeom>
            <a:avLst/>
            <a:gdLst/>
            <a:ahLst/>
            <a:cxnLst>
              <a:cxn ang="0">
                <a:pos x="20932" y="0"/>
              </a:cxn>
              <a:cxn ang="0">
                <a:pos x="24420" y="0"/>
              </a:cxn>
              <a:cxn ang="0">
                <a:pos x="24420" y="33105"/>
              </a:cxn>
              <a:cxn ang="0">
                <a:pos x="40119" y="48786"/>
              </a:cxn>
              <a:cxn ang="0">
                <a:pos x="101171" y="48786"/>
              </a:cxn>
              <a:cxn ang="0">
                <a:pos x="116870" y="33105"/>
              </a:cxn>
              <a:cxn ang="0">
                <a:pos x="116870" y="0"/>
              </a:cxn>
              <a:cxn ang="0">
                <a:pos x="120359" y="0"/>
              </a:cxn>
              <a:cxn ang="0">
                <a:pos x="144780" y="27878"/>
              </a:cxn>
              <a:cxn ang="0">
                <a:pos x="144780" y="121966"/>
              </a:cxn>
              <a:cxn ang="0">
                <a:pos x="123847" y="142875"/>
              </a:cxn>
              <a:cxn ang="0">
                <a:pos x="20932" y="142875"/>
              </a:cxn>
              <a:cxn ang="0">
                <a:pos x="0" y="121966"/>
              </a:cxn>
              <a:cxn ang="0">
                <a:pos x="0" y="20908"/>
              </a:cxn>
              <a:cxn ang="0">
                <a:pos x="20932" y="0"/>
              </a:cxn>
              <a:cxn ang="0">
                <a:pos x="38375" y="6969"/>
              </a:cxn>
              <a:cxn ang="0">
                <a:pos x="38375" y="34847"/>
              </a:cxn>
              <a:cxn ang="0">
                <a:pos x="57563" y="34847"/>
              </a:cxn>
              <a:cxn ang="0">
                <a:pos x="57563" y="6969"/>
              </a:cxn>
              <a:cxn ang="0">
                <a:pos x="38375" y="6969"/>
              </a:cxn>
              <a:cxn ang="0">
                <a:pos x="13954" y="116739"/>
              </a:cxn>
              <a:cxn ang="0">
                <a:pos x="13954" y="127193"/>
              </a:cxn>
              <a:cxn ang="0">
                <a:pos x="22676" y="127193"/>
              </a:cxn>
              <a:cxn ang="0">
                <a:pos x="22676" y="116739"/>
              </a:cxn>
              <a:cxn ang="0">
                <a:pos x="13954" y="116739"/>
              </a:cxn>
              <a:cxn ang="0">
                <a:pos x="120359" y="116739"/>
              </a:cxn>
              <a:cxn ang="0">
                <a:pos x="120359" y="127193"/>
              </a:cxn>
              <a:cxn ang="0">
                <a:pos x="129080" y="127193"/>
              </a:cxn>
              <a:cxn ang="0">
                <a:pos x="129080" y="116739"/>
              </a:cxn>
              <a:cxn ang="0">
                <a:pos x="120359" y="116739"/>
              </a:cxn>
            </a:cxnLst>
            <a:rect l="0" t="0" r="0" b="0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9" name="Freeform 125"/>
          <p:cNvSpPr>
            <a:spLocks noEditPoints="1"/>
          </p:cNvSpPr>
          <p:nvPr/>
        </p:nvSpPr>
        <p:spPr>
          <a:xfrm>
            <a:off x="8869446" y="4942424"/>
            <a:ext cx="251884" cy="190500"/>
          </a:xfrm>
          <a:custGeom>
            <a:avLst/>
            <a:gdLst/>
            <a:ahLst/>
            <a:cxnLst>
              <a:cxn ang="0">
                <a:pos x="5256" y="94826"/>
              </a:cxn>
              <a:cxn ang="0">
                <a:pos x="36794" y="82534"/>
              </a:cxn>
              <a:cxn ang="0">
                <a:pos x="43803" y="77266"/>
              </a:cxn>
              <a:cxn ang="0">
                <a:pos x="61324" y="108875"/>
              </a:cxn>
              <a:cxn ang="0">
                <a:pos x="75341" y="77266"/>
              </a:cxn>
              <a:cxn ang="0">
                <a:pos x="84102" y="82534"/>
              </a:cxn>
              <a:cxn ang="0">
                <a:pos x="105127" y="91314"/>
              </a:cxn>
              <a:cxn ang="0">
                <a:pos x="105127" y="89558"/>
              </a:cxn>
              <a:cxn ang="0">
                <a:pos x="126153" y="82534"/>
              </a:cxn>
              <a:cxn ang="0">
                <a:pos x="145426" y="107119"/>
              </a:cxn>
              <a:cxn ang="0">
                <a:pos x="168204" y="82534"/>
              </a:cxn>
              <a:cxn ang="0">
                <a:pos x="183973" y="86046"/>
              </a:cxn>
              <a:cxn ang="0">
                <a:pos x="189230" y="126435"/>
              </a:cxn>
              <a:cxn ang="0">
                <a:pos x="120896" y="126435"/>
              </a:cxn>
              <a:cxn ang="0">
                <a:pos x="120896" y="142240"/>
              </a:cxn>
              <a:cxn ang="0">
                <a:pos x="0" y="142240"/>
              </a:cxn>
              <a:cxn ang="0">
                <a:pos x="5256" y="94826"/>
              </a:cxn>
              <a:cxn ang="0">
                <a:pos x="127905" y="47413"/>
              </a:cxn>
              <a:cxn ang="0">
                <a:pos x="162948" y="43901"/>
              </a:cxn>
              <a:cxn ang="0">
                <a:pos x="161195" y="64973"/>
              </a:cxn>
              <a:cxn ang="0">
                <a:pos x="154187" y="73754"/>
              </a:cxn>
              <a:cxn ang="0">
                <a:pos x="173460" y="73754"/>
              </a:cxn>
              <a:cxn ang="0">
                <a:pos x="171708" y="56193"/>
              </a:cxn>
              <a:cxn ang="0">
                <a:pos x="120896" y="56193"/>
              </a:cxn>
              <a:cxn ang="0">
                <a:pos x="119144" y="73754"/>
              </a:cxn>
              <a:cxn ang="0">
                <a:pos x="136666" y="73754"/>
              </a:cxn>
              <a:cxn ang="0">
                <a:pos x="131409" y="64973"/>
              </a:cxn>
              <a:cxn ang="0">
                <a:pos x="127905" y="47413"/>
              </a:cxn>
              <a:cxn ang="0">
                <a:pos x="127905" y="47413"/>
              </a:cxn>
              <a:cxn ang="0">
                <a:pos x="36794" y="54437"/>
              </a:cxn>
              <a:cxn ang="0">
                <a:pos x="38546" y="28096"/>
              </a:cxn>
              <a:cxn ang="0">
                <a:pos x="80597" y="28096"/>
              </a:cxn>
              <a:cxn ang="0">
                <a:pos x="82350" y="54437"/>
              </a:cxn>
              <a:cxn ang="0">
                <a:pos x="91110" y="43901"/>
              </a:cxn>
              <a:cxn ang="0">
                <a:pos x="87606" y="14048"/>
              </a:cxn>
              <a:cxn ang="0">
                <a:pos x="33290" y="12292"/>
              </a:cxn>
              <a:cxn ang="0">
                <a:pos x="31538" y="49169"/>
              </a:cxn>
              <a:cxn ang="0">
                <a:pos x="36794" y="54437"/>
              </a:cxn>
            </a:cxnLst>
            <a:rect l="0" t="0" r="0" b="0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0" name="Freeform 126"/>
          <p:cNvSpPr>
            <a:spLocks noEditPoints="1"/>
          </p:cNvSpPr>
          <p:nvPr/>
        </p:nvSpPr>
        <p:spPr>
          <a:xfrm>
            <a:off x="9578531" y="4919140"/>
            <a:ext cx="179916" cy="215900"/>
          </a:xfrm>
          <a:custGeom>
            <a:avLst/>
            <a:gdLst/>
            <a:ahLst/>
            <a:cxnLst>
              <a:cxn ang="0">
                <a:pos x="68184" y="20893"/>
              </a:cxn>
              <a:cxn ang="0">
                <a:pos x="80422" y="20893"/>
              </a:cxn>
              <a:cxn ang="0">
                <a:pos x="78674" y="17411"/>
              </a:cxn>
              <a:cxn ang="0">
                <a:pos x="75177" y="15670"/>
              </a:cxn>
              <a:cxn ang="0">
                <a:pos x="59442" y="15670"/>
              </a:cxn>
              <a:cxn ang="0">
                <a:pos x="55945" y="17411"/>
              </a:cxn>
              <a:cxn ang="0">
                <a:pos x="54197" y="20893"/>
              </a:cxn>
              <a:cxn ang="0">
                <a:pos x="54197" y="40045"/>
              </a:cxn>
              <a:cxn ang="0">
                <a:pos x="38462" y="40045"/>
              </a:cxn>
              <a:cxn ang="0">
                <a:pos x="38462" y="20893"/>
              </a:cxn>
              <a:cxn ang="0">
                <a:pos x="45456" y="6964"/>
              </a:cxn>
              <a:cxn ang="0">
                <a:pos x="59442" y="0"/>
              </a:cxn>
              <a:cxn ang="0">
                <a:pos x="75177" y="0"/>
              </a:cxn>
              <a:cxn ang="0">
                <a:pos x="90912" y="6964"/>
              </a:cxn>
              <a:cxn ang="0">
                <a:pos x="96157" y="20893"/>
              </a:cxn>
              <a:cxn ang="0">
                <a:pos x="96157" y="40045"/>
              </a:cxn>
              <a:cxn ang="0">
                <a:pos x="80422" y="40045"/>
              </a:cxn>
              <a:cxn ang="0">
                <a:pos x="80422" y="36563"/>
              </a:cxn>
              <a:cxn ang="0">
                <a:pos x="68184" y="34822"/>
              </a:cxn>
              <a:cxn ang="0">
                <a:pos x="59442" y="34822"/>
              </a:cxn>
              <a:cxn ang="0">
                <a:pos x="59442" y="20893"/>
              </a:cxn>
              <a:cxn ang="0">
                <a:pos x="68184" y="20893"/>
              </a:cxn>
              <a:cxn ang="0">
                <a:pos x="29721" y="64421"/>
              </a:cxn>
              <a:cxn ang="0">
                <a:pos x="43707" y="66162"/>
              </a:cxn>
              <a:cxn ang="0">
                <a:pos x="45456" y="137549"/>
              </a:cxn>
              <a:cxn ang="0">
                <a:pos x="31469" y="134066"/>
              </a:cxn>
              <a:cxn ang="0">
                <a:pos x="29721" y="64421"/>
              </a:cxn>
              <a:cxn ang="0">
                <a:pos x="61190" y="66162"/>
              </a:cxn>
              <a:cxn ang="0">
                <a:pos x="75177" y="66162"/>
              </a:cxn>
              <a:cxn ang="0">
                <a:pos x="75177" y="137549"/>
              </a:cxn>
              <a:cxn ang="0">
                <a:pos x="61190" y="137549"/>
              </a:cxn>
              <a:cxn ang="0">
                <a:pos x="61190" y="66162"/>
              </a:cxn>
              <a:cxn ang="0">
                <a:pos x="106647" y="64421"/>
              </a:cxn>
              <a:cxn ang="0">
                <a:pos x="90912" y="66162"/>
              </a:cxn>
              <a:cxn ang="0">
                <a:pos x="90912" y="137549"/>
              </a:cxn>
              <a:cxn ang="0">
                <a:pos x="103150" y="134066"/>
              </a:cxn>
              <a:cxn ang="0">
                <a:pos x="106647" y="64421"/>
              </a:cxn>
              <a:cxn ang="0">
                <a:pos x="6993" y="52233"/>
              </a:cxn>
              <a:cxn ang="0">
                <a:pos x="12238" y="132325"/>
              </a:cxn>
              <a:cxn ang="0">
                <a:pos x="6993" y="141031"/>
              </a:cxn>
              <a:cxn ang="0">
                <a:pos x="29721" y="158442"/>
              </a:cxn>
              <a:cxn ang="0">
                <a:pos x="68184" y="161925"/>
              </a:cxn>
              <a:cxn ang="0">
                <a:pos x="106647" y="158442"/>
              </a:cxn>
              <a:cxn ang="0">
                <a:pos x="127626" y="141031"/>
              </a:cxn>
              <a:cxn ang="0">
                <a:pos x="124130" y="132325"/>
              </a:cxn>
              <a:cxn ang="0">
                <a:pos x="127626" y="52233"/>
              </a:cxn>
              <a:cxn ang="0">
                <a:pos x="134620" y="40045"/>
              </a:cxn>
              <a:cxn ang="0">
                <a:pos x="111891" y="24375"/>
              </a:cxn>
              <a:cxn ang="0">
                <a:pos x="103150" y="22634"/>
              </a:cxn>
              <a:cxn ang="0">
                <a:pos x="103150" y="38304"/>
              </a:cxn>
              <a:cxn ang="0">
                <a:pos x="108395" y="38304"/>
              </a:cxn>
              <a:cxn ang="0">
                <a:pos x="115388" y="40045"/>
              </a:cxn>
              <a:cxn ang="0">
                <a:pos x="108395" y="41787"/>
              </a:cxn>
              <a:cxn ang="0">
                <a:pos x="68184" y="47010"/>
              </a:cxn>
              <a:cxn ang="0">
                <a:pos x="26224" y="41787"/>
              </a:cxn>
              <a:cxn ang="0">
                <a:pos x="19231" y="40045"/>
              </a:cxn>
              <a:cxn ang="0">
                <a:pos x="26224" y="38304"/>
              </a:cxn>
              <a:cxn ang="0">
                <a:pos x="31469" y="38304"/>
              </a:cxn>
              <a:cxn ang="0">
                <a:pos x="31469" y="22634"/>
              </a:cxn>
              <a:cxn ang="0">
                <a:pos x="24476" y="24375"/>
              </a:cxn>
              <a:cxn ang="0">
                <a:pos x="0" y="40045"/>
              </a:cxn>
              <a:cxn ang="0">
                <a:pos x="6993" y="52233"/>
              </a:cxn>
            </a:cxnLst>
            <a:rect l="0" t="0" r="0" b="0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1" name="Freeform 127"/>
          <p:cNvSpPr>
            <a:spLocks noEditPoints="1"/>
          </p:cNvSpPr>
          <p:nvPr/>
        </p:nvSpPr>
        <p:spPr>
          <a:xfrm>
            <a:off x="8240796" y="3634323"/>
            <a:ext cx="220134" cy="228600"/>
          </a:xfrm>
          <a:custGeom>
            <a:avLst/>
            <a:gdLst/>
            <a:ahLst/>
            <a:cxnLst>
              <a:cxn ang="0">
                <a:pos x="142267" y="99720"/>
              </a:cxn>
              <a:cxn ang="0">
                <a:pos x="142267" y="166201"/>
              </a:cxn>
              <a:cxn ang="0">
                <a:pos x="142267" y="171450"/>
              </a:cxn>
              <a:cxn ang="0">
                <a:pos x="136997" y="171450"/>
              </a:cxn>
              <a:cxn ang="0">
                <a:pos x="117677" y="171450"/>
              </a:cxn>
              <a:cxn ang="0">
                <a:pos x="117677" y="118965"/>
              </a:cxn>
              <a:cxn ang="0">
                <a:pos x="108895" y="111967"/>
              </a:cxn>
              <a:cxn ang="0">
                <a:pos x="86062" y="111967"/>
              </a:cxn>
              <a:cxn ang="0">
                <a:pos x="79037" y="118965"/>
              </a:cxn>
              <a:cxn ang="0">
                <a:pos x="79037" y="171450"/>
              </a:cxn>
              <a:cxn ang="0">
                <a:pos x="26345" y="171450"/>
              </a:cxn>
              <a:cxn ang="0">
                <a:pos x="21076" y="171450"/>
              </a:cxn>
              <a:cxn ang="0">
                <a:pos x="21076" y="166201"/>
              </a:cxn>
              <a:cxn ang="0">
                <a:pos x="21076" y="99720"/>
              </a:cxn>
              <a:cxn ang="0">
                <a:pos x="5269" y="99720"/>
              </a:cxn>
              <a:cxn ang="0">
                <a:pos x="0" y="87474"/>
              </a:cxn>
              <a:cxn ang="0">
                <a:pos x="77280" y="5248"/>
              </a:cxn>
              <a:cxn ang="0">
                <a:pos x="82550" y="0"/>
              </a:cxn>
              <a:cxn ang="0">
                <a:pos x="87819" y="5248"/>
              </a:cxn>
              <a:cxn ang="0">
                <a:pos x="165100" y="87474"/>
              </a:cxn>
              <a:cxn ang="0">
                <a:pos x="158074" y="99720"/>
              </a:cxn>
              <a:cxn ang="0">
                <a:pos x="142267" y="99720"/>
              </a:cxn>
              <a:cxn ang="0">
                <a:pos x="129972" y="13995"/>
              </a:cxn>
              <a:cxn ang="0">
                <a:pos x="135241" y="13995"/>
              </a:cxn>
              <a:cxn ang="0">
                <a:pos x="135241" y="3498"/>
              </a:cxn>
              <a:cxn ang="0">
                <a:pos x="107139" y="3498"/>
              </a:cxn>
              <a:cxn ang="0">
                <a:pos x="107139" y="13995"/>
              </a:cxn>
              <a:cxn ang="0">
                <a:pos x="112408" y="13995"/>
              </a:cxn>
              <a:cxn ang="0">
                <a:pos x="112408" y="22743"/>
              </a:cxn>
              <a:cxn ang="0">
                <a:pos x="129972" y="43737"/>
              </a:cxn>
              <a:cxn ang="0">
                <a:pos x="129972" y="13995"/>
              </a:cxn>
            </a:cxnLst>
            <a:rect l="0" t="0" r="0" b="0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2" name="Freeform 128"/>
          <p:cNvSpPr>
            <a:spLocks noEditPoints="1"/>
          </p:cNvSpPr>
          <p:nvPr/>
        </p:nvSpPr>
        <p:spPr>
          <a:xfrm>
            <a:off x="8884264" y="4279906"/>
            <a:ext cx="230716" cy="241300"/>
          </a:xfrm>
          <a:custGeom>
            <a:avLst/>
            <a:gdLst/>
            <a:ahLst/>
            <a:cxnLst>
              <a:cxn ang="0">
                <a:pos x="22680" y="59320"/>
              </a:cxn>
              <a:cxn ang="0">
                <a:pos x="24425" y="83746"/>
              </a:cxn>
              <a:cxn ang="0">
                <a:pos x="26169" y="3489"/>
              </a:cxn>
              <a:cxn ang="0">
                <a:pos x="31403" y="0"/>
              </a:cxn>
              <a:cxn ang="0">
                <a:pos x="113402" y="0"/>
              </a:cxn>
              <a:cxn ang="0">
                <a:pos x="144805" y="15702"/>
              </a:cxn>
              <a:cxn ang="0">
                <a:pos x="146550" y="19191"/>
              </a:cxn>
              <a:cxn ang="0">
                <a:pos x="148294" y="83746"/>
              </a:cxn>
              <a:cxn ang="0">
                <a:pos x="151784" y="59320"/>
              </a:cxn>
              <a:cxn ang="0">
                <a:pos x="167486" y="144810"/>
              </a:cxn>
              <a:cxn ang="0">
                <a:pos x="146550" y="179705"/>
              </a:cxn>
              <a:cxn ang="0">
                <a:pos x="26169" y="179705"/>
              </a:cxn>
              <a:cxn ang="0">
                <a:pos x="5233" y="144810"/>
              </a:cxn>
              <a:cxn ang="0">
                <a:pos x="38382" y="83746"/>
              </a:cxn>
              <a:cxn ang="0">
                <a:pos x="136082" y="27915"/>
              </a:cxn>
              <a:cxn ang="0">
                <a:pos x="113402" y="27915"/>
              </a:cxn>
              <a:cxn ang="0">
                <a:pos x="109912" y="12212"/>
              </a:cxn>
              <a:cxn ang="0">
                <a:pos x="38382" y="83746"/>
              </a:cxn>
              <a:cxn ang="0">
                <a:pos x="38382" y="127363"/>
              </a:cxn>
              <a:cxn ang="0">
                <a:pos x="134337" y="167492"/>
              </a:cxn>
              <a:cxn ang="0">
                <a:pos x="48850" y="27915"/>
              </a:cxn>
              <a:cxn ang="0">
                <a:pos x="101189" y="34894"/>
              </a:cxn>
              <a:cxn ang="0">
                <a:pos x="48850" y="27915"/>
              </a:cxn>
              <a:cxn ang="0">
                <a:pos x="48850" y="64554"/>
              </a:cxn>
              <a:cxn ang="0">
                <a:pos x="123869" y="57575"/>
              </a:cxn>
              <a:cxn ang="0">
                <a:pos x="48850" y="41873"/>
              </a:cxn>
              <a:cxn ang="0">
                <a:pos x="123869" y="48851"/>
              </a:cxn>
              <a:cxn ang="0">
                <a:pos x="48850" y="41873"/>
              </a:cxn>
              <a:cxn ang="0">
                <a:pos x="116891" y="22681"/>
              </a:cxn>
              <a:cxn ang="0">
                <a:pos x="116891" y="13957"/>
              </a:cxn>
              <a:cxn ang="0">
                <a:pos x="132593" y="104682"/>
              </a:cxn>
              <a:cxn ang="0">
                <a:pos x="146550" y="104682"/>
              </a:cxn>
              <a:cxn ang="0">
                <a:pos x="151784" y="97703"/>
              </a:cxn>
              <a:cxn ang="0">
                <a:pos x="137827" y="97703"/>
              </a:cxn>
            </a:cxnLst>
            <a:rect l="0" t="0" r="0" b="0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3" name="Freeform 129"/>
          <p:cNvSpPr>
            <a:spLocks noEditPoints="1"/>
          </p:cNvSpPr>
          <p:nvPr/>
        </p:nvSpPr>
        <p:spPr>
          <a:xfrm>
            <a:off x="9591231" y="4292606"/>
            <a:ext cx="173567" cy="224367"/>
          </a:xfrm>
          <a:custGeom>
            <a:avLst/>
            <a:gdLst/>
            <a:ahLst/>
            <a:cxnLst>
              <a:cxn ang="0">
                <a:pos x="105032" y="0"/>
              </a:cxn>
              <a:cxn ang="0">
                <a:pos x="126038" y="19154"/>
              </a:cxn>
              <a:cxn ang="0">
                <a:pos x="122537" y="90549"/>
              </a:cxn>
              <a:cxn ang="0">
                <a:pos x="110284" y="19154"/>
              </a:cxn>
              <a:cxn ang="0">
                <a:pos x="105032" y="13930"/>
              </a:cxn>
              <a:cxn ang="0">
                <a:pos x="45514" y="19154"/>
              </a:cxn>
              <a:cxn ang="0">
                <a:pos x="45514" y="31344"/>
              </a:cxn>
              <a:cxn ang="0">
                <a:pos x="33260" y="41792"/>
              </a:cxn>
              <a:cxn ang="0">
                <a:pos x="21006" y="41792"/>
              </a:cxn>
              <a:cxn ang="0">
                <a:pos x="14004" y="137565"/>
              </a:cxn>
              <a:cxn ang="0">
                <a:pos x="15754" y="141048"/>
              </a:cxn>
              <a:cxn ang="0">
                <a:pos x="49015" y="142789"/>
              </a:cxn>
              <a:cxn ang="0">
                <a:pos x="64770" y="156720"/>
              </a:cxn>
              <a:cxn ang="0">
                <a:pos x="5251" y="151496"/>
              </a:cxn>
              <a:cxn ang="0">
                <a:pos x="5251" y="151496"/>
              </a:cxn>
              <a:cxn ang="0">
                <a:pos x="0" y="34826"/>
              </a:cxn>
              <a:cxn ang="0">
                <a:pos x="1750" y="29602"/>
              </a:cxn>
              <a:cxn ang="0">
                <a:pos x="33260" y="0"/>
              </a:cxn>
              <a:cxn ang="0">
                <a:pos x="29759" y="90549"/>
              </a:cxn>
              <a:cxn ang="0">
                <a:pos x="47264" y="97515"/>
              </a:cxn>
              <a:cxn ang="0">
                <a:pos x="29759" y="90549"/>
              </a:cxn>
              <a:cxn ang="0">
                <a:pos x="29759" y="76618"/>
              </a:cxn>
              <a:cxn ang="0">
                <a:pos x="98030" y="69653"/>
              </a:cxn>
              <a:cxn ang="0">
                <a:pos x="29759" y="48757"/>
              </a:cxn>
              <a:cxn ang="0">
                <a:pos x="98030" y="57464"/>
              </a:cxn>
              <a:cxn ang="0">
                <a:pos x="29759" y="48757"/>
              </a:cxn>
              <a:cxn ang="0">
                <a:pos x="59518" y="38309"/>
              </a:cxn>
              <a:cxn ang="0">
                <a:pos x="98030" y="29602"/>
              </a:cxn>
              <a:cxn ang="0">
                <a:pos x="71772" y="120152"/>
              </a:cxn>
              <a:cxn ang="0">
                <a:pos x="71772" y="120152"/>
              </a:cxn>
              <a:cxn ang="0">
                <a:pos x="54266" y="114928"/>
              </a:cxn>
              <a:cxn ang="0">
                <a:pos x="82275" y="149755"/>
              </a:cxn>
              <a:cxn ang="0">
                <a:pos x="103281" y="151496"/>
              </a:cxn>
              <a:cxn ang="0">
                <a:pos x="124288" y="167168"/>
              </a:cxn>
              <a:cxn ang="0">
                <a:pos x="126038" y="156720"/>
              </a:cxn>
              <a:cxn ang="0">
                <a:pos x="110284" y="139307"/>
              </a:cxn>
              <a:cxn ang="0">
                <a:pos x="112034" y="99256"/>
              </a:cxn>
              <a:cxn ang="0">
                <a:pos x="66520" y="94032"/>
              </a:cxn>
              <a:cxn ang="0">
                <a:pos x="73522" y="100997"/>
              </a:cxn>
              <a:cxn ang="0">
                <a:pos x="70021" y="132341"/>
              </a:cxn>
              <a:cxn ang="0">
                <a:pos x="99780" y="135824"/>
              </a:cxn>
              <a:cxn ang="0">
                <a:pos x="103281" y="106221"/>
              </a:cxn>
              <a:cxn ang="0">
                <a:pos x="36761" y="15672"/>
              </a:cxn>
              <a:cxn ang="0">
                <a:pos x="22757" y="33085"/>
              </a:cxn>
              <a:cxn ang="0">
                <a:pos x="29759" y="34826"/>
              </a:cxn>
              <a:cxn ang="0">
                <a:pos x="31509" y="34826"/>
              </a:cxn>
              <a:cxn ang="0">
                <a:pos x="38511" y="29602"/>
              </a:cxn>
              <a:cxn ang="0">
                <a:pos x="38511" y="26120"/>
              </a:cxn>
              <a:cxn ang="0">
                <a:pos x="36761" y="19154"/>
              </a:cxn>
            </a:cxnLst>
            <a:rect l="0" t="0" r="0" b="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4" name="Freeform 130"/>
          <p:cNvSpPr>
            <a:spLocks noEditPoints="1"/>
          </p:cNvSpPr>
          <p:nvPr/>
        </p:nvSpPr>
        <p:spPr>
          <a:xfrm>
            <a:off x="8247145" y="4305306"/>
            <a:ext cx="192618" cy="192618"/>
          </a:xfrm>
          <a:custGeom>
            <a:avLst/>
            <a:gdLst/>
            <a:ahLst/>
            <a:cxnLst>
              <a:cxn ang="0">
                <a:pos x="73262" y="0"/>
              </a:cxn>
              <a:cxn ang="0">
                <a:pos x="123847" y="20932"/>
              </a:cxn>
              <a:cxn ang="0">
                <a:pos x="144780" y="71517"/>
              </a:cxn>
              <a:cxn ang="0">
                <a:pos x="123847" y="123847"/>
              </a:cxn>
              <a:cxn ang="0">
                <a:pos x="73262" y="144780"/>
              </a:cxn>
              <a:cxn ang="0">
                <a:pos x="20932" y="123847"/>
              </a:cxn>
              <a:cxn ang="0">
                <a:pos x="0" y="71517"/>
              </a:cxn>
              <a:cxn ang="0">
                <a:pos x="20932" y="20932"/>
              </a:cxn>
              <a:cxn ang="0">
                <a:pos x="73262" y="0"/>
              </a:cxn>
              <a:cxn ang="0">
                <a:pos x="101171" y="80239"/>
              </a:cxn>
              <a:cxn ang="0">
                <a:pos x="102915" y="64540"/>
              </a:cxn>
              <a:cxn ang="0">
                <a:pos x="83728" y="54074"/>
              </a:cxn>
              <a:cxn ang="0">
                <a:pos x="64540" y="43608"/>
              </a:cxn>
              <a:cxn ang="0">
                <a:pos x="50585" y="50585"/>
              </a:cxn>
              <a:cxn ang="0">
                <a:pos x="50585" y="71517"/>
              </a:cxn>
              <a:cxn ang="0">
                <a:pos x="50585" y="92449"/>
              </a:cxn>
              <a:cxn ang="0">
                <a:pos x="62796" y="102915"/>
              </a:cxn>
              <a:cxn ang="0">
                <a:pos x="83728" y="90705"/>
              </a:cxn>
              <a:cxn ang="0">
                <a:pos x="101171" y="80239"/>
              </a:cxn>
              <a:cxn ang="0">
                <a:pos x="106404" y="40119"/>
              </a:cxn>
              <a:cxn ang="0">
                <a:pos x="73262" y="26165"/>
              </a:cxn>
              <a:cxn ang="0">
                <a:pos x="40119" y="40119"/>
              </a:cxn>
              <a:cxn ang="0">
                <a:pos x="26165" y="71517"/>
              </a:cxn>
              <a:cxn ang="0">
                <a:pos x="40119" y="104660"/>
              </a:cxn>
              <a:cxn ang="0">
                <a:pos x="73262" y="118614"/>
              </a:cxn>
              <a:cxn ang="0">
                <a:pos x="106404" y="104660"/>
              </a:cxn>
              <a:cxn ang="0">
                <a:pos x="120359" y="71517"/>
              </a:cxn>
              <a:cxn ang="0">
                <a:pos x="106404" y="40119"/>
              </a:cxn>
            </a:cxnLst>
            <a:rect l="0" t="0" r="0" b="0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5" name="Freeform 131"/>
          <p:cNvSpPr>
            <a:spLocks noEditPoints="1"/>
          </p:cNvSpPr>
          <p:nvPr/>
        </p:nvSpPr>
        <p:spPr>
          <a:xfrm>
            <a:off x="10247399" y="4309540"/>
            <a:ext cx="167216" cy="190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8667" y="0"/>
              </a:cxn>
              <a:cxn ang="0">
                <a:pos x="88667" y="16256"/>
              </a:cxn>
              <a:cxn ang="0">
                <a:pos x="73211" y="16256"/>
              </a:cxn>
              <a:cxn ang="0">
                <a:pos x="73211" y="40640"/>
              </a:cxn>
              <a:cxn ang="0">
                <a:pos x="48807" y="40640"/>
              </a:cxn>
              <a:cxn ang="0">
                <a:pos x="48807" y="82092"/>
              </a:cxn>
              <a:cxn ang="0">
                <a:pos x="73211" y="82092"/>
              </a:cxn>
              <a:cxn ang="0">
                <a:pos x="73211" y="107289"/>
              </a:cxn>
              <a:cxn ang="0">
                <a:pos x="88667" y="107289"/>
              </a:cxn>
              <a:cxn ang="0">
                <a:pos x="88667" y="142240"/>
              </a:cxn>
              <a:cxn ang="0">
                <a:pos x="45553" y="101600"/>
              </a:cxn>
              <a:cxn ang="0">
                <a:pos x="0" y="142240"/>
              </a:cxn>
              <a:cxn ang="0">
                <a:pos x="0" y="0"/>
              </a:cxn>
              <a:cxn ang="0">
                <a:pos x="0" y="0"/>
              </a:cxn>
              <a:cxn ang="0">
                <a:pos x="62636" y="51206"/>
              </a:cxn>
              <a:cxn ang="0">
                <a:pos x="62636" y="69900"/>
              </a:cxn>
              <a:cxn ang="0">
                <a:pos x="83786" y="69900"/>
              </a:cxn>
              <a:cxn ang="0">
                <a:pos x="83786" y="91033"/>
              </a:cxn>
              <a:cxn ang="0">
                <a:pos x="103309" y="91033"/>
              </a:cxn>
              <a:cxn ang="0">
                <a:pos x="103309" y="69900"/>
              </a:cxn>
              <a:cxn ang="0">
                <a:pos x="124460" y="69900"/>
              </a:cxn>
              <a:cxn ang="0">
                <a:pos x="124460" y="51206"/>
              </a:cxn>
              <a:cxn ang="0">
                <a:pos x="103309" y="51206"/>
              </a:cxn>
              <a:cxn ang="0">
                <a:pos x="103309" y="30073"/>
              </a:cxn>
              <a:cxn ang="0">
                <a:pos x="83786" y="30073"/>
              </a:cxn>
              <a:cxn ang="0">
                <a:pos x="83786" y="51206"/>
              </a:cxn>
              <a:cxn ang="0">
                <a:pos x="62636" y="51206"/>
              </a:cxn>
            </a:cxnLst>
            <a:rect l="0" t="0" r="0" b="0"/>
            <a:pathLst>
              <a:path w="153" h="175">
                <a:moveTo>
                  <a:pt x="0" y="0"/>
                </a:moveTo>
                <a:lnTo>
                  <a:pt x="109" y="0"/>
                </a:lnTo>
                <a:lnTo>
                  <a:pt x="109" y="20"/>
                </a:lnTo>
                <a:lnTo>
                  <a:pt x="90" y="20"/>
                </a:lnTo>
                <a:lnTo>
                  <a:pt x="90" y="50"/>
                </a:lnTo>
                <a:lnTo>
                  <a:pt x="60" y="50"/>
                </a:lnTo>
                <a:lnTo>
                  <a:pt x="60" y="101"/>
                </a:lnTo>
                <a:lnTo>
                  <a:pt x="90" y="101"/>
                </a:lnTo>
                <a:lnTo>
                  <a:pt x="90" y="132"/>
                </a:lnTo>
                <a:lnTo>
                  <a:pt x="109" y="132"/>
                </a:lnTo>
                <a:lnTo>
                  <a:pt x="109" y="175"/>
                </a:lnTo>
                <a:lnTo>
                  <a:pt x="56" y="125"/>
                </a:lnTo>
                <a:lnTo>
                  <a:pt x="0" y="17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77" y="63"/>
                </a:moveTo>
                <a:lnTo>
                  <a:pt x="77" y="86"/>
                </a:lnTo>
                <a:lnTo>
                  <a:pt x="103" y="86"/>
                </a:lnTo>
                <a:lnTo>
                  <a:pt x="103" y="112"/>
                </a:lnTo>
                <a:lnTo>
                  <a:pt x="127" y="112"/>
                </a:lnTo>
                <a:lnTo>
                  <a:pt x="127" y="86"/>
                </a:lnTo>
                <a:lnTo>
                  <a:pt x="153" y="86"/>
                </a:lnTo>
                <a:lnTo>
                  <a:pt x="153" y="63"/>
                </a:lnTo>
                <a:lnTo>
                  <a:pt x="127" y="63"/>
                </a:lnTo>
                <a:lnTo>
                  <a:pt x="127" y="37"/>
                </a:lnTo>
                <a:lnTo>
                  <a:pt x="103" y="37"/>
                </a:lnTo>
                <a:lnTo>
                  <a:pt x="103" y="63"/>
                </a:lnTo>
                <a:lnTo>
                  <a:pt x="77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6" name="Freeform 132"/>
          <p:cNvSpPr>
            <a:spLocks noEditPoints="1"/>
          </p:cNvSpPr>
          <p:nvPr/>
        </p:nvSpPr>
        <p:spPr>
          <a:xfrm>
            <a:off x="8886380" y="3693589"/>
            <a:ext cx="220134" cy="141816"/>
          </a:xfrm>
          <a:custGeom>
            <a:avLst/>
            <a:gdLst/>
            <a:ahLst/>
            <a:cxnLst>
              <a:cxn ang="0">
                <a:pos x="22832" y="0"/>
              </a:cxn>
              <a:cxn ang="0">
                <a:pos x="144023" y="0"/>
              </a:cxn>
              <a:cxn ang="0">
                <a:pos x="156318" y="3518"/>
              </a:cxn>
              <a:cxn ang="0">
                <a:pos x="82550" y="58055"/>
              </a:cxn>
              <a:cxn ang="0">
                <a:pos x="10538" y="3518"/>
              </a:cxn>
              <a:cxn ang="0">
                <a:pos x="22832" y="0"/>
              </a:cxn>
              <a:cxn ang="0">
                <a:pos x="165100" y="15833"/>
              </a:cxn>
              <a:cxn ang="0">
                <a:pos x="117677" y="51018"/>
              </a:cxn>
              <a:cxn ang="0">
                <a:pos x="163343" y="93240"/>
              </a:cxn>
              <a:cxn ang="0">
                <a:pos x="165100" y="84444"/>
              </a:cxn>
              <a:cxn ang="0">
                <a:pos x="165100" y="21111"/>
              </a:cxn>
              <a:cxn ang="0">
                <a:pos x="165100" y="15833"/>
              </a:cxn>
              <a:cxn ang="0">
                <a:pos x="152805" y="105555"/>
              </a:cxn>
              <a:cxn ang="0">
                <a:pos x="144023" y="107315"/>
              </a:cxn>
              <a:cxn ang="0">
                <a:pos x="22832" y="107315"/>
              </a:cxn>
              <a:cxn ang="0">
                <a:pos x="10538" y="103796"/>
              </a:cxn>
              <a:cxn ang="0">
                <a:pos x="59717" y="59814"/>
              </a:cxn>
              <a:cxn ang="0">
                <a:pos x="77280" y="73889"/>
              </a:cxn>
              <a:cxn ang="0">
                <a:pos x="82550" y="77407"/>
              </a:cxn>
              <a:cxn ang="0">
                <a:pos x="87819" y="73889"/>
              </a:cxn>
              <a:cxn ang="0">
                <a:pos x="105382" y="61574"/>
              </a:cxn>
              <a:cxn ang="0">
                <a:pos x="152805" y="105555"/>
              </a:cxn>
              <a:cxn ang="0">
                <a:pos x="1756" y="91481"/>
              </a:cxn>
              <a:cxn ang="0">
                <a:pos x="47422" y="51018"/>
              </a:cxn>
              <a:cxn ang="0">
                <a:pos x="1756" y="15833"/>
              </a:cxn>
              <a:cxn ang="0">
                <a:pos x="0" y="21111"/>
              </a:cxn>
              <a:cxn ang="0">
                <a:pos x="0" y="84444"/>
              </a:cxn>
              <a:cxn ang="0">
                <a:pos x="1756" y="91481"/>
              </a:cxn>
            </a:cxnLst>
            <a:rect l="0" t="0" r="0" b="0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7" name="Freeform 133"/>
          <p:cNvSpPr>
            <a:spLocks noEditPoints="1"/>
          </p:cNvSpPr>
          <p:nvPr/>
        </p:nvSpPr>
        <p:spPr>
          <a:xfrm>
            <a:off x="9578531" y="3644905"/>
            <a:ext cx="232834" cy="258234"/>
          </a:xfrm>
          <a:custGeom>
            <a:avLst/>
            <a:gdLst/>
            <a:ahLst/>
            <a:cxnLst>
              <a:cxn ang="0">
                <a:pos x="113919" y="0"/>
              </a:cxn>
              <a:cxn ang="0">
                <a:pos x="134950" y="20989"/>
              </a:cxn>
              <a:cxn ang="0">
                <a:pos x="119176" y="69965"/>
              </a:cxn>
              <a:cxn ang="0">
                <a:pos x="117424" y="17491"/>
              </a:cxn>
              <a:cxn ang="0">
                <a:pos x="49072" y="15742"/>
              </a:cxn>
              <a:cxn ang="0">
                <a:pos x="49072" y="27986"/>
              </a:cxn>
              <a:cxn ang="0">
                <a:pos x="43815" y="41979"/>
              </a:cxn>
              <a:cxn ang="0">
                <a:pos x="31546" y="45477"/>
              </a:cxn>
              <a:cxn ang="0">
                <a:pos x="15773" y="43728"/>
              </a:cxn>
              <a:cxn ang="0">
                <a:pos x="17526" y="152174"/>
              </a:cxn>
              <a:cxn ang="0">
                <a:pos x="21031" y="153924"/>
              </a:cxn>
              <a:cxn ang="0">
                <a:pos x="77114" y="169666"/>
              </a:cxn>
              <a:cxn ang="0">
                <a:pos x="7010" y="162669"/>
              </a:cxn>
              <a:cxn ang="0">
                <a:pos x="7010" y="162669"/>
              </a:cxn>
              <a:cxn ang="0">
                <a:pos x="0" y="38481"/>
              </a:cxn>
              <a:cxn ang="0">
                <a:pos x="3505" y="33233"/>
              </a:cxn>
              <a:cxn ang="0">
                <a:pos x="36804" y="0"/>
              </a:cxn>
              <a:cxn ang="0">
                <a:pos x="157734" y="78711"/>
              </a:cxn>
              <a:cxn ang="0">
                <a:pos x="147218" y="68216"/>
              </a:cxn>
              <a:cxn ang="0">
                <a:pos x="145465" y="82209"/>
              </a:cxn>
              <a:cxn ang="0">
                <a:pos x="164744" y="92704"/>
              </a:cxn>
              <a:cxn ang="0">
                <a:pos x="150723" y="141680"/>
              </a:cxn>
              <a:cxn ang="0">
                <a:pos x="175260" y="89205"/>
              </a:cxn>
              <a:cxn ang="0">
                <a:pos x="157734" y="78711"/>
              </a:cxn>
              <a:cxn ang="0">
                <a:pos x="94640" y="146927"/>
              </a:cxn>
              <a:cxn ang="0">
                <a:pos x="157734" y="96202"/>
              </a:cxn>
              <a:cxn ang="0">
                <a:pos x="91135" y="152174"/>
              </a:cxn>
              <a:cxn ang="0">
                <a:pos x="89382" y="180161"/>
              </a:cxn>
              <a:cxn ang="0">
                <a:pos x="91135" y="192405"/>
              </a:cxn>
              <a:cxn ang="0">
                <a:pos x="98145" y="185408"/>
              </a:cxn>
              <a:cxn ang="0">
                <a:pos x="91135" y="152174"/>
              </a:cxn>
              <a:cxn ang="0">
                <a:pos x="31546" y="104948"/>
              </a:cxn>
              <a:cxn ang="0">
                <a:pos x="52578" y="97951"/>
              </a:cxn>
              <a:cxn ang="0">
                <a:pos x="31546" y="75212"/>
              </a:cxn>
              <a:cxn ang="0">
                <a:pos x="105156" y="83958"/>
              </a:cxn>
              <a:cxn ang="0">
                <a:pos x="31546" y="75212"/>
              </a:cxn>
              <a:cxn ang="0">
                <a:pos x="31546" y="62968"/>
              </a:cxn>
              <a:cxn ang="0">
                <a:pos x="105156" y="54223"/>
              </a:cxn>
              <a:cxn ang="0">
                <a:pos x="64846" y="33233"/>
              </a:cxn>
              <a:cxn ang="0">
                <a:pos x="105156" y="41979"/>
              </a:cxn>
              <a:cxn ang="0">
                <a:pos x="64846" y="33233"/>
              </a:cxn>
              <a:cxn ang="0">
                <a:pos x="24536" y="36731"/>
              </a:cxn>
              <a:cxn ang="0">
                <a:pos x="31546" y="38481"/>
              </a:cxn>
              <a:cxn ang="0">
                <a:pos x="35052" y="38481"/>
              </a:cxn>
              <a:cxn ang="0">
                <a:pos x="42062" y="31484"/>
              </a:cxn>
              <a:cxn ang="0">
                <a:pos x="42062" y="29735"/>
              </a:cxn>
              <a:cxn ang="0">
                <a:pos x="40309" y="20989"/>
              </a:cxn>
              <a:cxn ang="0">
                <a:pos x="21031" y="36731"/>
              </a:cxn>
            </a:cxnLst>
            <a:rect l="0" t="0" r="0" b="0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8" name="Freeform 134"/>
          <p:cNvSpPr>
            <a:spLocks noEditPoints="1"/>
          </p:cNvSpPr>
          <p:nvPr/>
        </p:nvSpPr>
        <p:spPr>
          <a:xfrm>
            <a:off x="10209299" y="3674539"/>
            <a:ext cx="213783" cy="188384"/>
          </a:xfrm>
          <a:custGeom>
            <a:avLst/>
            <a:gdLst/>
            <a:ahLst/>
            <a:cxnLst>
              <a:cxn ang="0">
                <a:pos x="160020" y="29719"/>
              </a:cxn>
              <a:cxn ang="0">
                <a:pos x="160020" y="110137"/>
              </a:cxn>
              <a:cxn ang="0">
                <a:pos x="151227" y="132863"/>
              </a:cxn>
              <a:cxn ang="0">
                <a:pos x="130126" y="141605"/>
              </a:cxn>
              <a:cxn ang="0">
                <a:pos x="29893" y="141605"/>
              </a:cxn>
              <a:cxn ang="0">
                <a:pos x="8792" y="132863"/>
              </a:cxn>
              <a:cxn ang="0">
                <a:pos x="0" y="110137"/>
              </a:cxn>
              <a:cxn ang="0">
                <a:pos x="0" y="29719"/>
              </a:cxn>
              <a:cxn ang="0">
                <a:pos x="0" y="20978"/>
              </a:cxn>
              <a:cxn ang="0">
                <a:pos x="8792" y="20978"/>
              </a:cxn>
              <a:cxn ang="0">
                <a:pos x="26376" y="20978"/>
              </a:cxn>
              <a:cxn ang="0">
                <a:pos x="26376" y="41957"/>
              </a:cxn>
              <a:cxn ang="0">
                <a:pos x="36927" y="52446"/>
              </a:cxn>
              <a:cxn ang="0">
                <a:pos x="36927" y="52446"/>
              </a:cxn>
              <a:cxn ang="0">
                <a:pos x="42203" y="52446"/>
              </a:cxn>
              <a:cxn ang="0">
                <a:pos x="36927" y="41957"/>
              </a:cxn>
              <a:cxn ang="0">
                <a:pos x="36927" y="10489"/>
              </a:cxn>
              <a:cxn ang="0">
                <a:pos x="47478" y="0"/>
              </a:cxn>
              <a:cxn ang="0">
                <a:pos x="47478" y="0"/>
              </a:cxn>
              <a:cxn ang="0">
                <a:pos x="58029" y="10489"/>
              </a:cxn>
              <a:cxn ang="0">
                <a:pos x="58029" y="20978"/>
              </a:cxn>
              <a:cxn ang="0">
                <a:pos x="103749" y="20978"/>
              </a:cxn>
              <a:cxn ang="0">
                <a:pos x="103749" y="41957"/>
              </a:cxn>
              <a:cxn ang="0">
                <a:pos x="112541" y="52446"/>
              </a:cxn>
              <a:cxn ang="0">
                <a:pos x="112541" y="52446"/>
              </a:cxn>
              <a:cxn ang="0">
                <a:pos x="117816" y="52446"/>
              </a:cxn>
              <a:cxn ang="0">
                <a:pos x="112541" y="41957"/>
              </a:cxn>
              <a:cxn ang="0">
                <a:pos x="112541" y="10489"/>
              </a:cxn>
              <a:cxn ang="0">
                <a:pos x="123092" y="0"/>
              </a:cxn>
              <a:cxn ang="0">
                <a:pos x="123092" y="0"/>
              </a:cxn>
              <a:cxn ang="0">
                <a:pos x="133643" y="10489"/>
              </a:cxn>
              <a:cxn ang="0">
                <a:pos x="133643" y="20978"/>
              </a:cxn>
              <a:cxn ang="0">
                <a:pos x="151227" y="20978"/>
              </a:cxn>
              <a:cxn ang="0">
                <a:pos x="160020" y="20978"/>
              </a:cxn>
              <a:cxn ang="0">
                <a:pos x="160020" y="29719"/>
              </a:cxn>
              <a:cxn ang="0">
                <a:pos x="77372" y="118878"/>
              </a:cxn>
              <a:cxn ang="0">
                <a:pos x="77372" y="69928"/>
              </a:cxn>
              <a:cxn ang="0">
                <a:pos x="68580" y="69928"/>
              </a:cxn>
              <a:cxn ang="0">
                <a:pos x="66821" y="73424"/>
              </a:cxn>
              <a:cxn ang="0">
                <a:pos x="63304" y="75173"/>
              </a:cxn>
              <a:cxn ang="0">
                <a:pos x="63304" y="82165"/>
              </a:cxn>
              <a:cxn ang="0">
                <a:pos x="66821" y="82165"/>
              </a:cxn>
              <a:cxn ang="0">
                <a:pos x="66821" y="118878"/>
              </a:cxn>
              <a:cxn ang="0">
                <a:pos x="77372" y="118878"/>
              </a:cxn>
              <a:cxn ang="0">
                <a:pos x="94956" y="118878"/>
              </a:cxn>
              <a:cxn ang="0">
                <a:pos x="94956" y="69928"/>
              </a:cxn>
              <a:cxn ang="0">
                <a:pos x="86164" y="69928"/>
              </a:cxn>
              <a:cxn ang="0">
                <a:pos x="84406" y="73424"/>
              </a:cxn>
              <a:cxn ang="0">
                <a:pos x="80889" y="75173"/>
              </a:cxn>
              <a:cxn ang="0">
                <a:pos x="80889" y="82165"/>
              </a:cxn>
              <a:cxn ang="0">
                <a:pos x="84406" y="82165"/>
              </a:cxn>
              <a:cxn ang="0">
                <a:pos x="84406" y="118878"/>
              </a:cxn>
              <a:cxn ang="0">
                <a:pos x="94956" y="118878"/>
              </a:cxn>
              <a:cxn ang="0">
                <a:pos x="142435" y="62935"/>
              </a:cxn>
              <a:cxn ang="0">
                <a:pos x="17584" y="62935"/>
              </a:cxn>
              <a:cxn ang="0">
                <a:pos x="17584" y="110137"/>
              </a:cxn>
              <a:cxn ang="0">
                <a:pos x="21101" y="120626"/>
              </a:cxn>
              <a:cxn ang="0">
                <a:pos x="29893" y="124122"/>
              </a:cxn>
              <a:cxn ang="0">
                <a:pos x="130126" y="124122"/>
              </a:cxn>
              <a:cxn ang="0">
                <a:pos x="138918" y="120626"/>
              </a:cxn>
              <a:cxn ang="0">
                <a:pos x="142435" y="110137"/>
              </a:cxn>
              <a:cxn ang="0">
                <a:pos x="142435" y="62935"/>
              </a:cxn>
            </a:cxnLst>
            <a:rect l="0" t="0" r="0" b="0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9" name="Freeform 135"/>
          <p:cNvSpPr>
            <a:spLocks noEditPoints="1"/>
          </p:cNvSpPr>
          <p:nvPr/>
        </p:nvSpPr>
        <p:spPr>
          <a:xfrm>
            <a:off x="6342143" y="5647275"/>
            <a:ext cx="220134" cy="158751"/>
          </a:xfrm>
          <a:custGeom>
            <a:avLst/>
            <a:gdLst/>
            <a:ahLst/>
            <a:cxnLst>
              <a:cxn ang="0">
                <a:pos x="141172" y="119380"/>
              </a:cxn>
              <a:cxn ang="0">
                <a:pos x="162087" y="56178"/>
              </a:cxn>
              <a:cxn ang="0">
                <a:pos x="163830" y="52667"/>
              </a:cxn>
              <a:cxn ang="0">
                <a:pos x="162087" y="47400"/>
              </a:cxn>
              <a:cxn ang="0">
                <a:pos x="158601" y="45645"/>
              </a:cxn>
              <a:cxn ang="0">
                <a:pos x="132458" y="79001"/>
              </a:cxn>
              <a:cxn ang="0">
                <a:pos x="102829" y="43889"/>
              </a:cxn>
              <a:cxn ang="0">
                <a:pos x="57514" y="43889"/>
              </a:cxn>
              <a:cxn ang="0">
                <a:pos x="47057" y="49156"/>
              </a:cxn>
              <a:cxn ang="0">
                <a:pos x="38343" y="59690"/>
              </a:cxn>
              <a:cxn ang="0">
                <a:pos x="17428" y="119380"/>
              </a:cxn>
              <a:cxn ang="0">
                <a:pos x="141172" y="119380"/>
              </a:cxn>
              <a:cxn ang="0">
                <a:pos x="120258" y="38622"/>
              </a:cxn>
              <a:cxn ang="0">
                <a:pos x="95857" y="7022"/>
              </a:cxn>
              <a:cxn ang="0">
                <a:pos x="95857" y="0"/>
              </a:cxn>
              <a:cxn ang="0">
                <a:pos x="142915" y="38622"/>
              </a:cxn>
              <a:cxn ang="0">
                <a:pos x="153372" y="38622"/>
              </a:cxn>
              <a:cxn ang="0">
                <a:pos x="132458" y="64956"/>
              </a:cxn>
              <a:cxn ang="0">
                <a:pos x="109800" y="38622"/>
              </a:cxn>
              <a:cxn ang="0">
                <a:pos x="120258" y="38622"/>
              </a:cxn>
              <a:cxn ang="0">
                <a:pos x="97600" y="17555"/>
              </a:cxn>
              <a:cxn ang="0">
                <a:pos x="106315" y="28089"/>
              </a:cxn>
              <a:cxn ang="0">
                <a:pos x="50543" y="28089"/>
              </a:cxn>
              <a:cxn ang="0">
                <a:pos x="34857" y="33356"/>
              </a:cxn>
              <a:cxn ang="0">
                <a:pos x="24400" y="47400"/>
              </a:cxn>
              <a:cxn ang="0">
                <a:pos x="6971" y="100068"/>
              </a:cxn>
              <a:cxn ang="0">
                <a:pos x="0" y="93046"/>
              </a:cxn>
              <a:cxn ang="0">
                <a:pos x="0" y="8777"/>
              </a:cxn>
              <a:cxn ang="0">
                <a:pos x="6971" y="1755"/>
              </a:cxn>
              <a:cxn ang="0">
                <a:pos x="47057" y="1755"/>
              </a:cxn>
              <a:cxn ang="0">
                <a:pos x="61000" y="17555"/>
              </a:cxn>
              <a:cxn ang="0">
                <a:pos x="97600" y="17555"/>
              </a:cxn>
            </a:cxnLst>
            <a:rect l="0" t="0" r="0" b="0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0" name="Freeform 136"/>
          <p:cNvSpPr>
            <a:spLocks noEditPoints="1"/>
          </p:cNvSpPr>
          <p:nvPr/>
        </p:nvSpPr>
        <p:spPr>
          <a:xfrm>
            <a:off x="5681742" y="5626108"/>
            <a:ext cx="220134" cy="177800"/>
          </a:xfrm>
          <a:custGeom>
            <a:avLst/>
            <a:gdLst/>
            <a:ahLst/>
            <a:cxnLst>
              <a:cxn ang="0">
                <a:pos x="133485" y="28073"/>
              </a:cxn>
              <a:cxn ang="0">
                <a:pos x="133485" y="24564"/>
              </a:cxn>
              <a:cxn ang="0">
                <a:pos x="126459" y="17546"/>
              </a:cxn>
              <a:cxn ang="0">
                <a:pos x="61473" y="17546"/>
              </a:cxn>
              <a:cxn ang="0">
                <a:pos x="47422" y="0"/>
              </a:cxn>
              <a:cxn ang="0">
                <a:pos x="7025" y="0"/>
              </a:cxn>
              <a:cxn ang="0">
                <a:pos x="0" y="8773"/>
              </a:cxn>
              <a:cxn ang="0">
                <a:pos x="0" y="92994"/>
              </a:cxn>
              <a:cxn ang="0">
                <a:pos x="7025" y="100012"/>
              </a:cxn>
              <a:cxn ang="0">
                <a:pos x="24589" y="47374"/>
              </a:cxn>
              <a:cxn ang="0">
                <a:pos x="35127" y="33337"/>
              </a:cxn>
              <a:cxn ang="0">
                <a:pos x="50935" y="28073"/>
              </a:cxn>
              <a:cxn ang="0">
                <a:pos x="133485" y="28073"/>
              </a:cxn>
              <a:cxn ang="0">
                <a:pos x="126459" y="70184"/>
              </a:cxn>
              <a:cxn ang="0">
                <a:pos x="149292" y="78957"/>
              </a:cxn>
              <a:cxn ang="0">
                <a:pos x="159830" y="101767"/>
              </a:cxn>
              <a:cxn ang="0">
                <a:pos x="149292" y="124576"/>
              </a:cxn>
              <a:cxn ang="0">
                <a:pos x="126459" y="133350"/>
              </a:cxn>
              <a:cxn ang="0">
                <a:pos x="105382" y="124576"/>
              </a:cxn>
              <a:cxn ang="0">
                <a:pos x="94844" y="101767"/>
              </a:cxn>
              <a:cxn ang="0">
                <a:pos x="105382" y="78957"/>
              </a:cxn>
              <a:cxn ang="0">
                <a:pos x="126459" y="70184"/>
              </a:cxn>
              <a:cxn ang="0">
                <a:pos x="145779" y="92994"/>
              </a:cxn>
              <a:cxn ang="0">
                <a:pos x="147536" y="101767"/>
              </a:cxn>
              <a:cxn ang="0">
                <a:pos x="140510" y="115803"/>
              </a:cxn>
              <a:cxn ang="0">
                <a:pos x="126459" y="121067"/>
              </a:cxn>
              <a:cxn ang="0">
                <a:pos x="117677" y="119313"/>
              </a:cxn>
              <a:cxn ang="0">
                <a:pos x="145779" y="92994"/>
              </a:cxn>
              <a:cxn ang="0">
                <a:pos x="108895" y="110540"/>
              </a:cxn>
              <a:cxn ang="0">
                <a:pos x="107139" y="101767"/>
              </a:cxn>
              <a:cxn ang="0">
                <a:pos x="112408" y="87730"/>
              </a:cxn>
              <a:cxn ang="0">
                <a:pos x="126459" y="80711"/>
              </a:cxn>
              <a:cxn ang="0">
                <a:pos x="135241" y="84221"/>
              </a:cxn>
              <a:cxn ang="0">
                <a:pos x="108895" y="110540"/>
              </a:cxn>
              <a:cxn ang="0">
                <a:pos x="158074" y="73693"/>
              </a:cxn>
              <a:cxn ang="0">
                <a:pos x="126459" y="59656"/>
              </a:cxn>
              <a:cxn ang="0">
                <a:pos x="86062" y="101767"/>
              </a:cxn>
              <a:cxn ang="0">
                <a:pos x="89575" y="117558"/>
              </a:cxn>
              <a:cxn ang="0">
                <a:pos x="17563" y="117558"/>
              </a:cxn>
              <a:cxn ang="0">
                <a:pos x="38640" y="57901"/>
              </a:cxn>
              <a:cxn ang="0">
                <a:pos x="47422" y="47374"/>
              </a:cxn>
              <a:cxn ang="0">
                <a:pos x="57960" y="43865"/>
              </a:cxn>
              <a:cxn ang="0">
                <a:pos x="156318" y="43865"/>
              </a:cxn>
              <a:cxn ang="0">
                <a:pos x="159830" y="43865"/>
              </a:cxn>
              <a:cxn ang="0">
                <a:pos x="163343" y="47374"/>
              </a:cxn>
              <a:cxn ang="0">
                <a:pos x="165100" y="50883"/>
              </a:cxn>
              <a:cxn ang="0">
                <a:pos x="163343" y="56147"/>
              </a:cxn>
              <a:cxn ang="0">
                <a:pos x="158074" y="73693"/>
              </a:cxn>
            </a:cxnLst>
            <a:rect l="0" t="0" r="0" b="0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1" name="Freeform 137"/>
          <p:cNvSpPr>
            <a:spLocks noEditPoints="1"/>
          </p:cNvSpPr>
          <p:nvPr/>
        </p:nvSpPr>
        <p:spPr>
          <a:xfrm>
            <a:off x="6991961" y="5636692"/>
            <a:ext cx="226483" cy="169334"/>
          </a:xfrm>
          <a:custGeom>
            <a:avLst/>
            <a:gdLst/>
            <a:ahLst/>
            <a:cxnLst>
              <a:cxn ang="0">
                <a:pos x="138600" y="28222"/>
              </a:cxn>
              <a:cxn ang="0">
                <a:pos x="138600" y="24694"/>
              </a:cxn>
              <a:cxn ang="0">
                <a:pos x="129828" y="17638"/>
              </a:cxn>
              <a:cxn ang="0">
                <a:pos x="63159" y="17638"/>
              </a:cxn>
              <a:cxn ang="0">
                <a:pos x="49124" y="0"/>
              </a:cxn>
              <a:cxn ang="0">
                <a:pos x="7017" y="0"/>
              </a:cxn>
              <a:cxn ang="0">
                <a:pos x="0" y="8819"/>
              </a:cxn>
              <a:cxn ang="0">
                <a:pos x="0" y="95250"/>
              </a:cxn>
              <a:cxn ang="0">
                <a:pos x="7017" y="102305"/>
              </a:cxn>
              <a:cxn ang="0">
                <a:pos x="24562" y="47625"/>
              </a:cxn>
              <a:cxn ang="0">
                <a:pos x="35088" y="33513"/>
              </a:cxn>
              <a:cxn ang="0">
                <a:pos x="52632" y="28222"/>
              </a:cxn>
              <a:cxn ang="0">
                <a:pos x="138600" y="28222"/>
              </a:cxn>
              <a:cxn ang="0">
                <a:pos x="138600" y="63500"/>
              </a:cxn>
              <a:cxn ang="0">
                <a:pos x="161407" y="72319"/>
              </a:cxn>
              <a:cxn ang="0">
                <a:pos x="170180" y="95250"/>
              </a:cxn>
              <a:cxn ang="0">
                <a:pos x="161407" y="118180"/>
              </a:cxn>
              <a:cxn ang="0">
                <a:pos x="138600" y="127000"/>
              </a:cxn>
              <a:cxn ang="0">
                <a:pos x="115792" y="118180"/>
              </a:cxn>
              <a:cxn ang="0">
                <a:pos x="107020" y="95250"/>
              </a:cxn>
              <a:cxn ang="0">
                <a:pos x="115792" y="72319"/>
              </a:cxn>
              <a:cxn ang="0">
                <a:pos x="138600" y="63500"/>
              </a:cxn>
              <a:cxn ang="0">
                <a:pos x="147372" y="112888"/>
              </a:cxn>
              <a:cxn ang="0">
                <a:pos x="138600" y="104069"/>
              </a:cxn>
              <a:cxn ang="0">
                <a:pos x="129828" y="112888"/>
              </a:cxn>
              <a:cxn ang="0">
                <a:pos x="138600" y="114652"/>
              </a:cxn>
              <a:cxn ang="0">
                <a:pos x="147372" y="112888"/>
              </a:cxn>
              <a:cxn ang="0">
                <a:pos x="129828" y="95250"/>
              </a:cxn>
              <a:cxn ang="0">
                <a:pos x="121055" y="104069"/>
              </a:cxn>
              <a:cxn ang="0">
                <a:pos x="119301" y="95250"/>
              </a:cxn>
              <a:cxn ang="0">
                <a:pos x="121055" y="86430"/>
              </a:cxn>
              <a:cxn ang="0">
                <a:pos x="129828" y="95250"/>
              </a:cxn>
              <a:cxn ang="0">
                <a:pos x="129828" y="77611"/>
              </a:cxn>
              <a:cxn ang="0">
                <a:pos x="138600" y="74083"/>
              </a:cxn>
              <a:cxn ang="0">
                <a:pos x="147372" y="77611"/>
              </a:cxn>
              <a:cxn ang="0">
                <a:pos x="138600" y="86430"/>
              </a:cxn>
              <a:cxn ang="0">
                <a:pos x="129828" y="77611"/>
              </a:cxn>
              <a:cxn ang="0">
                <a:pos x="149126" y="95250"/>
              </a:cxn>
              <a:cxn ang="0">
                <a:pos x="157898" y="104069"/>
              </a:cxn>
              <a:cxn ang="0">
                <a:pos x="159653" y="95250"/>
              </a:cxn>
              <a:cxn ang="0">
                <a:pos x="157898" y="86430"/>
              </a:cxn>
              <a:cxn ang="0">
                <a:pos x="149126" y="95250"/>
              </a:cxn>
              <a:cxn ang="0">
                <a:pos x="166671" y="63500"/>
              </a:cxn>
              <a:cxn ang="0">
                <a:pos x="138600" y="52916"/>
              </a:cxn>
              <a:cxn ang="0">
                <a:pos x="96493" y="95250"/>
              </a:cxn>
              <a:cxn ang="0">
                <a:pos x="107020" y="121708"/>
              </a:cxn>
              <a:cxn ang="0">
                <a:pos x="19298" y="121708"/>
              </a:cxn>
              <a:cxn ang="0">
                <a:pos x="40351" y="59972"/>
              </a:cxn>
              <a:cxn ang="0">
                <a:pos x="47369" y="49388"/>
              </a:cxn>
              <a:cxn ang="0">
                <a:pos x="59650" y="44097"/>
              </a:cxn>
              <a:cxn ang="0">
                <a:pos x="161407" y="44097"/>
              </a:cxn>
              <a:cxn ang="0">
                <a:pos x="164916" y="45861"/>
              </a:cxn>
              <a:cxn ang="0">
                <a:pos x="168425" y="47625"/>
              </a:cxn>
              <a:cxn ang="0">
                <a:pos x="170180" y="52916"/>
              </a:cxn>
              <a:cxn ang="0">
                <a:pos x="168425" y="56444"/>
              </a:cxn>
              <a:cxn ang="0">
                <a:pos x="166671" y="63500"/>
              </a:cxn>
            </a:cxnLst>
            <a:rect l="0" t="0" r="0" b="0"/>
            <a:pathLst>
              <a:path w="97" h="72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6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8" y="21"/>
                  <a:pt x="20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9" y="36"/>
                </a:moveTo>
                <a:cubicBezTo>
                  <a:pt x="84" y="36"/>
                  <a:pt x="89" y="38"/>
                  <a:pt x="92" y="41"/>
                </a:cubicBezTo>
                <a:cubicBezTo>
                  <a:pt x="95" y="44"/>
                  <a:pt x="97" y="49"/>
                  <a:pt x="97" y="54"/>
                </a:cubicBezTo>
                <a:cubicBezTo>
                  <a:pt x="97" y="59"/>
                  <a:pt x="95" y="63"/>
                  <a:pt x="92" y="67"/>
                </a:cubicBezTo>
                <a:cubicBezTo>
                  <a:pt x="89" y="70"/>
                  <a:pt x="84" y="72"/>
                  <a:pt x="79" y="72"/>
                </a:cubicBezTo>
                <a:cubicBezTo>
                  <a:pt x="74" y="72"/>
                  <a:pt x="70" y="70"/>
                  <a:pt x="66" y="67"/>
                </a:cubicBezTo>
                <a:cubicBezTo>
                  <a:pt x="63" y="63"/>
                  <a:pt x="61" y="59"/>
                  <a:pt x="61" y="54"/>
                </a:cubicBezTo>
                <a:cubicBezTo>
                  <a:pt x="61" y="49"/>
                  <a:pt x="63" y="44"/>
                  <a:pt x="66" y="41"/>
                </a:cubicBezTo>
                <a:cubicBezTo>
                  <a:pt x="70" y="38"/>
                  <a:pt x="74" y="36"/>
                  <a:pt x="79" y="36"/>
                </a:cubicBezTo>
                <a:close/>
                <a:moveTo>
                  <a:pt x="84" y="64"/>
                </a:moveTo>
                <a:cubicBezTo>
                  <a:pt x="79" y="59"/>
                  <a:pt x="79" y="59"/>
                  <a:pt x="79" y="59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5"/>
                  <a:pt x="78" y="65"/>
                  <a:pt x="79" y="65"/>
                </a:cubicBezTo>
                <a:cubicBezTo>
                  <a:pt x="81" y="65"/>
                  <a:pt x="83" y="65"/>
                  <a:pt x="84" y="64"/>
                </a:cubicBezTo>
                <a:close/>
                <a:moveTo>
                  <a:pt x="74" y="54"/>
                </a:moveTo>
                <a:cubicBezTo>
                  <a:pt x="69" y="59"/>
                  <a:pt x="69" y="59"/>
                  <a:pt x="69" y="59"/>
                </a:cubicBezTo>
                <a:cubicBezTo>
                  <a:pt x="68" y="57"/>
                  <a:pt x="68" y="56"/>
                  <a:pt x="68" y="54"/>
                </a:cubicBezTo>
                <a:cubicBezTo>
                  <a:pt x="68" y="52"/>
                  <a:pt x="68" y="50"/>
                  <a:pt x="69" y="49"/>
                </a:cubicBezTo>
                <a:cubicBezTo>
                  <a:pt x="74" y="54"/>
                  <a:pt x="74" y="54"/>
                  <a:pt x="74" y="54"/>
                </a:cubicBezTo>
                <a:close/>
                <a:moveTo>
                  <a:pt x="74" y="44"/>
                </a:moveTo>
                <a:cubicBezTo>
                  <a:pt x="76" y="43"/>
                  <a:pt x="78" y="42"/>
                  <a:pt x="79" y="42"/>
                </a:cubicBezTo>
                <a:cubicBezTo>
                  <a:pt x="81" y="42"/>
                  <a:pt x="83" y="43"/>
                  <a:pt x="84" y="44"/>
                </a:cubicBezTo>
                <a:cubicBezTo>
                  <a:pt x="79" y="49"/>
                  <a:pt x="79" y="49"/>
                  <a:pt x="79" y="49"/>
                </a:cubicBezTo>
                <a:cubicBezTo>
                  <a:pt x="74" y="44"/>
                  <a:pt x="74" y="44"/>
                  <a:pt x="74" y="44"/>
                </a:cubicBezTo>
                <a:close/>
                <a:moveTo>
                  <a:pt x="85" y="54"/>
                </a:moveTo>
                <a:cubicBezTo>
                  <a:pt x="90" y="59"/>
                  <a:pt x="90" y="59"/>
                  <a:pt x="90" y="59"/>
                </a:cubicBezTo>
                <a:cubicBezTo>
                  <a:pt x="90" y="57"/>
                  <a:pt x="91" y="56"/>
                  <a:pt x="91" y="54"/>
                </a:cubicBezTo>
                <a:cubicBezTo>
                  <a:pt x="91" y="52"/>
                  <a:pt x="90" y="50"/>
                  <a:pt x="90" y="49"/>
                </a:cubicBezTo>
                <a:cubicBezTo>
                  <a:pt x="85" y="54"/>
                  <a:pt x="85" y="54"/>
                  <a:pt x="85" y="54"/>
                </a:cubicBezTo>
                <a:close/>
                <a:moveTo>
                  <a:pt x="95" y="36"/>
                </a:moveTo>
                <a:cubicBezTo>
                  <a:pt x="91" y="32"/>
                  <a:pt x="85" y="30"/>
                  <a:pt x="79" y="30"/>
                </a:cubicBezTo>
                <a:cubicBezTo>
                  <a:pt x="66" y="30"/>
                  <a:pt x="55" y="41"/>
                  <a:pt x="55" y="54"/>
                </a:cubicBezTo>
                <a:cubicBezTo>
                  <a:pt x="55" y="60"/>
                  <a:pt x="57" y="65"/>
                  <a:pt x="61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7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6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2" name="Freeform 138"/>
          <p:cNvSpPr>
            <a:spLocks noEditPoints="1"/>
          </p:cNvSpPr>
          <p:nvPr/>
        </p:nvSpPr>
        <p:spPr>
          <a:xfrm>
            <a:off x="7656595" y="5640925"/>
            <a:ext cx="254000" cy="182034"/>
          </a:xfrm>
          <a:custGeom>
            <a:avLst/>
            <a:gdLst/>
            <a:ahLst/>
            <a:cxnLst>
              <a:cxn ang="0">
                <a:pos x="138068" y="28135"/>
              </a:cxn>
              <a:cxn ang="0">
                <a:pos x="138068" y="24618"/>
              </a:cxn>
              <a:cxn ang="0">
                <a:pos x="129330" y="17584"/>
              </a:cxn>
              <a:cxn ang="0">
                <a:pos x="62917" y="17584"/>
              </a:cxn>
              <a:cxn ang="0">
                <a:pos x="48935" y="0"/>
              </a:cxn>
              <a:cxn ang="0">
                <a:pos x="8738" y="0"/>
              </a:cxn>
              <a:cxn ang="0">
                <a:pos x="0" y="8792"/>
              </a:cxn>
              <a:cxn ang="0">
                <a:pos x="0" y="94956"/>
              </a:cxn>
              <a:cxn ang="0">
                <a:pos x="6990" y="101990"/>
              </a:cxn>
              <a:cxn ang="0">
                <a:pos x="24467" y="47478"/>
              </a:cxn>
              <a:cxn ang="0">
                <a:pos x="36701" y="33410"/>
              </a:cxn>
              <a:cxn ang="0">
                <a:pos x="52431" y="28135"/>
              </a:cxn>
              <a:cxn ang="0">
                <a:pos x="138068" y="28135"/>
              </a:cxn>
              <a:cxn ang="0">
                <a:pos x="134573" y="137160"/>
              </a:cxn>
              <a:cxn ang="0">
                <a:pos x="134573" y="75613"/>
              </a:cxn>
              <a:cxn ang="0">
                <a:pos x="134573" y="137160"/>
              </a:cxn>
              <a:cxn ang="0">
                <a:pos x="110105" y="101990"/>
              </a:cxn>
              <a:cxn ang="0">
                <a:pos x="106610" y="94956"/>
              </a:cxn>
              <a:cxn ang="0">
                <a:pos x="111853" y="94956"/>
              </a:cxn>
              <a:cxn ang="0">
                <a:pos x="110105" y="101990"/>
              </a:cxn>
              <a:cxn ang="0">
                <a:pos x="106610" y="89681"/>
              </a:cxn>
              <a:cxn ang="0">
                <a:pos x="129330" y="80889"/>
              </a:cxn>
              <a:cxn ang="0">
                <a:pos x="113600" y="91440"/>
              </a:cxn>
              <a:cxn ang="0">
                <a:pos x="106610" y="89681"/>
              </a:cxn>
              <a:cxn ang="0">
                <a:pos x="166032" y="63304"/>
              </a:cxn>
              <a:cxn ang="0">
                <a:pos x="134573" y="61546"/>
              </a:cxn>
              <a:cxn ang="0">
                <a:pos x="94376" y="70338"/>
              </a:cxn>
              <a:cxn ang="0">
                <a:pos x="90880" y="109024"/>
              </a:cxn>
              <a:cxn ang="0">
                <a:pos x="97871" y="121333"/>
              </a:cxn>
              <a:cxn ang="0">
                <a:pos x="19224" y="121333"/>
              </a:cxn>
              <a:cxn ang="0">
                <a:pos x="40197" y="59787"/>
              </a:cxn>
              <a:cxn ang="0">
                <a:pos x="48935" y="49236"/>
              </a:cxn>
              <a:cxn ang="0">
                <a:pos x="59422" y="43961"/>
              </a:cxn>
              <a:cxn ang="0">
                <a:pos x="160788" y="43961"/>
              </a:cxn>
              <a:cxn ang="0">
                <a:pos x="164284" y="45720"/>
              </a:cxn>
              <a:cxn ang="0">
                <a:pos x="167779" y="47478"/>
              </a:cxn>
              <a:cxn ang="0">
                <a:pos x="169527" y="52753"/>
              </a:cxn>
              <a:cxn ang="0">
                <a:pos x="167779" y="56270"/>
              </a:cxn>
              <a:cxn ang="0">
                <a:pos x="166032" y="63304"/>
              </a:cxn>
            </a:cxnLst>
            <a:rect l="0" t="0" r="0" b="0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3" name="Freeform 139"/>
          <p:cNvSpPr>
            <a:spLocks noEditPoints="1"/>
          </p:cNvSpPr>
          <p:nvPr/>
        </p:nvSpPr>
        <p:spPr>
          <a:xfrm>
            <a:off x="2400904" y="1087968"/>
            <a:ext cx="228600" cy="226484"/>
          </a:xfrm>
          <a:custGeom>
            <a:avLst/>
            <a:gdLst/>
            <a:ahLst/>
            <a:cxnLst>
              <a:cxn ang="0">
                <a:pos x="73686" y="24653"/>
              </a:cxn>
              <a:cxn ang="0">
                <a:pos x="96493" y="24653"/>
              </a:cxn>
              <a:cxn ang="0">
                <a:pos x="84212" y="0"/>
              </a:cxn>
              <a:cxn ang="0">
                <a:pos x="73686" y="24653"/>
              </a:cxn>
              <a:cxn ang="0">
                <a:pos x="85967" y="31697"/>
              </a:cxn>
              <a:cxn ang="0">
                <a:pos x="138600" y="84527"/>
              </a:cxn>
              <a:cxn ang="0">
                <a:pos x="85967" y="139117"/>
              </a:cxn>
              <a:cxn ang="0">
                <a:pos x="31579" y="84527"/>
              </a:cxn>
              <a:cxn ang="0">
                <a:pos x="85967" y="31697"/>
              </a:cxn>
              <a:cxn ang="0">
                <a:pos x="105265" y="26414"/>
              </a:cxn>
              <a:cxn ang="0">
                <a:pos x="124564" y="38741"/>
              </a:cxn>
              <a:cxn ang="0">
                <a:pos x="128073" y="10565"/>
              </a:cxn>
              <a:cxn ang="0">
                <a:pos x="105265" y="26414"/>
              </a:cxn>
              <a:cxn ang="0">
                <a:pos x="131582" y="44024"/>
              </a:cxn>
              <a:cxn ang="0">
                <a:pos x="142109" y="63395"/>
              </a:cxn>
              <a:cxn ang="0">
                <a:pos x="159653" y="42263"/>
              </a:cxn>
              <a:cxn ang="0">
                <a:pos x="131582" y="44024"/>
              </a:cxn>
              <a:cxn ang="0">
                <a:pos x="145617" y="73961"/>
              </a:cxn>
              <a:cxn ang="0">
                <a:pos x="145617" y="95092"/>
              </a:cxn>
              <a:cxn ang="0">
                <a:pos x="170180" y="84527"/>
              </a:cxn>
              <a:cxn ang="0">
                <a:pos x="145617" y="73961"/>
              </a:cxn>
              <a:cxn ang="0">
                <a:pos x="143863" y="105658"/>
              </a:cxn>
              <a:cxn ang="0">
                <a:pos x="131582" y="125029"/>
              </a:cxn>
              <a:cxn ang="0">
                <a:pos x="159653" y="126790"/>
              </a:cxn>
              <a:cxn ang="0">
                <a:pos x="143863" y="105658"/>
              </a:cxn>
              <a:cxn ang="0">
                <a:pos x="126319" y="132073"/>
              </a:cxn>
              <a:cxn ang="0">
                <a:pos x="107020" y="142639"/>
              </a:cxn>
              <a:cxn ang="0">
                <a:pos x="128073" y="158488"/>
              </a:cxn>
              <a:cxn ang="0">
                <a:pos x="126319" y="132073"/>
              </a:cxn>
              <a:cxn ang="0">
                <a:pos x="96493" y="146161"/>
              </a:cxn>
              <a:cxn ang="0">
                <a:pos x="75440" y="146161"/>
              </a:cxn>
              <a:cxn ang="0">
                <a:pos x="85967" y="170815"/>
              </a:cxn>
              <a:cxn ang="0">
                <a:pos x="96493" y="146161"/>
              </a:cxn>
              <a:cxn ang="0">
                <a:pos x="64914" y="142639"/>
              </a:cxn>
              <a:cxn ang="0">
                <a:pos x="45615" y="132073"/>
              </a:cxn>
              <a:cxn ang="0">
                <a:pos x="43860" y="160249"/>
              </a:cxn>
              <a:cxn ang="0">
                <a:pos x="64914" y="142639"/>
              </a:cxn>
              <a:cxn ang="0">
                <a:pos x="38597" y="125029"/>
              </a:cxn>
              <a:cxn ang="0">
                <a:pos x="28070" y="105658"/>
              </a:cxn>
              <a:cxn ang="0">
                <a:pos x="12281" y="128551"/>
              </a:cxn>
              <a:cxn ang="0">
                <a:pos x="38597" y="125029"/>
              </a:cxn>
              <a:cxn ang="0">
                <a:pos x="24562" y="96853"/>
              </a:cxn>
              <a:cxn ang="0">
                <a:pos x="24562" y="73961"/>
              </a:cxn>
              <a:cxn ang="0">
                <a:pos x="0" y="86287"/>
              </a:cxn>
              <a:cxn ang="0">
                <a:pos x="24562" y="96853"/>
              </a:cxn>
              <a:cxn ang="0">
                <a:pos x="26316" y="65156"/>
              </a:cxn>
              <a:cxn ang="0">
                <a:pos x="38597" y="45785"/>
              </a:cxn>
              <a:cxn ang="0">
                <a:pos x="10526" y="42263"/>
              </a:cxn>
              <a:cxn ang="0">
                <a:pos x="26316" y="65156"/>
              </a:cxn>
              <a:cxn ang="0">
                <a:pos x="45615" y="38741"/>
              </a:cxn>
              <a:cxn ang="0">
                <a:pos x="64914" y="28175"/>
              </a:cxn>
              <a:cxn ang="0">
                <a:pos x="42106" y="10565"/>
              </a:cxn>
              <a:cxn ang="0">
                <a:pos x="45615" y="38741"/>
              </a:cxn>
            </a:cxnLst>
            <a:rect l="0" t="0" r="0" b="0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4" name="Freeform 140"/>
          <p:cNvSpPr>
            <a:spLocks noEditPoints="1"/>
          </p:cNvSpPr>
          <p:nvPr/>
        </p:nvSpPr>
        <p:spPr>
          <a:xfrm>
            <a:off x="6989844" y="4955125"/>
            <a:ext cx="196851" cy="224367"/>
          </a:xfrm>
          <a:custGeom>
            <a:avLst/>
            <a:gdLst/>
            <a:ahLst/>
            <a:cxnLst>
              <a:cxn ang="0">
                <a:pos x="87690" y="161263"/>
              </a:cxn>
              <a:cxn ang="0">
                <a:pos x="99967" y="141982"/>
              </a:cxn>
              <a:cxn ang="0">
                <a:pos x="98213" y="131464"/>
              </a:cxn>
              <a:cxn ang="0">
                <a:pos x="75413" y="110430"/>
              </a:cxn>
              <a:cxn ang="0">
                <a:pos x="66644" y="108677"/>
              </a:cxn>
              <a:cxn ang="0">
                <a:pos x="52614" y="117441"/>
              </a:cxn>
              <a:cxn ang="0">
                <a:pos x="29814" y="61350"/>
              </a:cxn>
              <a:cxn ang="0">
                <a:pos x="45599" y="54338"/>
              </a:cxn>
              <a:cxn ang="0">
                <a:pos x="47352" y="43821"/>
              </a:cxn>
              <a:cxn ang="0">
                <a:pos x="38583" y="14022"/>
              </a:cxn>
              <a:cxn ang="0">
                <a:pos x="31568" y="7011"/>
              </a:cxn>
              <a:cxn ang="0">
                <a:pos x="7015" y="10517"/>
              </a:cxn>
              <a:cxn ang="0">
                <a:pos x="0" y="17528"/>
              </a:cxn>
              <a:cxn ang="0">
                <a:pos x="75413" y="164769"/>
              </a:cxn>
              <a:cxn ang="0">
                <a:pos x="87690" y="161263"/>
              </a:cxn>
              <a:cxn ang="0">
                <a:pos x="78921" y="92901"/>
              </a:cxn>
              <a:cxn ang="0">
                <a:pos x="56121" y="92901"/>
              </a:cxn>
              <a:cxn ang="0">
                <a:pos x="56121" y="87643"/>
              </a:cxn>
              <a:cxn ang="0">
                <a:pos x="70152" y="66608"/>
              </a:cxn>
              <a:cxn ang="0">
                <a:pos x="73660" y="56091"/>
              </a:cxn>
              <a:cxn ang="0">
                <a:pos x="71906" y="52585"/>
              </a:cxn>
              <a:cxn ang="0">
                <a:pos x="70152" y="54338"/>
              </a:cxn>
              <a:cxn ang="0">
                <a:pos x="68398" y="63103"/>
              </a:cxn>
              <a:cxn ang="0">
                <a:pos x="59629" y="63103"/>
              </a:cxn>
              <a:cxn ang="0">
                <a:pos x="59629" y="54338"/>
              </a:cxn>
              <a:cxn ang="0">
                <a:pos x="73660" y="45574"/>
              </a:cxn>
              <a:cxn ang="0">
                <a:pos x="82429" y="49080"/>
              </a:cxn>
              <a:cxn ang="0">
                <a:pos x="82429" y="59597"/>
              </a:cxn>
              <a:cxn ang="0">
                <a:pos x="82429" y="64855"/>
              </a:cxn>
              <a:cxn ang="0">
                <a:pos x="66644" y="87643"/>
              </a:cxn>
              <a:cxn ang="0">
                <a:pos x="80675" y="87643"/>
              </a:cxn>
              <a:cxn ang="0">
                <a:pos x="78921" y="92901"/>
              </a:cxn>
              <a:cxn ang="0">
                <a:pos x="110490" y="87643"/>
              </a:cxn>
              <a:cxn ang="0">
                <a:pos x="105228" y="87643"/>
              </a:cxn>
              <a:cxn ang="0">
                <a:pos x="105228" y="92901"/>
              </a:cxn>
              <a:cxn ang="0">
                <a:pos x="94705" y="92901"/>
              </a:cxn>
              <a:cxn ang="0">
                <a:pos x="94705" y="87643"/>
              </a:cxn>
              <a:cxn ang="0">
                <a:pos x="80675" y="87643"/>
              </a:cxn>
              <a:cxn ang="0">
                <a:pos x="82429" y="80631"/>
              </a:cxn>
              <a:cxn ang="0">
                <a:pos x="96459" y="45574"/>
              </a:cxn>
              <a:cxn ang="0">
                <a:pos x="110490" y="45574"/>
              </a:cxn>
              <a:cxn ang="0">
                <a:pos x="106982" y="80631"/>
              </a:cxn>
              <a:cxn ang="0">
                <a:pos x="110490" y="80631"/>
              </a:cxn>
              <a:cxn ang="0">
                <a:pos x="110490" y="87643"/>
              </a:cxn>
              <a:cxn ang="0">
                <a:pos x="96459" y="80631"/>
              </a:cxn>
              <a:cxn ang="0">
                <a:pos x="91198" y="80631"/>
              </a:cxn>
              <a:cxn ang="0">
                <a:pos x="98213" y="61350"/>
              </a:cxn>
              <a:cxn ang="0">
                <a:pos x="96459" y="80631"/>
              </a:cxn>
              <a:cxn ang="0">
                <a:pos x="75413" y="0"/>
              </a:cxn>
              <a:cxn ang="0">
                <a:pos x="126274" y="21034"/>
              </a:cxn>
              <a:cxn ang="0">
                <a:pos x="147320" y="71867"/>
              </a:cxn>
              <a:cxn ang="0">
                <a:pos x="126274" y="124453"/>
              </a:cxn>
              <a:cxn ang="0">
                <a:pos x="113997" y="133217"/>
              </a:cxn>
              <a:cxn ang="0">
                <a:pos x="110490" y="127959"/>
              </a:cxn>
              <a:cxn ang="0">
                <a:pos x="103474" y="120947"/>
              </a:cxn>
              <a:cxn ang="0">
                <a:pos x="115751" y="112183"/>
              </a:cxn>
              <a:cxn ang="0">
                <a:pos x="131535" y="71867"/>
              </a:cxn>
              <a:cxn ang="0">
                <a:pos x="115751" y="33304"/>
              </a:cxn>
              <a:cxn ang="0">
                <a:pos x="75413" y="17528"/>
              </a:cxn>
              <a:cxn ang="0">
                <a:pos x="54368" y="21034"/>
              </a:cxn>
              <a:cxn ang="0">
                <a:pos x="50860" y="10517"/>
              </a:cxn>
              <a:cxn ang="0">
                <a:pos x="49106" y="5258"/>
              </a:cxn>
              <a:cxn ang="0">
                <a:pos x="75413" y="0"/>
              </a:cxn>
            </a:cxnLst>
            <a:rect l="0" t="0" r="0" b="0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5" name="Freeform 141"/>
          <p:cNvSpPr>
            <a:spLocks noEditPoints="1"/>
          </p:cNvSpPr>
          <p:nvPr/>
        </p:nvSpPr>
        <p:spPr>
          <a:xfrm>
            <a:off x="5038274" y="5602825"/>
            <a:ext cx="224367" cy="234950"/>
          </a:xfrm>
          <a:custGeom>
            <a:avLst/>
            <a:gdLst/>
            <a:ahLst/>
            <a:cxnLst>
              <a:cxn ang="0">
                <a:pos x="34925" y="150312"/>
              </a:cxn>
              <a:cxn ang="0">
                <a:pos x="12223" y="101373"/>
              </a:cxn>
              <a:cxn ang="0">
                <a:pos x="31432" y="50686"/>
              </a:cxn>
              <a:cxn ang="0">
                <a:pos x="73342" y="29712"/>
              </a:cxn>
              <a:cxn ang="0">
                <a:pos x="71596" y="15730"/>
              </a:cxn>
              <a:cxn ang="0">
                <a:pos x="62865" y="17478"/>
              </a:cxn>
              <a:cxn ang="0">
                <a:pos x="61118" y="8739"/>
              </a:cxn>
              <a:cxn ang="0">
                <a:pos x="83820" y="5243"/>
              </a:cxn>
              <a:cxn ang="0">
                <a:pos x="85566" y="13982"/>
              </a:cxn>
              <a:cxn ang="0">
                <a:pos x="76835" y="15730"/>
              </a:cxn>
              <a:cxn ang="0">
                <a:pos x="80327" y="27965"/>
              </a:cxn>
              <a:cxn ang="0">
                <a:pos x="129222" y="47191"/>
              </a:cxn>
              <a:cxn ang="0">
                <a:pos x="151923" y="94382"/>
              </a:cxn>
              <a:cxn ang="0">
                <a:pos x="134461" y="145069"/>
              </a:cxn>
              <a:cxn ang="0">
                <a:pos x="130968" y="148564"/>
              </a:cxn>
              <a:cxn ang="0">
                <a:pos x="137953" y="176530"/>
              </a:cxn>
              <a:cxn ang="0">
                <a:pos x="129222" y="176530"/>
              </a:cxn>
              <a:cxn ang="0">
                <a:pos x="110013" y="162547"/>
              </a:cxn>
              <a:cxn ang="0">
                <a:pos x="85566" y="167790"/>
              </a:cxn>
              <a:cxn ang="0">
                <a:pos x="55880" y="162547"/>
              </a:cxn>
              <a:cxn ang="0">
                <a:pos x="38417" y="176530"/>
              </a:cxn>
              <a:cxn ang="0">
                <a:pos x="29686" y="176530"/>
              </a:cxn>
              <a:cxn ang="0">
                <a:pos x="36671" y="150312"/>
              </a:cxn>
              <a:cxn ang="0">
                <a:pos x="34925" y="150312"/>
              </a:cxn>
              <a:cxn ang="0">
                <a:pos x="143192" y="10486"/>
              </a:cxn>
              <a:cxn ang="0">
                <a:pos x="104775" y="19226"/>
              </a:cxn>
              <a:cxn ang="0">
                <a:pos x="160655" y="54182"/>
              </a:cxn>
              <a:cxn ang="0">
                <a:pos x="153670" y="15730"/>
              </a:cxn>
              <a:cxn ang="0">
                <a:pos x="160655" y="5243"/>
              </a:cxn>
              <a:cxn ang="0">
                <a:pos x="150177" y="0"/>
              </a:cxn>
              <a:cxn ang="0">
                <a:pos x="143192" y="10486"/>
              </a:cxn>
              <a:cxn ang="0">
                <a:pos x="24447" y="10486"/>
              </a:cxn>
              <a:cxn ang="0">
                <a:pos x="17462" y="0"/>
              </a:cxn>
              <a:cxn ang="0">
                <a:pos x="6985" y="5243"/>
              </a:cxn>
              <a:cxn ang="0">
                <a:pos x="13970" y="15730"/>
              </a:cxn>
              <a:cxn ang="0">
                <a:pos x="6985" y="54182"/>
              </a:cxn>
              <a:cxn ang="0">
                <a:pos x="62865" y="19226"/>
              </a:cxn>
              <a:cxn ang="0">
                <a:pos x="24447" y="10486"/>
              </a:cxn>
              <a:cxn ang="0">
                <a:pos x="75088" y="94382"/>
              </a:cxn>
              <a:cxn ang="0">
                <a:pos x="73342" y="97878"/>
              </a:cxn>
              <a:cxn ang="0">
                <a:pos x="38417" y="106617"/>
              </a:cxn>
              <a:cxn ang="0">
                <a:pos x="38417" y="111860"/>
              </a:cxn>
              <a:cxn ang="0">
                <a:pos x="75088" y="103121"/>
              </a:cxn>
              <a:cxn ang="0">
                <a:pos x="80327" y="106617"/>
              </a:cxn>
              <a:cxn ang="0">
                <a:pos x="94297" y="101373"/>
              </a:cxn>
              <a:cxn ang="0">
                <a:pos x="87312" y="87391"/>
              </a:cxn>
              <a:cxn ang="0">
                <a:pos x="85566" y="87391"/>
              </a:cxn>
              <a:cxn ang="0">
                <a:pos x="71596" y="64669"/>
              </a:cxn>
              <a:cxn ang="0">
                <a:pos x="66357" y="68165"/>
              </a:cxn>
              <a:cxn ang="0">
                <a:pos x="76835" y="90886"/>
              </a:cxn>
              <a:cxn ang="0">
                <a:pos x="75088" y="94382"/>
              </a:cxn>
              <a:cxn ang="0">
                <a:pos x="31432" y="101373"/>
              </a:cxn>
              <a:cxn ang="0">
                <a:pos x="48895" y="136330"/>
              </a:cxn>
              <a:cxn ang="0">
                <a:pos x="85566" y="148564"/>
              </a:cxn>
              <a:cxn ang="0">
                <a:pos x="120491" y="132834"/>
              </a:cxn>
              <a:cxn ang="0">
                <a:pos x="132715" y="96130"/>
              </a:cxn>
              <a:cxn ang="0">
                <a:pos x="116998" y="61173"/>
              </a:cxn>
              <a:cxn ang="0">
                <a:pos x="80327" y="47191"/>
              </a:cxn>
              <a:cxn ang="0">
                <a:pos x="45402" y="64669"/>
              </a:cxn>
              <a:cxn ang="0">
                <a:pos x="31432" y="101373"/>
              </a:cxn>
            </a:cxnLst>
            <a:rect l="0" t="0" r="0" b="0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6" name="Freeform 142"/>
          <p:cNvSpPr>
            <a:spLocks noEditPoints="1"/>
          </p:cNvSpPr>
          <p:nvPr/>
        </p:nvSpPr>
        <p:spPr>
          <a:xfrm>
            <a:off x="7605795" y="4914907"/>
            <a:ext cx="264583" cy="254000"/>
          </a:xfrm>
          <a:custGeom>
            <a:avLst/>
            <a:gdLst/>
            <a:ahLst/>
            <a:cxnLst>
              <a:cxn ang="0">
                <a:pos x="119222" y="94932"/>
              </a:cxn>
              <a:cxn ang="0">
                <a:pos x="78897" y="94932"/>
              </a:cxn>
              <a:cxn ang="0">
                <a:pos x="84157" y="56256"/>
              </a:cxn>
              <a:cxn ang="0">
                <a:pos x="0" y="94932"/>
              </a:cxn>
              <a:cxn ang="0">
                <a:pos x="29805" y="163494"/>
              </a:cxn>
              <a:cxn ang="0">
                <a:pos x="108703" y="137124"/>
              </a:cxn>
              <a:cxn ang="0">
                <a:pos x="66624" y="147672"/>
              </a:cxn>
              <a:cxn ang="0">
                <a:pos x="45585" y="128334"/>
              </a:cxn>
              <a:cxn ang="0">
                <a:pos x="99936" y="133608"/>
              </a:cxn>
              <a:cxn ang="0">
                <a:pos x="138508" y="144156"/>
              </a:cxn>
              <a:cxn ang="0">
                <a:pos x="112209" y="156462"/>
              </a:cxn>
              <a:cxn ang="0">
                <a:pos x="91170" y="156462"/>
              </a:cxn>
              <a:cxn ang="0">
                <a:pos x="140261" y="184590"/>
              </a:cxn>
              <a:cxn ang="0">
                <a:pos x="150781" y="128334"/>
              </a:cxn>
              <a:cxn ang="0">
                <a:pos x="198120" y="94932"/>
              </a:cxn>
              <a:cxn ang="0">
                <a:pos x="122729" y="56256"/>
              </a:cxn>
              <a:cxn ang="0">
                <a:pos x="133248" y="40434"/>
              </a:cxn>
              <a:cxn ang="0">
                <a:pos x="154288" y="58014"/>
              </a:cxn>
              <a:cxn ang="0">
                <a:pos x="168314" y="24612"/>
              </a:cxn>
              <a:cxn ang="0">
                <a:pos x="110456" y="35160"/>
              </a:cxn>
              <a:cxn ang="0">
                <a:pos x="57858" y="5274"/>
              </a:cxn>
              <a:cxn ang="0">
                <a:pos x="45585" y="50982"/>
              </a:cxn>
              <a:cxn ang="0">
                <a:pos x="59611" y="43950"/>
              </a:cxn>
              <a:cxn ang="0">
                <a:pos x="85910" y="31644"/>
              </a:cxn>
              <a:cxn ang="0">
                <a:pos x="84157" y="56256"/>
              </a:cxn>
              <a:cxn ang="0">
                <a:pos x="161301" y="79110"/>
              </a:cxn>
              <a:cxn ang="0">
                <a:pos x="161301" y="108996"/>
              </a:cxn>
              <a:cxn ang="0">
                <a:pos x="135002" y="77352"/>
              </a:cxn>
              <a:cxn ang="0">
                <a:pos x="131495" y="116028"/>
              </a:cxn>
              <a:cxn ang="0">
                <a:pos x="113962" y="72078"/>
              </a:cxn>
              <a:cxn ang="0">
                <a:pos x="89416" y="72078"/>
              </a:cxn>
              <a:cxn ang="0">
                <a:pos x="82403" y="77352"/>
              </a:cxn>
              <a:cxn ang="0">
                <a:pos x="99936" y="117786"/>
              </a:cxn>
              <a:cxn ang="0">
                <a:pos x="38572" y="108996"/>
              </a:cxn>
              <a:cxn ang="0">
                <a:pos x="15779" y="94932"/>
              </a:cxn>
              <a:cxn ang="0">
                <a:pos x="64871" y="73836"/>
              </a:cxn>
              <a:cxn ang="0">
                <a:pos x="112209" y="87900"/>
              </a:cxn>
              <a:cxn ang="0">
                <a:pos x="112209" y="87900"/>
              </a:cxn>
              <a:cxn ang="0">
                <a:pos x="87663" y="93174"/>
              </a:cxn>
              <a:cxn ang="0">
                <a:pos x="85910" y="100206"/>
              </a:cxn>
              <a:cxn ang="0">
                <a:pos x="89416" y="91416"/>
              </a:cxn>
              <a:cxn ang="0">
                <a:pos x="98183" y="79110"/>
              </a:cxn>
              <a:cxn ang="0">
                <a:pos x="101689" y="79110"/>
              </a:cxn>
              <a:cxn ang="0">
                <a:pos x="105196" y="80868"/>
              </a:cxn>
            </a:cxnLst>
            <a:rect l="0" t="0" r="0" b="0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7" name="Freeform 143"/>
          <p:cNvSpPr>
            <a:spLocks noEditPoints="1"/>
          </p:cNvSpPr>
          <p:nvPr/>
        </p:nvSpPr>
        <p:spPr>
          <a:xfrm>
            <a:off x="6329443" y="4957241"/>
            <a:ext cx="226484" cy="209551"/>
          </a:xfrm>
          <a:custGeom>
            <a:avLst/>
            <a:gdLst/>
            <a:ahLst/>
            <a:cxnLst>
              <a:cxn ang="0">
                <a:pos x="66668" y="158115"/>
              </a:cxn>
              <a:cxn ang="0">
                <a:pos x="5263" y="84328"/>
              </a:cxn>
              <a:cxn ang="0">
                <a:pos x="80703" y="114194"/>
              </a:cxn>
              <a:cxn ang="0">
                <a:pos x="80703" y="82571"/>
              </a:cxn>
              <a:cxn ang="0">
                <a:pos x="64914" y="0"/>
              </a:cxn>
              <a:cxn ang="0">
                <a:pos x="73686" y="22838"/>
              </a:cxn>
              <a:cxn ang="0">
                <a:pos x="87721" y="1756"/>
              </a:cxn>
              <a:cxn ang="0">
                <a:pos x="101757" y="22838"/>
              </a:cxn>
              <a:cxn ang="0">
                <a:pos x="110529" y="0"/>
              </a:cxn>
              <a:cxn ang="0">
                <a:pos x="96493" y="82571"/>
              </a:cxn>
              <a:cxn ang="0">
                <a:pos x="96493" y="158115"/>
              </a:cxn>
              <a:cxn ang="0">
                <a:pos x="66668" y="158115"/>
              </a:cxn>
              <a:cxn ang="0">
                <a:pos x="108774" y="158115"/>
              </a:cxn>
              <a:cxn ang="0">
                <a:pos x="117547" y="158115"/>
              </a:cxn>
              <a:cxn ang="0">
                <a:pos x="166671" y="86084"/>
              </a:cxn>
              <a:cxn ang="0">
                <a:pos x="108774" y="98382"/>
              </a:cxn>
              <a:cxn ang="0">
                <a:pos x="108774" y="158115"/>
              </a:cxn>
            </a:cxnLst>
            <a:rect l="0" t="0" r="0" b="0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8" name="Freeform 144"/>
          <p:cNvSpPr>
            <a:spLocks noEditPoints="1"/>
          </p:cNvSpPr>
          <p:nvPr/>
        </p:nvSpPr>
        <p:spPr>
          <a:xfrm>
            <a:off x="3751339" y="1092202"/>
            <a:ext cx="137584" cy="222251"/>
          </a:xfrm>
          <a:custGeom>
            <a:avLst/>
            <a:gdLst/>
            <a:ahLst/>
            <a:cxnLst>
              <a:cxn ang="0">
                <a:pos x="33127" y="10507"/>
              </a:cxn>
              <a:cxn ang="0">
                <a:pos x="69742" y="0"/>
              </a:cxn>
              <a:cxn ang="0">
                <a:pos x="78460" y="10507"/>
              </a:cxn>
              <a:cxn ang="0">
                <a:pos x="102870" y="33274"/>
              </a:cxn>
              <a:cxn ang="0">
                <a:pos x="95895" y="159364"/>
              </a:cxn>
              <a:cxn ang="0">
                <a:pos x="78460" y="166370"/>
              </a:cxn>
              <a:cxn ang="0">
                <a:pos x="6974" y="159364"/>
              </a:cxn>
              <a:cxn ang="0">
                <a:pos x="0" y="33274"/>
              </a:cxn>
              <a:cxn ang="0">
                <a:pos x="6974" y="17512"/>
              </a:cxn>
              <a:cxn ang="0">
                <a:pos x="24409" y="10507"/>
              </a:cxn>
              <a:cxn ang="0">
                <a:pos x="33127" y="49035"/>
              </a:cxn>
              <a:cxn ang="0">
                <a:pos x="47076" y="63045"/>
              </a:cxn>
              <a:cxn ang="0">
                <a:pos x="54050" y="49035"/>
              </a:cxn>
              <a:cxn ang="0">
                <a:pos x="67998" y="40279"/>
              </a:cxn>
              <a:cxn ang="0">
                <a:pos x="54050" y="26268"/>
              </a:cxn>
              <a:cxn ang="0">
                <a:pos x="47076" y="40279"/>
              </a:cxn>
              <a:cxn ang="0">
                <a:pos x="22666" y="66548"/>
              </a:cxn>
              <a:cxn ang="0">
                <a:pos x="78460" y="77055"/>
              </a:cxn>
              <a:cxn ang="0">
                <a:pos x="22666" y="66548"/>
              </a:cxn>
              <a:cxn ang="0">
                <a:pos x="22666" y="92816"/>
              </a:cxn>
              <a:cxn ang="0">
                <a:pos x="78460" y="80558"/>
              </a:cxn>
              <a:cxn ang="0">
                <a:pos x="22666" y="96319"/>
              </a:cxn>
              <a:cxn ang="0">
                <a:pos x="78460" y="108578"/>
              </a:cxn>
              <a:cxn ang="0">
                <a:pos x="22666" y="96319"/>
              </a:cxn>
              <a:cxn ang="0">
                <a:pos x="22666" y="124339"/>
              </a:cxn>
              <a:cxn ang="0">
                <a:pos x="78460" y="113832"/>
              </a:cxn>
              <a:cxn ang="0">
                <a:pos x="22666" y="129593"/>
              </a:cxn>
              <a:cxn ang="0">
                <a:pos x="78460" y="140101"/>
              </a:cxn>
              <a:cxn ang="0">
                <a:pos x="22666" y="129593"/>
              </a:cxn>
              <a:cxn ang="0">
                <a:pos x="24409" y="24517"/>
              </a:cxn>
              <a:cxn ang="0">
                <a:pos x="17435" y="26268"/>
              </a:cxn>
              <a:cxn ang="0">
                <a:pos x="13948" y="141852"/>
              </a:cxn>
              <a:cxn ang="0">
                <a:pos x="24409" y="152359"/>
              </a:cxn>
              <a:cxn ang="0">
                <a:pos x="85434" y="148857"/>
              </a:cxn>
              <a:cxn ang="0">
                <a:pos x="88921" y="33274"/>
              </a:cxn>
              <a:cxn ang="0">
                <a:pos x="78460" y="24517"/>
              </a:cxn>
            </a:cxnLst>
            <a:rect l="0" t="0" r="0" b="0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9" name="Freeform 145"/>
          <p:cNvSpPr>
            <a:spLocks noEditPoints="1"/>
          </p:cNvSpPr>
          <p:nvPr/>
        </p:nvSpPr>
        <p:spPr>
          <a:xfrm>
            <a:off x="3069771" y="1098552"/>
            <a:ext cx="230718" cy="232834"/>
          </a:xfrm>
          <a:custGeom>
            <a:avLst/>
            <a:gdLst/>
            <a:ahLst/>
            <a:cxnLst>
              <a:cxn ang="0">
                <a:pos x="75785" y="134055"/>
              </a:cxn>
              <a:cxn ang="0">
                <a:pos x="70497" y="123472"/>
              </a:cxn>
              <a:cxn ang="0">
                <a:pos x="65210" y="130527"/>
              </a:cxn>
              <a:cxn ang="0">
                <a:pos x="61685" y="134055"/>
              </a:cxn>
              <a:cxn ang="0">
                <a:pos x="56398" y="132291"/>
              </a:cxn>
              <a:cxn ang="0">
                <a:pos x="3524" y="79375"/>
              </a:cxn>
              <a:cxn ang="0">
                <a:pos x="12337" y="17638"/>
              </a:cxn>
              <a:cxn ang="0">
                <a:pos x="70497" y="45861"/>
              </a:cxn>
              <a:cxn ang="0">
                <a:pos x="125133" y="0"/>
              </a:cxn>
              <a:cxn ang="0">
                <a:pos x="84597" y="139347"/>
              </a:cxn>
              <a:cxn ang="0">
                <a:pos x="61685" y="174625"/>
              </a:cxn>
              <a:cxn ang="0">
                <a:pos x="51111" y="167569"/>
              </a:cxn>
              <a:cxn ang="0">
                <a:pos x="75785" y="134055"/>
              </a:cxn>
              <a:cxn ang="0">
                <a:pos x="82835" y="100541"/>
              </a:cxn>
              <a:cxn ang="0">
                <a:pos x="88122" y="111125"/>
              </a:cxn>
              <a:cxn ang="0">
                <a:pos x="114559" y="31750"/>
              </a:cxn>
              <a:cxn ang="0">
                <a:pos x="82835" y="56444"/>
              </a:cxn>
              <a:cxn ang="0">
                <a:pos x="81072" y="59972"/>
              </a:cxn>
              <a:cxn ang="0">
                <a:pos x="82835" y="100541"/>
              </a:cxn>
              <a:cxn ang="0">
                <a:pos x="49348" y="111125"/>
              </a:cxn>
              <a:cxn ang="0">
                <a:pos x="28199" y="42333"/>
              </a:cxn>
              <a:cxn ang="0">
                <a:pos x="28199" y="42333"/>
              </a:cxn>
              <a:cxn ang="0">
                <a:pos x="58160" y="107597"/>
              </a:cxn>
              <a:cxn ang="0">
                <a:pos x="22911" y="37041"/>
              </a:cxn>
              <a:cxn ang="0">
                <a:pos x="17624" y="77611"/>
              </a:cxn>
              <a:cxn ang="0">
                <a:pos x="49348" y="111125"/>
              </a:cxn>
              <a:cxn ang="0">
                <a:pos x="96934" y="112888"/>
              </a:cxn>
              <a:cxn ang="0">
                <a:pos x="119846" y="31750"/>
              </a:cxn>
              <a:cxn ang="0">
                <a:pos x="96934" y="112888"/>
              </a:cxn>
            </a:cxnLst>
            <a:rect l="0" t="0" r="0" b="0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0" name="Freeform 147"/>
          <p:cNvSpPr>
            <a:spLocks noEditPoints="1"/>
          </p:cNvSpPr>
          <p:nvPr/>
        </p:nvSpPr>
        <p:spPr>
          <a:xfrm>
            <a:off x="2439004" y="3003555"/>
            <a:ext cx="158751" cy="249767"/>
          </a:xfrm>
          <a:custGeom>
            <a:avLst/>
            <a:gdLst/>
            <a:ahLst/>
            <a:cxnLst>
              <a:cxn ang="0">
                <a:pos x="100481" y="17612"/>
              </a:cxn>
              <a:cxn ang="0">
                <a:pos x="109295" y="89822"/>
              </a:cxn>
              <a:cxn ang="0">
                <a:pos x="89904" y="116240"/>
              </a:cxn>
              <a:cxn ang="0">
                <a:pos x="96955" y="114479"/>
              </a:cxn>
              <a:cxn ang="0">
                <a:pos x="100481" y="128569"/>
              </a:cxn>
              <a:cxn ang="0">
                <a:pos x="98718" y="140898"/>
              </a:cxn>
              <a:cxn ang="0">
                <a:pos x="100481" y="151465"/>
              </a:cxn>
              <a:cxn ang="0">
                <a:pos x="96955" y="163794"/>
              </a:cxn>
              <a:cxn ang="0">
                <a:pos x="26442" y="170838"/>
              </a:cxn>
              <a:cxn ang="0">
                <a:pos x="21154" y="167316"/>
              </a:cxn>
              <a:cxn ang="0">
                <a:pos x="21154" y="146181"/>
              </a:cxn>
              <a:cxn ang="0">
                <a:pos x="21154" y="144420"/>
              </a:cxn>
              <a:cxn ang="0">
                <a:pos x="21154" y="125047"/>
              </a:cxn>
              <a:cxn ang="0">
                <a:pos x="26442" y="121524"/>
              </a:cxn>
              <a:cxn ang="0">
                <a:pos x="28205" y="110957"/>
              </a:cxn>
              <a:cxn ang="0">
                <a:pos x="0" y="59881"/>
              </a:cxn>
              <a:cxn ang="0">
                <a:pos x="58173" y="0"/>
              </a:cxn>
              <a:cxn ang="0">
                <a:pos x="49359" y="72210"/>
              </a:cxn>
              <a:cxn ang="0">
                <a:pos x="52885" y="68687"/>
              </a:cxn>
              <a:cxn ang="0">
                <a:pos x="58173" y="72210"/>
              </a:cxn>
              <a:cxn ang="0">
                <a:pos x="63462" y="68687"/>
              </a:cxn>
              <a:cxn ang="0">
                <a:pos x="68750" y="72210"/>
              </a:cxn>
              <a:cxn ang="0">
                <a:pos x="75801" y="66926"/>
              </a:cxn>
              <a:cxn ang="0">
                <a:pos x="68750" y="91583"/>
              </a:cxn>
              <a:cxn ang="0">
                <a:pos x="77564" y="116240"/>
              </a:cxn>
              <a:cxn ang="0">
                <a:pos x="77564" y="102151"/>
              </a:cxn>
              <a:cxn ang="0">
                <a:pos x="98718" y="82777"/>
              </a:cxn>
              <a:cxn ang="0">
                <a:pos x="91667" y="26418"/>
              </a:cxn>
              <a:cxn ang="0">
                <a:pos x="26442" y="26418"/>
              </a:cxn>
              <a:cxn ang="0">
                <a:pos x="19391" y="84538"/>
              </a:cxn>
              <a:cxn ang="0">
                <a:pos x="40545" y="103912"/>
              </a:cxn>
              <a:cxn ang="0">
                <a:pos x="40545" y="118002"/>
              </a:cxn>
              <a:cxn ang="0">
                <a:pos x="51122" y="91583"/>
              </a:cxn>
              <a:cxn ang="0">
                <a:pos x="44070" y="66926"/>
              </a:cxn>
              <a:cxn ang="0">
                <a:pos x="70513" y="75732"/>
              </a:cxn>
              <a:cxn ang="0">
                <a:pos x="63462" y="73971"/>
              </a:cxn>
              <a:cxn ang="0">
                <a:pos x="52885" y="73971"/>
              </a:cxn>
              <a:cxn ang="0">
                <a:pos x="47596" y="73971"/>
              </a:cxn>
              <a:cxn ang="0">
                <a:pos x="56410" y="89822"/>
              </a:cxn>
              <a:cxn ang="0">
                <a:pos x="56410" y="118002"/>
              </a:cxn>
              <a:cxn ang="0">
                <a:pos x="61699" y="89822"/>
              </a:cxn>
              <a:cxn ang="0">
                <a:pos x="61699" y="88061"/>
              </a:cxn>
              <a:cxn ang="0">
                <a:pos x="75801" y="169077"/>
              </a:cxn>
              <a:cxn ang="0">
                <a:pos x="59936" y="186690"/>
              </a:cxn>
              <a:cxn ang="0">
                <a:pos x="75801" y="169077"/>
              </a:cxn>
              <a:cxn ang="0">
                <a:pos x="29968" y="154987"/>
              </a:cxn>
              <a:cxn ang="0">
                <a:pos x="29968" y="158510"/>
              </a:cxn>
              <a:cxn ang="0">
                <a:pos x="88141" y="151465"/>
              </a:cxn>
              <a:cxn ang="0">
                <a:pos x="88141" y="128569"/>
              </a:cxn>
              <a:cxn ang="0">
                <a:pos x="29968" y="135614"/>
              </a:cxn>
              <a:cxn ang="0">
                <a:pos x="88141" y="130330"/>
              </a:cxn>
              <a:cxn ang="0">
                <a:pos x="88141" y="128569"/>
              </a:cxn>
            </a:cxnLst>
            <a:rect l="0" t="0" r="0" b="0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1" name="Freeform 148"/>
          <p:cNvSpPr>
            <a:spLocks noEditPoints="1"/>
          </p:cNvSpPr>
          <p:nvPr/>
        </p:nvSpPr>
        <p:spPr>
          <a:xfrm>
            <a:off x="1778603" y="2387603"/>
            <a:ext cx="160867" cy="218018"/>
          </a:xfrm>
          <a:custGeom>
            <a:avLst/>
            <a:gdLst/>
            <a:ahLst/>
            <a:cxnLst>
              <a:cxn ang="0">
                <a:pos x="17555" y="0"/>
              </a:cxn>
              <a:cxn ang="0">
                <a:pos x="103579" y="0"/>
              </a:cxn>
              <a:cxn ang="0">
                <a:pos x="110602" y="0"/>
              </a:cxn>
              <a:cxn ang="0">
                <a:pos x="110602" y="8842"/>
              </a:cxn>
              <a:cxn ang="0">
                <a:pos x="110602" y="54821"/>
              </a:cxn>
              <a:cxn ang="0">
                <a:pos x="119380" y="54821"/>
              </a:cxn>
              <a:cxn ang="0">
                <a:pos x="119380" y="104338"/>
              </a:cxn>
              <a:cxn ang="0">
                <a:pos x="59690" y="164465"/>
              </a:cxn>
              <a:cxn ang="0">
                <a:pos x="59690" y="164465"/>
              </a:cxn>
              <a:cxn ang="0">
                <a:pos x="0" y="104338"/>
              </a:cxn>
              <a:cxn ang="0">
                <a:pos x="0" y="54821"/>
              </a:cxn>
              <a:cxn ang="0">
                <a:pos x="10533" y="54821"/>
              </a:cxn>
              <a:cxn ang="0">
                <a:pos x="10533" y="8842"/>
              </a:cxn>
              <a:cxn ang="0">
                <a:pos x="10533" y="0"/>
              </a:cxn>
              <a:cxn ang="0">
                <a:pos x="17555" y="0"/>
              </a:cxn>
              <a:cxn ang="0">
                <a:pos x="68467" y="30063"/>
              </a:cxn>
              <a:cxn ang="0">
                <a:pos x="68467" y="40674"/>
              </a:cxn>
              <a:cxn ang="0">
                <a:pos x="86023" y="40674"/>
              </a:cxn>
              <a:cxn ang="0">
                <a:pos x="86023" y="30063"/>
              </a:cxn>
              <a:cxn ang="0">
                <a:pos x="68467" y="30063"/>
              </a:cxn>
              <a:cxn ang="0">
                <a:pos x="33356" y="30063"/>
              </a:cxn>
              <a:cxn ang="0">
                <a:pos x="33356" y="40674"/>
              </a:cxn>
              <a:cxn ang="0">
                <a:pos x="50912" y="40674"/>
              </a:cxn>
              <a:cxn ang="0">
                <a:pos x="50912" y="30063"/>
              </a:cxn>
              <a:cxn ang="0">
                <a:pos x="33356" y="30063"/>
              </a:cxn>
              <a:cxn ang="0">
                <a:pos x="24578" y="54821"/>
              </a:cxn>
              <a:cxn ang="0">
                <a:pos x="94801" y="54821"/>
              </a:cxn>
              <a:cxn ang="0">
                <a:pos x="94801" y="15915"/>
              </a:cxn>
              <a:cxn ang="0">
                <a:pos x="24578" y="15915"/>
              </a:cxn>
              <a:cxn ang="0">
                <a:pos x="24578" y="54821"/>
              </a:cxn>
            </a:cxnLst>
            <a:rect l="0" t="0" r="0" b="0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2" name="Freeform 149"/>
          <p:cNvSpPr>
            <a:spLocks noEditPoints="1"/>
          </p:cNvSpPr>
          <p:nvPr/>
        </p:nvSpPr>
        <p:spPr>
          <a:xfrm>
            <a:off x="5675392" y="4982641"/>
            <a:ext cx="237067" cy="179918"/>
          </a:xfrm>
          <a:custGeom>
            <a:avLst/>
            <a:gdLst/>
            <a:ahLst/>
            <a:cxnLst>
              <a:cxn ang="0">
                <a:pos x="51051" y="5269"/>
              </a:cxn>
              <a:cxn ang="0">
                <a:pos x="36968" y="12295"/>
              </a:cxn>
              <a:cxn ang="0">
                <a:pos x="14083" y="5269"/>
              </a:cxn>
              <a:cxn ang="0">
                <a:pos x="5281" y="54453"/>
              </a:cxn>
              <a:cxn ang="0">
                <a:pos x="0" y="126472"/>
              </a:cxn>
              <a:cxn ang="0">
                <a:pos x="56332" y="86071"/>
              </a:cxn>
              <a:cxn ang="0">
                <a:pos x="112665" y="79045"/>
              </a:cxn>
              <a:cxn ang="0">
                <a:pos x="149633" y="135255"/>
              </a:cxn>
              <a:cxn ang="0">
                <a:pos x="170758" y="66749"/>
              </a:cxn>
              <a:cxn ang="0">
                <a:pos x="137310" y="21078"/>
              </a:cxn>
              <a:cxn ang="0">
                <a:pos x="66895" y="33374"/>
              </a:cxn>
              <a:cxn ang="0">
                <a:pos x="89780" y="52696"/>
              </a:cxn>
              <a:cxn ang="0">
                <a:pos x="103863" y="59722"/>
              </a:cxn>
              <a:cxn ang="0">
                <a:pos x="89780" y="52696"/>
              </a:cxn>
              <a:cxn ang="0">
                <a:pos x="86259" y="52696"/>
              </a:cxn>
              <a:cxn ang="0">
                <a:pos x="73936" y="59722"/>
              </a:cxn>
              <a:cxn ang="0">
                <a:pos x="140831" y="57966"/>
              </a:cxn>
              <a:cxn ang="0">
                <a:pos x="144352" y="72018"/>
              </a:cxn>
              <a:cxn ang="0">
                <a:pos x="140831" y="57966"/>
              </a:cxn>
              <a:cxn ang="0">
                <a:pos x="133790" y="52696"/>
              </a:cxn>
              <a:cxn ang="0">
                <a:pos x="119706" y="56209"/>
              </a:cxn>
              <a:cxn ang="0">
                <a:pos x="133790" y="31618"/>
              </a:cxn>
              <a:cxn ang="0">
                <a:pos x="137310" y="45670"/>
              </a:cxn>
              <a:cxn ang="0">
                <a:pos x="133790" y="31618"/>
              </a:cxn>
              <a:cxn ang="0">
                <a:pos x="158435" y="45670"/>
              </a:cxn>
              <a:cxn ang="0">
                <a:pos x="146112" y="49183"/>
              </a:cxn>
              <a:cxn ang="0">
                <a:pos x="56332" y="43913"/>
              </a:cxn>
              <a:cxn ang="0">
                <a:pos x="44009" y="52696"/>
              </a:cxn>
              <a:cxn ang="0">
                <a:pos x="45770" y="68505"/>
              </a:cxn>
              <a:cxn ang="0">
                <a:pos x="36968" y="57966"/>
              </a:cxn>
              <a:cxn ang="0">
                <a:pos x="19364" y="57966"/>
              </a:cxn>
              <a:cxn ang="0">
                <a:pos x="29926" y="49183"/>
              </a:cxn>
              <a:cxn ang="0">
                <a:pos x="29926" y="33374"/>
              </a:cxn>
              <a:cxn ang="0">
                <a:pos x="38728" y="43913"/>
              </a:cxn>
              <a:cxn ang="0">
                <a:pos x="161956" y="5269"/>
              </a:cxn>
              <a:cxn ang="0">
                <a:pos x="137310" y="12295"/>
              </a:cxn>
              <a:cxn ang="0">
                <a:pos x="124988" y="5269"/>
              </a:cxn>
            </a:cxnLst>
            <a:rect l="0" t="0" r="0" b="0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3" name="Freeform 150"/>
          <p:cNvSpPr>
            <a:spLocks noEditPoints="1"/>
          </p:cNvSpPr>
          <p:nvPr/>
        </p:nvSpPr>
        <p:spPr>
          <a:xfrm>
            <a:off x="3730172" y="1733553"/>
            <a:ext cx="213784" cy="213783"/>
          </a:xfrm>
          <a:custGeom>
            <a:avLst/>
            <a:gdLst/>
            <a:ahLst/>
            <a:cxnLst>
              <a:cxn ang="0">
                <a:pos x="80889" y="0"/>
              </a:cxn>
              <a:cxn ang="0">
                <a:pos x="137160" y="24618"/>
              </a:cxn>
              <a:cxn ang="0">
                <a:pos x="160020" y="80889"/>
              </a:cxn>
              <a:cxn ang="0">
                <a:pos x="137160" y="137160"/>
              </a:cxn>
              <a:cxn ang="0">
                <a:pos x="80889" y="160020"/>
              </a:cxn>
              <a:cxn ang="0">
                <a:pos x="22860" y="137160"/>
              </a:cxn>
              <a:cxn ang="0">
                <a:pos x="0" y="80889"/>
              </a:cxn>
              <a:cxn ang="0">
                <a:pos x="22860" y="24618"/>
              </a:cxn>
              <a:cxn ang="0">
                <a:pos x="80889" y="0"/>
              </a:cxn>
              <a:cxn ang="0">
                <a:pos x="110783" y="89681"/>
              </a:cxn>
              <a:cxn ang="0">
                <a:pos x="112541" y="72096"/>
              </a:cxn>
              <a:cxn ang="0">
                <a:pos x="91440" y="59787"/>
              </a:cxn>
              <a:cxn ang="0">
                <a:pos x="72096" y="47478"/>
              </a:cxn>
              <a:cxn ang="0">
                <a:pos x="56270" y="56270"/>
              </a:cxn>
              <a:cxn ang="0">
                <a:pos x="56270" y="80889"/>
              </a:cxn>
              <a:cxn ang="0">
                <a:pos x="56270" y="103749"/>
              </a:cxn>
              <a:cxn ang="0">
                <a:pos x="70338" y="114300"/>
              </a:cxn>
              <a:cxn ang="0">
                <a:pos x="91440" y="101990"/>
              </a:cxn>
              <a:cxn ang="0">
                <a:pos x="110783" y="89681"/>
              </a:cxn>
              <a:cxn ang="0">
                <a:pos x="116058" y="43961"/>
              </a:cxn>
              <a:cxn ang="0">
                <a:pos x="80889" y="28135"/>
              </a:cxn>
              <a:cxn ang="0">
                <a:pos x="43961" y="43961"/>
              </a:cxn>
              <a:cxn ang="0">
                <a:pos x="28135" y="80889"/>
              </a:cxn>
              <a:cxn ang="0">
                <a:pos x="43961" y="117816"/>
              </a:cxn>
              <a:cxn ang="0">
                <a:pos x="80889" y="131884"/>
              </a:cxn>
              <a:cxn ang="0">
                <a:pos x="116058" y="117816"/>
              </a:cxn>
              <a:cxn ang="0">
                <a:pos x="131884" y="80889"/>
              </a:cxn>
              <a:cxn ang="0">
                <a:pos x="116058" y="43961"/>
              </a:cxn>
            </a:cxnLst>
            <a:rect l="0" t="0" r="0" b="0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4" name="Freeform 151"/>
          <p:cNvSpPr>
            <a:spLocks noEditPoints="1"/>
          </p:cNvSpPr>
          <p:nvPr/>
        </p:nvSpPr>
        <p:spPr>
          <a:xfrm>
            <a:off x="3052838" y="2383370"/>
            <a:ext cx="228600" cy="207434"/>
          </a:xfrm>
          <a:custGeom>
            <a:avLst/>
            <a:gdLst/>
            <a:ahLst/>
            <a:cxnLst>
              <a:cxn ang="0">
                <a:pos x="136460" y="64941"/>
              </a:cxn>
              <a:cxn ang="0">
                <a:pos x="122464" y="36858"/>
              </a:cxn>
              <a:cxn ang="0">
                <a:pos x="85725" y="22817"/>
              </a:cxn>
              <a:cxn ang="0">
                <a:pos x="48985" y="36858"/>
              </a:cxn>
              <a:cxn ang="0">
                <a:pos x="34989" y="64941"/>
              </a:cxn>
              <a:cxn ang="0">
                <a:pos x="50735" y="78982"/>
              </a:cxn>
              <a:cxn ang="0">
                <a:pos x="64731" y="119351"/>
              </a:cxn>
              <a:cxn ang="0">
                <a:pos x="50735" y="149189"/>
              </a:cxn>
              <a:cxn ang="0">
                <a:pos x="31490" y="156210"/>
              </a:cxn>
              <a:cxn ang="0">
                <a:pos x="29741" y="154454"/>
              </a:cxn>
              <a:cxn ang="0">
                <a:pos x="1749" y="73717"/>
              </a:cxn>
              <a:cxn ang="0">
                <a:pos x="1749" y="71961"/>
              </a:cxn>
              <a:cxn ang="0">
                <a:pos x="12246" y="66696"/>
              </a:cxn>
              <a:cxn ang="0">
                <a:pos x="33240" y="21062"/>
              </a:cxn>
              <a:cxn ang="0">
                <a:pos x="85725" y="0"/>
              </a:cxn>
              <a:cxn ang="0">
                <a:pos x="138209" y="21062"/>
              </a:cxn>
              <a:cxn ang="0">
                <a:pos x="160953" y="68451"/>
              </a:cxn>
              <a:cxn ang="0">
                <a:pos x="169700" y="71961"/>
              </a:cxn>
              <a:cxn ang="0">
                <a:pos x="169700" y="73717"/>
              </a:cxn>
              <a:cxn ang="0">
                <a:pos x="141708" y="154454"/>
              </a:cxn>
              <a:cxn ang="0">
                <a:pos x="139959" y="156210"/>
              </a:cxn>
              <a:cxn ang="0">
                <a:pos x="120714" y="149189"/>
              </a:cxn>
              <a:cxn ang="0">
                <a:pos x="106718" y="119351"/>
              </a:cxn>
              <a:cxn ang="0">
                <a:pos x="120714" y="78982"/>
              </a:cxn>
              <a:cxn ang="0">
                <a:pos x="136460" y="64941"/>
              </a:cxn>
              <a:cxn ang="0">
                <a:pos x="15745" y="86003"/>
              </a:cxn>
              <a:cxn ang="0">
                <a:pos x="33240" y="135147"/>
              </a:cxn>
              <a:cxn ang="0">
                <a:pos x="40238" y="131637"/>
              </a:cxn>
              <a:cxn ang="0">
                <a:pos x="22743" y="84248"/>
              </a:cxn>
              <a:cxn ang="0">
                <a:pos x="15745" y="86003"/>
              </a:cxn>
              <a:cxn ang="0">
                <a:pos x="155704" y="86003"/>
              </a:cxn>
              <a:cxn ang="0">
                <a:pos x="148706" y="84248"/>
              </a:cxn>
              <a:cxn ang="0">
                <a:pos x="131211" y="131637"/>
              </a:cxn>
              <a:cxn ang="0">
                <a:pos x="138209" y="135147"/>
              </a:cxn>
              <a:cxn ang="0">
                <a:pos x="155704" y="86003"/>
              </a:cxn>
            </a:cxnLst>
            <a:rect l="0" t="0" r="0" b="0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5" name="Freeform 152"/>
          <p:cNvSpPr>
            <a:spLocks noEditPoints="1"/>
          </p:cNvSpPr>
          <p:nvPr/>
        </p:nvSpPr>
        <p:spPr>
          <a:xfrm>
            <a:off x="3725939" y="2406654"/>
            <a:ext cx="196851" cy="171450"/>
          </a:xfrm>
          <a:custGeom>
            <a:avLst/>
            <a:gdLst/>
            <a:ahLst/>
            <a:cxnLst>
              <a:cxn ang="0">
                <a:pos x="31568" y="0"/>
              </a:cxn>
              <a:cxn ang="0">
                <a:pos x="45599" y="12360"/>
              </a:cxn>
              <a:cxn ang="0">
                <a:pos x="17538" y="12360"/>
              </a:cxn>
              <a:cxn ang="0">
                <a:pos x="31568" y="0"/>
              </a:cxn>
              <a:cxn ang="0">
                <a:pos x="85936" y="26487"/>
              </a:cxn>
              <a:cxn ang="0">
                <a:pos x="117505" y="38848"/>
              </a:cxn>
              <a:cxn ang="0">
                <a:pos x="131535" y="72398"/>
              </a:cxn>
              <a:cxn ang="0">
                <a:pos x="117505" y="105949"/>
              </a:cxn>
              <a:cxn ang="0">
                <a:pos x="85936" y="118310"/>
              </a:cxn>
              <a:cxn ang="0">
                <a:pos x="52614" y="105949"/>
              </a:cxn>
              <a:cxn ang="0">
                <a:pos x="38583" y="72398"/>
              </a:cxn>
              <a:cxn ang="0">
                <a:pos x="52614" y="38848"/>
              </a:cxn>
              <a:cxn ang="0">
                <a:pos x="85936" y="26487"/>
              </a:cxn>
              <a:cxn ang="0">
                <a:pos x="78921" y="49443"/>
              </a:cxn>
              <a:cxn ang="0">
                <a:pos x="61383" y="58272"/>
              </a:cxn>
              <a:cxn ang="0">
                <a:pos x="63137" y="77696"/>
              </a:cxn>
              <a:cxn ang="0">
                <a:pos x="77167" y="67101"/>
              </a:cxn>
              <a:cxn ang="0">
                <a:pos x="78921" y="49443"/>
              </a:cxn>
              <a:cxn ang="0">
                <a:pos x="108736" y="49443"/>
              </a:cxn>
              <a:cxn ang="0">
                <a:pos x="85936" y="40613"/>
              </a:cxn>
              <a:cxn ang="0">
                <a:pos x="63137" y="49443"/>
              </a:cxn>
              <a:cxn ang="0">
                <a:pos x="54368" y="72398"/>
              </a:cxn>
              <a:cxn ang="0">
                <a:pos x="63137" y="95354"/>
              </a:cxn>
              <a:cxn ang="0">
                <a:pos x="85936" y="104183"/>
              </a:cxn>
              <a:cxn ang="0">
                <a:pos x="108736" y="95354"/>
              </a:cxn>
              <a:cxn ang="0">
                <a:pos x="117505" y="72398"/>
              </a:cxn>
              <a:cxn ang="0">
                <a:pos x="108736" y="49443"/>
              </a:cxn>
              <a:cxn ang="0">
                <a:pos x="61383" y="0"/>
              </a:cxn>
              <a:cxn ang="0">
                <a:pos x="50860" y="19424"/>
              </a:cxn>
              <a:cxn ang="0">
                <a:pos x="15784" y="19424"/>
              </a:cxn>
              <a:cxn ang="0">
                <a:pos x="0" y="37082"/>
              </a:cxn>
              <a:cxn ang="0">
                <a:pos x="0" y="111246"/>
              </a:cxn>
              <a:cxn ang="0">
                <a:pos x="15784" y="128905"/>
              </a:cxn>
              <a:cxn ang="0">
                <a:pos x="129781" y="128905"/>
              </a:cxn>
              <a:cxn ang="0">
                <a:pos x="147320" y="111246"/>
              </a:cxn>
              <a:cxn ang="0">
                <a:pos x="147320" y="37082"/>
              </a:cxn>
              <a:cxn ang="0">
                <a:pos x="129781" y="19424"/>
              </a:cxn>
              <a:cxn ang="0">
                <a:pos x="124520" y="19424"/>
              </a:cxn>
              <a:cxn ang="0">
                <a:pos x="112243" y="0"/>
              </a:cxn>
              <a:cxn ang="0">
                <a:pos x="61383" y="0"/>
              </a:cxn>
            </a:cxnLst>
            <a:rect l="0" t="0" r="0" b="0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6" name="Freeform 153"/>
          <p:cNvSpPr>
            <a:spLocks noEditPoints="1"/>
          </p:cNvSpPr>
          <p:nvPr/>
        </p:nvSpPr>
        <p:spPr>
          <a:xfrm>
            <a:off x="3084589" y="3683005"/>
            <a:ext cx="198967" cy="196851"/>
          </a:xfrm>
          <a:custGeom>
            <a:avLst/>
            <a:gdLst/>
            <a:ahLst/>
            <a:cxnLst>
              <a:cxn ang="0">
                <a:pos x="75169" y="0"/>
              </a:cxn>
              <a:cxn ang="0">
                <a:pos x="127612" y="21136"/>
              </a:cxn>
              <a:cxn ang="0">
                <a:pos x="148590" y="73977"/>
              </a:cxn>
              <a:cxn ang="0">
                <a:pos x="127612" y="126818"/>
              </a:cxn>
              <a:cxn ang="0">
                <a:pos x="75169" y="147955"/>
              </a:cxn>
              <a:cxn ang="0">
                <a:pos x="22725" y="126818"/>
              </a:cxn>
              <a:cxn ang="0">
                <a:pos x="0" y="73977"/>
              </a:cxn>
              <a:cxn ang="0">
                <a:pos x="22725" y="21136"/>
              </a:cxn>
              <a:cxn ang="0">
                <a:pos x="75169" y="0"/>
              </a:cxn>
              <a:cxn ang="0">
                <a:pos x="108383" y="40511"/>
              </a:cxn>
              <a:cxn ang="0">
                <a:pos x="75169" y="26420"/>
              </a:cxn>
              <a:cxn ang="0">
                <a:pos x="41954" y="40511"/>
              </a:cxn>
              <a:cxn ang="0">
                <a:pos x="27969" y="73977"/>
              </a:cxn>
              <a:cxn ang="0">
                <a:pos x="41954" y="107443"/>
              </a:cxn>
              <a:cxn ang="0">
                <a:pos x="75169" y="121534"/>
              </a:cxn>
              <a:cxn ang="0">
                <a:pos x="108383" y="107443"/>
              </a:cxn>
              <a:cxn ang="0">
                <a:pos x="120620" y="73977"/>
              </a:cxn>
              <a:cxn ang="0">
                <a:pos x="108383" y="40511"/>
              </a:cxn>
              <a:cxn ang="0">
                <a:pos x="61184" y="40511"/>
              </a:cxn>
              <a:cxn ang="0">
                <a:pos x="38458" y="63409"/>
              </a:cxn>
              <a:cxn ang="0">
                <a:pos x="76917" y="54602"/>
              </a:cxn>
              <a:cxn ang="0">
                <a:pos x="61184" y="40511"/>
              </a:cxn>
              <a:cxn ang="0">
                <a:pos x="38458" y="68693"/>
              </a:cxn>
              <a:cxn ang="0">
                <a:pos x="48947" y="100398"/>
              </a:cxn>
              <a:cxn ang="0">
                <a:pos x="59436" y="63409"/>
              </a:cxn>
              <a:cxn ang="0">
                <a:pos x="38458" y="68693"/>
              </a:cxn>
              <a:cxn ang="0">
                <a:pos x="52443" y="103920"/>
              </a:cxn>
              <a:cxn ang="0">
                <a:pos x="83909" y="110966"/>
              </a:cxn>
              <a:cxn ang="0">
                <a:pos x="59436" y="82784"/>
              </a:cxn>
              <a:cxn ang="0">
                <a:pos x="52443" y="103920"/>
              </a:cxn>
              <a:cxn ang="0">
                <a:pos x="89154" y="107443"/>
              </a:cxn>
              <a:cxn ang="0">
                <a:pos x="110131" y="84545"/>
              </a:cxn>
              <a:cxn ang="0">
                <a:pos x="73420" y="93352"/>
              </a:cxn>
              <a:cxn ang="0">
                <a:pos x="89154" y="107443"/>
              </a:cxn>
              <a:cxn ang="0">
                <a:pos x="111879" y="79261"/>
              </a:cxn>
              <a:cxn ang="0">
                <a:pos x="101390" y="47556"/>
              </a:cxn>
              <a:cxn ang="0">
                <a:pos x="90902" y="84545"/>
              </a:cxn>
              <a:cxn ang="0">
                <a:pos x="111879" y="79261"/>
              </a:cxn>
              <a:cxn ang="0">
                <a:pos x="96146" y="44034"/>
              </a:cxn>
              <a:cxn ang="0">
                <a:pos x="66428" y="38750"/>
              </a:cxn>
              <a:cxn ang="0">
                <a:pos x="92650" y="63409"/>
              </a:cxn>
              <a:cxn ang="0">
                <a:pos x="96146" y="44034"/>
              </a:cxn>
            </a:cxnLst>
            <a:rect l="0" t="0" r="0" b="0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7" name="Freeform 154"/>
          <p:cNvSpPr>
            <a:spLocks noEditPoints="1"/>
          </p:cNvSpPr>
          <p:nvPr/>
        </p:nvSpPr>
        <p:spPr>
          <a:xfrm>
            <a:off x="3725939" y="3636439"/>
            <a:ext cx="213784" cy="218018"/>
          </a:xfrm>
          <a:custGeom>
            <a:avLst/>
            <a:gdLst/>
            <a:ahLst/>
            <a:cxnLst>
              <a:cxn ang="0">
                <a:pos x="140676" y="77510"/>
              </a:cxn>
              <a:cxn ang="0">
                <a:pos x="152986" y="65179"/>
              </a:cxn>
              <a:cxn ang="0">
                <a:pos x="152986" y="40517"/>
              </a:cxn>
              <a:cxn ang="0">
                <a:pos x="119575" y="7046"/>
              </a:cxn>
              <a:cxn ang="0">
                <a:pos x="94956" y="7046"/>
              </a:cxn>
              <a:cxn ang="0">
                <a:pos x="82647" y="19377"/>
              </a:cxn>
              <a:cxn ang="0">
                <a:pos x="140676" y="77510"/>
              </a:cxn>
              <a:cxn ang="0">
                <a:pos x="91440" y="40517"/>
              </a:cxn>
              <a:cxn ang="0">
                <a:pos x="119575" y="68702"/>
              </a:cxn>
              <a:cxn ang="0">
                <a:pos x="135401" y="84557"/>
              </a:cxn>
              <a:cxn ang="0">
                <a:pos x="75613" y="142690"/>
              </a:cxn>
              <a:cxn ang="0">
                <a:pos x="59787" y="128597"/>
              </a:cxn>
              <a:cxn ang="0">
                <a:pos x="33410" y="103935"/>
              </a:cxn>
              <a:cxn ang="0">
                <a:pos x="72096" y="65179"/>
              </a:cxn>
              <a:cxn ang="0">
                <a:pos x="68580" y="59894"/>
              </a:cxn>
              <a:cxn ang="0">
                <a:pos x="28135" y="100411"/>
              </a:cxn>
              <a:cxn ang="0">
                <a:pos x="17584" y="84557"/>
              </a:cxn>
              <a:cxn ang="0">
                <a:pos x="75613" y="24662"/>
              </a:cxn>
              <a:cxn ang="0">
                <a:pos x="91440" y="40517"/>
              </a:cxn>
              <a:cxn ang="0">
                <a:pos x="7033" y="121551"/>
              </a:cxn>
              <a:cxn ang="0">
                <a:pos x="0" y="151498"/>
              </a:cxn>
              <a:cxn ang="0">
                <a:pos x="10550" y="163830"/>
              </a:cxn>
              <a:cxn ang="0">
                <a:pos x="42203" y="156783"/>
              </a:cxn>
              <a:cxn ang="0">
                <a:pos x="7033" y="121551"/>
              </a:cxn>
            </a:cxnLst>
            <a:rect l="0" t="0" r="0" b="0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8" name="Freeform 155"/>
          <p:cNvSpPr>
            <a:spLocks noEditPoints="1"/>
          </p:cNvSpPr>
          <p:nvPr/>
        </p:nvSpPr>
        <p:spPr>
          <a:xfrm>
            <a:off x="1799769" y="3661839"/>
            <a:ext cx="182034" cy="232834"/>
          </a:xfrm>
          <a:custGeom>
            <a:avLst/>
            <a:gdLst/>
            <a:ahLst/>
            <a:cxnLst>
              <a:cxn ang="0">
                <a:pos x="31652" y="123023"/>
              </a:cxn>
              <a:cxn ang="0">
                <a:pos x="40444" y="121265"/>
              </a:cxn>
              <a:cxn ang="0">
                <a:pos x="43961" y="128295"/>
              </a:cxn>
              <a:cxn ang="0">
                <a:pos x="40444" y="144112"/>
              </a:cxn>
              <a:cxn ang="0">
                <a:pos x="29893" y="154657"/>
              </a:cxn>
              <a:cxn ang="0">
                <a:pos x="21101" y="156415"/>
              </a:cxn>
              <a:cxn ang="0">
                <a:pos x="17584" y="149385"/>
              </a:cxn>
              <a:cxn ang="0">
                <a:pos x="21101" y="133568"/>
              </a:cxn>
              <a:cxn ang="0">
                <a:pos x="31652" y="123023"/>
              </a:cxn>
              <a:cxn ang="0">
                <a:pos x="40444" y="0"/>
              </a:cxn>
              <a:cxn ang="0">
                <a:pos x="28135" y="52724"/>
              </a:cxn>
              <a:cxn ang="0">
                <a:pos x="84406" y="149385"/>
              </a:cxn>
              <a:cxn ang="0">
                <a:pos x="84406" y="152900"/>
              </a:cxn>
              <a:cxn ang="0">
                <a:pos x="86164" y="154657"/>
              </a:cxn>
              <a:cxn ang="0">
                <a:pos x="86164" y="154657"/>
              </a:cxn>
              <a:cxn ang="0">
                <a:pos x="101990" y="168717"/>
              </a:cxn>
              <a:cxn ang="0">
                <a:pos x="124850" y="168717"/>
              </a:cxn>
              <a:cxn ang="0">
                <a:pos x="137160" y="149385"/>
              </a:cxn>
              <a:cxn ang="0">
                <a:pos x="131884" y="124780"/>
              </a:cxn>
              <a:cxn ang="0">
                <a:pos x="114300" y="105448"/>
              </a:cxn>
              <a:cxn ang="0">
                <a:pos x="91440" y="105448"/>
              </a:cxn>
              <a:cxn ang="0">
                <a:pos x="82647" y="114235"/>
              </a:cxn>
              <a:cxn ang="0">
                <a:pos x="73855" y="96661"/>
              </a:cxn>
              <a:cxn ang="0">
                <a:pos x="80889" y="77328"/>
              </a:cxn>
              <a:cxn ang="0">
                <a:pos x="40444" y="0"/>
              </a:cxn>
              <a:cxn ang="0">
                <a:pos x="65063" y="77328"/>
              </a:cxn>
              <a:cxn ang="0">
                <a:pos x="70338" y="84358"/>
              </a:cxn>
              <a:cxn ang="0">
                <a:pos x="65063" y="91388"/>
              </a:cxn>
              <a:cxn ang="0">
                <a:pos x="58029" y="84358"/>
              </a:cxn>
              <a:cxn ang="0">
                <a:pos x="65063" y="77328"/>
              </a:cxn>
              <a:cxn ang="0">
                <a:pos x="107266" y="121265"/>
              </a:cxn>
              <a:cxn ang="0">
                <a:pos x="117816" y="131810"/>
              </a:cxn>
              <a:cxn ang="0">
                <a:pos x="121333" y="147627"/>
              </a:cxn>
              <a:cxn ang="0">
                <a:pos x="116058" y="154657"/>
              </a:cxn>
              <a:cxn ang="0">
                <a:pos x="109024" y="152900"/>
              </a:cxn>
              <a:cxn ang="0">
                <a:pos x="98473" y="142355"/>
              </a:cxn>
              <a:cxn ang="0">
                <a:pos x="94956" y="126538"/>
              </a:cxn>
              <a:cxn ang="0">
                <a:pos x="98473" y="119508"/>
              </a:cxn>
              <a:cxn ang="0">
                <a:pos x="107266" y="121265"/>
              </a:cxn>
              <a:cxn ang="0">
                <a:pos x="101990" y="0"/>
              </a:cxn>
              <a:cxn ang="0">
                <a:pos x="116058" y="52724"/>
              </a:cxn>
              <a:cxn ang="0">
                <a:pos x="87923" y="100176"/>
              </a:cxn>
              <a:cxn ang="0">
                <a:pos x="87923" y="100176"/>
              </a:cxn>
              <a:cxn ang="0">
                <a:pos x="86164" y="96661"/>
              </a:cxn>
              <a:cxn ang="0">
                <a:pos x="91440" y="79086"/>
              </a:cxn>
              <a:cxn ang="0">
                <a:pos x="93198" y="77328"/>
              </a:cxn>
              <a:cxn ang="0">
                <a:pos x="91440" y="73813"/>
              </a:cxn>
              <a:cxn ang="0">
                <a:pos x="77372" y="45694"/>
              </a:cxn>
              <a:cxn ang="0">
                <a:pos x="101990" y="0"/>
              </a:cxn>
              <a:cxn ang="0">
                <a:pos x="47478" y="107205"/>
              </a:cxn>
              <a:cxn ang="0">
                <a:pos x="47478" y="107205"/>
              </a:cxn>
              <a:cxn ang="0">
                <a:pos x="24618" y="107205"/>
              </a:cxn>
              <a:cxn ang="0">
                <a:pos x="7033" y="126538"/>
              </a:cxn>
              <a:cxn ang="0">
                <a:pos x="1758" y="151142"/>
              </a:cxn>
              <a:cxn ang="0">
                <a:pos x="14067" y="170475"/>
              </a:cxn>
              <a:cxn ang="0">
                <a:pos x="36927" y="170475"/>
              </a:cxn>
              <a:cxn ang="0">
                <a:pos x="52753" y="156415"/>
              </a:cxn>
              <a:cxn ang="0">
                <a:pos x="52753" y="156415"/>
              </a:cxn>
              <a:cxn ang="0">
                <a:pos x="52753" y="154657"/>
              </a:cxn>
              <a:cxn ang="0">
                <a:pos x="54512" y="151142"/>
              </a:cxn>
              <a:cxn ang="0">
                <a:pos x="65063" y="135325"/>
              </a:cxn>
              <a:cxn ang="0">
                <a:pos x="47478" y="107205"/>
              </a:cxn>
            </a:cxnLst>
            <a:rect l="0" t="0" r="0" b="0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9" name="Freeform 156"/>
          <p:cNvSpPr>
            <a:spLocks noEditPoints="1"/>
          </p:cNvSpPr>
          <p:nvPr/>
        </p:nvSpPr>
        <p:spPr>
          <a:xfrm>
            <a:off x="2426304" y="3659723"/>
            <a:ext cx="228600" cy="228600"/>
          </a:xfrm>
          <a:custGeom>
            <a:avLst/>
            <a:gdLst/>
            <a:ahLst/>
            <a:cxnLst>
              <a:cxn ang="0">
                <a:pos x="85725" y="0"/>
              </a:cxn>
              <a:cxn ang="0">
                <a:pos x="145207" y="26242"/>
              </a:cxn>
              <a:cxn ang="0">
                <a:pos x="171450" y="85725"/>
              </a:cxn>
              <a:cxn ang="0">
                <a:pos x="145207" y="145207"/>
              </a:cxn>
              <a:cxn ang="0">
                <a:pos x="85725" y="171450"/>
              </a:cxn>
              <a:cxn ang="0">
                <a:pos x="26242" y="145207"/>
              </a:cxn>
              <a:cxn ang="0">
                <a:pos x="0" y="85725"/>
              </a:cxn>
              <a:cxn ang="0">
                <a:pos x="26242" y="26242"/>
              </a:cxn>
              <a:cxn ang="0">
                <a:pos x="85725" y="0"/>
              </a:cxn>
              <a:cxn ang="0">
                <a:pos x="96221" y="82226"/>
              </a:cxn>
              <a:cxn ang="0">
                <a:pos x="94472" y="78727"/>
              </a:cxn>
              <a:cxn ang="0">
                <a:pos x="120714" y="41987"/>
              </a:cxn>
              <a:cxn ang="0">
                <a:pos x="113716" y="38488"/>
              </a:cxn>
              <a:cxn ang="0">
                <a:pos x="87474" y="75228"/>
              </a:cxn>
              <a:cxn ang="0">
                <a:pos x="80476" y="76977"/>
              </a:cxn>
              <a:cxn ang="0">
                <a:pos x="73478" y="92722"/>
              </a:cxn>
              <a:cxn ang="0">
                <a:pos x="89223" y="99720"/>
              </a:cxn>
              <a:cxn ang="0">
                <a:pos x="92722" y="97971"/>
              </a:cxn>
              <a:cxn ang="0">
                <a:pos x="122464" y="106718"/>
              </a:cxn>
              <a:cxn ang="0">
                <a:pos x="124213" y="99720"/>
              </a:cxn>
              <a:cxn ang="0">
                <a:pos x="97971" y="87474"/>
              </a:cxn>
              <a:cxn ang="0">
                <a:pos x="96221" y="82226"/>
              </a:cxn>
              <a:cxn ang="0">
                <a:pos x="129462" y="41987"/>
              </a:cxn>
              <a:cxn ang="0">
                <a:pos x="85725" y="24492"/>
              </a:cxn>
              <a:cxn ang="0">
                <a:pos x="41987" y="41987"/>
              </a:cxn>
              <a:cxn ang="0">
                <a:pos x="22743" y="85725"/>
              </a:cxn>
              <a:cxn ang="0">
                <a:pos x="41987" y="129462"/>
              </a:cxn>
              <a:cxn ang="0">
                <a:pos x="85725" y="148706"/>
              </a:cxn>
              <a:cxn ang="0">
                <a:pos x="129462" y="129462"/>
              </a:cxn>
              <a:cxn ang="0">
                <a:pos x="146957" y="85725"/>
              </a:cxn>
              <a:cxn ang="0">
                <a:pos x="129462" y="41987"/>
              </a:cxn>
            </a:cxnLst>
            <a:rect l="0" t="0" r="0" b="0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0" name="Freeform 157"/>
          <p:cNvSpPr>
            <a:spLocks noEditPoints="1"/>
          </p:cNvSpPr>
          <p:nvPr/>
        </p:nvSpPr>
        <p:spPr>
          <a:xfrm>
            <a:off x="3704772" y="2976038"/>
            <a:ext cx="228600" cy="254000"/>
          </a:xfrm>
          <a:custGeom>
            <a:avLst/>
            <a:gdLst/>
            <a:ahLst/>
            <a:cxnLst>
              <a:cxn ang="0">
                <a:pos x="43616" y="101366"/>
              </a:cxn>
              <a:cxn ang="0">
                <a:pos x="26169" y="106610"/>
              </a:cxn>
              <a:cxn ang="0">
                <a:pos x="88976" y="96123"/>
              </a:cxn>
              <a:cxn ang="0">
                <a:pos x="109912" y="80394"/>
              </a:cxn>
              <a:cxn ang="0">
                <a:pos x="97700" y="103114"/>
              </a:cxn>
              <a:cxn ang="0">
                <a:pos x="88976" y="117096"/>
              </a:cxn>
              <a:cxn ang="0">
                <a:pos x="80253" y="99619"/>
              </a:cxn>
              <a:cxn ang="0">
                <a:pos x="66296" y="64665"/>
              </a:cxn>
              <a:cxn ang="0">
                <a:pos x="88976" y="96123"/>
              </a:cxn>
              <a:cxn ang="0">
                <a:pos x="73275" y="57674"/>
              </a:cxn>
              <a:cxn ang="0">
                <a:pos x="73275" y="0"/>
              </a:cxn>
              <a:cxn ang="0">
                <a:pos x="26169" y="43692"/>
              </a:cxn>
              <a:cxn ang="0">
                <a:pos x="26169" y="164284"/>
              </a:cxn>
              <a:cxn ang="0">
                <a:pos x="146550" y="164284"/>
              </a:cxn>
              <a:cxn ang="0">
                <a:pos x="169230" y="127582"/>
              </a:cxn>
              <a:cxn ang="0">
                <a:pos x="148294" y="124087"/>
              </a:cxn>
              <a:cxn ang="0">
                <a:pos x="85487" y="169527"/>
              </a:cxn>
              <a:cxn ang="0">
                <a:pos x="20935" y="104862"/>
              </a:cxn>
              <a:cxn ang="0">
                <a:pos x="73275" y="38449"/>
              </a:cxn>
              <a:cxn ang="0">
                <a:pos x="148294" y="82142"/>
              </a:cxn>
              <a:cxn ang="0">
                <a:pos x="165741" y="71655"/>
              </a:cxn>
              <a:cxn ang="0">
                <a:pos x="170975" y="92628"/>
              </a:cxn>
              <a:cxn ang="0">
                <a:pos x="151784" y="97871"/>
              </a:cxn>
              <a:cxn ang="0">
                <a:pos x="151784" y="117096"/>
              </a:cxn>
              <a:cxn ang="0">
                <a:pos x="151784" y="103114"/>
              </a:cxn>
              <a:cxn ang="0">
                <a:pos x="172720" y="99619"/>
              </a:cxn>
              <a:cxn ang="0">
                <a:pos x="172720" y="104862"/>
              </a:cxn>
              <a:cxn ang="0">
                <a:pos x="169230" y="124087"/>
              </a:cxn>
              <a:cxn ang="0">
                <a:pos x="151784" y="117096"/>
              </a:cxn>
              <a:cxn ang="0">
                <a:pos x="139571" y="64665"/>
              </a:cxn>
              <a:cxn ang="0">
                <a:pos x="153528" y="48935"/>
              </a:cxn>
              <a:cxn ang="0">
                <a:pos x="163996" y="66412"/>
              </a:cxn>
              <a:cxn ang="0">
                <a:pos x="146550" y="76899"/>
              </a:cxn>
              <a:cxn ang="0">
                <a:pos x="134337" y="59422"/>
              </a:cxn>
              <a:cxn ang="0">
                <a:pos x="123869" y="48935"/>
              </a:cxn>
              <a:cxn ang="0">
                <a:pos x="132593" y="31458"/>
              </a:cxn>
              <a:cxn ang="0">
                <a:pos x="146550" y="43692"/>
              </a:cxn>
              <a:cxn ang="0">
                <a:pos x="150039" y="47188"/>
              </a:cxn>
              <a:cxn ang="0">
                <a:pos x="87232" y="162536"/>
              </a:cxn>
              <a:cxn ang="0">
                <a:pos x="92466" y="145059"/>
              </a:cxn>
              <a:cxn ang="0">
                <a:pos x="87232" y="162536"/>
              </a:cxn>
              <a:cxn ang="0">
                <a:pos x="116891" y="132825"/>
              </a:cxn>
              <a:cxn ang="0">
                <a:pos x="134337" y="141564"/>
              </a:cxn>
              <a:cxn ang="0">
                <a:pos x="43616" y="145059"/>
              </a:cxn>
              <a:cxn ang="0">
                <a:pos x="59317" y="136321"/>
              </a:cxn>
              <a:cxn ang="0">
                <a:pos x="43616" y="145059"/>
              </a:cxn>
              <a:cxn ang="0">
                <a:pos x="57573" y="69908"/>
              </a:cxn>
              <a:cxn ang="0">
                <a:pos x="40126" y="62917"/>
              </a:cxn>
              <a:cxn ang="0">
                <a:pos x="130848" y="59422"/>
              </a:cxn>
              <a:cxn ang="0">
                <a:pos x="115146" y="68160"/>
              </a:cxn>
              <a:cxn ang="0">
                <a:pos x="130848" y="59422"/>
              </a:cxn>
              <a:cxn ang="0">
                <a:pos x="130848" y="103114"/>
              </a:cxn>
              <a:cxn ang="0">
                <a:pos x="148294" y="97871"/>
              </a:cxn>
            </a:cxnLst>
            <a:rect l="0" t="0" r="0" b="0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1" name="Freeform 158"/>
          <p:cNvSpPr>
            <a:spLocks noEditPoints="1"/>
          </p:cNvSpPr>
          <p:nvPr/>
        </p:nvSpPr>
        <p:spPr>
          <a:xfrm>
            <a:off x="3042255" y="3026838"/>
            <a:ext cx="260350" cy="196851"/>
          </a:xfrm>
          <a:custGeom>
            <a:avLst/>
            <a:gdLst/>
            <a:ahLst/>
            <a:cxnLst>
              <a:cxn ang="0">
                <a:pos x="29759" y="3507"/>
              </a:cxn>
              <a:cxn ang="0">
                <a:pos x="50765" y="7015"/>
              </a:cxn>
              <a:cxn ang="0">
                <a:pos x="35010" y="89444"/>
              </a:cxn>
              <a:cxn ang="0">
                <a:pos x="8752" y="84182"/>
              </a:cxn>
              <a:cxn ang="0">
                <a:pos x="29759" y="3507"/>
              </a:cxn>
              <a:cxn ang="0">
                <a:pos x="35010" y="119259"/>
              </a:cxn>
              <a:cxn ang="0">
                <a:pos x="29759" y="133289"/>
              </a:cxn>
              <a:cxn ang="0">
                <a:pos x="187307" y="133289"/>
              </a:cxn>
              <a:cxn ang="0">
                <a:pos x="194310" y="133289"/>
              </a:cxn>
              <a:cxn ang="0">
                <a:pos x="194310" y="126274"/>
              </a:cxn>
              <a:cxn ang="0">
                <a:pos x="194310" y="47352"/>
              </a:cxn>
              <a:cxn ang="0">
                <a:pos x="194310" y="45599"/>
              </a:cxn>
              <a:cxn ang="0">
                <a:pos x="192559" y="42091"/>
              </a:cxn>
              <a:cxn ang="0">
                <a:pos x="168051" y="19291"/>
              </a:cxn>
              <a:cxn ang="0">
                <a:pos x="166301" y="17538"/>
              </a:cxn>
              <a:cxn ang="0">
                <a:pos x="162800" y="17538"/>
              </a:cxn>
              <a:cxn ang="0">
                <a:pos x="57767" y="17538"/>
              </a:cxn>
              <a:cxn ang="0">
                <a:pos x="57767" y="29814"/>
              </a:cxn>
              <a:cxn ang="0">
                <a:pos x="155798" y="29814"/>
              </a:cxn>
              <a:cxn ang="0">
                <a:pos x="154047" y="50860"/>
              </a:cxn>
              <a:cxn ang="0">
                <a:pos x="154047" y="54368"/>
              </a:cxn>
              <a:cxn ang="0">
                <a:pos x="157548" y="54368"/>
              </a:cxn>
              <a:cxn ang="0">
                <a:pos x="182056" y="54368"/>
              </a:cxn>
              <a:cxn ang="0">
                <a:pos x="182056" y="119259"/>
              </a:cxn>
              <a:cxn ang="0">
                <a:pos x="35010" y="119259"/>
              </a:cxn>
              <a:cxn ang="0">
                <a:pos x="178555" y="47352"/>
              </a:cxn>
              <a:cxn ang="0">
                <a:pos x="161049" y="47352"/>
              </a:cxn>
              <a:cxn ang="0">
                <a:pos x="162800" y="33322"/>
              </a:cxn>
              <a:cxn ang="0">
                <a:pos x="178555" y="47352"/>
              </a:cxn>
              <a:cxn ang="0">
                <a:pos x="59518" y="78921"/>
              </a:cxn>
              <a:cxn ang="0">
                <a:pos x="138292" y="78921"/>
              </a:cxn>
              <a:cxn ang="0">
                <a:pos x="138292" y="84182"/>
              </a:cxn>
              <a:cxn ang="0">
                <a:pos x="59518" y="84182"/>
              </a:cxn>
              <a:cxn ang="0">
                <a:pos x="59518" y="78921"/>
              </a:cxn>
              <a:cxn ang="0">
                <a:pos x="59518" y="59629"/>
              </a:cxn>
              <a:cxn ang="0">
                <a:pos x="131290" y="59629"/>
              </a:cxn>
              <a:cxn ang="0">
                <a:pos x="131290" y="64890"/>
              </a:cxn>
              <a:cxn ang="0">
                <a:pos x="59518" y="64890"/>
              </a:cxn>
              <a:cxn ang="0">
                <a:pos x="59518" y="59629"/>
              </a:cxn>
              <a:cxn ang="0">
                <a:pos x="59518" y="40337"/>
              </a:cxn>
              <a:cxn ang="0">
                <a:pos x="131290" y="40337"/>
              </a:cxn>
              <a:cxn ang="0">
                <a:pos x="131290" y="45599"/>
              </a:cxn>
              <a:cxn ang="0">
                <a:pos x="59518" y="45599"/>
              </a:cxn>
              <a:cxn ang="0">
                <a:pos x="59518" y="40337"/>
              </a:cxn>
              <a:cxn ang="0">
                <a:pos x="7002" y="122766"/>
              </a:cxn>
              <a:cxn ang="0">
                <a:pos x="17505" y="126274"/>
              </a:cxn>
              <a:cxn ang="0">
                <a:pos x="17505" y="138550"/>
              </a:cxn>
              <a:cxn ang="0">
                <a:pos x="8752" y="147320"/>
              </a:cxn>
              <a:cxn ang="0">
                <a:pos x="3501" y="145566"/>
              </a:cxn>
              <a:cxn ang="0">
                <a:pos x="0" y="133289"/>
              </a:cxn>
              <a:cxn ang="0">
                <a:pos x="7002" y="122766"/>
              </a:cxn>
              <a:cxn ang="0">
                <a:pos x="7002" y="89444"/>
              </a:cxn>
              <a:cxn ang="0">
                <a:pos x="3501" y="119259"/>
              </a:cxn>
              <a:cxn ang="0">
                <a:pos x="22757" y="124520"/>
              </a:cxn>
              <a:cxn ang="0">
                <a:pos x="31509" y="94705"/>
              </a:cxn>
              <a:cxn ang="0">
                <a:pos x="7002" y="89444"/>
              </a:cxn>
            </a:cxnLst>
            <a:rect l="0" t="0" r="0" b="0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2" name="Freeform 159"/>
          <p:cNvSpPr>
            <a:spLocks noEditPoints="1"/>
          </p:cNvSpPr>
          <p:nvPr/>
        </p:nvSpPr>
        <p:spPr>
          <a:xfrm>
            <a:off x="2409370" y="2370670"/>
            <a:ext cx="211667" cy="215900"/>
          </a:xfrm>
          <a:custGeom>
            <a:avLst/>
            <a:gdLst/>
            <a:ahLst/>
            <a:cxnLst>
              <a:cxn ang="0">
                <a:pos x="152986" y="68436"/>
              </a:cxn>
              <a:cxn ang="0">
                <a:pos x="160020" y="80720"/>
              </a:cxn>
              <a:cxn ang="0">
                <a:pos x="160020" y="145647"/>
              </a:cxn>
              <a:cxn ang="0">
                <a:pos x="142435" y="163195"/>
              </a:cxn>
              <a:cxn ang="0">
                <a:pos x="17584" y="163195"/>
              </a:cxn>
              <a:cxn ang="0">
                <a:pos x="0" y="145647"/>
              </a:cxn>
              <a:cxn ang="0">
                <a:pos x="0" y="80720"/>
              </a:cxn>
              <a:cxn ang="0">
                <a:pos x="5275" y="70191"/>
              </a:cxn>
              <a:cxn ang="0">
                <a:pos x="5275" y="70191"/>
              </a:cxn>
              <a:cxn ang="0">
                <a:pos x="5275" y="70191"/>
              </a:cxn>
              <a:cxn ang="0">
                <a:pos x="5275" y="68436"/>
              </a:cxn>
              <a:cxn ang="0">
                <a:pos x="70338" y="5264"/>
              </a:cxn>
              <a:cxn ang="0">
                <a:pos x="89681" y="5264"/>
              </a:cxn>
              <a:cxn ang="0">
                <a:pos x="152986" y="68436"/>
              </a:cxn>
              <a:cxn ang="0">
                <a:pos x="28135" y="52643"/>
              </a:cxn>
              <a:cxn ang="0">
                <a:pos x="28135" y="91248"/>
              </a:cxn>
              <a:cxn ang="0">
                <a:pos x="80889" y="131608"/>
              </a:cxn>
              <a:cxn ang="0">
                <a:pos x="128367" y="94758"/>
              </a:cxn>
              <a:cxn ang="0">
                <a:pos x="128367" y="52643"/>
              </a:cxn>
              <a:cxn ang="0">
                <a:pos x="28135" y="52643"/>
              </a:cxn>
              <a:cxn ang="0">
                <a:pos x="45720" y="61417"/>
              </a:cxn>
              <a:cxn ang="0">
                <a:pos x="45720" y="68436"/>
              </a:cxn>
              <a:cxn ang="0">
                <a:pos x="112541" y="68436"/>
              </a:cxn>
              <a:cxn ang="0">
                <a:pos x="112541" y="61417"/>
              </a:cxn>
              <a:cxn ang="0">
                <a:pos x="45720" y="61417"/>
              </a:cxn>
              <a:cxn ang="0">
                <a:pos x="45720" y="89494"/>
              </a:cxn>
              <a:cxn ang="0">
                <a:pos x="45720" y="96513"/>
              </a:cxn>
              <a:cxn ang="0">
                <a:pos x="112541" y="96513"/>
              </a:cxn>
              <a:cxn ang="0">
                <a:pos x="112541" y="89494"/>
              </a:cxn>
              <a:cxn ang="0">
                <a:pos x="45720" y="89494"/>
              </a:cxn>
              <a:cxn ang="0">
                <a:pos x="45720" y="75455"/>
              </a:cxn>
              <a:cxn ang="0">
                <a:pos x="45720" y="82474"/>
              </a:cxn>
              <a:cxn ang="0">
                <a:pos x="112541" y="82474"/>
              </a:cxn>
              <a:cxn ang="0">
                <a:pos x="112541" y="75455"/>
              </a:cxn>
              <a:cxn ang="0">
                <a:pos x="45720" y="75455"/>
              </a:cxn>
              <a:cxn ang="0">
                <a:pos x="17584" y="152666"/>
              </a:cxn>
              <a:cxn ang="0">
                <a:pos x="49236" y="122834"/>
              </a:cxn>
              <a:cxn ang="0">
                <a:pos x="49236" y="117570"/>
              </a:cxn>
              <a:cxn ang="0">
                <a:pos x="45720" y="117570"/>
              </a:cxn>
              <a:cxn ang="0">
                <a:pos x="14067" y="147401"/>
              </a:cxn>
              <a:cxn ang="0">
                <a:pos x="14067" y="152666"/>
              </a:cxn>
              <a:cxn ang="0">
                <a:pos x="17584" y="152666"/>
              </a:cxn>
              <a:cxn ang="0">
                <a:pos x="149469" y="147401"/>
              </a:cxn>
              <a:cxn ang="0">
                <a:pos x="117816" y="117570"/>
              </a:cxn>
              <a:cxn ang="0">
                <a:pos x="112541" y="117570"/>
              </a:cxn>
              <a:cxn ang="0">
                <a:pos x="112541" y="122834"/>
              </a:cxn>
              <a:cxn ang="0">
                <a:pos x="144193" y="152666"/>
              </a:cxn>
              <a:cxn ang="0">
                <a:pos x="149469" y="152666"/>
              </a:cxn>
              <a:cxn ang="0">
                <a:pos x="149469" y="147401"/>
              </a:cxn>
            </a:cxnLst>
            <a:rect l="0" t="0" r="0" b="0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3" name="Freeform 160"/>
          <p:cNvSpPr>
            <a:spLocks noEditPoints="1"/>
          </p:cNvSpPr>
          <p:nvPr/>
        </p:nvSpPr>
        <p:spPr>
          <a:xfrm>
            <a:off x="1744736" y="1092202"/>
            <a:ext cx="254000" cy="186267"/>
          </a:xfrm>
          <a:custGeom>
            <a:avLst/>
            <a:gdLst/>
            <a:ahLst/>
            <a:cxnLst>
              <a:cxn ang="0">
                <a:pos x="48638" y="27615"/>
              </a:cxn>
              <a:cxn ang="0">
                <a:pos x="43774" y="34925"/>
              </a:cxn>
              <a:cxn ang="0">
                <a:pos x="43774" y="116958"/>
              </a:cxn>
              <a:cxn ang="0">
                <a:pos x="183204" y="116958"/>
              </a:cxn>
              <a:cxn ang="0">
                <a:pos x="190500" y="112084"/>
              </a:cxn>
              <a:cxn ang="0">
                <a:pos x="190500" y="27615"/>
              </a:cxn>
              <a:cxn ang="0">
                <a:pos x="183204" y="27615"/>
              </a:cxn>
              <a:cxn ang="0">
                <a:pos x="77010" y="69850"/>
              </a:cxn>
              <a:cxn ang="0">
                <a:pos x="78631" y="71474"/>
              </a:cxn>
              <a:cxn ang="0">
                <a:pos x="83495" y="57666"/>
              </a:cxn>
              <a:cxn ang="0">
                <a:pos x="92412" y="65788"/>
              </a:cxn>
              <a:cxn ang="0">
                <a:pos x="98087" y="59291"/>
              </a:cxn>
              <a:cxn ang="0">
                <a:pos x="110246" y="80408"/>
              </a:cxn>
              <a:cxn ang="0">
                <a:pos x="113489" y="59291"/>
              </a:cxn>
              <a:cxn ang="0">
                <a:pos x="120785" y="69850"/>
              </a:cxn>
              <a:cxn ang="0">
                <a:pos x="134565" y="59291"/>
              </a:cxn>
              <a:cxn ang="0">
                <a:pos x="141861" y="69850"/>
              </a:cxn>
              <a:cxn ang="0">
                <a:pos x="145104" y="65788"/>
              </a:cxn>
              <a:cxn ang="0">
                <a:pos x="166180" y="73098"/>
              </a:cxn>
              <a:cxn ang="0">
                <a:pos x="145104" y="85281"/>
              </a:cxn>
              <a:cxn ang="0">
                <a:pos x="131323" y="68225"/>
              </a:cxn>
              <a:cxn ang="0">
                <a:pos x="122406" y="82033"/>
              </a:cxn>
              <a:cxn ang="0">
                <a:pos x="116731" y="74723"/>
              </a:cxn>
              <a:cxn ang="0">
                <a:pos x="108625" y="90967"/>
              </a:cxn>
              <a:cxn ang="0">
                <a:pos x="92412" y="73098"/>
              </a:cxn>
              <a:cxn ang="0">
                <a:pos x="89170" y="73098"/>
              </a:cxn>
              <a:cxn ang="0">
                <a:pos x="83495" y="83657"/>
              </a:cxn>
              <a:cxn ang="0">
                <a:pos x="72957" y="74723"/>
              </a:cxn>
              <a:cxn ang="0">
                <a:pos x="66472" y="69850"/>
              </a:cxn>
              <a:cxn ang="0">
                <a:pos x="64851" y="139700"/>
              </a:cxn>
              <a:cxn ang="0">
                <a:pos x="0" y="0"/>
              </a:cxn>
              <a:cxn ang="0">
                <a:pos x="64851" y="18680"/>
              </a:cxn>
              <a:cxn ang="0">
                <a:pos x="33236" y="18680"/>
              </a:cxn>
              <a:cxn ang="0">
                <a:pos x="4863" y="18680"/>
              </a:cxn>
              <a:cxn ang="0">
                <a:pos x="4863" y="39798"/>
              </a:cxn>
              <a:cxn ang="0">
                <a:pos x="8917" y="41422"/>
              </a:cxn>
              <a:cxn ang="0">
                <a:pos x="33236" y="47108"/>
              </a:cxn>
              <a:cxn ang="0">
                <a:pos x="4863" y="47108"/>
              </a:cxn>
              <a:cxn ang="0">
                <a:pos x="4863" y="68225"/>
              </a:cxn>
              <a:cxn ang="0">
                <a:pos x="8917" y="69850"/>
              </a:cxn>
              <a:cxn ang="0">
                <a:pos x="33236" y="125892"/>
              </a:cxn>
              <a:cxn ang="0">
                <a:pos x="64851" y="139700"/>
              </a:cxn>
              <a:cxn ang="0">
                <a:pos x="17023" y="78784"/>
              </a:cxn>
              <a:cxn ang="0">
                <a:pos x="7295" y="85281"/>
              </a:cxn>
              <a:cxn ang="0">
                <a:pos x="17023" y="78784"/>
              </a:cxn>
              <a:cxn ang="0">
                <a:pos x="17023" y="90967"/>
              </a:cxn>
              <a:cxn ang="0">
                <a:pos x="7295" y="95840"/>
              </a:cxn>
              <a:cxn ang="0">
                <a:pos x="17023" y="90967"/>
              </a:cxn>
              <a:cxn ang="0">
                <a:pos x="33236" y="24366"/>
              </a:cxn>
              <a:cxn ang="0">
                <a:pos x="12159" y="36549"/>
              </a:cxn>
              <a:cxn ang="0">
                <a:pos x="33236" y="24366"/>
              </a:cxn>
              <a:cxn ang="0">
                <a:pos x="33236" y="53605"/>
              </a:cxn>
              <a:cxn ang="0">
                <a:pos x="12159" y="64164"/>
              </a:cxn>
              <a:cxn ang="0">
                <a:pos x="33236" y="53605"/>
              </a:cxn>
              <a:cxn ang="0">
                <a:pos x="151589" y="132390"/>
              </a:cxn>
              <a:cxn ang="0">
                <a:pos x="141861" y="120206"/>
              </a:cxn>
              <a:cxn ang="0">
                <a:pos x="94034" y="132390"/>
              </a:cxn>
              <a:cxn ang="0">
                <a:pos x="83495" y="139700"/>
              </a:cxn>
              <a:cxn ang="0">
                <a:pos x="151589" y="132390"/>
              </a:cxn>
              <a:cxn ang="0">
                <a:pos x="59176" y="43047"/>
              </a:cxn>
              <a:cxn ang="0">
                <a:pos x="172665" y="101526"/>
              </a:cxn>
              <a:cxn ang="0">
                <a:pos x="59176" y="43047"/>
              </a:cxn>
            </a:cxnLst>
            <a:rect l="0" t="0" r="0" b="0"/>
            <a:pathLst>
              <a:path w="235" h="172">
                <a:moveTo>
                  <a:pt x="226" y="34"/>
                </a:moveTo>
                <a:lnTo>
                  <a:pt x="60" y="34"/>
                </a:lnTo>
                <a:lnTo>
                  <a:pt x="54" y="34"/>
                </a:lnTo>
                <a:lnTo>
                  <a:pt x="54" y="43"/>
                </a:lnTo>
                <a:lnTo>
                  <a:pt x="54" y="138"/>
                </a:lnTo>
                <a:lnTo>
                  <a:pt x="54" y="144"/>
                </a:lnTo>
                <a:lnTo>
                  <a:pt x="60" y="144"/>
                </a:lnTo>
                <a:lnTo>
                  <a:pt x="226" y="144"/>
                </a:lnTo>
                <a:lnTo>
                  <a:pt x="235" y="144"/>
                </a:lnTo>
                <a:lnTo>
                  <a:pt x="235" y="138"/>
                </a:lnTo>
                <a:lnTo>
                  <a:pt x="235" y="43"/>
                </a:lnTo>
                <a:lnTo>
                  <a:pt x="235" y="34"/>
                </a:lnTo>
                <a:lnTo>
                  <a:pt x="226" y="34"/>
                </a:lnTo>
                <a:lnTo>
                  <a:pt x="226" y="34"/>
                </a:lnTo>
                <a:close/>
                <a:moveTo>
                  <a:pt x="82" y="86"/>
                </a:moveTo>
                <a:lnTo>
                  <a:pt x="95" y="86"/>
                </a:lnTo>
                <a:lnTo>
                  <a:pt x="97" y="86"/>
                </a:lnTo>
                <a:lnTo>
                  <a:pt x="97" y="88"/>
                </a:lnTo>
                <a:lnTo>
                  <a:pt x="99" y="90"/>
                </a:lnTo>
                <a:lnTo>
                  <a:pt x="103" y="71"/>
                </a:lnTo>
                <a:lnTo>
                  <a:pt x="110" y="71"/>
                </a:lnTo>
                <a:lnTo>
                  <a:pt x="114" y="81"/>
                </a:lnTo>
                <a:lnTo>
                  <a:pt x="116" y="77"/>
                </a:lnTo>
                <a:lnTo>
                  <a:pt x="121" y="73"/>
                </a:lnTo>
                <a:lnTo>
                  <a:pt x="123" y="79"/>
                </a:lnTo>
                <a:lnTo>
                  <a:pt x="136" y="99"/>
                </a:lnTo>
                <a:lnTo>
                  <a:pt x="138" y="81"/>
                </a:lnTo>
                <a:lnTo>
                  <a:pt x="140" y="73"/>
                </a:lnTo>
                <a:lnTo>
                  <a:pt x="147" y="81"/>
                </a:lnTo>
                <a:lnTo>
                  <a:pt x="149" y="86"/>
                </a:lnTo>
                <a:lnTo>
                  <a:pt x="159" y="73"/>
                </a:lnTo>
                <a:lnTo>
                  <a:pt x="166" y="73"/>
                </a:lnTo>
                <a:lnTo>
                  <a:pt x="175" y="92"/>
                </a:lnTo>
                <a:lnTo>
                  <a:pt x="175" y="86"/>
                </a:lnTo>
                <a:lnTo>
                  <a:pt x="177" y="81"/>
                </a:lnTo>
                <a:lnTo>
                  <a:pt x="179" y="81"/>
                </a:lnTo>
                <a:lnTo>
                  <a:pt x="205" y="81"/>
                </a:lnTo>
                <a:lnTo>
                  <a:pt x="205" y="90"/>
                </a:lnTo>
                <a:lnTo>
                  <a:pt x="183" y="90"/>
                </a:lnTo>
                <a:lnTo>
                  <a:pt x="179" y="105"/>
                </a:lnTo>
                <a:lnTo>
                  <a:pt x="172" y="105"/>
                </a:lnTo>
                <a:lnTo>
                  <a:pt x="162" y="84"/>
                </a:lnTo>
                <a:lnTo>
                  <a:pt x="153" y="97"/>
                </a:lnTo>
                <a:lnTo>
                  <a:pt x="151" y="101"/>
                </a:lnTo>
                <a:lnTo>
                  <a:pt x="147" y="97"/>
                </a:lnTo>
                <a:lnTo>
                  <a:pt x="144" y="92"/>
                </a:lnTo>
                <a:lnTo>
                  <a:pt x="140" y="112"/>
                </a:lnTo>
                <a:lnTo>
                  <a:pt x="134" y="112"/>
                </a:lnTo>
                <a:lnTo>
                  <a:pt x="118" y="86"/>
                </a:lnTo>
                <a:lnTo>
                  <a:pt x="114" y="90"/>
                </a:lnTo>
                <a:lnTo>
                  <a:pt x="110" y="94"/>
                </a:lnTo>
                <a:lnTo>
                  <a:pt x="110" y="90"/>
                </a:lnTo>
                <a:lnTo>
                  <a:pt x="108" y="86"/>
                </a:lnTo>
                <a:lnTo>
                  <a:pt x="103" y="103"/>
                </a:lnTo>
                <a:lnTo>
                  <a:pt x="97" y="103"/>
                </a:lnTo>
                <a:lnTo>
                  <a:pt x="90" y="92"/>
                </a:lnTo>
                <a:lnTo>
                  <a:pt x="82" y="92"/>
                </a:lnTo>
                <a:lnTo>
                  <a:pt x="82" y="86"/>
                </a:lnTo>
                <a:lnTo>
                  <a:pt x="82" y="86"/>
                </a:lnTo>
                <a:close/>
                <a:moveTo>
                  <a:pt x="80" y="172"/>
                </a:moveTo>
                <a:lnTo>
                  <a:pt x="0" y="172"/>
                </a:lnTo>
                <a:lnTo>
                  <a:pt x="0" y="0"/>
                </a:lnTo>
                <a:lnTo>
                  <a:pt x="80" y="0"/>
                </a:lnTo>
                <a:lnTo>
                  <a:pt x="80" y="23"/>
                </a:lnTo>
                <a:lnTo>
                  <a:pt x="56" y="23"/>
                </a:lnTo>
                <a:lnTo>
                  <a:pt x="41" y="23"/>
                </a:lnTo>
                <a:lnTo>
                  <a:pt x="11" y="23"/>
                </a:lnTo>
                <a:lnTo>
                  <a:pt x="6" y="23"/>
                </a:lnTo>
                <a:lnTo>
                  <a:pt x="6" y="28"/>
                </a:lnTo>
                <a:lnTo>
                  <a:pt x="6" y="49"/>
                </a:lnTo>
                <a:lnTo>
                  <a:pt x="6" y="51"/>
                </a:lnTo>
                <a:lnTo>
                  <a:pt x="11" y="51"/>
                </a:lnTo>
                <a:lnTo>
                  <a:pt x="41" y="51"/>
                </a:lnTo>
                <a:lnTo>
                  <a:pt x="41" y="58"/>
                </a:lnTo>
                <a:lnTo>
                  <a:pt x="11" y="58"/>
                </a:lnTo>
                <a:lnTo>
                  <a:pt x="6" y="58"/>
                </a:lnTo>
                <a:lnTo>
                  <a:pt x="6" y="62"/>
                </a:lnTo>
                <a:lnTo>
                  <a:pt x="6" y="84"/>
                </a:lnTo>
                <a:lnTo>
                  <a:pt x="6" y="86"/>
                </a:lnTo>
                <a:lnTo>
                  <a:pt x="11" y="86"/>
                </a:lnTo>
                <a:lnTo>
                  <a:pt x="41" y="86"/>
                </a:lnTo>
                <a:lnTo>
                  <a:pt x="41" y="155"/>
                </a:lnTo>
                <a:lnTo>
                  <a:pt x="80" y="155"/>
                </a:lnTo>
                <a:lnTo>
                  <a:pt x="80" y="172"/>
                </a:lnTo>
                <a:lnTo>
                  <a:pt x="80" y="172"/>
                </a:lnTo>
                <a:close/>
                <a:moveTo>
                  <a:pt x="21" y="97"/>
                </a:moveTo>
                <a:lnTo>
                  <a:pt x="9" y="97"/>
                </a:lnTo>
                <a:lnTo>
                  <a:pt x="9" y="105"/>
                </a:lnTo>
                <a:lnTo>
                  <a:pt x="21" y="105"/>
                </a:lnTo>
                <a:lnTo>
                  <a:pt x="21" y="97"/>
                </a:lnTo>
                <a:lnTo>
                  <a:pt x="21" y="97"/>
                </a:lnTo>
                <a:close/>
                <a:moveTo>
                  <a:pt x="21" y="112"/>
                </a:moveTo>
                <a:lnTo>
                  <a:pt x="9" y="112"/>
                </a:lnTo>
                <a:lnTo>
                  <a:pt x="9" y="118"/>
                </a:lnTo>
                <a:lnTo>
                  <a:pt x="21" y="118"/>
                </a:lnTo>
                <a:lnTo>
                  <a:pt x="21" y="112"/>
                </a:lnTo>
                <a:lnTo>
                  <a:pt x="21" y="112"/>
                </a:lnTo>
                <a:close/>
                <a:moveTo>
                  <a:pt x="41" y="30"/>
                </a:moveTo>
                <a:lnTo>
                  <a:pt x="15" y="30"/>
                </a:lnTo>
                <a:lnTo>
                  <a:pt x="15" y="45"/>
                </a:lnTo>
                <a:lnTo>
                  <a:pt x="41" y="45"/>
                </a:lnTo>
                <a:lnTo>
                  <a:pt x="41" y="30"/>
                </a:lnTo>
                <a:lnTo>
                  <a:pt x="41" y="30"/>
                </a:lnTo>
                <a:close/>
                <a:moveTo>
                  <a:pt x="41" y="66"/>
                </a:moveTo>
                <a:lnTo>
                  <a:pt x="15" y="66"/>
                </a:lnTo>
                <a:lnTo>
                  <a:pt x="15" y="79"/>
                </a:lnTo>
                <a:lnTo>
                  <a:pt x="41" y="79"/>
                </a:lnTo>
                <a:lnTo>
                  <a:pt x="41" y="66"/>
                </a:lnTo>
                <a:lnTo>
                  <a:pt x="41" y="66"/>
                </a:lnTo>
                <a:close/>
                <a:moveTo>
                  <a:pt x="187" y="163"/>
                </a:moveTo>
                <a:lnTo>
                  <a:pt x="175" y="163"/>
                </a:lnTo>
                <a:lnTo>
                  <a:pt x="175" y="148"/>
                </a:lnTo>
                <a:lnTo>
                  <a:pt x="116" y="148"/>
                </a:lnTo>
                <a:lnTo>
                  <a:pt x="116" y="163"/>
                </a:lnTo>
                <a:lnTo>
                  <a:pt x="103" y="163"/>
                </a:lnTo>
                <a:lnTo>
                  <a:pt x="103" y="172"/>
                </a:lnTo>
                <a:lnTo>
                  <a:pt x="187" y="172"/>
                </a:lnTo>
                <a:lnTo>
                  <a:pt x="187" y="163"/>
                </a:lnTo>
                <a:lnTo>
                  <a:pt x="187" y="163"/>
                </a:lnTo>
                <a:close/>
                <a:moveTo>
                  <a:pt x="73" y="53"/>
                </a:moveTo>
                <a:lnTo>
                  <a:pt x="213" y="53"/>
                </a:lnTo>
                <a:lnTo>
                  <a:pt x="213" y="125"/>
                </a:lnTo>
                <a:lnTo>
                  <a:pt x="73" y="125"/>
                </a:lnTo>
                <a:lnTo>
                  <a:pt x="73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4" name="Freeform 161"/>
          <p:cNvSpPr>
            <a:spLocks noEditPoints="1"/>
          </p:cNvSpPr>
          <p:nvPr/>
        </p:nvSpPr>
        <p:spPr>
          <a:xfrm>
            <a:off x="4360940" y="5611292"/>
            <a:ext cx="196851" cy="220134"/>
          </a:xfrm>
          <a:custGeom>
            <a:avLst/>
            <a:gdLst/>
            <a:ahLst/>
            <a:cxnLst>
              <a:cxn ang="0">
                <a:pos x="128028" y="152217"/>
              </a:cxn>
              <a:cxn ang="0">
                <a:pos x="103474" y="143469"/>
              </a:cxn>
              <a:cxn ang="0">
                <a:pos x="98213" y="117225"/>
              </a:cxn>
              <a:cxn ang="0">
                <a:pos x="98213" y="94479"/>
              </a:cxn>
              <a:cxn ang="0">
                <a:pos x="110490" y="122473"/>
              </a:cxn>
              <a:cxn ang="0">
                <a:pos x="119259" y="122473"/>
              </a:cxn>
              <a:cxn ang="0">
                <a:pos x="115751" y="99728"/>
              </a:cxn>
              <a:cxn ang="0">
                <a:pos x="98213" y="61236"/>
              </a:cxn>
              <a:cxn ang="0">
                <a:pos x="98213" y="22745"/>
              </a:cxn>
              <a:cxn ang="0">
                <a:pos x="103474" y="12247"/>
              </a:cxn>
              <a:cxn ang="0">
                <a:pos x="128028" y="20995"/>
              </a:cxn>
              <a:cxn ang="0">
                <a:pos x="143812" y="62986"/>
              </a:cxn>
              <a:cxn ang="0">
                <a:pos x="119259" y="40241"/>
              </a:cxn>
              <a:cxn ang="0">
                <a:pos x="112243" y="43740"/>
              </a:cxn>
              <a:cxn ang="0">
                <a:pos x="121012" y="68235"/>
              </a:cxn>
              <a:cxn ang="0">
                <a:pos x="147320" y="104977"/>
              </a:cxn>
              <a:cxn ang="0">
                <a:pos x="128028" y="143469"/>
              </a:cxn>
              <a:cxn ang="0">
                <a:pos x="87690" y="1749"/>
              </a:cxn>
              <a:cxn ang="0">
                <a:pos x="87690" y="48989"/>
              </a:cxn>
              <a:cxn ang="0">
                <a:pos x="87690" y="104977"/>
              </a:cxn>
              <a:cxn ang="0">
                <a:pos x="87690" y="145219"/>
              </a:cxn>
              <a:cxn ang="0">
                <a:pos x="82429" y="164465"/>
              </a:cxn>
              <a:cxn ang="0">
                <a:pos x="0" y="82232"/>
              </a:cxn>
              <a:cxn ang="0">
                <a:pos x="82429" y="0"/>
              </a:cxn>
              <a:cxn ang="0">
                <a:pos x="52614" y="113725"/>
              </a:cxn>
              <a:cxn ang="0">
                <a:pos x="70152" y="139970"/>
              </a:cxn>
              <a:cxn ang="0">
                <a:pos x="38583" y="108476"/>
              </a:cxn>
              <a:cxn ang="0">
                <a:pos x="21045" y="99728"/>
              </a:cxn>
              <a:cxn ang="0">
                <a:pos x="49106" y="136470"/>
              </a:cxn>
              <a:cxn ang="0">
                <a:pos x="21045" y="64736"/>
              </a:cxn>
              <a:cxn ang="0">
                <a:pos x="38583" y="57737"/>
              </a:cxn>
              <a:cxn ang="0">
                <a:pos x="36830" y="38491"/>
              </a:cxn>
              <a:cxn ang="0">
                <a:pos x="52614" y="52488"/>
              </a:cxn>
              <a:cxn ang="0">
                <a:pos x="70152" y="26244"/>
              </a:cxn>
              <a:cxn ang="0">
                <a:pos x="52614" y="52488"/>
              </a:cxn>
              <a:cxn ang="0">
                <a:pos x="49106" y="66485"/>
              </a:cxn>
              <a:cxn ang="0">
                <a:pos x="49106" y="99728"/>
              </a:cxn>
              <a:cxn ang="0">
                <a:pos x="70152" y="62986"/>
              </a:cxn>
              <a:cxn ang="0">
                <a:pos x="24553" y="82232"/>
              </a:cxn>
              <a:cxn ang="0">
                <a:pos x="35076" y="82232"/>
              </a:cxn>
            </a:cxnLst>
            <a:rect l="0" t="0" r="0" b="0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5" name="Freeform 162"/>
          <p:cNvSpPr>
            <a:spLocks noEditPoints="1"/>
          </p:cNvSpPr>
          <p:nvPr/>
        </p:nvSpPr>
        <p:spPr>
          <a:xfrm>
            <a:off x="2411488" y="1731436"/>
            <a:ext cx="222250" cy="215900"/>
          </a:xfrm>
          <a:custGeom>
            <a:avLst/>
            <a:gdLst/>
            <a:ahLst/>
            <a:cxnLst>
              <a:cxn ang="0">
                <a:pos x="148857" y="43528"/>
              </a:cxn>
              <a:cxn ang="0">
                <a:pos x="150608" y="38304"/>
              </a:cxn>
              <a:cxn ang="0">
                <a:pos x="150608" y="22634"/>
              </a:cxn>
              <a:cxn ang="0">
                <a:pos x="140101" y="13929"/>
              </a:cxn>
              <a:cxn ang="0">
                <a:pos x="63045" y="19152"/>
              </a:cxn>
              <a:cxn ang="0">
                <a:pos x="63045" y="41787"/>
              </a:cxn>
              <a:cxn ang="0">
                <a:pos x="140101" y="43528"/>
              </a:cxn>
              <a:cxn ang="0">
                <a:pos x="61294" y="107950"/>
              </a:cxn>
              <a:cxn ang="0">
                <a:pos x="115583" y="125361"/>
              </a:cxn>
              <a:cxn ang="0">
                <a:pos x="96319" y="78350"/>
              </a:cxn>
              <a:cxn ang="0">
                <a:pos x="122588" y="114914"/>
              </a:cxn>
              <a:cxn ang="0">
                <a:pos x="108578" y="102726"/>
              </a:cxn>
              <a:cxn ang="0">
                <a:pos x="122588" y="114914"/>
              </a:cxn>
              <a:cxn ang="0">
                <a:pos x="122588" y="116655"/>
              </a:cxn>
              <a:cxn ang="0">
                <a:pos x="105075" y="104467"/>
              </a:cxn>
              <a:cxn ang="0">
                <a:pos x="122588" y="95762"/>
              </a:cxn>
              <a:cxn ang="0">
                <a:pos x="122588" y="94020"/>
              </a:cxn>
              <a:cxn ang="0">
                <a:pos x="119085" y="95762"/>
              </a:cxn>
              <a:cxn ang="0">
                <a:pos x="124339" y="100985"/>
              </a:cxn>
              <a:cxn ang="0">
                <a:pos x="119085" y="95762"/>
              </a:cxn>
              <a:cxn ang="0">
                <a:pos x="124339" y="102726"/>
              </a:cxn>
              <a:cxn ang="0">
                <a:pos x="115583" y="97503"/>
              </a:cxn>
              <a:cxn ang="0">
                <a:pos x="113832" y="99244"/>
              </a:cxn>
              <a:cxn ang="0">
                <a:pos x="124339" y="107950"/>
              </a:cxn>
              <a:cxn ang="0">
                <a:pos x="113832" y="99244"/>
              </a:cxn>
              <a:cxn ang="0">
                <a:pos x="124339" y="111432"/>
              </a:cxn>
              <a:cxn ang="0">
                <a:pos x="110329" y="100985"/>
              </a:cxn>
              <a:cxn ang="0">
                <a:pos x="124339" y="80091"/>
              </a:cxn>
              <a:cxn ang="0">
                <a:pos x="122588" y="83574"/>
              </a:cxn>
              <a:cxn ang="0">
                <a:pos x="98070" y="99244"/>
              </a:cxn>
              <a:cxn ang="0">
                <a:pos x="103324" y="69645"/>
              </a:cxn>
              <a:cxn ang="0">
                <a:pos x="105075" y="67904"/>
              </a:cxn>
              <a:cxn ang="0">
                <a:pos x="124339" y="80091"/>
              </a:cxn>
              <a:cxn ang="0">
                <a:pos x="119085" y="80091"/>
              </a:cxn>
              <a:cxn ang="0">
                <a:pos x="106827" y="73127"/>
              </a:cxn>
              <a:cxn ang="0">
                <a:pos x="124339" y="121879"/>
              </a:cxn>
              <a:cxn ang="0">
                <a:pos x="120837" y="123620"/>
              </a:cxn>
              <a:cxn ang="0">
                <a:pos x="96319" y="104467"/>
              </a:cxn>
              <a:cxn ang="0">
                <a:pos x="120837" y="88797"/>
              </a:cxn>
              <a:cxn ang="0">
                <a:pos x="124339" y="88797"/>
              </a:cxn>
              <a:cxn ang="0">
                <a:pos x="129593" y="104467"/>
              </a:cxn>
              <a:cxn ang="0">
                <a:pos x="124339" y="121879"/>
              </a:cxn>
              <a:cxn ang="0">
                <a:pos x="162867" y="19152"/>
              </a:cxn>
              <a:cxn ang="0">
                <a:pos x="164618" y="41787"/>
              </a:cxn>
              <a:cxn ang="0">
                <a:pos x="155862" y="154960"/>
              </a:cxn>
              <a:cxn ang="0">
                <a:pos x="38527" y="161925"/>
              </a:cxn>
              <a:cxn ang="0">
                <a:pos x="31522" y="118396"/>
              </a:cxn>
              <a:cxn ang="0">
                <a:pos x="0" y="111432"/>
              </a:cxn>
              <a:cxn ang="0">
                <a:pos x="22766" y="5223"/>
              </a:cxn>
              <a:cxn ang="0">
                <a:pos x="38527" y="0"/>
              </a:cxn>
              <a:cxn ang="0">
                <a:pos x="140101" y="0"/>
              </a:cxn>
              <a:cxn ang="0">
                <a:pos x="49035" y="59198"/>
              </a:cxn>
              <a:cxn ang="0">
                <a:pos x="140101" y="59198"/>
              </a:cxn>
              <a:cxn ang="0">
                <a:pos x="45532" y="147995"/>
              </a:cxn>
              <a:cxn ang="0">
                <a:pos x="45532" y="104467"/>
              </a:cxn>
              <a:cxn ang="0">
                <a:pos x="49035" y="59198"/>
              </a:cxn>
              <a:cxn ang="0">
                <a:pos x="31522" y="41787"/>
              </a:cxn>
              <a:cxn ang="0">
                <a:pos x="49035" y="43528"/>
              </a:cxn>
              <a:cxn ang="0">
                <a:pos x="50786" y="31340"/>
              </a:cxn>
              <a:cxn ang="0">
                <a:pos x="38527" y="13929"/>
              </a:cxn>
              <a:cxn ang="0">
                <a:pos x="28020" y="20893"/>
              </a:cxn>
              <a:cxn ang="0">
                <a:pos x="31522" y="104467"/>
              </a:cxn>
            </a:cxnLst>
            <a:rect l="0" t="0" r="0" b="0"/>
            <a:pathLst>
              <a:path w="95" h="93">
                <a:moveTo>
                  <a:pt x="80" y="25"/>
                </a:move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4"/>
                  <a:pt x="86" y="22"/>
                </a:cubicBezTo>
                <a:cubicBezTo>
                  <a:pt x="86" y="21"/>
                  <a:pt x="86" y="19"/>
                  <a:pt x="86" y="18"/>
                </a:cubicBezTo>
                <a:cubicBezTo>
                  <a:pt x="86" y="16"/>
                  <a:pt x="86" y="15"/>
                  <a:pt x="86" y="13"/>
                </a:cubicBezTo>
                <a:cubicBezTo>
                  <a:pt x="85" y="11"/>
                  <a:pt x="83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9"/>
                  <a:pt x="36" y="10"/>
                  <a:pt x="36" y="11"/>
                </a:cubicBezTo>
                <a:cubicBezTo>
                  <a:pt x="37" y="13"/>
                  <a:pt x="37" y="15"/>
                  <a:pt x="37" y="18"/>
                </a:cubicBezTo>
                <a:cubicBezTo>
                  <a:pt x="37" y="20"/>
                  <a:pt x="37" y="22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80" y="25"/>
                  <a:pt x="80" y="25"/>
                  <a:pt x="80" y="25"/>
                </a:cubicBezTo>
                <a:close/>
                <a:moveTo>
                  <a:pt x="52" y="44"/>
                </a:moveTo>
                <a:cubicBezTo>
                  <a:pt x="43" y="44"/>
                  <a:pt x="35" y="52"/>
                  <a:pt x="35" y="62"/>
                </a:cubicBezTo>
                <a:cubicBezTo>
                  <a:pt x="35" y="71"/>
                  <a:pt x="43" y="79"/>
                  <a:pt x="52" y="79"/>
                </a:cubicBezTo>
                <a:cubicBezTo>
                  <a:pt x="58" y="79"/>
                  <a:pt x="63" y="76"/>
                  <a:pt x="66" y="72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4"/>
                  <a:pt x="52" y="44"/>
                </a:cubicBezTo>
                <a:close/>
                <a:moveTo>
                  <a:pt x="70" y="66"/>
                </a:move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70" y="67"/>
                  <a:pt x="70" y="67"/>
                  <a:pt x="70" y="67"/>
                </a:cubicBezTo>
                <a:cubicBezTo>
                  <a:pt x="70" y="67"/>
                  <a:pt x="69" y="68"/>
                  <a:pt x="69" y="68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5"/>
                </a:cubicBezTo>
                <a:close/>
                <a:moveTo>
                  <a:pt x="68" y="55"/>
                </a:moveTo>
                <a:cubicBezTo>
                  <a:pt x="68" y="55"/>
                  <a:pt x="68" y="55"/>
                  <a:pt x="68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7"/>
                  <a:pt x="71" y="57"/>
                  <a:pt x="71" y="56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7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7" y="56"/>
                  <a:pt x="67" y="56"/>
                  <a:pt x="67" y="56"/>
                </a:cubicBezTo>
                <a:close/>
                <a:moveTo>
                  <a:pt x="65" y="57"/>
                </a:moveTo>
                <a:cubicBezTo>
                  <a:pt x="71" y="61"/>
                  <a:pt x="71" y="61"/>
                  <a:pt x="71" y="61"/>
                </a:cubicBezTo>
                <a:cubicBezTo>
                  <a:pt x="71" y="62"/>
                  <a:pt x="71" y="62"/>
                  <a:pt x="71" y="62"/>
                </a:cubicBezTo>
                <a:cubicBezTo>
                  <a:pt x="64" y="57"/>
                  <a:pt x="64" y="57"/>
                  <a:pt x="64" y="57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4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63" y="58"/>
                  <a:pt x="63" y="58"/>
                  <a:pt x="63" y="58"/>
                </a:cubicBezTo>
                <a:cubicBezTo>
                  <a:pt x="64" y="58"/>
                  <a:pt x="64" y="58"/>
                  <a:pt x="64" y="58"/>
                </a:cubicBezTo>
                <a:close/>
                <a:moveTo>
                  <a:pt x="71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4" y="40"/>
                  <a:pt x="66" y="41"/>
                </a:cubicBezTo>
                <a:cubicBezTo>
                  <a:pt x="68" y="42"/>
                  <a:pt x="70" y="44"/>
                  <a:pt x="71" y="46"/>
                </a:cubicBezTo>
                <a:close/>
                <a:moveTo>
                  <a:pt x="65" y="43"/>
                </a:moveTo>
                <a:cubicBezTo>
                  <a:pt x="66" y="44"/>
                  <a:pt x="67" y="45"/>
                  <a:pt x="68" y="46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4" y="43"/>
                  <a:pt x="65" y="43"/>
                </a:cubicBezTo>
                <a:close/>
                <a:moveTo>
                  <a:pt x="71" y="70"/>
                </a:moveTo>
                <a:cubicBezTo>
                  <a:pt x="70" y="71"/>
                  <a:pt x="70" y="71"/>
                  <a:pt x="70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57" y="61"/>
                  <a:pt x="57" y="61"/>
                  <a:pt x="57" y="61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59"/>
                  <a:pt x="57" y="59"/>
                  <a:pt x="57" y="59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3"/>
                  <a:pt x="73" y="54"/>
                  <a:pt x="73" y="56"/>
                </a:cubicBezTo>
                <a:cubicBezTo>
                  <a:pt x="74" y="57"/>
                  <a:pt x="74" y="59"/>
                  <a:pt x="74" y="60"/>
                </a:cubicBezTo>
                <a:cubicBezTo>
                  <a:pt x="74" y="62"/>
                  <a:pt x="74" y="64"/>
                  <a:pt x="73" y="66"/>
                </a:cubicBezTo>
                <a:cubicBezTo>
                  <a:pt x="72" y="67"/>
                  <a:pt x="72" y="69"/>
                  <a:pt x="71" y="70"/>
                </a:cubicBezTo>
                <a:close/>
                <a:moveTo>
                  <a:pt x="80" y="0"/>
                </a:moveTo>
                <a:cubicBezTo>
                  <a:pt x="87" y="0"/>
                  <a:pt x="92" y="5"/>
                  <a:pt x="93" y="11"/>
                </a:cubicBezTo>
                <a:cubicBezTo>
                  <a:pt x="94" y="13"/>
                  <a:pt x="94" y="15"/>
                  <a:pt x="94" y="18"/>
                </a:cubicBezTo>
                <a:cubicBezTo>
                  <a:pt x="95" y="20"/>
                  <a:pt x="94" y="22"/>
                  <a:pt x="94" y="24"/>
                </a:cubicBezTo>
                <a:cubicBezTo>
                  <a:pt x="93" y="28"/>
                  <a:pt x="91" y="31"/>
                  <a:pt x="89" y="33"/>
                </a:cubicBezTo>
                <a:cubicBezTo>
                  <a:pt x="89" y="89"/>
                  <a:pt x="89" y="89"/>
                  <a:pt x="89" y="89"/>
                </a:cubicBezTo>
                <a:cubicBezTo>
                  <a:pt x="85" y="93"/>
                  <a:pt x="85" y="93"/>
                  <a:pt x="85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68"/>
                  <a:pt x="18" y="68"/>
                  <a:pt x="18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10" y="6"/>
                  <a:pt x="13" y="3"/>
                </a:cubicBezTo>
                <a:cubicBezTo>
                  <a:pt x="15" y="1"/>
                  <a:pt x="19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4"/>
                  <a:pt x="27" y="34"/>
                  <a:pt x="28" y="34"/>
                </a:cubicBezTo>
                <a:close/>
                <a:moveTo>
                  <a:pt x="18" y="60"/>
                </a:moveTo>
                <a:cubicBezTo>
                  <a:pt x="18" y="24"/>
                  <a:pt x="18" y="24"/>
                  <a:pt x="18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5"/>
                  <a:pt x="28" y="25"/>
                </a:cubicBezTo>
                <a:cubicBezTo>
                  <a:pt x="28" y="25"/>
                  <a:pt x="28" y="24"/>
                  <a:pt x="28" y="22"/>
                </a:cubicBezTo>
                <a:cubicBezTo>
                  <a:pt x="29" y="21"/>
                  <a:pt x="29" y="19"/>
                  <a:pt x="29" y="18"/>
                </a:cubicBezTo>
                <a:cubicBezTo>
                  <a:pt x="29" y="16"/>
                  <a:pt x="28" y="15"/>
                  <a:pt x="28" y="13"/>
                </a:cubicBezTo>
                <a:cubicBezTo>
                  <a:pt x="27" y="11"/>
                  <a:pt x="25" y="8"/>
                  <a:pt x="22" y="8"/>
                </a:cubicBezTo>
                <a:cubicBezTo>
                  <a:pt x="21" y="8"/>
                  <a:pt x="19" y="9"/>
                  <a:pt x="18" y="10"/>
                </a:cubicBezTo>
                <a:cubicBezTo>
                  <a:pt x="17" y="11"/>
                  <a:pt x="16" y="11"/>
                  <a:pt x="16" y="12"/>
                </a:cubicBezTo>
                <a:cubicBezTo>
                  <a:pt x="8" y="60"/>
                  <a:pt x="8" y="60"/>
                  <a:pt x="8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6" name="Freeform 163"/>
          <p:cNvSpPr>
            <a:spLocks noEditPoints="1"/>
          </p:cNvSpPr>
          <p:nvPr/>
        </p:nvSpPr>
        <p:spPr>
          <a:xfrm>
            <a:off x="3040138" y="1756836"/>
            <a:ext cx="270934" cy="173567"/>
          </a:xfrm>
          <a:custGeom>
            <a:avLst/>
            <a:gdLst/>
            <a:ahLst/>
            <a:cxnLst>
              <a:cxn ang="0">
                <a:pos x="126124" y="47091"/>
              </a:cxn>
              <a:cxn ang="0">
                <a:pos x="120868" y="33138"/>
              </a:cxn>
              <a:cxn ang="0">
                <a:pos x="113862" y="33138"/>
              </a:cxn>
              <a:cxn ang="0">
                <a:pos x="80579" y="31394"/>
              </a:cxn>
              <a:cxn ang="0">
                <a:pos x="80579" y="50579"/>
              </a:cxn>
              <a:cxn ang="0">
                <a:pos x="138386" y="15697"/>
              </a:cxn>
              <a:cxn ang="0">
                <a:pos x="126124" y="50579"/>
              </a:cxn>
              <a:cxn ang="0">
                <a:pos x="14013" y="40115"/>
              </a:cxn>
              <a:cxn ang="0">
                <a:pos x="50800" y="61044"/>
              </a:cxn>
              <a:cxn ang="0">
                <a:pos x="31531" y="80230"/>
              </a:cxn>
              <a:cxn ang="0">
                <a:pos x="19268" y="73253"/>
              </a:cxn>
              <a:cxn ang="0">
                <a:pos x="43793" y="80230"/>
              </a:cxn>
              <a:cxn ang="0">
                <a:pos x="7006" y="83718"/>
              </a:cxn>
              <a:cxn ang="0">
                <a:pos x="5255" y="83718"/>
              </a:cxn>
              <a:cxn ang="0">
                <a:pos x="0" y="106392"/>
              </a:cxn>
              <a:cxn ang="0">
                <a:pos x="3503" y="108136"/>
              </a:cxn>
              <a:cxn ang="0">
                <a:pos x="45544" y="127321"/>
              </a:cxn>
              <a:cxn ang="0">
                <a:pos x="49048" y="130810"/>
              </a:cxn>
              <a:cxn ang="0">
                <a:pos x="161158" y="130810"/>
              </a:cxn>
              <a:cxn ang="0">
                <a:pos x="162910" y="108136"/>
              </a:cxn>
              <a:cxn ang="0">
                <a:pos x="203200" y="108136"/>
              </a:cxn>
              <a:cxn ang="0">
                <a:pos x="203200" y="95927"/>
              </a:cxn>
              <a:cxn ang="0">
                <a:pos x="197944" y="83718"/>
              </a:cxn>
              <a:cxn ang="0">
                <a:pos x="183931" y="80230"/>
              </a:cxn>
              <a:cxn ang="0">
                <a:pos x="171668" y="102903"/>
              </a:cxn>
              <a:cxn ang="0">
                <a:pos x="159406" y="80230"/>
              </a:cxn>
              <a:cxn ang="0">
                <a:pos x="126124" y="78486"/>
              </a:cxn>
              <a:cxn ang="0">
                <a:pos x="120868" y="87206"/>
              </a:cxn>
              <a:cxn ang="0">
                <a:pos x="112110" y="116856"/>
              </a:cxn>
              <a:cxn ang="0">
                <a:pos x="112110" y="90694"/>
              </a:cxn>
              <a:cxn ang="0">
                <a:pos x="105103" y="81974"/>
              </a:cxn>
              <a:cxn ang="0">
                <a:pos x="98096" y="81974"/>
              </a:cxn>
              <a:cxn ang="0">
                <a:pos x="99848" y="94183"/>
              </a:cxn>
              <a:cxn ang="0">
                <a:pos x="85834" y="87206"/>
              </a:cxn>
              <a:cxn ang="0">
                <a:pos x="82331" y="78486"/>
              </a:cxn>
              <a:cxn ang="0">
                <a:pos x="57806" y="83718"/>
              </a:cxn>
              <a:cxn ang="0">
                <a:pos x="152400" y="62788"/>
              </a:cxn>
              <a:cxn ang="0">
                <a:pos x="190937" y="36626"/>
              </a:cxn>
              <a:cxn ang="0">
                <a:pos x="185682" y="73253"/>
              </a:cxn>
              <a:cxn ang="0">
                <a:pos x="171668" y="80230"/>
              </a:cxn>
              <a:cxn ang="0">
                <a:pos x="152400" y="62788"/>
              </a:cxn>
            </a:cxnLst>
            <a:rect l="0" t="0" r="0" b="0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7" name="Freeform 164"/>
          <p:cNvSpPr>
            <a:spLocks noEditPoints="1"/>
          </p:cNvSpPr>
          <p:nvPr/>
        </p:nvSpPr>
        <p:spPr>
          <a:xfrm>
            <a:off x="4360940" y="4953007"/>
            <a:ext cx="224367" cy="222251"/>
          </a:xfrm>
          <a:custGeom>
            <a:avLst/>
            <a:gdLst/>
            <a:ahLst/>
            <a:cxnLst>
              <a:cxn ang="0">
                <a:pos x="24447" y="143192"/>
              </a:cxn>
              <a:cxn ang="0">
                <a:pos x="73342" y="66357"/>
              </a:cxn>
              <a:cxn ang="0">
                <a:pos x="104775" y="83820"/>
              </a:cxn>
              <a:cxn ang="0">
                <a:pos x="29686" y="62865"/>
              </a:cxn>
              <a:cxn ang="0">
                <a:pos x="92551" y="90805"/>
              </a:cxn>
              <a:cxn ang="0">
                <a:pos x="92551" y="90805"/>
              </a:cxn>
              <a:cxn ang="0">
                <a:pos x="92551" y="90805"/>
              </a:cxn>
              <a:cxn ang="0">
                <a:pos x="94297" y="89058"/>
              </a:cxn>
              <a:cxn ang="0">
                <a:pos x="94297" y="87312"/>
              </a:cxn>
              <a:cxn ang="0">
                <a:pos x="94297" y="85566"/>
              </a:cxn>
              <a:cxn ang="0">
                <a:pos x="94297" y="85566"/>
              </a:cxn>
              <a:cxn ang="0">
                <a:pos x="89058" y="75088"/>
              </a:cxn>
              <a:cxn ang="0">
                <a:pos x="89058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5566" y="73342"/>
              </a:cxn>
              <a:cxn ang="0">
                <a:pos x="85566" y="73342"/>
              </a:cxn>
              <a:cxn ang="0">
                <a:pos x="85566" y="73342"/>
              </a:cxn>
              <a:cxn ang="0">
                <a:pos x="83820" y="73342"/>
              </a:cxn>
              <a:cxn ang="0">
                <a:pos x="83820" y="73342"/>
              </a:cxn>
              <a:cxn ang="0">
                <a:pos x="83820" y="73342"/>
              </a:cxn>
              <a:cxn ang="0">
                <a:pos x="82073" y="73342"/>
              </a:cxn>
              <a:cxn ang="0">
                <a:pos x="80327" y="75088"/>
              </a:cxn>
              <a:cxn ang="0">
                <a:pos x="80327" y="75088"/>
              </a:cxn>
              <a:cxn ang="0">
                <a:pos x="80327" y="75088"/>
              </a:cxn>
              <a:cxn ang="0">
                <a:pos x="80327" y="75088"/>
              </a:cxn>
              <a:cxn ang="0">
                <a:pos x="78581" y="75088"/>
              </a:cxn>
              <a:cxn ang="0">
                <a:pos x="78581" y="75088"/>
              </a:cxn>
              <a:cxn ang="0">
                <a:pos x="78581" y="75088"/>
              </a:cxn>
              <a:cxn ang="0">
                <a:pos x="78581" y="75088"/>
              </a:cxn>
              <a:cxn ang="0">
                <a:pos x="76835" y="76835"/>
              </a:cxn>
              <a:cxn ang="0">
                <a:pos x="76835" y="76835"/>
              </a:cxn>
              <a:cxn ang="0">
                <a:pos x="76835" y="76835"/>
              </a:cxn>
              <a:cxn ang="0">
                <a:pos x="75088" y="78581"/>
              </a:cxn>
              <a:cxn ang="0">
                <a:pos x="75088" y="78581"/>
              </a:cxn>
              <a:cxn ang="0">
                <a:pos x="73342" y="83820"/>
              </a:cxn>
              <a:cxn ang="0">
                <a:pos x="78581" y="94297"/>
              </a:cxn>
              <a:cxn ang="0">
                <a:pos x="78581" y="94297"/>
              </a:cxn>
              <a:cxn ang="0">
                <a:pos x="80327" y="94297"/>
              </a:cxn>
              <a:cxn ang="0">
                <a:pos x="80327" y="94297"/>
              </a:cxn>
              <a:cxn ang="0">
                <a:pos x="80327" y="94297"/>
              </a:cxn>
              <a:cxn ang="0">
                <a:pos x="80327" y="94297"/>
              </a:cxn>
              <a:cxn ang="0">
                <a:pos x="82073" y="94297"/>
              </a:cxn>
              <a:cxn ang="0">
                <a:pos x="82073" y="94297"/>
              </a:cxn>
              <a:cxn ang="0">
                <a:pos x="82073" y="94297"/>
              </a:cxn>
              <a:cxn ang="0">
                <a:pos x="83820" y="94297"/>
              </a:cxn>
              <a:cxn ang="0">
                <a:pos x="83820" y="94297"/>
              </a:cxn>
              <a:cxn ang="0">
                <a:pos x="85566" y="94297"/>
              </a:cxn>
              <a:cxn ang="0">
                <a:pos x="85566" y="94297"/>
              </a:cxn>
              <a:cxn ang="0">
                <a:pos x="85566" y="94297"/>
              </a:cxn>
              <a:cxn ang="0">
                <a:pos x="87312" y="94297"/>
              </a:cxn>
              <a:cxn ang="0">
                <a:pos x="87312" y="94297"/>
              </a:cxn>
              <a:cxn ang="0">
                <a:pos x="89058" y="94297"/>
              </a:cxn>
              <a:cxn ang="0">
                <a:pos x="89058" y="94297"/>
              </a:cxn>
              <a:cxn ang="0">
                <a:pos x="89058" y="92551"/>
              </a:cxn>
              <a:cxn ang="0">
                <a:pos x="90805" y="92551"/>
              </a:cxn>
              <a:cxn ang="0">
                <a:pos x="90805" y="92551"/>
              </a:cxn>
              <a:cxn ang="0">
                <a:pos x="90805" y="92551"/>
              </a:cxn>
              <a:cxn ang="0">
                <a:pos x="83820" y="153670"/>
              </a:cxn>
            </a:cxnLst>
            <a:rect l="0" t="0" r="0" b="0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8" name="Freeform 165"/>
          <p:cNvSpPr>
            <a:spLocks noEditPoints="1"/>
          </p:cNvSpPr>
          <p:nvPr/>
        </p:nvSpPr>
        <p:spPr>
          <a:xfrm>
            <a:off x="5692326" y="4305306"/>
            <a:ext cx="184150" cy="215900"/>
          </a:xfrm>
          <a:custGeom>
            <a:avLst/>
            <a:gdLst/>
            <a:ahLst/>
            <a:cxnLst>
              <a:cxn ang="0">
                <a:pos x="138430" y="10477"/>
              </a:cxn>
              <a:cxn ang="0">
                <a:pos x="17522" y="10477"/>
              </a:cxn>
              <a:cxn ang="0">
                <a:pos x="14018" y="15716"/>
              </a:cxn>
              <a:cxn ang="0">
                <a:pos x="12265" y="20955"/>
              </a:cxn>
              <a:cxn ang="0">
                <a:pos x="14018" y="26193"/>
              </a:cxn>
              <a:cxn ang="0">
                <a:pos x="17522" y="31432"/>
              </a:cxn>
              <a:cxn ang="0">
                <a:pos x="24531" y="31432"/>
              </a:cxn>
              <a:cxn ang="0">
                <a:pos x="19275" y="38417"/>
              </a:cxn>
              <a:cxn ang="0">
                <a:pos x="19275" y="96043"/>
              </a:cxn>
              <a:cxn ang="0">
                <a:pos x="36797" y="82073"/>
              </a:cxn>
              <a:cxn ang="0">
                <a:pos x="57825" y="94297"/>
              </a:cxn>
              <a:cxn ang="0">
                <a:pos x="57825" y="38417"/>
              </a:cxn>
              <a:cxn ang="0">
                <a:pos x="63082" y="31432"/>
              </a:cxn>
              <a:cxn ang="0">
                <a:pos x="138430" y="31432"/>
              </a:cxn>
              <a:cxn ang="0">
                <a:pos x="138430" y="38417"/>
              </a:cxn>
              <a:cxn ang="0">
                <a:pos x="138430" y="43656"/>
              </a:cxn>
              <a:cxn ang="0">
                <a:pos x="138430" y="160655"/>
              </a:cxn>
              <a:cxn ang="0">
                <a:pos x="22779" y="160655"/>
              </a:cxn>
              <a:cxn ang="0">
                <a:pos x="1752" y="148431"/>
              </a:cxn>
              <a:cxn ang="0">
                <a:pos x="1752" y="22701"/>
              </a:cxn>
              <a:cxn ang="0">
                <a:pos x="0" y="20955"/>
              </a:cxn>
              <a:cxn ang="0">
                <a:pos x="3504" y="10477"/>
              </a:cxn>
              <a:cxn ang="0">
                <a:pos x="14018" y="0"/>
              </a:cxn>
              <a:cxn ang="0">
                <a:pos x="15770" y="0"/>
              </a:cxn>
              <a:cxn ang="0">
                <a:pos x="17522" y="0"/>
              </a:cxn>
              <a:cxn ang="0">
                <a:pos x="138430" y="0"/>
              </a:cxn>
              <a:cxn ang="0">
                <a:pos x="138430" y="10477"/>
              </a:cxn>
              <a:cxn ang="0">
                <a:pos x="21027" y="27940"/>
              </a:cxn>
              <a:cxn ang="0">
                <a:pos x="129668" y="27940"/>
              </a:cxn>
              <a:cxn ang="0">
                <a:pos x="129668" y="24447"/>
              </a:cxn>
              <a:cxn ang="0">
                <a:pos x="19275" y="24447"/>
              </a:cxn>
              <a:cxn ang="0">
                <a:pos x="21027" y="27940"/>
              </a:cxn>
              <a:cxn ang="0">
                <a:pos x="19275" y="20955"/>
              </a:cxn>
              <a:cxn ang="0">
                <a:pos x="19275" y="22701"/>
              </a:cxn>
              <a:cxn ang="0">
                <a:pos x="129668" y="22701"/>
              </a:cxn>
              <a:cxn ang="0">
                <a:pos x="129668" y="20955"/>
              </a:cxn>
              <a:cxn ang="0">
                <a:pos x="19275" y="20955"/>
              </a:cxn>
              <a:cxn ang="0">
                <a:pos x="21027" y="15716"/>
              </a:cxn>
              <a:cxn ang="0">
                <a:pos x="19275" y="17462"/>
              </a:cxn>
              <a:cxn ang="0">
                <a:pos x="129668" y="17462"/>
              </a:cxn>
              <a:cxn ang="0">
                <a:pos x="129668" y="15716"/>
              </a:cxn>
              <a:cxn ang="0">
                <a:pos x="21027" y="15716"/>
              </a:cxn>
            </a:cxnLst>
            <a:rect l="0" t="0" r="0" b="0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9" name="Freeform 166"/>
          <p:cNvSpPr>
            <a:spLocks noEditPoints="1"/>
          </p:cNvSpPr>
          <p:nvPr/>
        </p:nvSpPr>
        <p:spPr>
          <a:xfrm>
            <a:off x="7021594" y="4265090"/>
            <a:ext cx="179916" cy="264583"/>
          </a:xfrm>
          <a:custGeom>
            <a:avLst/>
            <a:gdLst/>
            <a:ahLst/>
            <a:cxnLst>
              <a:cxn ang="0">
                <a:pos x="34966" y="64871"/>
              </a:cxn>
              <a:cxn ang="0">
                <a:pos x="34966" y="21039"/>
              </a:cxn>
              <a:cxn ang="0">
                <a:pos x="99653" y="21039"/>
              </a:cxn>
              <a:cxn ang="0">
                <a:pos x="97905" y="63117"/>
              </a:cxn>
              <a:cxn ang="0">
                <a:pos x="90912" y="82403"/>
              </a:cxn>
              <a:cxn ang="0">
                <a:pos x="66435" y="94676"/>
              </a:cxn>
              <a:cxn ang="0">
                <a:pos x="66435" y="94676"/>
              </a:cxn>
              <a:cxn ang="0">
                <a:pos x="43707" y="82403"/>
              </a:cxn>
              <a:cxn ang="0">
                <a:pos x="34966" y="64871"/>
              </a:cxn>
              <a:cxn ang="0">
                <a:pos x="20979" y="189353"/>
              </a:cxn>
              <a:cxn ang="0">
                <a:pos x="115388" y="189353"/>
              </a:cxn>
              <a:cxn ang="0">
                <a:pos x="110143" y="198120"/>
              </a:cxn>
              <a:cxn ang="0">
                <a:pos x="26224" y="198120"/>
              </a:cxn>
              <a:cxn ang="0">
                <a:pos x="20979" y="189353"/>
              </a:cxn>
              <a:cxn ang="0">
                <a:pos x="120633" y="117469"/>
              </a:cxn>
              <a:cxn ang="0">
                <a:pos x="131123" y="157794"/>
              </a:cxn>
              <a:cxn ang="0">
                <a:pos x="117136" y="182340"/>
              </a:cxn>
              <a:cxn ang="0">
                <a:pos x="113640" y="182340"/>
              </a:cxn>
              <a:cxn ang="0">
                <a:pos x="113640" y="127989"/>
              </a:cxn>
              <a:cxn ang="0">
                <a:pos x="71680" y="127989"/>
              </a:cxn>
              <a:cxn ang="0">
                <a:pos x="83918" y="99936"/>
              </a:cxn>
              <a:cxn ang="0">
                <a:pos x="87415" y="96430"/>
              </a:cxn>
              <a:cxn ang="0">
                <a:pos x="111891" y="101689"/>
              </a:cxn>
              <a:cxn ang="0">
                <a:pos x="113640" y="101689"/>
              </a:cxn>
              <a:cxn ang="0">
                <a:pos x="113640" y="103443"/>
              </a:cxn>
              <a:cxn ang="0">
                <a:pos x="120633" y="119222"/>
              </a:cxn>
              <a:cxn ang="0">
                <a:pos x="120633" y="117469"/>
              </a:cxn>
              <a:cxn ang="0">
                <a:pos x="22728" y="182340"/>
              </a:cxn>
              <a:cxn ang="0">
                <a:pos x="17483" y="182340"/>
              </a:cxn>
              <a:cxn ang="0">
                <a:pos x="3496" y="157794"/>
              </a:cxn>
              <a:cxn ang="0">
                <a:pos x="13986" y="117469"/>
              </a:cxn>
              <a:cxn ang="0">
                <a:pos x="22728" y="101689"/>
              </a:cxn>
              <a:cxn ang="0">
                <a:pos x="22728" y="101689"/>
              </a:cxn>
              <a:cxn ang="0">
                <a:pos x="24476" y="101689"/>
              </a:cxn>
              <a:cxn ang="0">
                <a:pos x="47204" y="96430"/>
              </a:cxn>
              <a:cxn ang="0">
                <a:pos x="50701" y="99936"/>
              </a:cxn>
              <a:cxn ang="0">
                <a:pos x="64687" y="127989"/>
              </a:cxn>
              <a:cxn ang="0">
                <a:pos x="22728" y="127989"/>
              </a:cxn>
              <a:cxn ang="0">
                <a:pos x="22728" y="182340"/>
              </a:cxn>
            </a:cxnLst>
            <a:rect l="0" t="0" r="0" b="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0" name="Freeform 167"/>
          <p:cNvSpPr>
            <a:spLocks noEditPoints="1"/>
          </p:cNvSpPr>
          <p:nvPr/>
        </p:nvSpPr>
        <p:spPr>
          <a:xfrm>
            <a:off x="7635429" y="3674539"/>
            <a:ext cx="220134" cy="188384"/>
          </a:xfrm>
          <a:custGeom>
            <a:avLst/>
            <a:gdLst/>
            <a:ahLst/>
            <a:cxnLst>
              <a:cxn ang="0">
                <a:pos x="7025" y="33215"/>
              </a:cxn>
              <a:cxn ang="0">
                <a:pos x="80793" y="33215"/>
              </a:cxn>
              <a:cxn ang="0">
                <a:pos x="87819" y="27971"/>
              </a:cxn>
              <a:cxn ang="0">
                <a:pos x="128215" y="0"/>
              </a:cxn>
              <a:cxn ang="0">
                <a:pos x="128215" y="57690"/>
              </a:cxn>
              <a:cxn ang="0">
                <a:pos x="128215" y="115381"/>
              </a:cxn>
              <a:cxn ang="0">
                <a:pos x="87819" y="85662"/>
              </a:cxn>
              <a:cxn ang="0">
                <a:pos x="80793" y="82165"/>
              </a:cxn>
              <a:cxn ang="0">
                <a:pos x="57960" y="82165"/>
              </a:cxn>
              <a:cxn ang="0">
                <a:pos x="70255" y="122374"/>
              </a:cxn>
              <a:cxn ang="0">
                <a:pos x="79037" y="122374"/>
              </a:cxn>
              <a:cxn ang="0">
                <a:pos x="79037" y="141605"/>
              </a:cxn>
              <a:cxn ang="0">
                <a:pos x="75524" y="141605"/>
              </a:cxn>
              <a:cxn ang="0">
                <a:pos x="36884" y="141605"/>
              </a:cxn>
              <a:cxn ang="0">
                <a:pos x="19320" y="82165"/>
              </a:cxn>
              <a:cxn ang="0">
                <a:pos x="7025" y="82165"/>
              </a:cxn>
              <a:cxn ang="0">
                <a:pos x="7025" y="33215"/>
              </a:cxn>
              <a:cxn ang="0">
                <a:pos x="152805" y="40208"/>
              </a:cxn>
              <a:cxn ang="0">
                <a:pos x="165100" y="57690"/>
              </a:cxn>
              <a:cxn ang="0">
                <a:pos x="152805" y="75173"/>
              </a:cxn>
              <a:cxn ang="0">
                <a:pos x="152805" y="115381"/>
              </a:cxn>
              <a:cxn ang="0">
                <a:pos x="136997" y="115381"/>
              </a:cxn>
              <a:cxn ang="0">
                <a:pos x="136997" y="0"/>
              </a:cxn>
              <a:cxn ang="0">
                <a:pos x="152805" y="0"/>
              </a:cxn>
              <a:cxn ang="0">
                <a:pos x="152805" y="40208"/>
              </a:cxn>
              <a:cxn ang="0">
                <a:pos x="80793" y="85662"/>
              </a:cxn>
              <a:cxn ang="0">
                <a:pos x="64986" y="85662"/>
              </a:cxn>
              <a:cxn ang="0">
                <a:pos x="70255" y="106640"/>
              </a:cxn>
              <a:cxn ang="0">
                <a:pos x="75524" y="106640"/>
              </a:cxn>
              <a:cxn ang="0">
                <a:pos x="75524" y="99647"/>
              </a:cxn>
              <a:cxn ang="0">
                <a:pos x="80793" y="85662"/>
              </a:cxn>
            </a:cxnLst>
            <a:rect l="0" t="0" r="0" b="0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1" name="Freeform 168"/>
          <p:cNvSpPr>
            <a:spLocks noEditPoints="1"/>
          </p:cNvSpPr>
          <p:nvPr/>
        </p:nvSpPr>
        <p:spPr>
          <a:xfrm>
            <a:off x="1765903" y="1697569"/>
            <a:ext cx="222251" cy="228600"/>
          </a:xfrm>
          <a:custGeom>
            <a:avLst/>
            <a:gdLst/>
            <a:ahLst/>
            <a:cxnLst>
              <a:cxn ang="0">
                <a:pos x="8731" y="73005"/>
              </a:cxn>
              <a:cxn ang="0">
                <a:pos x="129222" y="73005"/>
              </a:cxn>
              <a:cxn ang="0">
                <a:pos x="134461" y="71267"/>
              </a:cxn>
              <a:cxn ang="0">
                <a:pos x="158908" y="81696"/>
              </a:cxn>
              <a:cxn ang="0">
                <a:pos x="167640" y="104293"/>
              </a:cxn>
              <a:cxn ang="0">
                <a:pos x="158908" y="126890"/>
              </a:cxn>
              <a:cxn ang="0">
                <a:pos x="134461" y="135582"/>
              </a:cxn>
              <a:cxn ang="0">
                <a:pos x="118745" y="132105"/>
              </a:cxn>
              <a:cxn ang="0">
                <a:pos x="108267" y="147749"/>
              </a:cxn>
              <a:cxn ang="0">
                <a:pos x="116998" y="147749"/>
              </a:cxn>
              <a:cxn ang="0">
                <a:pos x="146685" y="147749"/>
              </a:cxn>
              <a:cxn ang="0">
                <a:pos x="123983" y="172085"/>
              </a:cxn>
              <a:cxn ang="0">
                <a:pos x="29686" y="172085"/>
              </a:cxn>
              <a:cxn ang="0">
                <a:pos x="20955" y="172085"/>
              </a:cxn>
              <a:cxn ang="0">
                <a:pos x="0" y="147749"/>
              </a:cxn>
              <a:cxn ang="0">
                <a:pos x="29686" y="147749"/>
              </a:cxn>
              <a:cxn ang="0">
                <a:pos x="36671" y="147749"/>
              </a:cxn>
              <a:cxn ang="0">
                <a:pos x="8731" y="73005"/>
              </a:cxn>
              <a:cxn ang="0">
                <a:pos x="97790" y="62576"/>
              </a:cxn>
              <a:cxn ang="0">
                <a:pos x="96043" y="10429"/>
              </a:cxn>
              <a:cxn ang="0">
                <a:pos x="97790" y="62576"/>
              </a:cxn>
              <a:cxn ang="0">
                <a:pos x="75088" y="52146"/>
              </a:cxn>
              <a:cxn ang="0">
                <a:pos x="73342" y="0"/>
              </a:cxn>
              <a:cxn ang="0">
                <a:pos x="75088" y="52146"/>
              </a:cxn>
              <a:cxn ang="0">
                <a:pos x="52387" y="59099"/>
              </a:cxn>
              <a:cxn ang="0">
                <a:pos x="50641" y="6952"/>
              </a:cxn>
              <a:cxn ang="0">
                <a:pos x="52387" y="59099"/>
              </a:cxn>
              <a:cxn ang="0">
                <a:pos x="26193" y="92126"/>
              </a:cxn>
              <a:cxn ang="0">
                <a:pos x="45402" y="139058"/>
              </a:cxn>
              <a:cxn ang="0">
                <a:pos x="57626" y="130367"/>
              </a:cxn>
              <a:cxn ang="0">
                <a:pos x="41910" y="90388"/>
              </a:cxn>
              <a:cxn ang="0">
                <a:pos x="26193" y="92126"/>
              </a:cxn>
              <a:cxn ang="0">
                <a:pos x="134461" y="86911"/>
              </a:cxn>
              <a:cxn ang="0">
                <a:pos x="125730" y="118199"/>
              </a:cxn>
              <a:cxn ang="0">
                <a:pos x="134461" y="121676"/>
              </a:cxn>
              <a:cxn ang="0">
                <a:pos x="146685" y="116461"/>
              </a:cxn>
              <a:cxn ang="0">
                <a:pos x="151923" y="104293"/>
              </a:cxn>
              <a:cxn ang="0">
                <a:pos x="146685" y="92126"/>
              </a:cxn>
              <a:cxn ang="0">
                <a:pos x="134461" y="86911"/>
              </a:cxn>
              <a:cxn ang="0">
                <a:pos x="134461" y="86911"/>
              </a:cxn>
            </a:cxnLst>
            <a:rect l="0" t="0" r="0" b="0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2" name="Freeform 169"/>
          <p:cNvSpPr/>
          <p:nvPr/>
        </p:nvSpPr>
        <p:spPr>
          <a:xfrm>
            <a:off x="9586998" y="3028955"/>
            <a:ext cx="198967" cy="182034"/>
          </a:xfrm>
          <a:custGeom>
            <a:avLst/>
            <a:gdLst/>
            <a:ahLst/>
            <a:cxnLst>
              <a:cxn ang="0">
                <a:pos x="50695" y="0"/>
              </a:cxn>
              <a:cxn ang="0">
                <a:pos x="59436" y="50759"/>
              </a:cxn>
              <a:cxn ang="0">
                <a:pos x="13984" y="50759"/>
              </a:cxn>
              <a:cxn ang="0">
                <a:pos x="10488" y="50759"/>
              </a:cxn>
              <a:cxn ang="0">
                <a:pos x="0" y="61261"/>
              </a:cxn>
              <a:cxn ang="0">
                <a:pos x="0" y="61261"/>
              </a:cxn>
              <a:cxn ang="0">
                <a:pos x="6992" y="73513"/>
              </a:cxn>
              <a:cxn ang="0">
                <a:pos x="0" y="82265"/>
              </a:cxn>
              <a:cxn ang="0">
                <a:pos x="0" y="82265"/>
              </a:cxn>
              <a:cxn ang="0">
                <a:pos x="8740" y="94517"/>
              </a:cxn>
              <a:cxn ang="0">
                <a:pos x="6992" y="101518"/>
              </a:cxn>
              <a:cxn ang="0">
                <a:pos x="6992" y="101518"/>
              </a:cxn>
              <a:cxn ang="0">
                <a:pos x="17481" y="113770"/>
              </a:cxn>
              <a:cxn ang="0">
                <a:pos x="19229" y="113770"/>
              </a:cxn>
              <a:cxn ang="0">
                <a:pos x="15733" y="122522"/>
              </a:cxn>
              <a:cxn ang="0">
                <a:pos x="15733" y="122522"/>
              </a:cxn>
              <a:cxn ang="0">
                <a:pos x="26221" y="134774"/>
              </a:cxn>
              <a:cxn ang="0">
                <a:pos x="50695" y="134774"/>
              </a:cxn>
              <a:cxn ang="0">
                <a:pos x="78665" y="134774"/>
              </a:cxn>
              <a:cxn ang="0">
                <a:pos x="80413" y="134774"/>
              </a:cxn>
              <a:cxn ang="0">
                <a:pos x="89154" y="124272"/>
              </a:cxn>
              <a:cxn ang="0">
                <a:pos x="115375" y="120772"/>
              </a:cxn>
              <a:cxn ang="0">
                <a:pos x="115375" y="136525"/>
              </a:cxn>
              <a:cxn ang="0">
                <a:pos x="148590" y="136525"/>
              </a:cxn>
              <a:cxn ang="0">
                <a:pos x="148590" y="43758"/>
              </a:cxn>
              <a:cxn ang="0">
                <a:pos x="115375" y="43758"/>
              </a:cxn>
              <a:cxn ang="0">
                <a:pos x="115375" y="56010"/>
              </a:cxn>
              <a:cxn ang="0">
                <a:pos x="106635" y="56010"/>
              </a:cxn>
              <a:cxn ang="0">
                <a:pos x="50695" y="0"/>
              </a:cxn>
            </a:cxnLst>
            <a:rect l="0" t="0" r="0" b="0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3" name="Freeform 170"/>
          <p:cNvSpPr>
            <a:spLocks noEditPoints="1"/>
          </p:cNvSpPr>
          <p:nvPr/>
        </p:nvSpPr>
        <p:spPr>
          <a:xfrm>
            <a:off x="9563714" y="2370670"/>
            <a:ext cx="220134" cy="232834"/>
          </a:xfrm>
          <a:custGeom>
            <a:avLst/>
            <a:gdLst/>
            <a:ahLst/>
            <a:cxnLst>
              <a:cxn ang="0">
                <a:pos x="126874" y="21138"/>
              </a:cxn>
              <a:cxn ang="0">
                <a:pos x="135007" y="5691"/>
              </a:cxn>
              <a:cxn ang="0">
                <a:pos x="112235" y="14634"/>
              </a:cxn>
              <a:cxn ang="0">
                <a:pos x="5693" y="117890"/>
              </a:cxn>
              <a:cxn ang="0">
                <a:pos x="22772" y="165046"/>
              </a:cxn>
              <a:cxn ang="0">
                <a:pos x="22772" y="126833"/>
              </a:cxn>
              <a:cxn ang="0">
                <a:pos x="81330" y="84555"/>
              </a:cxn>
              <a:cxn ang="0">
                <a:pos x="86209" y="68295"/>
              </a:cxn>
              <a:cxn ang="0">
                <a:pos x="65064" y="77238"/>
              </a:cxn>
              <a:cxn ang="0">
                <a:pos x="56117" y="73986"/>
              </a:cxn>
              <a:cxn ang="0">
                <a:pos x="86209" y="61790"/>
              </a:cxn>
              <a:cxn ang="0">
                <a:pos x="98409" y="66669"/>
              </a:cxn>
              <a:cxn ang="0">
                <a:pos x="98409" y="14634"/>
              </a:cxn>
              <a:cxn ang="0">
                <a:pos x="133381" y="0"/>
              </a:cxn>
              <a:cxn ang="0">
                <a:pos x="135007" y="0"/>
              </a:cxn>
              <a:cxn ang="0">
                <a:pos x="165100" y="14634"/>
              </a:cxn>
              <a:cxn ang="0">
                <a:pos x="128501" y="139029"/>
              </a:cxn>
              <a:cxn ang="0">
                <a:pos x="117928" y="133338"/>
              </a:cxn>
              <a:cxn ang="0">
                <a:pos x="78890" y="156103"/>
              </a:cxn>
              <a:cxn ang="0">
                <a:pos x="66690" y="149598"/>
              </a:cxn>
              <a:cxn ang="0">
                <a:pos x="28465" y="173990"/>
              </a:cxn>
              <a:cxn ang="0">
                <a:pos x="2439" y="161794"/>
              </a:cxn>
              <a:cxn ang="0">
                <a:pos x="0" y="157729"/>
              </a:cxn>
              <a:cxn ang="0">
                <a:pos x="0" y="108947"/>
              </a:cxn>
              <a:cxn ang="0">
                <a:pos x="35785" y="95125"/>
              </a:cxn>
              <a:cxn ang="0">
                <a:pos x="37411" y="95125"/>
              </a:cxn>
              <a:cxn ang="0">
                <a:pos x="66690" y="108947"/>
              </a:cxn>
              <a:cxn ang="0">
                <a:pos x="74010" y="147159"/>
              </a:cxn>
              <a:cxn ang="0">
                <a:pos x="56117" y="84555"/>
              </a:cxn>
              <a:cxn ang="0">
                <a:pos x="51237" y="101629"/>
              </a:cxn>
              <a:cxn ang="0">
                <a:pos x="51237" y="75612"/>
              </a:cxn>
              <a:cxn ang="0">
                <a:pos x="104102" y="70734"/>
              </a:cxn>
              <a:cxn ang="0">
                <a:pos x="117928" y="75612"/>
              </a:cxn>
              <a:cxn ang="0">
                <a:pos x="122808" y="130085"/>
              </a:cxn>
              <a:cxn ang="0">
                <a:pos x="104102" y="22765"/>
              </a:cxn>
              <a:cxn ang="0">
                <a:pos x="104102" y="70734"/>
              </a:cxn>
              <a:cxn ang="0">
                <a:pos x="28465" y="117890"/>
              </a:cxn>
              <a:cxn ang="0">
                <a:pos x="35785" y="101629"/>
              </a:cxn>
              <a:cxn ang="0">
                <a:pos x="14639" y="110573"/>
              </a:cxn>
              <a:cxn ang="0">
                <a:pos x="128501" y="26830"/>
              </a:cxn>
              <a:cxn ang="0">
                <a:pos x="128501" y="28456"/>
              </a:cxn>
            </a:cxnLst>
            <a:rect l="0" t="0" r="0" b="0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4" name="Freeform 171"/>
          <p:cNvSpPr>
            <a:spLocks noEditPoints="1"/>
          </p:cNvSpPr>
          <p:nvPr/>
        </p:nvSpPr>
        <p:spPr>
          <a:xfrm>
            <a:off x="10266448" y="3026838"/>
            <a:ext cx="143934" cy="198967"/>
          </a:xfrm>
          <a:custGeom>
            <a:avLst/>
            <a:gdLst/>
            <a:ahLst/>
            <a:cxnLst>
              <a:cxn ang="0">
                <a:pos x="107950" y="13999"/>
              </a:cxn>
              <a:cxn ang="0">
                <a:pos x="0" y="150495"/>
              </a:cxn>
              <a:cxn ang="0">
                <a:pos x="13929" y="24499"/>
              </a:cxn>
              <a:cxn ang="0">
                <a:pos x="94020" y="50748"/>
              </a:cxn>
              <a:cxn ang="0">
                <a:pos x="13929" y="24499"/>
              </a:cxn>
              <a:cxn ang="0">
                <a:pos x="13929" y="71747"/>
              </a:cxn>
              <a:cxn ang="0">
                <a:pos x="31340" y="71747"/>
              </a:cxn>
              <a:cxn ang="0">
                <a:pos x="87056" y="110246"/>
              </a:cxn>
              <a:cxn ang="0">
                <a:pos x="87056" y="127745"/>
              </a:cxn>
              <a:cxn ang="0">
                <a:pos x="87056" y="110246"/>
              </a:cxn>
              <a:cxn ang="0">
                <a:pos x="55716" y="118996"/>
              </a:cxn>
              <a:cxn ang="0">
                <a:pos x="73127" y="118996"/>
              </a:cxn>
              <a:cxn ang="0">
                <a:pos x="43528" y="110246"/>
              </a:cxn>
              <a:cxn ang="0">
                <a:pos x="43528" y="127745"/>
              </a:cxn>
              <a:cxn ang="0">
                <a:pos x="43528" y="110246"/>
              </a:cxn>
              <a:cxn ang="0">
                <a:pos x="13929" y="118996"/>
              </a:cxn>
              <a:cxn ang="0">
                <a:pos x="31340" y="118996"/>
              </a:cxn>
              <a:cxn ang="0">
                <a:pos x="87056" y="87497"/>
              </a:cxn>
              <a:cxn ang="0">
                <a:pos x="87056" y="104996"/>
              </a:cxn>
              <a:cxn ang="0">
                <a:pos x="87056" y="87497"/>
              </a:cxn>
              <a:cxn ang="0">
                <a:pos x="55716" y="96246"/>
              </a:cxn>
              <a:cxn ang="0">
                <a:pos x="73127" y="96246"/>
              </a:cxn>
              <a:cxn ang="0">
                <a:pos x="43528" y="87497"/>
              </a:cxn>
              <a:cxn ang="0">
                <a:pos x="43528" y="104996"/>
              </a:cxn>
              <a:cxn ang="0">
                <a:pos x="43528" y="87497"/>
              </a:cxn>
              <a:cxn ang="0">
                <a:pos x="13929" y="96246"/>
              </a:cxn>
              <a:cxn ang="0">
                <a:pos x="31340" y="96246"/>
              </a:cxn>
              <a:cxn ang="0">
                <a:pos x="87056" y="62997"/>
              </a:cxn>
              <a:cxn ang="0">
                <a:pos x="87056" y="80497"/>
              </a:cxn>
              <a:cxn ang="0">
                <a:pos x="87056" y="62997"/>
              </a:cxn>
              <a:cxn ang="0">
                <a:pos x="55716" y="71747"/>
              </a:cxn>
              <a:cxn ang="0">
                <a:pos x="73127" y="71747"/>
              </a:cxn>
              <a:cxn ang="0">
                <a:pos x="43528" y="62997"/>
              </a:cxn>
              <a:cxn ang="0">
                <a:pos x="43528" y="80497"/>
              </a:cxn>
              <a:cxn ang="0">
                <a:pos x="43528" y="62997"/>
              </a:cxn>
            </a:cxnLst>
            <a:rect l="0" t="0" r="0" b="0"/>
            <a:pathLst>
              <a:path w="62" h="86">
                <a:moveTo>
                  <a:pt x="0" y="8"/>
                </a:moveTo>
                <a:cubicBezTo>
                  <a:pt x="21" y="0"/>
                  <a:pt x="42" y="0"/>
                  <a:pt x="62" y="8"/>
                </a:cubicBezTo>
                <a:cubicBezTo>
                  <a:pt x="62" y="34"/>
                  <a:pt x="62" y="60"/>
                  <a:pt x="62" y="86"/>
                </a:cubicBezTo>
                <a:cubicBezTo>
                  <a:pt x="41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4"/>
                </a:moveTo>
                <a:cubicBezTo>
                  <a:pt x="8" y="29"/>
                  <a:pt x="8" y="29"/>
                  <a:pt x="8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14"/>
                  <a:pt x="54" y="14"/>
                  <a:pt x="54" y="14"/>
                </a:cubicBezTo>
                <a:cubicBezTo>
                  <a:pt x="8" y="14"/>
                  <a:pt x="8" y="14"/>
                  <a:pt x="8" y="14"/>
                </a:cubicBezTo>
                <a:close/>
                <a:moveTo>
                  <a:pt x="13" y="36"/>
                </a:moveTo>
                <a:cubicBezTo>
                  <a:pt x="10" y="36"/>
                  <a:pt x="8" y="38"/>
                  <a:pt x="8" y="41"/>
                </a:cubicBezTo>
                <a:cubicBezTo>
                  <a:pt x="8" y="44"/>
                  <a:pt x="10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8"/>
                  <a:pt x="16" y="36"/>
                  <a:pt x="13" y="36"/>
                </a:cubicBezTo>
                <a:close/>
                <a:moveTo>
                  <a:pt x="50" y="63"/>
                </a:moveTo>
                <a:cubicBezTo>
                  <a:pt x="47" y="63"/>
                  <a:pt x="45" y="66"/>
                  <a:pt x="45" y="68"/>
                </a:cubicBezTo>
                <a:cubicBezTo>
                  <a:pt x="45" y="71"/>
                  <a:pt x="47" y="73"/>
                  <a:pt x="50" y="73"/>
                </a:cubicBezTo>
                <a:cubicBezTo>
                  <a:pt x="52" y="73"/>
                  <a:pt x="54" y="71"/>
                  <a:pt x="54" y="68"/>
                </a:cubicBezTo>
                <a:cubicBezTo>
                  <a:pt x="54" y="66"/>
                  <a:pt x="52" y="63"/>
                  <a:pt x="50" y="63"/>
                </a:cubicBezTo>
                <a:close/>
                <a:moveTo>
                  <a:pt x="37" y="63"/>
                </a:moveTo>
                <a:cubicBezTo>
                  <a:pt x="34" y="63"/>
                  <a:pt x="32" y="66"/>
                  <a:pt x="32" y="68"/>
                </a:cubicBezTo>
                <a:cubicBezTo>
                  <a:pt x="32" y="71"/>
                  <a:pt x="34" y="73"/>
                  <a:pt x="37" y="73"/>
                </a:cubicBezTo>
                <a:cubicBezTo>
                  <a:pt x="40" y="73"/>
                  <a:pt x="42" y="71"/>
                  <a:pt x="42" y="68"/>
                </a:cubicBezTo>
                <a:cubicBezTo>
                  <a:pt x="42" y="66"/>
                  <a:pt x="40" y="63"/>
                  <a:pt x="37" y="63"/>
                </a:cubicBezTo>
                <a:close/>
                <a:moveTo>
                  <a:pt x="25" y="63"/>
                </a:moveTo>
                <a:cubicBezTo>
                  <a:pt x="22" y="63"/>
                  <a:pt x="20" y="66"/>
                  <a:pt x="20" y="68"/>
                </a:cubicBezTo>
                <a:cubicBezTo>
                  <a:pt x="20" y="71"/>
                  <a:pt x="22" y="73"/>
                  <a:pt x="25" y="73"/>
                </a:cubicBezTo>
                <a:cubicBezTo>
                  <a:pt x="28" y="73"/>
                  <a:pt x="30" y="71"/>
                  <a:pt x="30" y="68"/>
                </a:cubicBezTo>
                <a:cubicBezTo>
                  <a:pt x="30" y="66"/>
                  <a:pt x="28" y="63"/>
                  <a:pt x="25" y="63"/>
                </a:cubicBezTo>
                <a:close/>
                <a:moveTo>
                  <a:pt x="13" y="63"/>
                </a:moveTo>
                <a:cubicBezTo>
                  <a:pt x="10" y="63"/>
                  <a:pt x="8" y="66"/>
                  <a:pt x="8" y="68"/>
                </a:cubicBezTo>
                <a:cubicBezTo>
                  <a:pt x="8" y="71"/>
                  <a:pt x="10" y="73"/>
                  <a:pt x="13" y="73"/>
                </a:cubicBezTo>
                <a:cubicBezTo>
                  <a:pt x="16" y="73"/>
                  <a:pt x="18" y="71"/>
                  <a:pt x="18" y="68"/>
                </a:cubicBezTo>
                <a:cubicBezTo>
                  <a:pt x="18" y="66"/>
                  <a:pt x="16" y="63"/>
                  <a:pt x="13" y="63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7"/>
                  <a:pt x="47" y="60"/>
                  <a:pt x="50" y="60"/>
                </a:cubicBezTo>
                <a:cubicBezTo>
                  <a:pt x="52" y="60"/>
                  <a:pt x="54" y="57"/>
                  <a:pt x="54" y="55"/>
                </a:cubicBezTo>
                <a:cubicBezTo>
                  <a:pt x="54" y="52"/>
                  <a:pt x="52" y="50"/>
                  <a:pt x="50" y="50"/>
                </a:cubicBezTo>
                <a:close/>
                <a:moveTo>
                  <a:pt x="37" y="50"/>
                </a:moveTo>
                <a:cubicBezTo>
                  <a:pt x="34" y="50"/>
                  <a:pt x="32" y="52"/>
                  <a:pt x="32" y="55"/>
                </a:cubicBezTo>
                <a:cubicBezTo>
                  <a:pt x="32" y="57"/>
                  <a:pt x="34" y="60"/>
                  <a:pt x="37" y="60"/>
                </a:cubicBezTo>
                <a:cubicBezTo>
                  <a:pt x="40" y="60"/>
                  <a:pt x="42" y="57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5" y="50"/>
                </a:moveTo>
                <a:cubicBezTo>
                  <a:pt x="22" y="50"/>
                  <a:pt x="20" y="52"/>
                  <a:pt x="20" y="55"/>
                </a:cubicBezTo>
                <a:cubicBezTo>
                  <a:pt x="20" y="57"/>
                  <a:pt x="22" y="60"/>
                  <a:pt x="25" y="60"/>
                </a:cubicBezTo>
                <a:cubicBezTo>
                  <a:pt x="28" y="60"/>
                  <a:pt x="30" y="57"/>
                  <a:pt x="30" y="55"/>
                </a:cubicBezTo>
                <a:cubicBezTo>
                  <a:pt x="30" y="52"/>
                  <a:pt x="28" y="50"/>
                  <a:pt x="25" y="50"/>
                </a:cubicBezTo>
                <a:close/>
                <a:moveTo>
                  <a:pt x="13" y="50"/>
                </a:moveTo>
                <a:cubicBezTo>
                  <a:pt x="10" y="50"/>
                  <a:pt x="8" y="52"/>
                  <a:pt x="8" y="55"/>
                </a:cubicBezTo>
                <a:cubicBezTo>
                  <a:pt x="8" y="57"/>
                  <a:pt x="10" y="60"/>
                  <a:pt x="13" y="60"/>
                </a:cubicBezTo>
                <a:cubicBezTo>
                  <a:pt x="16" y="60"/>
                  <a:pt x="18" y="57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6"/>
                </a:moveTo>
                <a:cubicBezTo>
                  <a:pt x="47" y="36"/>
                  <a:pt x="45" y="38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2" y="46"/>
                  <a:pt x="54" y="44"/>
                  <a:pt x="54" y="41"/>
                </a:cubicBezTo>
                <a:cubicBezTo>
                  <a:pt x="54" y="38"/>
                  <a:pt x="52" y="36"/>
                  <a:pt x="50" y="36"/>
                </a:cubicBezTo>
                <a:close/>
                <a:moveTo>
                  <a:pt x="37" y="36"/>
                </a:moveTo>
                <a:cubicBezTo>
                  <a:pt x="34" y="36"/>
                  <a:pt x="32" y="38"/>
                  <a:pt x="32" y="41"/>
                </a:cubicBezTo>
                <a:cubicBezTo>
                  <a:pt x="32" y="44"/>
                  <a:pt x="34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8"/>
                  <a:pt x="40" y="36"/>
                  <a:pt x="37" y="36"/>
                </a:cubicBezTo>
                <a:close/>
                <a:moveTo>
                  <a:pt x="25" y="36"/>
                </a:moveTo>
                <a:cubicBezTo>
                  <a:pt x="22" y="36"/>
                  <a:pt x="20" y="38"/>
                  <a:pt x="20" y="41"/>
                </a:cubicBezTo>
                <a:cubicBezTo>
                  <a:pt x="20" y="44"/>
                  <a:pt x="22" y="46"/>
                  <a:pt x="25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8"/>
                  <a:pt x="28" y="36"/>
                  <a:pt x="25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5" name="Freeform 172"/>
          <p:cNvSpPr>
            <a:spLocks noEditPoints="1"/>
          </p:cNvSpPr>
          <p:nvPr/>
        </p:nvSpPr>
        <p:spPr>
          <a:xfrm>
            <a:off x="8930830" y="2353737"/>
            <a:ext cx="207434" cy="220134"/>
          </a:xfrm>
          <a:custGeom>
            <a:avLst/>
            <a:gdLst/>
            <a:ahLst/>
            <a:cxnLst>
              <a:cxn ang="0">
                <a:pos x="131637" y="38380"/>
              </a:cxn>
              <a:cxn ang="0">
                <a:pos x="156210" y="92462"/>
              </a:cxn>
              <a:cxn ang="0">
                <a:pos x="136903" y="139566"/>
              </a:cxn>
              <a:cxn ang="0">
                <a:pos x="82492" y="92462"/>
              </a:cxn>
              <a:cxn ang="0">
                <a:pos x="131637" y="38380"/>
              </a:cxn>
              <a:cxn ang="0">
                <a:pos x="133392" y="144800"/>
              </a:cxn>
              <a:cxn ang="0">
                <a:pos x="121106" y="153522"/>
              </a:cxn>
              <a:cxn ang="0">
                <a:pos x="129882" y="141310"/>
              </a:cxn>
              <a:cxn ang="0">
                <a:pos x="133392" y="144800"/>
              </a:cxn>
              <a:cxn ang="0">
                <a:pos x="112330" y="160501"/>
              </a:cxn>
              <a:cxn ang="0">
                <a:pos x="126372" y="137821"/>
              </a:cxn>
              <a:cxn ang="0">
                <a:pos x="122861" y="134332"/>
              </a:cxn>
              <a:cxn ang="0">
                <a:pos x="105310" y="163990"/>
              </a:cxn>
              <a:cxn ang="0">
                <a:pos x="112330" y="160501"/>
              </a:cxn>
              <a:cxn ang="0">
                <a:pos x="101799" y="158756"/>
              </a:cxn>
              <a:cxn ang="0">
                <a:pos x="117596" y="130843"/>
              </a:cxn>
              <a:cxn ang="0">
                <a:pos x="114085" y="129098"/>
              </a:cxn>
              <a:cxn ang="0">
                <a:pos x="100044" y="153522"/>
              </a:cxn>
              <a:cxn ang="0">
                <a:pos x="101799" y="158756"/>
              </a:cxn>
              <a:cxn ang="0">
                <a:pos x="98289" y="146544"/>
              </a:cxn>
              <a:cxn ang="0">
                <a:pos x="110575" y="125609"/>
              </a:cxn>
              <a:cxn ang="0">
                <a:pos x="107065" y="122120"/>
              </a:cxn>
              <a:cxn ang="0">
                <a:pos x="96534" y="141310"/>
              </a:cxn>
              <a:cxn ang="0">
                <a:pos x="98289" y="146544"/>
              </a:cxn>
              <a:cxn ang="0">
                <a:pos x="93023" y="136077"/>
              </a:cxn>
              <a:cxn ang="0">
                <a:pos x="103554" y="118631"/>
              </a:cxn>
              <a:cxn ang="0">
                <a:pos x="100044" y="115142"/>
              </a:cxn>
              <a:cxn ang="0">
                <a:pos x="91268" y="130843"/>
              </a:cxn>
              <a:cxn ang="0">
                <a:pos x="93023" y="136077"/>
              </a:cxn>
              <a:cxn ang="0">
                <a:pos x="89513" y="123865"/>
              </a:cxn>
              <a:cxn ang="0">
                <a:pos x="96534" y="111653"/>
              </a:cxn>
              <a:cxn ang="0">
                <a:pos x="93023" y="108163"/>
              </a:cxn>
              <a:cxn ang="0">
                <a:pos x="87758" y="118631"/>
              </a:cxn>
              <a:cxn ang="0">
                <a:pos x="89513" y="123865"/>
              </a:cxn>
              <a:cxn ang="0">
                <a:pos x="84248" y="113397"/>
              </a:cxn>
              <a:cxn ang="0">
                <a:pos x="89513" y="106419"/>
              </a:cxn>
              <a:cxn ang="0">
                <a:pos x="86003" y="102930"/>
              </a:cxn>
              <a:cxn ang="0">
                <a:pos x="82492" y="106419"/>
              </a:cxn>
              <a:cxn ang="0">
                <a:pos x="84248" y="113397"/>
              </a:cxn>
              <a:cxn ang="0">
                <a:pos x="80737" y="101185"/>
              </a:cxn>
              <a:cxn ang="0">
                <a:pos x="78982" y="95951"/>
              </a:cxn>
              <a:cxn ang="0">
                <a:pos x="82492" y="99441"/>
              </a:cxn>
              <a:cxn ang="0">
                <a:pos x="80737" y="101185"/>
              </a:cxn>
              <a:cxn ang="0">
                <a:pos x="103554" y="29657"/>
              </a:cxn>
              <a:cxn ang="0">
                <a:pos x="71961" y="94207"/>
              </a:cxn>
              <a:cxn ang="0">
                <a:pos x="63186" y="22679"/>
              </a:cxn>
              <a:cxn ang="0">
                <a:pos x="0" y="94207"/>
              </a:cxn>
              <a:cxn ang="0">
                <a:pos x="71961" y="165735"/>
              </a:cxn>
              <a:cxn ang="0">
                <a:pos x="96534" y="162245"/>
              </a:cxn>
              <a:cxn ang="0">
                <a:pos x="71961" y="94207"/>
              </a:cxn>
              <a:cxn ang="0">
                <a:pos x="119351" y="40125"/>
              </a:cxn>
              <a:cxn ang="0">
                <a:pos x="103554" y="29657"/>
              </a:cxn>
              <a:cxn ang="0">
                <a:pos x="75472" y="0"/>
              </a:cxn>
              <a:cxn ang="0">
                <a:pos x="66696" y="0"/>
              </a:cxn>
              <a:cxn ang="0">
                <a:pos x="75472" y="71527"/>
              </a:cxn>
              <a:cxn ang="0">
                <a:pos x="107065" y="6978"/>
              </a:cxn>
              <a:cxn ang="0">
                <a:pos x="75472" y="0"/>
              </a:cxn>
            </a:cxnLst>
            <a:rect l="0" t="0" r="0" b="0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6" name="Freeform 173"/>
          <p:cNvSpPr>
            <a:spLocks noEditPoints="1"/>
          </p:cNvSpPr>
          <p:nvPr/>
        </p:nvSpPr>
        <p:spPr>
          <a:xfrm>
            <a:off x="10215648" y="2423588"/>
            <a:ext cx="232834" cy="152400"/>
          </a:xfrm>
          <a:custGeom>
            <a:avLst/>
            <a:gdLst/>
            <a:ahLst/>
            <a:cxnLst>
              <a:cxn ang="0">
                <a:pos x="31634" y="101424"/>
              </a:cxn>
              <a:cxn ang="0">
                <a:pos x="93146" y="113665"/>
              </a:cxn>
              <a:cxn ang="0">
                <a:pos x="152900" y="99675"/>
              </a:cxn>
              <a:cxn ang="0">
                <a:pos x="152900" y="40219"/>
              </a:cxn>
              <a:cxn ang="0">
                <a:pos x="93146" y="48963"/>
              </a:cxn>
              <a:cxn ang="0">
                <a:pos x="31634" y="40219"/>
              </a:cxn>
              <a:cxn ang="0">
                <a:pos x="31634" y="101424"/>
              </a:cxn>
              <a:cxn ang="0">
                <a:pos x="173990" y="13989"/>
              </a:cxn>
              <a:cxn ang="0">
                <a:pos x="173990" y="29727"/>
              </a:cxn>
              <a:cxn ang="0">
                <a:pos x="93146" y="41968"/>
              </a:cxn>
              <a:cxn ang="0">
                <a:pos x="12302" y="29727"/>
              </a:cxn>
              <a:cxn ang="0">
                <a:pos x="12302" y="59455"/>
              </a:cxn>
              <a:cxn ang="0">
                <a:pos x="15817" y="64701"/>
              </a:cxn>
              <a:cxn ang="0">
                <a:pos x="8787" y="71696"/>
              </a:cxn>
              <a:cxn ang="0">
                <a:pos x="3514" y="64701"/>
              </a:cxn>
              <a:cxn ang="0">
                <a:pos x="7029" y="59455"/>
              </a:cxn>
              <a:cxn ang="0">
                <a:pos x="7029" y="13989"/>
              </a:cxn>
              <a:cxn ang="0">
                <a:pos x="93146" y="0"/>
              </a:cxn>
              <a:cxn ang="0">
                <a:pos x="173990" y="13989"/>
              </a:cxn>
              <a:cxn ang="0">
                <a:pos x="14059" y="73445"/>
              </a:cxn>
              <a:cxn ang="0">
                <a:pos x="5272" y="73445"/>
              </a:cxn>
              <a:cxn ang="0">
                <a:pos x="0" y="101424"/>
              </a:cxn>
              <a:cxn ang="0">
                <a:pos x="3514" y="101424"/>
              </a:cxn>
              <a:cxn ang="0">
                <a:pos x="5272" y="97926"/>
              </a:cxn>
              <a:cxn ang="0">
                <a:pos x="5272" y="101424"/>
              </a:cxn>
              <a:cxn ang="0">
                <a:pos x="10544" y="103172"/>
              </a:cxn>
              <a:cxn ang="0">
                <a:pos x="12302" y="99675"/>
              </a:cxn>
              <a:cxn ang="0">
                <a:pos x="12302" y="103172"/>
              </a:cxn>
              <a:cxn ang="0">
                <a:pos x="14059" y="103172"/>
              </a:cxn>
              <a:cxn ang="0">
                <a:pos x="14059" y="89183"/>
              </a:cxn>
              <a:cxn ang="0">
                <a:pos x="15817" y="101424"/>
              </a:cxn>
              <a:cxn ang="0">
                <a:pos x="19332" y="101424"/>
              </a:cxn>
              <a:cxn ang="0">
                <a:pos x="14059" y="73445"/>
              </a:cxn>
            </a:cxnLst>
            <a:rect l="0" t="0" r="0" b="0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7" name="Freeform 174"/>
          <p:cNvSpPr>
            <a:spLocks noEditPoints="1"/>
          </p:cNvSpPr>
          <p:nvPr/>
        </p:nvSpPr>
        <p:spPr>
          <a:xfrm>
            <a:off x="8293712" y="2398187"/>
            <a:ext cx="215900" cy="205316"/>
          </a:xfrm>
          <a:custGeom>
            <a:avLst/>
            <a:gdLst/>
            <a:ahLst/>
            <a:cxnLst>
              <a:cxn ang="0">
                <a:pos x="155568" y="0"/>
              </a:cxn>
              <a:cxn ang="0">
                <a:pos x="162560" y="8767"/>
              </a:cxn>
              <a:cxn ang="0">
                <a:pos x="162560" y="129756"/>
              </a:cxn>
              <a:cxn ang="0">
                <a:pos x="141584" y="129756"/>
              </a:cxn>
              <a:cxn ang="0">
                <a:pos x="143332" y="113975"/>
              </a:cxn>
              <a:cxn ang="0">
                <a:pos x="146828" y="17534"/>
              </a:cxn>
              <a:cxn ang="0">
                <a:pos x="17479" y="113975"/>
              </a:cxn>
              <a:cxn ang="0">
                <a:pos x="83901" y="126249"/>
              </a:cxn>
              <a:cxn ang="0">
                <a:pos x="8739" y="129756"/>
              </a:cxn>
              <a:cxn ang="0">
                <a:pos x="0" y="120989"/>
              </a:cxn>
              <a:cxn ang="0">
                <a:pos x="0" y="0"/>
              </a:cxn>
              <a:cxn ang="0">
                <a:pos x="111869" y="89426"/>
              </a:cxn>
              <a:cxn ang="0">
                <a:pos x="96137" y="124496"/>
              </a:cxn>
              <a:cxn ang="0">
                <a:pos x="99633" y="143784"/>
              </a:cxn>
              <a:cxn ang="0">
                <a:pos x="111869" y="136770"/>
              </a:cxn>
              <a:cxn ang="0">
                <a:pos x="125852" y="147291"/>
              </a:cxn>
              <a:cxn ang="0">
                <a:pos x="129348" y="124496"/>
              </a:cxn>
              <a:cxn ang="0">
                <a:pos x="111869" y="89426"/>
              </a:cxn>
              <a:cxn ang="0">
                <a:pos x="111869" y="120989"/>
              </a:cxn>
              <a:cxn ang="0">
                <a:pos x="111869" y="126249"/>
              </a:cxn>
              <a:cxn ang="0">
                <a:pos x="108373" y="96440"/>
              </a:cxn>
              <a:cxn ang="0">
                <a:pos x="124104" y="112221"/>
              </a:cxn>
              <a:cxn ang="0">
                <a:pos x="108373" y="96440"/>
              </a:cxn>
              <a:cxn ang="0">
                <a:pos x="31463" y="80659"/>
              </a:cxn>
              <a:cxn ang="0">
                <a:pos x="134592" y="71892"/>
              </a:cxn>
              <a:cxn ang="0">
                <a:pos x="82153" y="50850"/>
              </a:cxn>
              <a:cxn ang="0">
                <a:pos x="134592" y="59617"/>
              </a:cxn>
              <a:cxn ang="0">
                <a:pos x="82153" y="50850"/>
              </a:cxn>
              <a:cxn ang="0">
                <a:pos x="82153" y="38576"/>
              </a:cxn>
              <a:cxn ang="0">
                <a:pos x="134592" y="29808"/>
              </a:cxn>
              <a:cxn ang="0">
                <a:pos x="31463" y="29808"/>
              </a:cxn>
              <a:cxn ang="0">
                <a:pos x="69918" y="61371"/>
              </a:cxn>
              <a:cxn ang="0">
                <a:pos x="31463" y="29808"/>
              </a:cxn>
            </a:cxnLst>
            <a:rect l="0" t="0" r="0" b="0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8" name="Freeform 175"/>
          <p:cNvSpPr>
            <a:spLocks noEditPoints="1"/>
          </p:cNvSpPr>
          <p:nvPr/>
        </p:nvSpPr>
        <p:spPr>
          <a:xfrm>
            <a:off x="8920246" y="2988738"/>
            <a:ext cx="196851" cy="247651"/>
          </a:xfrm>
          <a:custGeom>
            <a:avLst/>
            <a:gdLst/>
            <a:ahLst/>
            <a:cxnLst>
              <a:cxn ang="0">
                <a:pos x="85657" y="45324"/>
              </a:cxn>
              <a:cxn ang="0">
                <a:pos x="57687" y="38351"/>
              </a:cxn>
              <a:cxn ang="0">
                <a:pos x="45451" y="73216"/>
              </a:cxn>
              <a:cxn ang="0">
                <a:pos x="59436" y="95879"/>
              </a:cxn>
              <a:cxn ang="0">
                <a:pos x="61184" y="102852"/>
              </a:cxn>
              <a:cxn ang="0">
                <a:pos x="85657" y="109825"/>
              </a:cxn>
              <a:cxn ang="0">
                <a:pos x="110131" y="102852"/>
              </a:cxn>
              <a:cxn ang="0">
                <a:pos x="110131" y="95879"/>
              </a:cxn>
              <a:cxn ang="0">
                <a:pos x="125864" y="73216"/>
              </a:cxn>
              <a:cxn ang="0">
                <a:pos x="111879" y="38351"/>
              </a:cxn>
              <a:cxn ang="0">
                <a:pos x="85657" y="45324"/>
              </a:cxn>
              <a:cxn ang="0">
                <a:pos x="146841" y="134230"/>
              </a:cxn>
              <a:cxn ang="0">
                <a:pos x="24473" y="134230"/>
              </a:cxn>
              <a:cxn ang="0">
                <a:pos x="19229" y="151663"/>
              </a:cxn>
              <a:cxn ang="0">
                <a:pos x="19229" y="151663"/>
              </a:cxn>
              <a:cxn ang="0">
                <a:pos x="24473" y="167352"/>
              </a:cxn>
              <a:cxn ang="0">
                <a:pos x="148590" y="167352"/>
              </a:cxn>
              <a:cxn ang="0">
                <a:pos x="148590" y="184785"/>
              </a:cxn>
              <a:cxn ang="0">
                <a:pos x="20977" y="184785"/>
              </a:cxn>
              <a:cxn ang="0">
                <a:pos x="17481" y="184785"/>
              </a:cxn>
              <a:cxn ang="0">
                <a:pos x="13984" y="183041"/>
              </a:cxn>
              <a:cxn ang="0">
                <a:pos x="12236" y="181298"/>
              </a:cxn>
              <a:cxn ang="0">
                <a:pos x="0" y="151663"/>
              </a:cxn>
              <a:cxn ang="0">
                <a:pos x="0" y="151663"/>
              </a:cxn>
              <a:cxn ang="0">
                <a:pos x="12236" y="120284"/>
              </a:cxn>
              <a:cxn ang="0">
                <a:pos x="13984" y="118541"/>
              </a:cxn>
              <a:cxn ang="0">
                <a:pos x="15733" y="115054"/>
              </a:cxn>
              <a:cxn ang="0">
                <a:pos x="20977" y="115054"/>
              </a:cxn>
              <a:cxn ang="0">
                <a:pos x="146841" y="115054"/>
              </a:cxn>
              <a:cxn ang="0">
                <a:pos x="146841" y="134230"/>
              </a:cxn>
              <a:cxn ang="0">
                <a:pos x="27969" y="158636"/>
              </a:cxn>
              <a:cxn ang="0">
                <a:pos x="27969" y="162122"/>
              </a:cxn>
              <a:cxn ang="0">
                <a:pos x="136353" y="162122"/>
              </a:cxn>
              <a:cxn ang="0">
                <a:pos x="136353" y="158636"/>
              </a:cxn>
              <a:cxn ang="0">
                <a:pos x="27969" y="158636"/>
              </a:cxn>
              <a:cxn ang="0">
                <a:pos x="27969" y="139460"/>
              </a:cxn>
              <a:cxn ang="0">
                <a:pos x="27969" y="142946"/>
              </a:cxn>
              <a:cxn ang="0">
                <a:pos x="136353" y="142946"/>
              </a:cxn>
              <a:cxn ang="0">
                <a:pos x="136353" y="139460"/>
              </a:cxn>
              <a:cxn ang="0">
                <a:pos x="27969" y="139460"/>
              </a:cxn>
              <a:cxn ang="0">
                <a:pos x="27969" y="148176"/>
              </a:cxn>
              <a:cxn ang="0">
                <a:pos x="27969" y="153406"/>
              </a:cxn>
              <a:cxn ang="0">
                <a:pos x="136353" y="153406"/>
              </a:cxn>
              <a:cxn ang="0">
                <a:pos x="136353" y="148176"/>
              </a:cxn>
              <a:cxn ang="0">
                <a:pos x="27969" y="148176"/>
              </a:cxn>
              <a:cxn ang="0">
                <a:pos x="87405" y="17432"/>
              </a:cxn>
              <a:cxn ang="0">
                <a:pos x="127612" y="13946"/>
              </a:cxn>
              <a:cxn ang="0">
                <a:pos x="89154" y="26148"/>
              </a:cxn>
              <a:cxn ang="0">
                <a:pos x="87405" y="41838"/>
              </a:cxn>
              <a:cxn ang="0">
                <a:pos x="83909" y="41838"/>
              </a:cxn>
              <a:cxn ang="0">
                <a:pos x="69924" y="13946"/>
              </a:cxn>
              <a:cxn ang="0">
                <a:pos x="80413" y="6973"/>
              </a:cxn>
              <a:cxn ang="0">
                <a:pos x="87405" y="17432"/>
              </a:cxn>
            </a:cxnLst>
            <a:rect l="0" t="0" r="0" b="0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9" name="Freeform 176"/>
          <p:cNvSpPr>
            <a:spLocks noEditPoints="1"/>
          </p:cNvSpPr>
          <p:nvPr/>
        </p:nvSpPr>
        <p:spPr>
          <a:xfrm>
            <a:off x="5017107" y="3670305"/>
            <a:ext cx="237067" cy="213784"/>
          </a:xfrm>
          <a:custGeom>
            <a:avLst/>
            <a:gdLst/>
            <a:ahLst/>
            <a:cxnLst>
              <a:cxn ang="0">
                <a:pos x="63374" y="136362"/>
              </a:cxn>
              <a:cxn ang="0">
                <a:pos x="68655" y="141675"/>
              </a:cxn>
              <a:cxn ang="0">
                <a:pos x="73936" y="141675"/>
              </a:cxn>
              <a:cxn ang="0">
                <a:pos x="77457" y="139904"/>
              </a:cxn>
              <a:cxn ang="0">
                <a:pos x="80978" y="132820"/>
              </a:cxn>
              <a:cxn ang="0">
                <a:pos x="80978" y="132820"/>
              </a:cxn>
              <a:cxn ang="0">
                <a:pos x="80978" y="83234"/>
              </a:cxn>
              <a:cxn ang="0">
                <a:pos x="52811" y="92089"/>
              </a:cxn>
              <a:cxn ang="0">
                <a:pos x="0" y="92089"/>
              </a:cxn>
              <a:cxn ang="0">
                <a:pos x="77457" y="10625"/>
              </a:cxn>
              <a:cxn ang="0">
                <a:pos x="80978" y="0"/>
              </a:cxn>
              <a:cxn ang="0">
                <a:pos x="96821" y="0"/>
              </a:cxn>
              <a:cxn ang="0">
                <a:pos x="100342" y="10625"/>
              </a:cxn>
              <a:cxn ang="0">
                <a:pos x="177800" y="92089"/>
              </a:cxn>
              <a:cxn ang="0">
                <a:pos x="126748" y="92089"/>
              </a:cxn>
              <a:cxn ang="0">
                <a:pos x="98582" y="83234"/>
              </a:cxn>
              <a:cxn ang="0">
                <a:pos x="98582" y="132820"/>
              </a:cxn>
              <a:cxn ang="0">
                <a:pos x="98582" y="132820"/>
              </a:cxn>
              <a:cxn ang="0">
                <a:pos x="88019" y="155843"/>
              </a:cxn>
              <a:cxn ang="0">
                <a:pos x="75697" y="159385"/>
              </a:cxn>
              <a:cxn ang="0">
                <a:pos x="63374" y="157614"/>
              </a:cxn>
              <a:cxn ang="0">
                <a:pos x="45770" y="139904"/>
              </a:cxn>
              <a:cxn ang="0">
                <a:pos x="63374" y="136362"/>
              </a:cxn>
              <a:cxn ang="0">
                <a:pos x="126748" y="76150"/>
              </a:cxn>
              <a:cxn ang="0">
                <a:pos x="140831" y="72608"/>
              </a:cxn>
              <a:cxn ang="0">
                <a:pos x="100342" y="23022"/>
              </a:cxn>
              <a:cxn ang="0">
                <a:pos x="126748" y="76150"/>
              </a:cxn>
              <a:cxn ang="0">
                <a:pos x="17603" y="70837"/>
              </a:cxn>
              <a:cxn ang="0">
                <a:pos x="35207" y="69066"/>
              </a:cxn>
              <a:cxn ang="0">
                <a:pos x="58093" y="28335"/>
              </a:cxn>
              <a:cxn ang="0">
                <a:pos x="17603" y="70837"/>
              </a:cxn>
            </a:cxnLst>
            <a:rect l="0" t="0" r="0" b="0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0" name="Freeform 177"/>
          <p:cNvSpPr>
            <a:spLocks noEditPoints="1"/>
          </p:cNvSpPr>
          <p:nvPr/>
        </p:nvSpPr>
        <p:spPr>
          <a:xfrm>
            <a:off x="5025574" y="4282024"/>
            <a:ext cx="192618" cy="241300"/>
          </a:xfrm>
          <a:custGeom>
            <a:avLst/>
            <a:gdLst/>
            <a:ahLst/>
            <a:cxnLst>
              <a:cxn ang="0">
                <a:pos x="85472" y="123550"/>
              </a:cxn>
              <a:cxn ang="0">
                <a:pos x="75006" y="123550"/>
              </a:cxn>
              <a:cxn ang="0">
                <a:pos x="104660" y="172274"/>
              </a:cxn>
              <a:cxn ang="0">
                <a:pos x="120359" y="180975"/>
              </a:cxn>
              <a:cxn ang="0">
                <a:pos x="134313" y="120069"/>
              </a:cxn>
              <a:cxn ang="0">
                <a:pos x="136058" y="46983"/>
              </a:cxn>
              <a:cxn ang="0">
                <a:pos x="90705" y="60905"/>
              </a:cxn>
              <a:cxn ang="0">
                <a:pos x="55818" y="66125"/>
              </a:cxn>
              <a:cxn ang="0">
                <a:pos x="41864" y="64385"/>
              </a:cxn>
              <a:cxn ang="0">
                <a:pos x="13954" y="93967"/>
              </a:cxn>
              <a:cxn ang="0">
                <a:pos x="20932" y="156612"/>
              </a:cxn>
              <a:cxn ang="0">
                <a:pos x="34886" y="180975"/>
              </a:cxn>
              <a:cxn ang="0">
                <a:pos x="71517" y="180975"/>
              </a:cxn>
              <a:cxn ang="0">
                <a:pos x="73262" y="0"/>
              </a:cxn>
              <a:cxn ang="0">
                <a:pos x="102915" y="29582"/>
              </a:cxn>
              <a:cxn ang="0">
                <a:pos x="73262" y="60905"/>
              </a:cxn>
              <a:cxn ang="0">
                <a:pos x="43608" y="29582"/>
              </a:cxn>
              <a:cxn ang="0">
                <a:pos x="73262" y="0"/>
              </a:cxn>
              <a:cxn ang="0">
                <a:pos x="90705" y="29582"/>
              </a:cxn>
              <a:cxn ang="0">
                <a:pos x="73262" y="46983"/>
              </a:cxn>
              <a:cxn ang="0">
                <a:pos x="55818" y="29582"/>
              </a:cxn>
              <a:cxn ang="0">
                <a:pos x="73262" y="13921"/>
              </a:cxn>
              <a:cxn ang="0">
                <a:pos x="71517" y="99188"/>
              </a:cxn>
              <a:cxn ang="0">
                <a:pos x="71517" y="147912"/>
              </a:cxn>
              <a:cxn ang="0">
                <a:pos x="71517" y="99188"/>
              </a:cxn>
              <a:cxn ang="0">
                <a:pos x="36631" y="93967"/>
              </a:cxn>
              <a:cxn ang="0">
                <a:pos x="50585" y="83526"/>
              </a:cxn>
              <a:cxn ang="0">
                <a:pos x="57563" y="92227"/>
              </a:cxn>
              <a:cxn ang="0">
                <a:pos x="47097" y="93967"/>
              </a:cxn>
              <a:cxn ang="0">
                <a:pos x="43608" y="99188"/>
              </a:cxn>
              <a:cxn ang="0">
                <a:pos x="108148" y="99188"/>
              </a:cxn>
              <a:cxn ang="0">
                <a:pos x="101171" y="95707"/>
              </a:cxn>
              <a:cxn ang="0">
                <a:pos x="94194" y="92227"/>
              </a:cxn>
              <a:cxn ang="0">
                <a:pos x="85472" y="85267"/>
              </a:cxn>
              <a:cxn ang="0">
                <a:pos x="102915" y="87007"/>
              </a:cxn>
              <a:cxn ang="0">
                <a:pos x="108148" y="99188"/>
              </a:cxn>
              <a:cxn ang="0">
                <a:pos x="68029" y="123550"/>
              </a:cxn>
              <a:cxn ang="0">
                <a:pos x="57563" y="123550"/>
              </a:cxn>
            </a:cxnLst>
            <a:rect l="0" t="0" r="0" b="0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1" name="Freeform 178"/>
          <p:cNvSpPr>
            <a:spLocks noEditPoints="1"/>
          </p:cNvSpPr>
          <p:nvPr/>
        </p:nvSpPr>
        <p:spPr>
          <a:xfrm>
            <a:off x="6977144" y="2355854"/>
            <a:ext cx="230718" cy="232834"/>
          </a:xfrm>
          <a:custGeom>
            <a:avLst/>
            <a:gdLst/>
            <a:ahLst/>
            <a:cxnLst>
              <a:cxn ang="0">
                <a:pos x="85487" y="0"/>
              </a:cxn>
              <a:cxn ang="0">
                <a:pos x="172720" y="87312"/>
              </a:cxn>
              <a:cxn ang="0">
                <a:pos x="85487" y="174625"/>
              </a:cxn>
              <a:cxn ang="0">
                <a:pos x="0" y="87312"/>
              </a:cxn>
              <a:cxn ang="0">
                <a:pos x="85487" y="0"/>
              </a:cxn>
              <a:cxn ang="0">
                <a:pos x="78509" y="26193"/>
              </a:cxn>
              <a:cxn ang="0">
                <a:pos x="78509" y="76835"/>
              </a:cxn>
              <a:cxn ang="0">
                <a:pos x="94210" y="76835"/>
              </a:cxn>
              <a:cxn ang="0">
                <a:pos x="94210" y="26193"/>
              </a:cxn>
              <a:cxn ang="0">
                <a:pos x="78509" y="26193"/>
              </a:cxn>
              <a:cxn ang="0">
                <a:pos x="116891" y="41910"/>
              </a:cxn>
              <a:cxn ang="0">
                <a:pos x="106423" y="55880"/>
              </a:cxn>
              <a:cxn ang="0">
                <a:pos x="111657" y="61118"/>
              </a:cxn>
              <a:cxn ang="0">
                <a:pos x="122125" y="87312"/>
              </a:cxn>
              <a:cxn ang="0">
                <a:pos x="111657" y="113506"/>
              </a:cxn>
              <a:cxn ang="0">
                <a:pos x="85487" y="123983"/>
              </a:cxn>
              <a:cxn ang="0">
                <a:pos x="61062" y="113506"/>
              </a:cxn>
              <a:cxn ang="0">
                <a:pos x="48850" y="87312"/>
              </a:cxn>
              <a:cxn ang="0">
                <a:pos x="61062" y="61118"/>
              </a:cxn>
              <a:cxn ang="0">
                <a:pos x="64551" y="55880"/>
              </a:cxn>
              <a:cxn ang="0">
                <a:pos x="54084" y="41910"/>
              </a:cxn>
              <a:cxn ang="0">
                <a:pos x="47105" y="48895"/>
              </a:cxn>
              <a:cxn ang="0">
                <a:pos x="31403" y="87312"/>
              </a:cxn>
              <a:cxn ang="0">
                <a:pos x="47105" y="125730"/>
              </a:cxn>
              <a:cxn ang="0">
                <a:pos x="85487" y="141446"/>
              </a:cxn>
              <a:cxn ang="0">
                <a:pos x="125614" y="125730"/>
              </a:cxn>
              <a:cxn ang="0">
                <a:pos x="141316" y="87312"/>
              </a:cxn>
              <a:cxn ang="0">
                <a:pos x="125614" y="48895"/>
              </a:cxn>
              <a:cxn ang="0">
                <a:pos x="116891" y="41910"/>
              </a:cxn>
            </a:cxnLst>
            <a:rect l="0" t="0" r="0" b="0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2" name="Freeform 179"/>
          <p:cNvSpPr>
            <a:spLocks noEditPoints="1"/>
          </p:cNvSpPr>
          <p:nvPr/>
        </p:nvSpPr>
        <p:spPr>
          <a:xfrm>
            <a:off x="6371776" y="3659723"/>
            <a:ext cx="148167" cy="226483"/>
          </a:xfrm>
          <a:custGeom>
            <a:avLst/>
            <a:gdLst/>
            <a:ahLst/>
            <a:cxnLst>
              <a:cxn ang="0">
                <a:pos x="96043" y="0"/>
              </a:cxn>
              <a:cxn ang="0">
                <a:pos x="111760" y="155561"/>
              </a:cxn>
              <a:cxn ang="0">
                <a:pos x="15716" y="169545"/>
              </a:cxn>
              <a:cxn ang="0">
                <a:pos x="0" y="15730"/>
              </a:cxn>
              <a:cxn ang="0">
                <a:pos x="12223" y="24470"/>
              </a:cxn>
              <a:cxn ang="0">
                <a:pos x="99536" y="83898"/>
              </a:cxn>
              <a:cxn ang="0">
                <a:pos x="12223" y="24470"/>
              </a:cxn>
              <a:cxn ang="0">
                <a:pos x="34925" y="13983"/>
              </a:cxn>
              <a:cxn ang="0">
                <a:pos x="73342" y="8739"/>
              </a:cxn>
              <a:cxn ang="0">
                <a:pos x="47148" y="90890"/>
              </a:cxn>
              <a:cxn ang="0">
                <a:pos x="41910" y="104873"/>
              </a:cxn>
              <a:cxn ang="0">
                <a:pos x="62865" y="110116"/>
              </a:cxn>
              <a:cxn ang="0">
                <a:pos x="68103" y="96133"/>
              </a:cxn>
              <a:cxn ang="0">
                <a:pos x="47148" y="90890"/>
              </a:cxn>
              <a:cxn ang="0">
                <a:pos x="13970" y="97881"/>
              </a:cxn>
              <a:cxn ang="0">
                <a:pos x="38417" y="103125"/>
              </a:cxn>
              <a:cxn ang="0">
                <a:pos x="96043" y="97881"/>
              </a:cxn>
              <a:cxn ang="0">
                <a:pos x="71596" y="103125"/>
              </a:cxn>
              <a:cxn ang="0">
                <a:pos x="96043" y="97881"/>
              </a:cxn>
              <a:cxn ang="0">
                <a:pos x="13970" y="113612"/>
              </a:cxn>
              <a:cxn ang="0">
                <a:pos x="38417" y="125847"/>
              </a:cxn>
              <a:cxn ang="0">
                <a:pos x="66357" y="113612"/>
              </a:cxn>
              <a:cxn ang="0">
                <a:pos x="43656" y="125847"/>
              </a:cxn>
              <a:cxn ang="0">
                <a:pos x="66357" y="113612"/>
              </a:cxn>
              <a:cxn ang="0">
                <a:pos x="71596" y="113612"/>
              </a:cxn>
              <a:cxn ang="0">
                <a:pos x="96043" y="125847"/>
              </a:cxn>
              <a:cxn ang="0">
                <a:pos x="38417" y="129343"/>
              </a:cxn>
              <a:cxn ang="0">
                <a:pos x="13970" y="139830"/>
              </a:cxn>
              <a:cxn ang="0">
                <a:pos x="38417" y="129343"/>
              </a:cxn>
              <a:cxn ang="0">
                <a:pos x="43656" y="129343"/>
              </a:cxn>
              <a:cxn ang="0">
                <a:pos x="66357" y="139830"/>
              </a:cxn>
              <a:cxn ang="0">
                <a:pos x="96043" y="129343"/>
              </a:cxn>
              <a:cxn ang="0">
                <a:pos x="71596" y="139830"/>
              </a:cxn>
              <a:cxn ang="0">
                <a:pos x="96043" y="129343"/>
              </a:cxn>
              <a:cxn ang="0">
                <a:pos x="13970" y="145074"/>
              </a:cxn>
              <a:cxn ang="0">
                <a:pos x="38417" y="155561"/>
              </a:cxn>
              <a:cxn ang="0">
                <a:pos x="66357" y="145074"/>
              </a:cxn>
              <a:cxn ang="0">
                <a:pos x="43656" y="155561"/>
              </a:cxn>
              <a:cxn ang="0">
                <a:pos x="66357" y="145074"/>
              </a:cxn>
              <a:cxn ang="0">
                <a:pos x="71596" y="145074"/>
              </a:cxn>
              <a:cxn ang="0">
                <a:pos x="96043" y="155561"/>
              </a:cxn>
            </a:cxnLst>
            <a:rect l="0" t="0" r="0" b="0"/>
            <a:pathLst>
              <a:path w="64" h="97">
                <a:moveTo>
                  <a:pt x="9" y="0"/>
                </a:moveTo>
                <a:cubicBezTo>
                  <a:pt x="55" y="0"/>
                  <a:pt x="55" y="0"/>
                  <a:pt x="55" y="0"/>
                </a:cubicBezTo>
                <a:cubicBezTo>
                  <a:pt x="60" y="0"/>
                  <a:pt x="64" y="4"/>
                  <a:pt x="64" y="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3"/>
                  <a:pt x="60" y="97"/>
                  <a:pt x="55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4" y="97"/>
                  <a:pt x="0" y="93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  <a:moveTo>
                  <a:pt x="7" y="14"/>
                </a:moveTo>
                <a:cubicBezTo>
                  <a:pt x="7" y="48"/>
                  <a:pt x="7" y="48"/>
                  <a:pt x="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14"/>
                  <a:pt x="57" y="14"/>
                  <a:pt x="57" y="14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20" y="5"/>
                </a:moveTo>
                <a:cubicBezTo>
                  <a:pt x="20" y="8"/>
                  <a:pt x="20" y="8"/>
                  <a:pt x="2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5"/>
                  <a:pt x="42" y="5"/>
                  <a:pt x="42" y="5"/>
                </a:cubicBezTo>
                <a:cubicBezTo>
                  <a:pt x="20" y="5"/>
                  <a:pt x="20" y="5"/>
                  <a:pt x="20" y="5"/>
                </a:cubicBezTo>
                <a:close/>
                <a:moveTo>
                  <a:pt x="27" y="52"/>
                </a:moveTo>
                <a:cubicBezTo>
                  <a:pt x="25" y="52"/>
                  <a:pt x="24" y="53"/>
                  <a:pt x="24" y="55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1"/>
                  <a:pt x="25" y="63"/>
                  <a:pt x="27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1"/>
                  <a:pt x="39" y="60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3"/>
                  <a:pt x="38" y="52"/>
                  <a:pt x="36" y="52"/>
                </a:cubicBezTo>
                <a:cubicBezTo>
                  <a:pt x="27" y="52"/>
                  <a:pt x="27" y="52"/>
                  <a:pt x="27" y="52"/>
                </a:cubicBezTo>
                <a:close/>
                <a:moveTo>
                  <a:pt x="22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59"/>
                  <a:pt x="8" y="59"/>
                  <a:pt x="8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6"/>
                  <a:pt x="22" y="56"/>
                  <a:pt x="22" y="56"/>
                </a:cubicBezTo>
                <a:close/>
                <a:moveTo>
                  <a:pt x="55" y="56"/>
                </a:moveTo>
                <a:cubicBezTo>
                  <a:pt x="41" y="56"/>
                  <a:pt x="41" y="56"/>
                  <a:pt x="41" y="56"/>
                </a:cubicBezTo>
                <a:cubicBezTo>
                  <a:pt x="41" y="59"/>
                  <a:pt x="41" y="59"/>
                  <a:pt x="41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6"/>
                  <a:pt x="55" y="56"/>
                  <a:pt x="55" y="56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2"/>
                  <a:pt x="8" y="72"/>
                  <a:pt x="8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2"/>
                  <a:pt x="25" y="72"/>
                  <a:pt x="25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2"/>
                  <a:pt x="41" y="72"/>
                  <a:pt x="41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4"/>
                </a:moveTo>
                <a:cubicBezTo>
                  <a:pt x="8" y="74"/>
                  <a:pt x="8" y="74"/>
                  <a:pt x="8" y="74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4"/>
                  <a:pt x="22" y="74"/>
                  <a:pt x="22" y="74"/>
                </a:cubicBezTo>
                <a:close/>
                <a:moveTo>
                  <a:pt x="38" y="74"/>
                </a:moveTo>
                <a:cubicBezTo>
                  <a:pt x="25" y="74"/>
                  <a:pt x="25" y="74"/>
                  <a:pt x="25" y="74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4"/>
                  <a:pt x="38" y="74"/>
                  <a:pt x="38" y="74"/>
                </a:cubicBezTo>
                <a:close/>
                <a:moveTo>
                  <a:pt x="55" y="74"/>
                </a:moveTo>
                <a:cubicBezTo>
                  <a:pt x="41" y="74"/>
                  <a:pt x="41" y="74"/>
                  <a:pt x="41" y="74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4"/>
                  <a:pt x="55" y="74"/>
                  <a:pt x="55" y="74"/>
                </a:cubicBezTo>
                <a:close/>
                <a:moveTo>
                  <a:pt x="22" y="83"/>
                </a:move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3"/>
                  <a:pt x="22" y="83"/>
                  <a:pt x="22" y="83"/>
                </a:cubicBezTo>
                <a:close/>
                <a:moveTo>
                  <a:pt x="38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3"/>
                  <a:pt x="38" y="83"/>
                  <a:pt x="38" y="83"/>
                </a:cubicBezTo>
                <a:close/>
                <a:moveTo>
                  <a:pt x="55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3" name="Freeform 180"/>
          <p:cNvSpPr>
            <a:spLocks noEditPoints="1"/>
          </p:cNvSpPr>
          <p:nvPr/>
        </p:nvSpPr>
        <p:spPr>
          <a:xfrm>
            <a:off x="4360940" y="4298957"/>
            <a:ext cx="198967" cy="245534"/>
          </a:xfrm>
          <a:custGeom>
            <a:avLst/>
            <a:gdLst/>
            <a:ahLst/>
            <a:cxnLst>
              <a:cxn ang="0">
                <a:pos x="0" y="50685"/>
              </a:cxn>
              <a:cxn ang="0">
                <a:pos x="87405" y="0"/>
              </a:cxn>
              <a:cxn ang="0">
                <a:pos x="122368" y="61171"/>
              </a:cxn>
              <a:cxn ang="0">
                <a:pos x="97894" y="73406"/>
              </a:cxn>
              <a:cxn ang="0">
                <a:pos x="120620" y="111856"/>
              </a:cxn>
              <a:cxn ang="0">
                <a:pos x="117123" y="118847"/>
              </a:cxn>
              <a:cxn ang="0">
                <a:pos x="125864" y="120595"/>
              </a:cxn>
              <a:cxn ang="0">
                <a:pos x="122368" y="127586"/>
              </a:cxn>
              <a:cxn ang="0">
                <a:pos x="125864" y="134577"/>
              </a:cxn>
              <a:cxn ang="0">
                <a:pos x="134605" y="134577"/>
              </a:cxn>
              <a:cxn ang="0">
                <a:pos x="141597" y="148559"/>
              </a:cxn>
              <a:cxn ang="0">
                <a:pos x="139849" y="155550"/>
              </a:cxn>
              <a:cxn ang="0">
                <a:pos x="148590" y="159046"/>
              </a:cxn>
              <a:cxn ang="0">
                <a:pos x="138101" y="171280"/>
              </a:cxn>
              <a:cxn ang="0">
                <a:pos x="120620" y="141568"/>
              </a:cxn>
              <a:cxn ang="0">
                <a:pos x="113627" y="145064"/>
              </a:cxn>
              <a:cxn ang="0">
                <a:pos x="132856" y="178271"/>
              </a:cxn>
              <a:cxn ang="0">
                <a:pos x="127612" y="183515"/>
              </a:cxn>
              <a:cxn ang="0">
                <a:pos x="124116" y="183515"/>
              </a:cxn>
              <a:cxn ang="0">
                <a:pos x="80413" y="110109"/>
              </a:cxn>
              <a:cxn ang="0">
                <a:pos x="78665" y="111856"/>
              </a:cxn>
              <a:cxn ang="0">
                <a:pos x="118872" y="183515"/>
              </a:cxn>
              <a:cxn ang="0">
                <a:pos x="110131" y="181767"/>
              </a:cxn>
              <a:cxn ang="0">
                <a:pos x="59436" y="96126"/>
              </a:cxn>
              <a:cxn ang="0">
                <a:pos x="34962" y="110109"/>
              </a:cxn>
              <a:cxn ang="0">
                <a:pos x="0" y="50685"/>
              </a:cxn>
              <a:cxn ang="0">
                <a:pos x="24473" y="48937"/>
              </a:cxn>
              <a:cxn ang="0">
                <a:pos x="38458" y="73406"/>
              </a:cxn>
              <a:cxn ang="0">
                <a:pos x="85657" y="45441"/>
              </a:cxn>
              <a:cxn ang="0">
                <a:pos x="73420" y="20973"/>
              </a:cxn>
              <a:cxn ang="0">
                <a:pos x="24473" y="48937"/>
              </a:cxn>
            </a:cxnLst>
            <a:rect l="0" t="0" r="0" b="0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4" name="Freeform 181"/>
          <p:cNvSpPr>
            <a:spLocks noEditPoints="1"/>
          </p:cNvSpPr>
          <p:nvPr/>
        </p:nvSpPr>
        <p:spPr>
          <a:xfrm>
            <a:off x="4369406" y="3680889"/>
            <a:ext cx="230718" cy="226483"/>
          </a:xfrm>
          <a:custGeom>
            <a:avLst/>
            <a:gdLst/>
            <a:ahLst/>
            <a:cxnLst>
              <a:cxn ang="0">
                <a:pos x="54084" y="1747"/>
              </a:cxn>
              <a:cxn ang="0">
                <a:pos x="87232" y="36705"/>
              </a:cxn>
              <a:cxn ang="0">
                <a:pos x="87232" y="40201"/>
              </a:cxn>
              <a:cxn ang="0">
                <a:pos x="76764" y="64671"/>
              </a:cxn>
              <a:cxn ang="0">
                <a:pos x="64551" y="52436"/>
              </a:cxn>
              <a:cxn ang="0">
                <a:pos x="59317" y="34957"/>
              </a:cxn>
              <a:cxn ang="0">
                <a:pos x="41871" y="27966"/>
              </a:cxn>
              <a:cxn ang="0">
                <a:pos x="29658" y="15730"/>
              </a:cxn>
              <a:cxn ang="0">
                <a:pos x="54084" y="1747"/>
              </a:cxn>
              <a:cxn ang="0">
                <a:pos x="40126" y="36705"/>
              </a:cxn>
              <a:cxn ang="0">
                <a:pos x="41871" y="52436"/>
              </a:cxn>
              <a:cxn ang="0">
                <a:pos x="57573" y="54184"/>
              </a:cxn>
              <a:cxn ang="0">
                <a:pos x="55828" y="38453"/>
              </a:cxn>
              <a:cxn ang="0">
                <a:pos x="40126" y="36705"/>
              </a:cxn>
              <a:cxn ang="0">
                <a:pos x="3489" y="61176"/>
              </a:cxn>
              <a:cxn ang="0">
                <a:pos x="0" y="69915"/>
              </a:cxn>
              <a:cxn ang="0">
                <a:pos x="83743" y="153814"/>
              </a:cxn>
              <a:cxn ang="0">
                <a:pos x="155273" y="82150"/>
              </a:cxn>
              <a:cxn ang="0">
                <a:pos x="73275" y="0"/>
              </a:cxn>
              <a:cxn ang="0">
                <a:pos x="64551" y="1747"/>
              </a:cxn>
              <a:cxn ang="0">
                <a:pos x="92466" y="31461"/>
              </a:cxn>
              <a:cxn ang="0">
                <a:pos x="94210" y="33209"/>
              </a:cxn>
              <a:cxn ang="0">
                <a:pos x="94210" y="34957"/>
              </a:cxn>
              <a:cxn ang="0">
                <a:pos x="94210" y="41949"/>
              </a:cxn>
              <a:cxn ang="0">
                <a:pos x="76764" y="76907"/>
              </a:cxn>
              <a:cxn ang="0">
                <a:pos x="43616" y="92637"/>
              </a:cxn>
              <a:cxn ang="0">
                <a:pos x="36637" y="92637"/>
              </a:cxn>
              <a:cxn ang="0">
                <a:pos x="34892" y="92637"/>
              </a:cxn>
              <a:cxn ang="0">
                <a:pos x="33148" y="90890"/>
              </a:cxn>
              <a:cxn ang="0">
                <a:pos x="3489" y="61176"/>
              </a:cxn>
              <a:cxn ang="0">
                <a:pos x="20935" y="24470"/>
              </a:cxn>
              <a:cxn ang="0">
                <a:pos x="5233" y="48940"/>
              </a:cxn>
              <a:cxn ang="0">
                <a:pos x="40126" y="83898"/>
              </a:cxn>
              <a:cxn ang="0">
                <a:pos x="41871" y="83898"/>
              </a:cxn>
              <a:cxn ang="0">
                <a:pos x="68041" y="73411"/>
              </a:cxn>
              <a:cxn ang="0">
                <a:pos x="55828" y="61176"/>
              </a:cxn>
              <a:cxn ang="0">
                <a:pos x="38382" y="54184"/>
              </a:cxn>
              <a:cxn ang="0">
                <a:pos x="31403" y="36705"/>
              </a:cxn>
              <a:cxn ang="0">
                <a:pos x="20935" y="24470"/>
              </a:cxn>
            </a:cxnLst>
            <a:rect l="0" t="0" r="0" b="0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5" name="Freeform 182"/>
          <p:cNvSpPr>
            <a:spLocks noEditPoints="1"/>
          </p:cNvSpPr>
          <p:nvPr/>
        </p:nvSpPr>
        <p:spPr>
          <a:xfrm>
            <a:off x="6977144" y="3001438"/>
            <a:ext cx="249767" cy="249767"/>
          </a:xfrm>
          <a:custGeom>
            <a:avLst/>
            <a:gdLst/>
            <a:ahLst/>
            <a:cxnLst>
              <a:cxn ang="0">
                <a:pos x="164008" y="52387"/>
              </a:cxn>
              <a:cxn ang="0">
                <a:pos x="134347" y="165893"/>
              </a:cxn>
              <a:cxn ang="0">
                <a:pos x="22681" y="134461"/>
              </a:cxn>
              <a:cxn ang="0">
                <a:pos x="52342" y="22701"/>
              </a:cxn>
              <a:cxn ang="0">
                <a:pos x="164008" y="52387"/>
              </a:cxn>
              <a:cxn ang="0">
                <a:pos x="118644" y="80327"/>
              </a:cxn>
              <a:cxn ang="0">
                <a:pos x="118644" y="80327"/>
              </a:cxn>
              <a:cxn ang="0">
                <a:pos x="101196" y="66357"/>
              </a:cxn>
              <a:cxn ang="0">
                <a:pos x="78514" y="69850"/>
              </a:cxn>
              <a:cxn ang="0">
                <a:pos x="78514" y="69850"/>
              </a:cxn>
              <a:cxn ang="0">
                <a:pos x="66301" y="87312"/>
              </a:cxn>
              <a:cxn ang="0">
                <a:pos x="68045" y="108267"/>
              </a:cxn>
              <a:cxn ang="0">
                <a:pos x="68045" y="108267"/>
              </a:cxn>
              <a:cxn ang="0">
                <a:pos x="85493" y="120491"/>
              </a:cxn>
              <a:cxn ang="0">
                <a:pos x="108175" y="118745"/>
              </a:cxn>
              <a:cxn ang="0">
                <a:pos x="108175" y="118745"/>
              </a:cxn>
              <a:cxn ang="0">
                <a:pos x="120388" y="101282"/>
              </a:cxn>
              <a:cxn ang="0">
                <a:pos x="118644" y="80327"/>
              </a:cxn>
              <a:cxn ang="0">
                <a:pos x="109920" y="97790"/>
              </a:cxn>
              <a:cxn ang="0">
                <a:pos x="108175" y="85566"/>
              </a:cxn>
              <a:cxn ang="0">
                <a:pos x="108175" y="85566"/>
              </a:cxn>
              <a:cxn ang="0">
                <a:pos x="97706" y="76835"/>
              </a:cxn>
              <a:cxn ang="0">
                <a:pos x="83748" y="78581"/>
              </a:cxn>
              <a:cxn ang="0">
                <a:pos x="83748" y="78581"/>
              </a:cxn>
              <a:cxn ang="0">
                <a:pos x="76769" y="89058"/>
              </a:cxn>
              <a:cxn ang="0">
                <a:pos x="78514" y="103028"/>
              </a:cxn>
              <a:cxn ang="0">
                <a:pos x="78514" y="103028"/>
              </a:cxn>
              <a:cxn ang="0">
                <a:pos x="88983" y="111760"/>
              </a:cxn>
              <a:cxn ang="0">
                <a:pos x="102941" y="110013"/>
              </a:cxn>
              <a:cxn ang="0">
                <a:pos x="102941" y="110013"/>
              </a:cxn>
              <a:cxn ang="0">
                <a:pos x="109920" y="97790"/>
              </a:cxn>
              <a:cxn ang="0">
                <a:pos x="50598" y="41910"/>
              </a:cxn>
              <a:cxn ang="0">
                <a:pos x="29661" y="113506"/>
              </a:cxn>
              <a:cxn ang="0">
                <a:pos x="43619" y="110013"/>
              </a:cxn>
              <a:cxn ang="0">
                <a:pos x="50598" y="41910"/>
              </a:cxn>
              <a:cxn ang="0">
                <a:pos x="120388" y="64611"/>
              </a:cxn>
              <a:cxn ang="0">
                <a:pos x="127367" y="73342"/>
              </a:cxn>
              <a:cxn ang="0">
                <a:pos x="129112" y="78581"/>
              </a:cxn>
              <a:cxn ang="0">
                <a:pos x="158773" y="66357"/>
              </a:cxn>
              <a:cxn ang="0">
                <a:pos x="155284" y="57626"/>
              </a:cxn>
              <a:cxn ang="0">
                <a:pos x="143070" y="43656"/>
              </a:cxn>
              <a:cxn ang="0">
                <a:pos x="120388" y="64611"/>
              </a:cxn>
              <a:cxn ang="0">
                <a:pos x="160518" y="75088"/>
              </a:cxn>
              <a:cxn ang="0">
                <a:pos x="130857" y="82073"/>
              </a:cxn>
              <a:cxn ang="0">
                <a:pos x="132602" y="92551"/>
              </a:cxn>
              <a:cxn ang="0">
                <a:pos x="162263" y="94297"/>
              </a:cxn>
              <a:cxn ang="0">
                <a:pos x="160518" y="75088"/>
              </a:cxn>
              <a:cxn ang="0">
                <a:pos x="122133" y="76835"/>
              </a:cxn>
              <a:cxn ang="0">
                <a:pos x="76769" y="64611"/>
              </a:cxn>
              <a:cxn ang="0">
                <a:pos x="64556" y="110013"/>
              </a:cxn>
              <a:cxn ang="0">
                <a:pos x="109920" y="122237"/>
              </a:cxn>
              <a:cxn ang="0">
                <a:pos x="122133" y="76835"/>
              </a:cxn>
            </a:cxnLst>
            <a:rect l="0" t="0" r="0" b="0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6" name="Freeform 183"/>
          <p:cNvSpPr/>
          <p:nvPr/>
        </p:nvSpPr>
        <p:spPr>
          <a:xfrm>
            <a:off x="7641778" y="3020488"/>
            <a:ext cx="245534" cy="203200"/>
          </a:xfrm>
          <a:custGeom>
            <a:avLst/>
            <a:gdLst/>
            <a:ahLst/>
            <a:cxnLst>
              <a:cxn ang="0">
                <a:pos x="149073" y="151765"/>
              </a:cxn>
              <a:cxn ang="0">
                <a:pos x="140304" y="52332"/>
              </a:cxn>
              <a:cxn ang="0">
                <a:pos x="121012" y="75010"/>
              </a:cxn>
              <a:cxn ang="0">
                <a:pos x="94705" y="0"/>
              </a:cxn>
              <a:cxn ang="0">
                <a:pos x="42091" y="85476"/>
              </a:cxn>
              <a:cxn ang="0">
                <a:pos x="26307" y="59310"/>
              </a:cxn>
              <a:cxn ang="0">
                <a:pos x="19291" y="151765"/>
              </a:cxn>
              <a:cxn ang="0">
                <a:pos x="49106" y="151765"/>
              </a:cxn>
              <a:cxn ang="0">
                <a:pos x="77167" y="73265"/>
              </a:cxn>
              <a:cxn ang="0">
                <a:pos x="105228" y="118620"/>
              </a:cxn>
              <a:cxn ang="0">
                <a:pos x="113997" y="104665"/>
              </a:cxn>
              <a:cxn ang="0">
                <a:pos x="119259" y="151765"/>
              </a:cxn>
              <a:cxn ang="0">
                <a:pos x="149073" y="151765"/>
              </a:cxn>
            </a:cxnLst>
            <a:rect l="0" t="0" r="0" b="0"/>
            <a:pathLst>
              <a:path w="105" h="87">
                <a:moveTo>
                  <a:pt x="85" y="87"/>
                </a:moveTo>
                <a:cubicBezTo>
                  <a:pt x="105" y="66"/>
                  <a:pt x="83" y="46"/>
                  <a:pt x="80" y="30"/>
                </a:cubicBezTo>
                <a:cubicBezTo>
                  <a:pt x="75" y="32"/>
                  <a:pt x="71" y="38"/>
                  <a:pt x="69" y="43"/>
                </a:cubicBezTo>
                <a:cubicBezTo>
                  <a:pt x="68" y="21"/>
                  <a:pt x="49" y="18"/>
                  <a:pt x="54" y="0"/>
                </a:cubicBezTo>
                <a:cubicBezTo>
                  <a:pt x="41" y="8"/>
                  <a:pt x="22" y="20"/>
                  <a:pt x="24" y="49"/>
                </a:cubicBezTo>
                <a:cubicBezTo>
                  <a:pt x="24" y="42"/>
                  <a:pt x="16" y="44"/>
                  <a:pt x="15" y="34"/>
                </a:cubicBezTo>
                <a:cubicBezTo>
                  <a:pt x="0" y="53"/>
                  <a:pt x="1" y="71"/>
                  <a:pt x="11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16" y="64"/>
                  <a:pt x="51" y="57"/>
                  <a:pt x="44" y="42"/>
                </a:cubicBezTo>
                <a:cubicBezTo>
                  <a:pt x="51" y="46"/>
                  <a:pt x="61" y="52"/>
                  <a:pt x="60" y="68"/>
                </a:cubicBezTo>
                <a:cubicBezTo>
                  <a:pt x="62" y="64"/>
                  <a:pt x="64" y="64"/>
                  <a:pt x="65" y="60"/>
                </a:cubicBezTo>
                <a:cubicBezTo>
                  <a:pt x="72" y="70"/>
                  <a:pt x="72" y="79"/>
                  <a:pt x="68" y="87"/>
                </a:cubicBezTo>
                <a:lnTo>
                  <a:pt x="85" y="8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7" name="Freeform 184"/>
          <p:cNvSpPr>
            <a:spLocks noEditPoints="1"/>
          </p:cNvSpPr>
          <p:nvPr/>
        </p:nvSpPr>
        <p:spPr>
          <a:xfrm>
            <a:off x="5038274" y="3009904"/>
            <a:ext cx="190500" cy="224367"/>
          </a:xfrm>
          <a:custGeom>
            <a:avLst/>
            <a:gdLst/>
            <a:ahLst/>
            <a:cxnLst>
              <a:cxn ang="0">
                <a:pos x="73505" y="0"/>
              </a:cxn>
              <a:cxn ang="0">
                <a:pos x="108507" y="35057"/>
              </a:cxn>
              <a:cxn ang="0">
                <a:pos x="117258" y="49080"/>
              </a:cxn>
              <a:cxn ang="0">
                <a:pos x="134759" y="35057"/>
              </a:cxn>
              <a:cxn ang="0">
                <a:pos x="143510" y="49080"/>
              </a:cxn>
              <a:cxn ang="0">
                <a:pos x="134759" y="61350"/>
              </a:cxn>
              <a:cxn ang="0">
                <a:pos x="117258" y="117441"/>
              </a:cxn>
              <a:cxn ang="0">
                <a:pos x="82255" y="148993"/>
              </a:cxn>
              <a:cxn ang="0">
                <a:pos x="117258" y="168275"/>
              </a:cxn>
              <a:cxn ang="0">
                <a:pos x="29752" y="148993"/>
              </a:cxn>
              <a:cxn ang="0">
                <a:pos x="61254" y="134970"/>
              </a:cxn>
              <a:cxn ang="0">
                <a:pos x="10500" y="73620"/>
              </a:cxn>
              <a:cxn ang="0">
                <a:pos x="0" y="61350"/>
              </a:cxn>
              <a:cxn ang="0">
                <a:pos x="10500" y="49080"/>
              </a:cxn>
              <a:cxn ang="0">
                <a:pos x="28001" y="35057"/>
              </a:cxn>
              <a:cxn ang="0">
                <a:pos x="36752" y="49080"/>
              </a:cxn>
              <a:cxn ang="0">
                <a:pos x="47253" y="10517"/>
              </a:cxn>
              <a:cxn ang="0">
                <a:pos x="87506" y="21034"/>
              </a:cxn>
              <a:cxn ang="0">
                <a:pos x="78755" y="21034"/>
              </a:cxn>
              <a:cxn ang="0">
                <a:pos x="73505" y="15775"/>
              </a:cxn>
              <a:cxn ang="0">
                <a:pos x="63004" y="17528"/>
              </a:cxn>
              <a:cxn ang="0">
                <a:pos x="59504" y="26292"/>
              </a:cxn>
              <a:cxn ang="0">
                <a:pos x="54253" y="28045"/>
              </a:cxn>
              <a:cxn ang="0">
                <a:pos x="59504" y="31551"/>
              </a:cxn>
              <a:cxn ang="0">
                <a:pos x="52503" y="36810"/>
              </a:cxn>
              <a:cxn ang="0">
                <a:pos x="92756" y="49080"/>
              </a:cxn>
              <a:cxn ang="0">
                <a:pos x="89256" y="36810"/>
              </a:cxn>
              <a:cxn ang="0">
                <a:pos x="89256" y="28045"/>
              </a:cxn>
              <a:cxn ang="0">
                <a:pos x="87506" y="21034"/>
              </a:cxn>
              <a:cxn ang="0">
                <a:pos x="66504" y="21034"/>
              </a:cxn>
              <a:cxn ang="0">
                <a:pos x="75255" y="21034"/>
              </a:cxn>
              <a:cxn ang="0">
                <a:pos x="77005" y="28045"/>
              </a:cxn>
              <a:cxn ang="0">
                <a:pos x="77005" y="36810"/>
              </a:cxn>
              <a:cxn ang="0">
                <a:pos x="77005" y="28045"/>
              </a:cxn>
              <a:cxn ang="0">
                <a:pos x="61254" y="31551"/>
              </a:cxn>
              <a:cxn ang="0">
                <a:pos x="70004" y="31551"/>
              </a:cxn>
              <a:cxn ang="0">
                <a:pos x="84005" y="38563"/>
              </a:cxn>
              <a:cxn ang="0">
                <a:pos x="84005" y="47327"/>
              </a:cxn>
              <a:cxn ang="0">
                <a:pos x="84005" y="38563"/>
              </a:cxn>
              <a:cxn ang="0">
                <a:pos x="68254" y="42068"/>
              </a:cxn>
              <a:cxn ang="0">
                <a:pos x="77005" y="42068"/>
              </a:cxn>
              <a:cxn ang="0">
                <a:pos x="59504" y="38563"/>
              </a:cxn>
              <a:cxn ang="0">
                <a:pos x="59504" y="47327"/>
              </a:cxn>
              <a:cxn ang="0">
                <a:pos x="59504" y="38563"/>
              </a:cxn>
              <a:cxn ang="0">
                <a:pos x="108507" y="70114"/>
              </a:cxn>
              <a:cxn ang="0">
                <a:pos x="73505" y="106924"/>
              </a:cxn>
              <a:cxn ang="0">
                <a:pos x="47253" y="96407"/>
              </a:cxn>
              <a:cxn ang="0">
                <a:pos x="36752" y="61350"/>
              </a:cxn>
              <a:cxn ang="0">
                <a:pos x="28001" y="73620"/>
              </a:cxn>
              <a:cxn ang="0">
                <a:pos x="73505" y="119194"/>
              </a:cxn>
              <a:cxn ang="0">
                <a:pos x="105007" y="105171"/>
              </a:cxn>
              <a:cxn ang="0">
                <a:pos x="117258" y="61350"/>
              </a:cxn>
            </a:cxnLst>
            <a:rect l="0" t="0" r="0" b="0"/>
            <a:pathLst>
              <a:path w="82" h="96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2" y="2"/>
                  <a:pt x="56" y="6"/>
                </a:cubicBezTo>
                <a:cubicBezTo>
                  <a:pt x="59" y="9"/>
                  <a:pt x="62" y="14"/>
                  <a:pt x="62" y="20"/>
                </a:cubicBezTo>
                <a:cubicBezTo>
                  <a:pt x="62" y="28"/>
                  <a:pt x="62" y="28"/>
                  <a:pt x="62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0"/>
                  <a:pt x="67" y="20"/>
                  <a:pt x="6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8"/>
                  <a:pt x="77" y="28"/>
                  <a:pt x="77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35"/>
                  <a:pt x="82" y="35"/>
                  <a:pt x="82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52"/>
                  <a:pt x="73" y="61"/>
                  <a:pt x="67" y="67"/>
                </a:cubicBezTo>
                <a:cubicBezTo>
                  <a:pt x="61" y="72"/>
                  <a:pt x="54" y="76"/>
                  <a:pt x="47" y="77"/>
                </a:cubicBezTo>
                <a:cubicBezTo>
                  <a:pt x="47" y="85"/>
                  <a:pt x="47" y="85"/>
                  <a:pt x="47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96"/>
                  <a:pt x="67" y="96"/>
                  <a:pt x="67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85"/>
                  <a:pt x="17" y="85"/>
                  <a:pt x="17" y="85"/>
                </a:cubicBezTo>
                <a:cubicBezTo>
                  <a:pt x="35" y="85"/>
                  <a:pt x="35" y="85"/>
                  <a:pt x="35" y="85"/>
                </a:cubicBezTo>
                <a:cubicBezTo>
                  <a:pt x="35" y="77"/>
                  <a:pt x="35" y="77"/>
                  <a:pt x="35" y="77"/>
                </a:cubicBezTo>
                <a:cubicBezTo>
                  <a:pt x="28" y="76"/>
                  <a:pt x="21" y="72"/>
                  <a:pt x="16" y="67"/>
                </a:cubicBezTo>
                <a:cubicBezTo>
                  <a:pt x="10" y="61"/>
                  <a:pt x="6" y="52"/>
                  <a:pt x="6" y="42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0"/>
                  <a:pt x="6" y="20"/>
                  <a:pt x="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4" y="9"/>
                  <a:pt x="27" y="6"/>
                </a:cubicBezTo>
                <a:cubicBezTo>
                  <a:pt x="31" y="2"/>
                  <a:pt x="36" y="0"/>
                  <a:pt x="42" y="0"/>
                </a:cubicBezTo>
                <a:close/>
                <a:moveTo>
                  <a:pt x="50" y="12"/>
                </a:moveTo>
                <a:cubicBezTo>
                  <a:pt x="50" y="14"/>
                  <a:pt x="49" y="15"/>
                  <a:pt x="47" y="15"/>
                </a:cubicBezTo>
                <a:cubicBezTo>
                  <a:pt x="46" y="15"/>
                  <a:pt x="45" y="14"/>
                  <a:pt x="45" y="12"/>
                </a:cubicBezTo>
                <a:cubicBezTo>
                  <a:pt x="45" y="11"/>
                  <a:pt x="46" y="10"/>
                  <a:pt x="46" y="10"/>
                </a:cubicBezTo>
                <a:cubicBezTo>
                  <a:pt x="45" y="9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39" y="9"/>
                  <a:pt x="37" y="9"/>
                  <a:pt x="36" y="10"/>
                </a:cubicBezTo>
                <a:cubicBezTo>
                  <a:pt x="36" y="11"/>
                  <a:pt x="36" y="11"/>
                  <a:pt x="36" y="12"/>
                </a:cubicBezTo>
                <a:cubicBezTo>
                  <a:pt x="36" y="14"/>
                  <a:pt x="35" y="15"/>
                  <a:pt x="34" y="15"/>
                </a:cubicBezTo>
                <a:cubicBezTo>
                  <a:pt x="33" y="15"/>
                  <a:pt x="32" y="14"/>
                  <a:pt x="32" y="14"/>
                </a:cubicBezTo>
                <a:cubicBezTo>
                  <a:pt x="32" y="15"/>
                  <a:pt x="31" y="15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4" y="17"/>
                  <a:pt x="34" y="18"/>
                </a:cubicBezTo>
                <a:cubicBezTo>
                  <a:pt x="34" y="20"/>
                  <a:pt x="33" y="21"/>
                  <a:pt x="31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30" y="28"/>
                  <a:pt x="30" y="28"/>
                  <a:pt x="30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21"/>
                  <a:pt x="52" y="21"/>
                  <a:pt x="51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7"/>
                  <a:pt x="50" y="16"/>
                  <a:pt x="51" y="16"/>
                </a:cubicBezTo>
                <a:cubicBezTo>
                  <a:pt x="51" y="16"/>
                  <a:pt x="52" y="16"/>
                  <a:pt x="52" y="16"/>
                </a:cubicBezTo>
                <a:cubicBezTo>
                  <a:pt x="52" y="15"/>
                  <a:pt x="51" y="13"/>
                  <a:pt x="50" y="12"/>
                </a:cubicBezTo>
                <a:close/>
                <a:moveTo>
                  <a:pt x="41" y="10"/>
                </a:moveTo>
                <a:cubicBezTo>
                  <a:pt x="39" y="10"/>
                  <a:pt x="38" y="11"/>
                  <a:pt x="38" y="12"/>
                </a:cubicBezTo>
                <a:cubicBezTo>
                  <a:pt x="38" y="14"/>
                  <a:pt x="39" y="15"/>
                  <a:pt x="41" y="15"/>
                </a:cubicBezTo>
                <a:cubicBezTo>
                  <a:pt x="42" y="15"/>
                  <a:pt x="43" y="14"/>
                  <a:pt x="43" y="12"/>
                </a:cubicBezTo>
                <a:cubicBezTo>
                  <a:pt x="43" y="11"/>
                  <a:pt x="42" y="10"/>
                  <a:pt x="41" y="10"/>
                </a:cubicBezTo>
                <a:close/>
                <a:moveTo>
                  <a:pt x="44" y="16"/>
                </a:moveTo>
                <a:cubicBezTo>
                  <a:pt x="43" y="16"/>
                  <a:pt x="42" y="17"/>
                  <a:pt x="42" y="18"/>
                </a:cubicBezTo>
                <a:cubicBezTo>
                  <a:pt x="42" y="20"/>
                  <a:pt x="43" y="21"/>
                  <a:pt x="44" y="21"/>
                </a:cubicBezTo>
                <a:cubicBezTo>
                  <a:pt x="46" y="21"/>
                  <a:pt x="47" y="20"/>
                  <a:pt x="47" y="18"/>
                </a:cubicBezTo>
                <a:cubicBezTo>
                  <a:pt x="47" y="17"/>
                  <a:pt x="46" y="16"/>
                  <a:pt x="44" y="16"/>
                </a:cubicBezTo>
                <a:close/>
                <a:moveTo>
                  <a:pt x="37" y="16"/>
                </a:moveTo>
                <a:cubicBezTo>
                  <a:pt x="36" y="16"/>
                  <a:pt x="35" y="17"/>
                  <a:pt x="35" y="18"/>
                </a:cubicBezTo>
                <a:cubicBezTo>
                  <a:pt x="35" y="20"/>
                  <a:pt x="36" y="21"/>
                  <a:pt x="37" y="21"/>
                </a:cubicBezTo>
                <a:cubicBezTo>
                  <a:pt x="39" y="21"/>
                  <a:pt x="40" y="20"/>
                  <a:pt x="40" y="18"/>
                </a:cubicBezTo>
                <a:cubicBezTo>
                  <a:pt x="40" y="17"/>
                  <a:pt x="39" y="16"/>
                  <a:pt x="37" y="16"/>
                </a:cubicBezTo>
                <a:close/>
                <a:moveTo>
                  <a:pt x="48" y="22"/>
                </a:moveTo>
                <a:cubicBezTo>
                  <a:pt x="47" y="22"/>
                  <a:pt x="46" y="23"/>
                  <a:pt x="46" y="24"/>
                </a:cubicBezTo>
                <a:cubicBezTo>
                  <a:pt x="46" y="26"/>
                  <a:pt x="47" y="27"/>
                  <a:pt x="48" y="27"/>
                </a:cubicBezTo>
                <a:cubicBezTo>
                  <a:pt x="50" y="27"/>
                  <a:pt x="51" y="26"/>
                  <a:pt x="51" y="24"/>
                </a:cubicBezTo>
                <a:cubicBezTo>
                  <a:pt x="51" y="23"/>
                  <a:pt x="50" y="22"/>
                  <a:pt x="48" y="22"/>
                </a:cubicBezTo>
                <a:close/>
                <a:moveTo>
                  <a:pt x="41" y="22"/>
                </a:moveTo>
                <a:cubicBezTo>
                  <a:pt x="40" y="22"/>
                  <a:pt x="39" y="23"/>
                  <a:pt x="39" y="24"/>
                </a:cubicBezTo>
                <a:cubicBezTo>
                  <a:pt x="39" y="26"/>
                  <a:pt x="40" y="27"/>
                  <a:pt x="41" y="27"/>
                </a:cubicBezTo>
                <a:cubicBezTo>
                  <a:pt x="43" y="27"/>
                  <a:pt x="44" y="26"/>
                  <a:pt x="44" y="24"/>
                </a:cubicBezTo>
                <a:cubicBezTo>
                  <a:pt x="44" y="23"/>
                  <a:pt x="43" y="22"/>
                  <a:pt x="41" y="22"/>
                </a:cubicBezTo>
                <a:close/>
                <a:moveTo>
                  <a:pt x="34" y="22"/>
                </a:moveTo>
                <a:cubicBezTo>
                  <a:pt x="33" y="22"/>
                  <a:pt x="32" y="23"/>
                  <a:pt x="32" y="24"/>
                </a:cubicBezTo>
                <a:cubicBezTo>
                  <a:pt x="32" y="26"/>
                  <a:pt x="33" y="27"/>
                  <a:pt x="34" y="27"/>
                </a:cubicBezTo>
                <a:cubicBezTo>
                  <a:pt x="36" y="27"/>
                  <a:pt x="37" y="26"/>
                  <a:pt x="37" y="24"/>
                </a:cubicBezTo>
                <a:cubicBezTo>
                  <a:pt x="37" y="23"/>
                  <a:pt x="36" y="22"/>
                  <a:pt x="34" y="22"/>
                </a:cubicBezTo>
                <a:close/>
                <a:moveTo>
                  <a:pt x="62" y="35"/>
                </a:moveTo>
                <a:cubicBezTo>
                  <a:pt x="62" y="40"/>
                  <a:pt x="62" y="40"/>
                  <a:pt x="62" y="40"/>
                </a:cubicBezTo>
                <a:cubicBezTo>
                  <a:pt x="62" y="46"/>
                  <a:pt x="59" y="51"/>
                  <a:pt x="56" y="55"/>
                </a:cubicBezTo>
                <a:cubicBezTo>
                  <a:pt x="52" y="58"/>
                  <a:pt x="47" y="61"/>
                  <a:pt x="42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36" y="61"/>
                  <a:pt x="31" y="58"/>
                  <a:pt x="27" y="55"/>
                </a:cubicBezTo>
                <a:cubicBezTo>
                  <a:pt x="24" y="51"/>
                  <a:pt x="21" y="46"/>
                  <a:pt x="21" y="40"/>
                </a:cubicBezTo>
                <a:cubicBezTo>
                  <a:pt x="21" y="35"/>
                  <a:pt x="21" y="35"/>
                  <a:pt x="21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9" y="68"/>
                  <a:pt x="55" y="65"/>
                  <a:pt x="60" y="60"/>
                </a:cubicBezTo>
                <a:cubicBezTo>
                  <a:pt x="65" y="56"/>
                  <a:pt x="67" y="49"/>
                  <a:pt x="67" y="42"/>
                </a:cubicBezTo>
                <a:cubicBezTo>
                  <a:pt x="67" y="35"/>
                  <a:pt x="67" y="35"/>
                  <a:pt x="67" y="35"/>
                </a:cubicBezTo>
                <a:lnTo>
                  <a:pt x="62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8" name="Freeform 185"/>
          <p:cNvSpPr>
            <a:spLocks noEditPoints="1"/>
          </p:cNvSpPr>
          <p:nvPr/>
        </p:nvSpPr>
        <p:spPr>
          <a:xfrm>
            <a:off x="6359076" y="2387603"/>
            <a:ext cx="169334" cy="186267"/>
          </a:xfrm>
          <a:custGeom>
            <a:avLst/>
            <a:gdLst/>
            <a:ahLst/>
            <a:cxnLst>
              <a:cxn ang="0">
                <a:pos x="27503" y="0"/>
              </a:cxn>
              <a:cxn ang="0">
                <a:pos x="127000" y="0"/>
              </a:cxn>
              <a:cxn ang="0">
                <a:pos x="127000" y="46894"/>
              </a:cxn>
              <a:cxn ang="0">
                <a:pos x="120528" y="46894"/>
              </a:cxn>
              <a:cxn ang="0">
                <a:pos x="120528" y="84894"/>
              </a:cxn>
              <a:cxn ang="0">
                <a:pos x="127000" y="84894"/>
              </a:cxn>
              <a:cxn ang="0">
                <a:pos x="127000" y="139065"/>
              </a:cxn>
              <a:cxn ang="0">
                <a:pos x="0" y="139065"/>
              </a:cxn>
              <a:cxn ang="0">
                <a:pos x="0" y="84894"/>
              </a:cxn>
              <a:cxn ang="0">
                <a:pos x="4853" y="84894"/>
              </a:cxn>
              <a:cxn ang="0">
                <a:pos x="4853" y="65489"/>
              </a:cxn>
              <a:cxn ang="0">
                <a:pos x="0" y="65489"/>
              </a:cxn>
              <a:cxn ang="0">
                <a:pos x="0" y="25872"/>
              </a:cxn>
              <a:cxn ang="0">
                <a:pos x="27503" y="0"/>
              </a:cxn>
              <a:cxn ang="0">
                <a:pos x="27503" y="0"/>
              </a:cxn>
              <a:cxn ang="0">
                <a:pos x="10515" y="25872"/>
              </a:cxn>
              <a:cxn ang="0">
                <a:pos x="10515" y="54979"/>
              </a:cxn>
              <a:cxn ang="0">
                <a:pos x="24267" y="54979"/>
              </a:cxn>
              <a:cxn ang="0">
                <a:pos x="24267" y="25872"/>
              </a:cxn>
              <a:cxn ang="0">
                <a:pos x="10515" y="25872"/>
              </a:cxn>
              <a:cxn ang="0">
                <a:pos x="10515" y="25872"/>
              </a:cxn>
              <a:cxn ang="0">
                <a:pos x="104350" y="6468"/>
              </a:cxn>
              <a:cxn ang="0">
                <a:pos x="104350" y="34766"/>
              </a:cxn>
              <a:cxn ang="0">
                <a:pos x="118910" y="34766"/>
              </a:cxn>
              <a:cxn ang="0">
                <a:pos x="118910" y="6468"/>
              </a:cxn>
              <a:cxn ang="0">
                <a:pos x="104350" y="6468"/>
              </a:cxn>
              <a:cxn ang="0">
                <a:pos x="104350" y="6468"/>
              </a:cxn>
              <a:cxn ang="0">
                <a:pos x="85745" y="6468"/>
              </a:cxn>
              <a:cxn ang="0">
                <a:pos x="85745" y="34766"/>
              </a:cxn>
              <a:cxn ang="0">
                <a:pos x="99496" y="34766"/>
              </a:cxn>
              <a:cxn ang="0">
                <a:pos x="99496" y="6468"/>
              </a:cxn>
              <a:cxn ang="0">
                <a:pos x="85745" y="6468"/>
              </a:cxn>
              <a:cxn ang="0">
                <a:pos x="85745" y="6468"/>
              </a:cxn>
              <a:cxn ang="0">
                <a:pos x="66331" y="6468"/>
              </a:cxn>
              <a:cxn ang="0">
                <a:pos x="66331" y="34766"/>
              </a:cxn>
              <a:cxn ang="0">
                <a:pos x="80082" y="34766"/>
              </a:cxn>
              <a:cxn ang="0">
                <a:pos x="80082" y="6468"/>
              </a:cxn>
              <a:cxn ang="0">
                <a:pos x="66331" y="6468"/>
              </a:cxn>
              <a:cxn ang="0">
                <a:pos x="66331" y="6468"/>
              </a:cxn>
              <a:cxn ang="0">
                <a:pos x="48535" y="6468"/>
              </a:cxn>
              <a:cxn ang="0">
                <a:pos x="48535" y="34766"/>
              </a:cxn>
              <a:cxn ang="0">
                <a:pos x="63095" y="34766"/>
              </a:cxn>
              <a:cxn ang="0">
                <a:pos x="63095" y="6468"/>
              </a:cxn>
              <a:cxn ang="0">
                <a:pos x="48535" y="6468"/>
              </a:cxn>
              <a:cxn ang="0">
                <a:pos x="48535" y="6468"/>
              </a:cxn>
              <a:cxn ang="0">
                <a:pos x="29929" y="6468"/>
              </a:cxn>
              <a:cxn ang="0">
                <a:pos x="29929" y="34766"/>
              </a:cxn>
              <a:cxn ang="0">
                <a:pos x="43681" y="34766"/>
              </a:cxn>
              <a:cxn ang="0">
                <a:pos x="43681" y="6468"/>
              </a:cxn>
              <a:cxn ang="0">
                <a:pos x="29929" y="6468"/>
              </a:cxn>
            </a:cxnLst>
            <a:rect l="0" t="0" r="0" b="0"/>
            <a:pathLst>
              <a:path w="157" h="172">
                <a:moveTo>
                  <a:pt x="34" y="0"/>
                </a:moveTo>
                <a:lnTo>
                  <a:pt x="157" y="0"/>
                </a:lnTo>
                <a:lnTo>
                  <a:pt x="157" y="58"/>
                </a:lnTo>
                <a:lnTo>
                  <a:pt x="149" y="58"/>
                </a:lnTo>
                <a:lnTo>
                  <a:pt x="149" y="105"/>
                </a:lnTo>
                <a:lnTo>
                  <a:pt x="157" y="105"/>
                </a:lnTo>
                <a:lnTo>
                  <a:pt x="157" y="172"/>
                </a:lnTo>
                <a:lnTo>
                  <a:pt x="0" y="172"/>
                </a:lnTo>
                <a:lnTo>
                  <a:pt x="0" y="105"/>
                </a:lnTo>
                <a:lnTo>
                  <a:pt x="6" y="105"/>
                </a:lnTo>
                <a:lnTo>
                  <a:pt x="6" y="81"/>
                </a:lnTo>
                <a:lnTo>
                  <a:pt x="0" y="81"/>
                </a:lnTo>
                <a:lnTo>
                  <a:pt x="0" y="32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13" y="32"/>
                </a:moveTo>
                <a:lnTo>
                  <a:pt x="13" y="68"/>
                </a:lnTo>
                <a:lnTo>
                  <a:pt x="30" y="68"/>
                </a:lnTo>
                <a:lnTo>
                  <a:pt x="30" y="32"/>
                </a:lnTo>
                <a:lnTo>
                  <a:pt x="13" y="32"/>
                </a:lnTo>
                <a:lnTo>
                  <a:pt x="13" y="32"/>
                </a:lnTo>
                <a:close/>
                <a:moveTo>
                  <a:pt x="129" y="8"/>
                </a:moveTo>
                <a:lnTo>
                  <a:pt x="129" y="43"/>
                </a:lnTo>
                <a:lnTo>
                  <a:pt x="147" y="43"/>
                </a:lnTo>
                <a:lnTo>
                  <a:pt x="147" y="8"/>
                </a:lnTo>
                <a:lnTo>
                  <a:pt x="129" y="8"/>
                </a:lnTo>
                <a:lnTo>
                  <a:pt x="129" y="8"/>
                </a:lnTo>
                <a:close/>
                <a:moveTo>
                  <a:pt x="106" y="8"/>
                </a:moveTo>
                <a:lnTo>
                  <a:pt x="106" y="43"/>
                </a:lnTo>
                <a:lnTo>
                  <a:pt x="123" y="43"/>
                </a:lnTo>
                <a:lnTo>
                  <a:pt x="123" y="8"/>
                </a:lnTo>
                <a:lnTo>
                  <a:pt x="106" y="8"/>
                </a:lnTo>
                <a:lnTo>
                  <a:pt x="106" y="8"/>
                </a:lnTo>
                <a:close/>
                <a:moveTo>
                  <a:pt x="82" y="8"/>
                </a:moveTo>
                <a:lnTo>
                  <a:pt x="82" y="43"/>
                </a:lnTo>
                <a:lnTo>
                  <a:pt x="99" y="43"/>
                </a:lnTo>
                <a:lnTo>
                  <a:pt x="99" y="8"/>
                </a:lnTo>
                <a:lnTo>
                  <a:pt x="82" y="8"/>
                </a:lnTo>
                <a:lnTo>
                  <a:pt x="82" y="8"/>
                </a:lnTo>
                <a:close/>
                <a:moveTo>
                  <a:pt x="60" y="8"/>
                </a:moveTo>
                <a:lnTo>
                  <a:pt x="60" y="43"/>
                </a:lnTo>
                <a:lnTo>
                  <a:pt x="78" y="43"/>
                </a:lnTo>
                <a:lnTo>
                  <a:pt x="78" y="8"/>
                </a:lnTo>
                <a:lnTo>
                  <a:pt x="60" y="8"/>
                </a:lnTo>
                <a:lnTo>
                  <a:pt x="60" y="8"/>
                </a:lnTo>
                <a:close/>
                <a:moveTo>
                  <a:pt x="37" y="8"/>
                </a:moveTo>
                <a:lnTo>
                  <a:pt x="37" y="43"/>
                </a:lnTo>
                <a:lnTo>
                  <a:pt x="54" y="43"/>
                </a:lnTo>
                <a:lnTo>
                  <a:pt x="54" y="8"/>
                </a:lnTo>
                <a:lnTo>
                  <a:pt x="37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2953" y="3016677"/>
            <a:ext cx="174414" cy="222674"/>
            <a:chOff x="5125" y="3498"/>
            <a:chExt cx="308" cy="393"/>
          </a:xfrm>
          <a:solidFill>
            <a:schemeClr val="bg1"/>
          </a:solidFill>
        </p:grpSpPr>
        <p:sp>
          <p:nvSpPr>
            <p:cNvPr id="559" name="Freeform 186"/>
            <p:cNvSpPr>
              <a:spLocks noEditPoints="1"/>
            </p:cNvSpPr>
            <p:nvPr/>
          </p:nvSpPr>
          <p:spPr bwMode="auto">
            <a:xfrm>
              <a:off x="5125" y="3498"/>
              <a:ext cx="308" cy="274"/>
            </a:xfrm>
            <a:custGeom>
              <a:avLst/>
              <a:gdLst>
                <a:gd name="T0" fmla="*/ 72 w 75"/>
                <a:gd name="T1" fmla="*/ 4 h 66"/>
                <a:gd name="T2" fmla="*/ 74 w 75"/>
                <a:gd name="T3" fmla="*/ 13 h 66"/>
                <a:gd name="T4" fmla="*/ 75 w 75"/>
                <a:gd name="T5" fmla="*/ 23 h 66"/>
                <a:gd name="T6" fmla="*/ 38 w 75"/>
                <a:gd name="T7" fmla="*/ 66 h 66"/>
                <a:gd name="T8" fmla="*/ 11 w 75"/>
                <a:gd name="T9" fmla="*/ 53 h 66"/>
                <a:gd name="T10" fmla="*/ 0 w 75"/>
                <a:gd name="T11" fmla="*/ 23 h 66"/>
                <a:gd name="T12" fmla="*/ 1 w 75"/>
                <a:gd name="T13" fmla="*/ 13 h 66"/>
                <a:gd name="T14" fmla="*/ 4 w 75"/>
                <a:gd name="T15" fmla="*/ 4 h 66"/>
                <a:gd name="T16" fmla="*/ 6 w 75"/>
                <a:gd name="T17" fmla="*/ 0 h 66"/>
                <a:gd name="T18" fmla="*/ 9 w 75"/>
                <a:gd name="T19" fmla="*/ 0 h 66"/>
                <a:gd name="T20" fmla="*/ 67 w 75"/>
                <a:gd name="T21" fmla="*/ 0 h 66"/>
                <a:gd name="T22" fmla="*/ 70 w 75"/>
                <a:gd name="T23" fmla="*/ 0 h 66"/>
                <a:gd name="T24" fmla="*/ 72 w 75"/>
                <a:gd name="T25" fmla="*/ 4 h 66"/>
                <a:gd name="T26" fmla="*/ 64 w 75"/>
                <a:gd name="T27" fmla="*/ 15 h 66"/>
                <a:gd name="T28" fmla="*/ 63 w 75"/>
                <a:gd name="T29" fmla="*/ 11 h 66"/>
                <a:gd name="T30" fmla="*/ 13 w 75"/>
                <a:gd name="T31" fmla="*/ 11 h 66"/>
                <a:gd name="T32" fmla="*/ 12 w 75"/>
                <a:gd name="T33" fmla="*/ 15 h 66"/>
                <a:gd name="T34" fmla="*/ 11 w 75"/>
                <a:gd name="T35" fmla="*/ 23 h 66"/>
                <a:gd name="T36" fmla="*/ 19 w 75"/>
                <a:gd name="T37" fmla="*/ 46 h 66"/>
                <a:gd name="T38" fmla="*/ 38 w 75"/>
                <a:gd name="T39" fmla="*/ 55 h 66"/>
                <a:gd name="T40" fmla="*/ 64 w 75"/>
                <a:gd name="T41" fmla="*/ 23 h 66"/>
                <a:gd name="T42" fmla="*/ 64 w 75"/>
                <a:gd name="T43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66">
                  <a:moveTo>
                    <a:pt x="72" y="4"/>
                  </a:moveTo>
                  <a:cubicBezTo>
                    <a:pt x="73" y="6"/>
                    <a:pt x="74" y="10"/>
                    <a:pt x="74" y="13"/>
                  </a:cubicBezTo>
                  <a:cubicBezTo>
                    <a:pt x="75" y="16"/>
                    <a:pt x="75" y="19"/>
                    <a:pt x="75" y="23"/>
                  </a:cubicBezTo>
                  <a:cubicBezTo>
                    <a:pt x="75" y="47"/>
                    <a:pt x="59" y="66"/>
                    <a:pt x="38" y="66"/>
                  </a:cubicBezTo>
                  <a:cubicBezTo>
                    <a:pt x="27" y="66"/>
                    <a:pt x="18" y="61"/>
                    <a:pt x="11" y="53"/>
                  </a:cubicBezTo>
                  <a:cubicBezTo>
                    <a:pt x="4" y="45"/>
                    <a:pt x="0" y="34"/>
                    <a:pt x="0" y="23"/>
                  </a:cubicBezTo>
                  <a:cubicBezTo>
                    <a:pt x="0" y="19"/>
                    <a:pt x="1" y="16"/>
                    <a:pt x="1" y="13"/>
                  </a:cubicBezTo>
                  <a:cubicBezTo>
                    <a:pt x="2" y="10"/>
                    <a:pt x="3" y="6"/>
                    <a:pt x="4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4"/>
                    <a:pt x="72" y="4"/>
                    <a:pt x="72" y="4"/>
                  </a:cubicBezTo>
                  <a:close/>
                  <a:moveTo>
                    <a:pt x="64" y="15"/>
                  </a:moveTo>
                  <a:cubicBezTo>
                    <a:pt x="63" y="14"/>
                    <a:pt x="63" y="12"/>
                    <a:pt x="6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4"/>
                    <a:pt x="12" y="15"/>
                  </a:cubicBezTo>
                  <a:cubicBezTo>
                    <a:pt x="12" y="17"/>
                    <a:pt x="11" y="20"/>
                    <a:pt x="11" y="23"/>
                  </a:cubicBezTo>
                  <a:cubicBezTo>
                    <a:pt x="11" y="32"/>
                    <a:pt x="14" y="40"/>
                    <a:pt x="19" y="46"/>
                  </a:cubicBezTo>
                  <a:cubicBezTo>
                    <a:pt x="24" y="52"/>
                    <a:pt x="31" y="55"/>
                    <a:pt x="38" y="55"/>
                  </a:cubicBezTo>
                  <a:cubicBezTo>
                    <a:pt x="53" y="55"/>
                    <a:pt x="64" y="41"/>
                    <a:pt x="64" y="23"/>
                  </a:cubicBezTo>
                  <a:cubicBezTo>
                    <a:pt x="64" y="20"/>
                    <a:pt x="64" y="17"/>
                    <a:pt x="64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Freeform 187"/>
            <p:cNvSpPr>
              <a:spLocks noEditPoints="1"/>
            </p:cNvSpPr>
            <p:nvPr/>
          </p:nvSpPr>
          <p:spPr bwMode="auto">
            <a:xfrm>
              <a:off x="5165" y="3623"/>
              <a:ext cx="232" cy="268"/>
            </a:xfrm>
            <a:custGeom>
              <a:avLst/>
              <a:gdLst>
                <a:gd name="T0" fmla="*/ 9 w 56"/>
                <a:gd name="T1" fmla="*/ 0 h 65"/>
                <a:gd name="T2" fmla="*/ 16 w 56"/>
                <a:gd name="T3" fmla="*/ 17 h 65"/>
                <a:gd name="T4" fmla="*/ 33 w 56"/>
                <a:gd name="T5" fmla="*/ 26 h 65"/>
                <a:gd name="T6" fmla="*/ 56 w 56"/>
                <a:gd name="T7" fmla="*/ 0 h 65"/>
                <a:gd name="T8" fmla="*/ 9 w 56"/>
                <a:gd name="T9" fmla="*/ 0 h 65"/>
                <a:gd name="T10" fmla="*/ 0 w 56"/>
                <a:gd name="T11" fmla="*/ 53 h 65"/>
                <a:gd name="T12" fmla="*/ 21 w 56"/>
                <a:gd name="T13" fmla="*/ 53 h 65"/>
                <a:gd name="T14" fmla="*/ 21 w 56"/>
                <a:gd name="T15" fmla="*/ 28 h 65"/>
                <a:gd name="T16" fmla="*/ 34 w 56"/>
                <a:gd name="T17" fmla="*/ 28 h 65"/>
                <a:gd name="T18" fmla="*/ 34 w 56"/>
                <a:gd name="T19" fmla="*/ 53 h 65"/>
                <a:gd name="T20" fmla="*/ 55 w 56"/>
                <a:gd name="T21" fmla="*/ 53 h 65"/>
                <a:gd name="T22" fmla="*/ 55 w 56"/>
                <a:gd name="T23" fmla="*/ 65 h 65"/>
                <a:gd name="T24" fmla="*/ 0 w 56"/>
                <a:gd name="T25" fmla="*/ 65 h 65"/>
                <a:gd name="T26" fmla="*/ 0 w 56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65">
                  <a:moveTo>
                    <a:pt x="9" y="0"/>
                  </a:moveTo>
                  <a:cubicBezTo>
                    <a:pt x="10" y="7"/>
                    <a:pt x="13" y="13"/>
                    <a:pt x="16" y="17"/>
                  </a:cubicBezTo>
                  <a:cubicBezTo>
                    <a:pt x="21" y="22"/>
                    <a:pt x="26" y="26"/>
                    <a:pt x="33" y="26"/>
                  </a:cubicBezTo>
                  <a:cubicBezTo>
                    <a:pt x="45" y="26"/>
                    <a:pt x="55" y="14"/>
                    <a:pt x="56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0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970" name="Freeform 188"/>
          <p:cNvSpPr>
            <a:spLocks noEditPoints="1"/>
          </p:cNvSpPr>
          <p:nvPr/>
        </p:nvSpPr>
        <p:spPr>
          <a:xfrm>
            <a:off x="5677508" y="2374903"/>
            <a:ext cx="241300" cy="184151"/>
          </a:xfrm>
          <a:custGeom>
            <a:avLst/>
            <a:gdLst/>
            <a:ahLst/>
            <a:cxnLst>
              <a:cxn ang="0">
                <a:pos x="83820" y="99421"/>
              </a:cxn>
              <a:cxn ang="0">
                <a:pos x="94297" y="113375"/>
              </a:cxn>
              <a:cxn ang="0">
                <a:pos x="0" y="137795"/>
              </a:cxn>
              <a:cxn ang="0">
                <a:pos x="10477" y="113375"/>
              </a:cxn>
              <a:cxn ang="0">
                <a:pos x="181610" y="68025"/>
              </a:cxn>
              <a:cxn ang="0">
                <a:pos x="151923" y="50582"/>
              </a:cxn>
              <a:cxn ang="0">
                <a:pos x="113506" y="59304"/>
              </a:cxn>
              <a:cxn ang="0">
                <a:pos x="118745" y="64536"/>
              </a:cxn>
              <a:cxn ang="0">
                <a:pos x="106521" y="55815"/>
              </a:cxn>
              <a:cxn ang="0">
                <a:pos x="94297" y="54071"/>
              </a:cxn>
              <a:cxn ang="0">
                <a:pos x="90805" y="45350"/>
              </a:cxn>
              <a:cxn ang="0">
                <a:pos x="89058" y="26163"/>
              </a:cxn>
              <a:cxn ang="0">
                <a:pos x="96043" y="20930"/>
              </a:cxn>
              <a:cxn ang="0">
                <a:pos x="47148" y="6976"/>
              </a:cxn>
              <a:cxn ang="0">
                <a:pos x="43656" y="27907"/>
              </a:cxn>
              <a:cxn ang="0">
                <a:pos x="31432" y="41861"/>
              </a:cxn>
              <a:cxn ang="0">
                <a:pos x="24447" y="66281"/>
              </a:cxn>
              <a:cxn ang="0">
                <a:pos x="17462" y="73258"/>
              </a:cxn>
              <a:cxn ang="0">
                <a:pos x="66357" y="85467"/>
              </a:cxn>
              <a:cxn ang="0">
                <a:pos x="69850" y="68025"/>
              </a:cxn>
              <a:cxn ang="0">
                <a:pos x="82073" y="66281"/>
              </a:cxn>
              <a:cxn ang="0">
                <a:pos x="85566" y="71513"/>
              </a:cxn>
              <a:cxn ang="0">
                <a:pos x="97790" y="73258"/>
              </a:cxn>
              <a:cxn ang="0">
                <a:pos x="108267" y="85467"/>
              </a:cxn>
              <a:cxn ang="0">
                <a:pos x="113506" y="95933"/>
              </a:cxn>
              <a:cxn ang="0">
                <a:pos x="116998" y="99421"/>
              </a:cxn>
              <a:cxn ang="0">
                <a:pos x="129222" y="97677"/>
              </a:cxn>
              <a:cxn ang="0">
                <a:pos x="137953" y="106398"/>
              </a:cxn>
              <a:cxn ang="0">
                <a:pos x="143192" y="101165"/>
              </a:cxn>
              <a:cxn ang="0">
                <a:pos x="151923" y="109887"/>
              </a:cxn>
              <a:cxn ang="0">
                <a:pos x="158908" y="104654"/>
              </a:cxn>
              <a:cxn ang="0">
                <a:pos x="178117" y="90700"/>
              </a:cxn>
              <a:cxn ang="0">
                <a:pos x="172878" y="88956"/>
              </a:cxn>
              <a:cxn ang="0">
                <a:pos x="181610" y="68025"/>
              </a:cxn>
              <a:cxn ang="0">
                <a:pos x="41910" y="55815"/>
              </a:cxn>
              <a:cxn ang="0">
                <a:pos x="29686" y="68025"/>
              </a:cxn>
              <a:cxn ang="0">
                <a:pos x="38417" y="47094"/>
              </a:cxn>
              <a:cxn ang="0">
                <a:pos x="61118" y="15698"/>
              </a:cxn>
            </a:cxnLst>
            <a:rect l="0" t="0" r="0" b="0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1" name="Freeform 189"/>
          <p:cNvSpPr>
            <a:spLocks noEditPoints="1"/>
          </p:cNvSpPr>
          <p:nvPr/>
        </p:nvSpPr>
        <p:spPr>
          <a:xfrm>
            <a:off x="7646011" y="1731436"/>
            <a:ext cx="203200" cy="201084"/>
          </a:xfrm>
          <a:custGeom>
            <a:avLst/>
            <a:gdLst/>
            <a:ahLst/>
            <a:cxnLst>
              <a:cxn ang="0">
                <a:pos x="33282" y="69997"/>
              </a:cxn>
              <a:cxn ang="0">
                <a:pos x="0" y="131245"/>
              </a:cxn>
              <a:cxn ang="0">
                <a:pos x="10510" y="150495"/>
              </a:cxn>
              <a:cxn ang="0">
                <a:pos x="140137" y="150495"/>
              </a:cxn>
              <a:cxn ang="0">
                <a:pos x="152400" y="131245"/>
              </a:cxn>
              <a:cxn ang="0">
                <a:pos x="119117" y="69997"/>
              </a:cxn>
              <a:cxn ang="0">
                <a:pos x="119117" y="45498"/>
              </a:cxn>
              <a:cxn ang="0">
                <a:pos x="33282" y="45498"/>
              </a:cxn>
              <a:cxn ang="0">
                <a:pos x="33282" y="69997"/>
              </a:cxn>
              <a:cxn ang="0">
                <a:pos x="33282" y="69997"/>
              </a:cxn>
              <a:cxn ang="0">
                <a:pos x="87586" y="0"/>
              </a:cxn>
              <a:cxn ang="0">
                <a:pos x="103351" y="15749"/>
              </a:cxn>
              <a:cxn ang="0">
                <a:pos x="101600" y="22749"/>
              </a:cxn>
              <a:cxn ang="0">
                <a:pos x="134882" y="22749"/>
              </a:cxn>
              <a:cxn ang="0">
                <a:pos x="141889" y="22749"/>
              </a:cxn>
              <a:cxn ang="0">
                <a:pos x="141889" y="29749"/>
              </a:cxn>
              <a:cxn ang="0">
                <a:pos x="141889" y="57748"/>
              </a:cxn>
              <a:cxn ang="0">
                <a:pos x="134882" y="66497"/>
              </a:cxn>
              <a:cxn ang="0">
                <a:pos x="122620" y="66497"/>
              </a:cxn>
              <a:cxn ang="0">
                <a:pos x="122620" y="50748"/>
              </a:cxn>
              <a:cxn ang="0">
                <a:pos x="127875" y="50748"/>
              </a:cxn>
              <a:cxn ang="0">
                <a:pos x="127875" y="38498"/>
              </a:cxn>
              <a:cxn ang="0">
                <a:pos x="75324" y="38498"/>
              </a:cxn>
              <a:cxn ang="0">
                <a:pos x="75324" y="38498"/>
              </a:cxn>
              <a:cxn ang="0">
                <a:pos x="24524" y="38498"/>
              </a:cxn>
              <a:cxn ang="0">
                <a:pos x="24524" y="50748"/>
              </a:cxn>
              <a:cxn ang="0">
                <a:pos x="29779" y="50748"/>
              </a:cxn>
              <a:cxn ang="0">
                <a:pos x="29779" y="66497"/>
              </a:cxn>
              <a:cxn ang="0">
                <a:pos x="15765" y="66497"/>
              </a:cxn>
              <a:cxn ang="0">
                <a:pos x="8758" y="57748"/>
              </a:cxn>
              <a:cxn ang="0">
                <a:pos x="8758" y="29749"/>
              </a:cxn>
              <a:cxn ang="0">
                <a:pos x="8758" y="22749"/>
              </a:cxn>
              <a:cxn ang="0">
                <a:pos x="15765" y="22749"/>
              </a:cxn>
              <a:cxn ang="0">
                <a:pos x="45544" y="22749"/>
              </a:cxn>
              <a:cxn ang="0">
                <a:pos x="43793" y="15749"/>
              </a:cxn>
              <a:cxn ang="0">
                <a:pos x="59558" y="0"/>
              </a:cxn>
              <a:cxn ang="0">
                <a:pos x="70068" y="3499"/>
              </a:cxn>
              <a:cxn ang="0">
                <a:pos x="64813" y="15749"/>
              </a:cxn>
              <a:cxn ang="0">
                <a:pos x="64813" y="22749"/>
              </a:cxn>
              <a:cxn ang="0">
                <a:pos x="73572" y="22749"/>
              </a:cxn>
              <a:cxn ang="0">
                <a:pos x="71820" y="15749"/>
              </a:cxn>
              <a:cxn ang="0">
                <a:pos x="87586" y="0"/>
              </a:cxn>
            </a:cxnLst>
            <a:rect l="0" t="0" r="0" b="0"/>
            <a:pathLst>
              <a:path w="87" h="86">
                <a:moveTo>
                  <a:pt x="19" y="40"/>
                </a:moveTo>
                <a:cubicBezTo>
                  <a:pt x="9" y="50"/>
                  <a:pt x="3" y="61"/>
                  <a:pt x="0" y="75"/>
                </a:cubicBezTo>
                <a:cubicBezTo>
                  <a:pt x="2" y="79"/>
                  <a:pt x="4" y="82"/>
                  <a:pt x="6" y="86"/>
                </a:cubicBezTo>
                <a:cubicBezTo>
                  <a:pt x="31" y="86"/>
                  <a:pt x="56" y="86"/>
                  <a:pt x="80" y="86"/>
                </a:cubicBezTo>
                <a:cubicBezTo>
                  <a:pt x="82" y="82"/>
                  <a:pt x="85" y="79"/>
                  <a:pt x="87" y="75"/>
                </a:cubicBezTo>
                <a:cubicBezTo>
                  <a:pt x="83" y="61"/>
                  <a:pt x="77" y="50"/>
                  <a:pt x="68" y="40"/>
                </a:cubicBezTo>
                <a:cubicBezTo>
                  <a:pt x="68" y="26"/>
                  <a:pt x="68" y="26"/>
                  <a:pt x="6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50" y="0"/>
                </a:moveTo>
                <a:cubicBezTo>
                  <a:pt x="55" y="0"/>
                  <a:pt x="59" y="4"/>
                  <a:pt x="59" y="9"/>
                </a:cubicBezTo>
                <a:cubicBezTo>
                  <a:pt x="59" y="11"/>
                  <a:pt x="59" y="12"/>
                  <a:pt x="58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33"/>
                  <a:pt x="81" y="33"/>
                  <a:pt x="81" y="33"/>
                </a:cubicBezTo>
                <a:cubicBezTo>
                  <a:pt x="77" y="38"/>
                  <a:pt x="77" y="38"/>
                  <a:pt x="77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29"/>
                  <a:pt x="70" y="29"/>
                  <a:pt x="70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2"/>
                  <a:pt x="73" y="22"/>
                  <a:pt x="7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9"/>
                  <a:pt x="14" y="29"/>
                  <a:pt x="14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2"/>
                  <a:pt x="25" y="11"/>
                  <a:pt x="25" y="9"/>
                </a:cubicBezTo>
                <a:cubicBezTo>
                  <a:pt x="25" y="4"/>
                  <a:pt x="29" y="0"/>
                  <a:pt x="34" y="0"/>
                </a:cubicBezTo>
                <a:cubicBezTo>
                  <a:pt x="36" y="0"/>
                  <a:pt x="38" y="1"/>
                  <a:pt x="40" y="2"/>
                </a:cubicBezTo>
                <a:cubicBezTo>
                  <a:pt x="38" y="4"/>
                  <a:pt x="37" y="7"/>
                  <a:pt x="37" y="9"/>
                </a:cubicBezTo>
                <a:cubicBezTo>
                  <a:pt x="37" y="11"/>
                  <a:pt x="37" y="12"/>
                  <a:pt x="37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1" y="9"/>
                </a:cubicBezTo>
                <a:cubicBezTo>
                  <a:pt x="41" y="4"/>
                  <a:pt x="45" y="0"/>
                  <a:pt x="5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2" name="Freeform 190"/>
          <p:cNvSpPr>
            <a:spLocks noEditPoints="1"/>
          </p:cNvSpPr>
          <p:nvPr/>
        </p:nvSpPr>
        <p:spPr>
          <a:xfrm>
            <a:off x="8255612" y="1735669"/>
            <a:ext cx="254000" cy="207434"/>
          </a:xfrm>
          <a:custGeom>
            <a:avLst/>
            <a:gdLst/>
            <a:ahLst/>
            <a:cxnLst>
              <a:cxn ang="0">
                <a:pos x="150302" y="154305"/>
              </a:cxn>
              <a:cxn ang="0">
                <a:pos x="146807" y="77152"/>
              </a:cxn>
              <a:cxn ang="0">
                <a:pos x="139816" y="124496"/>
              </a:cxn>
              <a:cxn ang="0">
                <a:pos x="190500" y="0"/>
              </a:cxn>
              <a:cxn ang="0">
                <a:pos x="160788" y="57864"/>
              </a:cxn>
              <a:cxn ang="0">
                <a:pos x="139816" y="43836"/>
              </a:cxn>
              <a:cxn ang="0">
                <a:pos x="117096" y="119235"/>
              </a:cxn>
              <a:cxn ang="0">
                <a:pos x="64665" y="128003"/>
              </a:cxn>
              <a:cxn ang="0">
                <a:pos x="33206" y="110468"/>
              </a:cxn>
              <a:cxn ang="0">
                <a:pos x="0" y="98194"/>
              </a:cxn>
              <a:cxn ang="0">
                <a:pos x="43692" y="84166"/>
              </a:cxn>
              <a:cxn ang="0">
                <a:pos x="52431" y="99947"/>
              </a:cxn>
              <a:cxn ang="0">
                <a:pos x="76899" y="50850"/>
              </a:cxn>
              <a:cxn ang="0">
                <a:pos x="115348" y="87673"/>
              </a:cxn>
              <a:cxn ang="0">
                <a:pos x="118844" y="31562"/>
              </a:cxn>
              <a:cxn ang="0">
                <a:pos x="136321" y="21041"/>
              </a:cxn>
              <a:cxn ang="0">
                <a:pos x="157293" y="1753"/>
              </a:cxn>
              <a:cxn ang="0">
                <a:pos x="38449" y="154305"/>
              </a:cxn>
              <a:cxn ang="0">
                <a:pos x="50683" y="140277"/>
              </a:cxn>
              <a:cxn ang="0">
                <a:pos x="38449" y="138523"/>
              </a:cxn>
              <a:cxn ang="0">
                <a:pos x="19224" y="154305"/>
              </a:cxn>
              <a:cxn ang="0">
                <a:pos x="29711" y="124496"/>
              </a:cxn>
              <a:cxn ang="0">
                <a:pos x="19224" y="128003"/>
              </a:cxn>
              <a:cxn ang="0">
                <a:pos x="59422" y="154305"/>
              </a:cxn>
              <a:cxn ang="0">
                <a:pos x="69908" y="138523"/>
              </a:cxn>
              <a:cxn ang="0">
                <a:pos x="59422" y="140277"/>
              </a:cxn>
              <a:cxn ang="0">
                <a:pos x="78646" y="154305"/>
              </a:cxn>
              <a:cxn ang="0">
                <a:pos x="90880" y="110468"/>
              </a:cxn>
              <a:cxn ang="0">
                <a:pos x="78646" y="120989"/>
              </a:cxn>
              <a:cxn ang="0">
                <a:pos x="99619" y="154305"/>
              </a:cxn>
              <a:cxn ang="0">
                <a:pos x="110105" y="128003"/>
              </a:cxn>
              <a:cxn ang="0">
                <a:pos x="99619" y="154305"/>
              </a:cxn>
              <a:cxn ang="0">
                <a:pos x="131077" y="154305"/>
              </a:cxn>
              <a:cxn ang="0">
                <a:pos x="118844" y="131509"/>
              </a:cxn>
            </a:cxnLst>
            <a:rect l="0" t="0" r="0" b="0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3" name="Freeform 191"/>
          <p:cNvSpPr>
            <a:spLocks noEditPoints="1"/>
          </p:cNvSpPr>
          <p:nvPr/>
        </p:nvSpPr>
        <p:spPr>
          <a:xfrm>
            <a:off x="5696559" y="3005671"/>
            <a:ext cx="220134" cy="220134"/>
          </a:xfrm>
          <a:custGeom>
            <a:avLst/>
            <a:gdLst/>
            <a:ahLst/>
            <a:cxnLst>
              <a:cxn ang="0">
                <a:pos x="10538" y="48989"/>
              </a:cxn>
              <a:cxn ang="0">
                <a:pos x="56204" y="6998"/>
              </a:cxn>
              <a:cxn ang="0">
                <a:pos x="117677" y="10497"/>
              </a:cxn>
              <a:cxn ang="0">
                <a:pos x="158074" y="55988"/>
              </a:cxn>
              <a:cxn ang="0">
                <a:pos x="154561" y="117225"/>
              </a:cxn>
              <a:cxn ang="0">
                <a:pos x="154561" y="117225"/>
              </a:cxn>
              <a:cxn ang="0">
                <a:pos x="108895" y="157466"/>
              </a:cxn>
              <a:cxn ang="0">
                <a:pos x="47422" y="155716"/>
              </a:cxn>
              <a:cxn ang="0">
                <a:pos x="47422" y="155716"/>
              </a:cxn>
              <a:cxn ang="0">
                <a:pos x="7025" y="108476"/>
              </a:cxn>
              <a:cxn ang="0">
                <a:pos x="10538" y="48989"/>
              </a:cxn>
              <a:cxn ang="0">
                <a:pos x="10538" y="48989"/>
              </a:cxn>
              <a:cxn ang="0">
                <a:pos x="35127" y="47239"/>
              </a:cxn>
              <a:cxn ang="0">
                <a:pos x="28102" y="55988"/>
              </a:cxn>
              <a:cxn ang="0">
                <a:pos x="28102" y="55988"/>
              </a:cxn>
              <a:cxn ang="0">
                <a:pos x="26345" y="61236"/>
              </a:cxn>
              <a:cxn ang="0">
                <a:pos x="63229" y="64736"/>
              </a:cxn>
              <a:cxn ang="0">
                <a:pos x="59717" y="69985"/>
              </a:cxn>
              <a:cxn ang="0">
                <a:pos x="56204" y="78733"/>
              </a:cxn>
              <a:cxn ang="0">
                <a:pos x="22832" y="92730"/>
              </a:cxn>
              <a:cxn ang="0">
                <a:pos x="26345" y="103228"/>
              </a:cxn>
              <a:cxn ang="0">
                <a:pos x="26345" y="103228"/>
              </a:cxn>
              <a:cxn ang="0">
                <a:pos x="28102" y="104977"/>
              </a:cxn>
              <a:cxn ang="0">
                <a:pos x="50935" y="94479"/>
              </a:cxn>
              <a:cxn ang="0">
                <a:pos x="45665" y="129472"/>
              </a:cxn>
              <a:cxn ang="0">
                <a:pos x="56204" y="136470"/>
              </a:cxn>
              <a:cxn ang="0">
                <a:pos x="56204" y="136470"/>
              </a:cxn>
              <a:cxn ang="0">
                <a:pos x="57960" y="138220"/>
              </a:cxn>
              <a:cxn ang="0">
                <a:pos x="59717" y="136470"/>
              </a:cxn>
              <a:cxn ang="0">
                <a:pos x="63229" y="96229"/>
              </a:cxn>
              <a:cxn ang="0">
                <a:pos x="84306" y="117225"/>
              </a:cxn>
              <a:cxn ang="0">
                <a:pos x="105382" y="138220"/>
              </a:cxn>
              <a:cxn ang="0">
                <a:pos x="114164" y="134721"/>
              </a:cxn>
              <a:cxn ang="0">
                <a:pos x="115921" y="129472"/>
              </a:cxn>
              <a:cxn ang="0">
                <a:pos x="94844" y="108476"/>
              </a:cxn>
              <a:cxn ang="0">
                <a:pos x="68498" y="83982"/>
              </a:cxn>
              <a:cxn ang="0">
                <a:pos x="72011" y="75233"/>
              </a:cxn>
              <a:cxn ang="0">
                <a:pos x="75524" y="68235"/>
              </a:cxn>
              <a:cxn ang="0">
                <a:pos x="86062" y="73484"/>
              </a:cxn>
              <a:cxn ang="0">
                <a:pos x="135241" y="111976"/>
              </a:cxn>
              <a:cxn ang="0">
                <a:pos x="136997" y="108476"/>
              </a:cxn>
              <a:cxn ang="0">
                <a:pos x="136997" y="108476"/>
              </a:cxn>
              <a:cxn ang="0">
                <a:pos x="140510" y="97979"/>
              </a:cxn>
              <a:cxn ang="0">
                <a:pos x="93088" y="61236"/>
              </a:cxn>
              <a:cxn ang="0">
                <a:pos x="82550" y="55988"/>
              </a:cxn>
              <a:cxn ang="0">
                <a:pos x="87819" y="48989"/>
              </a:cxn>
              <a:cxn ang="0">
                <a:pos x="98357" y="52488"/>
              </a:cxn>
              <a:cxn ang="0">
                <a:pos x="129972" y="48989"/>
              </a:cxn>
              <a:cxn ang="0">
                <a:pos x="124703" y="40241"/>
              </a:cxn>
              <a:cxn ang="0">
                <a:pos x="122946" y="38491"/>
              </a:cxn>
              <a:cxn ang="0">
                <a:pos x="101870" y="40241"/>
              </a:cxn>
              <a:cxn ang="0">
                <a:pos x="96601" y="38491"/>
              </a:cxn>
              <a:cxn ang="0">
                <a:pos x="108895" y="27994"/>
              </a:cxn>
              <a:cxn ang="0">
                <a:pos x="93088" y="24494"/>
              </a:cxn>
              <a:cxn ang="0">
                <a:pos x="86062" y="31493"/>
              </a:cxn>
              <a:cxn ang="0">
                <a:pos x="75524" y="22745"/>
              </a:cxn>
              <a:cxn ang="0">
                <a:pos x="64986" y="26244"/>
              </a:cxn>
              <a:cxn ang="0">
                <a:pos x="61473" y="27994"/>
              </a:cxn>
              <a:cxn ang="0">
                <a:pos x="77280" y="41991"/>
              </a:cxn>
              <a:cxn ang="0">
                <a:pos x="70255" y="52488"/>
              </a:cxn>
              <a:cxn ang="0">
                <a:pos x="35127" y="47239"/>
              </a:cxn>
            </a:cxnLst>
            <a:rect l="0" t="0" r="0" b="0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4" name="Freeform 192"/>
          <p:cNvSpPr>
            <a:spLocks noEditPoints="1"/>
          </p:cNvSpPr>
          <p:nvPr/>
        </p:nvSpPr>
        <p:spPr>
          <a:xfrm>
            <a:off x="6987728" y="1718736"/>
            <a:ext cx="232834" cy="234951"/>
          </a:xfrm>
          <a:custGeom>
            <a:avLst/>
            <a:gdLst/>
            <a:ahLst/>
            <a:cxnLst>
              <a:cxn ang="0">
                <a:pos x="38664" y="3517"/>
              </a:cxn>
              <a:cxn ang="0">
                <a:pos x="1757" y="58045"/>
              </a:cxn>
              <a:cxn ang="0">
                <a:pos x="93146" y="168859"/>
              </a:cxn>
              <a:cxn ang="0">
                <a:pos x="151142" y="35179"/>
              </a:cxn>
              <a:cxn ang="0">
                <a:pos x="112478" y="43973"/>
              </a:cxn>
              <a:cxn ang="0">
                <a:pos x="38664" y="3517"/>
              </a:cxn>
              <a:cxn ang="0">
                <a:pos x="128295" y="65081"/>
              </a:cxn>
              <a:cxn ang="0">
                <a:pos x="137083" y="86188"/>
              </a:cxn>
              <a:cxn ang="0">
                <a:pos x="123023" y="105537"/>
              </a:cxn>
              <a:cxn ang="0">
                <a:pos x="112478" y="84429"/>
              </a:cxn>
              <a:cxn ang="0">
                <a:pos x="128295" y="65081"/>
              </a:cxn>
            </a:cxnLst>
            <a:rect l="0" t="0" r="0" b="0"/>
            <a:pathLst>
              <a:path w="99" h="100">
                <a:moveTo>
                  <a:pt x="22" y="2"/>
                </a:moveTo>
                <a:cubicBezTo>
                  <a:pt x="3" y="2"/>
                  <a:pt x="0" y="16"/>
                  <a:pt x="1" y="33"/>
                </a:cubicBezTo>
                <a:cubicBezTo>
                  <a:pt x="2" y="62"/>
                  <a:pt x="20" y="100"/>
                  <a:pt x="53" y="96"/>
                </a:cubicBezTo>
                <a:cubicBezTo>
                  <a:pt x="99" y="91"/>
                  <a:pt x="98" y="24"/>
                  <a:pt x="86" y="20"/>
                </a:cubicBezTo>
                <a:cubicBezTo>
                  <a:pt x="76" y="16"/>
                  <a:pt x="73" y="22"/>
                  <a:pt x="64" y="25"/>
                </a:cubicBezTo>
                <a:cubicBezTo>
                  <a:pt x="42" y="34"/>
                  <a:pt x="51" y="0"/>
                  <a:pt x="22" y="2"/>
                </a:cubicBezTo>
                <a:close/>
                <a:moveTo>
                  <a:pt x="73" y="37"/>
                </a:moveTo>
                <a:cubicBezTo>
                  <a:pt x="76" y="38"/>
                  <a:pt x="79" y="43"/>
                  <a:pt x="78" y="49"/>
                </a:cubicBezTo>
                <a:cubicBezTo>
                  <a:pt x="77" y="56"/>
                  <a:pt x="74" y="60"/>
                  <a:pt x="70" y="60"/>
                </a:cubicBezTo>
                <a:cubicBezTo>
                  <a:pt x="66" y="59"/>
                  <a:pt x="64" y="54"/>
                  <a:pt x="64" y="48"/>
                </a:cubicBezTo>
                <a:cubicBezTo>
                  <a:pt x="65" y="42"/>
                  <a:pt x="69" y="37"/>
                  <a:pt x="73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5" name="Freeform 193"/>
          <p:cNvSpPr>
            <a:spLocks noEditPoints="1"/>
          </p:cNvSpPr>
          <p:nvPr/>
        </p:nvSpPr>
        <p:spPr>
          <a:xfrm>
            <a:off x="5707142" y="1714502"/>
            <a:ext cx="169334" cy="247651"/>
          </a:xfrm>
          <a:custGeom>
            <a:avLst/>
            <a:gdLst/>
            <a:ahLst/>
            <a:cxnLst>
              <a:cxn ang="0">
                <a:pos x="27835" y="133890"/>
              </a:cxn>
              <a:cxn ang="0">
                <a:pos x="99164" y="133890"/>
              </a:cxn>
              <a:cxn ang="0">
                <a:pos x="90465" y="175622"/>
              </a:cxn>
              <a:cxn ang="0">
                <a:pos x="78287" y="175622"/>
              </a:cxn>
              <a:cxn ang="0">
                <a:pos x="64369" y="186055"/>
              </a:cxn>
              <a:cxn ang="0">
                <a:pos x="50452" y="175622"/>
              </a:cxn>
              <a:cxn ang="0">
                <a:pos x="36534" y="175622"/>
              </a:cxn>
              <a:cxn ang="0">
                <a:pos x="27835" y="133890"/>
              </a:cxn>
              <a:cxn ang="0">
                <a:pos x="88726" y="50426"/>
              </a:cxn>
              <a:cxn ang="0">
                <a:pos x="90465" y="60859"/>
              </a:cxn>
              <a:cxn ang="0">
                <a:pos x="88726" y="64336"/>
              </a:cxn>
              <a:cxn ang="0">
                <a:pos x="92205" y="66075"/>
              </a:cxn>
              <a:cxn ang="0">
                <a:pos x="90465" y="73030"/>
              </a:cxn>
              <a:cxn ang="0">
                <a:pos x="86986" y="73030"/>
              </a:cxn>
              <a:cxn ang="0">
                <a:pos x="90465" y="76508"/>
              </a:cxn>
              <a:cxn ang="0">
                <a:pos x="88726" y="81725"/>
              </a:cxn>
              <a:cxn ang="0">
                <a:pos x="86986" y="83463"/>
              </a:cxn>
              <a:cxn ang="0">
                <a:pos x="88726" y="85202"/>
              </a:cxn>
              <a:cxn ang="0">
                <a:pos x="86986" y="92158"/>
              </a:cxn>
              <a:cxn ang="0">
                <a:pos x="81767" y="93896"/>
              </a:cxn>
              <a:cxn ang="0">
                <a:pos x="50452" y="85202"/>
              </a:cxn>
              <a:cxn ang="0">
                <a:pos x="36534" y="85202"/>
              </a:cxn>
              <a:cxn ang="0">
                <a:pos x="36534" y="55642"/>
              </a:cxn>
              <a:cxn ang="0">
                <a:pos x="48712" y="53903"/>
              </a:cxn>
              <a:cxn ang="0">
                <a:pos x="73068" y="27821"/>
              </a:cxn>
              <a:cxn ang="0">
                <a:pos x="66109" y="52164"/>
              </a:cxn>
              <a:cxn ang="0">
                <a:pos x="88726" y="50426"/>
              </a:cxn>
              <a:cxn ang="0">
                <a:pos x="26095" y="123457"/>
              </a:cxn>
              <a:cxn ang="0">
                <a:pos x="43493" y="123457"/>
              </a:cxn>
              <a:cxn ang="0">
                <a:pos x="29575" y="83463"/>
              </a:cxn>
              <a:cxn ang="0">
                <a:pos x="19136" y="50426"/>
              </a:cxn>
              <a:cxn ang="0">
                <a:pos x="40013" y="22604"/>
              </a:cxn>
              <a:cxn ang="0">
                <a:pos x="64369" y="19127"/>
              </a:cxn>
              <a:cxn ang="0">
                <a:pos x="86986" y="24343"/>
              </a:cxn>
              <a:cxn ang="0">
                <a:pos x="107863" y="50426"/>
              </a:cxn>
              <a:cxn ang="0">
                <a:pos x="97424" y="83463"/>
              </a:cxn>
              <a:cxn ang="0">
                <a:pos x="83506" y="123457"/>
              </a:cxn>
              <a:cxn ang="0">
                <a:pos x="100904" y="123457"/>
              </a:cxn>
              <a:cxn ang="0">
                <a:pos x="113082" y="90419"/>
              </a:cxn>
              <a:cxn ang="0">
                <a:pos x="123520" y="46948"/>
              </a:cxn>
              <a:cxn ang="0">
                <a:pos x="95684" y="8694"/>
              </a:cxn>
              <a:cxn ang="0">
                <a:pos x="64369" y="1738"/>
              </a:cxn>
              <a:cxn ang="0">
                <a:pos x="33054" y="8694"/>
              </a:cxn>
              <a:cxn ang="0">
                <a:pos x="3479" y="46948"/>
              </a:cxn>
              <a:cxn ang="0">
                <a:pos x="13917" y="92158"/>
              </a:cxn>
              <a:cxn ang="0">
                <a:pos x="26095" y="123457"/>
              </a:cxn>
            </a:cxnLst>
            <a:rect l="0" t="0" r="0" b="0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6" name="Freeform 194"/>
          <p:cNvSpPr>
            <a:spLocks noEditPoints="1"/>
          </p:cNvSpPr>
          <p:nvPr/>
        </p:nvSpPr>
        <p:spPr>
          <a:xfrm>
            <a:off x="4339773" y="1801287"/>
            <a:ext cx="277284" cy="129116"/>
          </a:xfrm>
          <a:custGeom>
            <a:avLst/>
            <a:gdLst/>
            <a:ahLst/>
            <a:cxnLst>
              <a:cxn ang="0">
                <a:pos x="39866" y="0"/>
              </a:cxn>
              <a:cxn ang="0">
                <a:pos x="39866" y="0"/>
              </a:cxn>
              <a:cxn ang="0">
                <a:pos x="41493" y="0"/>
              </a:cxn>
              <a:cxn ang="0">
                <a:pos x="41493" y="0"/>
              </a:cxn>
              <a:cxn ang="0">
                <a:pos x="122852" y="0"/>
              </a:cxn>
              <a:cxn ang="0">
                <a:pos x="138310" y="17844"/>
              </a:cxn>
              <a:cxn ang="0">
                <a:pos x="174922" y="17844"/>
              </a:cxn>
              <a:cxn ang="0">
                <a:pos x="208280" y="54343"/>
              </a:cxn>
              <a:cxn ang="0">
                <a:pos x="197703" y="54343"/>
              </a:cxn>
              <a:cxn ang="0">
                <a:pos x="197703" y="89220"/>
              </a:cxn>
              <a:cxn ang="0">
                <a:pos x="197703" y="96520"/>
              </a:cxn>
              <a:cxn ang="0">
                <a:pos x="191194" y="96520"/>
              </a:cxn>
              <a:cxn ang="0">
                <a:pos x="13831" y="96520"/>
              </a:cxn>
              <a:cxn ang="0">
                <a:pos x="8135" y="96520"/>
              </a:cxn>
              <a:cxn ang="0">
                <a:pos x="8135" y="89220"/>
              </a:cxn>
              <a:cxn ang="0">
                <a:pos x="8135" y="54343"/>
              </a:cxn>
              <a:cxn ang="0">
                <a:pos x="4881" y="54343"/>
              </a:cxn>
              <a:cxn ang="0">
                <a:pos x="0" y="43798"/>
              </a:cxn>
              <a:cxn ang="0">
                <a:pos x="39866" y="1622"/>
              </a:cxn>
              <a:cxn ang="0">
                <a:pos x="39866" y="0"/>
              </a:cxn>
              <a:cxn ang="0">
                <a:pos x="39866" y="0"/>
              </a:cxn>
              <a:cxn ang="0">
                <a:pos x="165973" y="54343"/>
              </a:cxn>
              <a:cxn ang="0">
                <a:pos x="165973" y="72187"/>
              </a:cxn>
              <a:cxn ang="0">
                <a:pos x="152142" y="72187"/>
              </a:cxn>
              <a:cxn ang="0">
                <a:pos x="152142" y="54343"/>
              </a:cxn>
              <a:cxn ang="0">
                <a:pos x="138310" y="54343"/>
              </a:cxn>
              <a:cxn ang="0">
                <a:pos x="129361" y="43798"/>
              </a:cxn>
              <a:cxn ang="0">
                <a:pos x="78918" y="43798"/>
              </a:cxn>
              <a:cxn ang="0">
                <a:pos x="48815" y="10544"/>
              </a:cxn>
              <a:cxn ang="0">
                <a:pos x="18712" y="42176"/>
              </a:cxn>
              <a:cxn ang="0">
                <a:pos x="21153" y="42176"/>
              </a:cxn>
              <a:cxn ang="0">
                <a:pos x="21153" y="48665"/>
              </a:cxn>
              <a:cxn ang="0">
                <a:pos x="21153" y="81920"/>
              </a:cxn>
              <a:cxn ang="0">
                <a:pos x="82172" y="81920"/>
              </a:cxn>
              <a:cxn ang="0">
                <a:pos x="82172" y="51098"/>
              </a:cxn>
              <a:cxn ang="0">
                <a:pos x="100072" y="51098"/>
              </a:cxn>
              <a:cxn ang="0">
                <a:pos x="100072" y="81920"/>
              </a:cxn>
              <a:cxn ang="0">
                <a:pos x="185499" y="81920"/>
              </a:cxn>
              <a:cxn ang="0">
                <a:pos x="183872" y="54343"/>
              </a:cxn>
              <a:cxn ang="0">
                <a:pos x="165973" y="54343"/>
              </a:cxn>
              <a:cxn ang="0">
                <a:pos x="165973" y="54343"/>
              </a:cxn>
              <a:cxn ang="0">
                <a:pos x="113903" y="52721"/>
              </a:cxn>
              <a:cxn ang="0">
                <a:pos x="113903" y="72187"/>
              </a:cxn>
              <a:cxn ang="0">
                <a:pos x="127734" y="72187"/>
              </a:cxn>
              <a:cxn ang="0">
                <a:pos x="127734" y="52721"/>
              </a:cxn>
              <a:cxn ang="0">
                <a:pos x="113903" y="52721"/>
              </a:cxn>
              <a:cxn ang="0">
                <a:pos x="113903" y="52721"/>
              </a:cxn>
              <a:cxn ang="0">
                <a:pos x="39866" y="52721"/>
              </a:cxn>
              <a:cxn ang="0">
                <a:pos x="39866" y="72187"/>
              </a:cxn>
              <a:cxn ang="0">
                <a:pos x="53697" y="72187"/>
              </a:cxn>
              <a:cxn ang="0">
                <a:pos x="53697" y="52721"/>
              </a:cxn>
              <a:cxn ang="0">
                <a:pos x="39866" y="52721"/>
              </a:cxn>
            </a:cxnLst>
            <a:rect l="0" t="0" r="0" b="0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7" name="Freeform 195"/>
          <p:cNvSpPr>
            <a:spLocks noEditPoints="1"/>
          </p:cNvSpPr>
          <p:nvPr/>
        </p:nvSpPr>
        <p:spPr>
          <a:xfrm>
            <a:off x="9578531" y="1706036"/>
            <a:ext cx="192616" cy="260351"/>
          </a:xfrm>
          <a:custGeom>
            <a:avLst/>
            <a:gdLst/>
            <a:ahLst/>
            <a:cxnLst>
              <a:cxn ang="0">
                <a:pos x="26165" y="61118"/>
              </a:cxn>
              <a:cxn ang="0">
                <a:pos x="66284" y="136207"/>
              </a:cxn>
              <a:cxn ang="0">
                <a:pos x="139546" y="96043"/>
              </a:cxn>
              <a:cxn ang="0">
                <a:pos x="101171" y="22701"/>
              </a:cxn>
              <a:cxn ang="0">
                <a:pos x="59307" y="118745"/>
              </a:cxn>
              <a:cxn ang="0">
                <a:pos x="80239" y="125730"/>
              </a:cxn>
              <a:cxn ang="0">
                <a:pos x="59307" y="118745"/>
              </a:cxn>
              <a:cxn ang="0">
                <a:pos x="97682" y="106521"/>
              </a:cxn>
              <a:cxn ang="0">
                <a:pos x="108148" y="104775"/>
              </a:cxn>
              <a:cxn ang="0">
                <a:pos x="88961" y="115252"/>
              </a:cxn>
              <a:cxn ang="0">
                <a:pos x="120359" y="90805"/>
              </a:cxn>
              <a:cxn ang="0">
                <a:pos x="127336" y="92551"/>
              </a:cxn>
              <a:cxn ang="0">
                <a:pos x="120359" y="90805"/>
              </a:cxn>
              <a:cxn ang="0">
                <a:pos x="94194" y="41910"/>
              </a:cxn>
              <a:cxn ang="0">
                <a:pos x="97682" y="34925"/>
              </a:cxn>
              <a:cxn ang="0">
                <a:pos x="80239" y="47148"/>
              </a:cxn>
              <a:cxn ang="0">
                <a:pos x="57563" y="57626"/>
              </a:cxn>
              <a:cxn ang="0">
                <a:pos x="61051" y="38417"/>
              </a:cxn>
              <a:cxn ang="0">
                <a:pos x="80239" y="47148"/>
              </a:cxn>
              <a:cxn ang="0">
                <a:pos x="36631" y="76835"/>
              </a:cxn>
              <a:cxn ang="0">
                <a:pos x="43608" y="55880"/>
              </a:cxn>
              <a:cxn ang="0">
                <a:pos x="57563" y="104775"/>
              </a:cxn>
              <a:cxn ang="0">
                <a:pos x="47097" y="85566"/>
              </a:cxn>
              <a:cxn ang="0">
                <a:pos x="55818" y="94297"/>
              </a:cxn>
              <a:cxn ang="0">
                <a:pos x="57563" y="104775"/>
              </a:cxn>
              <a:cxn ang="0">
                <a:pos x="75006" y="62865"/>
              </a:cxn>
              <a:cxn ang="0">
                <a:pos x="99427" y="71596"/>
              </a:cxn>
              <a:cxn ang="0">
                <a:pos x="90705" y="94297"/>
              </a:cxn>
              <a:cxn ang="0">
                <a:pos x="68029" y="87312"/>
              </a:cxn>
              <a:cxn ang="0">
                <a:pos x="104660" y="54133"/>
              </a:cxn>
              <a:cxn ang="0">
                <a:pos x="123847" y="57626"/>
              </a:cxn>
              <a:cxn ang="0">
                <a:pos x="115126" y="76835"/>
              </a:cxn>
              <a:cxn ang="0">
                <a:pos x="104660" y="54133"/>
              </a:cxn>
              <a:cxn ang="0">
                <a:pos x="123847" y="195580"/>
              </a:cxn>
              <a:cxn ang="0">
                <a:pos x="52330" y="181610"/>
              </a:cxn>
              <a:cxn ang="0">
                <a:pos x="76750" y="162401"/>
              </a:cxn>
              <a:cxn ang="0">
                <a:pos x="0" y="78581"/>
              </a:cxn>
              <a:cxn ang="0">
                <a:pos x="55818" y="0"/>
              </a:cxn>
              <a:cxn ang="0">
                <a:pos x="36631" y="31432"/>
              </a:cxn>
              <a:cxn ang="0">
                <a:pos x="36631" y="125730"/>
              </a:cxn>
              <a:cxn ang="0">
                <a:pos x="125592" y="130968"/>
              </a:cxn>
              <a:cxn ang="0">
                <a:pos x="97682" y="160655"/>
              </a:cxn>
              <a:cxn ang="0">
                <a:pos x="123847" y="181610"/>
              </a:cxn>
            </a:cxnLst>
            <a:rect l="0" t="0" r="0" b="0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8" name="Freeform 196"/>
          <p:cNvSpPr>
            <a:spLocks noEditPoints="1"/>
          </p:cNvSpPr>
          <p:nvPr/>
        </p:nvSpPr>
        <p:spPr>
          <a:xfrm>
            <a:off x="6352727" y="1113368"/>
            <a:ext cx="205316" cy="186267"/>
          </a:xfrm>
          <a:custGeom>
            <a:avLst/>
            <a:gdLst/>
            <a:ahLst/>
            <a:cxnLst>
              <a:cxn ang="0">
                <a:pos x="119874" y="0"/>
              </a:cxn>
              <a:cxn ang="0">
                <a:pos x="127213" y="4895"/>
              </a:cxn>
              <a:cxn ang="0">
                <a:pos x="114166" y="39979"/>
              </a:cxn>
              <a:cxn ang="0">
                <a:pos x="26910" y="10606"/>
              </a:cxn>
              <a:cxn ang="0">
                <a:pos x="33434" y="17133"/>
              </a:cxn>
              <a:cxn ang="0">
                <a:pos x="44035" y="26108"/>
              </a:cxn>
              <a:cxn ang="0">
                <a:pos x="26910" y="33451"/>
              </a:cxn>
              <a:cxn ang="0">
                <a:pos x="33434" y="36715"/>
              </a:cxn>
              <a:cxn ang="0">
                <a:pos x="44035" y="45690"/>
              </a:cxn>
              <a:cxn ang="0">
                <a:pos x="26910" y="53033"/>
              </a:cxn>
              <a:cxn ang="0">
                <a:pos x="33434" y="57928"/>
              </a:cxn>
              <a:cxn ang="0">
                <a:pos x="44035" y="66903"/>
              </a:cxn>
              <a:cxn ang="0">
                <a:pos x="26910" y="73431"/>
              </a:cxn>
              <a:cxn ang="0">
                <a:pos x="33434" y="77510"/>
              </a:cxn>
              <a:cxn ang="0">
                <a:pos x="44035" y="85669"/>
              </a:cxn>
              <a:cxn ang="0">
                <a:pos x="26910" y="93012"/>
              </a:cxn>
              <a:cxn ang="0">
                <a:pos x="33434" y="98724"/>
              </a:cxn>
              <a:cxn ang="0">
                <a:pos x="44035" y="106883"/>
              </a:cxn>
              <a:cxn ang="0">
                <a:pos x="26910" y="114226"/>
              </a:cxn>
              <a:cxn ang="0">
                <a:pos x="26910" y="128096"/>
              </a:cxn>
              <a:cxn ang="0">
                <a:pos x="114166" y="101987"/>
              </a:cxn>
              <a:cxn ang="0">
                <a:pos x="127213" y="133807"/>
              </a:cxn>
              <a:cxn ang="0">
                <a:pos x="119874" y="140335"/>
              </a:cxn>
              <a:cxn ang="0">
                <a:pos x="14678" y="140335"/>
              </a:cxn>
              <a:cxn ang="0">
                <a:pos x="14678" y="124832"/>
              </a:cxn>
              <a:cxn ang="0">
                <a:pos x="0" y="112594"/>
              </a:cxn>
              <a:cxn ang="0">
                <a:pos x="14678" y="103619"/>
              </a:cxn>
              <a:cxn ang="0">
                <a:pos x="0" y="91380"/>
              </a:cxn>
              <a:cxn ang="0">
                <a:pos x="14678" y="84037"/>
              </a:cxn>
              <a:cxn ang="0">
                <a:pos x="0" y="71799"/>
              </a:cxn>
              <a:cxn ang="0">
                <a:pos x="14678" y="62824"/>
              </a:cxn>
              <a:cxn ang="0">
                <a:pos x="0" y="50585"/>
              </a:cxn>
              <a:cxn ang="0">
                <a:pos x="14678" y="44058"/>
              </a:cxn>
              <a:cxn ang="0">
                <a:pos x="0" y="31820"/>
              </a:cxn>
              <a:cxn ang="0">
                <a:pos x="14678" y="4895"/>
              </a:cxn>
              <a:cxn ang="0">
                <a:pos x="21202" y="0"/>
              </a:cxn>
              <a:cxn ang="0">
                <a:pos x="54636" y="66903"/>
              </a:cxn>
              <a:cxn ang="0">
                <a:pos x="70946" y="73431"/>
              </a:cxn>
              <a:cxn ang="0">
                <a:pos x="54636" y="66903"/>
              </a:cxn>
              <a:cxn ang="0">
                <a:pos x="54636" y="53033"/>
              </a:cxn>
              <a:cxn ang="0">
                <a:pos x="84809" y="57928"/>
              </a:cxn>
              <a:cxn ang="0">
                <a:pos x="54636" y="53033"/>
              </a:cxn>
              <a:cxn ang="0">
                <a:pos x="54636" y="36715"/>
              </a:cxn>
              <a:cxn ang="0">
                <a:pos x="98672" y="44058"/>
              </a:cxn>
              <a:cxn ang="0">
                <a:pos x="54636" y="36715"/>
              </a:cxn>
              <a:cxn ang="0">
                <a:pos x="54636" y="22845"/>
              </a:cxn>
              <a:cxn ang="0">
                <a:pos x="98672" y="29372"/>
              </a:cxn>
              <a:cxn ang="0">
                <a:pos x="54636" y="22845"/>
              </a:cxn>
              <a:cxn ang="0">
                <a:pos x="72577" y="112594"/>
              </a:cxn>
              <a:cxn ang="0">
                <a:pos x="91333" y="110962"/>
              </a:cxn>
              <a:cxn ang="0">
                <a:pos x="74208" y="91380"/>
              </a:cxn>
              <a:cxn ang="0">
                <a:pos x="72577" y="112594"/>
              </a:cxn>
              <a:cxn ang="0">
                <a:pos x="137815" y="29372"/>
              </a:cxn>
              <a:cxn ang="0">
                <a:pos x="98672" y="103619"/>
              </a:cxn>
              <a:cxn ang="0">
                <a:pos x="137815" y="29372"/>
              </a:cxn>
            </a:cxnLst>
            <a:rect l="0" t="0" r="0" b="0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9" name="Freeform 197"/>
          <p:cNvSpPr>
            <a:spLocks noEditPoints="1"/>
          </p:cNvSpPr>
          <p:nvPr/>
        </p:nvSpPr>
        <p:spPr>
          <a:xfrm>
            <a:off x="6966561" y="1121835"/>
            <a:ext cx="243416" cy="188384"/>
          </a:xfrm>
          <a:custGeom>
            <a:avLst/>
            <a:gdLst/>
            <a:ahLst/>
            <a:cxnLst>
              <a:cxn ang="0">
                <a:pos x="36927" y="77533"/>
              </a:cxn>
              <a:cxn ang="0">
                <a:pos x="22860" y="128635"/>
              </a:cxn>
              <a:cxn ang="0">
                <a:pos x="58029" y="128635"/>
              </a:cxn>
              <a:cxn ang="0">
                <a:pos x="89681" y="140970"/>
              </a:cxn>
              <a:cxn ang="0">
                <a:pos x="121333" y="128635"/>
              </a:cxn>
              <a:cxn ang="0">
                <a:pos x="152986" y="128635"/>
              </a:cxn>
              <a:cxn ang="0">
                <a:pos x="142435" y="77533"/>
              </a:cxn>
              <a:cxn ang="0">
                <a:pos x="151227" y="77533"/>
              </a:cxn>
              <a:cxn ang="0">
                <a:pos x="151227" y="49339"/>
              </a:cxn>
              <a:cxn ang="0">
                <a:pos x="170570" y="44053"/>
              </a:cxn>
              <a:cxn ang="0">
                <a:pos x="170570" y="59912"/>
              </a:cxn>
              <a:cxn ang="0">
                <a:pos x="167053" y="89868"/>
              </a:cxn>
              <a:cxn ang="0">
                <a:pos x="181121" y="89868"/>
              </a:cxn>
              <a:cxn ang="0">
                <a:pos x="177604" y="59912"/>
              </a:cxn>
              <a:cxn ang="0">
                <a:pos x="177604" y="40528"/>
              </a:cxn>
              <a:cxn ang="0">
                <a:pos x="182880" y="38766"/>
              </a:cxn>
              <a:cxn ang="0">
                <a:pos x="182880" y="26431"/>
              </a:cxn>
              <a:cxn ang="0">
                <a:pos x="91440" y="0"/>
              </a:cxn>
              <a:cxn ang="0">
                <a:pos x="0" y="26431"/>
              </a:cxn>
              <a:cxn ang="0">
                <a:pos x="0" y="38766"/>
              </a:cxn>
              <a:cxn ang="0">
                <a:pos x="33410" y="49339"/>
              </a:cxn>
              <a:cxn ang="0">
                <a:pos x="33410" y="77533"/>
              </a:cxn>
              <a:cxn ang="0">
                <a:pos x="36927" y="77533"/>
              </a:cxn>
              <a:cxn ang="0">
                <a:pos x="124850" y="77533"/>
              </a:cxn>
              <a:cxn ang="0">
                <a:pos x="126609" y="84582"/>
              </a:cxn>
              <a:cxn ang="0">
                <a:pos x="114300" y="116300"/>
              </a:cxn>
              <a:cxn ang="0">
                <a:pos x="89681" y="128635"/>
              </a:cxn>
              <a:cxn ang="0">
                <a:pos x="65063" y="116300"/>
              </a:cxn>
              <a:cxn ang="0">
                <a:pos x="54512" y="84582"/>
              </a:cxn>
              <a:cxn ang="0">
                <a:pos x="54512" y="77533"/>
              </a:cxn>
              <a:cxn ang="0">
                <a:pos x="124850" y="77533"/>
              </a:cxn>
            </a:cxnLst>
            <a:rect l="0" t="0" r="0" b="0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0" name="Freeform 198"/>
          <p:cNvSpPr>
            <a:spLocks noEditPoints="1"/>
          </p:cNvSpPr>
          <p:nvPr/>
        </p:nvSpPr>
        <p:spPr>
          <a:xfrm>
            <a:off x="10200832" y="1778003"/>
            <a:ext cx="241300" cy="139700"/>
          </a:xfrm>
          <a:custGeom>
            <a:avLst/>
            <a:gdLst/>
            <a:ahLst/>
            <a:cxnLst>
              <a:cxn ang="0">
                <a:pos x="45402" y="0"/>
              </a:cxn>
              <a:cxn ang="0">
                <a:pos x="139450" y="0"/>
              </a:cxn>
              <a:cxn ang="0">
                <a:pos x="181610" y="59093"/>
              </a:cxn>
              <a:cxn ang="0">
                <a:pos x="171070" y="59093"/>
              </a:cxn>
              <a:cxn ang="0">
                <a:pos x="171070" y="95521"/>
              </a:cxn>
              <a:cxn ang="0">
                <a:pos x="181610" y="95521"/>
              </a:cxn>
              <a:cxn ang="0">
                <a:pos x="181610" y="106045"/>
              </a:cxn>
              <a:cxn ang="0">
                <a:pos x="0" y="106045"/>
              </a:cxn>
              <a:cxn ang="0">
                <a:pos x="0" y="95521"/>
              </a:cxn>
              <a:cxn ang="0">
                <a:pos x="13782" y="95521"/>
              </a:cxn>
              <a:cxn ang="0">
                <a:pos x="13782" y="64760"/>
              </a:cxn>
              <a:cxn ang="0">
                <a:pos x="4864" y="64760"/>
              </a:cxn>
              <a:cxn ang="0">
                <a:pos x="0" y="54236"/>
              </a:cxn>
              <a:cxn ang="0">
                <a:pos x="45402" y="0"/>
              </a:cxn>
              <a:cxn ang="0">
                <a:pos x="45402" y="0"/>
              </a:cxn>
              <a:cxn ang="0">
                <a:pos x="157287" y="95521"/>
              </a:cxn>
              <a:cxn ang="0">
                <a:pos x="157287" y="59093"/>
              </a:cxn>
              <a:cxn ang="0">
                <a:pos x="104587" y="59093"/>
              </a:cxn>
              <a:cxn ang="0">
                <a:pos x="104587" y="95521"/>
              </a:cxn>
              <a:cxn ang="0">
                <a:pos x="111884" y="95521"/>
              </a:cxn>
              <a:cxn ang="0">
                <a:pos x="111884" y="62331"/>
              </a:cxn>
              <a:cxn ang="0">
                <a:pos x="132153" y="62331"/>
              </a:cxn>
              <a:cxn ang="0">
                <a:pos x="132153" y="95521"/>
              </a:cxn>
              <a:cxn ang="0">
                <a:pos x="157287" y="95521"/>
              </a:cxn>
              <a:cxn ang="0">
                <a:pos x="157287" y="95521"/>
              </a:cxn>
              <a:cxn ang="0">
                <a:pos x="90805" y="95521"/>
              </a:cxn>
              <a:cxn ang="0">
                <a:pos x="90805" y="59093"/>
              </a:cxn>
              <a:cxn ang="0">
                <a:pos x="86751" y="59093"/>
              </a:cxn>
              <a:cxn ang="0">
                <a:pos x="51888" y="10523"/>
              </a:cxn>
              <a:cxn ang="0">
                <a:pos x="18647" y="50189"/>
              </a:cxn>
              <a:cxn ang="0">
                <a:pos x="20268" y="50189"/>
              </a:cxn>
              <a:cxn ang="0">
                <a:pos x="27565" y="50189"/>
              </a:cxn>
              <a:cxn ang="0">
                <a:pos x="27565" y="95521"/>
              </a:cxn>
              <a:cxn ang="0">
                <a:pos x="90805" y="95521"/>
              </a:cxn>
              <a:cxn ang="0">
                <a:pos x="90805" y="95521"/>
              </a:cxn>
              <a:cxn ang="0">
                <a:pos x="45402" y="57474"/>
              </a:cxn>
              <a:cxn ang="0">
                <a:pos x="45402" y="83378"/>
              </a:cxn>
              <a:cxn ang="0">
                <a:pos x="62428" y="83378"/>
              </a:cxn>
              <a:cxn ang="0">
                <a:pos x="62428" y="57474"/>
              </a:cxn>
              <a:cxn ang="0">
                <a:pos x="45402" y="57474"/>
              </a:cxn>
            </a:cxnLst>
            <a:rect l="0" t="0" r="0" b="0"/>
            <a:pathLst>
              <a:path w="224" h="131">
                <a:moveTo>
                  <a:pt x="56" y="0"/>
                </a:moveTo>
                <a:lnTo>
                  <a:pt x="172" y="0"/>
                </a:lnTo>
                <a:lnTo>
                  <a:pt x="224" y="73"/>
                </a:lnTo>
                <a:lnTo>
                  <a:pt x="211" y="73"/>
                </a:lnTo>
                <a:lnTo>
                  <a:pt x="211" y="118"/>
                </a:lnTo>
                <a:lnTo>
                  <a:pt x="224" y="118"/>
                </a:lnTo>
                <a:lnTo>
                  <a:pt x="224" y="131"/>
                </a:lnTo>
                <a:lnTo>
                  <a:pt x="0" y="131"/>
                </a:lnTo>
                <a:lnTo>
                  <a:pt x="0" y="118"/>
                </a:lnTo>
                <a:lnTo>
                  <a:pt x="17" y="118"/>
                </a:lnTo>
                <a:lnTo>
                  <a:pt x="17" y="80"/>
                </a:lnTo>
                <a:lnTo>
                  <a:pt x="6" y="80"/>
                </a:lnTo>
                <a:lnTo>
                  <a:pt x="0" y="67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194" y="118"/>
                </a:moveTo>
                <a:lnTo>
                  <a:pt x="194" y="73"/>
                </a:lnTo>
                <a:lnTo>
                  <a:pt x="129" y="73"/>
                </a:lnTo>
                <a:lnTo>
                  <a:pt x="129" y="118"/>
                </a:lnTo>
                <a:lnTo>
                  <a:pt x="138" y="118"/>
                </a:lnTo>
                <a:lnTo>
                  <a:pt x="138" y="77"/>
                </a:lnTo>
                <a:lnTo>
                  <a:pt x="163" y="77"/>
                </a:lnTo>
                <a:lnTo>
                  <a:pt x="163" y="118"/>
                </a:lnTo>
                <a:lnTo>
                  <a:pt x="194" y="118"/>
                </a:lnTo>
                <a:lnTo>
                  <a:pt x="194" y="118"/>
                </a:lnTo>
                <a:close/>
                <a:moveTo>
                  <a:pt x="112" y="118"/>
                </a:moveTo>
                <a:lnTo>
                  <a:pt x="112" y="73"/>
                </a:lnTo>
                <a:lnTo>
                  <a:pt x="107" y="73"/>
                </a:lnTo>
                <a:lnTo>
                  <a:pt x="64" y="13"/>
                </a:lnTo>
                <a:lnTo>
                  <a:pt x="23" y="62"/>
                </a:lnTo>
                <a:lnTo>
                  <a:pt x="25" y="62"/>
                </a:lnTo>
                <a:lnTo>
                  <a:pt x="34" y="62"/>
                </a:lnTo>
                <a:lnTo>
                  <a:pt x="34" y="118"/>
                </a:lnTo>
                <a:lnTo>
                  <a:pt x="112" y="118"/>
                </a:lnTo>
                <a:lnTo>
                  <a:pt x="112" y="118"/>
                </a:lnTo>
                <a:close/>
                <a:moveTo>
                  <a:pt x="56" y="71"/>
                </a:moveTo>
                <a:lnTo>
                  <a:pt x="56" y="103"/>
                </a:lnTo>
                <a:lnTo>
                  <a:pt x="77" y="103"/>
                </a:lnTo>
                <a:lnTo>
                  <a:pt x="77" y="71"/>
                </a:lnTo>
                <a:lnTo>
                  <a:pt x="56" y="7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1" name="Freeform 199"/>
          <p:cNvSpPr>
            <a:spLocks noEditPoints="1"/>
          </p:cNvSpPr>
          <p:nvPr/>
        </p:nvSpPr>
        <p:spPr>
          <a:xfrm>
            <a:off x="7626962" y="1109135"/>
            <a:ext cx="226483" cy="184151"/>
          </a:xfrm>
          <a:custGeom>
            <a:avLst/>
            <a:gdLst/>
            <a:ahLst/>
            <a:cxnLst>
              <a:cxn ang="0">
                <a:pos x="133336" y="12265"/>
              </a:cxn>
              <a:cxn ang="0">
                <a:pos x="110529" y="99879"/>
              </a:cxn>
              <a:cxn ang="0">
                <a:pos x="22807" y="78852"/>
              </a:cxn>
              <a:cxn ang="0">
                <a:pos x="133336" y="12265"/>
              </a:cxn>
              <a:cxn ang="0">
                <a:pos x="154390" y="0"/>
              </a:cxn>
              <a:cxn ang="0">
                <a:pos x="140354" y="8761"/>
              </a:cxn>
              <a:cxn ang="0">
                <a:pos x="147372" y="63082"/>
              </a:cxn>
              <a:cxn ang="0">
                <a:pos x="114038" y="108641"/>
              </a:cxn>
              <a:cxn ang="0">
                <a:pos x="57896" y="117402"/>
              </a:cxn>
              <a:cxn ang="0">
                <a:pos x="14035" y="84109"/>
              </a:cxn>
              <a:cxn ang="0">
                <a:pos x="0" y="92870"/>
              </a:cxn>
              <a:cxn ang="0">
                <a:pos x="54387" y="133173"/>
              </a:cxn>
              <a:cxn ang="0">
                <a:pos x="122810" y="122659"/>
              </a:cxn>
              <a:cxn ang="0">
                <a:pos x="163162" y="68338"/>
              </a:cxn>
              <a:cxn ang="0">
                <a:pos x="154390" y="0"/>
              </a:cxn>
              <a:cxn ang="0">
                <a:pos x="54387" y="71843"/>
              </a:cxn>
              <a:cxn ang="0">
                <a:pos x="45615" y="91118"/>
              </a:cxn>
              <a:cxn ang="0">
                <a:pos x="54387" y="71843"/>
              </a:cxn>
              <a:cxn ang="0">
                <a:pos x="107020" y="57825"/>
              </a:cxn>
              <a:cxn ang="0">
                <a:pos x="126319" y="63082"/>
              </a:cxn>
              <a:cxn ang="0">
                <a:pos x="107020" y="57825"/>
              </a:cxn>
              <a:cxn ang="0">
                <a:pos x="112283" y="35045"/>
              </a:cxn>
              <a:cxn ang="0">
                <a:pos x="133336" y="36797"/>
              </a:cxn>
              <a:cxn ang="0">
                <a:pos x="112283" y="35045"/>
              </a:cxn>
              <a:cxn ang="0">
                <a:pos x="94739" y="71843"/>
              </a:cxn>
              <a:cxn ang="0">
                <a:pos x="103511" y="91118"/>
              </a:cxn>
              <a:cxn ang="0">
                <a:pos x="94739" y="71843"/>
              </a:cxn>
              <a:cxn ang="0">
                <a:pos x="75440" y="77100"/>
              </a:cxn>
              <a:cxn ang="0">
                <a:pos x="71931" y="96375"/>
              </a:cxn>
              <a:cxn ang="0">
                <a:pos x="75440" y="77100"/>
              </a:cxn>
            </a:cxnLst>
            <a:rect l="0" t="0" r="0" b="0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2" name="Freeform 200"/>
          <p:cNvSpPr>
            <a:spLocks noEditPoints="1"/>
          </p:cNvSpPr>
          <p:nvPr/>
        </p:nvSpPr>
        <p:spPr>
          <a:xfrm>
            <a:off x="9597581" y="1079502"/>
            <a:ext cx="192618" cy="222251"/>
          </a:xfrm>
          <a:custGeom>
            <a:avLst/>
            <a:gdLst/>
            <a:ahLst/>
            <a:cxnLst>
              <a:cxn ang="0">
                <a:pos x="88961" y="48848"/>
              </a:cxn>
              <a:cxn ang="0">
                <a:pos x="99427" y="101185"/>
              </a:cxn>
              <a:cxn ang="0">
                <a:pos x="122103" y="165735"/>
              </a:cxn>
              <a:cxn ang="0">
                <a:pos x="34886" y="165735"/>
              </a:cxn>
              <a:cxn ang="0">
                <a:pos x="27909" y="155267"/>
              </a:cxn>
              <a:cxn ang="0">
                <a:pos x="61051" y="61060"/>
              </a:cxn>
              <a:cxn ang="0">
                <a:pos x="73262" y="31402"/>
              </a:cxn>
              <a:cxn ang="0">
                <a:pos x="76750" y="78506"/>
              </a:cxn>
              <a:cxn ang="0">
                <a:pos x="68029" y="87228"/>
              </a:cxn>
              <a:cxn ang="0">
                <a:pos x="78495" y="87228"/>
              </a:cxn>
              <a:cxn ang="0">
                <a:pos x="83728" y="101185"/>
              </a:cxn>
              <a:cxn ang="0">
                <a:pos x="87216" y="111653"/>
              </a:cxn>
              <a:cxn ang="0">
                <a:pos x="94194" y="127354"/>
              </a:cxn>
              <a:cxn ang="0">
                <a:pos x="97682" y="137821"/>
              </a:cxn>
              <a:cxn ang="0">
                <a:pos x="101171" y="150033"/>
              </a:cxn>
              <a:cxn ang="0">
                <a:pos x="50585" y="150033"/>
              </a:cxn>
              <a:cxn ang="0">
                <a:pos x="50585" y="136077"/>
              </a:cxn>
              <a:cxn ang="0">
                <a:pos x="50585" y="150033"/>
              </a:cxn>
              <a:cxn ang="0">
                <a:pos x="75006" y="109908"/>
              </a:cxn>
              <a:cxn ang="0">
                <a:pos x="54074" y="122120"/>
              </a:cxn>
              <a:cxn ang="0">
                <a:pos x="116870" y="10467"/>
              </a:cxn>
              <a:cxn ang="0">
                <a:pos x="115126" y="85484"/>
              </a:cxn>
              <a:cxn ang="0">
                <a:pos x="144780" y="48848"/>
              </a:cxn>
              <a:cxn ang="0">
                <a:pos x="19187" y="95951"/>
              </a:cxn>
              <a:cxn ang="0">
                <a:pos x="15699" y="48848"/>
              </a:cxn>
              <a:cxn ang="0">
                <a:pos x="17443" y="1744"/>
              </a:cxn>
              <a:cxn ang="0">
                <a:pos x="19187" y="95951"/>
              </a:cxn>
              <a:cxn ang="0">
                <a:pos x="95938" y="27913"/>
              </a:cxn>
              <a:cxn ang="0">
                <a:pos x="95938" y="68038"/>
              </a:cxn>
              <a:cxn ang="0">
                <a:pos x="118614" y="48848"/>
              </a:cxn>
              <a:cxn ang="0">
                <a:pos x="38375" y="78506"/>
              </a:cxn>
              <a:cxn ang="0">
                <a:pos x="41864" y="48848"/>
              </a:cxn>
              <a:cxn ang="0">
                <a:pos x="38375" y="17445"/>
              </a:cxn>
              <a:cxn ang="0">
                <a:pos x="38375" y="78506"/>
              </a:cxn>
            </a:cxnLst>
            <a:rect l="0" t="0" r="0" b="0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3" name="Freeform 201"/>
          <p:cNvSpPr>
            <a:spLocks noEditPoints="1"/>
          </p:cNvSpPr>
          <p:nvPr/>
        </p:nvSpPr>
        <p:spPr>
          <a:xfrm>
            <a:off x="10207182" y="1083735"/>
            <a:ext cx="241300" cy="249767"/>
          </a:xfrm>
          <a:custGeom>
            <a:avLst/>
            <a:gdLst/>
            <a:ahLst/>
            <a:cxnLst>
              <a:cxn ang="0">
                <a:pos x="33178" y="69790"/>
              </a:cxn>
              <a:cxn ang="0">
                <a:pos x="43656" y="61066"/>
              </a:cxn>
              <a:cxn ang="0">
                <a:pos x="47148" y="45363"/>
              </a:cxn>
              <a:cxn ang="0">
                <a:pos x="64611" y="45363"/>
              </a:cxn>
              <a:cxn ang="0">
                <a:pos x="73342" y="38384"/>
              </a:cxn>
              <a:cxn ang="0">
                <a:pos x="76835" y="22681"/>
              </a:cxn>
              <a:cxn ang="0">
                <a:pos x="94297" y="22681"/>
              </a:cxn>
              <a:cxn ang="0">
                <a:pos x="104775" y="13958"/>
              </a:cxn>
              <a:cxn ang="0">
                <a:pos x="108267" y="0"/>
              </a:cxn>
              <a:cxn ang="0">
                <a:pos x="172878" y="66301"/>
              </a:cxn>
              <a:cxn ang="0">
                <a:pos x="179863" y="82004"/>
              </a:cxn>
              <a:cxn ang="0">
                <a:pos x="174625" y="102941"/>
              </a:cxn>
              <a:cxn ang="0">
                <a:pos x="64611" y="184945"/>
              </a:cxn>
              <a:cxn ang="0">
                <a:pos x="48895" y="181455"/>
              </a:cxn>
              <a:cxn ang="0">
                <a:pos x="1746" y="122133"/>
              </a:cxn>
              <a:cxn ang="0">
                <a:pos x="1746" y="115154"/>
              </a:cxn>
              <a:cxn ang="0">
                <a:pos x="13970" y="90727"/>
              </a:cxn>
              <a:cxn ang="0">
                <a:pos x="57626" y="144815"/>
              </a:cxn>
              <a:cxn ang="0">
                <a:pos x="17462" y="111665"/>
              </a:cxn>
              <a:cxn ang="0">
                <a:pos x="55880" y="172731"/>
              </a:cxn>
              <a:cxn ang="0">
                <a:pos x="68103" y="170987"/>
              </a:cxn>
              <a:cxn ang="0">
                <a:pos x="64611" y="146560"/>
              </a:cxn>
              <a:cxn ang="0">
                <a:pos x="19208" y="87238"/>
              </a:cxn>
              <a:cxn ang="0">
                <a:pos x="27940" y="73280"/>
              </a:cxn>
              <a:cxn ang="0">
                <a:pos x="69850" y="111665"/>
              </a:cxn>
              <a:cxn ang="0">
                <a:pos x="115252" y="31405"/>
              </a:cxn>
              <a:cxn ang="0">
                <a:pos x="116998" y="102941"/>
              </a:cxn>
              <a:cxn ang="0">
                <a:pos x="153670" y="83748"/>
              </a:cxn>
              <a:cxn ang="0">
                <a:pos x="116998" y="102941"/>
              </a:cxn>
              <a:cxn ang="0">
                <a:pos x="85566" y="137836"/>
              </a:cxn>
              <a:cxn ang="0">
                <a:pos x="111760" y="106430"/>
              </a:cxn>
              <a:cxn ang="0">
                <a:pos x="110013" y="90727"/>
              </a:cxn>
              <a:cxn ang="0">
                <a:pos x="146685" y="73280"/>
              </a:cxn>
              <a:cxn ang="0">
                <a:pos x="110013" y="90727"/>
              </a:cxn>
              <a:cxn ang="0">
                <a:pos x="78581" y="125623"/>
              </a:cxn>
              <a:cxn ang="0">
                <a:pos x="104775" y="94217"/>
              </a:cxn>
              <a:cxn ang="0">
                <a:pos x="120491" y="17447"/>
              </a:cxn>
              <a:cxn ang="0">
                <a:pos x="73342" y="139581"/>
              </a:cxn>
              <a:cxn ang="0">
                <a:pos x="82073" y="157028"/>
              </a:cxn>
              <a:cxn ang="0">
                <a:pos x="165893" y="94217"/>
              </a:cxn>
              <a:cxn ang="0">
                <a:pos x="164147" y="73280"/>
              </a:cxn>
              <a:cxn ang="0">
                <a:pos x="120491" y="17447"/>
              </a:cxn>
            </a:cxnLst>
            <a:rect l="0" t="0" r="0" b="0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3"/>
                  <a:pt x="19" y="33"/>
                  <a:pt x="19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6"/>
                  <a:pt x="27" y="26"/>
                  <a:pt x="27" y="26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3"/>
                  <a:pt x="44" y="13"/>
                  <a:pt x="44" y="13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6"/>
                  <a:pt x="53" y="6"/>
                  <a:pt x="53" y="6"/>
                </a:cubicBezTo>
                <a:cubicBezTo>
                  <a:pt x="60" y="8"/>
                  <a:pt x="60" y="8"/>
                  <a:pt x="60" y="8"/>
                </a:cubicBezTo>
                <a:cubicBezTo>
                  <a:pt x="63" y="6"/>
                  <a:pt x="63" y="6"/>
                  <a:pt x="63" y="6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8"/>
                  <a:pt x="99" y="38"/>
                  <a:pt x="99" y="38"/>
                </a:cubicBezTo>
                <a:cubicBezTo>
                  <a:pt x="102" y="41"/>
                  <a:pt x="103" y="44"/>
                  <a:pt x="103" y="47"/>
                </a:cubicBezTo>
                <a:cubicBezTo>
                  <a:pt x="104" y="51"/>
                  <a:pt x="103" y="54"/>
                  <a:pt x="101" y="58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2" y="104"/>
                  <a:pt x="40" y="106"/>
                  <a:pt x="37" y="106"/>
                </a:cubicBezTo>
                <a:cubicBezTo>
                  <a:pt x="34" y="107"/>
                  <a:pt x="31" y="106"/>
                  <a:pt x="28" y="10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6"/>
                  <a:pt x="1" y="66"/>
                  <a:pt x="1" y="66"/>
                </a:cubicBezTo>
                <a:cubicBezTo>
                  <a:pt x="6" y="56"/>
                  <a:pt x="6" y="56"/>
                  <a:pt x="6" y="56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3"/>
                  <a:pt x="33" y="83"/>
                  <a:pt x="33" y="83"/>
                </a:cubicBezTo>
                <a:cubicBezTo>
                  <a:pt x="27" y="87"/>
                  <a:pt x="27" y="87"/>
                  <a:pt x="27" y="8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99"/>
                  <a:pt x="32" y="99"/>
                  <a:pt x="32" y="99"/>
                </a:cubicBezTo>
                <a:cubicBezTo>
                  <a:pt x="33" y="100"/>
                  <a:pt x="34" y="100"/>
                  <a:pt x="35" y="99"/>
                </a:cubicBezTo>
                <a:cubicBezTo>
                  <a:pt x="37" y="99"/>
                  <a:pt x="38" y="99"/>
                  <a:pt x="39" y="98"/>
                </a:cubicBezTo>
                <a:cubicBezTo>
                  <a:pt x="40" y="95"/>
                  <a:pt x="40" y="93"/>
                  <a:pt x="40" y="91"/>
                </a:cubicBezTo>
                <a:cubicBezTo>
                  <a:pt x="40" y="88"/>
                  <a:pt x="39" y="86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8"/>
                </a:moveTo>
                <a:cubicBezTo>
                  <a:pt x="40" y="64"/>
                  <a:pt x="40" y="64"/>
                  <a:pt x="40" y="64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18"/>
                  <a:pt x="66" y="18"/>
                  <a:pt x="66" y="1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67" y="59"/>
                </a:moveTo>
                <a:cubicBezTo>
                  <a:pt x="70" y="62"/>
                  <a:pt x="70" y="62"/>
                  <a:pt x="70" y="62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8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4"/>
                  <a:pt x="60" y="54"/>
                  <a:pt x="60" y="54"/>
                </a:cubicBezTo>
                <a:cubicBezTo>
                  <a:pt x="42" y="68"/>
                  <a:pt x="42" y="68"/>
                  <a:pt x="42" y="68"/>
                </a:cubicBezTo>
                <a:close/>
                <a:moveTo>
                  <a:pt x="69" y="10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6"/>
                  <a:pt x="47" y="90"/>
                </a:cubicBezTo>
                <a:cubicBezTo>
                  <a:pt x="47" y="90"/>
                  <a:pt x="47" y="91"/>
                  <a:pt x="47" y="91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2"/>
                  <a:pt x="97" y="50"/>
                  <a:pt x="96" y="48"/>
                </a:cubicBezTo>
                <a:cubicBezTo>
                  <a:pt x="96" y="46"/>
                  <a:pt x="95" y="44"/>
                  <a:pt x="94" y="42"/>
                </a:cubicBezTo>
                <a:cubicBezTo>
                  <a:pt x="94" y="42"/>
                  <a:pt x="94" y="42"/>
                  <a:pt x="94" y="42"/>
                </a:cubicBezTo>
                <a:lnTo>
                  <a:pt x="6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4" name="Freeform 202"/>
          <p:cNvSpPr>
            <a:spLocks noEditPoints="1"/>
          </p:cNvSpPr>
          <p:nvPr/>
        </p:nvSpPr>
        <p:spPr>
          <a:xfrm>
            <a:off x="5023458" y="1096435"/>
            <a:ext cx="213783" cy="205318"/>
          </a:xfrm>
          <a:custGeom>
            <a:avLst/>
            <a:gdLst/>
            <a:ahLst/>
            <a:cxnLst>
              <a:cxn ang="0">
                <a:pos x="64654" y="31542"/>
              </a:cxn>
              <a:cxn ang="0">
                <a:pos x="25861" y="31542"/>
              </a:cxn>
              <a:cxn ang="0">
                <a:pos x="19396" y="42057"/>
              </a:cxn>
              <a:cxn ang="0">
                <a:pos x="25861" y="52571"/>
              </a:cxn>
              <a:cxn ang="0">
                <a:pos x="64654" y="52571"/>
              </a:cxn>
              <a:cxn ang="0">
                <a:pos x="64654" y="31542"/>
              </a:cxn>
              <a:cxn ang="0">
                <a:pos x="64654" y="31542"/>
              </a:cxn>
              <a:cxn ang="0">
                <a:pos x="92132" y="52571"/>
              </a:cxn>
              <a:cxn ang="0">
                <a:pos x="137390" y="52571"/>
              </a:cxn>
              <a:cxn ang="0">
                <a:pos x="143048" y="52571"/>
              </a:cxn>
              <a:cxn ang="0">
                <a:pos x="144664" y="55806"/>
              </a:cxn>
              <a:cxn ang="0">
                <a:pos x="156787" y="75217"/>
              </a:cxn>
              <a:cxn ang="0">
                <a:pos x="160020" y="80070"/>
              </a:cxn>
              <a:cxn ang="0">
                <a:pos x="156787" y="83305"/>
              </a:cxn>
              <a:cxn ang="0">
                <a:pos x="144664" y="102716"/>
              </a:cxn>
              <a:cxn ang="0">
                <a:pos x="143048" y="108377"/>
              </a:cxn>
              <a:cxn ang="0">
                <a:pos x="137390" y="108377"/>
              </a:cxn>
              <a:cxn ang="0">
                <a:pos x="92132" y="108377"/>
              </a:cxn>
              <a:cxn ang="0">
                <a:pos x="92132" y="132641"/>
              </a:cxn>
              <a:cxn ang="0">
                <a:pos x="132541" y="132641"/>
              </a:cxn>
              <a:cxn ang="0">
                <a:pos x="132541" y="153670"/>
              </a:cxn>
              <a:cxn ang="0">
                <a:pos x="29902" y="153670"/>
              </a:cxn>
              <a:cxn ang="0">
                <a:pos x="29902" y="132641"/>
              </a:cxn>
              <a:cxn ang="0">
                <a:pos x="66270" y="132641"/>
              </a:cxn>
              <a:cxn ang="0">
                <a:pos x="66270" y="69555"/>
              </a:cxn>
              <a:cxn ang="0">
                <a:pos x="21012" y="69555"/>
              </a:cxn>
              <a:cxn ang="0">
                <a:pos x="15355" y="69555"/>
              </a:cxn>
              <a:cxn ang="0">
                <a:pos x="13739" y="64703"/>
              </a:cxn>
              <a:cxn ang="0">
                <a:pos x="1616" y="45292"/>
              </a:cxn>
              <a:cxn ang="0">
                <a:pos x="0" y="42057"/>
              </a:cxn>
              <a:cxn ang="0">
                <a:pos x="1616" y="36395"/>
              </a:cxn>
              <a:cxn ang="0">
                <a:pos x="13739" y="16984"/>
              </a:cxn>
              <a:cxn ang="0">
                <a:pos x="15355" y="13749"/>
              </a:cxn>
              <a:cxn ang="0">
                <a:pos x="21012" y="13749"/>
              </a:cxn>
              <a:cxn ang="0">
                <a:pos x="66270" y="13749"/>
              </a:cxn>
              <a:cxn ang="0">
                <a:pos x="66270" y="10514"/>
              </a:cxn>
              <a:cxn ang="0">
                <a:pos x="80010" y="0"/>
              </a:cxn>
              <a:cxn ang="0">
                <a:pos x="92132" y="10514"/>
              </a:cxn>
              <a:cxn ang="0">
                <a:pos x="92132" y="52571"/>
              </a:cxn>
              <a:cxn ang="0">
                <a:pos x="92132" y="52571"/>
              </a:cxn>
              <a:cxn ang="0">
                <a:pos x="134158" y="67938"/>
              </a:cxn>
              <a:cxn ang="0">
                <a:pos x="93749" y="67938"/>
              </a:cxn>
              <a:cxn ang="0">
                <a:pos x="93749" y="90584"/>
              </a:cxn>
              <a:cxn ang="0">
                <a:pos x="134158" y="90584"/>
              </a:cxn>
              <a:cxn ang="0">
                <a:pos x="141431" y="80070"/>
              </a:cxn>
              <a:cxn ang="0">
                <a:pos x="134158" y="67938"/>
              </a:cxn>
            </a:cxnLst>
            <a:rect l="0" t="0" r="0" b="0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5" name="Freeform 203"/>
          <p:cNvSpPr>
            <a:spLocks noEditPoints="1"/>
          </p:cNvSpPr>
          <p:nvPr/>
        </p:nvSpPr>
        <p:spPr>
          <a:xfrm>
            <a:off x="4369406" y="1121835"/>
            <a:ext cx="192618" cy="1862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6" name="Freeform 204"/>
          <p:cNvSpPr>
            <a:spLocks noEditPoints="1"/>
          </p:cNvSpPr>
          <p:nvPr/>
        </p:nvSpPr>
        <p:spPr>
          <a:xfrm>
            <a:off x="8297945" y="1087968"/>
            <a:ext cx="179918" cy="218018"/>
          </a:xfrm>
          <a:custGeom>
            <a:avLst/>
            <a:gdLst/>
            <a:ahLst/>
            <a:cxnLst>
              <a:cxn ang="0">
                <a:pos x="0" y="149156"/>
              </a:cxn>
              <a:cxn ang="0">
                <a:pos x="52449" y="35095"/>
              </a:cxn>
              <a:cxn ang="0">
                <a:pos x="66435" y="45624"/>
              </a:cxn>
              <a:cxn ang="0">
                <a:pos x="68184" y="47379"/>
              </a:cxn>
              <a:cxn ang="0">
                <a:pos x="68184" y="47379"/>
              </a:cxn>
              <a:cxn ang="0">
                <a:pos x="69932" y="47379"/>
              </a:cxn>
              <a:cxn ang="0">
                <a:pos x="69932" y="49133"/>
              </a:cxn>
              <a:cxn ang="0">
                <a:pos x="69932" y="49133"/>
              </a:cxn>
              <a:cxn ang="0">
                <a:pos x="71680" y="49133"/>
              </a:cxn>
              <a:cxn ang="0">
                <a:pos x="71680" y="50888"/>
              </a:cxn>
              <a:cxn ang="0">
                <a:pos x="73429" y="50888"/>
              </a:cxn>
              <a:cxn ang="0">
                <a:pos x="73429" y="50888"/>
              </a:cxn>
              <a:cxn ang="0">
                <a:pos x="75177" y="50888"/>
              </a:cxn>
              <a:cxn ang="0">
                <a:pos x="75177" y="52643"/>
              </a:cxn>
              <a:cxn ang="0">
                <a:pos x="75177" y="52643"/>
              </a:cxn>
              <a:cxn ang="0">
                <a:pos x="83918" y="57907"/>
              </a:cxn>
              <a:cxn ang="0">
                <a:pos x="83918" y="57907"/>
              </a:cxn>
              <a:cxn ang="0">
                <a:pos x="85667" y="59662"/>
              </a:cxn>
              <a:cxn ang="0">
                <a:pos x="85667" y="59662"/>
              </a:cxn>
              <a:cxn ang="0">
                <a:pos x="87415" y="59662"/>
              </a:cxn>
              <a:cxn ang="0">
                <a:pos x="87415" y="61417"/>
              </a:cxn>
              <a:cxn ang="0">
                <a:pos x="87415" y="61417"/>
              </a:cxn>
              <a:cxn ang="0">
                <a:pos x="89163" y="61417"/>
              </a:cxn>
              <a:cxn ang="0">
                <a:pos x="89163" y="63172"/>
              </a:cxn>
              <a:cxn ang="0">
                <a:pos x="90912" y="63172"/>
              </a:cxn>
              <a:cxn ang="0">
                <a:pos x="90912" y="63172"/>
              </a:cxn>
              <a:cxn ang="0">
                <a:pos x="92660" y="64927"/>
              </a:cxn>
              <a:cxn ang="0">
                <a:pos x="92660" y="64927"/>
              </a:cxn>
              <a:cxn ang="0">
                <a:pos x="83918" y="138628"/>
              </a:cxn>
              <a:cxn ang="0">
                <a:pos x="12238" y="159685"/>
              </a:cxn>
              <a:cxn ang="0">
                <a:pos x="61190" y="112306"/>
              </a:cxn>
              <a:cxn ang="0">
                <a:pos x="33217" y="93003"/>
              </a:cxn>
              <a:cxn ang="0">
                <a:pos x="5244" y="154421"/>
              </a:cxn>
              <a:cxn ang="0">
                <a:pos x="127626" y="163195"/>
              </a:cxn>
              <a:cxn ang="0">
                <a:pos x="94408" y="145647"/>
              </a:cxn>
              <a:cxn ang="0">
                <a:pos x="120633" y="73700"/>
              </a:cxn>
              <a:cxn ang="0">
                <a:pos x="59442" y="0"/>
              </a:cxn>
              <a:cxn ang="0">
                <a:pos x="120633" y="73700"/>
              </a:cxn>
            </a:cxnLst>
            <a:rect l="0" t="0" r="0" b="0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7" name="Freeform 206"/>
          <p:cNvSpPr/>
          <p:nvPr/>
        </p:nvSpPr>
        <p:spPr>
          <a:xfrm>
            <a:off x="8947764" y="1087968"/>
            <a:ext cx="143934" cy="266700"/>
          </a:xfrm>
          <a:custGeom>
            <a:avLst/>
            <a:gdLst/>
            <a:ahLst/>
            <a:cxnLst>
              <a:cxn ang="0">
                <a:pos x="45452" y="0"/>
              </a:cxn>
              <a:cxn ang="0">
                <a:pos x="98210" y="0"/>
              </a:cxn>
              <a:cxn ang="0">
                <a:pos x="98210" y="33231"/>
              </a:cxn>
              <a:cxn ang="0">
                <a:pos x="87658" y="33231"/>
              </a:cxn>
              <a:cxn ang="0">
                <a:pos x="107950" y="163726"/>
              </a:cxn>
              <a:cxn ang="0">
                <a:pos x="73048" y="199390"/>
              </a:cxn>
              <a:cxn ang="0">
                <a:pos x="33277" y="166158"/>
              </a:cxn>
              <a:cxn ang="0">
                <a:pos x="45452" y="94021"/>
              </a:cxn>
              <a:cxn ang="0">
                <a:pos x="8928" y="125631"/>
              </a:cxn>
              <a:cxn ang="0">
                <a:pos x="0" y="113473"/>
              </a:cxn>
              <a:cxn ang="0">
                <a:pos x="51945" y="57547"/>
              </a:cxn>
              <a:cxn ang="0">
                <a:pos x="56004" y="33231"/>
              </a:cxn>
              <a:cxn ang="0">
                <a:pos x="45452" y="33231"/>
              </a:cxn>
              <a:cxn ang="0">
                <a:pos x="45452" y="0"/>
              </a:cxn>
            </a:cxnLst>
            <a:rect l="0" t="0" r="0" b="0"/>
            <a:pathLst>
              <a:path w="133" h="246">
                <a:moveTo>
                  <a:pt x="56" y="0"/>
                </a:moveTo>
                <a:lnTo>
                  <a:pt x="121" y="0"/>
                </a:lnTo>
                <a:lnTo>
                  <a:pt x="121" y="41"/>
                </a:lnTo>
                <a:lnTo>
                  <a:pt x="108" y="41"/>
                </a:lnTo>
                <a:lnTo>
                  <a:pt x="133" y="202"/>
                </a:lnTo>
                <a:lnTo>
                  <a:pt x="90" y="246"/>
                </a:lnTo>
                <a:lnTo>
                  <a:pt x="41" y="205"/>
                </a:lnTo>
                <a:lnTo>
                  <a:pt x="56" y="116"/>
                </a:lnTo>
                <a:lnTo>
                  <a:pt x="11" y="155"/>
                </a:lnTo>
                <a:lnTo>
                  <a:pt x="0" y="140"/>
                </a:lnTo>
                <a:lnTo>
                  <a:pt x="64" y="71"/>
                </a:lnTo>
                <a:lnTo>
                  <a:pt x="69" y="41"/>
                </a:lnTo>
                <a:lnTo>
                  <a:pt x="56" y="41"/>
                </a:lnTo>
                <a:lnTo>
                  <a:pt x="5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8" name="Freeform 226"/>
          <p:cNvSpPr>
            <a:spLocks noEditPoints="1"/>
          </p:cNvSpPr>
          <p:nvPr/>
        </p:nvSpPr>
        <p:spPr>
          <a:xfrm>
            <a:off x="3700539" y="4330706"/>
            <a:ext cx="251884" cy="186267"/>
          </a:xfrm>
          <a:custGeom>
            <a:avLst/>
            <a:gdLst/>
            <a:ahLst/>
            <a:cxnLst>
              <a:cxn ang="0">
                <a:pos x="11090" y="38242"/>
              </a:cxn>
              <a:cxn ang="0">
                <a:pos x="152493" y="0"/>
              </a:cxn>
              <a:cxn ang="0">
                <a:pos x="169128" y="9039"/>
              </a:cxn>
              <a:cxn ang="0">
                <a:pos x="189230" y="83439"/>
              </a:cxn>
              <a:cxn ang="0">
                <a:pos x="179525" y="100822"/>
              </a:cxn>
              <a:cxn ang="0">
                <a:pos x="38123" y="139065"/>
              </a:cxn>
              <a:cxn ang="0">
                <a:pos x="20794" y="128635"/>
              </a:cxn>
              <a:cxn ang="0">
                <a:pos x="20101" y="129330"/>
              </a:cxn>
              <a:cxn ang="0">
                <a:pos x="0" y="54930"/>
              </a:cxn>
              <a:cxn ang="0">
                <a:pos x="1386" y="54235"/>
              </a:cxn>
              <a:cxn ang="0">
                <a:pos x="11090" y="38242"/>
              </a:cxn>
              <a:cxn ang="0">
                <a:pos x="131005" y="47282"/>
              </a:cxn>
              <a:cxn ang="0">
                <a:pos x="128925" y="54930"/>
              </a:cxn>
              <a:cxn ang="0">
                <a:pos x="121994" y="58407"/>
              </a:cxn>
              <a:cxn ang="0">
                <a:pos x="128232" y="62579"/>
              </a:cxn>
              <a:cxn ang="0">
                <a:pos x="129619" y="70227"/>
              </a:cxn>
              <a:cxn ang="0">
                <a:pos x="135164" y="64665"/>
              </a:cxn>
              <a:cxn ang="0">
                <a:pos x="143482" y="66751"/>
              </a:cxn>
              <a:cxn ang="0">
                <a:pos x="140016" y="59102"/>
              </a:cxn>
              <a:cxn ang="0">
                <a:pos x="144175" y="52149"/>
              </a:cxn>
              <a:cxn ang="0">
                <a:pos x="136550" y="52844"/>
              </a:cxn>
              <a:cxn ang="0">
                <a:pos x="131005" y="47282"/>
              </a:cxn>
              <a:cxn ang="0">
                <a:pos x="51986" y="68837"/>
              </a:cxn>
              <a:cxn ang="0">
                <a:pos x="49906" y="76485"/>
              </a:cxn>
              <a:cxn ang="0">
                <a:pos x="42975" y="79962"/>
              </a:cxn>
              <a:cxn ang="0">
                <a:pos x="49213" y="83439"/>
              </a:cxn>
              <a:cxn ang="0">
                <a:pos x="50599" y="91782"/>
              </a:cxn>
              <a:cxn ang="0">
                <a:pos x="56145" y="86220"/>
              </a:cxn>
              <a:cxn ang="0">
                <a:pos x="64462" y="87610"/>
              </a:cxn>
              <a:cxn ang="0">
                <a:pos x="60997" y="79962"/>
              </a:cxn>
              <a:cxn ang="0">
                <a:pos x="65156" y="73704"/>
              </a:cxn>
              <a:cxn ang="0">
                <a:pos x="57531" y="74399"/>
              </a:cxn>
              <a:cxn ang="0">
                <a:pos x="51986" y="68837"/>
              </a:cxn>
              <a:cxn ang="0">
                <a:pos x="88723" y="47977"/>
              </a:cxn>
              <a:cxn ang="0">
                <a:pos x="85257" y="62579"/>
              </a:cxn>
              <a:cxn ang="0">
                <a:pos x="71394" y="69532"/>
              </a:cxn>
              <a:cxn ang="0">
                <a:pos x="83871" y="77181"/>
              </a:cxn>
              <a:cxn ang="0">
                <a:pos x="86643" y="93173"/>
              </a:cxn>
              <a:cxn ang="0">
                <a:pos x="97734" y="82048"/>
              </a:cxn>
              <a:cxn ang="0">
                <a:pos x="113676" y="85524"/>
              </a:cxn>
              <a:cxn ang="0">
                <a:pos x="107438" y="70227"/>
              </a:cxn>
              <a:cxn ang="0">
                <a:pos x="115062" y="57711"/>
              </a:cxn>
              <a:cxn ang="0">
                <a:pos x="99813" y="59102"/>
              </a:cxn>
              <a:cxn ang="0">
                <a:pos x="88723" y="47977"/>
              </a:cxn>
              <a:cxn ang="0">
                <a:pos x="30498" y="55626"/>
              </a:cxn>
              <a:cxn ang="0">
                <a:pos x="25646" y="63969"/>
              </a:cxn>
              <a:cxn ang="0">
                <a:pos x="37430" y="108470"/>
              </a:cxn>
              <a:cxn ang="0">
                <a:pos x="46441" y="114033"/>
              </a:cxn>
              <a:cxn ang="0">
                <a:pos x="160117" y="83439"/>
              </a:cxn>
              <a:cxn ang="0">
                <a:pos x="164276" y="75790"/>
              </a:cxn>
              <a:cxn ang="0">
                <a:pos x="151799" y="28508"/>
              </a:cxn>
              <a:cxn ang="0">
                <a:pos x="144868" y="25031"/>
              </a:cxn>
              <a:cxn ang="0">
                <a:pos x="30498" y="55626"/>
              </a:cxn>
            </a:cxnLst>
            <a:rect l="0" t="0" r="0" b="0"/>
            <a:pathLst>
              <a:path w="273" h="200">
                <a:moveTo>
                  <a:pt x="16" y="55"/>
                </a:moveTo>
                <a:cubicBezTo>
                  <a:pt x="220" y="0"/>
                  <a:pt x="220" y="0"/>
                  <a:pt x="220" y="0"/>
                </a:cubicBezTo>
                <a:cubicBezTo>
                  <a:pt x="224" y="10"/>
                  <a:pt x="234" y="16"/>
                  <a:pt x="244" y="13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62" y="123"/>
                  <a:pt x="256" y="134"/>
                  <a:pt x="259" y="145"/>
                </a:cubicBezTo>
                <a:cubicBezTo>
                  <a:pt x="55" y="200"/>
                  <a:pt x="55" y="200"/>
                  <a:pt x="55" y="200"/>
                </a:cubicBezTo>
                <a:cubicBezTo>
                  <a:pt x="52" y="189"/>
                  <a:pt x="41" y="182"/>
                  <a:pt x="30" y="185"/>
                </a:cubicBezTo>
                <a:cubicBezTo>
                  <a:pt x="30" y="185"/>
                  <a:pt x="29" y="185"/>
                  <a:pt x="29" y="186"/>
                </a:cubicBezTo>
                <a:cubicBezTo>
                  <a:pt x="0" y="79"/>
                  <a:pt x="0" y="79"/>
                  <a:pt x="0" y="79"/>
                </a:cubicBezTo>
                <a:cubicBezTo>
                  <a:pt x="1" y="78"/>
                  <a:pt x="1" y="78"/>
                  <a:pt x="2" y="78"/>
                </a:cubicBezTo>
                <a:cubicBezTo>
                  <a:pt x="12" y="75"/>
                  <a:pt x="18" y="65"/>
                  <a:pt x="16" y="55"/>
                </a:cubicBezTo>
                <a:close/>
                <a:moveTo>
                  <a:pt x="189" y="68"/>
                </a:moveTo>
                <a:cubicBezTo>
                  <a:pt x="186" y="79"/>
                  <a:pt x="186" y="79"/>
                  <a:pt x="186" y="79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85" y="90"/>
                  <a:pt x="185" y="90"/>
                  <a:pt x="185" y="90"/>
                </a:cubicBezTo>
                <a:cubicBezTo>
                  <a:pt x="187" y="101"/>
                  <a:pt x="187" y="101"/>
                  <a:pt x="187" y="101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207" y="96"/>
                  <a:pt x="207" y="96"/>
                  <a:pt x="207" y="96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197" y="76"/>
                  <a:pt x="197" y="76"/>
                  <a:pt x="197" y="76"/>
                </a:cubicBezTo>
                <a:cubicBezTo>
                  <a:pt x="189" y="68"/>
                  <a:pt x="189" y="68"/>
                  <a:pt x="189" y="68"/>
                </a:cubicBezTo>
                <a:close/>
                <a:moveTo>
                  <a:pt x="75" y="99"/>
                </a:moveTo>
                <a:cubicBezTo>
                  <a:pt x="72" y="110"/>
                  <a:pt x="72" y="110"/>
                  <a:pt x="72" y="110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93" y="126"/>
                  <a:pt x="93" y="126"/>
                  <a:pt x="93" y="12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28" y="69"/>
                </a:moveTo>
                <a:cubicBezTo>
                  <a:pt x="123" y="90"/>
                  <a:pt x="123" y="90"/>
                  <a:pt x="123" y="90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55" y="101"/>
                  <a:pt x="155" y="101"/>
                  <a:pt x="155" y="101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28" y="69"/>
                  <a:pt x="128" y="69"/>
                  <a:pt x="128" y="69"/>
                </a:cubicBezTo>
                <a:close/>
                <a:moveTo>
                  <a:pt x="44" y="80"/>
                </a:moveTo>
                <a:cubicBezTo>
                  <a:pt x="42" y="84"/>
                  <a:pt x="40" y="88"/>
                  <a:pt x="37" y="92"/>
                </a:cubicBezTo>
                <a:cubicBezTo>
                  <a:pt x="54" y="156"/>
                  <a:pt x="54" y="156"/>
                  <a:pt x="54" y="156"/>
                </a:cubicBezTo>
                <a:cubicBezTo>
                  <a:pt x="59" y="158"/>
                  <a:pt x="63" y="160"/>
                  <a:pt x="67" y="164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16"/>
                  <a:pt x="234" y="112"/>
                  <a:pt x="237" y="109"/>
                </a:cubicBezTo>
                <a:cubicBezTo>
                  <a:pt x="219" y="41"/>
                  <a:pt x="219" y="41"/>
                  <a:pt x="219" y="41"/>
                </a:cubicBezTo>
                <a:cubicBezTo>
                  <a:pt x="216" y="40"/>
                  <a:pt x="212" y="38"/>
                  <a:pt x="209" y="36"/>
                </a:cubicBezTo>
                <a:lnTo>
                  <a:pt x="44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9" name="Freeform 229"/>
          <p:cNvSpPr>
            <a:spLocks noEditPoints="1"/>
          </p:cNvSpPr>
          <p:nvPr/>
        </p:nvSpPr>
        <p:spPr>
          <a:xfrm>
            <a:off x="2417837" y="4260857"/>
            <a:ext cx="211667" cy="264583"/>
          </a:xfrm>
          <a:custGeom>
            <a:avLst/>
            <a:gdLst/>
            <a:ahLst/>
            <a:cxnLst>
              <a:cxn ang="0">
                <a:pos x="158750" y="52984"/>
              </a:cxn>
              <a:cxn ang="0">
                <a:pos x="129506" y="71808"/>
              </a:cxn>
              <a:cxn ang="0">
                <a:pos x="0" y="52984"/>
              </a:cxn>
              <a:cxn ang="0">
                <a:pos x="45257" y="193812"/>
              </a:cxn>
              <a:cxn ang="0">
                <a:pos x="50131" y="196601"/>
              </a:cxn>
              <a:cxn ang="0">
                <a:pos x="106529" y="196601"/>
              </a:cxn>
              <a:cxn ang="0">
                <a:pos x="111403" y="193812"/>
              </a:cxn>
              <a:cxn ang="0">
                <a:pos x="147609" y="102483"/>
              </a:cxn>
              <a:cxn ang="0">
                <a:pos x="114884" y="117821"/>
              </a:cxn>
              <a:cxn ang="0">
                <a:pos x="122543" y="121307"/>
              </a:cxn>
              <a:cxn ang="0">
                <a:pos x="125328" y="133159"/>
              </a:cxn>
              <a:cxn ang="0">
                <a:pos x="122543" y="140130"/>
              </a:cxn>
              <a:cxn ang="0">
                <a:pos x="103048" y="143616"/>
              </a:cxn>
              <a:cxn ang="0">
                <a:pos x="95389" y="140130"/>
              </a:cxn>
              <a:cxn ang="0">
                <a:pos x="92604" y="128278"/>
              </a:cxn>
              <a:cxn ang="0">
                <a:pos x="95389" y="121307"/>
              </a:cxn>
              <a:cxn ang="0">
                <a:pos x="114884" y="124095"/>
              </a:cxn>
              <a:cxn ang="0">
                <a:pos x="119758" y="128278"/>
              </a:cxn>
              <a:cxn ang="0">
                <a:pos x="118366" y="135947"/>
              </a:cxn>
              <a:cxn ang="0">
                <a:pos x="114884" y="137342"/>
              </a:cxn>
              <a:cxn ang="0">
                <a:pos x="99566" y="135947"/>
              </a:cxn>
              <a:cxn ang="0">
                <a:pos x="98174" y="133159"/>
              </a:cxn>
              <a:cxn ang="0">
                <a:pos x="99566" y="125490"/>
              </a:cxn>
              <a:cxn ang="0">
                <a:pos x="103048" y="124095"/>
              </a:cxn>
              <a:cxn ang="0">
                <a:pos x="41776" y="118518"/>
              </a:cxn>
              <a:cxn ang="0">
                <a:pos x="66842" y="127581"/>
              </a:cxn>
              <a:cxn ang="0">
                <a:pos x="57094" y="142919"/>
              </a:cxn>
              <a:cxn ang="0">
                <a:pos x="32028" y="133856"/>
              </a:cxn>
              <a:cxn ang="0">
                <a:pos x="41776" y="118518"/>
              </a:cxn>
              <a:cxn ang="0">
                <a:pos x="27154" y="96906"/>
              </a:cxn>
              <a:cxn ang="0">
                <a:pos x="83552" y="109455"/>
              </a:cxn>
              <a:cxn ang="0">
                <a:pos x="79375" y="110152"/>
              </a:cxn>
              <a:cxn ang="0">
                <a:pos x="96781" y="110152"/>
              </a:cxn>
              <a:cxn ang="0">
                <a:pos x="129506" y="97603"/>
              </a:cxn>
              <a:cxn ang="0">
                <a:pos x="96781" y="110152"/>
              </a:cxn>
              <a:cxn ang="0">
                <a:pos x="100959" y="179172"/>
              </a:cxn>
              <a:cxn ang="0">
                <a:pos x="82856" y="179869"/>
              </a:cxn>
              <a:cxn ang="0">
                <a:pos x="67538" y="179869"/>
              </a:cxn>
              <a:cxn ang="0">
                <a:pos x="55701" y="178474"/>
              </a:cxn>
              <a:cxn ang="0">
                <a:pos x="67538" y="151285"/>
              </a:cxn>
              <a:cxn ang="0">
                <a:pos x="69627" y="149891"/>
              </a:cxn>
              <a:cxn ang="0">
                <a:pos x="82856" y="138736"/>
              </a:cxn>
              <a:cxn ang="0">
                <a:pos x="89819" y="151285"/>
              </a:cxn>
              <a:cxn ang="0">
                <a:pos x="117669" y="151285"/>
              </a:cxn>
              <a:cxn ang="0">
                <a:pos x="130202" y="115729"/>
              </a:cxn>
              <a:cxn ang="0">
                <a:pos x="93300" y="145708"/>
              </a:cxn>
              <a:cxn ang="0">
                <a:pos x="86337" y="133159"/>
              </a:cxn>
              <a:cxn ang="0">
                <a:pos x="74501" y="133159"/>
              </a:cxn>
              <a:cxn ang="0">
                <a:pos x="71716" y="134553"/>
              </a:cxn>
              <a:cxn ang="0">
                <a:pos x="28547" y="145708"/>
              </a:cxn>
              <a:cxn ang="0">
                <a:pos x="79375" y="115729"/>
              </a:cxn>
            </a:cxnLst>
            <a:rect l="0" t="0" r="0" b="0"/>
            <a:pathLst>
              <a:path w="228" h="286">
                <a:moveTo>
                  <a:pt x="212" y="147"/>
                </a:moveTo>
                <a:cubicBezTo>
                  <a:pt x="228" y="76"/>
                  <a:pt x="228" y="76"/>
                  <a:pt x="228" y="76"/>
                </a:cubicBezTo>
                <a:cubicBezTo>
                  <a:pt x="221" y="77"/>
                  <a:pt x="213" y="78"/>
                  <a:pt x="206" y="77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23" y="57"/>
                  <a:pt x="64" y="0"/>
                  <a:pt x="0" y="76"/>
                </a:cubicBezTo>
                <a:cubicBezTo>
                  <a:pt x="5" y="102"/>
                  <a:pt x="19" y="187"/>
                  <a:pt x="27" y="211"/>
                </a:cubicBezTo>
                <a:cubicBezTo>
                  <a:pt x="35" y="238"/>
                  <a:pt x="48" y="260"/>
                  <a:pt x="65" y="278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72" y="282"/>
                  <a:pt x="72" y="282"/>
                  <a:pt x="72" y="282"/>
                </a:cubicBezTo>
                <a:cubicBezTo>
                  <a:pt x="80" y="283"/>
                  <a:pt x="87" y="284"/>
                  <a:pt x="95" y="284"/>
                </a:cubicBezTo>
                <a:cubicBezTo>
                  <a:pt x="114" y="286"/>
                  <a:pt x="132" y="285"/>
                  <a:pt x="153" y="282"/>
                </a:cubicBezTo>
                <a:cubicBezTo>
                  <a:pt x="158" y="281"/>
                  <a:pt x="158" y="281"/>
                  <a:pt x="158" y="281"/>
                </a:cubicBezTo>
                <a:cubicBezTo>
                  <a:pt x="160" y="278"/>
                  <a:pt x="160" y="278"/>
                  <a:pt x="160" y="278"/>
                </a:cubicBezTo>
                <a:cubicBezTo>
                  <a:pt x="177" y="261"/>
                  <a:pt x="190" y="238"/>
                  <a:pt x="199" y="211"/>
                </a:cubicBezTo>
                <a:cubicBezTo>
                  <a:pt x="206" y="192"/>
                  <a:pt x="210" y="170"/>
                  <a:pt x="212" y="147"/>
                </a:cubicBezTo>
                <a:close/>
                <a:moveTo>
                  <a:pt x="148" y="169"/>
                </a:moveTo>
                <a:cubicBezTo>
                  <a:pt x="165" y="169"/>
                  <a:pt x="165" y="169"/>
                  <a:pt x="165" y="169"/>
                </a:cubicBezTo>
                <a:cubicBezTo>
                  <a:pt x="169" y="169"/>
                  <a:pt x="173" y="171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79" y="177"/>
                  <a:pt x="180" y="180"/>
                  <a:pt x="180" y="184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95"/>
                  <a:pt x="179" y="199"/>
                  <a:pt x="176" y="201"/>
                </a:cubicBezTo>
                <a:cubicBezTo>
                  <a:pt x="176" y="201"/>
                  <a:pt x="176" y="201"/>
                  <a:pt x="176" y="201"/>
                </a:cubicBezTo>
                <a:cubicBezTo>
                  <a:pt x="173" y="204"/>
                  <a:pt x="169" y="206"/>
                  <a:pt x="165" y="206"/>
                </a:cubicBezTo>
                <a:cubicBezTo>
                  <a:pt x="148" y="206"/>
                  <a:pt x="148" y="206"/>
                  <a:pt x="148" y="206"/>
                </a:cubicBezTo>
                <a:cubicBezTo>
                  <a:pt x="144" y="206"/>
                  <a:pt x="140" y="204"/>
                  <a:pt x="137" y="201"/>
                </a:cubicBezTo>
                <a:cubicBezTo>
                  <a:pt x="137" y="201"/>
                  <a:pt x="137" y="201"/>
                  <a:pt x="137" y="201"/>
                </a:cubicBezTo>
                <a:cubicBezTo>
                  <a:pt x="135" y="198"/>
                  <a:pt x="133" y="195"/>
                  <a:pt x="133" y="191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80"/>
                  <a:pt x="135" y="177"/>
                  <a:pt x="137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1"/>
                  <a:pt x="144" y="169"/>
                  <a:pt x="148" y="169"/>
                </a:cubicBezTo>
                <a:close/>
                <a:moveTo>
                  <a:pt x="165" y="178"/>
                </a:moveTo>
                <a:cubicBezTo>
                  <a:pt x="167" y="178"/>
                  <a:pt x="169" y="179"/>
                  <a:pt x="170" y="180"/>
                </a:cubicBezTo>
                <a:cubicBezTo>
                  <a:pt x="171" y="181"/>
                  <a:pt x="172" y="183"/>
                  <a:pt x="172" y="184"/>
                </a:cubicBezTo>
                <a:cubicBezTo>
                  <a:pt x="172" y="191"/>
                  <a:pt x="172" y="191"/>
                  <a:pt x="172" y="191"/>
                </a:cubicBezTo>
                <a:cubicBezTo>
                  <a:pt x="172" y="192"/>
                  <a:pt x="171" y="194"/>
                  <a:pt x="170" y="195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9" y="196"/>
                  <a:pt x="167" y="197"/>
                  <a:pt x="165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6" y="197"/>
                  <a:pt x="144" y="196"/>
                  <a:pt x="143" y="195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42" y="194"/>
                  <a:pt x="141" y="192"/>
                  <a:pt x="141" y="191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1" y="183"/>
                  <a:pt x="142" y="181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4" y="179"/>
                  <a:pt x="146" y="178"/>
                  <a:pt x="148" y="178"/>
                </a:cubicBezTo>
                <a:cubicBezTo>
                  <a:pt x="165" y="178"/>
                  <a:pt x="165" y="178"/>
                  <a:pt x="165" y="178"/>
                </a:cubicBezTo>
                <a:close/>
                <a:moveTo>
                  <a:pt x="60" y="170"/>
                </a:moveTo>
                <a:cubicBezTo>
                  <a:pt x="82" y="170"/>
                  <a:pt x="82" y="170"/>
                  <a:pt x="82" y="170"/>
                </a:cubicBezTo>
                <a:cubicBezTo>
                  <a:pt x="90" y="170"/>
                  <a:pt x="96" y="176"/>
                  <a:pt x="96" y="183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199"/>
                  <a:pt x="90" y="205"/>
                  <a:pt x="82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52" y="205"/>
                  <a:pt x="46" y="199"/>
                  <a:pt x="46" y="192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76"/>
                  <a:pt x="52" y="170"/>
                  <a:pt x="60" y="170"/>
                </a:cubicBezTo>
                <a:close/>
                <a:moveTo>
                  <a:pt x="41" y="158"/>
                </a:moveTo>
                <a:cubicBezTo>
                  <a:pt x="40" y="151"/>
                  <a:pt x="40" y="145"/>
                  <a:pt x="39" y="139"/>
                </a:cubicBezTo>
                <a:cubicBezTo>
                  <a:pt x="69" y="154"/>
                  <a:pt x="105" y="151"/>
                  <a:pt x="133" y="143"/>
                </a:cubicBezTo>
                <a:cubicBezTo>
                  <a:pt x="129" y="148"/>
                  <a:pt x="125" y="153"/>
                  <a:pt x="120" y="157"/>
                </a:cubicBezTo>
                <a:cubicBezTo>
                  <a:pt x="121" y="158"/>
                  <a:pt x="121" y="158"/>
                  <a:pt x="121" y="15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41" y="158"/>
                  <a:pt x="41" y="158"/>
                  <a:pt x="41" y="158"/>
                </a:cubicBezTo>
                <a:close/>
                <a:moveTo>
                  <a:pt x="139" y="158"/>
                </a:moveTo>
                <a:cubicBezTo>
                  <a:pt x="151" y="153"/>
                  <a:pt x="164" y="145"/>
                  <a:pt x="169" y="134"/>
                </a:cubicBezTo>
                <a:cubicBezTo>
                  <a:pt x="173" y="133"/>
                  <a:pt x="183" y="140"/>
                  <a:pt x="186" y="140"/>
                </a:cubicBezTo>
                <a:cubicBezTo>
                  <a:pt x="186" y="145"/>
                  <a:pt x="185" y="151"/>
                  <a:pt x="185" y="158"/>
                </a:cubicBezTo>
                <a:cubicBezTo>
                  <a:pt x="139" y="158"/>
                  <a:pt x="139" y="158"/>
                  <a:pt x="139" y="158"/>
                </a:cubicBezTo>
                <a:close/>
                <a:moveTo>
                  <a:pt x="169" y="217"/>
                </a:moveTo>
                <a:cubicBezTo>
                  <a:pt x="163" y="232"/>
                  <a:pt x="155" y="246"/>
                  <a:pt x="145" y="257"/>
                </a:cubicBezTo>
                <a:cubicBezTo>
                  <a:pt x="136" y="258"/>
                  <a:pt x="128" y="258"/>
                  <a:pt x="119" y="258"/>
                </a:cubicBezTo>
                <a:cubicBezTo>
                  <a:pt x="119" y="258"/>
                  <a:pt x="119" y="258"/>
                  <a:pt x="119" y="258"/>
                </a:cubicBezTo>
                <a:cubicBezTo>
                  <a:pt x="115" y="258"/>
                  <a:pt x="111" y="258"/>
                  <a:pt x="107" y="258"/>
                </a:cubicBezTo>
                <a:cubicBezTo>
                  <a:pt x="104" y="258"/>
                  <a:pt x="100" y="258"/>
                  <a:pt x="97" y="258"/>
                </a:cubicBezTo>
                <a:cubicBezTo>
                  <a:pt x="95" y="258"/>
                  <a:pt x="95" y="258"/>
                  <a:pt x="95" y="258"/>
                </a:cubicBezTo>
                <a:cubicBezTo>
                  <a:pt x="90" y="257"/>
                  <a:pt x="85" y="257"/>
                  <a:pt x="80" y="256"/>
                </a:cubicBezTo>
                <a:cubicBezTo>
                  <a:pt x="70" y="245"/>
                  <a:pt x="63" y="232"/>
                  <a:pt x="57" y="217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17"/>
                  <a:pt x="99" y="217"/>
                  <a:pt x="99" y="217"/>
                </a:cubicBezTo>
                <a:cubicBezTo>
                  <a:pt x="100" y="215"/>
                  <a:pt x="100" y="215"/>
                  <a:pt x="100" y="215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128" y="215"/>
                  <a:pt x="128" y="215"/>
                  <a:pt x="128" y="215"/>
                </a:cubicBezTo>
                <a:cubicBezTo>
                  <a:pt x="129" y="217"/>
                  <a:pt x="129" y="217"/>
                  <a:pt x="129" y="217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69" y="217"/>
                  <a:pt x="169" y="217"/>
                  <a:pt x="169" y="217"/>
                </a:cubicBezTo>
                <a:close/>
                <a:moveTo>
                  <a:pt x="114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134" y="209"/>
                  <a:pt x="134" y="209"/>
                  <a:pt x="134" y="209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4" y="191"/>
                  <a:pt x="124" y="191"/>
                  <a:pt x="124" y="191"/>
                </a:cubicBezTo>
                <a:cubicBezTo>
                  <a:pt x="121" y="191"/>
                  <a:pt x="121" y="191"/>
                  <a:pt x="121" y="191"/>
                </a:cubicBezTo>
                <a:cubicBezTo>
                  <a:pt x="107" y="191"/>
                  <a:pt x="107" y="191"/>
                  <a:pt x="107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94" y="209"/>
                  <a:pt x="94" y="209"/>
                  <a:pt x="94" y="209"/>
                </a:cubicBezTo>
                <a:cubicBezTo>
                  <a:pt x="41" y="209"/>
                  <a:pt x="41" y="209"/>
                  <a:pt x="41" y="209"/>
                </a:cubicBezTo>
                <a:cubicBezTo>
                  <a:pt x="41" y="166"/>
                  <a:pt x="41" y="166"/>
                  <a:pt x="41" y="166"/>
                </a:cubicBezTo>
                <a:lnTo>
                  <a:pt x="114" y="16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44371" y="4336632"/>
            <a:ext cx="254000" cy="182034"/>
            <a:chOff x="3520" y="5068"/>
            <a:chExt cx="450" cy="322"/>
          </a:xfrm>
          <a:solidFill>
            <a:schemeClr val="bg1"/>
          </a:solidFill>
        </p:grpSpPr>
        <p:sp>
          <p:nvSpPr>
            <p:cNvPr id="615" name="Freeform 227"/>
            <p:cNvSpPr>
              <a:spLocks noEditPoints="1"/>
            </p:cNvSpPr>
            <p:nvPr/>
          </p:nvSpPr>
          <p:spPr bwMode="auto">
            <a:xfrm>
              <a:off x="3520" y="5068"/>
              <a:ext cx="450" cy="323"/>
            </a:xfrm>
            <a:custGeom>
              <a:avLst/>
              <a:gdLst>
                <a:gd name="T0" fmla="*/ 247 w 275"/>
                <a:gd name="T1" fmla="*/ 49 h 197"/>
                <a:gd name="T2" fmla="*/ 257 w 275"/>
                <a:gd name="T3" fmla="*/ 178 h 197"/>
                <a:gd name="T4" fmla="*/ 275 w 275"/>
                <a:gd name="T5" fmla="*/ 178 h 197"/>
                <a:gd name="T6" fmla="*/ 275 w 275"/>
                <a:gd name="T7" fmla="*/ 197 h 197"/>
                <a:gd name="T8" fmla="*/ 188 w 275"/>
                <a:gd name="T9" fmla="*/ 197 h 197"/>
                <a:gd name="T10" fmla="*/ 188 w 275"/>
                <a:gd name="T11" fmla="*/ 178 h 197"/>
                <a:gd name="T12" fmla="*/ 205 w 275"/>
                <a:gd name="T13" fmla="*/ 178 h 197"/>
                <a:gd name="T14" fmla="*/ 216 w 275"/>
                <a:gd name="T15" fmla="*/ 49 h 197"/>
                <a:gd name="T16" fmla="*/ 205 w 275"/>
                <a:gd name="T17" fmla="*/ 49 h 197"/>
                <a:gd name="T18" fmla="*/ 205 w 275"/>
                <a:gd name="T19" fmla="*/ 36 h 197"/>
                <a:gd name="T20" fmla="*/ 219 w 275"/>
                <a:gd name="T21" fmla="*/ 36 h 197"/>
                <a:gd name="T22" fmla="*/ 211 w 275"/>
                <a:gd name="T23" fmla="*/ 21 h 197"/>
                <a:gd name="T24" fmla="*/ 232 w 275"/>
                <a:gd name="T25" fmla="*/ 0 h 197"/>
                <a:gd name="T26" fmla="*/ 252 w 275"/>
                <a:gd name="T27" fmla="*/ 21 h 197"/>
                <a:gd name="T28" fmla="*/ 245 w 275"/>
                <a:gd name="T29" fmla="*/ 36 h 197"/>
                <a:gd name="T30" fmla="*/ 259 w 275"/>
                <a:gd name="T31" fmla="*/ 36 h 197"/>
                <a:gd name="T32" fmla="*/ 259 w 275"/>
                <a:gd name="T33" fmla="*/ 49 h 197"/>
                <a:gd name="T34" fmla="*/ 247 w 275"/>
                <a:gd name="T35" fmla="*/ 49 h 197"/>
                <a:gd name="T36" fmla="*/ 16 w 275"/>
                <a:gd name="T37" fmla="*/ 36 h 197"/>
                <a:gd name="T38" fmla="*/ 30 w 275"/>
                <a:gd name="T39" fmla="*/ 36 h 197"/>
                <a:gd name="T40" fmla="*/ 23 w 275"/>
                <a:gd name="T41" fmla="*/ 21 h 197"/>
                <a:gd name="T42" fmla="*/ 43 w 275"/>
                <a:gd name="T43" fmla="*/ 0 h 197"/>
                <a:gd name="T44" fmla="*/ 63 w 275"/>
                <a:gd name="T45" fmla="*/ 21 h 197"/>
                <a:gd name="T46" fmla="*/ 56 w 275"/>
                <a:gd name="T47" fmla="*/ 36 h 197"/>
                <a:gd name="T48" fmla="*/ 71 w 275"/>
                <a:gd name="T49" fmla="*/ 36 h 197"/>
                <a:gd name="T50" fmla="*/ 71 w 275"/>
                <a:gd name="T51" fmla="*/ 49 h 197"/>
                <a:gd name="T52" fmla="*/ 59 w 275"/>
                <a:gd name="T53" fmla="*/ 49 h 197"/>
                <a:gd name="T54" fmla="*/ 69 w 275"/>
                <a:gd name="T55" fmla="*/ 178 h 197"/>
                <a:gd name="T56" fmla="*/ 87 w 275"/>
                <a:gd name="T57" fmla="*/ 178 h 197"/>
                <a:gd name="T58" fmla="*/ 87 w 275"/>
                <a:gd name="T59" fmla="*/ 197 h 197"/>
                <a:gd name="T60" fmla="*/ 0 w 275"/>
                <a:gd name="T61" fmla="*/ 197 h 197"/>
                <a:gd name="T62" fmla="*/ 0 w 275"/>
                <a:gd name="T63" fmla="*/ 178 h 197"/>
                <a:gd name="T64" fmla="*/ 17 w 275"/>
                <a:gd name="T65" fmla="*/ 178 h 197"/>
                <a:gd name="T66" fmla="*/ 28 w 275"/>
                <a:gd name="T67" fmla="*/ 49 h 197"/>
                <a:gd name="T68" fmla="*/ 16 w 275"/>
                <a:gd name="T69" fmla="*/ 49 h 197"/>
                <a:gd name="T70" fmla="*/ 16 w 275"/>
                <a:gd name="T71" fmla="*/ 36 h 197"/>
                <a:gd name="T72" fmla="*/ 79 w 275"/>
                <a:gd name="T73" fmla="*/ 49 h 197"/>
                <a:gd name="T74" fmla="*/ 77 w 275"/>
                <a:gd name="T75" fmla="*/ 55 h 197"/>
                <a:gd name="T76" fmla="*/ 202 w 275"/>
                <a:gd name="T77" fmla="*/ 55 h 197"/>
                <a:gd name="T78" fmla="*/ 200 w 275"/>
                <a:gd name="T79" fmla="*/ 49 h 197"/>
                <a:gd name="T80" fmla="*/ 79 w 275"/>
                <a:gd name="T81" fmla="*/ 4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5" h="197">
                  <a:moveTo>
                    <a:pt x="247" y="49"/>
                  </a:moveTo>
                  <a:cubicBezTo>
                    <a:pt x="257" y="178"/>
                    <a:pt x="257" y="178"/>
                    <a:pt x="257" y="178"/>
                  </a:cubicBezTo>
                  <a:cubicBezTo>
                    <a:pt x="275" y="178"/>
                    <a:pt x="275" y="178"/>
                    <a:pt x="275" y="178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188" y="197"/>
                    <a:pt x="188" y="197"/>
                    <a:pt x="188" y="197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205" y="178"/>
                    <a:pt x="205" y="178"/>
                    <a:pt x="205" y="17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5" y="36"/>
                    <a:pt x="205" y="36"/>
                    <a:pt x="205" y="36"/>
                  </a:cubicBezTo>
                  <a:cubicBezTo>
                    <a:pt x="219" y="36"/>
                    <a:pt x="219" y="36"/>
                    <a:pt x="219" y="36"/>
                  </a:cubicBezTo>
                  <a:cubicBezTo>
                    <a:pt x="214" y="32"/>
                    <a:pt x="211" y="27"/>
                    <a:pt x="211" y="21"/>
                  </a:cubicBezTo>
                  <a:cubicBezTo>
                    <a:pt x="211" y="9"/>
                    <a:pt x="220" y="0"/>
                    <a:pt x="232" y="0"/>
                  </a:cubicBezTo>
                  <a:cubicBezTo>
                    <a:pt x="243" y="0"/>
                    <a:pt x="252" y="9"/>
                    <a:pt x="252" y="21"/>
                  </a:cubicBezTo>
                  <a:cubicBezTo>
                    <a:pt x="252" y="27"/>
                    <a:pt x="249" y="32"/>
                    <a:pt x="245" y="36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47" y="49"/>
                    <a:pt x="247" y="49"/>
                    <a:pt x="247" y="49"/>
                  </a:cubicBezTo>
                  <a:close/>
                  <a:moveTo>
                    <a:pt x="16" y="36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26" y="32"/>
                    <a:pt x="23" y="27"/>
                    <a:pt x="23" y="21"/>
                  </a:cubicBezTo>
                  <a:cubicBezTo>
                    <a:pt x="23" y="9"/>
                    <a:pt x="32" y="0"/>
                    <a:pt x="43" y="0"/>
                  </a:cubicBezTo>
                  <a:cubicBezTo>
                    <a:pt x="54" y="0"/>
                    <a:pt x="63" y="9"/>
                    <a:pt x="63" y="21"/>
                  </a:cubicBezTo>
                  <a:cubicBezTo>
                    <a:pt x="63" y="27"/>
                    <a:pt x="61" y="32"/>
                    <a:pt x="56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79" y="49"/>
                  </a:moveTo>
                  <a:cubicBezTo>
                    <a:pt x="79" y="51"/>
                    <a:pt x="78" y="53"/>
                    <a:pt x="77" y="55"/>
                  </a:cubicBezTo>
                  <a:cubicBezTo>
                    <a:pt x="101" y="111"/>
                    <a:pt x="178" y="111"/>
                    <a:pt x="202" y="55"/>
                  </a:cubicBezTo>
                  <a:cubicBezTo>
                    <a:pt x="202" y="53"/>
                    <a:pt x="201" y="51"/>
                    <a:pt x="200" y="49"/>
                  </a:cubicBezTo>
                  <a:cubicBezTo>
                    <a:pt x="166" y="81"/>
                    <a:pt x="113" y="81"/>
                    <a:pt x="79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6" name="Freeform 228"/>
            <p:cNvSpPr/>
            <p:nvPr/>
          </p:nvSpPr>
          <p:spPr bwMode="auto">
            <a:xfrm>
              <a:off x="3566" y="5078"/>
              <a:ext cx="20" cy="39"/>
            </a:xfrm>
            <a:custGeom>
              <a:avLst/>
              <a:gdLst>
                <a:gd name="T0" fmla="*/ 4 w 13"/>
                <a:gd name="T1" fmla="*/ 24 h 24"/>
                <a:gd name="T2" fmla="*/ 13 w 13"/>
                <a:gd name="T3" fmla="*/ 24 h 24"/>
                <a:gd name="T4" fmla="*/ 12 w 13"/>
                <a:gd name="T5" fmla="*/ 0 h 24"/>
                <a:gd name="T6" fmla="*/ 4 w 13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7" y="24"/>
                    <a:pt x="10" y="24"/>
                    <a:pt x="13" y="24"/>
                  </a:cubicBezTo>
                  <a:cubicBezTo>
                    <a:pt x="13" y="16"/>
                    <a:pt x="13" y="8"/>
                    <a:pt x="12" y="0"/>
                  </a:cubicBezTo>
                  <a:cubicBezTo>
                    <a:pt x="4" y="5"/>
                    <a:pt x="0" y="13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8" name="Freeform 230"/>
            <p:cNvSpPr/>
            <p:nvPr/>
          </p:nvSpPr>
          <p:spPr bwMode="auto">
            <a:xfrm>
              <a:off x="3873" y="5078"/>
              <a:ext cx="24" cy="39"/>
            </a:xfrm>
            <a:custGeom>
              <a:avLst/>
              <a:gdLst>
                <a:gd name="T0" fmla="*/ 4 w 14"/>
                <a:gd name="T1" fmla="*/ 24 h 24"/>
                <a:gd name="T2" fmla="*/ 14 w 14"/>
                <a:gd name="T3" fmla="*/ 24 h 24"/>
                <a:gd name="T4" fmla="*/ 13 w 14"/>
                <a:gd name="T5" fmla="*/ 0 h 24"/>
                <a:gd name="T6" fmla="*/ 4 w 14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4" y="24"/>
                  </a:moveTo>
                  <a:cubicBezTo>
                    <a:pt x="7" y="24"/>
                    <a:pt x="10" y="24"/>
                    <a:pt x="14" y="24"/>
                  </a:cubicBezTo>
                  <a:cubicBezTo>
                    <a:pt x="13" y="16"/>
                    <a:pt x="13" y="8"/>
                    <a:pt x="13" y="0"/>
                  </a:cubicBezTo>
                  <a:cubicBezTo>
                    <a:pt x="5" y="5"/>
                    <a:pt x="0" y="13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991" name="Freeform 231"/>
          <p:cNvSpPr>
            <a:spLocks noEditPoints="1"/>
          </p:cNvSpPr>
          <p:nvPr/>
        </p:nvSpPr>
        <p:spPr>
          <a:xfrm>
            <a:off x="3033789" y="4938191"/>
            <a:ext cx="292100" cy="220134"/>
          </a:xfrm>
          <a:custGeom>
            <a:avLst/>
            <a:gdLst/>
            <a:ahLst/>
            <a:cxnLst>
              <a:cxn ang="0">
                <a:pos x="127932" y="0"/>
              </a:cxn>
              <a:cxn ang="0">
                <a:pos x="219710" y="50156"/>
              </a:cxn>
              <a:cxn ang="0">
                <a:pos x="120979" y="139324"/>
              </a:cxn>
              <a:cxn ang="0">
                <a:pos x="133494" y="109370"/>
              </a:cxn>
              <a:cxn ang="0">
                <a:pos x="154353" y="120516"/>
              </a:cxn>
              <a:cxn ang="0">
                <a:pos x="136275" y="86381"/>
              </a:cxn>
              <a:cxn ang="0">
                <a:pos x="135580" y="55729"/>
              </a:cxn>
              <a:cxn ang="0">
                <a:pos x="146705" y="57819"/>
              </a:cxn>
              <a:cxn ang="0">
                <a:pos x="133494" y="36921"/>
              </a:cxn>
              <a:cxn ang="0">
                <a:pos x="132104" y="32741"/>
              </a:cxn>
              <a:cxn ang="0">
                <a:pos x="130018" y="18112"/>
              </a:cxn>
              <a:cxn ang="0">
                <a:pos x="115417" y="20898"/>
              </a:cxn>
              <a:cxn ang="0">
                <a:pos x="112636" y="21595"/>
              </a:cxn>
              <a:cxn ang="0">
                <a:pos x="127932" y="0"/>
              </a:cxn>
              <a:cxn ang="0">
                <a:pos x="11124" y="36921"/>
              </a:cxn>
              <a:cxn ang="0">
                <a:pos x="63270" y="165100"/>
              </a:cxn>
              <a:cxn ang="0">
                <a:pos x="115417" y="36921"/>
              </a:cxn>
              <a:cxn ang="0">
                <a:pos x="11124" y="36921"/>
              </a:cxn>
              <a:cxn ang="0">
                <a:pos x="36154" y="114943"/>
              </a:cxn>
              <a:cxn ang="0">
                <a:pos x="91082" y="114943"/>
              </a:cxn>
              <a:cxn ang="0">
                <a:pos x="36154" y="114943"/>
              </a:cxn>
              <a:cxn ang="0">
                <a:pos x="52841" y="82201"/>
              </a:cxn>
              <a:cxn ang="0">
                <a:pos x="25030" y="76628"/>
              </a:cxn>
              <a:cxn ang="0">
                <a:pos x="52841" y="82201"/>
              </a:cxn>
              <a:cxn ang="0">
                <a:pos x="74395" y="82201"/>
              </a:cxn>
              <a:cxn ang="0">
                <a:pos x="102902" y="76628"/>
              </a:cxn>
              <a:cxn ang="0">
                <a:pos x="74395" y="82201"/>
              </a:cxn>
              <a:cxn ang="0">
                <a:pos x="162001" y="65482"/>
              </a:cxn>
              <a:cxn ang="0">
                <a:pos x="186336" y="81505"/>
              </a:cxn>
              <a:cxn ang="0">
                <a:pos x="162001" y="65482"/>
              </a:cxn>
            </a:cxnLst>
            <a:rect l="0" t="0" r="0" b="0"/>
            <a:pathLst>
              <a:path w="316" h="237">
                <a:moveTo>
                  <a:pt x="184" y="0"/>
                </a:moveTo>
                <a:cubicBezTo>
                  <a:pt x="223" y="31"/>
                  <a:pt x="269" y="56"/>
                  <a:pt x="316" y="72"/>
                </a:cubicBezTo>
                <a:cubicBezTo>
                  <a:pt x="291" y="148"/>
                  <a:pt x="251" y="206"/>
                  <a:pt x="174" y="200"/>
                </a:cubicBezTo>
                <a:cubicBezTo>
                  <a:pt x="182" y="187"/>
                  <a:pt x="188" y="172"/>
                  <a:pt x="192" y="157"/>
                </a:cubicBezTo>
                <a:cubicBezTo>
                  <a:pt x="222" y="173"/>
                  <a:pt x="222" y="173"/>
                  <a:pt x="222" y="173"/>
                </a:cubicBezTo>
                <a:cubicBezTo>
                  <a:pt x="233" y="153"/>
                  <a:pt x="217" y="132"/>
                  <a:pt x="196" y="124"/>
                </a:cubicBezTo>
                <a:cubicBezTo>
                  <a:pt x="197" y="109"/>
                  <a:pt x="197" y="95"/>
                  <a:pt x="195" y="80"/>
                </a:cubicBezTo>
                <a:cubicBezTo>
                  <a:pt x="200" y="81"/>
                  <a:pt x="205" y="82"/>
                  <a:pt x="211" y="83"/>
                </a:cubicBezTo>
                <a:cubicBezTo>
                  <a:pt x="215" y="69"/>
                  <a:pt x="205" y="52"/>
                  <a:pt x="192" y="53"/>
                </a:cubicBezTo>
                <a:cubicBezTo>
                  <a:pt x="191" y="51"/>
                  <a:pt x="191" y="49"/>
                  <a:pt x="190" y="47"/>
                </a:cubicBezTo>
                <a:cubicBezTo>
                  <a:pt x="187" y="26"/>
                  <a:pt x="187" y="26"/>
                  <a:pt x="187" y="26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5" y="30"/>
                  <a:pt x="163" y="31"/>
                  <a:pt x="162" y="31"/>
                </a:cubicBezTo>
                <a:cubicBezTo>
                  <a:pt x="169" y="21"/>
                  <a:pt x="176" y="10"/>
                  <a:pt x="184" y="0"/>
                </a:cubicBezTo>
                <a:close/>
                <a:moveTo>
                  <a:pt x="16" y="53"/>
                </a:moveTo>
                <a:cubicBezTo>
                  <a:pt x="0" y="135"/>
                  <a:pt x="10" y="208"/>
                  <a:pt x="91" y="237"/>
                </a:cubicBezTo>
                <a:cubicBezTo>
                  <a:pt x="172" y="208"/>
                  <a:pt x="181" y="135"/>
                  <a:pt x="166" y="53"/>
                </a:cubicBezTo>
                <a:cubicBezTo>
                  <a:pt x="117" y="62"/>
                  <a:pt x="65" y="61"/>
                  <a:pt x="16" y="53"/>
                </a:cubicBezTo>
                <a:close/>
                <a:moveTo>
                  <a:pt x="52" y="165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207"/>
                  <a:pt x="52" y="207"/>
                  <a:pt x="52" y="165"/>
                </a:cubicBezTo>
                <a:close/>
                <a:moveTo>
                  <a:pt x="76" y="118"/>
                </a:moveTo>
                <a:cubicBezTo>
                  <a:pt x="59" y="121"/>
                  <a:pt x="46" y="118"/>
                  <a:pt x="36" y="110"/>
                </a:cubicBezTo>
                <a:cubicBezTo>
                  <a:pt x="50" y="77"/>
                  <a:pt x="78" y="99"/>
                  <a:pt x="76" y="118"/>
                </a:cubicBezTo>
                <a:close/>
                <a:moveTo>
                  <a:pt x="107" y="118"/>
                </a:moveTo>
                <a:cubicBezTo>
                  <a:pt x="106" y="99"/>
                  <a:pt x="133" y="77"/>
                  <a:pt x="148" y="110"/>
                </a:cubicBezTo>
                <a:cubicBezTo>
                  <a:pt x="138" y="118"/>
                  <a:pt x="124" y="121"/>
                  <a:pt x="107" y="118"/>
                </a:cubicBezTo>
                <a:close/>
                <a:moveTo>
                  <a:pt x="233" y="94"/>
                </a:moveTo>
                <a:cubicBezTo>
                  <a:pt x="244" y="108"/>
                  <a:pt x="255" y="116"/>
                  <a:pt x="268" y="117"/>
                </a:cubicBezTo>
                <a:cubicBezTo>
                  <a:pt x="281" y="84"/>
                  <a:pt x="246" y="80"/>
                  <a:pt x="233" y="9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2" name="Freeform 232"/>
          <p:cNvSpPr>
            <a:spLocks noEditPoints="1"/>
          </p:cNvSpPr>
          <p:nvPr/>
        </p:nvSpPr>
        <p:spPr>
          <a:xfrm>
            <a:off x="3734406" y="4936074"/>
            <a:ext cx="188384" cy="2264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693" y="37522"/>
              </a:cxn>
              <a:cxn ang="0">
                <a:pos x="122914" y="37522"/>
              </a:cxn>
              <a:cxn ang="0">
                <a:pos x="122914" y="72265"/>
              </a:cxn>
              <a:cxn ang="0">
                <a:pos x="107637" y="72265"/>
              </a:cxn>
              <a:cxn ang="0">
                <a:pos x="107637" y="91721"/>
              </a:cxn>
              <a:cxn ang="0">
                <a:pos x="102776" y="91721"/>
              </a:cxn>
              <a:cxn ang="0">
                <a:pos x="102776" y="105618"/>
              </a:cxn>
              <a:cxn ang="0">
                <a:pos x="140970" y="169545"/>
              </a:cxn>
              <a:cxn ang="0">
                <a:pos x="129164" y="169545"/>
              </a:cxn>
              <a:cxn ang="0">
                <a:pos x="116664" y="148699"/>
              </a:cxn>
              <a:cxn ang="0">
                <a:pos x="105553" y="159817"/>
              </a:cxn>
              <a:cxn ang="0">
                <a:pos x="104165" y="160511"/>
              </a:cxn>
              <a:cxn ang="0">
                <a:pos x="102776" y="160511"/>
              </a:cxn>
              <a:cxn ang="0">
                <a:pos x="88887" y="160511"/>
              </a:cxn>
              <a:cxn ang="0">
                <a:pos x="88193" y="160511"/>
              </a:cxn>
              <a:cxn ang="0">
                <a:pos x="86804" y="159817"/>
              </a:cxn>
              <a:cxn ang="0">
                <a:pos x="74304" y="150783"/>
              </a:cxn>
              <a:cxn ang="0">
                <a:pos x="63193" y="169545"/>
              </a:cxn>
              <a:cxn ang="0">
                <a:pos x="51388" y="169545"/>
              </a:cxn>
              <a:cxn ang="0">
                <a:pos x="88887" y="106313"/>
              </a:cxn>
              <a:cxn ang="0">
                <a:pos x="88887" y="91721"/>
              </a:cxn>
              <a:cxn ang="0">
                <a:pos x="84026" y="91721"/>
              </a:cxn>
              <a:cxn ang="0">
                <a:pos x="84026" y="72265"/>
              </a:cxn>
              <a:cxn ang="0">
                <a:pos x="74998" y="72265"/>
              </a:cxn>
              <a:cxn ang="0">
                <a:pos x="0" y="113261"/>
              </a:cxn>
              <a:cxn ang="0">
                <a:pos x="0" y="0"/>
              </a:cxn>
              <a:cxn ang="0">
                <a:pos x="9722" y="15981"/>
              </a:cxn>
              <a:cxn ang="0">
                <a:pos x="9722" y="30573"/>
              </a:cxn>
              <a:cxn ang="0">
                <a:pos x="56943" y="34047"/>
              </a:cxn>
              <a:cxn ang="0">
                <a:pos x="9722" y="15981"/>
              </a:cxn>
              <a:cxn ang="0">
                <a:pos x="113192" y="141750"/>
              </a:cxn>
              <a:cxn ang="0">
                <a:pos x="102776" y="125074"/>
              </a:cxn>
              <a:cxn ang="0">
                <a:pos x="102776" y="151478"/>
              </a:cxn>
              <a:cxn ang="0">
                <a:pos x="113192" y="141750"/>
              </a:cxn>
              <a:cxn ang="0">
                <a:pos x="88887" y="152173"/>
              </a:cxn>
              <a:cxn ang="0">
                <a:pos x="88887" y="125769"/>
              </a:cxn>
              <a:cxn ang="0">
                <a:pos x="77776" y="144530"/>
              </a:cxn>
              <a:cxn ang="0">
                <a:pos x="88887" y="152173"/>
              </a:cxn>
            </a:cxnLst>
            <a:rect l="0" t="0" r="0" b="0"/>
            <a:pathLst>
              <a:path w="203" h="244">
                <a:moveTo>
                  <a:pt x="0" y="0"/>
                </a:moveTo>
                <a:cubicBezTo>
                  <a:pt x="41" y="11"/>
                  <a:pt x="79" y="27"/>
                  <a:pt x="109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55" y="104"/>
                  <a:pt x="155" y="104"/>
                  <a:pt x="155" y="104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68" y="214"/>
                  <a:pt x="168" y="214"/>
                  <a:pt x="168" y="214"/>
                </a:cubicBezTo>
                <a:cubicBezTo>
                  <a:pt x="152" y="230"/>
                  <a:pt x="152" y="230"/>
                  <a:pt x="152" y="230"/>
                </a:cubicBezTo>
                <a:cubicBezTo>
                  <a:pt x="150" y="231"/>
                  <a:pt x="150" y="231"/>
                  <a:pt x="150" y="231"/>
                </a:cubicBezTo>
                <a:cubicBezTo>
                  <a:pt x="148" y="231"/>
                  <a:pt x="148" y="231"/>
                  <a:pt x="148" y="231"/>
                </a:cubicBezTo>
                <a:cubicBezTo>
                  <a:pt x="128" y="231"/>
                  <a:pt x="128" y="231"/>
                  <a:pt x="128" y="231"/>
                </a:cubicBezTo>
                <a:cubicBezTo>
                  <a:pt x="127" y="231"/>
                  <a:pt x="127" y="231"/>
                  <a:pt x="127" y="231"/>
                </a:cubicBezTo>
                <a:cubicBezTo>
                  <a:pt x="125" y="230"/>
                  <a:pt x="125" y="230"/>
                  <a:pt x="125" y="230"/>
                </a:cubicBezTo>
                <a:cubicBezTo>
                  <a:pt x="107" y="217"/>
                  <a:pt x="107" y="217"/>
                  <a:pt x="107" y="217"/>
                </a:cubicBezTo>
                <a:cubicBezTo>
                  <a:pt x="91" y="244"/>
                  <a:pt x="91" y="244"/>
                  <a:pt x="91" y="244"/>
                </a:cubicBezTo>
                <a:cubicBezTo>
                  <a:pt x="74" y="244"/>
                  <a:pt x="74" y="244"/>
                  <a:pt x="74" y="244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32"/>
                  <a:pt x="128" y="132"/>
                  <a:pt x="128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78" y="136"/>
                  <a:pt x="40" y="152"/>
                  <a:pt x="0" y="163"/>
                </a:cubicBezTo>
                <a:cubicBezTo>
                  <a:pt x="0" y="109"/>
                  <a:pt x="0" y="54"/>
                  <a:pt x="0" y="0"/>
                </a:cubicBezTo>
                <a:close/>
                <a:moveTo>
                  <a:pt x="14" y="23"/>
                </a:moveTo>
                <a:cubicBezTo>
                  <a:pt x="14" y="30"/>
                  <a:pt x="14" y="37"/>
                  <a:pt x="14" y="44"/>
                </a:cubicBezTo>
                <a:cubicBezTo>
                  <a:pt x="37" y="46"/>
                  <a:pt x="59" y="47"/>
                  <a:pt x="82" y="49"/>
                </a:cubicBezTo>
                <a:cubicBezTo>
                  <a:pt x="63" y="39"/>
                  <a:pt x="46" y="27"/>
                  <a:pt x="14" y="23"/>
                </a:cubicBezTo>
                <a:close/>
                <a:moveTo>
                  <a:pt x="163" y="204"/>
                </a:moveTo>
                <a:cubicBezTo>
                  <a:pt x="148" y="180"/>
                  <a:pt x="148" y="180"/>
                  <a:pt x="148" y="180"/>
                </a:cubicBezTo>
                <a:cubicBezTo>
                  <a:pt x="148" y="218"/>
                  <a:pt x="148" y="218"/>
                  <a:pt x="148" y="218"/>
                </a:cubicBezTo>
                <a:cubicBezTo>
                  <a:pt x="163" y="204"/>
                  <a:pt x="163" y="204"/>
                  <a:pt x="163" y="204"/>
                </a:cubicBezTo>
                <a:close/>
                <a:moveTo>
                  <a:pt x="128" y="219"/>
                </a:moveTo>
                <a:cubicBezTo>
                  <a:pt x="128" y="181"/>
                  <a:pt x="128" y="181"/>
                  <a:pt x="128" y="181"/>
                </a:cubicBezTo>
                <a:cubicBezTo>
                  <a:pt x="112" y="208"/>
                  <a:pt x="112" y="208"/>
                  <a:pt x="112" y="208"/>
                </a:cubicBezTo>
                <a:lnTo>
                  <a:pt x="128" y="21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3" name="Freeform 233"/>
          <p:cNvSpPr>
            <a:spLocks noEditPoints="1"/>
          </p:cNvSpPr>
          <p:nvPr/>
        </p:nvSpPr>
        <p:spPr>
          <a:xfrm>
            <a:off x="1765903" y="4902207"/>
            <a:ext cx="186267" cy="292100"/>
          </a:xfrm>
          <a:custGeom>
            <a:avLst/>
            <a:gdLst/>
            <a:ahLst/>
            <a:cxnLst>
              <a:cxn ang="0">
                <a:pos x="123048" y="209338"/>
              </a:cxn>
              <a:cxn ang="0">
                <a:pos x="130739" y="219075"/>
              </a:cxn>
              <a:cxn ang="0">
                <a:pos x="114659" y="210729"/>
              </a:cxn>
              <a:cxn ang="0">
                <a:pos x="96481" y="177346"/>
              </a:cxn>
              <a:cxn ang="0">
                <a:pos x="52435" y="131445"/>
              </a:cxn>
              <a:cxn ang="0">
                <a:pos x="28664" y="177346"/>
              </a:cxn>
              <a:cxn ang="0">
                <a:pos x="16080" y="219075"/>
              </a:cxn>
              <a:cxn ang="0">
                <a:pos x="0" y="209338"/>
              </a:cxn>
              <a:cxn ang="0">
                <a:pos x="38452" y="118230"/>
              </a:cxn>
              <a:cxn ang="0">
                <a:pos x="125845" y="60506"/>
              </a:cxn>
              <a:cxn ang="0">
                <a:pos x="138430" y="97366"/>
              </a:cxn>
              <a:cxn ang="0">
                <a:pos x="125845" y="93889"/>
              </a:cxn>
              <a:cxn ang="0">
                <a:pos x="109066" y="84152"/>
              </a:cxn>
              <a:cxn ang="0">
                <a:pos x="98578" y="107798"/>
              </a:cxn>
              <a:cxn ang="0">
                <a:pos x="21673" y="97366"/>
              </a:cxn>
              <a:cxn ang="0">
                <a:pos x="9787" y="73025"/>
              </a:cxn>
              <a:cxn ang="0">
                <a:pos x="21673" y="60506"/>
              </a:cxn>
              <a:cxn ang="0">
                <a:pos x="14681" y="54247"/>
              </a:cxn>
              <a:cxn ang="0">
                <a:pos x="14681" y="9736"/>
              </a:cxn>
              <a:cxn ang="0">
                <a:pos x="59427" y="9736"/>
              </a:cxn>
              <a:cxn ang="0">
                <a:pos x="72710" y="9736"/>
              </a:cxn>
              <a:cxn ang="0">
                <a:pos x="117455" y="9736"/>
              </a:cxn>
              <a:cxn ang="0">
                <a:pos x="117455" y="54247"/>
              </a:cxn>
              <a:cxn ang="0">
                <a:pos x="109066" y="73025"/>
              </a:cxn>
              <a:cxn ang="0">
                <a:pos x="125845" y="63288"/>
              </a:cxn>
              <a:cxn ang="0">
                <a:pos x="102773" y="24341"/>
              </a:cxn>
              <a:cxn ang="0">
                <a:pos x="87392" y="24341"/>
              </a:cxn>
              <a:cxn ang="0">
                <a:pos x="87392" y="39642"/>
              </a:cxn>
              <a:cxn ang="0">
                <a:pos x="102773" y="39642"/>
              </a:cxn>
              <a:cxn ang="0">
                <a:pos x="102773" y="24341"/>
              </a:cxn>
              <a:cxn ang="0">
                <a:pos x="37054" y="20864"/>
              </a:cxn>
              <a:cxn ang="0">
                <a:pos x="26567" y="31991"/>
              </a:cxn>
              <a:cxn ang="0">
                <a:pos x="37054" y="42424"/>
              </a:cxn>
              <a:cxn ang="0">
                <a:pos x="48240" y="31991"/>
              </a:cxn>
              <a:cxn ang="0">
                <a:pos x="55931" y="138399"/>
              </a:cxn>
              <a:cxn ang="0">
                <a:pos x="61524" y="177346"/>
              </a:cxn>
              <a:cxn ang="0">
                <a:pos x="67816" y="209338"/>
              </a:cxn>
              <a:cxn ang="0">
                <a:pos x="72710" y="177346"/>
              </a:cxn>
              <a:cxn ang="0">
                <a:pos x="55931" y="138399"/>
              </a:cxn>
            </a:cxnLst>
            <a:rect l="0" t="0" r="0" b="0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4" name="Freeform 234"/>
          <p:cNvSpPr>
            <a:spLocks noEditPoints="1"/>
          </p:cNvSpPr>
          <p:nvPr/>
        </p:nvSpPr>
        <p:spPr>
          <a:xfrm>
            <a:off x="2409370" y="5585892"/>
            <a:ext cx="226484" cy="226483"/>
          </a:xfrm>
          <a:custGeom>
            <a:avLst/>
            <a:gdLst/>
            <a:ahLst/>
            <a:cxnLst>
              <a:cxn ang="0">
                <a:pos x="85090" y="0"/>
              </a:cxn>
              <a:cxn ang="0">
                <a:pos x="145071" y="24420"/>
              </a:cxn>
              <a:cxn ang="0">
                <a:pos x="170180" y="84423"/>
              </a:cxn>
              <a:cxn ang="0">
                <a:pos x="145071" y="145124"/>
              </a:cxn>
              <a:cxn ang="0">
                <a:pos x="85090" y="169545"/>
              </a:cxn>
              <a:cxn ang="0">
                <a:pos x="25108" y="145124"/>
              </a:cxn>
              <a:cxn ang="0">
                <a:pos x="0" y="84423"/>
              </a:cxn>
              <a:cxn ang="0">
                <a:pos x="25108" y="24420"/>
              </a:cxn>
              <a:cxn ang="0">
                <a:pos x="85090" y="0"/>
              </a:cxn>
              <a:cxn ang="0">
                <a:pos x="118568" y="94191"/>
              </a:cxn>
              <a:cxn ang="0">
                <a:pos x="119962" y="76051"/>
              </a:cxn>
              <a:cxn ang="0">
                <a:pos x="96946" y="62794"/>
              </a:cxn>
              <a:cxn ang="0">
                <a:pos x="76023" y="50235"/>
              </a:cxn>
              <a:cxn ang="0">
                <a:pos x="59284" y="58608"/>
              </a:cxn>
              <a:cxn ang="0">
                <a:pos x="59284" y="84423"/>
              </a:cxn>
              <a:cxn ang="0">
                <a:pos x="59284" y="109541"/>
              </a:cxn>
              <a:cxn ang="0">
                <a:pos x="74628" y="120007"/>
              </a:cxn>
              <a:cxn ang="0">
                <a:pos x="96946" y="106750"/>
              </a:cxn>
              <a:cxn ang="0">
                <a:pos x="118568" y="94191"/>
              </a:cxn>
              <a:cxn ang="0">
                <a:pos x="124147" y="46049"/>
              </a:cxn>
              <a:cxn ang="0">
                <a:pos x="85090" y="30001"/>
              </a:cxn>
              <a:cxn ang="0">
                <a:pos x="46729" y="46049"/>
              </a:cxn>
              <a:cxn ang="0">
                <a:pos x="30688" y="84423"/>
              </a:cxn>
              <a:cxn ang="0">
                <a:pos x="46729" y="123495"/>
              </a:cxn>
              <a:cxn ang="0">
                <a:pos x="85090" y="139543"/>
              </a:cxn>
              <a:cxn ang="0">
                <a:pos x="124147" y="123495"/>
              </a:cxn>
              <a:cxn ang="0">
                <a:pos x="140189" y="84423"/>
              </a:cxn>
              <a:cxn ang="0">
                <a:pos x="124147" y="46049"/>
              </a:cxn>
            </a:cxnLst>
            <a:rect l="0" t="0" r="0" b="0"/>
            <a:pathLst>
              <a:path w="244" h="243">
                <a:moveTo>
                  <a:pt x="122" y="0"/>
                </a:moveTo>
                <a:cubicBezTo>
                  <a:pt x="156" y="0"/>
                  <a:pt x="186" y="13"/>
                  <a:pt x="208" y="35"/>
                </a:cubicBezTo>
                <a:cubicBezTo>
                  <a:pt x="231" y="57"/>
                  <a:pt x="244" y="88"/>
                  <a:pt x="244" y="121"/>
                </a:cubicBezTo>
                <a:cubicBezTo>
                  <a:pt x="244" y="155"/>
                  <a:pt x="231" y="186"/>
                  <a:pt x="208" y="208"/>
                </a:cubicBezTo>
                <a:cubicBezTo>
                  <a:pt x="186" y="230"/>
                  <a:pt x="156" y="243"/>
                  <a:pt x="122" y="243"/>
                </a:cubicBezTo>
                <a:cubicBezTo>
                  <a:pt x="89" y="243"/>
                  <a:pt x="58" y="230"/>
                  <a:pt x="36" y="208"/>
                </a:cubicBezTo>
                <a:cubicBezTo>
                  <a:pt x="14" y="186"/>
                  <a:pt x="0" y="155"/>
                  <a:pt x="0" y="121"/>
                </a:cubicBezTo>
                <a:cubicBezTo>
                  <a:pt x="0" y="88"/>
                  <a:pt x="14" y="57"/>
                  <a:pt x="36" y="35"/>
                </a:cubicBezTo>
                <a:cubicBezTo>
                  <a:pt x="58" y="13"/>
                  <a:pt x="89" y="0"/>
                  <a:pt x="122" y="0"/>
                </a:cubicBezTo>
                <a:close/>
                <a:moveTo>
                  <a:pt x="170" y="135"/>
                </a:moveTo>
                <a:cubicBezTo>
                  <a:pt x="182" y="128"/>
                  <a:pt x="184" y="117"/>
                  <a:pt x="172" y="109"/>
                </a:cubicBezTo>
                <a:cubicBezTo>
                  <a:pt x="161" y="102"/>
                  <a:pt x="150" y="96"/>
                  <a:pt x="139" y="90"/>
                </a:cubicBezTo>
                <a:cubicBezTo>
                  <a:pt x="129" y="84"/>
                  <a:pt x="119" y="78"/>
                  <a:pt x="109" y="72"/>
                </a:cubicBezTo>
                <a:cubicBezTo>
                  <a:pt x="96" y="65"/>
                  <a:pt x="85" y="69"/>
                  <a:pt x="85" y="84"/>
                </a:cubicBezTo>
                <a:cubicBezTo>
                  <a:pt x="85" y="96"/>
                  <a:pt x="85" y="109"/>
                  <a:pt x="85" y="121"/>
                </a:cubicBezTo>
                <a:cubicBezTo>
                  <a:pt x="85" y="133"/>
                  <a:pt x="85" y="145"/>
                  <a:pt x="85" y="157"/>
                </a:cubicBezTo>
                <a:cubicBezTo>
                  <a:pt x="85" y="171"/>
                  <a:pt x="94" y="178"/>
                  <a:pt x="107" y="172"/>
                </a:cubicBezTo>
                <a:cubicBezTo>
                  <a:pt x="118" y="165"/>
                  <a:pt x="128" y="159"/>
                  <a:pt x="139" y="153"/>
                </a:cubicBezTo>
                <a:cubicBezTo>
                  <a:pt x="150" y="147"/>
                  <a:pt x="160" y="141"/>
                  <a:pt x="170" y="135"/>
                </a:cubicBezTo>
                <a:close/>
                <a:moveTo>
                  <a:pt x="178" y="66"/>
                </a:moveTo>
                <a:cubicBezTo>
                  <a:pt x="164" y="52"/>
                  <a:pt x="144" y="43"/>
                  <a:pt x="122" y="43"/>
                </a:cubicBezTo>
                <a:cubicBezTo>
                  <a:pt x="101" y="43"/>
                  <a:pt x="81" y="52"/>
                  <a:pt x="67" y="66"/>
                </a:cubicBezTo>
                <a:cubicBezTo>
                  <a:pt x="52" y="80"/>
                  <a:pt x="44" y="100"/>
                  <a:pt x="44" y="121"/>
                </a:cubicBezTo>
                <a:cubicBezTo>
                  <a:pt x="44" y="143"/>
                  <a:pt x="52" y="163"/>
                  <a:pt x="67" y="177"/>
                </a:cubicBezTo>
                <a:cubicBezTo>
                  <a:pt x="81" y="191"/>
                  <a:pt x="101" y="200"/>
                  <a:pt x="122" y="200"/>
                </a:cubicBezTo>
                <a:cubicBezTo>
                  <a:pt x="144" y="200"/>
                  <a:pt x="164" y="191"/>
                  <a:pt x="178" y="177"/>
                </a:cubicBezTo>
                <a:cubicBezTo>
                  <a:pt x="192" y="163"/>
                  <a:pt x="201" y="143"/>
                  <a:pt x="201" y="121"/>
                </a:cubicBezTo>
                <a:cubicBezTo>
                  <a:pt x="201" y="100"/>
                  <a:pt x="192" y="80"/>
                  <a:pt x="178" y="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5" name="Freeform 235"/>
          <p:cNvSpPr>
            <a:spLocks noEditPoints="1"/>
          </p:cNvSpPr>
          <p:nvPr/>
        </p:nvSpPr>
        <p:spPr>
          <a:xfrm>
            <a:off x="3042255" y="5602825"/>
            <a:ext cx="264583" cy="215900"/>
          </a:xfrm>
          <a:custGeom>
            <a:avLst/>
            <a:gdLst/>
            <a:ahLst/>
            <a:cxnLst>
              <a:cxn ang="0">
                <a:pos x="198120" y="0"/>
              </a:cxn>
              <a:cxn ang="0">
                <a:pos x="198120" y="161290"/>
              </a:cxn>
              <a:cxn ang="0">
                <a:pos x="155170" y="161290"/>
              </a:cxn>
              <a:cxn ang="0">
                <a:pos x="170410" y="125293"/>
              </a:cxn>
              <a:cxn ang="0">
                <a:pos x="142009" y="47071"/>
              </a:cxn>
              <a:cxn ang="0">
                <a:pos x="96289" y="25612"/>
              </a:cxn>
              <a:cxn ang="0">
                <a:pos x="56110" y="47071"/>
              </a:cxn>
              <a:cxn ang="0">
                <a:pos x="27709" y="125293"/>
              </a:cxn>
              <a:cxn ang="0">
                <a:pos x="42949" y="161290"/>
              </a:cxn>
              <a:cxn ang="0">
                <a:pos x="0" y="161290"/>
              </a:cxn>
              <a:cxn ang="0">
                <a:pos x="0" y="0"/>
              </a:cxn>
              <a:cxn ang="0">
                <a:pos x="198120" y="0"/>
              </a:cxn>
              <a:cxn ang="0">
                <a:pos x="152400" y="44995"/>
              </a:cxn>
              <a:cxn ang="0">
                <a:pos x="171103" y="98989"/>
              </a:cxn>
              <a:cxn ang="0">
                <a:pos x="167640" y="38072"/>
              </a:cxn>
              <a:cxn ang="0">
                <a:pos x="152400" y="44995"/>
              </a:cxn>
              <a:cxn ang="0">
                <a:pos x="44334" y="44995"/>
              </a:cxn>
              <a:cxn ang="0">
                <a:pos x="29787" y="38072"/>
              </a:cxn>
              <a:cxn ang="0">
                <a:pos x="25630" y="98989"/>
              </a:cxn>
              <a:cxn ang="0">
                <a:pos x="44334" y="44995"/>
              </a:cxn>
            </a:cxnLst>
            <a:rect l="0" t="0" r="0" b="0"/>
            <a:pathLst>
              <a:path w="286" h="233">
                <a:moveTo>
                  <a:pt x="286" y="0"/>
                </a:moveTo>
                <a:cubicBezTo>
                  <a:pt x="286" y="233"/>
                  <a:pt x="286" y="233"/>
                  <a:pt x="286" y="233"/>
                </a:cubicBezTo>
                <a:cubicBezTo>
                  <a:pt x="224" y="233"/>
                  <a:pt x="224" y="233"/>
                  <a:pt x="224" y="233"/>
                </a:cubicBezTo>
                <a:cubicBezTo>
                  <a:pt x="222" y="218"/>
                  <a:pt x="220" y="195"/>
                  <a:pt x="246" y="181"/>
                </a:cubicBezTo>
                <a:cubicBezTo>
                  <a:pt x="221" y="148"/>
                  <a:pt x="208" y="110"/>
                  <a:pt x="205" y="68"/>
                </a:cubicBezTo>
                <a:cubicBezTo>
                  <a:pt x="180" y="72"/>
                  <a:pt x="153" y="62"/>
                  <a:pt x="139" y="37"/>
                </a:cubicBezTo>
                <a:cubicBezTo>
                  <a:pt x="127" y="59"/>
                  <a:pt x="104" y="70"/>
                  <a:pt x="81" y="68"/>
                </a:cubicBezTo>
                <a:cubicBezTo>
                  <a:pt x="78" y="111"/>
                  <a:pt x="65" y="149"/>
                  <a:pt x="40" y="181"/>
                </a:cubicBezTo>
                <a:cubicBezTo>
                  <a:pt x="66" y="195"/>
                  <a:pt x="64" y="218"/>
                  <a:pt x="6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cubicBezTo>
                  <a:pt x="95" y="0"/>
                  <a:pt x="191" y="0"/>
                  <a:pt x="286" y="0"/>
                </a:cubicBezTo>
                <a:close/>
                <a:moveTo>
                  <a:pt x="220" y="65"/>
                </a:moveTo>
                <a:cubicBezTo>
                  <a:pt x="224" y="103"/>
                  <a:pt x="234" y="127"/>
                  <a:pt x="247" y="143"/>
                </a:cubicBezTo>
                <a:cubicBezTo>
                  <a:pt x="245" y="113"/>
                  <a:pt x="244" y="84"/>
                  <a:pt x="242" y="55"/>
                </a:cubicBezTo>
                <a:cubicBezTo>
                  <a:pt x="235" y="58"/>
                  <a:pt x="228" y="62"/>
                  <a:pt x="220" y="65"/>
                </a:cubicBezTo>
                <a:close/>
                <a:moveTo>
                  <a:pt x="64" y="65"/>
                </a:moveTo>
                <a:cubicBezTo>
                  <a:pt x="57" y="62"/>
                  <a:pt x="50" y="58"/>
                  <a:pt x="43" y="55"/>
                </a:cubicBezTo>
                <a:cubicBezTo>
                  <a:pt x="41" y="84"/>
                  <a:pt x="39" y="113"/>
                  <a:pt x="37" y="143"/>
                </a:cubicBezTo>
                <a:cubicBezTo>
                  <a:pt x="50" y="127"/>
                  <a:pt x="61" y="103"/>
                  <a:pt x="64" y="6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6" name="Freeform 236"/>
          <p:cNvSpPr>
            <a:spLocks noEditPoints="1"/>
          </p:cNvSpPr>
          <p:nvPr/>
        </p:nvSpPr>
        <p:spPr>
          <a:xfrm>
            <a:off x="3723823" y="5575308"/>
            <a:ext cx="196850" cy="237067"/>
          </a:xfrm>
          <a:custGeom>
            <a:avLst/>
            <a:gdLst/>
            <a:ahLst/>
            <a:cxnLst>
              <a:cxn ang="0">
                <a:pos x="12449" y="37370"/>
              </a:cxn>
              <a:cxn ang="0">
                <a:pos x="29049" y="20761"/>
              </a:cxn>
              <a:cxn ang="0">
                <a:pos x="55331" y="17993"/>
              </a:cxn>
              <a:cxn ang="0">
                <a:pos x="77464" y="0"/>
              </a:cxn>
              <a:cxn ang="0">
                <a:pos x="93371" y="6920"/>
              </a:cxn>
              <a:cxn ang="0">
                <a:pos x="105821" y="14533"/>
              </a:cxn>
              <a:cxn ang="0">
                <a:pos x="141095" y="52595"/>
              </a:cxn>
              <a:cxn ang="0">
                <a:pos x="24207" y="177165"/>
              </a:cxn>
              <a:cxn ang="0">
                <a:pos x="61556" y="105883"/>
              </a:cxn>
              <a:cxn ang="0">
                <a:pos x="60864" y="96195"/>
              </a:cxn>
              <a:cxn ang="0">
                <a:pos x="53256" y="113496"/>
              </a:cxn>
              <a:cxn ang="0">
                <a:pos x="58098" y="103115"/>
              </a:cxn>
              <a:cxn ang="0">
                <a:pos x="57406" y="104499"/>
              </a:cxn>
              <a:cxn ang="0">
                <a:pos x="73314" y="113496"/>
              </a:cxn>
              <a:cxn ang="0">
                <a:pos x="78155" y="98963"/>
              </a:cxn>
              <a:cxn ang="0">
                <a:pos x="68472" y="110728"/>
              </a:cxn>
              <a:cxn ang="0">
                <a:pos x="73314" y="97579"/>
              </a:cxn>
              <a:cxn ang="0">
                <a:pos x="73314" y="111420"/>
              </a:cxn>
              <a:cxn ang="0">
                <a:pos x="92680" y="105883"/>
              </a:cxn>
              <a:cxn ang="0">
                <a:pos x="92680" y="96195"/>
              </a:cxn>
              <a:cxn ang="0">
                <a:pos x="84380" y="113496"/>
              </a:cxn>
              <a:cxn ang="0">
                <a:pos x="89913" y="103115"/>
              </a:cxn>
              <a:cxn ang="0">
                <a:pos x="88530" y="104499"/>
              </a:cxn>
              <a:cxn ang="0">
                <a:pos x="62247" y="119724"/>
              </a:cxn>
              <a:cxn ang="0">
                <a:pos x="53256" y="131489"/>
              </a:cxn>
              <a:cxn ang="0">
                <a:pos x="62247" y="132181"/>
              </a:cxn>
              <a:cxn ang="0">
                <a:pos x="58098" y="132181"/>
              </a:cxn>
              <a:cxn ang="0">
                <a:pos x="57406" y="119724"/>
              </a:cxn>
              <a:cxn ang="0">
                <a:pos x="58098" y="123185"/>
              </a:cxn>
              <a:cxn ang="0">
                <a:pos x="67089" y="134949"/>
              </a:cxn>
              <a:cxn ang="0">
                <a:pos x="71930" y="119724"/>
              </a:cxn>
              <a:cxn ang="0">
                <a:pos x="62939" y="131489"/>
              </a:cxn>
              <a:cxn ang="0">
                <a:pos x="67089" y="119032"/>
              </a:cxn>
              <a:cxn ang="0">
                <a:pos x="67089" y="132873"/>
              </a:cxn>
              <a:cxn ang="0">
                <a:pos x="81613" y="130105"/>
              </a:cxn>
              <a:cxn ang="0">
                <a:pos x="82305" y="121800"/>
              </a:cxn>
              <a:cxn ang="0">
                <a:pos x="77464" y="116956"/>
              </a:cxn>
              <a:cxn ang="0">
                <a:pos x="76772" y="134949"/>
              </a:cxn>
              <a:cxn ang="0">
                <a:pos x="78155" y="129413"/>
              </a:cxn>
              <a:cxn ang="0">
                <a:pos x="78847" y="134949"/>
              </a:cxn>
              <a:cxn ang="0">
                <a:pos x="78155" y="119724"/>
              </a:cxn>
              <a:cxn ang="0">
                <a:pos x="78155" y="123185"/>
              </a:cxn>
              <a:cxn ang="0">
                <a:pos x="89913" y="116956"/>
              </a:cxn>
              <a:cxn ang="0">
                <a:pos x="82997" y="116956"/>
              </a:cxn>
              <a:cxn ang="0">
                <a:pos x="86455" y="125261"/>
              </a:cxn>
              <a:cxn ang="0">
                <a:pos x="20057" y="52595"/>
              </a:cxn>
              <a:cxn ang="0">
                <a:pos x="120345" y="35294"/>
              </a:cxn>
              <a:cxn ang="0">
                <a:pos x="96138" y="31142"/>
              </a:cxn>
              <a:cxn ang="0">
                <a:pos x="85763" y="23529"/>
              </a:cxn>
              <a:cxn ang="0">
                <a:pos x="82997" y="16609"/>
              </a:cxn>
              <a:cxn ang="0">
                <a:pos x="71239" y="16609"/>
              </a:cxn>
              <a:cxn ang="0">
                <a:pos x="69855" y="26297"/>
              </a:cxn>
              <a:cxn ang="0">
                <a:pos x="66397" y="35986"/>
              </a:cxn>
              <a:cxn ang="0">
                <a:pos x="62247" y="38062"/>
              </a:cxn>
              <a:cxn ang="0">
                <a:pos x="47723" y="30450"/>
              </a:cxn>
              <a:cxn ang="0">
                <a:pos x="38732" y="31142"/>
              </a:cxn>
              <a:cxn ang="0">
                <a:pos x="30432" y="42907"/>
              </a:cxn>
              <a:cxn ang="0">
                <a:pos x="123804" y="90658"/>
              </a:cxn>
              <a:cxn ang="0">
                <a:pos x="115504" y="138410"/>
              </a:cxn>
            </a:cxnLst>
            <a:rect l="0" t="0" r="0" b="0"/>
            <a:pathLst>
              <a:path w="213" h="256">
                <a:moveTo>
                  <a:pt x="0" y="76"/>
                </a:moveTo>
                <a:cubicBezTo>
                  <a:pt x="8" y="76"/>
                  <a:pt x="8" y="76"/>
                  <a:pt x="8" y="76"/>
                </a:cubicBezTo>
                <a:cubicBezTo>
                  <a:pt x="9" y="68"/>
                  <a:pt x="13" y="60"/>
                  <a:pt x="18" y="54"/>
                </a:cubicBezTo>
                <a:cubicBezTo>
                  <a:pt x="22" y="49"/>
                  <a:pt x="28" y="46"/>
                  <a:pt x="34" y="43"/>
                </a:cubicBezTo>
                <a:cubicBezTo>
                  <a:pt x="35" y="38"/>
                  <a:pt x="38" y="34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7" y="24"/>
                  <a:pt x="55" y="21"/>
                  <a:pt x="63" y="21"/>
                </a:cubicBezTo>
                <a:cubicBezTo>
                  <a:pt x="69" y="21"/>
                  <a:pt x="75" y="23"/>
                  <a:pt x="80" y="26"/>
                </a:cubicBezTo>
                <a:cubicBezTo>
                  <a:pt x="81" y="20"/>
                  <a:pt x="84" y="14"/>
                  <a:pt x="89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95" y="4"/>
                  <a:pt x="103" y="0"/>
                  <a:pt x="112" y="0"/>
                </a:cubicBezTo>
                <a:cubicBezTo>
                  <a:pt x="121" y="0"/>
                  <a:pt x="129" y="4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8" y="13"/>
                  <a:pt x="141" y="17"/>
                  <a:pt x="143" y="22"/>
                </a:cubicBezTo>
                <a:cubicBezTo>
                  <a:pt x="146" y="21"/>
                  <a:pt x="149" y="21"/>
                  <a:pt x="153" y="21"/>
                </a:cubicBezTo>
                <a:cubicBezTo>
                  <a:pt x="167" y="21"/>
                  <a:pt x="180" y="27"/>
                  <a:pt x="189" y="36"/>
                </a:cubicBezTo>
                <a:cubicBezTo>
                  <a:pt x="198" y="45"/>
                  <a:pt x="204" y="58"/>
                  <a:pt x="204" y="72"/>
                </a:cubicBezTo>
                <a:cubicBezTo>
                  <a:pt x="204" y="73"/>
                  <a:pt x="204" y="75"/>
                  <a:pt x="204" y="76"/>
                </a:cubicBezTo>
                <a:cubicBezTo>
                  <a:pt x="213" y="76"/>
                  <a:pt x="213" y="76"/>
                  <a:pt x="213" y="76"/>
                </a:cubicBezTo>
                <a:cubicBezTo>
                  <a:pt x="182" y="256"/>
                  <a:pt x="182" y="256"/>
                  <a:pt x="182" y="256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83" y="154"/>
                </a:moveTo>
                <a:cubicBezTo>
                  <a:pt x="86" y="154"/>
                  <a:pt x="88" y="154"/>
                  <a:pt x="89" y="153"/>
                </a:cubicBezTo>
                <a:cubicBezTo>
                  <a:pt x="90" y="153"/>
                  <a:pt x="90" y="151"/>
                  <a:pt x="90" y="150"/>
                </a:cubicBezTo>
                <a:cubicBezTo>
                  <a:pt x="90" y="142"/>
                  <a:pt x="90" y="142"/>
                  <a:pt x="90" y="142"/>
                </a:cubicBezTo>
                <a:cubicBezTo>
                  <a:pt x="90" y="141"/>
                  <a:pt x="90" y="139"/>
                  <a:pt x="88" y="139"/>
                </a:cubicBezTo>
                <a:cubicBezTo>
                  <a:pt x="87" y="138"/>
                  <a:pt x="85" y="138"/>
                  <a:pt x="83" y="138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64"/>
                  <a:pt x="77" y="164"/>
                  <a:pt x="77" y="16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54"/>
                  <a:pt x="83" y="154"/>
                  <a:pt x="83" y="154"/>
                </a:cubicBezTo>
                <a:close/>
                <a:moveTo>
                  <a:pt x="84" y="149"/>
                </a:moveTo>
                <a:cubicBezTo>
                  <a:pt x="84" y="143"/>
                  <a:pt x="84" y="143"/>
                  <a:pt x="84" y="143"/>
                </a:cubicBezTo>
                <a:cubicBezTo>
                  <a:pt x="84" y="142"/>
                  <a:pt x="84" y="142"/>
                  <a:pt x="83" y="142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84" y="151"/>
                  <a:pt x="84" y="150"/>
                  <a:pt x="84" y="149"/>
                </a:cubicBezTo>
                <a:close/>
                <a:moveTo>
                  <a:pt x="99" y="160"/>
                </a:moveTo>
                <a:cubicBezTo>
                  <a:pt x="99" y="163"/>
                  <a:pt x="102" y="164"/>
                  <a:pt x="106" y="164"/>
                </a:cubicBezTo>
                <a:cubicBezTo>
                  <a:pt x="108" y="164"/>
                  <a:pt x="110" y="164"/>
                  <a:pt x="111" y="163"/>
                </a:cubicBezTo>
                <a:cubicBezTo>
                  <a:pt x="112" y="162"/>
                  <a:pt x="113" y="161"/>
                  <a:pt x="113" y="160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39"/>
                  <a:pt x="110" y="138"/>
                  <a:pt x="106" y="138"/>
                </a:cubicBezTo>
                <a:cubicBezTo>
                  <a:pt x="102" y="138"/>
                  <a:pt x="99" y="139"/>
                  <a:pt x="99" y="143"/>
                </a:cubicBezTo>
                <a:cubicBezTo>
                  <a:pt x="99" y="160"/>
                  <a:pt x="99" y="160"/>
                  <a:pt x="99" y="160"/>
                </a:cubicBezTo>
                <a:close/>
                <a:moveTo>
                  <a:pt x="107" y="160"/>
                </a:moveTo>
                <a:cubicBezTo>
                  <a:pt x="107" y="142"/>
                  <a:pt x="107" y="142"/>
                  <a:pt x="107" y="142"/>
                </a:cubicBezTo>
                <a:cubicBezTo>
                  <a:pt x="107" y="141"/>
                  <a:pt x="107" y="141"/>
                  <a:pt x="106" y="141"/>
                </a:cubicBezTo>
                <a:cubicBezTo>
                  <a:pt x="105" y="141"/>
                  <a:pt x="105" y="141"/>
                  <a:pt x="105" y="142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60"/>
                  <a:pt x="105" y="161"/>
                  <a:pt x="106" y="161"/>
                </a:cubicBezTo>
                <a:cubicBezTo>
                  <a:pt x="107" y="161"/>
                  <a:pt x="107" y="160"/>
                  <a:pt x="107" y="160"/>
                </a:cubicBezTo>
                <a:close/>
                <a:moveTo>
                  <a:pt x="128" y="154"/>
                </a:moveTo>
                <a:cubicBezTo>
                  <a:pt x="131" y="154"/>
                  <a:pt x="133" y="154"/>
                  <a:pt x="134" y="153"/>
                </a:cubicBezTo>
                <a:cubicBezTo>
                  <a:pt x="135" y="153"/>
                  <a:pt x="135" y="151"/>
                  <a:pt x="135" y="150"/>
                </a:cubicBezTo>
                <a:cubicBezTo>
                  <a:pt x="135" y="142"/>
                  <a:pt x="135" y="142"/>
                  <a:pt x="135" y="142"/>
                </a:cubicBezTo>
                <a:cubicBezTo>
                  <a:pt x="135" y="141"/>
                  <a:pt x="135" y="139"/>
                  <a:pt x="134" y="139"/>
                </a:cubicBezTo>
                <a:cubicBezTo>
                  <a:pt x="132" y="138"/>
                  <a:pt x="131" y="138"/>
                  <a:pt x="128" y="138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54"/>
                  <a:pt x="128" y="154"/>
                  <a:pt x="128" y="154"/>
                </a:cubicBezTo>
                <a:close/>
                <a:moveTo>
                  <a:pt x="130" y="149"/>
                </a:moveTo>
                <a:cubicBezTo>
                  <a:pt x="130" y="143"/>
                  <a:pt x="130" y="143"/>
                  <a:pt x="130" y="143"/>
                </a:cubicBezTo>
                <a:cubicBezTo>
                  <a:pt x="130" y="142"/>
                  <a:pt x="129" y="142"/>
                  <a:pt x="128" y="142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29" y="151"/>
                  <a:pt x="130" y="150"/>
                  <a:pt x="130" y="149"/>
                </a:cubicBezTo>
                <a:close/>
                <a:moveTo>
                  <a:pt x="90" y="178"/>
                </a:moveTo>
                <a:cubicBezTo>
                  <a:pt x="90" y="173"/>
                  <a:pt x="90" y="173"/>
                  <a:pt x="90" y="173"/>
                </a:cubicBezTo>
                <a:cubicBezTo>
                  <a:pt x="90" y="170"/>
                  <a:pt x="88" y="168"/>
                  <a:pt x="84" y="168"/>
                </a:cubicBezTo>
                <a:cubicBezTo>
                  <a:pt x="79" y="168"/>
                  <a:pt x="77" y="170"/>
                  <a:pt x="77" y="173"/>
                </a:cubicBezTo>
                <a:cubicBezTo>
                  <a:pt x="77" y="190"/>
                  <a:pt x="77" y="190"/>
                  <a:pt x="77" y="190"/>
                </a:cubicBezTo>
                <a:cubicBezTo>
                  <a:pt x="77" y="194"/>
                  <a:pt x="79" y="195"/>
                  <a:pt x="84" y="195"/>
                </a:cubicBezTo>
                <a:cubicBezTo>
                  <a:pt x="85" y="195"/>
                  <a:pt x="87" y="195"/>
                  <a:pt x="88" y="194"/>
                </a:cubicBezTo>
                <a:cubicBezTo>
                  <a:pt x="89" y="193"/>
                  <a:pt x="90" y="192"/>
                  <a:pt x="90" y="191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84" y="191"/>
                  <a:pt x="84" y="192"/>
                  <a:pt x="84" y="192"/>
                </a:cubicBezTo>
                <a:cubicBezTo>
                  <a:pt x="83" y="192"/>
                  <a:pt x="83" y="191"/>
                  <a:pt x="83" y="191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3" y="172"/>
                  <a:pt x="83" y="172"/>
                  <a:pt x="84" y="172"/>
                </a:cubicBezTo>
                <a:cubicBezTo>
                  <a:pt x="84" y="172"/>
                  <a:pt x="84" y="172"/>
                  <a:pt x="84" y="173"/>
                </a:cubicBezTo>
                <a:cubicBezTo>
                  <a:pt x="84" y="178"/>
                  <a:pt x="84" y="178"/>
                  <a:pt x="84" y="178"/>
                </a:cubicBezTo>
                <a:cubicBezTo>
                  <a:pt x="90" y="178"/>
                  <a:pt x="90" y="178"/>
                  <a:pt x="90" y="178"/>
                </a:cubicBezTo>
                <a:close/>
                <a:moveTo>
                  <a:pt x="91" y="190"/>
                </a:moveTo>
                <a:cubicBezTo>
                  <a:pt x="91" y="194"/>
                  <a:pt x="93" y="195"/>
                  <a:pt x="97" y="195"/>
                </a:cubicBezTo>
                <a:cubicBezTo>
                  <a:pt x="99" y="195"/>
                  <a:pt x="101" y="195"/>
                  <a:pt x="102" y="194"/>
                </a:cubicBezTo>
                <a:cubicBezTo>
                  <a:pt x="103" y="193"/>
                  <a:pt x="104" y="192"/>
                  <a:pt x="104" y="190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4" y="170"/>
                  <a:pt x="102" y="168"/>
                  <a:pt x="97" y="168"/>
                </a:cubicBezTo>
                <a:cubicBezTo>
                  <a:pt x="93" y="168"/>
                  <a:pt x="91" y="170"/>
                  <a:pt x="91" y="173"/>
                </a:cubicBezTo>
                <a:cubicBezTo>
                  <a:pt x="91" y="190"/>
                  <a:pt x="91" y="190"/>
                  <a:pt x="91" y="190"/>
                </a:cubicBezTo>
                <a:close/>
                <a:moveTo>
                  <a:pt x="98" y="191"/>
                </a:moveTo>
                <a:cubicBezTo>
                  <a:pt x="98" y="173"/>
                  <a:pt x="98" y="173"/>
                  <a:pt x="98" y="173"/>
                </a:cubicBezTo>
                <a:cubicBezTo>
                  <a:pt x="98" y="172"/>
                  <a:pt x="98" y="172"/>
                  <a:pt x="97" y="172"/>
                </a:cubicBezTo>
                <a:cubicBezTo>
                  <a:pt x="97" y="172"/>
                  <a:pt x="96" y="172"/>
                  <a:pt x="96" y="173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6" y="191"/>
                  <a:pt x="97" y="192"/>
                  <a:pt x="97" y="192"/>
                </a:cubicBezTo>
                <a:cubicBezTo>
                  <a:pt x="98" y="192"/>
                  <a:pt x="98" y="191"/>
                  <a:pt x="98" y="191"/>
                </a:cubicBezTo>
                <a:close/>
                <a:moveTo>
                  <a:pt x="120" y="195"/>
                </a:moveTo>
                <a:cubicBezTo>
                  <a:pt x="119" y="194"/>
                  <a:pt x="118" y="192"/>
                  <a:pt x="118" y="188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3"/>
                  <a:pt x="117" y="181"/>
                  <a:pt x="115" y="181"/>
                </a:cubicBezTo>
                <a:cubicBezTo>
                  <a:pt x="117" y="180"/>
                  <a:pt x="119" y="178"/>
                  <a:pt x="119" y="176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19" y="172"/>
                  <a:pt x="118" y="170"/>
                  <a:pt x="117" y="170"/>
                </a:cubicBezTo>
                <a:cubicBezTo>
                  <a:pt x="116" y="169"/>
                  <a:pt x="114" y="169"/>
                  <a:pt x="112" y="169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2" y="182"/>
                  <a:pt x="113" y="183"/>
                  <a:pt x="113" y="184"/>
                </a:cubicBezTo>
                <a:cubicBezTo>
                  <a:pt x="113" y="184"/>
                  <a:pt x="113" y="185"/>
                  <a:pt x="113" y="187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92"/>
                  <a:pt x="113" y="194"/>
                  <a:pt x="114" y="195"/>
                </a:cubicBezTo>
                <a:cubicBezTo>
                  <a:pt x="120" y="195"/>
                  <a:pt x="120" y="195"/>
                  <a:pt x="120" y="195"/>
                </a:cubicBezTo>
                <a:close/>
                <a:moveTo>
                  <a:pt x="113" y="178"/>
                </a:moveTo>
                <a:cubicBezTo>
                  <a:pt x="113" y="173"/>
                  <a:pt x="113" y="173"/>
                  <a:pt x="113" y="173"/>
                </a:cubicBezTo>
                <a:cubicBezTo>
                  <a:pt x="113" y="172"/>
                  <a:pt x="112" y="172"/>
                  <a:pt x="111" y="172"/>
                </a:cubicBezTo>
                <a:cubicBezTo>
                  <a:pt x="111" y="179"/>
                  <a:pt x="111" y="179"/>
                  <a:pt x="111" y="179"/>
                </a:cubicBezTo>
                <a:cubicBezTo>
                  <a:pt x="112" y="179"/>
                  <a:pt x="113" y="179"/>
                  <a:pt x="113" y="178"/>
                </a:cubicBezTo>
                <a:close/>
                <a:moveTo>
                  <a:pt x="135" y="195"/>
                </a:moveTo>
                <a:cubicBezTo>
                  <a:pt x="135" y="169"/>
                  <a:pt x="135" y="169"/>
                  <a:pt x="135" y="169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81"/>
                  <a:pt x="125" y="181"/>
                  <a:pt x="125" y="181"/>
                </a:cubicBezTo>
                <a:cubicBezTo>
                  <a:pt x="129" y="195"/>
                  <a:pt x="129" y="195"/>
                  <a:pt x="129" y="195"/>
                </a:cubicBezTo>
                <a:cubicBezTo>
                  <a:pt x="135" y="195"/>
                  <a:pt x="135" y="195"/>
                  <a:pt x="135" y="195"/>
                </a:cubicBezTo>
                <a:close/>
                <a:moveTo>
                  <a:pt x="29" y="76"/>
                </a:moveTo>
                <a:cubicBezTo>
                  <a:pt x="183" y="76"/>
                  <a:pt x="183" y="76"/>
                  <a:pt x="183" y="76"/>
                </a:cubicBezTo>
                <a:cubicBezTo>
                  <a:pt x="183" y="75"/>
                  <a:pt x="183" y="73"/>
                  <a:pt x="183" y="72"/>
                </a:cubicBezTo>
                <a:cubicBezTo>
                  <a:pt x="183" y="64"/>
                  <a:pt x="180" y="56"/>
                  <a:pt x="174" y="51"/>
                </a:cubicBezTo>
                <a:cubicBezTo>
                  <a:pt x="169" y="45"/>
                  <a:pt x="161" y="42"/>
                  <a:pt x="153" y="42"/>
                </a:cubicBezTo>
                <a:cubicBezTo>
                  <a:pt x="150" y="42"/>
                  <a:pt x="148" y="42"/>
                  <a:pt x="145" y="43"/>
                </a:cubicBezTo>
                <a:cubicBezTo>
                  <a:pt x="143" y="43"/>
                  <a:pt x="141" y="44"/>
                  <a:pt x="139" y="45"/>
                </a:cubicBezTo>
                <a:cubicBezTo>
                  <a:pt x="137" y="46"/>
                  <a:pt x="135" y="47"/>
                  <a:pt x="132" y="46"/>
                </a:cubicBezTo>
                <a:cubicBezTo>
                  <a:pt x="127" y="45"/>
                  <a:pt x="123" y="40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29"/>
                  <a:pt x="122" y="26"/>
                  <a:pt x="120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8" y="22"/>
                  <a:pt x="115" y="21"/>
                  <a:pt x="112" y="21"/>
                </a:cubicBezTo>
                <a:cubicBezTo>
                  <a:pt x="109" y="21"/>
                  <a:pt x="106" y="22"/>
                  <a:pt x="104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1" y="26"/>
                  <a:pt x="100" y="29"/>
                  <a:pt x="100" y="33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1" y="36"/>
                  <a:pt x="101" y="37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3" y="43"/>
                  <a:pt x="101" y="49"/>
                  <a:pt x="96" y="52"/>
                </a:cubicBezTo>
                <a:cubicBezTo>
                  <a:pt x="95" y="52"/>
                  <a:pt x="94" y="53"/>
                  <a:pt x="92" y="53"/>
                </a:cubicBezTo>
                <a:cubicBezTo>
                  <a:pt x="91" y="54"/>
                  <a:pt x="91" y="55"/>
                  <a:pt x="90" y="55"/>
                </a:cubicBezTo>
                <a:cubicBezTo>
                  <a:pt x="90" y="55"/>
                  <a:pt x="90" y="55"/>
                  <a:pt x="90" y="55"/>
                </a:cubicBezTo>
                <a:cubicBezTo>
                  <a:pt x="88" y="56"/>
                  <a:pt x="87" y="57"/>
                  <a:pt x="85" y="58"/>
                </a:cubicBezTo>
                <a:cubicBezTo>
                  <a:pt x="79" y="59"/>
                  <a:pt x="74" y="55"/>
                  <a:pt x="73" y="49"/>
                </a:cubicBezTo>
                <a:cubicBezTo>
                  <a:pt x="72" y="47"/>
                  <a:pt x="71" y="45"/>
                  <a:pt x="69" y="44"/>
                </a:cubicBezTo>
                <a:cubicBezTo>
                  <a:pt x="68" y="43"/>
                  <a:pt x="66" y="42"/>
                  <a:pt x="63" y="42"/>
                </a:cubicBezTo>
                <a:cubicBezTo>
                  <a:pt x="61" y="42"/>
                  <a:pt x="58" y="43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5" y="46"/>
                  <a:pt x="54" y="49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7"/>
                  <a:pt x="50" y="62"/>
                  <a:pt x="44" y="62"/>
                </a:cubicBezTo>
                <a:cubicBezTo>
                  <a:pt x="40" y="63"/>
                  <a:pt x="36" y="65"/>
                  <a:pt x="33" y="68"/>
                </a:cubicBezTo>
                <a:cubicBezTo>
                  <a:pt x="31" y="70"/>
                  <a:pt x="30" y="73"/>
                  <a:pt x="29" y="76"/>
                </a:cubicBezTo>
                <a:close/>
                <a:moveTo>
                  <a:pt x="179" y="131"/>
                </a:moveTo>
                <a:cubicBezTo>
                  <a:pt x="35" y="131"/>
                  <a:pt x="35" y="131"/>
                  <a:pt x="35" y="131"/>
                </a:cubicBezTo>
                <a:cubicBezTo>
                  <a:pt x="48" y="200"/>
                  <a:pt x="48" y="200"/>
                  <a:pt x="48" y="200"/>
                </a:cubicBezTo>
                <a:cubicBezTo>
                  <a:pt x="167" y="200"/>
                  <a:pt x="167" y="200"/>
                  <a:pt x="167" y="200"/>
                </a:cubicBezTo>
                <a:lnTo>
                  <a:pt x="179" y="13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7" name="Freeform 237"/>
          <p:cNvSpPr>
            <a:spLocks noEditPoints="1"/>
          </p:cNvSpPr>
          <p:nvPr/>
        </p:nvSpPr>
        <p:spPr>
          <a:xfrm>
            <a:off x="1753203" y="2997204"/>
            <a:ext cx="234951" cy="228600"/>
          </a:xfrm>
          <a:custGeom>
            <a:avLst/>
            <a:gdLst/>
            <a:ahLst/>
            <a:cxnLst>
              <a:cxn ang="0">
                <a:pos x="23740" y="34150"/>
              </a:cxn>
              <a:cxn ang="0">
                <a:pos x="32817" y="43210"/>
              </a:cxn>
              <a:cxn ang="0">
                <a:pos x="14663" y="52271"/>
              </a:cxn>
              <a:cxn ang="0">
                <a:pos x="4887" y="43210"/>
              </a:cxn>
              <a:cxn ang="0">
                <a:pos x="117305" y="94088"/>
              </a:cxn>
              <a:cxn ang="0">
                <a:pos x="73315" y="119875"/>
              </a:cxn>
              <a:cxn ang="0">
                <a:pos x="57954" y="84331"/>
              </a:cxn>
              <a:cxn ang="0">
                <a:pos x="74712" y="50180"/>
              </a:cxn>
              <a:cxn ang="0">
                <a:pos x="119400" y="75967"/>
              </a:cxn>
              <a:cxn ang="0">
                <a:pos x="37007" y="133814"/>
              </a:cxn>
              <a:cxn ang="0">
                <a:pos x="138252" y="33453"/>
              </a:cxn>
              <a:cxn ang="0">
                <a:pos x="37007" y="133814"/>
              </a:cxn>
              <a:cxn ang="0">
                <a:pos x="138252" y="171450"/>
              </a:cxn>
              <a:cxn ang="0">
                <a:pos x="143140" y="171450"/>
              </a:cxn>
              <a:cxn ang="0">
                <a:pos x="161295" y="162389"/>
              </a:cxn>
              <a:cxn ang="0">
                <a:pos x="170372" y="171450"/>
              </a:cxn>
              <a:cxn ang="0">
                <a:pos x="175260" y="0"/>
              </a:cxn>
              <a:cxn ang="0">
                <a:pos x="170372" y="696"/>
              </a:cxn>
              <a:cxn ang="0">
                <a:pos x="161295" y="9757"/>
              </a:cxn>
              <a:cxn ang="0">
                <a:pos x="143140" y="696"/>
              </a:cxn>
              <a:cxn ang="0">
                <a:pos x="143140" y="0"/>
              </a:cxn>
              <a:cxn ang="0">
                <a:pos x="138252" y="26484"/>
              </a:cxn>
              <a:cxn ang="0">
                <a:pos x="37007" y="0"/>
              </a:cxn>
              <a:cxn ang="0">
                <a:pos x="32817" y="696"/>
              </a:cxn>
              <a:cxn ang="0">
                <a:pos x="23740" y="9757"/>
              </a:cxn>
              <a:cxn ang="0">
                <a:pos x="4887" y="696"/>
              </a:cxn>
              <a:cxn ang="0">
                <a:pos x="4887" y="0"/>
              </a:cxn>
              <a:cxn ang="0">
                <a:pos x="0" y="171450"/>
              </a:cxn>
              <a:cxn ang="0">
                <a:pos x="4887" y="171450"/>
              </a:cxn>
              <a:cxn ang="0">
                <a:pos x="23740" y="162389"/>
              </a:cxn>
              <a:cxn ang="0">
                <a:pos x="32817" y="171450"/>
              </a:cxn>
              <a:cxn ang="0">
                <a:pos x="37007" y="140784"/>
              </a:cxn>
              <a:cxn ang="0">
                <a:pos x="152217" y="34150"/>
              </a:cxn>
              <a:cxn ang="0">
                <a:pos x="170372" y="43210"/>
              </a:cxn>
              <a:cxn ang="0">
                <a:pos x="161295" y="52271"/>
              </a:cxn>
              <a:cxn ang="0">
                <a:pos x="143140" y="43210"/>
              </a:cxn>
              <a:cxn ang="0">
                <a:pos x="152217" y="34150"/>
              </a:cxn>
              <a:cxn ang="0">
                <a:pos x="161295" y="76664"/>
              </a:cxn>
              <a:cxn ang="0">
                <a:pos x="170372" y="85725"/>
              </a:cxn>
              <a:cxn ang="0">
                <a:pos x="152217" y="95482"/>
              </a:cxn>
              <a:cxn ang="0">
                <a:pos x="143140" y="85725"/>
              </a:cxn>
              <a:cxn ang="0">
                <a:pos x="152217" y="119875"/>
              </a:cxn>
              <a:cxn ang="0">
                <a:pos x="170372" y="128935"/>
              </a:cxn>
              <a:cxn ang="0">
                <a:pos x="161295" y="137996"/>
              </a:cxn>
              <a:cxn ang="0">
                <a:pos x="143140" y="128935"/>
              </a:cxn>
              <a:cxn ang="0">
                <a:pos x="152217" y="119875"/>
              </a:cxn>
              <a:cxn ang="0">
                <a:pos x="23740" y="76664"/>
              </a:cxn>
              <a:cxn ang="0">
                <a:pos x="32817" y="85725"/>
              </a:cxn>
              <a:cxn ang="0">
                <a:pos x="14663" y="95482"/>
              </a:cxn>
              <a:cxn ang="0">
                <a:pos x="4887" y="85725"/>
              </a:cxn>
              <a:cxn ang="0">
                <a:pos x="14663" y="119875"/>
              </a:cxn>
              <a:cxn ang="0">
                <a:pos x="32817" y="128935"/>
              </a:cxn>
              <a:cxn ang="0">
                <a:pos x="23740" y="137996"/>
              </a:cxn>
              <a:cxn ang="0">
                <a:pos x="4887" y="128935"/>
              </a:cxn>
              <a:cxn ang="0">
                <a:pos x="14663" y="119875"/>
              </a:cxn>
            </a:cxnLst>
            <a:rect l="0" t="0" r="0" b="0"/>
            <a:pathLst>
              <a:path w="251" h="246">
                <a:moveTo>
                  <a:pt x="21" y="49"/>
                </a:moveTo>
                <a:cubicBezTo>
                  <a:pt x="25" y="49"/>
                  <a:pt x="29" y="49"/>
                  <a:pt x="34" y="49"/>
                </a:cubicBezTo>
                <a:cubicBezTo>
                  <a:pt x="41" y="49"/>
                  <a:pt x="47" y="55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9"/>
                  <a:pt x="41" y="75"/>
                  <a:pt x="34" y="75"/>
                </a:cubicBezTo>
                <a:cubicBezTo>
                  <a:pt x="29" y="75"/>
                  <a:pt x="25" y="75"/>
                  <a:pt x="21" y="75"/>
                </a:cubicBezTo>
                <a:cubicBezTo>
                  <a:pt x="13" y="75"/>
                  <a:pt x="7" y="69"/>
                  <a:pt x="7" y="62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55"/>
                  <a:pt x="13" y="49"/>
                  <a:pt x="21" y="49"/>
                </a:cubicBezTo>
                <a:close/>
                <a:moveTo>
                  <a:pt x="168" y="135"/>
                </a:moveTo>
                <a:cubicBezTo>
                  <a:pt x="158" y="141"/>
                  <a:pt x="148" y="147"/>
                  <a:pt x="138" y="153"/>
                </a:cubicBezTo>
                <a:cubicBezTo>
                  <a:pt x="127" y="159"/>
                  <a:pt x="116" y="165"/>
                  <a:pt x="105" y="172"/>
                </a:cubicBezTo>
                <a:cubicBezTo>
                  <a:pt x="92" y="178"/>
                  <a:pt x="84" y="171"/>
                  <a:pt x="83" y="157"/>
                </a:cubicBezTo>
                <a:cubicBezTo>
                  <a:pt x="83" y="145"/>
                  <a:pt x="83" y="133"/>
                  <a:pt x="83" y="121"/>
                </a:cubicBezTo>
                <a:cubicBezTo>
                  <a:pt x="83" y="109"/>
                  <a:pt x="83" y="96"/>
                  <a:pt x="83" y="84"/>
                </a:cubicBezTo>
                <a:cubicBezTo>
                  <a:pt x="84" y="69"/>
                  <a:pt x="95" y="65"/>
                  <a:pt x="107" y="72"/>
                </a:cubicBezTo>
                <a:cubicBezTo>
                  <a:pt x="118" y="78"/>
                  <a:pt x="128" y="84"/>
                  <a:pt x="138" y="90"/>
                </a:cubicBezTo>
                <a:cubicBezTo>
                  <a:pt x="149" y="96"/>
                  <a:pt x="160" y="102"/>
                  <a:pt x="171" y="109"/>
                </a:cubicBezTo>
                <a:cubicBezTo>
                  <a:pt x="183" y="116"/>
                  <a:pt x="180" y="128"/>
                  <a:pt x="168" y="135"/>
                </a:cubicBezTo>
                <a:close/>
                <a:moveTo>
                  <a:pt x="53" y="192"/>
                </a:moveTo>
                <a:cubicBezTo>
                  <a:pt x="198" y="192"/>
                  <a:pt x="198" y="192"/>
                  <a:pt x="198" y="192"/>
                </a:cubicBezTo>
                <a:cubicBezTo>
                  <a:pt x="198" y="48"/>
                  <a:pt x="198" y="48"/>
                  <a:pt x="198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92"/>
                  <a:pt x="53" y="192"/>
                  <a:pt x="53" y="192"/>
                </a:cubicBezTo>
                <a:close/>
                <a:moveTo>
                  <a:pt x="198" y="202"/>
                </a:moveTo>
                <a:cubicBezTo>
                  <a:pt x="198" y="246"/>
                  <a:pt x="198" y="246"/>
                  <a:pt x="198" y="246"/>
                </a:cubicBezTo>
                <a:cubicBezTo>
                  <a:pt x="205" y="246"/>
                  <a:pt x="205" y="246"/>
                  <a:pt x="205" y="246"/>
                </a:cubicBezTo>
                <a:cubicBezTo>
                  <a:pt x="205" y="246"/>
                  <a:pt x="205" y="246"/>
                  <a:pt x="205" y="246"/>
                </a:cubicBezTo>
                <a:cubicBezTo>
                  <a:pt x="205" y="239"/>
                  <a:pt x="211" y="233"/>
                  <a:pt x="218" y="233"/>
                </a:cubicBezTo>
                <a:cubicBezTo>
                  <a:pt x="231" y="233"/>
                  <a:pt x="231" y="233"/>
                  <a:pt x="231" y="233"/>
                </a:cubicBezTo>
                <a:cubicBezTo>
                  <a:pt x="238" y="233"/>
                  <a:pt x="244" y="239"/>
                  <a:pt x="244" y="246"/>
                </a:cubicBezTo>
                <a:cubicBezTo>
                  <a:pt x="244" y="246"/>
                  <a:pt x="244" y="246"/>
                  <a:pt x="244" y="246"/>
                </a:cubicBezTo>
                <a:cubicBezTo>
                  <a:pt x="251" y="246"/>
                  <a:pt x="251" y="246"/>
                  <a:pt x="251" y="246"/>
                </a:cubicBezTo>
                <a:cubicBezTo>
                  <a:pt x="251" y="0"/>
                  <a:pt x="251" y="0"/>
                  <a:pt x="251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8"/>
                  <a:pt x="238" y="14"/>
                  <a:pt x="231" y="14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211" y="14"/>
                  <a:pt x="205" y="8"/>
                  <a:pt x="205" y="1"/>
                </a:cubicBezTo>
                <a:cubicBezTo>
                  <a:pt x="205" y="1"/>
                  <a:pt x="205" y="1"/>
                  <a:pt x="205" y="1"/>
                </a:cubicBezTo>
                <a:cubicBezTo>
                  <a:pt x="205" y="0"/>
                  <a:pt x="205" y="0"/>
                  <a:pt x="205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8"/>
                  <a:pt x="41" y="14"/>
                  <a:pt x="34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13" y="14"/>
                  <a:pt x="7" y="8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6"/>
                  <a:pt x="0" y="246"/>
                  <a:pt x="0" y="246"/>
                </a:cubicBezTo>
                <a:cubicBezTo>
                  <a:pt x="7" y="246"/>
                  <a:pt x="7" y="246"/>
                  <a:pt x="7" y="246"/>
                </a:cubicBezTo>
                <a:cubicBezTo>
                  <a:pt x="7" y="246"/>
                  <a:pt x="7" y="246"/>
                  <a:pt x="7" y="246"/>
                </a:cubicBezTo>
                <a:cubicBezTo>
                  <a:pt x="7" y="239"/>
                  <a:pt x="13" y="233"/>
                  <a:pt x="21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41" y="233"/>
                  <a:pt x="47" y="239"/>
                  <a:pt x="47" y="246"/>
                </a:cubicBezTo>
                <a:cubicBezTo>
                  <a:pt x="47" y="246"/>
                  <a:pt x="47" y="246"/>
                  <a:pt x="47" y="246"/>
                </a:cubicBezTo>
                <a:cubicBezTo>
                  <a:pt x="53" y="246"/>
                  <a:pt x="53" y="246"/>
                  <a:pt x="53" y="246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198" y="202"/>
                  <a:pt x="198" y="202"/>
                  <a:pt x="198" y="202"/>
                </a:cubicBezTo>
                <a:close/>
                <a:moveTo>
                  <a:pt x="218" y="49"/>
                </a:moveTo>
                <a:cubicBezTo>
                  <a:pt x="222" y="49"/>
                  <a:pt x="227" y="49"/>
                  <a:pt x="231" y="49"/>
                </a:cubicBezTo>
                <a:cubicBezTo>
                  <a:pt x="238" y="49"/>
                  <a:pt x="244" y="55"/>
                  <a:pt x="244" y="62"/>
                </a:cubicBezTo>
                <a:cubicBezTo>
                  <a:pt x="244" y="62"/>
                  <a:pt x="244" y="62"/>
                  <a:pt x="244" y="62"/>
                </a:cubicBezTo>
                <a:cubicBezTo>
                  <a:pt x="244" y="69"/>
                  <a:pt x="238" y="75"/>
                  <a:pt x="231" y="75"/>
                </a:cubicBezTo>
                <a:cubicBezTo>
                  <a:pt x="227" y="75"/>
                  <a:pt x="222" y="75"/>
                  <a:pt x="218" y="75"/>
                </a:cubicBezTo>
                <a:cubicBezTo>
                  <a:pt x="211" y="75"/>
                  <a:pt x="205" y="69"/>
                  <a:pt x="205" y="62"/>
                </a:cubicBezTo>
                <a:cubicBezTo>
                  <a:pt x="205" y="62"/>
                  <a:pt x="205" y="62"/>
                  <a:pt x="205" y="62"/>
                </a:cubicBezTo>
                <a:cubicBezTo>
                  <a:pt x="205" y="55"/>
                  <a:pt x="211" y="49"/>
                  <a:pt x="218" y="49"/>
                </a:cubicBezTo>
                <a:close/>
                <a:moveTo>
                  <a:pt x="218" y="110"/>
                </a:moveTo>
                <a:cubicBezTo>
                  <a:pt x="222" y="110"/>
                  <a:pt x="227" y="110"/>
                  <a:pt x="231" y="110"/>
                </a:cubicBezTo>
                <a:cubicBezTo>
                  <a:pt x="238" y="110"/>
                  <a:pt x="244" y="116"/>
                  <a:pt x="244" y="123"/>
                </a:cubicBezTo>
                <a:cubicBezTo>
                  <a:pt x="244" y="123"/>
                  <a:pt x="244" y="123"/>
                  <a:pt x="244" y="123"/>
                </a:cubicBezTo>
                <a:cubicBezTo>
                  <a:pt x="244" y="131"/>
                  <a:pt x="238" y="137"/>
                  <a:pt x="231" y="137"/>
                </a:cubicBezTo>
                <a:cubicBezTo>
                  <a:pt x="227" y="137"/>
                  <a:pt x="222" y="137"/>
                  <a:pt x="218" y="137"/>
                </a:cubicBezTo>
                <a:cubicBezTo>
                  <a:pt x="211" y="137"/>
                  <a:pt x="205" y="131"/>
                  <a:pt x="205" y="123"/>
                </a:cubicBezTo>
                <a:cubicBezTo>
                  <a:pt x="205" y="123"/>
                  <a:pt x="205" y="123"/>
                  <a:pt x="205" y="123"/>
                </a:cubicBezTo>
                <a:cubicBezTo>
                  <a:pt x="205" y="116"/>
                  <a:pt x="211" y="110"/>
                  <a:pt x="218" y="110"/>
                </a:cubicBezTo>
                <a:close/>
                <a:moveTo>
                  <a:pt x="218" y="172"/>
                </a:moveTo>
                <a:cubicBezTo>
                  <a:pt x="222" y="172"/>
                  <a:pt x="227" y="172"/>
                  <a:pt x="231" y="172"/>
                </a:cubicBezTo>
                <a:cubicBezTo>
                  <a:pt x="238" y="172"/>
                  <a:pt x="244" y="177"/>
                  <a:pt x="244" y="185"/>
                </a:cubicBezTo>
                <a:cubicBezTo>
                  <a:pt x="244" y="185"/>
                  <a:pt x="244" y="185"/>
                  <a:pt x="244" y="185"/>
                </a:cubicBezTo>
                <a:cubicBezTo>
                  <a:pt x="244" y="192"/>
                  <a:pt x="238" y="198"/>
                  <a:pt x="231" y="198"/>
                </a:cubicBezTo>
                <a:cubicBezTo>
                  <a:pt x="227" y="198"/>
                  <a:pt x="222" y="198"/>
                  <a:pt x="218" y="198"/>
                </a:cubicBezTo>
                <a:cubicBezTo>
                  <a:pt x="211" y="198"/>
                  <a:pt x="205" y="192"/>
                  <a:pt x="205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7"/>
                  <a:pt x="211" y="172"/>
                  <a:pt x="218" y="172"/>
                </a:cubicBezTo>
                <a:close/>
                <a:moveTo>
                  <a:pt x="21" y="110"/>
                </a:moveTo>
                <a:cubicBezTo>
                  <a:pt x="25" y="110"/>
                  <a:pt x="29" y="110"/>
                  <a:pt x="34" y="110"/>
                </a:cubicBezTo>
                <a:cubicBezTo>
                  <a:pt x="41" y="110"/>
                  <a:pt x="47" y="116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31"/>
                  <a:pt x="41" y="137"/>
                  <a:pt x="34" y="137"/>
                </a:cubicBezTo>
                <a:cubicBezTo>
                  <a:pt x="29" y="137"/>
                  <a:pt x="25" y="137"/>
                  <a:pt x="21" y="137"/>
                </a:cubicBezTo>
                <a:cubicBezTo>
                  <a:pt x="13" y="137"/>
                  <a:pt x="7" y="131"/>
                  <a:pt x="7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7" y="116"/>
                  <a:pt x="13" y="110"/>
                  <a:pt x="21" y="110"/>
                </a:cubicBezTo>
                <a:close/>
                <a:moveTo>
                  <a:pt x="21" y="172"/>
                </a:moveTo>
                <a:cubicBezTo>
                  <a:pt x="25" y="172"/>
                  <a:pt x="29" y="172"/>
                  <a:pt x="34" y="172"/>
                </a:cubicBezTo>
                <a:cubicBezTo>
                  <a:pt x="41" y="172"/>
                  <a:pt x="47" y="177"/>
                  <a:pt x="47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47" y="192"/>
                  <a:pt x="41" y="198"/>
                  <a:pt x="34" y="198"/>
                </a:cubicBezTo>
                <a:cubicBezTo>
                  <a:pt x="29" y="198"/>
                  <a:pt x="25" y="198"/>
                  <a:pt x="21" y="198"/>
                </a:cubicBezTo>
                <a:cubicBezTo>
                  <a:pt x="13" y="198"/>
                  <a:pt x="7" y="192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77"/>
                  <a:pt x="13" y="172"/>
                  <a:pt x="21" y="17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8" name="Freeform 238"/>
          <p:cNvSpPr>
            <a:spLocks noEditPoints="1"/>
          </p:cNvSpPr>
          <p:nvPr/>
        </p:nvSpPr>
        <p:spPr>
          <a:xfrm>
            <a:off x="1725687" y="5583775"/>
            <a:ext cx="277283" cy="228600"/>
          </a:xfrm>
          <a:custGeom>
            <a:avLst/>
            <a:gdLst/>
            <a:ahLst/>
            <a:cxnLst>
              <a:cxn ang="0">
                <a:pos x="84700" y="0"/>
              </a:cxn>
              <a:cxn ang="0">
                <a:pos x="144407" y="25081"/>
              </a:cxn>
              <a:cxn ang="0">
                <a:pos x="169401" y="84997"/>
              </a:cxn>
              <a:cxn ang="0">
                <a:pos x="144407" y="144913"/>
              </a:cxn>
              <a:cxn ang="0">
                <a:pos x="84700" y="169994"/>
              </a:cxn>
              <a:cxn ang="0">
                <a:pos x="24299" y="144913"/>
              </a:cxn>
              <a:cxn ang="0">
                <a:pos x="0" y="84997"/>
              </a:cxn>
              <a:cxn ang="0">
                <a:pos x="24299" y="25081"/>
              </a:cxn>
              <a:cxn ang="0">
                <a:pos x="84700" y="0"/>
              </a:cxn>
              <a:cxn ang="0">
                <a:pos x="121496" y="170691"/>
              </a:cxn>
              <a:cxn ang="0">
                <a:pos x="208280" y="110078"/>
              </a:cxn>
              <a:cxn ang="0">
                <a:pos x="206891" y="87784"/>
              </a:cxn>
              <a:cxn ang="0">
                <a:pos x="121496" y="170691"/>
              </a:cxn>
              <a:cxn ang="0">
                <a:pos x="90254" y="55736"/>
              </a:cxn>
              <a:cxn ang="0">
                <a:pos x="104834" y="63399"/>
              </a:cxn>
              <a:cxn ang="0">
                <a:pos x="125662" y="49465"/>
              </a:cxn>
              <a:cxn ang="0">
                <a:pos x="122885" y="45982"/>
              </a:cxn>
              <a:cxn ang="0">
                <a:pos x="90254" y="30654"/>
              </a:cxn>
              <a:cxn ang="0">
                <a:pos x="90254" y="55736"/>
              </a:cxn>
              <a:cxn ang="0">
                <a:pos x="112471" y="75243"/>
              </a:cxn>
              <a:cxn ang="0">
                <a:pos x="113859" y="84997"/>
              </a:cxn>
              <a:cxn ang="0">
                <a:pos x="111776" y="96144"/>
              </a:cxn>
              <a:cxn ang="0">
                <a:pos x="133299" y="109381"/>
              </a:cxn>
              <a:cxn ang="0">
                <a:pos x="138853" y="84997"/>
              </a:cxn>
              <a:cxn ang="0">
                <a:pos x="133299" y="60612"/>
              </a:cxn>
              <a:cxn ang="0">
                <a:pos x="112471" y="75243"/>
              </a:cxn>
              <a:cxn ang="0">
                <a:pos x="103445" y="107291"/>
              </a:cxn>
              <a:cxn ang="0">
                <a:pos x="90254" y="114258"/>
              </a:cxn>
              <a:cxn ang="0">
                <a:pos x="90254" y="139340"/>
              </a:cxn>
              <a:cxn ang="0">
                <a:pos x="122885" y="124012"/>
              </a:cxn>
              <a:cxn ang="0">
                <a:pos x="125662" y="121225"/>
              </a:cxn>
              <a:cxn ang="0">
                <a:pos x="103445" y="107291"/>
              </a:cxn>
              <a:cxn ang="0">
                <a:pos x="76369" y="113562"/>
              </a:cxn>
              <a:cxn ang="0">
                <a:pos x="65261" y="107988"/>
              </a:cxn>
              <a:cxn ang="0">
                <a:pos x="44433" y="122619"/>
              </a:cxn>
              <a:cxn ang="0">
                <a:pos x="45821" y="124012"/>
              </a:cxn>
              <a:cxn ang="0">
                <a:pos x="76369" y="139340"/>
              </a:cxn>
              <a:cxn ang="0">
                <a:pos x="76369" y="113562"/>
              </a:cxn>
              <a:cxn ang="0">
                <a:pos x="56929" y="96841"/>
              </a:cxn>
              <a:cxn ang="0">
                <a:pos x="54847" y="84997"/>
              </a:cxn>
              <a:cxn ang="0">
                <a:pos x="55541" y="77333"/>
              </a:cxn>
              <a:cxn ang="0">
                <a:pos x="34019" y="64096"/>
              </a:cxn>
              <a:cxn ang="0">
                <a:pos x="29853" y="84997"/>
              </a:cxn>
              <a:cxn ang="0">
                <a:pos x="36101" y="110775"/>
              </a:cxn>
              <a:cxn ang="0">
                <a:pos x="56929" y="96841"/>
              </a:cxn>
              <a:cxn ang="0">
                <a:pos x="62484" y="65489"/>
              </a:cxn>
              <a:cxn ang="0">
                <a:pos x="63178" y="64096"/>
              </a:cxn>
              <a:cxn ang="0">
                <a:pos x="76369" y="56432"/>
              </a:cxn>
              <a:cxn ang="0">
                <a:pos x="76369" y="30654"/>
              </a:cxn>
              <a:cxn ang="0">
                <a:pos x="45821" y="45982"/>
              </a:cxn>
              <a:cxn ang="0">
                <a:pos x="40961" y="51555"/>
              </a:cxn>
              <a:cxn ang="0">
                <a:pos x="62484" y="65489"/>
              </a:cxn>
            </a:cxnLst>
            <a:rect l="0" t="0" r="0" b="0"/>
            <a:pathLst>
              <a:path w="300" h="247">
                <a:moveTo>
                  <a:pt x="122" y="0"/>
                </a:moveTo>
                <a:cubicBezTo>
                  <a:pt x="155" y="0"/>
                  <a:pt x="186" y="14"/>
                  <a:pt x="208" y="36"/>
                </a:cubicBezTo>
                <a:cubicBezTo>
                  <a:pt x="230" y="58"/>
                  <a:pt x="244" y="88"/>
                  <a:pt x="244" y="122"/>
                </a:cubicBezTo>
                <a:cubicBezTo>
                  <a:pt x="244" y="156"/>
                  <a:pt x="230" y="186"/>
                  <a:pt x="208" y="208"/>
                </a:cubicBezTo>
                <a:cubicBezTo>
                  <a:pt x="186" y="230"/>
                  <a:pt x="155" y="244"/>
                  <a:pt x="122" y="244"/>
                </a:cubicBezTo>
                <a:cubicBezTo>
                  <a:pt x="88" y="244"/>
                  <a:pt x="57" y="230"/>
                  <a:pt x="35" y="208"/>
                </a:cubicBezTo>
                <a:cubicBezTo>
                  <a:pt x="13" y="186"/>
                  <a:pt x="0" y="156"/>
                  <a:pt x="0" y="122"/>
                </a:cubicBezTo>
                <a:cubicBezTo>
                  <a:pt x="0" y="88"/>
                  <a:pt x="13" y="58"/>
                  <a:pt x="35" y="36"/>
                </a:cubicBezTo>
                <a:cubicBezTo>
                  <a:pt x="57" y="14"/>
                  <a:pt x="88" y="0"/>
                  <a:pt x="122" y="0"/>
                </a:cubicBezTo>
                <a:close/>
                <a:moveTo>
                  <a:pt x="175" y="245"/>
                </a:moveTo>
                <a:cubicBezTo>
                  <a:pt x="292" y="247"/>
                  <a:pt x="257" y="150"/>
                  <a:pt x="300" y="158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30" y="122"/>
                  <a:pt x="286" y="229"/>
                  <a:pt x="175" y="245"/>
                </a:cubicBezTo>
                <a:close/>
                <a:moveTo>
                  <a:pt x="130" y="80"/>
                </a:moveTo>
                <a:cubicBezTo>
                  <a:pt x="139" y="82"/>
                  <a:pt x="146" y="86"/>
                  <a:pt x="151" y="9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0" y="69"/>
                  <a:pt x="179" y="68"/>
                  <a:pt x="177" y="66"/>
                </a:cubicBezTo>
                <a:cubicBezTo>
                  <a:pt x="165" y="54"/>
                  <a:pt x="149" y="46"/>
                  <a:pt x="130" y="44"/>
                </a:cubicBezTo>
                <a:cubicBezTo>
                  <a:pt x="130" y="80"/>
                  <a:pt x="130" y="80"/>
                  <a:pt x="130" y="80"/>
                </a:cubicBezTo>
                <a:close/>
                <a:moveTo>
                  <a:pt x="162" y="108"/>
                </a:moveTo>
                <a:cubicBezTo>
                  <a:pt x="164" y="112"/>
                  <a:pt x="164" y="117"/>
                  <a:pt x="164" y="122"/>
                </a:cubicBezTo>
                <a:cubicBezTo>
                  <a:pt x="164" y="128"/>
                  <a:pt x="163" y="133"/>
                  <a:pt x="161" y="138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7" y="147"/>
                  <a:pt x="200" y="135"/>
                  <a:pt x="200" y="122"/>
                </a:cubicBezTo>
                <a:cubicBezTo>
                  <a:pt x="200" y="110"/>
                  <a:pt x="197" y="98"/>
                  <a:pt x="192" y="87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49" y="154"/>
                </a:moveTo>
                <a:cubicBezTo>
                  <a:pt x="144" y="159"/>
                  <a:pt x="138" y="162"/>
                  <a:pt x="130" y="164"/>
                </a:cubicBezTo>
                <a:cubicBezTo>
                  <a:pt x="130" y="200"/>
                  <a:pt x="130" y="200"/>
                  <a:pt x="130" y="200"/>
                </a:cubicBezTo>
                <a:cubicBezTo>
                  <a:pt x="149" y="198"/>
                  <a:pt x="165" y="190"/>
                  <a:pt x="177" y="178"/>
                </a:cubicBezTo>
                <a:cubicBezTo>
                  <a:pt x="178" y="176"/>
                  <a:pt x="180" y="175"/>
                  <a:pt x="181" y="174"/>
                </a:cubicBezTo>
                <a:cubicBezTo>
                  <a:pt x="149" y="154"/>
                  <a:pt x="149" y="154"/>
                  <a:pt x="149" y="154"/>
                </a:cubicBezTo>
                <a:close/>
                <a:moveTo>
                  <a:pt x="110" y="163"/>
                </a:moveTo>
                <a:cubicBezTo>
                  <a:pt x="104" y="162"/>
                  <a:pt x="99" y="159"/>
                  <a:pt x="94" y="15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5" y="176"/>
                  <a:pt x="65" y="177"/>
                  <a:pt x="66" y="178"/>
                </a:cubicBezTo>
                <a:cubicBezTo>
                  <a:pt x="78" y="189"/>
                  <a:pt x="93" y="197"/>
                  <a:pt x="110" y="200"/>
                </a:cubicBezTo>
                <a:cubicBezTo>
                  <a:pt x="110" y="163"/>
                  <a:pt x="110" y="163"/>
                  <a:pt x="110" y="163"/>
                </a:cubicBezTo>
                <a:close/>
                <a:moveTo>
                  <a:pt x="82" y="139"/>
                </a:moveTo>
                <a:cubicBezTo>
                  <a:pt x="80" y="134"/>
                  <a:pt x="79" y="128"/>
                  <a:pt x="79" y="122"/>
                </a:cubicBezTo>
                <a:cubicBezTo>
                  <a:pt x="79" y="118"/>
                  <a:pt x="79" y="115"/>
                  <a:pt x="80" y="111"/>
                </a:cubicBezTo>
                <a:cubicBezTo>
                  <a:pt x="49" y="92"/>
                  <a:pt x="49" y="92"/>
                  <a:pt x="49" y="92"/>
                </a:cubicBezTo>
                <a:cubicBezTo>
                  <a:pt x="45" y="101"/>
                  <a:pt x="43" y="111"/>
                  <a:pt x="43" y="122"/>
                </a:cubicBezTo>
                <a:cubicBezTo>
                  <a:pt x="43" y="135"/>
                  <a:pt x="46" y="148"/>
                  <a:pt x="52" y="159"/>
                </a:cubicBezTo>
                <a:cubicBezTo>
                  <a:pt x="82" y="139"/>
                  <a:pt x="82" y="139"/>
                  <a:pt x="82" y="139"/>
                </a:cubicBezTo>
                <a:close/>
                <a:moveTo>
                  <a:pt x="90" y="94"/>
                </a:moveTo>
                <a:cubicBezTo>
                  <a:pt x="90" y="93"/>
                  <a:pt x="91" y="92"/>
                  <a:pt x="91" y="92"/>
                </a:cubicBezTo>
                <a:cubicBezTo>
                  <a:pt x="97" y="86"/>
                  <a:pt x="103" y="83"/>
                  <a:pt x="110" y="81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93" y="46"/>
                  <a:pt x="78" y="55"/>
                  <a:pt x="66" y="66"/>
                </a:cubicBezTo>
                <a:cubicBezTo>
                  <a:pt x="63" y="69"/>
                  <a:pt x="61" y="72"/>
                  <a:pt x="59" y="74"/>
                </a:cubicBezTo>
                <a:lnTo>
                  <a:pt x="90" y="9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9" name="Freeform 242"/>
          <p:cNvSpPr>
            <a:spLocks noEditPoints="1"/>
          </p:cNvSpPr>
          <p:nvPr/>
        </p:nvSpPr>
        <p:spPr>
          <a:xfrm>
            <a:off x="1753203" y="4343406"/>
            <a:ext cx="230718" cy="148167"/>
          </a:xfrm>
          <a:custGeom>
            <a:avLst/>
            <a:gdLst/>
            <a:ahLst/>
            <a:cxnLst>
              <a:cxn ang="0">
                <a:pos x="0" y="27924"/>
              </a:cxn>
              <a:cxn ang="0">
                <a:pos x="88034" y="21641"/>
              </a:cxn>
              <a:cxn ang="0">
                <a:pos x="94273" y="13264"/>
              </a:cxn>
              <a:cxn ang="0">
                <a:pos x="126853" y="0"/>
              </a:cxn>
              <a:cxn ang="0">
                <a:pos x="158739" y="13264"/>
              </a:cxn>
              <a:cxn ang="0">
                <a:pos x="168444" y="27226"/>
              </a:cxn>
              <a:cxn ang="0">
                <a:pos x="173990" y="27924"/>
              </a:cxn>
              <a:cxn ang="0">
                <a:pos x="173990" y="90753"/>
              </a:cxn>
              <a:cxn ang="0">
                <a:pos x="160126" y="92149"/>
              </a:cxn>
              <a:cxn ang="0">
                <a:pos x="160126" y="112395"/>
              </a:cxn>
              <a:cxn ang="0">
                <a:pos x="147648" y="112395"/>
              </a:cxn>
              <a:cxn ang="0">
                <a:pos x="141410" y="94244"/>
              </a:cxn>
              <a:cxn ang="0">
                <a:pos x="32579" y="94942"/>
              </a:cxn>
              <a:cxn ang="0">
                <a:pos x="26341" y="112395"/>
              </a:cxn>
              <a:cxn ang="0">
                <a:pos x="13863" y="112395"/>
              </a:cxn>
              <a:cxn ang="0">
                <a:pos x="13863" y="92149"/>
              </a:cxn>
              <a:cxn ang="0">
                <a:pos x="0" y="90753"/>
              </a:cxn>
              <a:cxn ang="0">
                <a:pos x="0" y="27924"/>
              </a:cxn>
              <a:cxn ang="0">
                <a:pos x="126853" y="29320"/>
              </a:cxn>
              <a:cxn ang="0">
                <a:pos x="108830" y="36999"/>
              </a:cxn>
              <a:cxn ang="0">
                <a:pos x="111603" y="56546"/>
              </a:cxn>
              <a:cxn ang="0">
                <a:pos x="124080" y="45376"/>
              </a:cxn>
              <a:cxn ang="0">
                <a:pos x="126853" y="29320"/>
              </a:cxn>
              <a:cxn ang="0">
                <a:pos x="146262" y="26528"/>
              </a:cxn>
              <a:cxn ang="0">
                <a:pos x="126853" y="18150"/>
              </a:cxn>
              <a:cxn ang="0">
                <a:pos x="107444" y="26528"/>
              </a:cxn>
              <a:cxn ang="0">
                <a:pos x="99125" y="46074"/>
              </a:cxn>
              <a:cxn ang="0">
                <a:pos x="107444" y="65621"/>
              </a:cxn>
              <a:cxn ang="0">
                <a:pos x="126853" y="73999"/>
              </a:cxn>
              <a:cxn ang="0">
                <a:pos x="146262" y="65621"/>
              </a:cxn>
              <a:cxn ang="0">
                <a:pos x="153887" y="46074"/>
              </a:cxn>
              <a:cxn ang="0">
                <a:pos x="146262" y="26528"/>
              </a:cxn>
              <a:cxn ang="0">
                <a:pos x="20795" y="67716"/>
              </a:cxn>
              <a:cxn ang="0">
                <a:pos x="20795" y="73999"/>
              </a:cxn>
              <a:cxn ang="0">
                <a:pos x="69318" y="73999"/>
              </a:cxn>
              <a:cxn ang="0">
                <a:pos x="69318" y="67716"/>
              </a:cxn>
              <a:cxn ang="0">
                <a:pos x="20795" y="67716"/>
              </a:cxn>
              <a:cxn ang="0">
                <a:pos x="20795" y="39792"/>
              </a:cxn>
              <a:cxn ang="0">
                <a:pos x="20795" y="46773"/>
              </a:cxn>
              <a:cxn ang="0">
                <a:pos x="69318" y="46773"/>
              </a:cxn>
              <a:cxn ang="0">
                <a:pos x="69318" y="39792"/>
              </a:cxn>
              <a:cxn ang="0">
                <a:pos x="20795" y="39792"/>
              </a:cxn>
              <a:cxn ang="0">
                <a:pos x="20795" y="53754"/>
              </a:cxn>
              <a:cxn ang="0">
                <a:pos x="20795" y="60037"/>
              </a:cxn>
              <a:cxn ang="0">
                <a:pos x="69318" y="60037"/>
              </a:cxn>
              <a:cxn ang="0">
                <a:pos x="69318" y="53754"/>
              </a:cxn>
              <a:cxn ang="0">
                <a:pos x="20795" y="53754"/>
              </a:cxn>
            </a:cxnLst>
            <a:rect l="0" t="0" r="0" b="0"/>
            <a:pathLst>
              <a:path w="251" h="161">
                <a:moveTo>
                  <a:pt x="0" y="40"/>
                </a:moveTo>
                <a:cubicBezTo>
                  <a:pt x="43" y="34"/>
                  <a:pt x="85" y="31"/>
                  <a:pt x="127" y="31"/>
                </a:cubicBezTo>
                <a:cubicBezTo>
                  <a:pt x="129" y="27"/>
                  <a:pt x="132" y="23"/>
                  <a:pt x="136" y="19"/>
                </a:cubicBezTo>
                <a:cubicBezTo>
                  <a:pt x="148" y="7"/>
                  <a:pt x="164" y="0"/>
                  <a:pt x="183" y="0"/>
                </a:cubicBezTo>
                <a:cubicBezTo>
                  <a:pt x="201" y="0"/>
                  <a:pt x="217" y="7"/>
                  <a:pt x="229" y="19"/>
                </a:cubicBezTo>
                <a:cubicBezTo>
                  <a:pt x="235" y="25"/>
                  <a:pt x="239" y="31"/>
                  <a:pt x="243" y="39"/>
                </a:cubicBezTo>
                <a:cubicBezTo>
                  <a:pt x="245" y="39"/>
                  <a:pt x="248" y="39"/>
                  <a:pt x="251" y="40"/>
                </a:cubicBezTo>
                <a:cubicBezTo>
                  <a:pt x="251" y="70"/>
                  <a:pt x="251" y="100"/>
                  <a:pt x="251" y="130"/>
                </a:cubicBezTo>
                <a:cubicBezTo>
                  <a:pt x="244" y="131"/>
                  <a:pt x="238" y="131"/>
                  <a:pt x="231" y="132"/>
                </a:cubicBezTo>
                <a:cubicBezTo>
                  <a:pt x="231" y="161"/>
                  <a:pt x="231" y="161"/>
                  <a:pt x="231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151" y="140"/>
                  <a:pt x="99" y="141"/>
                  <a:pt x="47" y="136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3" y="132"/>
                  <a:pt x="7" y="131"/>
                  <a:pt x="0" y="130"/>
                </a:cubicBezTo>
                <a:cubicBezTo>
                  <a:pt x="0" y="100"/>
                  <a:pt x="0" y="70"/>
                  <a:pt x="0" y="40"/>
                </a:cubicBezTo>
                <a:close/>
                <a:moveTo>
                  <a:pt x="183" y="42"/>
                </a:moveTo>
                <a:cubicBezTo>
                  <a:pt x="175" y="37"/>
                  <a:pt x="163" y="42"/>
                  <a:pt x="157" y="53"/>
                </a:cubicBezTo>
                <a:cubicBezTo>
                  <a:pt x="151" y="63"/>
                  <a:pt x="153" y="76"/>
                  <a:pt x="161" y="81"/>
                </a:cubicBezTo>
                <a:cubicBezTo>
                  <a:pt x="169" y="85"/>
                  <a:pt x="173" y="76"/>
                  <a:pt x="179" y="65"/>
                </a:cubicBezTo>
                <a:cubicBezTo>
                  <a:pt x="185" y="55"/>
                  <a:pt x="191" y="47"/>
                  <a:pt x="183" y="42"/>
                </a:cubicBezTo>
                <a:close/>
                <a:moveTo>
                  <a:pt x="211" y="38"/>
                </a:moveTo>
                <a:cubicBezTo>
                  <a:pt x="204" y="31"/>
                  <a:pt x="194" y="26"/>
                  <a:pt x="183" y="26"/>
                </a:cubicBezTo>
                <a:cubicBezTo>
                  <a:pt x="172" y="26"/>
                  <a:pt x="162" y="31"/>
                  <a:pt x="155" y="38"/>
                </a:cubicBezTo>
                <a:cubicBezTo>
                  <a:pt x="147" y="45"/>
                  <a:pt x="143" y="55"/>
                  <a:pt x="143" y="66"/>
                </a:cubicBezTo>
                <a:cubicBezTo>
                  <a:pt x="143" y="77"/>
                  <a:pt x="147" y="87"/>
                  <a:pt x="155" y="94"/>
                </a:cubicBezTo>
                <a:cubicBezTo>
                  <a:pt x="162" y="101"/>
                  <a:pt x="172" y="106"/>
                  <a:pt x="183" y="106"/>
                </a:cubicBezTo>
                <a:cubicBezTo>
                  <a:pt x="194" y="106"/>
                  <a:pt x="204" y="101"/>
                  <a:pt x="211" y="94"/>
                </a:cubicBezTo>
                <a:cubicBezTo>
                  <a:pt x="218" y="87"/>
                  <a:pt x="222" y="77"/>
                  <a:pt x="222" y="66"/>
                </a:cubicBezTo>
                <a:cubicBezTo>
                  <a:pt x="222" y="55"/>
                  <a:pt x="218" y="45"/>
                  <a:pt x="211" y="38"/>
                </a:cubicBezTo>
                <a:close/>
                <a:moveTo>
                  <a:pt x="30" y="97"/>
                </a:moveTo>
                <a:cubicBezTo>
                  <a:pt x="30" y="106"/>
                  <a:pt x="30" y="106"/>
                  <a:pt x="3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30" y="97"/>
                  <a:pt x="30" y="97"/>
                  <a:pt x="30" y="97"/>
                </a:cubicBezTo>
                <a:close/>
                <a:moveTo>
                  <a:pt x="30" y="57"/>
                </a:moveTo>
                <a:cubicBezTo>
                  <a:pt x="30" y="67"/>
                  <a:pt x="30" y="67"/>
                  <a:pt x="30" y="67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30" y="57"/>
                  <a:pt x="30" y="57"/>
                  <a:pt x="30" y="57"/>
                </a:cubicBezTo>
                <a:close/>
                <a:moveTo>
                  <a:pt x="30" y="77"/>
                </a:moveTo>
                <a:cubicBezTo>
                  <a:pt x="30" y="86"/>
                  <a:pt x="30" y="86"/>
                  <a:pt x="30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100" y="77"/>
                  <a:pt x="100" y="77"/>
                  <a:pt x="100" y="77"/>
                </a:cubicBezTo>
                <a:lnTo>
                  <a:pt x="30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000" name="Freeform 243"/>
          <p:cNvSpPr>
            <a:spLocks noEditPoints="1"/>
          </p:cNvSpPr>
          <p:nvPr/>
        </p:nvSpPr>
        <p:spPr>
          <a:xfrm>
            <a:off x="2413604" y="4914907"/>
            <a:ext cx="218018" cy="251884"/>
          </a:xfrm>
          <a:custGeom>
            <a:avLst/>
            <a:gdLst/>
            <a:ahLst/>
            <a:cxnLst>
              <a:cxn ang="0">
                <a:pos x="162560" y="82395"/>
              </a:cxn>
              <a:cxn ang="0">
                <a:pos x="143024" y="182945"/>
              </a:cxn>
              <a:cxn ang="0">
                <a:pos x="139536" y="189230"/>
              </a:cxn>
              <a:cxn ang="0">
                <a:pos x="122094" y="182945"/>
              </a:cxn>
              <a:cxn ang="0">
                <a:pos x="39767" y="189230"/>
              </a:cxn>
              <a:cxn ang="0">
                <a:pos x="22325" y="182945"/>
              </a:cxn>
              <a:cxn ang="0">
                <a:pos x="0" y="163394"/>
              </a:cxn>
              <a:cxn ang="0">
                <a:pos x="19535" y="62843"/>
              </a:cxn>
              <a:cxn ang="0">
                <a:pos x="39070" y="13965"/>
              </a:cxn>
              <a:cxn ang="0">
                <a:pos x="85117" y="0"/>
              </a:cxn>
              <a:cxn ang="0">
                <a:pos x="71861" y="45387"/>
              </a:cxn>
              <a:cxn ang="0">
                <a:pos x="42558" y="58654"/>
              </a:cxn>
              <a:cxn ang="0">
                <a:pos x="30000" y="21646"/>
              </a:cxn>
              <a:cxn ang="0">
                <a:pos x="55814" y="95662"/>
              </a:cxn>
              <a:cxn ang="0">
                <a:pos x="38372" y="126386"/>
              </a:cxn>
              <a:cxn ang="0">
                <a:pos x="55814" y="95662"/>
              </a:cxn>
              <a:cxn ang="0">
                <a:pos x="125582" y="87981"/>
              </a:cxn>
              <a:cxn ang="0">
                <a:pos x="149304" y="83093"/>
              </a:cxn>
              <a:cxn ang="0">
                <a:pos x="136745" y="143144"/>
              </a:cxn>
              <a:cxn ang="0">
                <a:pos x="136745" y="157109"/>
              </a:cxn>
              <a:cxn ang="0">
                <a:pos x="136745" y="143144"/>
              </a:cxn>
              <a:cxn ang="0">
                <a:pos x="130466" y="129179"/>
              </a:cxn>
              <a:cxn ang="0">
                <a:pos x="143722" y="129179"/>
              </a:cxn>
              <a:cxn ang="0">
                <a:pos x="125582" y="105438"/>
              </a:cxn>
              <a:cxn ang="0">
                <a:pos x="149304" y="110325"/>
              </a:cxn>
              <a:cxn ang="0">
                <a:pos x="125582" y="105438"/>
              </a:cxn>
              <a:cxn ang="0">
                <a:pos x="125582" y="102645"/>
              </a:cxn>
              <a:cxn ang="0">
                <a:pos x="149304" y="98455"/>
              </a:cxn>
              <a:cxn ang="0">
                <a:pos x="125582" y="90774"/>
              </a:cxn>
              <a:cxn ang="0">
                <a:pos x="149304" y="94964"/>
              </a:cxn>
              <a:cxn ang="0">
                <a:pos x="125582" y="90774"/>
              </a:cxn>
              <a:cxn ang="0">
                <a:pos x="23721" y="111024"/>
              </a:cxn>
              <a:cxn ang="0">
                <a:pos x="49535" y="157808"/>
              </a:cxn>
              <a:cxn ang="0">
                <a:pos x="118606" y="131972"/>
              </a:cxn>
              <a:cxn ang="0">
                <a:pos x="92791" y="85188"/>
              </a:cxn>
            </a:cxnLst>
            <a:rect l="0" t="0" r="0" b="0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reeform 7"/>
          <p:cNvSpPr>
            <a:spLocks noChangeArrowheads="1"/>
          </p:cNvSpPr>
          <p:nvPr/>
        </p:nvSpPr>
        <p:spPr bwMode="auto">
          <a:xfrm>
            <a:off x="10282714" y="2355505"/>
            <a:ext cx="338280" cy="331851"/>
          </a:xfrm>
          <a:custGeom>
            <a:avLst/>
            <a:gdLst>
              <a:gd name="T0" fmla="*/ 275 w 461"/>
              <a:gd name="T1" fmla="*/ 0 h 453"/>
              <a:gd name="T2" fmla="*/ 275 w 461"/>
              <a:gd name="T3" fmla="*/ 0 h 453"/>
              <a:gd name="T4" fmla="*/ 97 w 461"/>
              <a:gd name="T5" fmla="*/ 159 h 453"/>
              <a:gd name="T6" fmla="*/ 0 w 461"/>
              <a:gd name="T7" fmla="*/ 302 h 453"/>
              <a:gd name="T8" fmla="*/ 150 w 461"/>
              <a:gd name="T9" fmla="*/ 452 h 453"/>
              <a:gd name="T10" fmla="*/ 292 w 461"/>
              <a:gd name="T11" fmla="*/ 355 h 453"/>
              <a:gd name="T12" fmla="*/ 460 w 461"/>
              <a:gd name="T13" fmla="*/ 177 h 453"/>
              <a:gd name="T14" fmla="*/ 275 w 461"/>
              <a:gd name="T15" fmla="*/ 0 h 453"/>
              <a:gd name="T16" fmla="*/ 150 w 461"/>
              <a:gd name="T17" fmla="*/ 408 h 453"/>
              <a:gd name="T18" fmla="*/ 150 w 461"/>
              <a:gd name="T19" fmla="*/ 408 h 453"/>
              <a:gd name="T20" fmla="*/ 53 w 461"/>
              <a:gd name="T21" fmla="*/ 302 h 453"/>
              <a:gd name="T22" fmla="*/ 106 w 461"/>
              <a:gd name="T23" fmla="*/ 212 h 453"/>
              <a:gd name="T24" fmla="*/ 239 w 461"/>
              <a:gd name="T25" fmla="*/ 355 h 453"/>
              <a:gd name="T26" fmla="*/ 150 w 461"/>
              <a:gd name="T27" fmla="*/ 408 h 453"/>
              <a:gd name="T28" fmla="*/ 150 w 461"/>
              <a:gd name="T29" fmla="*/ 204 h 453"/>
              <a:gd name="T30" fmla="*/ 150 w 461"/>
              <a:gd name="T31" fmla="*/ 204 h 453"/>
              <a:gd name="T32" fmla="*/ 256 w 461"/>
              <a:gd name="T33" fmla="*/ 302 h 453"/>
              <a:gd name="T34" fmla="*/ 150 w 461"/>
              <a:gd name="T35" fmla="*/ 204 h 453"/>
              <a:gd name="T36" fmla="*/ 301 w 461"/>
              <a:gd name="T37" fmla="*/ 302 h 453"/>
              <a:gd name="T38" fmla="*/ 301 w 461"/>
              <a:gd name="T39" fmla="*/ 302 h 453"/>
              <a:gd name="T40" fmla="*/ 150 w 461"/>
              <a:gd name="T41" fmla="*/ 151 h 453"/>
              <a:gd name="T42" fmla="*/ 275 w 461"/>
              <a:gd name="T43" fmla="*/ 53 h 453"/>
              <a:gd name="T44" fmla="*/ 407 w 461"/>
              <a:gd name="T45" fmla="*/ 177 h 453"/>
              <a:gd name="T46" fmla="*/ 301 w 461"/>
              <a:gd name="T47" fmla="*/ 302 h 453"/>
              <a:gd name="T48" fmla="*/ 53 w 461"/>
              <a:gd name="T49" fmla="*/ 106 h 453"/>
              <a:gd name="T50" fmla="*/ 53 w 461"/>
              <a:gd name="T51" fmla="*/ 106 h 453"/>
              <a:gd name="T52" fmla="*/ 106 w 461"/>
              <a:gd name="T53" fmla="*/ 53 h 453"/>
              <a:gd name="T54" fmla="*/ 53 w 461"/>
              <a:gd name="T55" fmla="*/ 0 h 453"/>
              <a:gd name="T56" fmla="*/ 0 w 461"/>
              <a:gd name="T57" fmla="*/ 53 h 453"/>
              <a:gd name="T58" fmla="*/ 53 w 461"/>
              <a:gd name="T59" fmla="*/ 106 h 453"/>
              <a:gd name="T60" fmla="*/ 53 w 461"/>
              <a:gd name="T61" fmla="*/ 27 h 453"/>
              <a:gd name="T62" fmla="*/ 53 w 461"/>
              <a:gd name="T63" fmla="*/ 27 h 453"/>
              <a:gd name="T64" fmla="*/ 79 w 461"/>
              <a:gd name="T65" fmla="*/ 53 h 453"/>
              <a:gd name="T66" fmla="*/ 53 w 461"/>
              <a:gd name="T67" fmla="*/ 80 h 453"/>
              <a:gd name="T68" fmla="*/ 26 w 461"/>
              <a:gd name="T69" fmla="*/ 53 h 453"/>
              <a:gd name="T70" fmla="*/ 53 w 461"/>
              <a:gd name="T71" fmla="*/ 2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61" h="453">
                <a:moveTo>
                  <a:pt x="275" y="0"/>
                </a:moveTo>
                <a:lnTo>
                  <a:pt x="275" y="0"/>
                </a:lnTo>
                <a:cubicBezTo>
                  <a:pt x="185" y="0"/>
                  <a:pt x="106" y="71"/>
                  <a:pt x="97" y="159"/>
                </a:cubicBezTo>
                <a:cubicBezTo>
                  <a:pt x="44" y="187"/>
                  <a:pt x="0" y="240"/>
                  <a:pt x="0" y="302"/>
                </a:cubicBezTo>
                <a:cubicBezTo>
                  <a:pt x="0" y="390"/>
                  <a:pt x="71" y="452"/>
                  <a:pt x="150" y="452"/>
                </a:cubicBezTo>
                <a:cubicBezTo>
                  <a:pt x="212" y="452"/>
                  <a:pt x="275" y="417"/>
                  <a:pt x="292" y="355"/>
                </a:cubicBezTo>
                <a:cubicBezTo>
                  <a:pt x="390" y="346"/>
                  <a:pt x="460" y="275"/>
                  <a:pt x="460" y="177"/>
                </a:cubicBezTo>
                <a:cubicBezTo>
                  <a:pt x="460" y="80"/>
                  <a:pt x="381" y="0"/>
                  <a:pt x="275" y="0"/>
                </a:cubicBezTo>
                <a:close/>
                <a:moveTo>
                  <a:pt x="150" y="408"/>
                </a:moveTo>
                <a:lnTo>
                  <a:pt x="150" y="408"/>
                </a:lnTo>
                <a:cubicBezTo>
                  <a:pt x="97" y="408"/>
                  <a:pt x="53" y="355"/>
                  <a:pt x="53" y="302"/>
                </a:cubicBezTo>
                <a:cubicBezTo>
                  <a:pt x="53" y="266"/>
                  <a:pt x="71" y="231"/>
                  <a:pt x="106" y="212"/>
                </a:cubicBezTo>
                <a:cubicBezTo>
                  <a:pt x="115" y="284"/>
                  <a:pt x="168" y="337"/>
                  <a:pt x="239" y="355"/>
                </a:cubicBezTo>
                <a:cubicBezTo>
                  <a:pt x="221" y="381"/>
                  <a:pt x="185" y="408"/>
                  <a:pt x="150" y="408"/>
                </a:cubicBezTo>
                <a:close/>
                <a:moveTo>
                  <a:pt x="150" y="204"/>
                </a:moveTo>
                <a:lnTo>
                  <a:pt x="150" y="204"/>
                </a:lnTo>
                <a:cubicBezTo>
                  <a:pt x="212" y="204"/>
                  <a:pt x="248" y="248"/>
                  <a:pt x="256" y="302"/>
                </a:cubicBezTo>
                <a:cubicBezTo>
                  <a:pt x="203" y="293"/>
                  <a:pt x="168" y="248"/>
                  <a:pt x="150" y="204"/>
                </a:cubicBezTo>
                <a:close/>
                <a:moveTo>
                  <a:pt x="301" y="302"/>
                </a:moveTo>
                <a:lnTo>
                  <a:pt x="301" y="302"/>
                </a:lnTo>
                <a:cubicBezTo>
                  <a:pt x="301" y="222"/>
                  <a:pt x="239" y="151"/>
                  <a:pt x="150" y="151"/>
                </a:cubicBezTo>
                <a:cubicBezTo>
                  <a:pt x="168" y="98"/>
                  <a:pt x="221" y="53"/>
                  <a:pt x="275" y="53"/>
                </a:cubicBezTo>
                <a:cubicBezTo>
                  <a:pt x="345" y="53"/>
                  <a:pt x="407" y="106"/>
                  <a:pt x="407" y="177"/>
                </a:cubicBezTo>
                <a:cubicBezTo>
                  <a:pt x="407" y="240"/>
                  <a:pt x="363" y="293"/>
                  <a:pt x="301" y="302"/>
                </a:cubicBezTo>
                <a:close/>
                <a:moveTo>
                  <a:pt x="53" y="106"/>
                </a:moveTo>
                <a:lnTo>
                  <a:pt x="53" y="106"/>
                </a:lnTo>
                <a:cubicBezTo>
                  <a:pt x="79" y="106"/>
                  <a:pt x="106" y="80"/>
                  <a:pt x="106" y="53"/>
                </a:cubicBezTo>
                <a:cubicBezTo>
                  <a:pt x="106" y="27"/>
                  <a:pt x="79" y="0"/>
                  <a:pt x="53" y="0"/>
                </a:cubicBezTo>
                <a:cubicBezTo>
                  <a:pt x="26" y="0"/>
                  <a:pt x="0" y="27"/>
                  <a:pt x="0" y="53"/>
                </a:cubicBezTo>
                <a:cubicBezTo>
                  <a:pt x="0" y="80"/>
                  <a:pt x="26" y="106"/>
                  <a:pt x="53" y="106"/>
                </a:cubicBezTo>
                <a:close/>
                <a:moveTo>
                  <a:pt x="53" y="27"/>
                </a:moveTo>
                <a:lnTo>
                  <a:pt x="53" y="27"/>
                </a:lnTo>
                <a:cubicBezTo>
                  <a:pt x="71" y="27"/>
                  <a:pt x="79" y="36"/>
                  <a:pt x="79" y="53"/>
                </a:cubicBezTo>
                <a:cubicBezTo>
                  <a:pt x="79" y="71"/>
                  <a:pt x="71" y="80"/>
                  <a:pt x="53" y="80"/>
                </a:cubicBezTo>
                <a:cubicBezTo>
                  <a:pt x="35" y="80"/>
                  <a:pt x="26" y="71"/>
                  <a:pt x="26" y="53"/>
                </a:cubicBezTo>
                <a:cubicBezTo>
                  <a:pt x="26" y="36"/>
                  <a:pt x="35" y="27"/>
                  <a:pt x="5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0" name="Freeform 45"/>
          <p:cNvSpPr>
            <a:spLocks noChangeArrowheads="1"/>
          </p:cNvSpPr>
          <p:nvPr/>
        </p:nvSpPr>
        <p:spPr bwMode="auto">
          <a:xfrm>
            <a:off x="3753352" y="889894"/>
            <a:ext cx="344708" cy="340690"/>
          </a:xfrm>
          <a:custGeom>
            <a:avLst/>
            <a:gdLst>
              <a:gd name="T0" fmla="*/ 443 w 470"/>
              <a:gd name="T1" fmla="*/ 143 h 463"/>
              <a:gd name="T2" fmla="*/ 443 w 470"/>
              <a:gd name="T3" fmla="*/ 143 h 463"/>
              <a:gd name="T4" fmla="*/ 239 w 470"/>
              <a:gd name="T5" fmla="*/ 435 h 463"/>
              <a:gd name="T6" fmla="*/ 141 w 470"/>
              <a:gd name="T7" fmla="*/ 391 h 463"/>
              <a:gd name="T8" fmla="*/ 62 w 470"/>
              <a:gd name="T9" fmla="*/ 160 h 463"/>
              <a:gd name="T10" fmla="*/ 18 w 470"/>
              <a:gd name="T11" fmla="*/ 178 h 463"/>
              <a:gd name="T12" fmla="*/ 0 w 470"/>
              <a:gd name="T13" fmla="*/ 151 h 463"/>
              <a:gd name="T14" fmla="*/ 132 w 470"/>
              <a:gd name="T15" fmla="*/ 45 h 463"/>
              <a:gd name="T16" fmla="*/ 203 w 470"/>
              <a:gd name="T17" fmla="*/ 204 h 463"/>
              <a:gd name="T18" fmla="*/ 247 w 470"/>
              <a:gd name="T19" fmla="*/ 293 h 463"/>
              <a:gd name="T20" fmla="*/ 310 w 470"/>
              <a:gd name="T21" fmla="*/ 213 h 463"/>
              <a:gd name="T22" fmla="*/ 256 w 470"/>
              <a:gd name="T23" fmla="*/ 151 h 463"/>
              <a:gd name="T24" fmla="*/ 443 w 470"/>
              <a:gd name="T25" fmla="*/ 14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463">
                <a:moveTo>
                  <a:pt x="443" y="143"/>
                </a:moveTo>
                <a:lnTo>
                  <a:pt x="443" y="143"/>
                </a:lnTo>
                <a:cubicBezTo>
                  <a:pt x="416" y="284"/>
                  <a:pt x="275" y="408"/>
                  <a:pt x="239" y="435"/>
                </a:cubicBezTo>
                <a:cubicBezTo>
                  <a:pt x="194" y="462"/>
                  <a:pt x="159" y="417"/>
                  <a:pt x="141" y="391"/>
                </a:cubicBezTo>
                <a:cubicBezTo>
                  <a:pt x="124" y="355"/>
                  <a:pt x="79" y="178"/>
                  <a:pt x="62" y="160"/>
                </a:cubicBezTo>
                <a:cubicBezTo>
                  <a:pt x="53" y="151"/>
                  <a:pt x="18" y="178"/>
                  <a:pt x="18" y="178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71" y="63"/>
                  <a:pt x="132" y="45"/>
                </a:cubicBezTo>
                <a:cubicBezTo>
                  <a:pt x="194" y="36"/>
                  <a:pt x="194" y="143"/>
                  <a:pt x="203" y="204"/>
                </a:cubicBezTo>
                <a:cubicBezTo>
                  <a:pt x="222" y="266"/>
                  <a:pt x="230" y="293"/>
                  <a:pt x="247" y="293"/>
                </a:cubicBezTo>
                <a:cubicBezTo>
                  <a:pt x="256" y="293"/>
                  <a:pt x="283" y="266"/>
                  <a:pt x="310" y="213"/>
                </a:cubicBezTo>
                <a:cubicBezTo>
                  <a:pt x="328" y="160"/>
                  <a:pt x="301" y="125"/>
                  <a:pt x="256" y="151"/>
                </a:cubicBezTo>
                <a:cubicBezTo>
                  <a:pt x="275" y="27"/>
                  <a:pt x="469" y="0"/>
                  <a:pt x="443" y="1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1" name="Freeform 46"/>
          <p:cNvSpPr>
            <a:spLocks noChangeArrowheads="1"/>
          </p:cNvSpPr>
          <p:nvPr/>
        </p:nvSpPr>
        <p:spPr bwMode="auto">
          <a:xfrm>
            <a:off x="2303008" y="996761"/>
            <a:ext cx="325423" cy="147847"/>
          </a:xfrm>
          <a:custGeom>
            <a:avLst/>
            <a:gdLst>
              <a:gd name="T0" fmla="*/ 98 w 444"/>
              <a:gd name="T1" fmla="*/ 204 h 205"/>
              <a:gd name="T2" fmla="*/ 98 w 444"/>
              <a:gd name="T3" fmla="*/ 204 h 205"/>
              <a:gd name="T4" fmla="*/ 0 w 444"/>
              <a:gd name="T5" fmla="*/ 97 h 205"/>
              <a:gd name="T6" fmla="*/ 98 w 444"/>
              <a:gd name="T7" fmla="*/ 0 h 205"/>
              <a:gd name="T8" fmla="*/ 195 w 444"/>
              <a:gd name="T9" fmla="*/ 97 h 205"/>
              <a:gd name="T10" fmla="*/ 98 w 444"/>
              <a:gd name="T11" fmla="*/ 204 h 205"/>
              <a:gd name="T12" fmla="*/ 345 w 444"/>
              <a:gd name="T13" fmla="*/ 204 h 205"/>
              <a:gd name="T14" fmla="*/ 345 w 444"/>
              <a:gd name="T15" fmla="*/ 204 h 205"/>
              <a:gd name="T16" fmla="*/ 248 w 444"/>
              <a:gd name="T17" fmla="*/ 97 h 205"/>
              <a:gd name="T18" fmla="*/ 345 w 444"/>
              <a:gd name="T19" fmla="*/ 0 h 205"/>
              <a:gd name="T20" fmla="*/ 443 w 444"/>
              <a:gd name="T21" fmla="*/ 97 h 205"/>
              <a:gd name="T22" fmla="*/ 345 w 444"/>
              <a:gd name="T23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4" h="205">
                <a:moveTo>
                  <a:pt x="98" y="204"/>
                </a:moveTo>
                <a:lnTo>
                  <a:pt x="98" y="204"/>
                </a:lnTo>
                <a:cubicBezTo>
                  <a:pt x="45" y="204"/>
                  <a:pt x="0" y="159"/>
                  <a:pt x="0" y="97"/>
                </a:cubicBezTo>
                <a:cubicBezTo>
                  <a:pt x="0" y="44"/>
                  <a:pt x="45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9"/>
                  <a:pt x="151" y="204"/>
                  <a:pt x="98" y="204"/>
                </a:cubicBezTo>
                <a:close/>
                <a:moveTo>
                  <a:pt x="345" y="204"/>
                </a:moveTo>
                <a:lnTo>
                  <a:pt x="345" y="204"/>
                </a:lnTo>
                <a:cubicBezTo>
                  <a:pt x="292" y="204"/>
                  <a:pt x="248" y="159"/>
                  <a:pt x="248" y="97"/>
                </a:cubicBezTo>
                <a:cubicBezTo>
                  <a:pt x="248" y="44"/>
                  <a:pt x="292" y="0"/>
                  <a:pt x="345" y="0"/>
                </a:cubicBezTo>
                <a:cubicBezTo>
                  <a:pt x="399" y="0"/>
                  <a:pt x="443" y="44"/>
                  <a:pt x="443" y="97"/>
                </a:cubicBezTo>
                <a:cubicBezTo>
                  <a:pt x="443" y="159"/>
                  <a:pt x="399" y="204"/>
                  <a:pt x="345" y="2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2" name="Freeform 47"/>
          <p:cNvSpPr>
            <a:spLocks noChangeArrowheads="1"/>
          </p:cNvSpPr>
          <p:nvPr/>
        </p:nvSpPr>
        <p:spPr bwMode="auto">
          <a:xfrm>
            <a:off x="2303008" y="1635556"/>
            <a:ext cx="70709" cy="318995"/>
          </a:xfrm>
          <a:custGeom>
            <a:avLst/>
            <a:gdLst>
              <a:gd name="T0" fmla="*/ 98 w 99"/>
              <a:gd name="T1" fmla="*/ 44 h 435"/>
              <a:gd name="T2" fmla="*/ 98 w 99"/>
              <a:gd name="T3" fmla="*/ 44 h 435"/>
              <a:gd name="T4" fmla="*/ 45 w 99"/>
              <a:gd name="T5" fmla="*/ 88 h 435"/>
              <a:gd name="T6" fmla="*/ 0 w 99"/>
              <a:gd name="T7" fmla="*/ 44 h 435"/>
              <a:gd name="T8" fmla="*/ 45 w 99"/>
              <a:gd name="T9" fmla="*/ 0 h 435"/>
              <a:gd name="T10" fmla="*/ 98 w 99"/>
              <a:gd name="T11" fmla="*/ 44 h 435"/>
              <a:gd name="T12" fmla="*/ 0 w 99"/>
              <a:gd name="T13" fmla="*/ 434 h 435"/>
              <a:gd name="T14" fmla="*/ 0 w 99"/>
              <a:gd name="T15" fmla="*/ 434 h 435"/>
              <a:gd name="T16" fmla="*/ 0 w 99"/>
              <a:gd name="T17" fmla="*/ 132 h 435"/>
              <a:gd name="T18" fmla="*/ 98 w 99"/>
              <a:gd name="T19" fmla="*/ 132 h 435"/>
              <a:gd name="T20" fmla="*/ 98 w 99"/>
              <a:gd name="T21" fmla="*/ 434 h 435"/>
              <a:gd name="T22" fmla="*/ 0 w 99"/>
              <a:gd name="T23" fmla="*/ 434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435">
                <a:moveTo>
                  <a:pt x="98" y="44"/>
                </a:moveTo>
                <a:lnTo>
                  <a:pt x="98" y="44"/>
                </a:lnTo>
                <a:cubicBezTo>
                  <a:pt x="98" y="71"/>
                  <a:pt x="80" y="88"/>
                  <a:pt x="45" y="88"/>
                </a:cubicBezTo>
                <a:cubicBezTo>
                  <a:pt x="17" y="88"/>
                  <a:pt x="0" y="71"/>
                  <a:pt x="0" y="44"/>
                </a:cubicBezTo>
                <a:cubicBezTo>
                  <a:pt x="0" y="18"/>
                  <a:pt x="17" y="0"/>
                  <a:pt x="45" y="0"/>
                </a:cubicBezTo>
                <a:cubicBezTo>
                  <a:pt x="80" y="0"/>
                  <a:pt x="98" y="18"/>
                  <a:pt x="98" y="44"/>
                </a:cubicBezTo>
                <a:close/>
                <a:moveTo>
                  <a:pt x="0" y="434"/>
                </a:moveTo>
                <a:lnTo>
                  <a:pt x="0" y="434"/>
                </a:lnTo>
                <a:cubicBezTo>
                  <a:pt x="0" y="132"/>
                  <a:pt x="0" y="132"/>
                  <a:pt x="0" y="132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434"/>
                  <a:pt x="98" y="434"/>
                  <a:pt x="98" y="434"/>
                </a:cubicBezTo>
                <a:lnTo>
                  <a:pt x="0" y="4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3" name="Freeform 48"/>
          <p:cNvSpPr>
            <a:spLocks noChangeArrowheads="1"/>
          </p:cNvSpPr>
          <p:nvPr/>
        </p:nvSpPr>
        <p:spPr bwMode="auto">
          <a:xfrm>
            <a:off x="2412286" y="1729567"/>
            <a:ext cx="212128" cy="229002"/>
          </a:xfrm>
          <a:custGeom>
            <a:avLst/>
            <a:gdLst>
              <a:gd name="T0" fmla="*/ 0 w 293"/>
              <a:gd name="T1" fmla="*/ 106 h 311"/>
              <a:gd name="T2" fmla="*/ 0 w 293"/>
              <a:gd name="T3" fmla="*/ 106 h 311"/>
              <a:gd name="T4" fmla="*/ 0 w 293"/>
              <a:gd name="T5" fmla="*/ 8 h 311"/>
              <a:gd name="T6" fmla="*/ 79 w 293"/>
              <a:gd name="T7" fmla="*/ 8 h 311"/>
              <a:gd name="T8" fmla="*/ 88 w 293"/>
              <a:gd name="T9" fmla="*/ 44 h 311"/>
              <a:gd name="T10" fmla="*/ 88 w 293"/>
              <a:gd name="T11" fmla="*/ 44 h 311"/>
              <a:gd name="T12" fmla="*/ 186 w 293"/>
              <a:gd name="T13" fmla="*/ 0 h 311"/>
              <a:gd name="T14" fmla="*/ 292 w 293"/>
              <a:gd name="T15" fmla="*/ 132 h 311"/>
              <a:gd name="T16" fmla="*/ 292 w 293"/>
              <a:gd name="T17" fmla="*/ 310 h 311"/>
              <a:gd name="T18" fmla="*/ 194 w 293"/>
              <a:gd name="T19" fmla="*/ 310 h 311"/>
              <a:gd name="T20" fmla="*/ 194 w 293"/>
              <a:gd name="T21" fmla="*/ 141 h 311"/>
              <a:gd name="T22" fmla="*/ 150 w 293"/>
              <a:gd name="T23" fmla="*/ 79 h 311"/>
              <a:gd name="T24" fmla="*/ 97 w 293"/>
              <a:gd name="T25" fmla="*/ 115 h 311"/>
              <a:gd name="T26" fmla="*/ 97 w 293"/>
              <a:gd name="T27" fmla="*/ 132 h 311"/>
              <a:gd name="T28" fmla="*/ 97 w 293"/>
              <a:gd name="T29" fmla="*/ 310 h 311"/>
              <a:gd name="T30" fmla="*/ 0 w 293"/>
              <a:gd name="T31" fmla="*/ 310 h 311"/>
              <a:gd name="T32" fmla="*/ 0 w 293"/>
              <a:gd name="T33" fmla="*/ 106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3" h="311">
                <a:moveTo>
                  <a:pt x="0" y="106"/>
                </a:moveTo>
                <a:lnTo>
                  <a:pt x="0" y="106"/>
                </a:lnTo>
                <a:cubicBezTo>
                  <a:pt x="0" y="62"/>
                  <a:pt x="0" y="35"/>
                  <a:pt x="0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88" y="44"/>
                  <a:pt x="88" y="44"/>
                  <a:pt x="88" y="44"/>
                </a:cubicBezTo>
                <a:lnTo>
                  <a:pt x="88" y="44"/>
                </a:lnTo>
                <a:cubicBezTo>
                  <a:pt x="97" y="26"/>
                  <a:pt x="132" y="0"/>
                  <a:pt x="186" y="0"/>
                </a:cubicBezTo>
                <a:cubicBezTo>
                  <a:pt x="248" y="0"/>
                  <a:pt x="292" y="44"/>
                  <a:pt x="292" y="132"/>
                </a:cubicBezTo>
                <a:cubicBezTo>
                  <a:pt x="292" y="310"/>
                  <a:pt x="292" y="310"/>
                  <a:pt x="292" y="310"/>
                </a:cubicBezTo>
                <a:cubicBezTo>
                  <a:pt x="194" y="310"/>
                  <a:pt x="194" y="310"/>
                  <a:pt x="194" y="310"/>
                </a:cubicBezTo>
                <a:cubicBezTo>
                  <a:pt x="194" y="141"/>
                  <a:pt x="194" y="141"/>
                  <a:pt x="194" y="141"/>
                </a:cubicBezTo>
                <a:cubicBezTo>
                  <a:pt x="194" y="106"/>
                  <a:pt x="186" y="79"/>
                  <a:pt x="150" y="79"/>
                </a:cubicBezTo>
                <a:cubicBezTo>
                  <a:pt x="123" y="79"/>
                  <a:pt x="106" y="97"/>
                  <a:pt x="97" y="115"/>
                </a:cubicBezTo>
                <a:cubicBezTo>
                  <a:pt x="97" y="115"/>
                  <a:pt x="97" y="124"/>
                  <a:pt x="97" y="132"/>
                </a:cubicBezTo>
                <a:cubicBezTo>
                  <a:pt x="97" y="310"/>
                  <a:pt x="97" y="310"/>
                  <a:pt x="97" y="310"/>
                </a:cubicBezTo>
                <a:cubicBezTo>
                  <a:pt x="0" y="310"/>
                  <a:pt x="0" y="310"/>
                  <a:pt x="0" y="310"/>
                </a:cubicBezTo>
                <a:lnTo>
                  <a:pt x="0" y="106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4" name="Freeform 49"/>
          <p:cNvSpPr>
            <a:spLocks noChangeArrowheads="1"/>
          </p:cNvSpPr>
          <p:nvPr/>
        </p:nvSpPr>
        <p:spPr bwMode="auto">
          <a:xfrm>
            <a:off x="3014118" y="1622699"/>
            <a:ext cx="351940" cy="344707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177 w 479"/>
              <a:gd name="T13" fmla="*/ 338 h 471"/>
              <a:gd name="T14" fmla="*/ 177 w 479"/>
              <a:gd name="T15" fmla="*/ 338 h 471"/>
              <a:gd name="T16" fmla="*/ 133 w 479"/>
              <a:gd name="T17" fmla="*/ 338 h 471"/>
              <a:gd name="T18" fmla="*/ 133 w 479"/>
              <a:gd name="T19" fmla="*/ 178 h 471"/>
              <a:gd name="T20" fmla="*/ 177 w 479"/>
              <a:gd name="T21" fmla="*/ 178 h 471"/>
              <a:gd name="T22" fmla="*/ 177 w 479"/>
              <a:gd name="T23" fmla="*/ 338 h 471"/>
              <a:gd name="T24" fmla="*/ 159 w 479"/>
              <a:gd name="T25" fmla="*/ 160 h 471"/>
              <a:gd name="T26" fmla="*/ 159 w 479"/>
              <a:gd name="T27" fmla="*/ 160 h 471"/>
              <a:gd name="T28" fmla="*/ 133 w 479"/>
              <a:gd name="T29" fmla="*/ 134 h 471"/>
              <a:gd name="T30" fmla="*/ 159 w 479"/>
              <a:gd name="T31" fmla="*/ 107 h 471"/>
              <a:gd name="T32" fmla="*/ 186 w 479"/>
              <a:gd name="T33" fmla="*/ 134 h 471"/>
              <a:gd name="T34" fmla="*/ 159 w 479"/>
              <a:gd name="T35" fmla="*/ 160 h 471"/>
              <a:gd name="T36" fmla="*/ 354 w 479"/>
              <a:gd name="T37" fmla="*/ 338 h 471"/>
              <a:gd name="T38" fmla="*/ 354 w 479"/>
              <a:gd name="T39" fmla="*/ 338 h 471"/>
              <a:gd name="T40" fmla="*/ 310 w 479"/>
              <a:gd name="T41" fmla="*/ 338 h 471"/>
              <a:gd name="T42" fmla="*/ 310 w 479"/>
              <a:gd name="T43" fmla="*/ 249 h 471"/>
              <a:gd name="T44" fmla="*/ 284 w 479"/>
              <a:gd name="T45" fmla="*/ 213 h 471"/>
              <a:gd name="T46" fmla="*/ 256 w 479"/>
              <a:gd name="T47" fmla="*/ 231 h 471"/>
              <a:gd name="T48" fmla="*/ 256 w 479"/>
              <a:gd name="T49" fmla="*/ 240 h 471"/>
              <a:gd name="T50" fmla="*/ 256 w 479"/>
              <a:gd name="T51" fmla="*/ 338 h 471"/>
              <a:gd name="T52" fmla="*/ 212 w 479"/>
              <a:gd name="T53" fmla="*/ 338 h 471"/>
              <a:gd name="T54" fmla="*/ 212 w 479"/>
              <a:gd name="T55" fmla="*/ 231 h 471"/>
              <a:gd name="T56" fmla="*/ 203 w 479"/>
              <a:gd name="T57" fmla="*/ 178 h 471"/>
              <a:gd name="T58" fmla="*/ 247 w 479"/>
              <a:gd name="T59" fmla="*/ 178 h 471"/>
              <a:gd name="T60" fmla="*/ 247 w 479"/>
              <a:gd name="T61" fmla="*/ 196 h 471"/>
              <a:gd name="T62" fmla="*/ 256 w 479"/>
              <a:gd name="T63" fmla="*/ 196 h 471"/>
              <a:gd name="T64" fmla="*/ 300 w 479"/>
              <a:gd name="T65" fmla="*/ 178 h 471"/>
              <a:gd name="T66" fmla="*/ 354 w 479"/>
              <a:gd name="T67" fmla="*/ 240 h 471"/>
              <a:gd name="T68" fmla="*/ 354 w 479"/>
              <a:gd name="T69" fmla="*/ 33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177" y="338"/>
                </a:moveTo>
                <a:lnTo>
                  <a:pt x="177" y="338"/>
                </a:lnTo>
                <a:cubicBezTo>
                  <a:pt x="133" y="338"/>
                  <a:pt x="133" y="338"/>
                  <a:pt x="133" y="338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77" y="178"/>
                  <a:pt x="177" y="178"/>
                  <a:pt x="177" y="178"/>
                </a:cubicBezTo>
                <a:lnTo>
                  <a:pt x="177" y="338"/>
                </a:lnTo>
                <a:close/>
                <a:moveTo>
                  <a:pt x="159" y="160"/>
                </a:moveTo>
                <a:lnTo>
                  <a:pt x="159" y="160"/>
                </a:lnTo>
                <a:cubicBezTo>
                  <a:pt x="141" y="160"/>
                  <a:pt x="133" y="151"/>
                  <a:pt x="133" y="134"/>
                </a:cubicBezTo>
                <a:cubicBezTo>
                  <a:pt x="133" y="125"/>
                  <a:pt x="141" y="107"/>
                  <a:pt x="159" y="107"/>
                </a:cubicBezTo>
                <a:cubicBezTo>
                  <a:pt x="168" y="107"/>
                  <a:pt x="177" y="125"/>
                  <a:pt x="186" y="134"/>
                </a:cubicBezTo>
                <a:cubicBezTo>
                  <a:pt x="186" y="151"/>
                  <a:pt x="168" y="160"/>
                  <a:pt x="159" y="160"/>
                </a:cubicBezTo>
                <a:close/>
                <a:moveTo>
                  <a:pt x="354" y="338"/>
                </a:moveTo>
                <a:lnTo>
                  <a:pt x="354" y="338"/>
                </a:lnTo>
                <a:cubicBezTo>
                  <a:pt x="310" y="338"/>
                  <a:pt x="310" y="338"/>
                  <a:pt x="310" y="338"/>
                </a:cubicBezTo>
                <a:cubicBezTo>
                  <a:pt x="310" y="249"/>
                  <a:pt x="310" y="249"/>
                  <a:pt x="310" y="249"/>
                </a:cubicBezTo>
                <a:cubicBezTo>
                  <a:pt x="310" y="231"/>
                  <a:pt x="300" y="213"/>
                  <a:pt x="284" y="213"/>
                </a:cubicBezTo>
                <a:cubicBezTo>
                  <a:pt x="275" y="213"/>
                  <a:pt x="265" y="222"/>
                  <a:pt x="256" y="231"/>
                </a:cubicBezTo>
                <a:lnTo>
                  <a:pt x="256" y="240"/>
                </a:lnTo>
                <a:cubicBezTo>
                  <a:pt x="256" y="338"/>
                  <a:pt x="256" y="338"/>
                  <a:pt x="256" y="338"/>
                </a:cubicBezTo>
                <a:cubicBezTo>
                  <a:pt x="212" y="338"/>
                  <a:pt x="212" y="338"/>
                  <a:pt x="212" y="338"/>
                </a:cubicBezTo>
                <a:cubicBezTo>
                  <a:pt x="212" y="231"/>
                  <a:pt x="212" y="231"/>
                  <a:pt x="212" y="231"/>
                </a:cubicBezTo>
                <a:cubicBezTo>
                  <a:pt x="212" y="205"/>
                  <a:pt x="212" y="196"/>
                  <a:pt x="203" y="178"/>
                </a:cubicBezTo>
                <a:cubicBezTo>
                  <a:pt x="247" y="178"/>
                  <a:pt x="247" y="178"/>
                  <a:pt x="247" y="178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187"/>
                  <a:pt x="275" y="178"/>
                  <a:pt x="300" y="178"/>
                </a:cubicBezTo>
                <a:cubicBezTo>
                  <a:pt x="337" y="178"/>
                  <a:pt x="354" y="196"/>
                  <a:pt x="354" y="240"/>
                </a:cubicBezTo>
                <a:lnTo>
                  <a:pt x="354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5" name="Freeform 50"/>
          <p:cNvSpPr>
            <a:spLocks noChangeArrowheads="1"/>
          </p:cNvSpPr>
          <p:nvPr/>
        </p:nvSpPr>
        <p:spPr bwMode="auto">
          <a:xfrm>
            <a:off x="1563774" y="2355505"/>
            <a:ext cx="351940" cy="331851"/>
          </a:xfrm>
          <a:custGeom>
            <a:avLst/>
            <a:gdLst>
              <a:gd name="T0" fmla="*/ 142 w 480"/>
              <a:gd name="T1" fmla="*/ 0 h 453"/>
              <a:gd name="T2" fmla="*/ 142 w 480"/>
              <a:gd name="T3" fmla="*/ 0 h 453"/>
              <a:gd name="T4" fmla="*/ 0 w 480"/>
              <a:gd name="T5" fmla="*/ 89 h 453"/>
              <a:gd name="T6" fmla="*/ 98 w 480"/>
              <a:gd name="T7" fmla="*/ 168 h 453"/>
              <a:gd name="T8" fmla="*/ 239 w 480"/>
              <a:gd name="T9" fmla="*/ 80 h 453"/>
              <a:gd name="T10" fmla="*/ 142 w 480"/>
              <a:gd name="T11" fmla="*/ 0 h 453"/>
              <a:gd name="T12" fmla="*/ 327 w 480"/>
              <a:gd name="T13" fmla="*/ 372 h 453"/>
              <a:gd name="T14" fmla="*/ 327 w 480"/>
              <a:gd name="T15" fmla="*/ 372 h 453"/>
              <a:gd name="T16" fmla="*/ 319 w 480"/>
              <a:gd name="T17" fmla="*/ 372 h 453"/>
              <a:gd name="T18" fmla="*/ 239 w 480"/>
              <a:gd name="T19" fmla="*/ 310 h 453"/>
              <a:gd name="T20" fmla="*/ 159 w 480"/>
              <a:gd name="T21" fmla="*/ 372 h 453"/>
              <a:gd name="T22" fmla="*/ 151 w 480"/>
              <a:gd name="T23" fmla="*/ 372 h 453"/>
              <a:gd name="T24" fmla="*/ 151 w 480"/>
              <a:gd name="T25" fmla="*/ 372 h 453"/>
              <a:gd name="T26" fmla="*/ 88 w 480"/>
              <a:gd name="T27" fmla="*/ 337 h 453"/>
              <a:gd name="T28" fmla="*/ 88 w 480"/>
              <a:gd name="T29" fmla="*/ 355 h 453"/>
              <a:gd name="T30" fmla="*/ 239 w 480"/>
              <a:gd name="T31" fmla="*/ 452 h 453"/>
              <a:gd name="T32" fmla="*/ 389 w 480"/>
              <a:gd name="T33" fmla="*/ 355 h 453"/>
              <a:gd name="T34" fmla="*/ 389 w 480"/>
              <a:gd name="T35" fmla="*/ 337 h 453"/>
              <a:gd name="T36" fmla="*/ 327 w 480"/>
              <a:gd name="T37" fmla="*/ 372 h 453"/>
              <a:gd name="T38" fmla="*/ 479 w 480"/>
              <a:gd name="T39" fmla="*/ 89 h 453"/>
              <a:gd name="T40" fmla="*/ 479 w 480"/>
              <a:gd name="T41" fmla="*/ 89 h 453"/>
              <a:gd name="T42" fmla="*/ 336 w 480"/>
              <a:gd name="T43" fmla="*/ 0 h 453"/>
              <a:gd name="T44" fmla="*/ 239 w 480"/>
              <a:gd name="T45" fmla="*/ 80 h 453"/>
              <a:gd name="T46" fmla="*/ 380 w 480"/>
              <a:gd name="T47" fmla="*/ 168 h 453"/>
              <a:gd name="T48" fmla="*/ 479 w 480"/>
              <a:gd name="T49" fmla="*/ 89 h 453"/>
              <a:gd name="T50" fmla="*/ 239 w 480"/>
              <a:gd name="T51" fmla="*/ 257 h 453"/>
              <a:gd name="T52" fmla="*/ 239 w 480"/>
              <a:gd name="T53" fmla="*/ 257 h 453"/>
              <a:gd name="T54" fmla="*/ 327 w 480"/>
              <a:gd name="T55" fmla="*/ 328 h 453"/>
              <a:gd name="T56" fmla="*/ 470 w 480"/>
              <a:gd name="T57" fmla="*/ 240 h 453"/>
              <a:gd name="T58" fmla="*/ 380 w 480"/>
              <a:gd name="T59" fmla="*/ 168 h 453"/>
              <a:gd name="T60" fmla="*/ 239 w 480"/>
              <a:gd name="T61" fmla="*/ 257 h 453"/>
              <a:gd name="T62" fmla="*/ 151 w 480"/>
              <a:gd name="T63" fmla="*/ 328 h 453"/>
              <a:gd name="T64" fmla="*/ 151 w 480"/>
              <a:gd name="T65" fmla="*/ 328 h 453"/>
              <a:gd name="T66" fmla="*/ 239 w 480"/>
              <a:gd name="T67" fmla="*/ 257 h 453"/>
              <a:gd name="T68" fmla="*/ 98 w 480"/>
              <a:gd name="T69" fmla="*/ 168 h 453"/>
              <a:gd name="T70" fmla="*/ 8 w 480"/>
              <a:gd name="T71" fmla="*/ 240 h 453"/>
              <a:gd name="T72" fmla="*/ 151 w 480"/>
              <a:gd name="T73" fmla="*/ 32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0" h="453">
                <a:moveTo>
                  <a:pt x="142" y="0"/>
                </a:moveTo>
                <a:lnTo>
                  <a:pt x="142" y="0"/>
                </a:lnTo>
                <a:cubicBezTo>
                  <a:pt x="0" y="89"/>
                  <a:pt x="0" y="89"/>
                  <a:pt x="0" y="89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239" y="80"/>
                  <a:pt x="239" y="80"/>
                  <a:pt x="239" y="80"/>
                </a:cubicBezTo>
                <a:lnTo>
                  <a:pt x="142" y="0"/>
                </a:lnTo>
                <a:close/>
                <a:moveTo>
                  <a:pt x="327" y="372"/>
                </a:moveTo>
                <a:lnTo>
                  <a:pt x="327" y="372"/>
                </a:lnTo>
                <a:cubicBezTo>
                  <a:pt x="319" y="372"/>
                  <a:pt x="319" y="372"/>
                  <a:pt x="319" y="372"/>
                </a:cubicBezTo>
                <a:cubicBezTo>
                  <a:pt x="239" y="310"/>
                  <a:pt x="239" y="310"/>
                  <a:pt x="239" y="310"/>
                </a:cubicBezTo>
                <a:cubicBezTo>
                  <a:pt x="159" y="372"/>
                  <a:pt x="159" y="372"/>
                  <a:pt x="159" y="372"/>
                </a:cubicBezTo>
                <a:cubicBezTo>
                  <a:pt x="159" y="372"/>
                  <a:pt x="159" y="372"/>
                  <a:pt x="151" y="372"/>
                </a:cubicBezTo>
                <a:lnTo>
                  <a:pt x="151" y="372"/>
                </a:lnTo>
                <a:cubicBezTo>
                  <a:pt x="88" y="337"/>
                  <a:pt x="88" y="337"/>
                  <a:pt x="88" y="337"/>
                </a:cubicBezTo>
                <a:cubicBezTo>
                  <a:pt x="88" y="355"/>
                  <a:pt x="88" y="355"/>
                  <a:pt x="88" y="355"/>
                </a:cubicBezTo>
                <a:cubicBezTo>
                  <a:pt x="239" y="452"/>
                  <a:pt x="239" y="452"/>
                  <a:pt x="239" y="452"/>
                </a:cubicBezTo>
                <a:cubicBezTo>
                  <a:pt x="389" y="355"/>
                  <a:pt x="389" y="355"/>
                  <a:pt x="389" y="355"/>
                </a:cubicBezTo>
                <a:cubicBezTo>
                  <a:pt x="389" y="337"/>
                  <a:pt x="389" y="337"/>
                  <a:pt x="389" y="337"/>
                </a:cubicBezTo>
                <a:cubicBezTo>
                  <a:pt x="327" y="372"/>
                  <a:pt x="327" y="372"/>
                  <a:pt x="327" y="372"/>
                </a:cubicBezTo>
                <a:close/>
                <a:moveTo>
                  <a:pt x="479" y="89"/>
                </a:moveTo>
                <a:lnTo>
                  <a:pt x="479" y="89"/>
                </a:lnTo>
                <a:cubicBezTo>
                  <a:pt x="336" y="0"/>
                  <a:pt x="336" y="0"/>
                  <a:pt x="336" y="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380" y="168"/>
                  <a:pt x="380" y="168"/>
                  <a:pt x="380" y="168"/>
                </a:cubicBezTo>
                <a:lnTo>
                  <a:pt x="479" y="89"/>
                </a:lnTo>
                <a:close/>
                <a:moveTo>
                  <a:pt x="239" y="257"/>
                </a:moveTo>
                <a:lnTo>
                  <a:pt x="239" y="257"/>
                </a:lnTo>
                <a:cubicBezTo>
                  <a:pt x="327" y="328"/>
                  <a:pt x="327" y="328"/>
                  <a:pt x="327" y="328"/>
                </a:cubicBezTo>
                <a:cubicBezTo>
                  <a:pt x="470" y="240"/>
                  <a:pt x="470" y="240"/>
                  <a:pt x="470" y="240"/>
                </a:cubicBezTo>
                <a:cubicBezTo>
                  <a:pt x="380" y="168"/>
                  <a:pt x="380" y="168"/>
                  <a:pt x="380" y="168"/>
                </a:cubicBezTo>
                <a:lnTo>
                  <a:pt x="239" y="257"/>
                </a:lnTo>
                <a:close/>
                <a:moveTo>
                  <a:pt x="151" y="328"/>
                </a:moveTo>
                <a:lnTo>
                  <a:pt x="151" y="328"/>
                </a:lnTo>
                <a:cubicBezTo>
                  <a:pt x="239" y="257"/>
                  <a:pt x="239" y="257"/>
                  <a:pt x="239" y="257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8" y="240"/>
                  <a:pt x="8" y="240"/>
                  <a:pt x="8" y="240"/>
                </a:cubicBezTo>
                <a:lnTo>
                  <a:pt x="151" y="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6" name="Freeform 51"/>
          <p:cNvSpPr>
            <a:spLocks noChangeArrowheads="1"/>
          </p:cNvSpPr>
          <p:nvPr/>
        </p:nvSpPr>
        <p:spPr bwMode="auto">
          <a:xfrm>
            <a:off x="10308427" y="877038"/>
            <a:ext cx="293283" cy="372831"/>
          </a:xfrm>
          <a:custGeom>
            <a:avLst/>
            <a:gdLst>
              <a:gd name="T0" fmla="*/ 160 w 400"/>
              <a:gd name="T1" fmla="*/ 336 h 506"/>
              <a:gd name="T2" fmla="*/ 160 w 400"/>
              <a:gd name="T3" fmla="*/ 336 h 506"/>
              <a:gd name="T4" fmla="*/ 89 w 400"/>
              <a:gd name="T5" fmla="*/ 505 h 506"/>
              <a:gd name="T6" fmla="*/ 124 w 400"/>
              <a:gd name="T7" fmla="*/ 248 h 506"/>
              <a:gd name="T8" fmla="*/ 186 w 400"/>
              <a:gd name="T9" fmla="*/ 124 h 506"/>
              <a:gd name="T10" fmla="*/ 213 w 400"/>
              <a:gd name="T11" fmla="*/ 319 h 506"/>
              <a:gd name="T12" fmla="*/ 293 w 400"/>
              <a:gd name="T13" fmla="*/ 97 h 506"/>
              <a:gd name="T14" fmla="*/ 62 w 400"/>
              <a:gd name="T15" fmla="*/ 213 h 506"/>
              <a:gd name="T16" fmla="*/ 71 w 400"/>
              <a:gd name="T17" fmla="*/ 301 h 506"/>
              <a:gd name="T18" fmla="*/ 0 w 400"/>
              <a:gd name="T19" fmla="*/ 186 h 506"/>
              <a:gd name="T20" fmla="*/ 168 w 400"/>
              <a:gd name="T21" fmla="*/ 17 h 506"/>
              <a:gd name="T22" fmla="*/ 390 w 400"/>
              <a:gd name="T23" fmla="*/ 151 h 506"/>
              <a:gd name="T24" fmla="*/ 231 w 400"/>
              <a:gd name="T25" fmla="*/ 372 h 506"/>
              <a:gd name="T26" fmla="*/ 160 w 400"/>
              <a:gd name="T27" fmla="*/ 33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506">
                <a:moveTo>
                  <a:pt x="160" y="336"/>
                </a:moveTo>
                <a:lnTo>
                  <a:pt x="160" y="336"/>
                </a:lnTo>
                <a:cubicBezTo>
                  <a:pt x="150" y="408"/>
                  <a:pt x="133" y="479"/>
                  <a:pt x="89" y="505"/>
                </a:cubicBezTo>
                <a:cubicBezTo>
                  <a:pt x="71" y="408"/>
                  <a:pt x="106" y="327"/>
                  <a:pt x="124" y="248"/>
                </a:cubicBezTo>
                <a:cubicBezTo>
                  <a:pt x="97" y="195"/>
                  <a:pt x="124" y="97"/>
                  <a:pt x="186" y="124"/>
                </a:cubicBezTo>
                <a:cubicBezTo>
                  <a:pt x="257" y="151"/>
                  <a:pt x="124" y="301"/>
                  <a:pt x="213" y="319"/>
                </a:cubicBezTo>
                <a:cubicBezTo>
                  <a:pt x="310" y="336"/>
                  <a:pt x="355" y="151"/>
                  <a:pt x="293" y="97"/>
                </a:cubicBezTo>
                <a:cubicBezTo>
                  <a:pt x="204" y="8"/>
                  <a:pt x="36" y="89"/>
                  <a:pt x="62" y="213"/>
                </a:cubicBezTo>
                <a:cubicBezTo>
                  <a:pt x="62" y="248"/>
                  <a:pt x="97" y="257"/>
                  <a:pt x="71" y="301"/>
                </a:cubicBezTo>
                <a:cubicBezTo>
                  <a:pt x="18" y="283"/>
                  <a:pt x="0" y="239"/>
                  <a:pt x="0" y="186"/>
                </a:cubicBezTo>
                <a:cubicBezTo>
                  <a:pt x="9" y="89"/>
                  <a:pt x="89" y="26"/>
                  <a:pt x="168" y="17"/>
                </a:cubicBezTo>
                <a:cubicBezTo>
                  <a:pt x="275" y="0"/>
                  <a:pt x="372" y="53"/>
                  <a:pt x="390" y="151"/>
                </a:cubicBezTo>
                <a:cubicBezTo>
                  <a:pt x="399" y="257"/>
                  <a:pt x="337" y="380"/>
                  <a:pt x="231" y="372"/>
                </a:cubicBezTo>
                <a:cubicBezTo>
                  <a:pt x="195" y="372"/>
                  <a:pt x="186" y="354"/>
                  <a:pt x="160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7" name="Freeform 52"/>
          <p:cNvSpPr>
            <a:spLocks noChangeArrowheads="1"/>
          </p:cNvSpPr>
          <p:nvPr/>
        </p:nvSpPr>
        <p:spPr bwMode="auto">
          <a:xfrm>
            <a:off x="11002664" y="896322"/>
            <a:ext cx="351136" cy="347118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257 w 479"/>
              <a:gd name="T13" fmla="*/ 293 h 471"/>
              <a:gd name="T14" fmla="*/ 257 w 479"/>
              <a:gd name="T15" fmla="*/ 293 h 471"/>
              <a:gd name="T16" fmla="*/ 222 w 479"/>
              <a:gd name="T17" fmla="*/ 275 h 471"/>
              <a:gd name="T18" fmla="*/ 186 w 479"/>
              <a:gd name="T19" fmla="*/ 363 h 471"/>
              <a:gd name="T20" fmla="*/ 204 w 479"/>
              <a:gd name="T21" fmla="*/ 231 h 471"/>
              <a:gd name="T22" fmla="*/ 240 w 479"/>
              <a:gd name="T23" fmla="*/ 169 h 471"/>
              <a:gd name="T24" fmla="*/ 249 w 479"/>
              <a:gd name="T25" fmla="*/ 266 h 471"/>
              <a:gd name="T26" fmla="*/ 284 w 479"/>
              <a:gd name="T27" fmla="*/ 151 h 471"/>
              <a:gd name="T28" fmla="*/ 169 w 479"/>
              <a:gd name="T29" fmla="*/ 213 h 471"/>
              <a:gd name="T30" fmla="*/ 178 w 479"/>
              <a:gd name="T31" fmla="*/ 257 h 471"/>
              <a:gd name="T32" fmla="*/ 142 w 479"/>
              <a:gd name="T33" fmla="*/ 195 h 471"/>
              <a:gd name="T34" fmla="*/ 231 w 479"/>
              <a:gd name="T35" fmla="*/ 107 h 471"/>
              <a:gd name="T36" fmla="*/ 337 w 479"/>
              <a:gd name="T37" fmla="*/ 178 h 471"/>
              <a:gd name="T38" fmla="*/ 257 w 479"/>
              <a:gd name="T39" fmla="*/ 2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40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257" y="293"/>
                </a:moveTo>
                <a:lnTo>
                  <a:pt x="257" y="293"/>
                </a:lnTo>
                <a:cubicBezTo>
                  <a:pt x="240" y="293"/>
                  <a:pt x="231" y="284"/>
                  <a:pt x="222" y="275"/>
                </a:cubicBezTo>
                <a:cubicBezTo>
                  <a:pt x="213" y="310"/>
                  <a:pt x="204" y="346"/>
                  <a:pt x="186" y="363"/>
                </a:cubicBezTo>
                <a:cubicBezTo>
                  <a:pt x="178" y="310"/>
                  <a:pt x="195" y="266"/>
                  <a:pt x="204" y="231"/>
                </a:cubicBezTo>
                <a:cubicBezTo>
                  <a:pt x="186" y="204"/>
                  <a:pt x="204" y="151"/>
                  <a:pt x="240" y="169"/>
                </a:cubicBezTo>
                <a:cubicBezTo>
                  <a:pt x="275" y="178"/>
                  <a:pt x="204" y="257"/>
                  <a:pt x="249" y="266"/>
                </a:cubicBezTo>
                <a:cubicBezTo>
                  <a:pt x="302" y="275"/>
                  <a:pt x="319" y="178"/>
                  <a:pt x="284" y="151"/>
                </a:cubicBezTo>
                <a:cubicBezTo>
                  <a:pt x="249" y="107"/>
                  <a:pt x="159" y="151"/>
                  <a:pt x="169" y="213"/>
                </a:cubicBezTo>
                <a:cubicBezTo>
                  <a:pt x="178" y="231"/>
                  <a:pt x="186" y="231"/>
                  <a:pt x="178" y="257"/>
                </a:cubicBezTo>
                <a:cubicBezTo>
                  <a:pt x="151" y="248"/>
                  <a:pt x="142" y="222"/>
                  <a:pt x="142" y="195"/>
                </a:cubicBezTo>
                <a:cubicBezTo>
                  <a:pt x="142" y="151"/>
                  <a:pt x="186" y="116"/>
                  <a:pt x="231" y="107"/>
                </a:cubicBezTo>
                <a:cubicBezTo>
                  <a:pt x="284" y="107"/>
                  <a:pt x="328" y="134"/>
                  <a:pt x="337" y="178"/>
                </a:cubicBezTo>
                <a:cubicBezTo>
                  <a:pt x="346" y="231"/>
                  <a:pt x="310" y="293"/>
                  <a:pt x="257" y="2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8" name="Freeform 53"/>
          <p:cNvSpPr>
            <a:spLocks noChangeArrowheads="1"/>
          </p:cNvSpPr>
          <p:nvPr/>
        </p:nvSpPr>
        <p:spPr bwMode="auto">
          <a:xfrm>
            <a:off x="5199679" y="2355505"/>
            <a:ext cx="338280" cy="331851"/>
          </a:xfrm>
          <a:custGeom>
            <a:avLst/>
            <a:gdLst>
              <a:gd name="T0" fmla="*/ 195 w 462"/>
              <a:gd name="T1" fmla="*/ 0 h 453"/>
              <a:gd name="T2" fmla="*/ 195 w 462"/>
              <a:gd name="T3" fmla="*/ 0 h 453"/>
              <a:gd name="T4" fmla="*/ 0 w 462"/>
              <a:gd name="T5" fmla="*/ 222 h 453"/>
              <a:gd name="T6" fmla="*/ 53 w 462"/>
              <a:gd name="T7" fmla="*/ 372 h 453"/>
              <a:gd name="T8" fmla="*/ 195 w 462"/>
              <a:gd name="T9" fmla="*/ 142 h 453"/>
              <a:gd name="T10" fmla="*/ 195 w 462"/>
              <a:gd name="T11" fmla="*/ 0 h 453"/>
              <a:gd name="T12" fmla="*/ 230 w 462"/>
              <a:gd name="T13" fmla="*/ 284 h 453"/>
              <a:gd name="T14" fmla="*/ 230 w 462"/>
              <a:gd name="T15" fmla="*/ 284 h 453"/>
              <a:gd name="T16" fmla="*/ 124 w 462"/>
              <a:gd name="T17" fmla="*/ 425 h 453"/>
              <a:gd name="T18" fmla="*/ 230 w 462"/>
              <a:gd name="T19" fmla="*/ 452 h 453"/>
              <a:gd name="T20" fmla="*/ 336 w 462"/>
              <a:gd name="T21" fmla="*/ 425 h 453"/>
              <a:gd name="T22" fmla="*/ 230 w 462"/>
              <a:gd name="T23" fmla="*/ 284 h 453"/>
              <a:gd name="T24" fmla="*/ 265 w 462"/>
              <a:gd name="T25" fmla="*/ 142 h 453"/>
              <a:gd name="T26" fmla="*/ 265 w 462"/>
              <a:gd name="T27" fmla="*/ 142 h 453"/>
              <a:gd name="T28" fmla="*/ 408 w 462"/>
              <a:gd name="T29" fmla="*/ 372 h 453"/>
              <a:gd name="T30" fmla="*/ 461 w 462"/>
              <a:gd name="T31" fmla="*/ 222 h 453"/>
              <a:gd name="T32" fmla="*/ 265 w 462"/>
              <a:gd name="T33" fmla="*/ 0 h 453"/>
              <a:gd name="T34" fmla="*/ 265 w 462"/>
              <a:gd name="T35" fmla="*/ 14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2" h="453">
                <a:moveTo>
                  <a:pt x="195" y="0"/>
                </a:moveTo>
                <a:lnTo>
                  <a:pt x="195" y="0"/>
                </a:lnTo>
                <a:cubicBezTo>
                  <a:pt x="79" y="18"/>
                  <a:pt x="0" y="106"/>
                  <a:pt x="0" y="222"/>
                </a:cubicBezTo>
                <a:cubicBezTo>
                  <a:pt x="0" y="284"/>
                  <a:pt x="26" y="328"/>
                  <a:pt x="53" y="372"/>
                </a:cubicBezTo>
                <a:cubicBezTo>
                  <a:pt x="133" y="337"/>
                  <a:pt x="195" y="248"/>
                  <a:pt x="195" y="142"/>
                </a:cubicBezTo>
                <a:lnTo>
                  <a:pt x="195" y="0"/>
                </a:lnTo>
                <a:close/>
                <a:moveTo>
                  <a:pt x="230" y="284"/>
                </a:moveTo>
                <a:lnTo>
                  <a:pt x="230" y="284"/>
                </a:lnTo>
                <a:cubicBezTo>
                  <a:pt x="212" y="337"/>
                  <a:pt x="177" y="390"/>
                  <a:pt x="124" y="425"/>
                </a:cubicBezTo>
                <a:cubicBezTo>
                  <a:pt x="151" y="443"/>
                  <a:pt x="186" y="452"/>
                  <a:pt x="230" y="452"/>
                </a:cubicBezTo>
                <a:cubicBezTo>
                  <a:pt x="265" y="452"/>
                  <a:pt x="310" y="443"/>
                  <a:pt x="336" y="425"/>
                </a:cubicBezTo>
                <a:cubicBezTo>
                  <a:pt x="283" y="390"/>
                  <a:pt x="248" y="337"/>
                  <a:pt x="230" y="284"/>
                </a:cubicBezTo>
                <a:close/>
                <a:moveTo>
                  <a:pt x="265" y="142"/>
                </a:moveTo>
                <a:lnTo>
                  <a:pt x="265" y="142"/>
                </a:lnTo>
                <a:cubicBezTo>
                  <a:pt x="265" y="248"/>
                  <a:pt x="327" y="328"/>
                  <a:pt x="408" y="372"/>
                </a:cubicBezTo>
                <a:cubicBezTo>
                  <a:pt x="434" y="328"/>
                  <a:pt x="461" y="284"/>
                  <a:pt x="461" y="222"/>
                </a:cubicBezTo>
                <a:cubicBezTo>
                  <a:pt x="461" y="106"/>
                  <a:pt x="372" y="18"/>
                  <a:pt x="265" y="0"/>
                </a:cubicBezTo>
                <a:lnTo>
                  <a:pt x="265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9" name="Freeform 54"/>
          <p:cNvSpPr>
            <a:spLocks noChangeArrowheads="1"/>
          </p:cNvSpPr>
          <p:nvPr/>
        </p:nvSpPr>
        <p:spPr bwMode="auto">
          <a:xfrm>
            <a:off x="8104386" y="1654840"/>
            <a:ext cx="351136" cy="280426"/>
          </a:xfrm>
          <a:custGeom>
            <a:avLst/>
            <a:gdLst>
              <a:gd name="T0" fmla="*/ 381 w 480"/>
              <a:gd name="T1" fmla="*/ 168 h 382"/>
              <a:gd name="T2" fmla="*/ 381 w 480"/>
              <a:gd name="T3" fmla="*/ 168 h 382"/>
              <a:gd name="T4" fmla="*/ 453 w 480"/>
              <a:gd name="T5" fmla="*/ 80 h 382"/>
              <a:gd name="T6" fmla="*/ 302 w 480"/>
              <a:gd name="T7" fmla="*/ 27 h 382"/>
              <a:gd name="T8" fmla="*/ 284 w 480"/>
              <a:gd name="T9" fmla="*/ 18 h 382"/>
              <a:gd name="T10" fmla="*/ 284 w 480"/>
              <a:gd name="T11" fmla="*/ 160 h 382"/>
              <a:gd name="T12" fmla="*/ 222 w 480"/>
              <a:gd name="T13" fmla="*/ 266 h 382"/>
              <a:gd name="T14" fmla="*/ 106 w 480"/>
              <a:gd name="T15" fmla="*/ 230 h 382"/>
              <a:gd name="T16" fmla="*/ 160 w 480"/>
              <a:gd name="T17" fmla="*/ 115 h 382"/>
              <a:gd name="T18" fmla="*/ 240 w 480"/>
              <a:gd name="T19" fmla="*/ 115 h 382"/>
              <a:gd name="T20" fmla="*/ 240 w 480"/>
              <a:gd name="T21" fmla="*/ 0 h 382"/>
              <a:gd name="T22" fmla="*/ 196 w 480"/>
              <a:gd name="T23" fmla="*/ 0 h 382"/>
              <a:gd name="T24" fmla="*/ 0 w 480"/>
              <a:gd name="T25" fmla="*/ 186 h 382"/>
              <a:gd name="T26" fmla="*/ 196 w 480"/>
              <a:gd name="T27" fmla="*/ 381 h 382"/>
              <a:gd name="T28" fmla="*/ 381 w 480"/>
              <a:gd name="T29" fmla="*/ 186 h 382"/>
              <a:gd name="T30" fmla="*/ 381 w 480"/>
              <a:gd name="T31" fmla="*/ 16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0" h="382">
                <a:moveTo>
                  <a:pt x="381" y="168"/>
                </a:moveTo>
                <a:lnTo>
                  <a:pt x="381" y="168"/>
                </a:lnTo>
                <a:cubicBezTo>
                  <a:pt x="443" y="151"/>
                  <a:pt x="479" y="89"/>
                  <a:pt x="453" y="80"/>
                </a:cubicBezTo>
                <a:cubicBezTo>
                  <a:pt x="390" y="80"/>
                  <a:pt x="337" y="53"/>
                  <a:pt x="302" y="27"/>
                </a:cubicBezTo>
                <a:cubicBezTo>
                  <a:pt x="293" y="27"/>
                  <a:pt x="293" y="27"/>
                  <a:pt x="284" y="18"/>
                </a:cubicBezTo>
                <a:cubicBezTo>
                  <a:pt x="284" y="160"/>
                  <a:pt x="284" y="160"/>
                  <a:pt x="284" y="160"/>
                </a:cubicBezTo>
                <a:cubicBezTo>
                  <a:pt x="284" y="213"/>
                  <a:pt x="257" y="248"/>
                  <a:pt x="222" y="266"/>
                </a:cubicBezTo>
                <a:cubicBezTo>
                  <a:pt x="178" y="283"/>
                  <a:pt x="124" y="275"/>
                  <a:pt x="106" y="230"/>
                </a:cubicBezTo>
                <a:cubicBezTo>
                  <a:pt x="90" y="195"/>
                  <a:pt x="115" y="142"/>
                  <a:pt x="160" y="115"/>
                </a:cubicBezTo>
                <a:cubicBezTo>
                  <a:pt x="187" y="106"/>
                  <a:pt x="213" y="106"/>
                  <a:pt x="240" y="115"/>
                </a:cubicBezTo>
                <a:cubicBezTo>
                  <a:pt x="240" y="0"/>
                  <a:pt x="240" y="0"/>
                  <a:pt x="240" y="0"/>
                </a:cubicBezTo>
                <a:cubicBezTo>
                  <a:pt x="222" y="0"/>
                  <a:pt x="213" y="0"/>
                  <a:pt x="196" y="0"/>
                </a:cubicBezTo>
                <a:cubicBezTo>
                  <a:pt x="90" y="0"/>
                  <a:pt x="0" y="80"/>
                  <a:pt x="0" y="186"/>
                </a:cubicBezTo>
                <a:cubicBezTo>
                  <a:pt x="0" y="293"/>
                  <a:pt x="90" y="381"/>
                  <a:pt x="196" y="381"/>
                </a:cubicBezTo>
                <a:cubicBezTo>
                  <a:pt x="302" y="381"/>
                  <a:pt x="381" y="293"/>
                  <a:pt x="381" y="186"/>
                </a:cubicBezTo>
                <a:cubicBezTo>
                  <a:pt x="381" y="177"/>
                  <a:pt x="381" y="168"/>
                  <a:pt x="381" y="16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0" name="Freeform 55"/>
          <p:cNvSpPr>
            <a:spLocks noChangeArrowheads="1"/>
          </p:cNvSpPr>
          <p:nvPr/>
        </p:nvSpPr>
        <p:spPr bwMode="auto">
          <a:xfrm>
            <a:off x="8823531" y="1622699"/>
            <a:ext cx="351940" cy="344707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328 w 480"/>
              <a:gd name="T13" fmla="*/ 222 h 471"/>
              <a:gd name="T14" fmla="*/ 328 w 480"/>
              <a:gd name="T15" fmla="*/ 222 h 471"/>
              <a:gd name="T16" fmla="*/ 328 w 480"/>
              <a:gd name="T17" fmla="*/ 231 h 471"/>
              <a:gd name="T18" fmla="*/ 230 w 480"/>
              <a:gd name="T19" fmla="*/ 328 h 471"/>
              <a:gd name="T20" fmla="*/ 133 w 480"/>
              <a:gd name="T21" fmla="*/ 231 h 471"/>
              <a:gd name="T22" fmla="*/ 230 w 480"/>
              <a:gd name="T23" fmla="*/ 134 h 471"/>
              <a:gd name="T24" fmla="*/ 248 w 480"/>
              <a:gd name="T25" fmla="*/ 143 h 471"/>
              <a:gd name="T26" fmla="*/ 248 w 480"/>
              <a:gd name="T27" fmla="*/ 196 h 471"/>
              <a:gd name="T28" fmla="*/ 213 w 480"/>
              <a:gd name="T29" fmla="*/ 196 h 471"/>
              <a:gd name="T30" fmla="*/ 186 w 480"/>
              <a:gd name="T31" fmla="*/ 258 h 471"/>
              <a:gd name="T32" fmla="*/ 248 w 480"/>
              <a:gd name="T33" fmla="*/ 275 h 471"/>
              <a:gd name="T34" fmla="*/ 275 w 480"/>
              <a:gd name="T35" fmla="*/ 222 h 471"/>
              <a:gd name="T36" fmla="*/ 275 w 480"/>
              <a:gd name="T37" fmla="*/ 151 h 471"/>
              <a:gd name="T38" fmla="*/ 283 w 480"/>
              <a:gd name="T39" fmla="*/ 151 h 471"/>
              <a:gd name="T40" fmla="*/ 354 w 480"/>
              <a:gd name="T41" fmla="*/ 178 h 471"/>
              <a:gd name="T42" fmla="*/ 328 w 480"/>
              <a:gd name="T43" fmla="*/ 222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28" y="222"/>
                </a:moveTo>
                <a:lnTo>
                  <a:pt x="328" y="222"/>
                </a:lnTo>
                <a:lnTo>
                  <a:pt x="328" y="231"/>
                </a:lnTo>
                <a:cubicBezTo>
                  <a:pt x="328" y="293"/>
                  <a:pt x="283" y="328"/>
                  <a:pt x="230" y="328"/>
                </a:cubicBezTo>
                <a:cubicBezTo>
                  <a:pt x="177" y="328"/>
                  <a:pt x="133" y="293"/>
                  <a:pt x="133" y="231"/>
                </a:cubicBezTo>
                <a:cubicBezTo>
                  <a:pt x="133" y="178"/>
                  <a:pt x="177" y="134"/>
                  <a:pt x="230" y="134"/>
                </a:cubicBezTo>
                <a:cubicBezTo>
                  <a:pt x="239" y="134"/>
                  <a:pt x="248" y="134"/>
                  <a:pt x="248" y="143"/>
                </a:cubicBezTo>
                <a:cubicBezTo>
                  <a:pt x="248" y="196"/>
                  <a:pt x="248" y="196"/>
                  <a:pt x="248" y="196"/>
                </a:cubicBezTo>
                <a:cubicBezTo>
                  <a:pt x="239" y="187"/>
                  <a:pt x="222" y="196"/>
                  <a:pt x="213" y="196"/>
                </a:cubicBezTo>
                <a:cubicBezTo>
                  <a:pt x="186" y="213"/>
                  <a:pt x="177" y="231"/>
                  <a:pt x="186" y="258"/>
                </a:cubicBezTo>
                <a:cubicBezTo>
                  <a:pt x="195" y="275"/>
                  <a:pt x="222" y="284"/>
                  <a:pt x="248" y="275"/>
                </a:cubicBezTo>
                <a:cubicBezTo>
                  <a:pt x="257" y="267"/>
                  <a:pt x="275" y="249"/>
                  <a:pt x="275" y="222"/>
                </a:cubicBezTo>
                <a:cubicBezTo>
                  <a:pt x="275" y="151"/>
                  <a:pt x="275" y="151"/>
                  <a:pt x="275" y="151"/>
                </a:cubicBezTo>
                <a:lnTo>
                  <a:pt x="283" y="151"/>
                </a:lnTo>
                <a:cubicBezTo>
                  <a:pt x="301" y="160"/>
                  <a:pt x="328" y="178"/>
                  <a:pt x="354" y="178"/>
                </a:cubicBezTo>
                <a:cubicBezTo>
                  <a:pt x="372" y="178"/>
                  <a:pt x="354" y="213"/>
                  <a:pt x="328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1" name="Freeform 56"/>
          <p:cNvSpPr>
            <a:spLocks noChangeArrowheads="1"/>
          </p:cNvSpPr>
          <p:nvPr/>
        </p:nvSpPr>
        <p:spPr bwMode="auto">
          <a:xfrm>
            <a:off x="2328720" y="2355505"/>
            <a:ext cx="299711" cy="331851"/>
          </a:xfrm>
          <a:custGeom>
            <a:avLst/>
            <a:gdLst>
              <a:gd name="T0" fmla="*/ 364 w 409"/>
              <a:gd name="T1" fmla="*/ 80 h 453"/>
              <a:gd name="T2" fmla="*/ 364 w 409"/>
              <a:gd name="T3" fmla="*/ 80 h 453"/>
              <a:gd name="T4" fmla="*/ 329 w 409"/>
              <a:gd name="T5" fmla="*/ 53 h 453"/>
              <a:gd name="T6" fmla="*/ 222 w 409"/>
              <a:gd name="T7" fmla="*/ 45 h 453"/>
              <a:gd name="T8" fmla="*/ 204 w 409"/>
              <a:gd name="T9" fmla="*/ 9 h 453"/>
              <a:gd name="T10" fmla="*/ 142 w 409"/>
              <a:gd name="T11" fmla="*/ 0 h 453"/>
              <a:gd name="T12" fmla="*/ 124 w 409"/>
              <a:gd name="T13" fmla="*/ 45 h 453"/>
              <a:gd name="T14" fmla="*/ 124 w 409"/>
              <a:gd name="T15" fmla="*/ 98 h 453"/>
              <a:gd name="T16" fmla="*/ 80 w 409"/>
              <a:gd name="T17" fmla="*/ 133 h 453"/>
              <a:gd name="T18" fmla="*/ 27 w 409"/>
              <a:gd name="T19" fmla="*/ 133 h 453"/>
              <a:gd name="T20" fmla="*/ 0 w 409"/>
              <a:gd name="T21" fmla="*/ 151 h 453"/>
              <a:gd name="T22" fmla="*/ 45 w 409"/>
              <a:gd name="T23" fmla="*/ 302 h 453"/>
              <a:gd name="T24" fmla="*/ 169 w 409"/>
              <a:gd name="T25" fmla="*/ 319 h 453"/>
              <a:gd name="T26" fmla="*/ 186 w 409"/>
              <a:gd name="T27" fmla="*/ 266 h 453"/>
              <a:gd name="T28" fmla="*/ 231 w 409"/>
              <a:gd name="T29" fmla="*/ 310 h 453"/>
              <a:gd name="T30" fmla="*/ 302 w 409"/>
              <a:gd name="T31" fmla="*/ 337 h 453"/>
              <a:gd name="T32" fmla="*/ 293 w 409"/>
              <a:gd name="T33" fmla="*/ 399 h 453"/>
              <a:gd name="T34" fmla="*/ 248 w 409"/>
              <a:gd name="T35" fmla="*/ 408 h 453"/>
              <a:gd name="T36" fmla="*/ 239 w 409"/>
              <a:gd name="T37" fmla="*/ 372 h 453"/>
              <a:gd name="T38" fmla="*/ 257 w 409"/>
              <a:gd name="T39" fmla="*/ 372 h 453"/>
              <a:gd name="T40" fmla="*/ 257 w 409"/>
              <a:gd name="T41" fmla="*/ 337 h 453"/>
              <a:gd name="T42" fmla="*/ 186 w 409"/>
              <a:gd name="T43" fmla="*/ 372 h 453"/>
              <a:gd name="T44" fmla="*/ 195 w 409"/>
              <a:gd name="T45" fmla="*/ 434 h 453"/>
              <a:gd name="T46" fmla="*/ 293 w 409"/>
              <a:gd name="T47" fmla="*/ 452 h 453"/>
              <a:gd name="T48" fmla="*/ 364 w 409"/>
              <a:gd name="T49" fmla="*/ 80 h 453"/>
              <a:gd name="T50" fmla="*/ 319 w 409"/>
              <a:gd name="T51" fmla="*/ 231 h 453"/>
              <a:gd name="T52" fmla="*/ 319 w 409"/>
              <a:gd name="T53" fmla="*/ 231 h 453"/>
              <a:gd name="T54" fmla="*/ 284 w 409"/>
              <a:gd name="T55" fmla="*/ 222 h 453"/>
              <a:gd name="T56" fmla="*/ 248 w 409"/>
              <a:gd name="T57" fmla="*/ 231 h 453"/>
              <a:gd name="T58" fmla="*/ 284 w 409"/>
              <a:gd name="T59" fmla="*/ 177 h 453"/>
              <a:gd name="T60" fmla="*/ 319 w 409"/>
              <a:gd name="T61" fmla="*/ 23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9" h="453">
                <a:moveTo>
                  <a:pt x="364" y="80"/>
                </a:moveTo>
                <a:lnTo>
                  <a:pt x="364" y="80"/>
                </a:lnTo>
                <a:cubicBezTo>
                  <a:pt x="364" y="53"/>
                  <a:pt x="329" y="53"/>
                  <a:pt x="329" y="53"/>
                </a:cubicBezTo>
                <a:cubicBezTo>
                  <a:pt x="222" y="45"/>
                  <a:pt x="222" y="45"/>
                  <a:pt x="222" y="45"/>
                </a:cubicBezTo>
                <a:cubicBezTo>
                  <a:pt x="222" y="45"/>
                  <a:pt x="222" y="18"/>
                  <a:pt x="204" y="9"/>
                </a:cubicBezTo>
                <a:cubicBezTo>
                  <a:pt x="177" y="0"/>
                  <a:pt x="160" y="0"/>
                  <a:pt x="142" y="0"/>
                </a:cubicBezTo>
                <a:cubicBezTo>
                  <a:pt x="124" y="0"/>
                  <a:pt x="124" y="27"/>
                  <a:pt x="124" y="45"/>
                </a:cubicBezTo>
                <a:cubicBezTo>
                  <a:pt x="124" y="62"/>
                  <a:pt x="124" y="89"/>
                  <a:pt x="124" y="98"/>
                </a:cubicBezTo>
                <a:cubicBezTo>
                  <a:pt x="124" y="124"/>
                  <a:pt x="116" y="133"/>
                  <a:pt x="80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10" y="133"/>
                  <a:pt x="0" y="133"/>
                  <a:pt x="0" y="151"/>
                </a:cubicBezTo>
                <a:cubicBezTo>
                  <a:pt x="0" y="159"/>
                  <a:pt x="18" y="275"/>
                  <a:pt x="45" y="302"/>
                </a:cubicBezTo>
                <a:cubicBezTo>
                  <a:pt x="63" y="310"/>
                  <a:pt x="151" y="319"/>
                  <a:pt x="169" y="319"/>
                </a:cubicBezTo>
                <a:cubicBezTo>
                  <a:pt x="186" y="319"/>
                  <a:pt x="177" y="266"/>
                  <a:pt x="186" y="266"/>
                </a:cubicBezTo>
                <a:cubicBezTo>
                  <a:pt x="195" y="266"/>
                  <a:pt x="195" y="302"/>
                  <a:pt x="231" y="310"/>
                </a:cubicBezTo>
                <a:cubicBezTo>
                  <a:pt x="257" y="310"/>
                  <a:pt x="302" y="310"/>
                  <a:pt x="302" y="337"/>
                </a:cubicBezTo>
                <a:cubicBezTo>
                  <a:pt x="302" y="363"/>
                  <a:pt x="310" y="399"/>
                  <a:pt x="293" y="399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13" y="399"/>
                  <a:pt x="222" y="372"/>
                  <a:pt x="239" y="372"/>
                </a:cubicBezTo>
                <a:cubicBezTo>
                  <a:pt x="248" y="372"/>
                  <a:pt x="257" y="372"/>
                  <a:pt x="257" y="372"/>
                </a:cubicBezTo>
                <a:cubicBezTo>
                  <a:pt x="257" y="337"/>
                  <a:pt x="257" y="337"/>
                  <a:pt x="257" y="337"/>
                </a:cubicBezTo>
                <a:cubicBezTo>
                  <a:pt x="257" y="337"/>
                  <a:pt x="195" y="328"/>
                  <a:pt x="186" y="372"/>
                </a:cubicBezTo>
                <a:cubicBezTo>
                  <a:pt x="186" y="417"/>
                  <a:pt x="195" y="434"/>
                  <a:pt x="195" y="434"/>
                </a:cubicBezTo>
                <a:cubicBezTo>
                  <a:pt x="204" y="443"/>
                  <a:pt x="213" y="452"/>
                  <a:pt x="293" y="452"/>
                </a:cubicBezTo>
                <a:cubicBezTo>
                  <a:pt x="408" y="452"/>
                  <a:pt x="364" y="115"/>
                  <a:pt x="364" y="80"/>
                </a:cubicBezTo>
                <a:close/>
                <a:moveTo>
                  <a:pt x="319" y="231"/>
                </a:moveTo>
                <a:lnTo>
                  <a:pt x="319" y="231"/>
                </a:lnTo>
                <a:cubicBezTo>
                  <a:pt x="319" y="240"/>
                  <a:pt x="302" y="222"/>
                  <a:pt x="284" y="222"/>
                </a:cubicBezTo>
                <a:cubicBezTo>
                  <a:pt x="266" y="222"/>
                  <a:pt x="248" y="231"/>
                  <a:pt x="248" y="231"/>
                </a:cubicBezTo>
                <a:cubicBezTo>
                  <a:pt x="239" y="222"/>
                  <a:pt x="248" y="177"/>
                  <a:pt x="284" y="177"/>
                </a:cubicBezTo>
                <a:cubicBezTo>
                  <a:pt x="310" y="177"/>
                  <a:pt x="329" y="231"/>
                  <a:pt x="319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2" name="Freeform 57"/>
          <p:cNvSpPr>
            <a:spLocks noChangeArrowheads="1"/>
          </p:cNvSpPr>
          <p:nvPr/>
        </p:nvSpPr>
        <p:spPr bwMode="auto">
          <a:xfrm>
            <a:off x="2328720" y="2361933"/>
            <a:ext cx="57853" cy="57853"/>
          </a:xfrm>
          <a:custGeom>
            <a:avLst/>
            <a:gdLst>
              <a:gd name="T0" fmla="*/ 80 w 81"/>
              <a:gd name="T1" fmla="*/ 71 h 81"/>
              <a:gd name="T2" fmla="*/ 80 w 81"/>
              <a:gd name="T3" fmla="*/ 71 h 81"/>
              <a:gd name="T4" fmla="*/ 80 w 81"/>
              <a:gd name="T5" fmla="*/ 0 h 81"/>
              <a:gd name="T6" fmla="*/ 0 w 81"/>
              <a:gd name="T7" fmla="*/ 80 h 81"/>
              <a:gd name="T8" fmla="*/ 71 w 81"/>
              <a:gd name="T9" fmla="*/ 80 h 81"/>
              <a:gd name="T10" fmla="*/ 80 w 81"/>
              <a:gd name="T11" fmla="*/ 7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81">
                <a:moveTo>
                  <a:pt x="80" y="71"/>
                </a:moveTo>
                <a:lnTo>
                  <a:pt x="80" y="71"/>
                </a:lnTo>
                <a:cubicBezTo>
                  <a:pt x="80" y="62"/>
                  <a:pt x="80" y="0"/>
                  <a:pt x="8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54" y="80"/>
                  <a:pt x="71" y="80"/>
                </a:cubicBezTo>
                <a:cubicBezTo>
                  <a:pt x="80" y="80"/>
                  <a:pt x="80" y="80"/>
                  <a:pt x="80" y="7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3" name="Freeform 58"/>
          <p:cNvSpPr>
            <a:spLocks noChangeArrowheads="1"/>
          </p:cNvSpPr>
          <p:nvPr/>
        </p:nvSpPr>
        <p:spPr bwMode="auto">
          <a:xfrm>
            <a:off x="4466873" y="896322"/>
            <a:ext cx="351136" cy="347118"/>
          </a:xfrm>
          <a:custGeom>
            <a:avLst/>
            <a:gdLst>
              <a:gd name="T0" fmla="*/ 240 w 480"/>
              <a:gd name="T1" fmla="*/ 0 h 471"/>
              <a:gd name="T2" fmla="*/ 240 w 480"/>
              <a:gd name="T3" fmla="*/ 0 h 471"/>
              <a:gd name="T4" fmla="*/ 0 w 480"/>
              <a:gd name="T5" fmla="*/ 231 h 471"/>
              <a:gd name="T6" fmla="*/ 240 w 480"/>
              <a:gd name="T7" fmla="*/ 470 h 471"/>
              <a:gd name="T8" fmla="*/ 479 w 480"/>
              <a:gd name="T9" fmla="*/ 231 h 471"/>
              <a:gd name="T10" fmla="*/ 240 w 480"/>
              <a:gd name="T11" fmla="*/ 0 h 471"/>
              <a:gd name="T12" fmla="*/ 346 w 480"/>
              <a:gd name="T13" fmla="*/ 187 h 471"/>
              <a:gd name="T14" fmla="*/ 346 w 480"/>
              <a:gd name="T15" fmla="*/ 187 h 471"/>
              <a:gd name="T16" fmla="*/ 249 w 480"/>
              <a:gd name="T17" fmla="*/ 338 h 471"/>
              <a:gd name="T18" fmla="*/ 195 w 480"/>
              <a:gd name="T19" fmla="*/ 319 h 471"/>
              <a:gd name="T20" fmla="*/ 160 w 480"/>
              <a:gd name="T21" fmla="*/ 195 h 471"/>
              <a:gd name="T22" fmla="*/ 134 w 480"/>
              <a:gd name="T23" fmla="*/ 204 h 471"/>
              <a:gd name="T24" fmla="*/ 124 w 480"/>
              <a:gd name="T25" fmla="*/ 195 h 471"/>
              <a:gd name="T26" fmla="*/ 195 w 480"/>
              <a:gd name="T27" fmla="*/ 142 h 471"/>
              <a:gd name="T28" fmla="*/ 231 w 480"/>
              <a:gd name="T29" fmla="*/ 222 h 471"/>
              <a:gd name="T30" fmla="*/ 249 w 480"/>
              <a:gd name="T31" fmla="*/ 266 h 471"/>
              <a:gd name="T32" fmla="*/ 284 w 480"/>
              <a:gd name="T33" fmla="*/ 222 h 471"/>
              <a:gd name="T34" fmla="*/ 258 w 480"/>
              <a:gd name="T35" fmla="*/ 195 h 471"/>
              <a:gd name="T36" fmla="*/ 346 w 480"/>
              <a:gd name="T37" fmla="*/ 18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0" h="471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40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346" y="187"/>
                </a:moveTo>
                <a:lnTo>
                  <a:pt x="346" y="187"/>
                </a:lnTo>
                <a:cubicBezTo>
                  <a:pt x="337" y="257"/>
                  <a:pt x="266" y="319"/>
                  <a:pt x="249" y="338"/>
                </a:cubicBezTo>
                <a:cubicBezTo>
                  <a:pt x="222" y="346"/>
                  <a:pt x="205" y="328"/>
                  <a:pt x="195" y="319"/>
                </a:cubicBezTo>
                <a:cubicBezTo>
                  <a:pt x="187" y="301"/>
                  <a:pt x="169" y="204"/>
                  <a:pt x="160" y="195"/>
                </a:cubicBezTo>
                <a:cubicBezTo>
                  <a:pt x="151" y="195"/>
                  <a:pt x="134" y="204"/>
                  <a:pt x="134" y="204"/>
                </a:cubicBezTo>
                <a:cubicBezTo>
                  <a:pt x="124" y="195"/>
                  <a:pt x="124" y="195"/>
                  <a:pt x="124" y="195"/>
                </a:cubicBezTo>
                <a:cubicBezTo>
                  <a:pt x="124" y="195"/>
                  <a:pt x="160" y="151"/>
                  <a:pt x="195" y="142"/>
                </a:cubicBezTo>
                <a:cubicBezTo>
                  <a:pt x="222" y="134"/>
                  <a:pt x="222" y="187"/>
                  <a:pt x="231" y="222"/>
                </a:cubicBezTo>
                <a:cubicBezTo>
                  <a:pt x="240" y="248"/>
                  <a:pt x="240" y="266"/>
                  <a:pt x="249" y="266"/>
                </a:cubicBezTo>
                <a:cubicBezTo>
                  <a:pt x="258" y="266"/>
                  <a:pt x="266" y="248"/>
                  <a:pt x="284" y="222"/>
                </a:cubicBezTo>
                <a:cubicBezTo>
                  <a:pt x="293" y="204"/>
                  <a:pt x="275" y="178"/>
                  <a:pt x="258" y="195"/>
                </a:cubicBezTo>
                <a:cubicBezTo>
                  <a:pt x="266" y="134"/>
                  <a:pt x="364" y="116"/>
                  <a:pt x="346" y="1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4" name="Freeform 59"/>
          <p:cNvSpPr>
            <a:spLocks noChangeArrowheads="1"/>
          </p:cNvSpPr>
          <p:nvPr/>
        </p:nvSpPr>
        <p:spPr bwMode="auto">
          <a:xfrm>
            <a:off x="3014118" y="896322"/>
            <a:ext cx="351940" cy="347118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177 w 479"/>
              <a:gd name="T13" fmla="*/ 284 h 471"/>
              <a:gd name="T14" fmla="*/ 177 w 479"/>
              <a:gd name="T15" fmla="*/ 284 h 471"/>
              <a:gd name="T16" fmla="*/ 124 w 479"/>
              <a:gd name="T17" fmla="*/ 231 h 471"/>
              <a:gd name="T18" fmla="*/ 177 w 479"/>
              <a:gd name="T19" fmla="*/ 187 h 471"/>
              <a:gd name="T20" fmla="*/ 221 w 479"/>
              <a:gd name="T21" fmla="*/ 231 h 471"/>
              <a:gd name="T22" fmla="*/ 177 w 479"/>
              <a:gd name="T23" fmla="*/ 284 h 471"/>
              <a:gd name="T24" fmla="*/ 300 w 479"/>
              <a:gd name="T25" fmla="*/ 284 h 471"/>
              <a:gd name="T26" fmla="*/ 300 w 479"/>
              <a:gd name="T27" fmla="*/ 284 h 471"/>
              <a:gd name="T28" fmla="*/ 256 w 479"/>
              <a:gd name="T29" fmla="*/ 231 h 471"/>
              <a:gd name="T30" fmla="*/ 300 w 479"/>
              <a:gd name="T31" fmla="*/ 187 h 471"/>
              <a:gd name="T32" fmla="*/ 354 w 479"/>
              <a:gd name="T33" fmla="*/ 231 h 471"/>
              <a:gd name="T34" fmla="*/ 300 w 479"/>
              <a:gd name="T35" fmla="*/ 284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39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177" y="284"/>
                </a:moveTo>
                <a:lnTo>
                  <a:pt x="177" y="284"/>
                </a:lnTo>
                <a:cubicBezTo>
                  <a:pt x="150" y="284"/>
                  <a:pt x="124" y="266"/>
                  <a:pt x="124" y="231"/>
                </a:cubicBezTo>
                <a:cubicBezTo>
                  <a:pt x="124" y="204"/>
                  <a:pt x="150" y="187"/>
                  <a:pt x="177" y="187"/>
                </a:cubicBezTo>
                <a:cubicBezTo>
                  <a:pt x="203" y="187"/>
                  <a:pt x="221" y="204"/>
                  <a:pt x="221" y="231"/>
                </a:cubicBezTo>
                <a:cubicBezTo>
                  <a:pt x="221" y="266"/>
                  <a:pt x="203" y="284"/>
                  <a:pt x="177" y="284"/>
                </a:cubicBezTo>
                <a:close/>
                <a:moveTo>
                  <a:pt x="300" y="284"/>
                </a:moveTo>
                <a:lnTo>
                  <a:pt x="300" y="284"/>
                </a:lnTo>
                <a:cubicBezTo>
                  <a:pt x="275" y="284"/>
                  <a:pt x="256" y="266"/>
                  <a:pt x="256" y="231"/>
                </a:cubicBezTo>
                <a:cubicBezTo>
                  <a:pt x="256" y="204"/>
                  <a:pt x="275" y="187"/>
                  <a:pt x="300" y="187"/>
                </a:cubicBezTo>
                <a:cubicBezTo>
                  <a:pt x="328" y="187"/>
                  <a:pt x="354" y="204"/>
                  <a:pt x="354" y="231"/>
                </a:cubicBezTo>
                <a:cubicBezTo>
                  <a:pt x="354" y="266"/>
                  <a:pt x="328" y="284"/>
                  <a:pt x="300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5" name="Freeform 60"/>
          <p:cNvSpPr>
            <a:spLocks noChangeArrowheads="1"/>
          </p:cNvSpPr>
          <p:nvPr/>
        </p:nvSpPr>
        <p:spPr bwMode="auto">
          <a:xfrm>
            <a:off x="3046259" y="2374789"/>
            <a:ext cx="287658" cy="289265"/>
          </a:xfrm>
          <a:custGeom>
            <a:avLst/>
            <a:gdLst>
              <a:gd name="T0" fmla="*/ 89 w 391"/>
              <a:gd name="T1" fmla="*/ 160 h 399"/>
              <a:gd name="T2" fmla="*/ 89 w 391"/>
              <a:gd name="T3" fmla="*/ 160 h 399"/>
              <a:gd name="T4" fmla="*/ 133 w 391"/>
              <a:gd name="T5" fmla="*/ 88 h 399"/>
              <a:gd name="T6" fmla="*/ 186 w 391"/>
              <a:gd name="T7" fmla="*/ 88 h 399"/>
              <a:gd name="T8" fmla="*/ 186 w 391"/>
              <a:gd name="T9" fmla="*/ 150 h 399"/>
              <a:gd name="T10" fmla="*/ 186 w 391"/>
              <a:gd name="T11" fmla="*/ 150 h 399"/>
              <a:gd name="T12" fmla="*/ 195 w 391"/>
              <a:gd name="T13" fmla="*/ 160 h 399"/>
              <a:gd name="T14" fmla="*/ 195 w 391"/>
              <a:gd name="T15" fmla="*/ 150 h 399"/>
              <a:gd name="T16" fmla="*/ 354 w 391"/>
              <a:gd name="T17" fmla="*/ 0 h 399"/>
              <a:gd name="T18" fmla="*/ 248 w 391"/>
              <a:gd name="T19" fmla="*/ 0 h 399"/>
              <a:gd name="T20" fmla="*/ 133 w 391"/>
              <a:gd name="T21" fmla="*/ 0 h 399"/>
              <a:gd name="T22" fmla="*/ 0 w 391"/>
              <a:gd name="T23" fmla="*/ 150 h 399"/>
              <a:gd name="T24" fmla="*/ 0 w 391"/>
              <a:gd name="T25" fmla="*/ 354 h 399"/>
              <a:gd name="T26" fmla="*/ 89 w 391"/>
              <a:gd name="T27" fmla="*/ 266 h 399"/>
              <a:gd name="T28" fmla="*/ 89 w 391"/>
              <a:gd name="T29" fmla="*/ 160 h 399"/>
              <a:gd name="T30" fmla="*/ 301 w 391"/>
              <a:gd name="T31" fmla="*/ 132 h 399"/>
              <a:gd name="T32" fmla="*/ 301 w 391"/>
              <a:gd name="T33" fmla="*/ 132 h 399"/>
              <a:gd name="T34" fmla="*/ 301 w 391"/>
              <a:gd name="T35" fmla="*/ 239 h 399"/>
              <a:gd name="T36" fmla="*/ 256 w 391"/>
              <a:gd name="T37" fmla="*/ 310 h 399"/>
              <a:gd name="T38" fmla="*/ 203 w 391"/>
              <a:gd name="T39" fmla="*/ 310 h 399"/>
              <a:gd name="T40" fmla="*/ 203 w 391"/>
              <a:gd name="T41" fmla="*/ 248 h 399"/>
              <a:gd name="T42" fmla="*/ 203 w 391"/>
              <a:gd name="T43" fmla="*/ 248 h 399"/>
              <a:gd name="T44" fmla="*/ 195 w 391"/>
              <a:gd name="T45" fmla="*/ 239 h 399"/>
              <a:gd name="T46" fmla="*/ 195 w 391"/>
              <a:gd name="T47" fmla="*/ 239 h 399"/>
              <a:gd name="T48" fmla="*/ 35 w 391"/>
              <a:gd name="T49" fmla="*/ 398 h 399"/>
              <a:gd name="T50" fmla="*/ 142 w 391"/>
              <a:gd name="T51" fmla="*/ 398 h 399"/>
              <a:gd name="T52" fmla="*/ 256 w 391"/>
              <a:gd name="T53" fmla="*/ 398 h 399"/>
              <a:gd name="T54" fmla="*/ 390 w 391"/>
              <a:gd name="T55" fmla="*/ 248 h 399"/>
              <a:gd name="T56" fmla="*/ 390 w 391"/>
              <a:gd name="T57" fmla="*/ 44 h 399"/>
              <a:gd name="T58" fmla="*/ 301 w 391"/>
              <a:gd name="T59" fmla="*/ 132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1" h="399">
                <a:moveTo>
                  <a:pt x="89" y="160"/>
                </a:moveTo>
                <a:lnTo>
                  <a:pt x="89" y="160"/>
                </a:lnTo>
                <a:cubicBezTo>
                  <a:pt x="89" y="124"/>
                  <a:pt x="97" y="97"/>
                  <a:pt x="133" y="88"/>
                </a:cubicBezTo>
                <a:cubicBezTo>
                  <a:pt x="142" y="88"/>
                  <a:pt x="168" y="88"/>
                  <a:pt x="186" y="88"/>
                </a:cubicBezTo>
                <a:cubicBezTo>
                  <a:pt x="186" y="150"/>
                  <a:pt x="186" y="150"/>
                  <a:pt x="186" y="150"/>
                </a:cubicBezTo>
                <a:lnTo>
                  <a:pt x="186" y="150"/>
                </a:lnTo>
                <a:cubicBezTo>
                  <a:pt x="186" y="160"/>
                  <a:pt x="195" y="160"/>
                  <a:pt x="195" y="160"/>
                </a:cubicBezTo>
                <a:cubicBezTo>
                  <a:pt x="195" y="160"/>
                  <a:pt x="195" y="160"/>
                  <a:pt x="195" y="150"/>
                </a:cubicBezTo>
                <a:cubicBezTo>
                  <a:pt x="354" y="0"/>
                  <a:pt x="354" y="0"/>
                  <a:pt x="354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44" y="0"/>
                  <a:pt x="0" y="53"/>
                  <a:pt x="0" y="150"/>
                </a:cubicBezTo>
                <a:cubicBezTo>
                  <a:pt x="0" y="354"/>
                  <a:pt x="0" y="354"/>
                  <a:pt x="0" y="354"/>
                </a:cubicBezTo>
                <a:cubicBezTo>
                  <a:pt x="89" y="266"/>
                  <a:pt x="89" y="266"/>
                  <a:pt x="89" y="266"/>
                </a:cubicBezTo>
                <a:lnTo>
                  <a:pt x="89" y="160"/>
                </a:lnTo>
                <a:close/>
                <a:moveTo>
                  <a:pt x="301" y="132"/>
                </a:moveTo>
                <a:lnTo>
                  <a:pt x="301" y="132"/>
                </a:lnTo>
                <a:cubicBezTo>
                  <a:pt x="301" y="239"/>
                  <a:pt x="301" y="239"/>
                  <a:pt x="301" y="239"/>
                </a:cubicBezTo>
                <a:cubicBezTo>
                  <a:pt x="301" y="275"/>
                  <a:pt x="293" y="301"/>
                  <a:pt x="256" y="310"/>
                </a:cubicBezTo>
                <a:cubicBezTo>
                  <a:pt x="248" y="310"/>
                  <a:pt x="221" y="310"/>
                  <a:pt x="203" y="310"/>
                </a:cubicBezTo>
                <a:cubicBezTo>
                  <a:pt x="203" y="248"/>
                  <a:pt x="203" y="248"/>
                  <a:pt x="203" y="248"/>
                </a:cubicBezTo>
                <a:lnTo>
                  <a:pt x="203" y="248"/>
                </a:lnTo>
                <a:cubicBezTo>
                  <a:pt x="203" y="239"/>
                  <a:pt x="195" y="239"/>
                  <a:pt x="195" y="239"/>
                </a:cubicBezTo>
                <a:lnTo>
                  <a:pt x="195" y="239"/>
                </a:lnTo>
                <a:cubicBezTo>
                  <a:pt x="35" y="398"/>
                  <a:pt x="35" y="398"/>
                  <a:pt x="35" y="398"/>
                </a:cubicBezTo>
                <a:cubicBezTo>
                  <a:pt x="142" y="398"/>
                  <a:pt x="142" y="398"/>
                  <a:pt x="142" y="398"/>
                </a:cubicBezTo>
                <a:cubicBezTo>
                  <a:pt x="256" y="398"/>
                  <a:pt x="256" y="398"/>
                  <a:pt x="256" y="398"/>
                </a:cubicBezTo>
                <a:cubicBezTo>
                  <a:pt x="346" y="398"/>
                  <a:pt x="390" y="345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lnTo>
                  <a:pt x="301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6" name="Freeform 61"/>
          <p:cNvSpPr>
            <a:spLocks noChangeArrowheads="1"/>
          </p:cNvSpPr>
          <p:nvPr/>
        </p:nvSpPr>
        <p:spPr bwMode="auto">
          <a:xfrm>
            <a:off x="10989807" y="1622699"/>
            <a:ext cx="359975" cy="363992"/>
          </a:xfrm>
          <a:custGeom>
            <a:avLst/>
            <a:gdLst>
              <a:gd name="T0" fmla="*/ 433 w 496"/>
              <a:gd name="T1" fmla="*/ 311 h 498"/>
              <a:gd name="T2" fmla="*/ 433 w 496"/>
              <a:gd name="T3" fmla="*/ 311 h 498"/>
              <a:gd name="T4" fmla="*/ 372 w 496"/>
              <a:gd name="T5" fmla="*/ 320 h 498"/>
              <a:gd name="T6" fmla="*/ 106 w 496"/>
              <a:gd name="T7" fmla="*/ 409 h 498"/>
              <a:gd name="T8" fmla="*/ 123 w 496"/>
              <a:gd name="T9" fmla="*/ 417 h 498"/>
              <a:gd name="T10" fmla="*/ 442 w 496"/>
              <a:gd name="T11" fmla="*/ 364 h 498"/>
              <a:gd name="T12" fmla="*/ 433 w 496"/>
              <a:gd name="T13" fmla="*/ 311 h 498"/>
              <a:gd name="T14" fmla="*/ 132 w 496"/>
              <a:gd name="T15" fmla="*/ 293 h 498"/>
              <a:gd name="T16" fmla="*/ 132 w 496"/>
              <a:gd name="T17" fmla="*/ 293 h 498"/>
              <a:gd name="T18" fmla="*/ 186 w 496"/>
              <a:gd name="T19" fmla="*/ 19 h 498"/>
              <a:gd name="T20" fmla="*/ 159 w 496"/>
              <a:gd name="T21" fmla="*/ 28 h 498"/>
              <a:gd name="T22" fmla="*/ 53 w 496"/>
              <a:gd name="T23" fmla="*/ 328 h 498"/>
              <a:gd name="T24" fmla="*/ 106 w 496"/>
              <a:gd name="T25" fmla="*/ 347 h 498"/>
              <a:gd name="T26" fmla="*/ 132 w 496"/>
              <a:gd name="T27" fmla="*/ 293 h 498"/>
              <a:gd name="T28" fmla="*/ 274 w 496"/>
              <a:gd name="T29" fmla="*/ 9 h 498"/>
              <a:gd name="T30" fmla="*/ 274 w 496"/>
              <a:gd name="T31" fmla="*/ 9 h 498"/>
              <a:gd name="T32" fmla="*/ 239 w 496"/>
              <a:gd name="T33" fmla="*/ 45 h 498"/>
              <a:gd name="T34" fmla="*/ 274 w 496"/>
              <a:gd name="T35" fmla="*/ 90 h 498"/>
              <a:gd name="T36" fmla="*/ 478 w 496"/>
              <a:gd name="T37" fmla="*/ 275 h 498"/>
              <a:gd name="T38" fmla="*/ 487 w 496"/>
              <a:gd name="T39" fmla="*/ 258 h 498"/>
              <a:gd name="T40" fmla="*/ 274 w 496"/>
              <a:gd name="T41" fmla="*/ 9 h 498"/>
              <a:gd name="T42" fmla="*/ 176 w 496"/>
              <a:gd name="T43" fmla="*/ 249 h 498"/>
              <a:gd name="T44" fmla="*/ 176 w 496"/>
              <a:gd name="T45" fmla="*/ 249 h 498"/>
              <a:gd name="T46" fmla="*/ 176 w 496"/>
              <a:gd name="T47" fmla="*/ 284 h 498"/>
              <a:gd name="T48" fmla="*/ 195 w 496"/>
              <a:gd name="T49" fmla="*/ 267 h 498"/>
              <a:gd name="T50" fmla="*/ 203 w 496"/>
              <a:gd name="T51" fmla="*/ 293 h 498"/>
              <a:gd name="T52" fmla="*/ 195 w 496"/>
              <a:gd name="T53" fmla="*/ 303 h 498"/>
              <a:gd name="T54" fmla="*/ 221 w 496"/>
              <a:gd name="T55" fmla="*/ 320 h 498"/>
              <a:gd name="T56" fmla="*/ 257 w 496"/>
              <a:gd name="T57" fmla="*/ 311 h 498"/>
              <a:gd name="T58" fmla="*/ 257 w 496"/>
              <a:gd name="T59" fmla="*/ 311 h 498"/>
              <a:gd name="T60" fmla="*/ 292 w 496"/>
              <a:gd name="T61" fmla="*/ 320 h 498"/>
              <a:gd name="T62" fmla="*/ 319 w 496"/>
              <a:gd name="T63" fmla="*/ 303 h 498"/>
              <a:gd name="T64" fmla="*/ 310 w 496"/>
              <a:gd name="T65" fmla="*/ 293 h 498"/>
              <a:gd name="T66" fmla="*/ 319 w 496"/>
              <a:gd name="T67" fmla="*/ 267 h 498"/>
              <a:gd name="T68" fmla="*/ 336 w 496"/>
              <a:gd name="T69" fmla="*/ 284 h 498"/>
              <a:gd name="T70" fmla="*/ 336 w 496"/>
              <a:gd name="T71" fmla="*/ 249 h 498"/>
              <a:gd name="T72" fmla="*/ 319 w 496"/>
              <a:gd name="T73" fmla="*/ 222 h 498"/>
              <a:gd name="T74" fmla="*/ 319 w 496"/>
              <a:gd name="T75" fmla="*/ 222 h 498"/>
              <a:gd name="T76" fmla="*/ 310 w 496"/>
              <a:gd name="T77" fmla="*/ 213 h 498"/>
              <a:gd name="T78" fmla="*/ 310 w 496"/>
              <a:gd name="T79" fmla="*/ 213 h 498"/>
              <a:gd name="T80" fmla="*/ 310 w 496"/>
              <a:gd name="T81" fmla="*/ 205 h 498"/>
              <a:gd name="T82" fmla="*/ 257 w 496"/>
              <a:gd name="T83" fmla="*/ 151 h 498"/>
              <a:gd name="T84" fmla="*/ 203 w 496"/>
              <a:gd name="T85" fmla="*/ 205 h 498"/>
              <a:gd name="T86" fmla="*/ 203 w 496"/>
              <a:gd name="T87" fmla="*/ 213 h 498"/>
              <a:gd name="T88" fmla="*/ 203 w 496"/>
              <a:gd name="T89" fmla="*/ 213 h 498"/>
              <a:gd name="T90" fmla="*/ 195 w 496"/>
              <a:gd name="T91" fmla="*/ 222 h 498"/>
              <a:gd name="T92" fmla="*/ 195 w 496"/>
              <a:gd name="T93" fmla="*/ 222 h 498"/>
              <a:gd name="T94" fmla="*/ 176 w 496"/>
              <a:gd name="T95" fmla="*/ 24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" h="498">
                <a:moveTo>
                  <a:pt x="433" y="311"/>
                </a:moveTo>
                <a:lnTo>
                  <a:pt x="433" y="311"/>
                </a:lnTo>
                <a:cubicBezTo>
                  <a:pt x="416" y="293"/>
                  <a:pt x="389" y="293"/>
                  <a:pt x="372" y="320"/>
                </a:cubicBezTo>
                <a:cubicBezTo>
                  <a:pt x="363" y="338"/>
                  <a:pt x="266" y="453"/>
                  <a:pt x="106" y="409"/>
                </a:cubicBezTo>
                <a:cubicBezTo>
                  <a:pt x="115" y="409"/>
                  <a:pt x="123" y="417"/>
                  <a:pt x="123" y="417"/>
                </a:cubicBezTo>
                <a:cubicBezTo>
                  <a:pt x="230" y="497"/>
                  <a:pt x="372" y="470"/>
                  <a:pt x="442" y="364"/>
                </a:cubicBezTo>
                <a:cubicBezTo>
                  <a:pt x="460" y="347"/>
                  <a:pt x="451" y="320"/>
                  <a:pt x="433" y="311"/>
                </a:cubicBezTo>
                <a:close/>
                <a:moveTo>
                  <a:pt x="132" y="293"/>
                </a:moveTo>
                <a:lnTo>
                  <a:pt x="132" y="293"/>
                </a:lnTo>
                <a:cubicBezTo>
                  <a:pt x="115" y="275"/>
                  <a:pt x="62" y="134"/>
                  <a:pt x="186" y="19"/>
                </a:cubicBezTo>
                <a:cubicBezTo>
                  <a:pt x="176" y="19"/>
                  <a:pt x="168" y="28"/>
                  <a:pt x="159" y="28"/>
                </a:cubicBezTo>
                <a:cubicBezTo>
                  <a:pt x="44" y="81"/>
                  <a:pt x="0" y="213"/>
                  <a:pt x="53" y="328"/>
                </a:cubicBezTo>
                <a:cubicBezTo>
                  <a:pt x="62" y="356"/>
                  <a:pt x="88" y="356"/>
                  <a:pt x="106" y="347"/>
                </a:cubicBezTo>
                <a:cubicBezTo>
                  <a:pt x="123" y="338"/>
                  <a:pt x="141" y="320"/>
                  <a:pt x="132" y="293"/>
                </a:cubicBezTo>
                <a:close/>
                <a:moveTo>
                  <a:pt x="274" y="9"/>
                </a:moveTo>
                <a:lnTo>
                  <a:pt x="274" y="9"/>
                </a:lnTo>
                <a:cubicBezTo>
                  <a:pt x="257" y="0"/>
                  <a:pt x="239" y="19"/>
                  <a:pt x="239" y="45"/>
                </a:cubicBezTo>
                <a:cubicBezTo>
                  <a:pt x="230" y="72"/>
                  <a:pt x="248" y="90"/>
                  <a:pt x="274" y="90"/>
                </a:cubicBezTo>
                <a:cubicBezTo>
                  <a:pt x="292" y="98"/>
                  <a:pt x="442" y="116"/>
                  <a:pt x="478" y="275"/>
                </a:cubicBezTo>
                <a:cubicBezTo>
                  <a:pt x="487" y="267"/>
                  <a:pt x="487" y="267"/>
                  <a:pt x="487" y="258"/>
                </a:cubicBezTo>
                <a:cubicBezTo>
                  <a:pt x="495" y="134"/>
                  <a:pt x="407" y="19"/>
                  <a:pt x="274" y="9"/>
                </a:cubicBezTo>
                <a:close/>
                <a:moveTo>
                  <a:pt x="176" y="249"/>
                </a:moveTo>
                <a:lnTo>
                  <a:pt x="176" y="249"/>
                </a:lnTo>
                <a:cubicBezTo>
                  <a:pt x="176" y="267"/>
                  <a:pt x="176" y="275"/>
                  <a:pt x="176" y="284"/>
                </a:cubicBezTo>
                <a:cubicBezTo>
                  <a:pt x="186" y="284"/>
                  <a:pt x="186" y="275"/>
                  <a:pt x="195" y="267"/>
                </a:cubicBezTo>
                <a:cubicBezTo>
                  <a:pt x="195" y="275"/>
                  <a:pt x="203" y="284"/>
                  <a:pt x="203" y="293"/>
                </a:cubicBezTo>
                <a:lnTo>
                  <a:pt x="195" y="303"/>
                </a:lnTo>
                <a:cubicBezTo>
                  <a:pt x="195" y="311"/>
                  <a:pt x="212" y="320"/>
                  <a:pt x="221" y="320"/>
                </a:cubicBezTo>
                <a:cubicBezTo>
                  <a:pt x="239" y="320"/>
                  <a:pt x="257" y="320"/>
                  <a:pt x="257" y="311"/>
                </a:cubicBezTo>
                <a:lnTo>
                  <a:pt x="257" y="311"/>
                </a:lnTo>
                <a:cubicBezTo>
                  <a:pt x="266" y="320"/>
                  <a:pt x="274" y="320"/>
                  <a:pt x="292" y="320"/>
                </a:cubicBezTo>
                <a:cubicBezTo>
                  <a:pt x="310" y="320"/>
                  <a:pt x="319" y="311"/>
                  <a:pt x="319" y="303"/>
                </a:cubicBezTo>
                <a:cubicBezTo>
                  <a:pt x="319" y="303"/>
                  <a:pt x="319" y="293"/>
                  <a:pt x="310" y="293"/>
                </a:cubicBezTo>
                <a:cubicBezTo>
                  <a:pt x="319" y="284"/>
                  <a:pt x="319" y="275"/>
                  <a:pt x="319" y="267"/>
                </a:cubicBezTo>
                <a:cubicBezTo>
                  <a:pt x="327" y="275"/>
                  <a:pt x="336" y="284"/>
                  <a:pt x="336" y="284"/>
                </a:cubicBezTo>
                <a:cubicBezTo>
                  <a:pt x="345" y="275"/>
                  <a:pt x="345" y="267"/>
                  <a:pt x="336" y="249"/>
                </a:cubicBezTo>
                <a:cubicBezTo>
                  <a:pt x="327" y="240"/>
                  <a:pt x="319" y="231"/>
                  <a:pt x="319" y="222"/>
                </a:cubicBezTo>
                <a:lnTo>
                  <a:pt x="319" y="222"/>
                </a:lnTo>
                <a:cubicBezTo>
                  <a:pt x="319" y="222"/>
                  <a:pt x="319" y="213"/>
                  <a:pt x="310" y="213"/>
                </a:cubicBezTo>
                <a:lnTo>
                  <a:pt x="310" y="213"/>
                </a:lnTo>
                <a:cubicBezTo>
                  <a:pt x="310" y="205"/>
                  <a:pt x="310" y="205"/>
                  <a:pt x="310" y="205"/>
                </a:cubicBezTo>
                <a:cubicBezTo>
                  <a:pt x="310" y="169"/>
                  <a:pt x="292" y="151"/>
                  <a:pt x="257" y="151"/>
                </a:cubicBezTo>
                <a:cubicBezTo>
                  <a:pt x="221" y="151"/>
                  <a:pt x="203" y="169"/>
                  <a:pt x="203" y="205"/>
                </a:cubicBezTo>
                <a:cubicBezTo>
                  <a:pt x="203" y="205"/>
                  <a:pt x="203" y="205"/>
                  <a:pt x="203" y="213"/>
                </a:cubicBezTo>
                <a:lnTo>
                  <a:pt x="203" y="213"/>
                </a:lnTo>
                <a:lnTo>
                  <a:pt x="195" y="222"/>
                </a:lnTo>
                <a:lnTo>
                  <a:pt x="195" y="222"/>
                </a:lnTo>
                <a:cubicBezTo>
                  <a:pt x="195" y="231"/>
                  <a:pt x="186" y="240"/>
                  <a:pt x="176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7" name="Freeform 62"/>
          <p:cNvSpPr>
            <a:spLocks noChangeArrowheads="1"/>
          </p:cNvSpPr>
          <p:nvPr/>
        </p:nvSpPr>
        <p:spPr bwMode="auto">
          <a:xfrm>
            <a:off x="8810675" y="2336220"/>
            <a:ext cx="377652" cy="357564"/>
          </a:xfrm>
          <a:custGeom>
            <a:avLst/>
            <a:gdLst>
              <a:gd name="T0" fmla="*/ 248 w 515"/>
              <a:gd name="T1" fmla="*/ 434 h 488"/>
              <a:gd name="T2" fmla="*/ 248 w 515"/>
              <a:gd name="T3" fmla="*/ 434 h 488"/>
              <a:gd name="T4" fmla="*/ 266 w 515"/>
              <a:gd name="T5" fmla="*/ 434 h 488"/>
              <a:gd name="T6" fmla="*/ 266 w 515"/>
              <a:gd name="T7" fmla="*/ 487 h 488"/>
              <a:gd name="T8" fmla="*/ 505 w 515"/>
              <a:gd name="T9" fmla="*/ 194 h 488"/>
              <a:gd name="T10" fmla="*/ 231 w 515"/>
              <a:gd name="T11" fmla="*/ 17 h 488"/>
              <a:gd name="T12" fmla="*/ 9 w 515"/>
              <a:gd name="T13" fmla="*/ 257 h 488"/>
              <a:gd name="T14" fmla="*/ 248 w 515"/>
              <a:gd name="T15" fmla="*/ 434 h 488"/>
              <a:gd name="T16" fmla="*/ 399 w 515"/>
              <a:gd name="T17" fmla="*/ 319 h 488"/>
              <a:gd name="T18" fmla="*/ 399 w 515"/>
              <a:gd name="T19" fmla="*/ 319 h 488"/>
              <a:gd name="T20" fmla="*/ 354 w 515"/>
              <a:gd name="T21" fmla="*/ 319 h 488"/>
              <a:gd name="T22" fmla="*/ 354 w 515"/>
              <a:gd name="T23" fmla="*/ 203 h 488"/>
              <a:gd name="T24" fmla="*/ 354 w 515"/>
              <a:gd name="T25" fmla="*/ 185 h 488"/>
              <a:gd name="T26" fmla="*/ 346 w 515"/>
              <a:gd name="T27" fmla="*/ 177 h 488"/>
              <a:gd name="T28" fmla="*/ 337 w 515"/>
              <a:gd name="T29" fmla="*/ 168 h 488"/>
              <a:gd name="T30" fmla="*/ 328 w 515"/>
              <a:gd name="T31" fmla="*/ 168 h 488"/>
              <a:gd name="T32" fmla="*/ 293 w 515"/>
              <a:gd name="T33" fmla="*/ 177 h 488"/>
              <a:gd name="T34" fmla="*/ 284 w 515"/>
              <a:gd name="T35" fmla="*/ 203 h 488"/>
              <a:gd name="T36" fmla="*/ 284 w 515"/>
              <a:gd name="T37" fmla="*/ 319 h 488"/>
              <a:gd name="T38" fmla="*/ 240 w 515"/>
              <a:gd name="T39" fmla="*/ 319 h 488"/>
              <a:gd name="T40" fmla="*/ 240 w 515"/>
              <a:gd name="T41" fmla="*/ 203 h 488"/>
              <a:gd name="T42" fmla="*/ 240 w 515"/>
              <a:gd name="T43" fmla="*/ 185 h 488"/>
              <a:gd name="T44" fmla="*/ 231 w 515"/>
              <a:gd name="T45" fmla="*/ 177 h 488"/>
              <a:gd name="T46" fmla="*/ 222 w 515"/>
              <a:gd name="T47" fmla="*/ 168 h 488"/>
              <a:gd name="T48" fmla="*/ 213 w 515"/>
              <a:gd name="T49" fmla="*/ 168 h 488"/>
              <a:gd name="T50" fmla="*/ 186 w 515"/>
              <a:gd name="T51" fmla="*/ 168 h 488"/>
              <a:gd name="T52" fmla="*/ 178 w 515"/>
              <a:gd name="T53" fmla="*/ 185 h 488"/>
              <a:gd name="T54" fmla="*/ 169 w 515"/>
              <a:gd name="T55" fmla="*/ 194 h 488"/>
              <a:gd name="T56" fmla="*/ 169 w 515"/>
              <a:gd name="T57" fmla="*/ 203 h 488"/>
              <a:gd name="T58" fmla="*/ 169 w 515"/>
              <a:gd name="T59" fmla="*/ 319 h 488"/>
              <a:gd name="T60" fmla="*/ 125 w 515"/>
              <a:gd name="T61" fmla="*/ 319 h 488"/>
              <a:gd name="T62" fmla="*/ 125 w 515"/>
              <a:gd name="T63" fmla="*/ 132 h 488"/>
              <a:gd name="T64" fmla="*/ 169 w 515"/>
              <a:gd name="T65" fmla="*/ 132 h 488"/>
              <a:gd name="T66" fmla="*/ 169 w 515"/>
              <a:gd name="T67" fmla="*/ 150 h 488"/>
              <a:gd name="T68" fmla="*/ 222 w 515"/>
              <a:gd name="T69" fmla="*/ 124 h 488"/>
              <a:gd name="T70" fmla="*/ 257 w 515"/>
              <a:gd name="T71" fmla="*/ 132 h 488"/>
              <a:gd name="T72" fmla="*/ 275 w 515"/>
              <a:gd name="T73" fmla="*/ 150 h 488"/>
              <a:gd name="T74" fmla="*/ 293 w 515"/>
              <a:gd name="T75" fmla="*/ 132 h 488"/>
              <a:gd name="T76" fmla="*/ 328 w 515"/>
              <a:gd name="T77" fmla="*/ 124 h 488"/>
              <a:gd name="T78" fmla="*/ 354 w 515"/>
              <a:gd name="T79" fmla="*/ 132 h 488"/>
              <a:gd name="T80" fmla="*/ 381 w 515"/>
              <a:gd name="T81" fmla="*/ 141 h 488"/>
              <a:gd name="T82" fmla="*/ 390 w 515"/>
              <a:gd name="T83" fmla="*/ 159 h 488"/>
              <a:gd name="T84" fmla="*/ 399 w 515"/>
              <a:gd name="T85" fmla="*/ 185 h 488"/>
              <a:gd name="T86" fmla="*/ 399 w 515"/>
              <a:gd name="T87" fmla="*/ 319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5" h="488">
                <a:moveTo>
                  <a:pt x="248" y="434"/>
                </a:moveTo>
                <a:lnTo>
                  <a:pt x="248" y="434"/>
                </a:lnTo>
                <a:cubicBezTo>
                  <a:pt x="266" y="434"/>
                  <a:pt x="266" y="434"/>
                  <a:pt x="266" y="434"/>
                </a:cubicBezTo>
                <a:cubicBezTo>
                  <a:pt x="266" y="487"/>
                  <a:pt x="266" y="487"/>
                  <a:pt x="266" y="487"/>
                </a:cubicBezTo>
                <a:cubicBezTo>
                  <a:pt x="435" y="469"/>
                  <a:pt x="514" y="310"/>
                  <a:pt x="505" y="194"/>
                </a:cubicBezTo>
                <a:cubicBezTo>
                  <a:pt x="488" y="79"/>
                  <a:pt x="372" y="0"/>
                  <a:pt x="231" y="17"/>
                </a:cubicBezTo>
                <a:cubicBezTo>
                  <a:pt x="97" y="35"/>
                  <a:pt x="0" y="141"/>
                  <a:pt x="9" y="257"/>
                </a:cubicBezTo>
                <a:cubicBezTo>
                  <a:pt x="27" y="354"/>
                  <a:pt x="125" y="434"/>
                  <a:pt x="248" y="434"/>
                </a:cubicBezTo>
                <a:close/>
                <a:moveTo>
                  <a:pt x="399" y="319"/>
                </a:moveTo>
                <a:lnTo>
                  <a:pt x="399" y="319"/>
                </a:lnTo>
                <a:cubicBezTo>
                  <a:pt x="354" y="319"/>
                  <a:pt x="354" y="319"/>
                  <a:pt x="354" y="319"/>
                </a:cubicBezTo>
                <a:cubicBezTo>
                  <a:pt x="354" y="203"/>
                  <a:pt x="354" y="203"/>
                  <a:pt x="354" y="203"/>
                </a:cubicBezTo>
                <a:cubicBezTo>
                  <a:pt x="354" y="194"/>
                  <a:pt x="354" y="185"/>
                  <a:pt x="354" y="185"/>
                </a:cubicBezTo>
                <a:lnTo>
                  <a:pt x="346" y="177"/>
                </a:lnTo>
                <a:cubicBezTo>
                  <a:pt x="346" y="177"/>
                  <a:pt x="346" y="168"/>
                  <a:pt x="337" y="168"/>
                </a:cubicBezTo>
                <a:lnTo>
                  <a:pt x="328" y="168"/>
                </a:lnTo>
                <a:cubicBezTo>
                  <a:pt x="310" y="168"/>
                  <a:pt x="301" y="168"/>
                  <a:pt x="293" y="177"/>
                </a:cubicBezTo>
                <a:cubicBezTo>
                  <a:pt x="284" y="185"/>
                  <a:pt x="284" y="194"/>
                  <a:pt x="284" y="203"/>
                </a:cubicBezTo>
                <a:cubicBezTo>
                  <a:pt x="284" y="319"/>
                  <a:pt x="284" y="319"/>
                  <a:pt x="284" y="319"/>
                </a:cubicBezTo>
                <a:cubicBezTo>
                  <a:pt x="240" y="319"/>
                  <a:pt x="240" y="319"/>
                  <a:pt x="240" y="319"/>
                </a:cubicBezTo>
                <a:cubicBezTo>
                  <a:pt x="240" y="203"/>
                  <a:pt x="240" y="203"/>
                  <a:pt x="240" y="203"/>
                </a:cubicBezTo>
                <a:cubicBezTo>
                  <a:pt x="240" y="194"/>
                  <a:pt x="240" y="185"/>
                  <a:pt x="240" y="185"/>
                </a:cubicBezTo>
                <a:cubicBezTo>
                  <a:pt x="231" y="185"/>
                  <a:pt x="231" y="177"/>
                  <a:pt x="231" y="177"/>
                </a:cubicBezTo>
                <a:cubicBezTo>
                  <a:pt x="231" y="177"/>
                  <a:pt x="231" y="168"/>
                  <a:pt x="222" y="168"/>
                </a:cubicBezTo>
                <a:lnTo>
                  <a:pt x="213" y="168"/>
                </a:lnTo>
                <a:cubicBezTo>
                  <a:pt x="204" y="168"/>
                  <a:pt x="195" y="168"/>
                  <a:pt x="186" y="168"/>
                </a:cubicBezTo>
                <a:cubicBezTo>
                  <a:pt x="186" y="177"/>
                  <a:pt x="178" y="177"/>
                  <a:pt x="178" y="185"/>
                </a:cubicBezTo>
                <a:cubicBezTo>
                  <a:pt x="169" y="185"/>
                  <a:pt x="169" y="194"/>
                  <a:pt x="169" y="194"/>
                </a:cubicBezTo>
                <a:cubicBezTo>
                  <a:pt x="169" y="203"/>
                  <a:pt x="169" y="203"/>
                  <a:pt x="169" y="203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25" y="319"/>
                  <a:pt x="125" y="319"/>
                  <a:pt x="125" y="319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50"/>
                  <a:pt x="169" y="150"/>
                  <a:pt x="169" y="150"/>
                </a:cubicBezTo>
                <a:cubicBezTo>
                  <a:pt x="178" y="132"/>
                  <a:pt x="195" y="124"/>
                  <a:pt x="222" y="124"/>
                </a:cubicBezTo>
                <a:cubicBezTo>
                  <a:pt x="231" y="124"/>
                  <a:pt x="240" y="132"/>
                  <a:pt x="257" y="132"/>
                </a:cubicBezTo>
                <a:cubicBezTo>
                  <a:pt x="257" y="141"/>
                  <a:pt x="266" y="141"/>
                  <a:pt x="275" y="150"/>
                </a:cubicBezTo>
                <a:cubicBezTo>
                  <a:pt x="275" y="141"/>
                  <a:pt x="284" y="141"/>
                  <a:pt x="293" y="132"/>
                </a:cubicBezTo>
                <a:cubicBezTo>
                  <a:pt x="301" y="132"/>
                  <a:pt x="319" y="124"/>
                  <a:pt x="328" y="124"/>
                </a:cubicBezTo>
                <a:cubicBezTo>
                  <a:pt x="337" y="124"/>
                  <a:pt x="346" y="132"/>
                  <a:pt x="354" y="132"/>
                </a:cubicBezTo>
                <a:cubicBezTo>
                  <a:pt x="363" y="132"/>
                  <a:pt x="372" y="132"/>
                  <a:pt x="381" y="141"/>
                </a:cubicBezTo>
                <a:cubicBezTo>
                  <a:pt x="381" y="141"/>
                  <a:pt x="390" y="150"/>
                  <a:pt x="390" y="159"/>
                </a:cubicBezTo>
                <a:cubicBezTo>
                  <a:pt x="399" y="168"/>
                  <a:pt x="399" y="177"/>
                  <a:pt x="399" y="185"/>
                </a:cubicBezTo>
                <a:lnTo>
                  <a:pt x="399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8" name="Freeform 63"/>
          <p:cNvSpPr>
            <a:spLocks noChangeArrowheads="1"/>
          </p:cNvSpPr>
          <p:nvPr/>
        </p:nvSpPr>
        <p:spPr bwMode="auto">
          <a:xfrm>
            <a:off x="3746924" y="2349077"/>
            <a:ext cx="338280" cy="344707"/>
          </a:xfrm>
          <a:custGeom>
            <a:avLst/>
            <a:gdLst>
              <a:gd name="T0" fmla="*/ 443 w 461"/>
              <a:gd name="T1" fmla="*/ 284 h 471"/>
              <a:gd name="T2" fmla="*/ 443 w 461"/>
              <a:gd name="T3" fmla="*/ 284 h 471"/>
              <a:gd name="T4" fmla="*/ 452 w 461"/>
              <a:gd name="T5" fmla="*/ 240 h 471"/>
              <a:gd name="T6" fmla="*/ 231 w 461"/>
              <a:gd name="T7" fmla="*/ 9 h 471"/>
              <a:gd name="T8" fmla="*/ 194 w 461"/>
              <a:gd name="T9" fmla="*/ 18 h 471"/>
              <a:gd name="T10" fmla="*/ 124 w 461"/>
              <a:gd name="T11" fmla="*/ 0 h 471"/>
              <a:gd name="T12" fmla="*/ 0 w 461"/>
              <a:gd name="T13" fmla="*/ 124 h 471"/>
              <a:gd name="T14" fmla="*/ 18 w 461"/>
              <a:gd name="T15" fmla="*/ 196 h 471"/>
              <a:gd name="T16" fmla="*/ 18 w 461"/>
              <a:gd name="T17" fmla="*/ 240 h 471"/>
              <a:gd name="T18" fmla="*/ 231 w 461"/>
              <a:gd name="T19" fmla="*/ 461 h 471"/>
              <a:gd name="T20" fmla="*/ 275 w 461"/>
              <a:gd name="T21" fmla="*/ 461 h 471"/>
              <a:gd name="T22" fmla="*/ 328 w 461"/>
              <a:gd name="T23" fmla="*/ 470 h 471"/>
              <a:gd name="T24" fmla="*/ 460 w 461"/>
              <a:gd name="T25" fmla="*/ 346 h 471"/>
              <a:gd name="T26" fmla="*/ 443 w 461"/>
              <a:gd name="T27" fmla="*/ 284 h 471"/>
              <a:gd name="T28" fmla="*/ 346 w 461"/>
              <a:gd name="T29" fmla="*/ 346 h 471"/>
              <a:gd name="T30" fmla="*/ 346 w 461"/>
              <a:gd name="T31" fmla="*/ 346 h 471"/>
              <a:gd name="T32" fmla="*/ 301 w 461"/>
              <a:gd name="T33" fmla="*/ 381 h 471"/>
              <a:gd name="T34" fmla="*/ 231 w 461"/>
              <a:gd name="T35" fmla="*/ 390 h 471"/>
              <a:gd name="T36" fmla="*/ 150 w 461"/>
              <a:gd name="T37" fmla="*/ 372 h 471"/>
              <a:gd name="T38" fmla="*/ 115 w 461"/>
              <a:gd name="T39" fmla="*/ 337 h 471"/>
              <a:gd name="T40" fmla="*/ 106 w 461"/>
              <a:gd name="T41" fmla="*/ 302 h 471"/>
              <a:gd name="T42" fmla="*/ 115 w 461"/>
              <a:gd name="T43" fmla="*/ 284 h 471"/>
              <a:gd name="T44" fmla="*/ 133 w 461"/>
              <a:gd name="T45" fmla="*/ 275 h 471"/>
              <a:gd name="T46" fmla="*/ 150 w 461"/>
              <a:gd name="T47" fmla="*/ 275 h 471"/>
              <a:gd name="T48" fmla="*/ 168 w 461"/>
              <a:gd name="T49" fmla="*/ 293 h 471"/>
              <a:gd name="T50" fmla="*/ 177 w 461"/>
              <a:gd name="T51" fmla="*/ 319 h 471"/>
              <a:gd name="T52" fmla="*/ 194 w 461"/>
              <a:gd name="T53" fmla="*/ 337 h 471"/>
              <a:gd name="T54" fmla="*/ 231 w 461"/>
              <a:gd name="T55" fmla="*/ 337 h 471"/>
              <a:gd name="T56" fmla="*/ 275 w 461"/>
              <a:gd name="T57" fmla="*/ 328 h 471"/>
              <a:gd name="T58" fmla="*/ 292 w 461"/>
              <a:gd name="T59" fmla="*/ 302 h 471"/>
              <a:gd name="T60" fmla="*/ 284 w 461"/>
              <a:gd name="T61" fmla="*/ 275 h 471"/>
              <a:gd name="T62" fmla="*/ 256 w 461"/>
              <a:gd name="T63" fmla="*/ 266 h 471"/>
              <a:gd name="T64" fmla="*/ 221 w 461"/>
              <a:gd name="T65" fmla="*/ 257 h 471"/>
              <a:gd name="T66" fmla="*/ 159 w 461"/>
              <a:gd name="T67" fmla="*/ 240 h 471"/>
              <a:gd name="T68" fmla="*/ 124 w 461"/>
              <a:gd name="T69" fmla="*/ 213 h 471"/>
              <a:gd name="T70" fmla="*/ 106 w 461"/>
              <a:gd name="T71" fmla="*/ 168 h 471"/>
              <a:gd name="T72" fmla="*/ 124 w 461"/>
              <a:gd name="T73" fmla="*/ 115 h 471"/>
              <a:gd name="T74" fmla="*/ 168 w 461"/>
              <a:gd name="T75" fmla="*/ 89 h 471"/>
              <a:gd name="T76" fmla="*/ 231 w 461"/>
              <a:gd name="T77" fmla="*/ 80 h 471"/>
              <a:gd name="T78" fmla="*/ 284 w 461"/>
              <a:gd name="T79" fmla="*/ 89 h 471"/>
              <a:gd name="T80" fmla="*/ 319 w 461"/>
              <a:gd name="T81" fmla="*/ 107 h 471"/>
              <a:gd name="T82" fmla="*/ 337 w 461"/>
              <a:gd name="T83" fmla="*/ 133 h 471"/>
              <a:gd name="T84" fmla="*/ 346 w 461"/>
              <a:gd name="T85" fmla="*/ 151 h 471"/>
              <a:gd name="T86" fmla="*/ 337 w 461"/>
              <a:gd name="T87" fmla="*/ 177 h 471"/>
              <a:gd name="T88" fmla="*/ 310 w 461"/>
              <a:gd name="T89" fmla="*/ 186 h 471"/>
              <a:gd name="T90" fmla="*/ 292 w 461"/>
              <a:gd name="T91" fmla="*/ 177 h 471"/>
              <a:gd name="T92" fmla="*/ 284 w 461"/>
              <a:gd name="T93" fmla="*/ 160 h 471"/>
              <a:gd name="T94" fmla="*/ 265 w 461"/>
              <a:gd name="T95" fmla="*/ 133 h 471"/>
              <a:gd name="T96" fmla="*/ 231 w 461"/>
              <a:gd name="T97" fmla="*/ 124 h 471"/>
              <a:gd name="T98" fmla="*/ 186 w 461"/>
              <a:gd name="T99" fmla="*/ 142 h 471"/>
              <a:gd name="T100" fmla="*/ 177 w 461"/>
              <a:gd name="T101" fmla="*/ 160 h 471"/>
              <a:gd name="T102" fmla="*/ 177 w 461"/>
              <a:gd name="T103" fmla="*/ 168 h 471"/>
              <a:gd name="T104" fmla="*/ 194 w 461"/>
              <a:gd name="T105" fmla="*/ 186 h 471"/>
              <a:gd name="T106" fmla="*/ 212 w 461"/>
              <a:gd name="T107" fmla="*/ 186 h 471"/>
              <a:gd name="T108" fmla="*/ 239 w 461"/>
              <a:gd name="T109" fmla="*/ 196 h 471"/>
              <a:gd name="T110" fmla="*/ 292 w 461"/>
              <a:gd name="T111" fmla="*/ 213 h 471"/>
              <a:gd name="T112" fmla="*/ 328 w 461"/>
              <a:gd name="T113" fmla="*/ 231 h 471"/>
              <a:gd name="T114" fmla="*/ 354 w 461"/>
              <a:gd name="T115" fmla="*/ 257 h 471"/>
              <a:gd name="T116" fmla="*/ 363 w 461"/>
              <a:gd name="T117" fmla="*/ 293 h 471"/>
              <a:gd name="T118" fmla="*/ 346 w 461"/>
              <a:gd name="T119" fmla="*/ 34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1" h="471">
                <a:moveTo>
                  <a:pt x="443" y="284"/>
                </a:moveTo>
                <a:lnTo>
                  <a:pt x="443" y="284"/>
                </a:lnTo>
                <a:cubicBezTo>
                  <a:pt x="452" y="266"/>
                  <a:pt x="452" y="257"/>
                  <a:pt x="452" y="240"/>
                </a:cubicBezTo>
                <a:cubicBezTo>
                  <a:pt x="452" y="115"/>
                  <a:pt x="354" y="9"/>
                  <a:pt x="231" y="9"/>
                </a:cubicBezTo>
                <a:cubicBezTo>
                  <a:pt x="221" y="9"/>
                  <a:pt x="203" y="18"/>
                  <a:pt x="194" y="18"/>
                </a:cubicBezTo>
                <a:cubicBezTo>
                  <a:pt x="177" y="0"/>
                  <a:pt x="150" y="0"/>
                  <a:pt x="124" y="0"/>
                </a:cubicBezTo>
                <a:cubicBezTo>
                  <a:pt x="62" y="0"/>
                  <a:pt x="0" y="54"/>
                  <a:pt x="0" y="124"/>
                </a:cubicBezTo>
                <a:cubicBezTo>
                  <a:pt x="0" y="151"/>
                  <a:pt x="9" y="168"/>
                  <a:pt x="18" y="196"/>
                </a:cubicBezTo>
                <a:cubicBezTo>
                  <a:pt x="18" y="204"/>
                  <a:pt x="18" y="221"/>
                  <a:pt x="18" y="240"/>
                </a:cubicBezTo>
                <a:cubicBezTo>
                  <a:pt x="18" y="364"/>
                  <a:pt x="115" y="461"/>
                  <a:pt x="231" y="461"/>
                </a:cubicBezTo>
                <a:cubicBezTo>
                  <a:pt x="248" y="461"/>
                  <a:pt x="256" y="461"/>
                  <a:pt x="275" y="461"/>
                </a:cubicBezTo>
                <a:cubicBezTo>
                  <a:pt x="292" y="470"/>
                  <a:pt x="310" y="470"/>
                  <a:pt x="328" y="470"/>
                </a:cubicBezTo>
                <a:cubicBezTo>
                  <a:pt x="399" y="470"/>
                  <a:pt x="460" y="417"/>
                  <a:pt x="460" y="346"/>
                </a:cubicBezTo>
                <a:cubicBezTo>
                  <a:pt x="460" y="319"/>
                  <a:pt x="452" y="302"/>
                  <a:pt x="443" y="284"/>
                </a:cubicBezTo>
                <a:close/>
                <a:moveTo>
                  <a:pt x="346" y="346"/>
                </a:moveTo>
                <a:lnTo>
                  <a:pt x="346" y="346"/>
                </a:lnTo>
                <a:cubicBezTo>
                  <a:pt x="337" y="355"/>
                  <a:pt x="319" y="372"/>
                  <a:pt x="301" y="381"/>
                </a:cubicBezTo>
                <a:cubicBezTo>
                  <a:pt x="284" y="390"/>
                  <a:pt x="256" y="390"/>
                  <a:pt x="231" y="390"/>
                </a:cubicBezTo>
                <a:cubicBezTo>
                  <a:pt x="203" y="390"/>
                  <a:pt x="177" y="381"/>
                  <a:pt x="150" y="372"/>
                </a:cubicBezTo>
                <a:cubicBezTo>
                  <a:pt x="141" y="364"/>
                  <a:pt x="124" y="355"/>
                  <a:pt x="115" y="337"/>
                </a:cubicBezTo>
                <a:cubicBezTo>
                  <a:pt x="106" y="328"/>
                  <a:pt x="106" y="311"/>
                  <a:pt x="106" y="302"/>
                </a:cubicBezTo>
                <a:cubicBezTo>
                  <a:pt x="106" y="293"/>
                  <a:pt x="106" y="284"/>
                  <a:pt x="115" y="284"/>
                </a:cubicBezTo>
                <a:cubicBezTo>
                  <a:pt x="115" y="275"/>
                  <a:pt x="124" y="275"/>
                  <a:pt x="133" y="275"/>
                </a:cubicBezTo>
                <a:cubicBezTo>
                  <a:pt x="141" y="275"/>
                  <a:pt x="150" y="275"/>
                  <a:pt x="150" y="275"/>
                </a:cubicBezTo>
                <a:cubicBezTo>
                  <a:pt x="159" y="284"/>
                  <a:pt x="168" y="293"/>
                  <a:pt x="168" y="293"/>
                </a:cubicBezTo>
                <a:cubicBezTo>
                  <a:pt x="168" y="311"/>
                  <a:pt x="177" y="311"/>
                  <a:pt x="177" y="319"/>
                </a:cubicBezTo>
                <a:cubicBezTo>
                  <a:pt x="186" y="328"/>
                  <a:pt x="194" y="328"/>
                  <a:pt x="194" y="337"/>
                </a:cubicBezTo>
                <a:cubicBezTo>
                  <a:pt x="203" y="337"/>
                  <a:pt x="212" y="337"/>
                  <a:pt x="231" y="337"/>
                </a:cubicBezTo>
                <a:cubicBezTo>
                  <a:pt x="248" y="337"/>
                  <a:pt x="265" y="337"/>
                  <a:pt x="275" y="328"/>
                </a:cubicBezTo>
                <a:cubicBezTo>
                  <a:pt x="284" y="319"/>
                  <a:pt x="292" y="311"/>
                  <a:pt x="292" y="302"/>
                </a:cubicBezTo>
                <a:cubicBezTo>
                  <a:pt x="292" y="293"/>
                  <a:pt x="284" y="284"/>
                  <a:pt x="284" y="275"/>
                </a:cubicBezTo>
                <a:cubicBezTo>
                  <a:pt x="275" y="275"/>
                  <a:pt x="265" y="266"/>
                  <a:pt x="256" y="266"/>
                </a:cubicBezTo>
                <a:cubicBezTo>
                  <a:pt x="248" y="266"/>
                  <a:pt x="239" y="257"/>
                  <a:pt x="221" y="257"/>
                </a:cubicBezTo>
                <a:cubicBezTo>
                  <a:pt x="194" y="249"/>
                  <a:pt x="177" y="249"/>
                  <a:pt x="159" y="240"/>
                </a:cubicBezTo>
                <a:cubicBezTo>
                  <a:pt x="141" y="231"/>
                  <a:pt x="133" y="221"/>
                  <a:pt x="124" y="213"/>
                </a:cubicBezTo>
                <a:cubicBezTo>
                  <a:pt x="115" y="196"/>
                  <a:pt x="106" y="186"/>
                  <a:pt x="106" y="168"/>
                </a:cubicBezTo>
                <a:cubicBezTo>
                  <a:pt x="106" y="151"/>
                  <a:pt x="115" y="133"/>
                  <a:pt x="124" y="115"/>
                </a:cubicBezTo>
                <a:cubicBezTo>
                  <a:pt x="133" y="107"/>
                  <a:pt x="150" y="98"/>
                  <a:pt x="168" y="89"/>
                </a:cubicBezTo>
                <a:cubicBezTo>
                  <a:pt x="186" y="80"/>
                  <a:pt x="203" y="80"/>
                  <a:pt x="231" y="80"/>
                </a:cubicBezTo>
                <a:cubicBezTo>
                  <a:pt x="248" y="80"/>
                  <a:pt x="265" y="80"/>
                  <a:pt x="284" y="89"/>
                </a:cubicBezTo>
                <a:cubicBezTo>
                  <a:pt x="292" y="89"/>
                  <a:pt x="310" y="98"/>
                  <a:pt x="319" y="107"/>
                </a:cubicBezTo>
                <a:cubicBezTo>
                  <a:pt x="328" y="115"/>
                  <a:pt x="337" y="124"/>
                  <a:pt x="337" y="133"/>
                </a:cubicBezTo>
                <a:cubicBezTo>
                  <a:pt x="346" y="142"/>
                  <a:pt x="346" y="142"/>
                  <a:pt x="346" y="151"/>
                </a:cubicBezTo>
                <a:cubicBezTo>
                  <a:pt x="346" y="160"/>
                  <a:pt x="346" y="168"/>
                  <a:pt x="337" y="177"/>
                </a:cubicBezTo>
                <a:cubicBezTo>
                  <a:pt x="328" y="186"/>
                  <a:pt x="319" y="186"/>
                  <a:pt x="310" y="186"/>
                </a:cubicBezTo>
                <a:cubicBezTo>
                  <a:pt x="310" y="186"/>
                  <a:pt x="301" y="186"/>
                  <a:pt x="292" y="177"/>
                </a:cubicBezTo>
                <a:cubicBezTo>
                  <a:pt x="292" y="177"/>
                  <a:pt x="284" y="168"/>
                  <a:pt x="284" y="160"/>
                </a:cubicBezTo>
                <a:cubicBezTo>
                  <a:pt x="275" y="151"/>
                  <a:pt x="275" y="142"/>
                  <a:pt x="265" y="133"/>
                </a:cubicBezTo>
                <a:cubicBezTo>
                  <a:pt x="256" y="133"/>
                  <a:pt x="239" y="124"/>
                  <a:pt x="231" y="124"/>
                </a:cubicBezTo>
                <a:cubicBezTo>
                  <a:pt x="212" y="124"/>
                  <a:pt x="194" y="133"/>
                  <a:pt x="186" y="142"/>
                </a:cubicBezTo>
                <a:cubicBezTo>
                  <a:pt x="177" y="142"/>
                  <a:pt x="177" y="151"/>
                  <a:pt x="177" y="160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6" y="177"/>
                  <a:pt x="186" y="177"/>
                  <a:pt x="194" y="186"/>
                </a:cubicBezTo>
                <a:cubicBezTo>
                  <a:pt x="194" y="186"/>
                  <a:pt x="203" y="186"/>
                  <a:pt x="212" y="186"/>
                </a:cubicBezTo>
                <a:cubicBezTo>
                  <a:pt x="212" y="196"/>
                  <a:pt x="231" y="196"/>
                  <a:pt x="239" y="196"/>
                </a:cubicBezTo>
                <a:cubicBezTo>
                  <a:pt x="256" y="204"/>
                  <a:pt x="275" y="204"/>
                  <a:pt x="292" y="213"/>
                </a:cubicBezTo>
                <a:cubicBezTo>
                  <a:pt x="301" y="213"/>
                  <a:pt x="319" y="221"/>
                  <a:pt x="328" y="231"/>
                </a:cubicBezTo>
                <a:cubicBezTo>
                  <a:pt x="337" y="231"/>
                  <a:pt x="346" y="240"/>
                  <a:pt x="354" y="257"/>
                </a:cubicBezTo>
                <a:cubicBezTo>
                  <a:pt x="354" y="266"/>
                  <a:pt x="363" y="275"/>
                  <a:pt x="363" y="293"/>
                </a:cubicBezTo>
                <a:cubicBezTo>
                  <a:pt x="363" y="311"/>
                  <a:pt x="354" y="328"/>
                  <a:pt x="346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39" name="Freeform 64"/>
          <p:cNvSpPr>
            <a:spLocks noChangeArrowheads="1"/>
          </p:cNvSpPr>
          <p:nvPr/>
        </p:nvSpPr>
        <p:spPr bwMode="auto">
          <a:xfrm>
            <a:off x="7380418" y="2355505"/>
            <a:ext cx="338280" cy="331851"/>
          </a:xfrm>
          <a:custGeom>
            <a:avLst/>
            <a:gdLst>
              <a:gd name="T0" fmla="*/ 124 w 461"/>
              <a:gd name="T1" fmla="*/ 27 h 453"/>
              <a:gd name="T2" fmla="*/ 124 w 461"/>
              <a:gd name="T3" fmla="*/ 27 h 453"/>
              <a:gd name="T4" fmla="*/ 0 w 461"/>
              <a:gd name="T5" fmla="*/ 222 h 453"/>
              <a:gd name="T6" fmla="*/ 9 w 461"/>
              <a:gd name="T7" fmla="*/ 275 h 453"/>
              <a:gd name="T8" fmla="*/ 204 w 461"/>
              <a:gd name="T9" fmla="*/ 98 h 453"/>
              <a:gd name="T10" fmla="*/ 124 w 461"/>
              <a:gd name="T11" fmla="*/ 27 h 453"/>
              <a:gd name="T12" fmla="*/ 328 w 461"/>
              <a:gd name="T13" fmla="*/ 18 h 453"/>
              <a:gd name="T14" fmla="*/ 328 w 461"/>
              <a:gd name="T15" fmla="*/ 18 h 453"/>
              <a:gd name="T16" fmla="*/ 231 w 461"/>
              <a:gd name="T17" fmla="*/ 0 h 453"/>
              <a:gd name="T18" fmla="*/ 160 w 461"/>
              <a:gd name="T19" fmla="*/ 9 h 453"/>
              <a:gd name="T20" fmla="*/ 328 w 461"/>
              <a:gd name="T21" fmla="*/ 159 h 453"/>
              <a:gd name="T22" fmla="*/ 328 w 461"/>
              <a:gd name="T23" fmla="*/ 18 h 453"/>
              <a:gd name="T24" fmla="*/ 363 w 461"/>
              <a:gd name="T25" fmla="*/ 36 h 453"/>
              <a:gd name="T26" fmla="*/ 363 w 461"/>
              <a:gd name="T27" fmla="*/ 36 h 453"/>
              <a:gd name="T28" fmla="*/ 363 w 461"/>
              <a:gd name="T29" fmla="*/ 302 h 453"/>
              <a:gd name="T30" fmla="*/ 443 w 461"/>
              <a:gd name="T31" fmla="*/ 302 h 453"/>
              <a:gd name="T32" fmla="*/ 460 w 461"/>
              <a:gd name="T33" fmla="*/ 222 h 453"/>
              <a:gd name="T34" fmla="*/ 363 w 461"/>
              <a:gd name="T35" fmla="*/ 36 h 453"/>
              <a:gd name="T36" fmla="*/ 18 w 461"/>
              <a:gd name="T37" fmla="*/ 310 h 453"/>
              <a:gd name="T38" fmla="*/ 18 w 461"/>
              <a:gd name="T39" fmla="*/ 310 h 453"/>
              <a:gd name="T40" fmla="*/ 106 w 461"/>
              <a:gd name="T41" fmla="*/ 417 h 453"/>
              <a:gd name="T42" fmla="*/ 106 w 461"/>
              <a:gd name="T43" fmla="*/ 231 h 453"/>
              <a:gd name="T44" fmla="*/ 53 w 461"/>
              <a:gd name="T45" fmla="*/ 284 h 453"/>
              <a:gd name="T46" fmla="*/ 18 w 461"/>
              <a:gd name="T47" fmla="*/ 310 h 453"/>
              <a:gd name="T48" fmla="*/ 133 w 461"/>
              <a:gd name="T49" fmla="*/ 434 h 453"/>
              <a:gd name="T50" fmla="*/ 133 w 461"/>
              <a:gd name="T51" fmla="*/ 434 h 453"/>
              <a:gd name="T52" fmla="*/ 213 w 461"/>
              <a:gd name="T53" fmla="*/ 452 h 453"/>
              <a:gd name="T54" fmla="*/ 248 w 461"/>
              <a:gd name="T55" fmla="*/ 452 h 453"/>
              <a:gd name="T56" fmla="*/ 434 w 461"/>
              <a:gd name="T57" fmla="*/ 337 h 453"/>
              <a:gd name="T58" fmla="*/ 133 w 461"/>
              <a:gd name="T59" fmla="*/ 337 h 453"/>
              <a:gd name="T60" fmla="*/ 133 w 461"/>
              <a:gd name="T61" fmla="*/ 434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61" h="453">
                <a:moveTo>
                  <a:pt x="124" y="27"/>
                </a:moveTo>
                <a:lnTo>
                  <a:pt x="124" y="27"/>
                </a:lnTo>
                <a:cubicBezTo>
                  <a:pt x="53" y="62"/>
                  <a:pt x="0" y="142"/>
                  <a:pt x="0" y="222"/>
                </a:cubicBezTo>
                <a:cubicBezTo>
                  <a:pt x="0" y="240"/>
                  <a:pt x="0" y="257"/>
                  <a:pt x="9" y="275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186" y="71"/>
                  <a:pt x="124" y="27"/>
                  <a:pt x="124" y="27"/>
                </a:cubicBezTo>
                <a:close/>
                <a:moveTo>
                  <a:pt x="328" y="18"/>
                </a:moveTo>
                <a:lnTo>
                  <a:pt x="328" y="18"/>
                </a:lnTo>
                <a:cubicBezTo>
                  <a:pt x="293" y="0"/>
                  <a:pt x="266" y="0"/>
                  <a:pt x="231" y="0"/>
                </a:cubicBezTo>
                <a:cubicBezTo>
                  <a:pt x="204" y="0"/>
                  <a:pt x="186" y="0"/>
                  <a:pt x="160" y="9"/>
                </a:cubicBezTo>
                <a:cubicBezTo>
                  <a:pt x="328" y="159"/>
                  <a:pt x="328" y="159"/>
                  <a:pt x="328" y="159"/>
                </a:cubicBezTo>
                <a:lnTo>
                  <a:pt x="328" y="18"/>
                </a:lnTo>
                <a:close/>
                <a:moveTo>
                  <a:pt x="363" y="36"/>
                </a:moveTo>
                <a:lnTo>
                  <a:pt x="363" y="36"/>
                </a:lnTo>
                <a:cubicBezTo>
                  <a:pt x="363" y="302"/>
                  <a:pt x="363" y="302"/>
                  <a:pt x="363" y="302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452" y="275"/>
                  <a:pt x="460" y="248"/>
                  <a:pt x="460" y="222"/>
                </a:cubicBezTo>
                <a:cubicBezTo>
                  <a:pt x="460" y="151"/>
                  <a:pt x="416" y="80"/>
                  <a:pt x="363" y="36"/>
                </a:cubicBezTo>
                <a:close/>
                <a:moveTo>
                  <a:pt x="18" y="310"/>
                </a:moveTo>
                <a:lnTo>
                  <a:pt x="18" y="310"/>
                </a:lnTo>
                <a:cubicBezTo>
                  <a:pt x="35" y="355"/>
                  <a:pt x="62" y="390"/>
                  <a:pt x="106" y="417"/>
                </a:cubicBezTo>
                <a:cubicBezTo>
                  <a:pt x="106" y="231"/>
                  <a:pt x="106" y="231"/>
                  <a:pt x="106" y="231"/>
                </a:cubicBezTo>
                <a:cubicBezTo>
                  <a:pt x="53" y="284"/>
                  <a:pt x="53" y="284"/>
                  <a:pt x="53" y="284"/>
                </a:cubicBezTo>
                <a:cubicBezTo>
                  <a:pt x="35" y="293"/>
                  <a:pt x="18" y="310"/>
                  <a:pt x="18" y="310"/>
                </a:cubicBezTo>
                <a:close/>
                <a:moveTo>
                  <a:pt x="133" y="434"/>
                </a:moveTo>
                <a:lnTo>
                  <a:pt x="133" y="434"/>
                </a:lnTo>
                <a:cubicBezTo>
                  <a:pt x="160" y="443"/>
                  <a:pt x="186" y="452"/>
                  <a:pt x="213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328" y="443"/>
                  <a:pt x="390" y="399"/>
                  <a:pt x="434" y="337"/>
                </a:cubicBezTo>
                <a:cubicBezTo>
                  <a:pt x="133" y="337"/>
                  <a:pt x="133" y="337"/>
                  <a:pt x="133" y="337"/>
                </a:cubicBezTo>
                <a:lnTo>
                  <a:pt x="133" y="4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0" name="Freeform 65"/>
          <p:cNvSpPr>
            <a:spLocks noChangeArrowheads="1"/>
          </p:cNvSpPr>
          <p:nvPr/>
        </p:nvSpPr>
        <p:spPr bwMode="auto">
          <a:xfrm>
            <a:off x="6641185" y="1693409"/>
            <a:ext cx="363993" cy="203289"/>
          </a:xfrm>
          <a:custGeom>
            <a:avLst/>
            <a:gdLst>
              <a:gd name="T0" fmla="*/ 195 w 497"/>
              <a:gd name="T1" fmla="*/ 205 h 276"/>
              <a:gd name="T2" fmla="*/ 195 w 497"/>
              <a:gd name="T3" fmla="*/ 205 h 276"/>
              <a:gd name="T4" fmla="*/ 133 w 497"/>
              <a:gd name="T5" fmla="*/ 230 h 276"/>
              <a:gd name="T6" fmla="*/ 53 w 497"/>
              <a:gd name="T7" fmla="*/ 142 h 276"/>
              <a:gd name="T8" fmla="*/ 133 w 497"/>
              <a:gd name="T9" fmla="*/ 45 h 276"/>
              <a:gd name="T10" fmla="*/ 212 w 497"/>
              <a:gd name="T11" fmla="*/ 115 h 276"/>
              <a:gd name="T12" fmla="*/ 230 w 497"/>
              <a:gd name="T13" fmla="*/ 177 h 276"/>
              <a:gd name="T14" fmla="*/ 381 w 497"/>
              <a:gd name="T15" fmla="*/ 275 h 276"/>
              <a:gd name="T16" fmla="*/ 496 w 497"/>
              <a:gd name="T17" fmla="*/ 195 h 276"/>
              <a:gd name="T18" fmla="*/ 425 w 497"/>
              <a:gd name="T19" fmla="*/ 115 h 276"/>
              <a:gd name="T20" fmla="*/ 381 w 497"/>
              <a:gd name="T21" fmla="*/ 107 h 276"/>
              <a:gd name="T22" fmla="*/ 354 w 497"/>
              <a:gd name="T23" fmla="*/ 71 h 276"/>
              <a:gd name="T24" fmla="*/ 390 w 497"/>
              <a:gd name="T25" fmla="*/ 45 h 276"/>
              <a:gd name="T26" fmla="*/ 434 w 497"/>
              <a:gd name="T27" fmla="*/ 80 h 276"/>
              <a:gd name="T28" fmla="*/ 496 w 497"/>
              <a:gd name="T29" fmla="*/ 71 h 276"/>
              <a:gd name="T30" fmla="*/ 399 w 497"/>
              <a:gd name="T31" fmla="*/ 0 h 276"/>
              <a:gd name="T32" fmla="*/ 293 w 497"/>
              <a:gd name="T33" fmla="*/ 80 h 276"/>
              <a:gd name="T34" fmla="*/ 363 w 497"/>
              <a:gd name="T35" fmla="*/ 151 h 276"/>
              <a:gd name="T36" fmla="*/ 399 w 497"/>
              <a:gd name="T37" fmla="*/ 160 h 276"/>
              <a:gd name="T38" fmla="*/ 434 w 497"/>
              <a:gd name="T39" fmla="*/ 195 h 276"/>
              <a:gd name="T40" fmla="*/ 381 w 497"/>
              <a:gd name="T41" fmla="*/ 230 h 276"/>
              <a:gd name="T42" fmla="*/ 284 w 497"/>
              <a:gd name="T43" fmla="*/ 160 h 276"/>
              <a:gd name="T44" fmla="*/ 256 w 497"/>
              <a:gd name="T45" fmla="*/ 98 h 276"/>
              <a:gd name="T46" fmla="*/ 133 w 497"/>
              <a:gd name="T47" fmla="*/ 0 h 276"/>
              <a:gd name="T48" fmla="*/ 0 w 497"/>
              <a:gd name="T49" fmla="*/ 142 h 276"/>
              <a:gd name="T50" fmla="*/ 133 w 497"/>
              <a:gd name="T51" fmla="*/ 275 h 276"/>
              <a:gd name="T52" fmla="*/ 212 w 497"/>
              <a:gd name="T53" fmla="*/ 249 h 276"/>
              <a:gd name="T54" fmla="*/ 195 w 497"/>
              <a:gd name="T55" fmla="*/ 205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276">
                <a:moveTo>
                  <a:pt x="195" y="205"/>
                </a:moveTo>
                <a:lnTo>
                  <a:pt x="195" y="205"/>
                </a:lnTo>
                <a:cubicBezTo>
                  <a:pt x="186" y="213"/>
                  <a:pt x="168" y="230"/>
                  <a:pt x="133" y="230"/>
                </a:cubicBezTo>
                <a:cubicBezTo>
                  <a:pt x="89" y="230"/>
                  <a:pt x="53" y="195"/>
                  <a:pt x="53" y="142"/>
                </a:cubicBezTo>
                <a:cubicBezTo>
                  <a:pt x="53" y="71"/>
                  <a:pt x="97" y="45"/>
                  <a:pt x="133" y="45"/>
                </a:cubicBezTo>
                <a:cubicBezTo>
                  <a:pt x="186" y="45"/>
                  <a:pt x="195" y="80"/>
                  <a:pt x="212" y="115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248" y="230"/>
                  <a:pt x="284" y="275"/>
                  <a:pt x="381" y="275"/>
                </a:cubicBezTo>
                <a:cubicBezTo>
                  <a:pt x="452" y="275"/>
                  <a:pt x="496" y="258"/>
                  <a:pt x="496" y="195"/>
                </a:cubicBezTo>
                <a:cubicBezTo>
                  <a:pt x="496" y="151"/>
                  <a:pt x="469" y="124"/>
                  <a:pt x="425" y="115"/>
                </a:cubicBezTo>
                <a:cubicBezTo>
                  <a:pt x="381" y="107"/>
                  <a:pt x="381" y="107"/>
                  <a:pt x="381" y="107"/>
                </a:cubicBezTo>
                <a:cubicBezTo>
                  <a:pt x="363" y="98"/>
                  <a:pt x="354" y="89"/>
                  <a:pt x="354" y="71"/>
                </a:cubicBezTo>
                <a:cubicBezTo>
                  <a:pt x="354" y="53"/>
                  <a:pt x="363" y="45"/>
                  <a:pt x="390" y="45"/>
                </a:cubicBezTo>
                <a:cubicBezTo>
                  <a:pt x="416" y="45"/>
                  <a:pt x="434" y="53"/>
                  <a:pt x="434" y="80"/>
                </a:cubicBezTo>
                <a:cubicBezTo>
                  <a:pt x="496" y="71"/>
                  <a:pt x="496" y="71"/>
                  <a:pt x="496" y="71"/>
                </a:cubicBezTo>
                <a:cubicBezTo>
                  <a:pt x="487" y="18"/>
                  <a:pt x="452" y="0"/>
                  <a:pt x="399" y="0"/>
                </a:cubicBezTo>
                <a:cubicBezTo>
                  <a:pt x="346" y="0"/>
                  <a:pt x="293" y="18"/>
                  <a:pt x="293" y="80"/>
                </a:cubicBezTo>
                <a:cubicBezTo>
                  <a:pt x="293" y="115"/>
                  <a:pt x="309" y="142"/>
                  <a:pt x="363" y="151"/>
                </a:cubicBezTo>
                <a:cubicBezTo>
                  <a:pt x="399" y="160"/>
                  <a:pt x="399" y="160"/>
                  <a:pt x="399" y="160"/>
                </a:cubicBezTo>
                <a:cubicBezTo>
                  <a:pt x="425" y="169"/>
                  <a:pt x="434" y="186"/>
                  <a:pt x="434" y="195"/>
                </a:cubicBezTo>
                <a:cubicBezTo>
                  <a:pt x="434" y="222"/>
                  <a:pt x="416" y="230"/>
                  <a:pt x="381" y="230"/>
                </a:cubicBezTo>
                <a:cubicBezTo>
                  <a:pt x="319" y="230"/>
                  <a:pt x="293" y="195"/>
                  <a:pt x="284" y="160"/>
                </a:cubicBezTo>
                <a:cubicBezTo>
                  <a:pt x="256" y="98"/>
                  <a:pt x="256" y="98"/>
                  <a:pt x="256" y="98"/>
                </a:cubicBezTo>
                <a:cubicBezTo>
                  <a:pt x="239" y="27"/>
                  <a:pt x="212" y="0"/>
                  <a:pt x="133" y="0"/>
                </a:cubicBezTo>
                <a:cubicBezTo>
                  <a:pt x="62" y="0"/>
                  <a:pt x="0" y="53"/>
                  <a:pt x="0" y="142"/>
                </a:cubicBezTo>
                <a:cubicBezTo>
                  <a:pt x="0" y="230"/>
                  <a:pt x="62" y="275"/>
                  <a:pt x="133" y="275"/>
                </a:cubicBezTo>
                <a:cubicBezTo>
                  <a:pt x="177" y="275"/>
                  <a:pt x="203" y="258"/>
                  <a:pt x="212" y="249"/>
                </a:cubicBezTo>
                <a:lnTo>
                  <a:pt x="195" y="205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1" name="Freeform 66"/>
          <p:cNvSpPr>
            <a:spLocks noChangeArrowheads="1"/>
          </p:cNvSpPr>
          <p:nvPr/>
        </p:nvSpPr>
        <p:spPr bwMode="auto">
          <a:xfrm>
            <a:off x="7373990" y="1622699"/>
            <a:ext cx="351136" cy="344707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302 w 479"/>
              <a:gd name="T13" fmla="*/ 303 h 471"/>
              <a:gd name="T14" fmla="*/ 302 w 479"/>
              <a:gd name="T15" fmla="*/ 303 h 471"/>
              <a:gd name="T16" fmla="*/ 230 w 479"/>
              <a:gd name="T17" fmla="*/ 258 h 471"/>
              <a:gd name="T18" fmla="*/ 222 w 479"/>
              <a:gd name="T19" fmla="*/ 222 h 471"/>
              <a:gd name="T20" fmla="*/ 186 w 479"/>
              <a:gd name="T21" fmla="*/ 187 h 471"/>
              <a:gd name="T22" fmla="*/ 142 w 479"/>
              <a:gd name="T23" fmla="*/ 240 h 471"/>
              <a:gd name="T24" fmla="*/ 177 w 479"/>
              <a:gd name="T25" fmla="*/ 284 h 471"/>
              <a:gd name="T26" fmla="*/ 213 w 479"/>
              <a:gd name="T27" fmla="*/ 267 h 471"/>
              <a:gd name="T28" fmla="*/ 222 w 479"/>
              <a:gd name="T29" fmla="*/ 293 h 471"/>
              <a:gd name="T30" fmla="*/ 177 w 479"/>
              <a:gd name="T31" fmla="*/ 303 h 471"/>
              <a:gd name="T32" fmla="*/ 115 w 479"/>
              <a:gd name="T33" fmla="*/ 240 h 471"/>
              <a:gd name="T34" fmla="*/ 177 w 479"/>
              <a:gd name="T35" fmla="*/ 160 h 471"/>
              <a:gd name="T36" fmla="*/ 249 w 479"/>
              <a:gd name="T37" fmla="*/ 213 h 471"/>
              <a:gd name="T38" fmla="*/ 257 w 479"/>
              <a:gd name="T39" fmla="*/ 249 h 471"/>
              <a:gd name="T40" fmla="*/ 310 w 479"/>
              <a:gd name="T41" fmla="*/ 284 h 471"/>
              <a:gd name="T42" fmla="*/ 337 w 479"/>
              <a:gd name="T43" fmla="*/ 267 h 471"/>
              <a:gd name="T44" fmla="*/ 319 w 479"/>
              <a:gd name="T45" fmla="*/ 249 h 471"/>
              <a:gd name="T46" fmla="*/ 293 w 479"/>
              <a:gd name="T47" fmla="*/ 240 h 471"/>
              <a:gd name="T48" fmla="*/ 266 w 479"/>
              <a:gd name="T49" fmla="*/ 205 h 471"/>
              <a:gd name="T50" fmla="*/ 319 w 479"/>
              <a:gd name="T51" fmla="*/ 160 h 471"/>
              <a:gd name="T52" fmla="*/ 363 w 479"/>
              <a:gd name="T53" fmla="*/ 205 h 471"/>
              <a:gd name="T54" fmla="*/ 337 w 479"/>
              <a:gd name="T55" fmla="*/ 205 h 471"/>
              <a:gd name="T56" fmla="*/ 310 w 479"/>
              <a:gd name="T57" fmla="*/ 187 h 471"/>
              <a:gd name="T58" fmla="*/ 293 w 479"/>
              <a:gd name="T59" fmla="*/ 205 h 471"/>
              <a:gd name="T60" fmla="*/ 310 w 479"/>
              <a:gd name="T61" fmla="*/ 222 h 471"/>
              <a:gd name="T62" fmla="*/ 328 w 479"/>
              <a:gd name="T63" fmla="*/ 222 h 471"/>
              <a:gd name="T64" fmla="*/ 363 w 479"/>
              <a:gd name="T65" fmla="*/ 267 h 471"/>
              <a:gd name="T66" fmla="*/ 302 w 479"/>
              <a:gd name="T67" fmla="*/ 30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40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302" y="303"/>
                </a:moveTo>
                <a:lnTo>
                  <a:pt x="302" y="303"/>
                </a:lnTo>
                <a:cubicBezTo>
                  <a:pt x="257" y="303"/>
                  <a:pt x="240" y="284"/>
                  <a:pt x="230" y="258"/>
                </a:cubicBezTo>
                <a:cubicBezTo>
                  <a:pt x="222" y="222"/>
                  <a:pt x="222" y="222"/>
                  <a:pt x="222" y="222"/>
                </a:cubicBezTo>
                <a:cubicBezTo>
                  <a:pt x="213" y="205"/>
                  <a:pt x="204" y="187"/>
                  <a:pt x="186" y="187"/>
                </a:cubicBezTo>
                <a:cubicBezTo>
                  <a:pt x="169" y="187"/>
                  <a:pt x="142" y="205"/>
                  <a:pt x="142" y="240"/>
                </a:cubicBezTo>
                <a:cubicBezTo>
                  <a:pt x="142" y="267"/>
                  <a:pt x="159" y="284"/>
                  <a:pt x="177" y="284"/>
                </a:cubicBezTo>
                <a:cubicBezTo>
                  <a:pt x="195" y="284"/>
                  <a:pt x="204" y="275"/>
                  <a:pt x="213" y="267"/>
                </a:cubicBezTo>
                <a:cubicBezTo>
                  <a:pt x="222" y="293"/>
                  <a:pt x="222" y="293"/>
                  <a:pt x="222" y="293"/>
                </a:cubicBezTo>
                <a:cubicBezTo>
                  <a:pt x="213" y="293"/>
                  <a:pt x="204" y="303"/>
                  <a:pt x="177" y="303"/>
                </a:cubicBezTo>
                <a:cubicBezTo>
                  <a:pt x="151" y="303"/>
                  <a:pt x="115" y="284"/>
                  <a:pt x="115" y="240"/>
                </a:cubicBezTo>
                <a:cubicBezTo>
                  <a:pt x="115" y="196"/>
                  <a:pt x="151" y="160"/>
                  <a:pt x="177" y="160"/>
                </a:cubicBezTo>
                <a:cubicBezTo>
                  <a:pt x="222" y="160"/>
                  <a:pt x="230" y="178"/>
                  <a:pt x="249" y="213"/>
                </a:cubicBezTo>
                <a:cubicBezTo>
                  <a:pt x="257" y="249"/>
                  <a:pt x="257" y="249"/>
                  <a:pt x="257" y="249"/>
                </a:cubicBezTo>
                <a:cubicBezTo>
                  <a:pt x="266" y="267"/>
                  <a:pt x="275" y="284"/>
                  <a:pt x="310" y="284"/>
                </a:cubicBezTo>
                <a:cubicBezTo>
                  <a:pt x="328" y="284"/>
                  <a:pt x="337" y="275"/>
                  <a:pt x="337" y="267"/>
                </a:cubicBezTo>
                <a:cubicBezTo>
                  <a:pt x="337" y="258"/>
                  <a:pt x="328" y="249"/>
                  <a:pt x="319" y="249"/>
                </a:cubicBezTo>
                <a:cubicBezTo>
                  <a:pt x="293" y="240"/>
                  <a:pt x="293" y="240"/>
                  <a:pt x="293" y="240"/>
                </a:cubicBezTo>
                <a:cubicBezTo>
                  <a:pt x="275" y="240"/>
                  <a:pt x="266" y="222"/>
                  <a:pt x="266" y="205"/>
                </a:cubicBezTo>
                <a:cubicBezTo>
                  <a:pt x="266" y="178"/>
                  <a:pt x="293" y="160"/>
                  <a:pt x="319" y="160"/>
                </a:cubicBezTo>
                <a:cubicBezTo>
                  <a:pt x="346" y="160"/>
                  <a:pt x="363" y="178"/>
                  <a:pt x="363" y="205"/>
                </a:cubicBezTo>
                <a:cubicBezTo>
                  <a:pt x="337" y="205"/>
                  <a:pt x="337" y="205"/>
                  <a:pt x="337" y="205"/>
                </a:cubicBezTo>
                <a:cubicBezTo>
                  <a:pt x="337" y="196"/>
                  <a:pt x="328" y="187"/>
                  <a:pt x="310" y="187"/>
                </a:cubicBezTo>
                <a:cubicBezTo>
                  <a:pt x="302" y="187"/>
                  <a:pt x="293" y="196"/>
                  <a:pt x="293" y="205"/>
                </a:cubicBezTo>
                <a:cubicBezTo>
                  <a:pt x="293" y="213"/>
                  <a:pt x="293" y="213"/>
                  <a:pt x="310" y="222"/>
                </a:cubicBezTo>
                <a:cubicBezTo>
                  <a:pt x="328" y="222"/>
                  <a:pt x="328" y="222"/>
                  <a:pt x="328" y="222"/>
                </a:cubicBezTo>
                <a:cubicBezTo>
                  <a:pt x="355" y="231"/>
                  <a:pt x="363" y="240"/>
                  <a:pt x="363" y="267"/>
                </a:cubicBezTo>
                <a:cubicBezTo>
                  <a:pt x="363" y="293"/>
                  <a:pt x="337" y="303"/>
                  <a:pt x="302" y="3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2" name="Freeform 67"/>
          <p:cNvSpPr>
            <a:spLocks noChangeArrowheads="1"/>
          </p:cNvSpPr>
          <p:nvPr/>
        </p:nvSpPr>
        <p:spPr bwMode="auto">
          <a:xfrm>
            <a:off x="5186823" y="1654840"/>
            <a:ext cx="363993" cy="280426"/>
          </a:xfrm>
          <a:custGeom>
            <a:avLst/>
            <a:gdLst>
              <a:gd name="T0" fmla="*/ 275 w 497"/>
              <a:gd name="T1" fmla="*/ 142 h 382"/>
              <a:gd name="T2" fmla="*/ 275 w 497"/>
              <a:gd name="T3" fmla="*/ 142 h 382"/>
              <a:gd name="T4" fmla="*/ 310 w 497"/>
              <a:gd name="T5" fmla="*/ 160 h 382"/>
              <a:gd name="T6" fmla="*/ 354 w 497"/>
              <a:gd name="T7" fmla="*/ 142 h 382"/>
              <a:gd name="T8" fmla="*/ 354 w 497"/>
              <a:gd name="T9" fmla="*/ 115 h 382"/>
              <a:gd name="T10" fmla="*/ 248 w 497"/>
              <a:gd name="T11" fmla="*/ 0 h 382"/>
              <a:gd name="T12" fmla="*/ 132 w 497"/>
              <a:gd name="T13" fmla="*/ 115 h 382"/>
              <a:gd name="T14" fmla="*/ 132 w 497"/>
              <a:gd name="T15" fmla="*/ 266 h 382"/>
              <a:gd name="T16" fmla="*/ 107 w 497"/>
              <a:gd name="T17" fmla="*/ 293 h 382"/>
              <a:gd name="T18" fmla="*/ 88 w 497"/>
              <a:gd name="T19" fmla="*/ 266 h 382"/>
              <a:gd name="T20" fmla="*/ 88 w 497"/>
              <a:gd name="T21" fmla="*/ 204 h 382"/>
              <a:gd name="T22" fmla="*/ 0 w 497"/>
              <a:gd name="T23" fmla="*/ 204 h 382"/>
              <a:gd name="T24" fmla="*/ 0 w 497"/>
              <a:gd name="T25" fmla="*/ 266 h 382"/>
              <a:gd name="T26" fmla="*/ 107 w 497"/>
              <a:gd name="T27" fmla="*/ 381 h 382"/>
              <a:gd name="T28" fmla="*/ 222 w 497"/>
              <a:gd name="T29" fmla="*/ 266 h 382"/>
              <a:gd name="T30" fmla="*/ 222 w 497"/>
              <a:gd name="T31" fmla="*/ 115 h 382"/>
              <a:gd name="T32" fmla="*/ 248 w 497"/>
              <a:gd name="T33" fmla="*/ 89 h 382"/>
              <a:gd name="T34" fmla="*/ 275 w 497"/>
              <a:gd name="T35" fmla="*/ 115 h 382"/>
              <a:gd name="T36" fmla="*/ 275 w 497"/>
              <a:gd name="T37" fmla="*/ 142 h 382"/>
              <a:gd name="T38" fmla="*/ 407 w 497"/>
              <a:gd name="T39" fmla="*/ 204 h 382"/>
              <a:gd name="T40" fmla="*/ 407 w 497"/>
              <a:gd name="T41" fmla="*/ 204 h 382"/>
              <a:gd name="T42" fmla="*/ 407 w 497"/>
              <a:gd name="T43" fmla="*/ 266 h 382"/>
              <a:gd name="T44" fmla="*/ 381 w 497"/>
              <a:gd name="T45" fmla="*/ 293 h 382"/>
              <a:gd name="T46" fmla="*/ 354 w 497"/>
              <a:gd name="T47" fmla="*/ 266 h 382"/>
              <a:gd name="T48" fmla="*/ 354 w 497"/>
              <a:gd name="T49" fmla="*/ 204 h 382"/>
              <a:gd name="T50" fmla="*/ 310 w 497"/>
              <a:gd name="T51" fmla="*/ 222 h 382"/>
              <a:gd name="T52" fmla="*/ 275 w 497"/>
              <a:gd name="T53" fmla="*/ 204 h 382"/>
              <a:gd name="T54" fmla="*/ 275 w 497"/>
              <a:gd name="T55" fmla="*/ 266 h 382"/>
              <a:gd name="T56" fmla="*/ 381 w 497"/>
              <a:gd name="T57" fmla="*/ 381 h 382"/>
              <a:gd name="T58" fmla="*/ 496 w 497"/>
              <a:gd name="T59" fmla="*/ 266 h 382"/>
              <a:gd name="T60" fmla="*/ 496 w 497"/>
              <a:gd name="T61" fmla="*/ 204 h 382"/>
              <a:gd name="T62" fmla="*/ 407 w 497"/>
              <a:gd name="T63" fmla="*/ 204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7" h="382">
                <a:moveTo>
                  <a:pt x="275" y="142"/>
                </a:moveTo>
                <a:lnTo>
                  <a:pt x="275" y="142"/>
                </a:lnTo>
                <a:cubicBezTo>
                  <a:pt x="310" y="160"/>
                  <a:pt x="310" y="160"/>
                  <a:pt x="310" y="160"/>
                </a:cubicBezTo>
                <a:cubicBezTo>
                  <a:pt x="354" y="142"/>
                  <a:pt x="354" y="142"/>
                  <a:pt x="354" y="142"/>
                </a:cubicBezTo>
                <a:cubicBezTo>
                  <a:pt x="354" y="115"/>
                  <a:pt x="354" y="115"/>
                  <a:pt x="354" y="115"/>
                </a:cubicBezTo>
                <a:cubicBezTo>
                  <a:pt x="354" y="53"/>
                  <a:pt x="310" y="0"/>
                  <a:pt x="248" y="0"/>
                </a:cubicBezTo>
                <a:cubicBezTo>
                  <a:pt x="186" y="0"/>
                  <a:pt x="132" y="53"/>
                  <a:pt x="132" y="115"/>
                </a:cubicBezTo>
                <a:cubicBezTo>
                  <a:pt x="132" y="266"/>
                  <a:pt x="132" y="266"/>
                  <a:pt x="132" y="266"/>
                </a:cubicBezTo>
                <a:cubicBezTo>
                  <a:pt x="132" y="283"/>
                  <a:pt x="124" y="293"/>
                  <a:pt x="107" y="293"/>
                </a:cubicBezTo>
                <a:cubicBezTo>
                  <a:pt x="97" y="293"/>
                  <a:pt x="88" y="283"/>
                  <a:pt x="88" y="266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28"/>
                  <a:pt x="53" y="381"/>
                  <a:pt x="107" y="381"/>
                </a:cubicBezTo>
                <a:cubicBezTo>
                  <a:pt x="169" y="381"/>
                  <a:pt x="222" y="328"/>
                  <a:pt x="222" y="266"/>
                </a:cubicBezTo>
                <a:cubicBezTo>
                  <a:pt x="222" y="115"/>
                  <a:pt x="222" y="115"/>
                  <a:pt x="222" y="115"/>
                </a:cubicBezTo>
                <a:cubicBezTo>
                  <a:pt x="222" y="98"/>
                  <a:pt x="230" y="89"/>
                  <a:pt x="248" y="89"/>
                </a:cubicBezTo>
                <a:cubicBezTo>
                  <a:pt x="266" y="89"/>
                  <a:pt x="275" y="98"/>
                  <a:pt x="275" y="115"/>
                </a:cubicBezTo>
                <a:lnTo>
                  <a:pt x="275" y="142"/>
                </a:lnTo>
                <a:close/>
                <a:moveTo>
                  <a:pt x="407" y="204"/>
                </a:moveTo>
                <a:lnTo>
                  <a:pt x="407" y="204"/>
                </a:lnTo>
                <a:cubicBezTo>
                  <a:pt x="407" y="266"/>
                  <a:pt x="407" y="266"/>
                  <a:pt x="407" y="266"/>
                </a:cubicBezTo>
                <a:cubicBezTo>
                  <a:pt x="407" y="283"/>
                  <a:pt x="399" y="293"/>
                  <a:pt x="381" y="293"/>
                </a:cubicBezTo>
                <a:cubicBezTo>
                  <a:pt x="372" y="293"/>
                  <a:pt x="354" y="283"/>
                  <a:pt x="354" y="266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10" y="222"/>
                  <a:pt x="310" y="222"/>
                  <a:pt x="310" y="222"/>
                </a:cubicBezTo>
                <a:cubicBezTo>
                  <a:pt x="275" y="204"/>
                  <a:pt x="275" y="204"/>
                  <a:pt x="275" y="204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75" y="328"/>
                  <a:pt x="328" y="381"/>
                  <a:pt x="381" y="381"/>
                </a:cubicBezTo>
                <a:cubicBezTo>
                  <a:pt x="443" y="381"/>
                  <a:pt x="496" y="328"/>
                  <a:pt x="496" y="266"/>
                </a:cubicBezTo>
                <a:cubicBezTo>
                  <a:pt x="496" y="204"/>
                  <a:pt x="496" y="204"/>
                  <a:pt x="496" y="204"/>
                </a:cubicBezTo>
                <a:lnTo>
                  <a:pt x="407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3" name="Freeform 68"/>
          <p:cNvSpPr>
            <a:spLocks noChangeArrowheads="1"/>
          </p:cNvSpPr>
          <p:nvPr/>
        </p:nvSpPr>
        <p:spPr bwMode="auto">
          <a:xfrm>
            <a:off x="3746924" y="1629128"/>
            <a:ext cx="338280" cy="331851"/>
          </a:xfrm>
          <a:custGeom>
            <a:avLst/>
            <a:gdLst>
              <a:gd name="T0" fmla="*/ 221 w 461"/>
              <a:gd name="T1" fmla="*/ 160 h 454"/>
              <a:gd name="T2" fmla="*/ 221 w 461"/>
              <a:gd name="T3" fmla="*/ 160 h 454"/>
              <a:gd name="T4" fmla="*/ 150 w 461"/>
              <a:gd name="T5" fmla="*/ 54 h 454"/>
              <a:gd name="T6" fmla="*/ 35 w 461"/>
              <a:gd name="T7" fmla="*/ 187 h 454"/>
              <a:gd name="T8" fmla="*/ 221 w 461"/>
              <a:gd name="T9" fmla="*/ 160 h 454"/>
              <a:gd name="T10" fmla="*/ 239 w 461"/>
              <a:gd name="T11" fmla="*/ 231 h 454"/>
              <a:gd name="T12" fmla="*/ 239 w 461"/>
              <a:gd name="T13" fmla="*/ 231 h 454"/>
              <a:gd name="T14" fmla="*/ 248 w 461"/>
              <a:gd name="T15" fmla="*/ 222 h 454"/>
              <a:gd name="T16" fmla="*/ 239 w 461"/>
              <a:gd name="T17" fmla="*/ 196 h 454"/>
              <a:gd name="T18" fmla="*/ 35 w 461"/>
              <a:gd name="T19" fmla="*/ 222 h 454"/>
              <a:gd name="T20" fmla="*/ 35 w 461"/>
              <a:gd name="T21" fmla="*/ 222 h 454"/>
              <a:gd name="T22" fmla="*/ 88 w 461"/>
              <a:gd name="T23" fmla="*/ 355 h 454"/>
              <a:gd name="T24" fmla="*/ 88 w 461"/>
              <a:gd name="T25" fmla="*/ 355 h 454"/>
              <a:gd name="T26" fmla="*/ 239 w 461"/>
              <a:gd name="T27" fmla="*/ 231 h 454"/>
              <a:gd name="T28" fmla="*/ 106 w 461"/>
              <a:gd name="T29" fmla="*/ 382 h 454"/>
              <a:gd name="T30" fmla="*/ 106 w 461"/>
              <a:gd name="T31" fmla="*/ 382 h 454"/>
              <a:gd name="T32" fmla="*/ 106 w 461"/>
              <a:gd name="T33" fmla="*/ 382 h 454"/>
              <a:gd name="T34" fmla="*/ 106 w 461"/>
              <a:gd name="T35" fmla="*/ 373 h 454"/>
              <a:gd name="T36" fmla="*/ 106 w 461"/>
              <a:gd name="T37" fmla="*/ 382 h 454"/>
              <a:gd name="T38" fmla="*/ 186 w 461"/>
              <a:gd name="T39" fmla="*/ 36 h 454"/>
              <a:gd name="T40" fmla="*/ 186 w 461"/>
              <a:gd name="T41" fmla="*/ 36 h 454"/>
              <a:gd name="T42" fmla="*/ 354 w 461"/>
              <a:gd name="T43" fmla="*/ 81 h 454"/>
              <a:gd name="T44" fmla="*/ 354 w 461"/>
              <a:gd name="T45" fmla="*/ 81 h 454"/>
              <a:gd name="T46" fmla="*/ 231 w 461"/>
              <a:gd name="T47" fmla="*/ 28 h 454"/>
              <a:gd name="T48" fmla="*/ 186 w 461"/>
              <a:gd name="T49" fmla="*/ 36 h 454"/>
              <a:gd name="T50" fmla="*/ 256 w 461"/>
              <a:gd name="T51" fmla="*/ 151 h 454"/>
              <a:gd name="T52" fmla="*/ 354 w 461"/>
              <a:gd name="T53" fmla="*/ 81 h 454"/>
              <a:gd name="T54" fmla="*/ 231 w 461"/>
              <a:gd name="T55" fmla="*/ 453 h 454"/>
              <a:gd name="T56" fmla="*/ 231 w 461"/>
              <a:gd name="T57" fmla="*/ 453 h 454"/>
              <a:gd name="T58" fmla="*/ 0 w 461"/>
              <a:gd name="T59" fmla="*/ 222 h 454"/>
              <a:gd name="T60" fmla="*/ 231 w 461"/>
              <a:gd name="T61" fmla="*/ 0 h 454"/>
              <a:gd name="T62" fmla="*/ 460 w 461"/>
              <a:gd name="T63" fmla="*/ 222 h 454"/>
              <a:gd name="T64" fmla="*/ 231 w 461"/>
              <a:gd name="T65" fmla="*/ 453 h 454"/>
              <a:gd name="T66" fmla="*/ 265 w 461"/>
              <a:gd name="T67" fmla="*/ 258 h 454"/>
              <a:gd name="T68" fmla="*/ 265 w 461"/>
              <a:gd name="T69" fmla="*/ 258 h 454"/>
              <a:gd name="T70" fmla="*/ 106 w 461"/>
              <a:gd name="T71" fmla="*/ 382 h 454"/>
              <a:gd name="T72" fmla="*/ 231 w 461"/>
              <a:gd name="T73" fmla="*/ 417 h 454"/>
              <a:gd name="T74" fmla="*/ 310 w 461"/>
              <a:gd name="T75" fmla="*/ 408 h 454"/>
              <a:gd name="T76" fmla="*/ 265 w 461"/>
              <a:gd name="T77" fmla="*/ 258 h 454"/>
              <a:gd name="T78" fmla="*/ 275 w 461"/>
              <a:gd name="T79" fmla="*/ 178 h 454"/>
              <a:gd name="T80" fmla="*/ 275 w 461"/>
              <a:gd name="T81" fmla="*/ 178 h 454"/>
              <a:gd name="T82" fmla="*/ 284 w 461"/>
              <a:gd name="T83" fmla="*/ 204 h 454"/>
              <a:gd name="T84" fmla="*/ 292 w 461"/>
              <a:gd name="T85" fmla="*/ 213 h 454"/>
              <a:gd name="T86" fmla="*/ 425 w 461"/>
              <a:gd name="T87" fmla="*/ 222 h 454"/>
              <a:gd name="T88" fmla="*/ 381 w 461"/>
              <a:gd name="T89" fmla="*/ 98 h 454"/>
              <a:gd name="T90" fmla="*/ 275 w 461"/>
              <a:gd name="T91" fmla="*/ 178 h 454"/>
              <a:gd name="T92" fmla="*/ 301 w 461"/>
              <a:gd name="T93" fmla="*/ 249 h 454"/>
              <a:gd name="T94" fmla="*/ 301 w 461"/>
              <a:gd name="T95" fmla="*/ 249 h 454"/>
              <a:gd name="T96" fmla="*/ 337 w 461"/>
              <a:gd name="T97" fmla="*/ 391 h 454"/>
              <a:gd name="T98" fmla="*/ 425 w 461"/>
              <a:gd name="T99" fmla="*/ 258 h 454"/>
              <a:gd name="T100" fmla="*/ 301 w 461"/>
              <a:gd name="T101" fmla="*/ 249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61" h="454">
                <a:moveTo>
                  <a:pt x="221" y="160"/>
                </a:moveTo>
                <a:lnTo>
                  <a:pt x="221" y="160"/>
                </a:lnTo>
                <a:cubicBezTo>
                  <a:pt x="186" y="98"/>
                  <a:pt x="150" y="54"/>
                  <a:pt x="150" y="54"/>
                </a:cubicBezTo>
                <a:cubicBezTo>
                  <a:pt x="88" y="72"/>
                  <a:pt x="53" y="125"/>
                  <a:pt x="35" y="187"/>
                </a:cubicBezTo>
                <a:cubicBezTo>
                  <a:pt x="44" y="187"/>
                  <a:pt x="124" y="187"/>
                  <a:pt x="221" y="160"/>
                </a:cubicBezTo>
                <a:close/>
                <a:moveTo>
                  <a:pt x="239" y="231"/>
                </a:moveTo>
                <a:lnTo>
                  <a:pt x="239" y="231"/>
                </a:lnTo>
                <a:cubicBezTo>
                  <a:pt x="248" y="222"/>
                  <a:pt x="248" y="222"/>
                  <a:pt x="248" y="222"/>
                </a:cubicBezTo>
                <a:cubicBezTo>
                  <a:pt x="248" y="213"/>
                  <a:pt x="239" y="204"/>
                  <a:pt x="239" y="196"/>
                </a:cubicBezTo>
                <a:cubicBezTo>
                  <a:pt x="133" y="222"/>
                  <a:pt x="35" y="222"/>
                  <a:pt x="35" y="222"/>
                </a:cubicBezTo>
                <a:lnTo>
                  <a:pt x="35" y="222"/>
                </a:lnTo>
                <a:cubicBezTo>
                  <a:pt x="35" y="275"/>
                  <a:pt x="53" y="319"/>
                  <a:pt x="88" y="355"/>
                </a:cubicBezTo>
                <a:lnTo>
                  <a:pt x="88" y="355"/>
                </a:lnTo>
                <a:cubicBezTo>
                  <a:pt x="88" y="355"/>
                  <a:pt x="141" y="258"/>
                  <a:pt x="239" y="231"/>
                </a:cubicBezTo>
                <a:close/>
                <a:moveTo>
                  <a:pt x="106" y="382"/>
                </a:moveTo>
                <a:lnTo>
                  <a:pt x="106" y="382"/>
                </a:lnTo>
                <a:lnTo>
                  <a:pt x="106" y="382"/>
                </a:lnTo>
                <a:cubicBezTo>
                  <a:pt x="106" y="382"/>
                  <a:pt x="106" y="382"/>
                  <a:pt x="106" y="373"/>
                </a:cubicBezTo>
                <a:cubicBezTo>
                  <a:pt x="106" y="382"/>
                  <a:pt x="106" y="382"/>
                  <a:pt x="106" y="382"/>
                </a:cubicBezTo>
                <a:close/>
                <a:moveTo>
                  <a:pt x="186" y="36"/>
                </a:moveTo>
                <a:lnTo>
                  <a:pt x="186" y="36"/>
                </a:lnTo>
                <a:close/>
                <a:moveTo>
                  <a:pt x="354" y="81"/>
                </a:moveTo>
                <a:lnTo>
                  <a:pt x="354" y="81"/>
                </a:lnTo>
                <a:cubicBezTo>
                  <a:pt x="328" y="45"/>
                  <a:pt x="284" y="28"/>
                  <a:pt x="231" y="28"/>
                </a:cubicBezTo>
                <a:cubicBezTo>
                  <a:pt x="212" y="28"/>
                  <a:pt x="194" y="36"/>
                  <a:pt x="186" y="36"/>
                </a:cubicBezTo>
                <a:cubicBezTo>
                  <a:pt x="186" y="36"/>
                  <a:pt x="221" y="89"/>
                  <a:pt x="256" y="151"/>
                </a:cubicBezTo>
                <a:cubicBezTo>
                  <a:pt x="328" y="125"/>
                  <a:pt x="354" y="81"/>
                  <a:pt x="354" y="81"/>
                </a:cubicBezTo>
                <a:close/>
                <a:moveTo>
                  <a:pt x="231" y="453"/>
                </a:moveTo>
                <a:lnTo>
                  <a:pt x="231" y="453"/>
                </a:lnTo>
                <a:cubicBezTo>
                  <a:pt x="106" y="453"/>
                  <a:pt x="0" y="355"/>
                  <a:pt x="0" y="222"/>
                </a:cubicBezTo>
                <a:cubicBezTo>
                  <a:pt x="0" y="98"/>
                  <a:pt x="106" y="0"/>
                  <a:pt x="231" y="0"/>
                </a:cubicBezTo>
                <a:cubicBezTo>
                  <a:pt x="354" y="0"/>
                  <a:pt x="460" y="98"/>
                  <a:pt x="460" y="222"/>
                </a:cubicBezTo>
                <a:cubicBezTo>
                  <a:pt x="460" y="355"/>
                  <a:pt x="354" y="453"/>
                  <a:pt x="231" y="453"/>
                </a:cubicBezTo>
                <a:close/>
                <a:moveTo>
                  <a:pt x="265" y="258"/>
                </a:moveTo>
                <a:lnTo>
                  <a:pt x="265" y="258"/>
                </a:lnTo>
                <a:cubicBezTo>
                  <a:pt x="150" y="302"/>
                  <a:pt x="115" y="382"/>
                  <a:pt x="106" y="382"/>
                </a:cubicBezTo>
                <a:cubicBezTo>
                  <a:pt x="141" y="408"/>
                  <a:pt x="186" y="417"/>
                  <a:pt x="231" y="417"/>
                </a:cubicBezTo>
                <a:cubicBezTo>
                  <a:pt x="256" y="417"/>
                  <a:pt x="284" y="417"/>
                  <a:pt x="310" y="408"/>
                </a:cubicBezTo>
                <a:cubicBezTo>
                  <a:pt x="301" y="391"/>
                  <a:pt x="292" y="329"/>
                  <a:pt x="265" y="258"/>
                </a:cubicBezTo>
                <a:close/>
                <a:moveTo>
                  <a:pt x="275" y="178"/>
                </a:moveTo>
                <a:lnTo>
                  <a:pt x="275" y="178"/>
                </a:lnTo>
                <a:cubicBezTo>
                  <a:pt x="275" y="187"/>
                  <a:pt x="284" y="196"/>
                  <a:pt x="284" y="204"/>
                </a:cubicBezTo>
                <a:cubicBezTo>
                  <a:pt x="284" y="213"/>
                  <a:pt x="284" y="213"/>
                  <a:pt x="292" y="213"/>
                </a:cubicBezTo>
                <a:cubicBezTo>
                  <a:pt x="354" y="213"/>
                  <a:pt x="425" y="222"/>
                  <a:pt x="425" y="222"/>
                </a:cubicBezTo>
                <a:cubicBezTo>
                  <a:pt x="425" y="178"/>
                  <a:pt x="407" y="134"/>
                  <a:pt x="381" y="98"/>
                </a:cubicBezTo>
                <a:cubicBezTo>
                  <a:pt x="381" y="107"/>
                  <a:pt x="346" y="151"/>
                  <a:pt x="275" y="178"/>
                </a:cubicBezTo>
                <a:close/>
                <a:moveTo>
                  <a:pt x="301" y="249"/>
                </a:moveTo>
                <a:lnTo>
                  <a:pt x="301" y="249"/>
                </a:lnTo>
                <a:cubicBezTo>
                  <a:pt x="328" y="319"/>
                  <a:pt x="337" y="373"/>
                  <a:pt x="337" y="391"/>
                </a:cubicBezTo>
                <a:cubicBezTo>
                  <a:pt x="381" y="355"/>
                  <a:pt x="416" y="311"/>
                  <a:pt x="425" y="258"/>
                </a:cubicBezTo>
                <a:cubicBezTo>
                  <a:pt x="416" y="258"/>
                  <a:pt x="363" y="240"/>
                  <a:pt x="301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4" name="Freeform 69"/>
          <p:cNvSpPr>
            <a:spLocks noChangeArrowheads="1"/>
          </p:cNvSpPr>
          <p:nvPr/>
        </p:nvSpPr>
        <p:spPr bwMode="auto">
          <a:xfrm>
            <a:off x="9543481" y="2400501"/>
            <a:ext cx="376849" cy="248286"/>
          </a:xfrm>
          <a:custGeom>
            <a:avLst/>
            <a:gdLst>
              <a:gd name="T0" fmla="*/ 203 w 514"/>
              <a:gd name="T1" fmla="*/ 142 h 338"/>
              <a:gd name="T2" fmla="*/ 203 w 514"/>
              <a:gd name="T3" fmla="*/ 142 h 338"/>
              <a:gd name="T4" fmla="*/ 247 w 514"/>
              <a:gd name="T5" fmla="*/ 89 h 338"/>
              <a:gd name="T6" fmla="*/ 159 w 514"/>
              <a:gd name="T7" fmla="*/ 0 h 338"/>
              <a:gd name="T8" fmla="*/ 0 w 514"/>
              <a:gd name="T9" fmla="*/ 0 h 338"/>
              <a:gd name="T10" fmla="*/ 0 w 514"/>
              <a:gd name="T11" fmla="*/ 319 h 338"/>
              <a:gd name="T12" fmla="*/ 159 w 514"/>
              <a:gd name="T13" fmla="*/ 319 h 338"/>
              <a:gd name="T14" fmla="*/ 256 w 514"/>
              <a:gd name="T15" fmla="*/ 222 h 338"/>
              <a:gd name="T16" fmla="*/ 203 w 514"/>
              <a:gd name="T17" fmla="*/ 142 h 338"/>
              <a:gd name="T18" fmla="*/ 71 w 514"/>
              <a:gd name="T19" fmla="*/ 53 h 338"/>
              <a:gd name="T20" fmla="*/ 71 w 514"/>
              <a:gd name="T21" fmla="*/ 53 h 338"/>
              <a:gd name="T22" fmla="*/ 159 w 514"/>
              <a:gd name="T23" fmla="*/ 53 h 338"/>
              <a:gd name="T24" fmla="*/ 186 w 514"/>
              <a:gd name="T25" fmla="*/ 89 h 338"/>
              <a:gd name="T26" fmla="*/ 150 w 514"/>
              <a:gd name="T27" fmla="*/ 125 h 338"/>
              <a:gd name="T28" fmla="*/ 71 w 514"/>
              <a:gd name="T29" fmla="*/ 125 h 338"/>
              <a:gd name="T30" fmla="*/ 71 w 514"/>
              <a:gd name="T31" fmla="*/ 53 h 338"/>
              <a:gd name="T32" fmla="*/ 159 w 514"/>
              <a:gd name="T33" fmla="*/ 266 h 338"/>
              <a:gd name="T34" fmla="*/ 159 w 514"/>
              <a:gd name="T35" fmla="*/ 266 h 338"/>
              <a:gd name="T36" fmla="*/ 71 w 514"/>
              <a:gd name="T37" fmla="*/ 266 h 338"/>
              <a:gd name="T38" fmla="*/ 71 w 514"/>
              <a:gd name="T39" fmla="*/ 178 h 338"/>
              <a:gd name="T40" fmla="*/ 159 w 514"/>
              <a:gd name="T41" fmla="*/ 178 h 338"/>
              <a:gd name="T42" fmla="*/ 194 w 514"/>
              <a:gd name="T43" fmla="*/ 222 h 338"/>
              <a:gd name="T44" fmla="*/ 159 w 514"/>
              <a:gd name="T45" fmla="*/ 266 h 338"/>
              <a:gd name="T46" fmla="*/ 390 w 514"/>
              <a:gd name="T47" fmla="*/ 80 h 338"/>
              <a:gd name="T48" fmla="*/ 390 w 514"/>
              <a:gd name="T49" fmla="*/ 80 h 338"/>
              <a:gd name="T50" fmla="*/ 265 w 514"/>
              <a:gd name="T51" fmla="*/ 204 h 338"/>
              <a:gd name="T52" fmla="*/ 390 w 514"/>
              <a:gd name="T53" fmla="*/ 328 h 338"/>
              <a:gd name="T54" fmla="*/ 496 w 514"/>
              <a:gd name="T55" fmla="*/ 240 h 338"/>
              <a:gd name="T56" fmla="*/ 443 w 514"/>
              <a:gd name="T57" fmla="*/ 240 h 338"/>
              <a:gd name="T58" fmla="*/ 390 w 514"/>
              <a:gd name="T59" fmla="*/ 275 h 338"/>
              <a:gd name="T60" fmla="*/ 337 w 514"/>
              <a:gd name="T61" fmla="*/ 222 h 338"/>
              <a:gd name="T62" fmla="*/ 496 w 514"/>
              <a:gd name="T63" fmla="*/ 222 h 338"/>
              <a:gd name="T64" fmla="*/ 390 w 514"/>
              <a:gd name="T65" fmla="*/ 80 h 338"/>
              <a:gd name="T66" fmla="*/ 434 w 514"/>
              <a:gd name="T67" fmla="*/ 178 h 338"/>
              <a:gd name="T68" fmla="*/ 434 w 514"/>
              <a:gd name="T69" fmla="*/ 178 h 338"/>
              <a:gd name="T70" fmla="*/ 337 w 514"/>
              <a:gd name="T71" fmla="*/ 178 h 338"/>
              <a:gd name="T72" fmla="*/ 390 w 514"/>
              <a:gd name="T73" fmla="*/ 125 h 338"/>
              <a:gd name="T74" fmla="*/ 434 w 514"/>
              <a:gd name="T75" fmla="*/ 178 h 338"/>
              <a:gd name="T76" fmla="*/ 452 w 514"/>
              <a:gd name="T77" fmla="*/ 18 h 338"/>
              <a:gd name="T78" fmla="*/ 452 w 514"/>
              <a:gd name="T79" fmla="*/ 18 h 338"/>
              <a:gd name="T80" fmla="*/ 319 w 514"/>
              <a:gd name="T81" fmla="*/ 18 h 338"/>
              <a:gd name="T82" fmla="*/ 319 w 514"/>
              <a:gd name="T83" fmla="*/ 62 h 338"/>
              <a:gd name="T84" fmla="*/ 452 w 514"/>
              <a:gd name="T85" fmla="*/ 62 h 338"/>
              <a:gd name="T86" fmla="*/ 452 w 514"/>
              <a:gd name="T87" fmla="*/ 1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4" h="338">
                <a:moveTo>
                  <a:pt x="203" y="142"/>
                </a:moveTo>
                <a:lnTo>
                  <a:pt x="203" y="142"/>
                </a:lnTo>
                <a:cubicBezTo>
                  <a:pt x="203" y="142"/>
                  <a:pt x="247" y="142"/>
                  <a:pt x="247" y="89"/>
                </a:cubicBezTo>
                <a:cubicBezTo>
                  <a:pt x="247" y="27"/>
                  <a:pt x="212" y="0"/>
                  <a:pt x="1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9"/>
                  <a:pt x="0" y="319"/>
                  <a:pt x="0" y="319"/>
                </a:cubicBezTo>
                <a:cubicBezTo>
                  <a:pt x="159" y="319"/>
                  <a:pt x="159" y="319"/>
                  <a:pt x="159" y="319"/>
                </a:cubicBezTo>
                <a:cubicBezTo>
                  <a:pt x="159" y="319"/>
                  <a:pt x="256" y="328"/>
                  <a:pt x="256" y="222"/>
                </a:cubicBezTo>
                <a:cubicBezTo>
                  <a:pt x="256" y="222"/>
                  <a:pt x="265" y="142"/>
                  <a:pt x="203" y="142"/>
                </a:cubicBezTo>
                <a:close/>
                <a:moveTo>
                  <a:pt x="71" y="53"/>
                </a:moveTo>
                <a:lnTo>
                  <a:pt x="71" y="53"/>
                </a:lnTo>
                <a:cubicBezTo>
                  <a:pt x="159" y="53"/>
                  <a:pt x="159" y="53"/>
                  <a:pt x="159" y="53"/>
                </a:cubicBezTo>
                <a:cubicBezTo>
                  <a:pt x="159" y="53"/>
                  <a:pt x="186" y="53"/>
                  <a:pt x="186" y="89"/>
                </a:cubicBezTo>
                <a:cubicBezTo>
                  <a:pt x="186" y="125"/>
                  <a:pt x="168" y="125"/>
                  <a:pt x="150" y="125"/>
                </a:cubicBezTo>
                <a:cubicBezTo>
                  <a:pt x="71" y="125"/>
                  <a:pt x="71" y="125"/>
                  <a:pt x="71" y="125"/>
                </a:cubicBezTo>
                <a:lnTo>
                  <a:pt x="71" y="53"/>
                </a:lnTo>
                <a:close/>
                <a:moveTo>
                  <a:pt x="159" y="266"/>
                </a:moveTo>
                <a:lnTo>
                  <a:pt x="159" y="266"/>
                </a:lnTo>
                <a:cubicBezTo>
                  <a:pt x="71" y="266"/>
                  <a:pt x="71" y="266"/>
                  <a:pt x="71" y="266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159" y="178"/>
                  <a:pt x="159" y="178"/>
                  <a:pt x="159" y="178"/>
                </a:cubicBezTo>
                <a:cubicBezTo>
                  <a:pt x="159" y="178"/>
                  <a:pt x="194" y="178"/>
                  <a:pt x="194" y="222"/>
                </a:cubicBezTo>
                <a:cubicBezTo>
                  <a:pt x="194" y="257"/>
                  <a:pt x="168" y="266"/>
                  <a:pt x="159" y="266"/>
                </a:cubicBezTo>
                <a:close/>
                <a:moveTo>
                  <a:pt x="390" y="80"/>
                </a:moveTo>
                <a:lnTo>
                  <a:pt x="390" y="80"/>
                </a:lnTo>
                <a:cubicBezTo>
                  <a:pt x="265" y="80"/>
                  <a:pt x="265" y="204"/>
                  <a:pt x="265" y="204"/>
                </a:cubicBezTo>
                <a:cubicBezTo>
                  <a:pt x="265" y="204"/>
                  <a:pt x="265" y="328"/>
                  <a:pt x="390" y="328"/>
                </a:cubicBezTo>
                <a:cubicBezTo>
                  <a:pt x="390" y="328"/>
                  <a:pt x="496" y="337"/>
                  <a:pt x="496" y="240"/>
                </a:cubicBezTo>
                <a:cubicBezTo>
                  <a:pt x="443" y="240"/>
                  <a:pt x="443" y="240"/>
                  <a:pt x="443" y="240"/>
                </a:cubicBezTo>
                <a:cubicBezTo>
                  <a:pt x="443" y="240"/>
                  <a:pt x="443" y="275"/>
                  <a:pt x="390" y="275"/>
                </a:cubicBezTo>
                <a:cubicBezTo>
                  <a:pt x="390" y="275"/>
                  <a:pt x="337" y="284"/>
                  <a:pt x="337" y="22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22"/>
                  <a:pt x="513" y="80"/>
                  <a:pt x="390" y="80"/>
                </a:cubicBezTo>
                <a:close/>
                <a:moveTo>
                  <a:pt x="434" y="178"/>
                </a:moveTo>
                <a:lnTo>
                  <a:pt x="434" y="178"/>
                </a:lnTo>
                <a:cubicBezTo>
                  <a:pt x="337" y="178"/>
                  <a:pt x="337" y="178"/>
                  <a:pt x="337" y="178"/>
                </a:cubicBezTo>
                <a:cubicBezTo>
                  <a:pt x="337" y="178"/>
                  <a:pt x="345" y="125"/>
                  <a:pt x="390" y="125"/>
                </a:cubicBezTo>
                <a:cubicBezTo>
                  <a:pt x="434" y="125"/>
                  <a:pt x="434" y="178"/>
                  <a:pt x="434" y="178"/>
                </a:cubicBezTo>
                <a:close/>
                <a:moveTo>
                  <a:pt x="452" y="18"/>
                </a:moveTo>
                <a:lnTo>
                  <a:pt x="452" y="18"/>
                </a:lnTo>
                <a:cubicBezTo>
                  <a:pt x="319" y="18"/>
                  <a:pt x="319" y="18"/>
                  <a:pt x="319" y="18"/>
                </a:cubicBezTo>
                <a:cubicBezTo>
                  <a:pt x="319" y="62"/>
                  <a:pt x="319" y="62"/>
                  <a:pt x="319" y="62"/>
                </a:cubicBezTo>
                <a:cubicBezTo>
                  <a:pt x="452" y="62"/>
                  <a:pt x="452" y="62"/>
                  <a:pt x="452" y="62"/>
                </a:cubicBezTo>
                <a:lnTo>
                  <a:pt x="452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5" name="Freeform 70"/>
          <p:cNvSpPr>
            <a:spLocks noChangeArrowheads="1"/>
          </p:cNvSpPr>
          <p:nvPr/>
        </p:nvSpPr>
        <p:spPr bwMode="auto">
          <a:xfrm>
            <a:off x="908909" y="1629128"/>
            <a:ext cx="205700" cy="331851"/>
          </a:xfrm>
          <a:custGeom>
            <a:avLst/>
            <a:gdLst>
              <a:gd name="T0" fmla="*/ 283 w 284"/>
              <a:gd name="T1" fmla="*/ 426 h 454"/>
              <a:gd name="T2" fmla="*/ 283 w 284"/>
              <a:gd name="T3" fmla="*/ 426 h 454"/>
              <a:gd name="T4" fmla="*/ 230 w 284"/>
              <a:gd name="T5" fmla="*/ 453 h 454"/>
              <a:gd name="T6" fmla="*/ 177 w 284"/>
              <a:gd name="T7" fmla="*/ 453 h 454"/>
              <a:gd name="T8" fmla="*/ 124 w 284"/>
              <a:gd name="T9" fmla="*/ 444 h 454"/>
              <a:gd name="T10" fmla="*/ 80 w 284"/>
              <a:gd name="T11" fmla="*/ 426 h 454"/>
              <a:gd name="T12" fmla="*/ 61 w 284"/>
              <a:gd name="T13" fmla="*/ 391 h 454"/>
              <a:gd name="T14" fmla="*/ 53 w 284"/>
              <a:gd name="T15" fmla="*/ 347 h 454"/>
              <a:gd name="T16" fmla="*/ 53 w 284"/>
              <a:gd name="T17" fmla="*/ 187 h 454"/>
              <a:gd name="T18" fmla="*/ 0 w 284"/>
              <a:gd name="T19" fmla="*/ 187 h 454"/>
              <a:gd name="T20" fmla="*/ 0 w 284"/>
              <a:gd name="T21" fmla="*/ 116 h 454"/>
              <a:gd name="T22" fmla="*/ 44 w 284"/>
              <a:gd name="T23" fmla="*/ 98 h 454"/>
              <a:gd name="T24" fmla="*/ 80 w 284"/>
              <a:gd name="T25" fmla="*/ 54 h 454"/>
              <a:gd name="T26" fmla="*/ 97 w 284"/>
              <a:gd name="T27" fmla="*/ 0 h 454"/>
              <a:gd name="T28" fmla="*/ 160 w 284"/>
              <a:gd name="T29" fmla="*/ 0 h 454"/>
              <a:gd name="T30" fmla="*/ 160 w 284"/>
              <a:gd name="T31" fmla="*/ 116 h 454"/>
              <a:gd name="T32" fmla="*/ 266 w 284"/>
              <a:gd name="T33" fmla="*/ 116 h 454"/>
              <a:gd name="T34" fmla="*/ 266 w 284"/>
              <a:gd name="T35" fmla="*/ 187 h 454"/>
              <a:gd name="T36" fmla="*/ 160 w 284"/>
              <a:gd name="T37" fmla="*/ 187 h 454"/>
              <a:gd name="T38" fmla="*/ 160 w 284"/>
              <a:gd name="T39" fmla="*/ 302 h 454"/>
              <a:gd name="T40" fmla="*/ 160 w 284"/>
              <a:gd name="T41" fmla="*/ 355 h 454"/>
              <a:gd name="T42" fmla="*/ 177 w 284"/>
              <a:gd name="T43" fmla="*/ 373 h 454"/>
              <a:gd name="T44" fmla="*/ 213 w 284"/>
              <a:gd name="T45" fmla="*/ 382 h 454"/>
              <a:gd name="T46" fmla="*/ 283 w 284"/>
              <a:gd name="T47" fmla="*/ 355 h 454"/>
              <a:gd name="T48" fmla="*/ 283 w 284"/>
              <a:gd name="T49" fmla="*/ 426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454">
                <a:moveTo>
                  <a:pt x="283" y="426"/>
                </a:moveTo>
                <a:lnTo>
                  <a:pt x="283" y="426"/>
                </a:lnTo>
                <a:cubicBezTo>
                  <a:pt x="257" y="435"/>
                  <a:pt x="239" y="444"/>
                  <a:pt x="230" y="453"/>
                </a:cubicBezTo>
                <a:cubicBezTo>
                  <a:pt x="213" y="453"/>
                  <a:pt x="195" y="453"/>
                  <a:pt x="177" y="453"/>
                </a:cubicBezTo>
                <a:cubicBezTo>
                  <a:pt x="160" y="453"/>
                  <a:pt x="142" y="453"/>
                  <a:pt x="124" y="444"/>
                </a:cubicBezTo>
                <a:cubicBezTo>
                  <a:pt x="106" y="444"/>
                  <a:pt x="88" y="435"/>
                  <a:pt x="80" y="426"/>
                </a:cubicBezTo>
                <a:cubicBezTo>
                  <a:pt x="71" y="417"/>
                  <a:pt x="61" y="400"/>
                  <a:pt x="61" y="391"/>
                </a:cubicBezTo>
                <a:cubicBezTo>
                  <a:pt x="53" y="382"/>
                  <a:pt x="53" y="364"/>
                  <a:pt x="53" y="347"/>
                </a:cubicBezTo>
                <a:cubicBezTo>
                  <a:pt x="53" y="187"/>
                  <a:pt x="53" y="187"/>
                  <a:pt x="53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16"/>
                  <a:pt x="0" y="116"/>
                  <a:pt x="0" y="116"/>
                </a:cubicBezTo>
                <a:cubicBezTo>
                  <a:pt x="17" y="116"/>
                  <a:pt x="35" y="107"/>
                  <a:pt x="44" y="98"/>
                </a:cubicBezTo>
                <a:cubicBezTo>
                  <a:pt x="61" y="81"/>
                  <a:pt x="71" y="72"/>
                  <a:pt x="80" y="54"/>
                </a:cubicBezTo>
                <a:cubicBezTo>
                  <a:pt x="88" y="36"/>
                  <a:pt x="88" y="19"/>
                  <a:pt x="97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266" y="116"/>
                  <a:pt x="266" y="116"/>
                  <a:pt x="266" y="116"/>
                </a:cubicBezTo>
                <a:cubicBezTo>
                  <a:pt x="266" y="187"/>
                  <a:pt x="266" y="187"/>
                  <a:pt x="266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0" y="302"/>
                  <a:pt x="160" y="302"/>
                  <a:pt x="160" y="302"/>
                </a:cubicBezTo>
                <a:cubicBezTo>
                  <a:pt x="160" y="329"/>
                  <a:pt x="160" y="347"/>
                  <a:pt x="160" y="355"/>
                </a:cubicBezTo>
                <a:cubicBezTo>
                  <a:pt x="168" y="364"/>
                  <a:pt x="168" y="364"/>
                  <a:pt x="177" y="373"/>
                </a:cubicBezTo>
                <a:cubicBezTo>
                  <a:pt x="186" y="373"/>
                  <a:pt x="195" y="382"/>
                  <a:pt x="213" y="382"/>
                </a:cubicBezTo>
                <a:cubicBezTo>
                  <a:pt x="230" y="382"/>
                  <a:pt x="257" y="373"/>
                  <a:pt x="283" y="355"/>
                </a:cubicBezTo>
                <a:lnTo>
                  <a:pt x="283" y="426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6" name="Freeform 71"/>
          <p:cNvSpPr>
            <a:spLocks noChangeArrowheads="1"/>
          </p:cNvSpPr>
          <p:nvPr/>
        </p:nvSpPr>
        <p:spPr bwMode="auto">
          <a:xfrm>
            <a:off x="1563774" y="1622699"/>
            <a:ext cx="351940" cy="344707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301 w 480"/>
              <a:gd name="T13" fmla="*/ 338 h 471"/>
              <a:gd name="T14" fmla="*/ 301 w 480"/>
              <a:gd name="T15" fmla="*/ 338 h 471"/>
              <a:gd name="T16" fmla="*/ 274 w 480"/>
              <a:gd name="T17" fmla="*/ 347 h 471"/>
              <a:gd name="T18" fmla="*/ 248 w 480"/>
              <a:gd name="T19" fmla="*/ 347 h 471"/>
              <a:gd name="T20" fmla="*/ 221 w 480"/>
              <a:gd name="T21" fmla="*/ 347 h 471"/>
              <a:gd name="T22" fmla="*/ 204 w 480"/>
              <a:gd name="T23" fmla="*/ 338 h 471"/>
              <a:gd name="T24" fmla="*/ 186 w 480"/>
              <a:gd name="T25" fmla="*/ 320 h 471"/>
              <a:gd name="T26" fmla="*/ 186 w 480"/>
              <a:gd name="T27" fmla="*/ 293 h 471"/>
              <a:gd name="T28" fmla="*/ 186 w 480"/>
              <a:gd name="T29" fmla="*/ 213 h 471"/>
              <a:gd name="T30" fmla="*/ 159 w 480"/>
              <a:gd name="T31" fmla="*/ 213 h 471"/>
              <a:gd name="T32" fmla="*/ 159 w 480"/>
              <a:gd name="T33" fmla="*/ 178 h 471"/>
              <a:gd name="T34" fmla="*/ 186 w 480"/>
              <a:gd name="T35" fmla="*/ 169 h 471"/>
              <a:gd name="T36" fmla="*/ 204 w 480"/>
              <a:gd name="T37" fmla="*/ 151 h 471"/>
              <a:gd name="T38" fmla="*/ 213 w 480"/>
              <a:gd name="T39" fmla="*/ 116 h 471"/>
              <a:gd name="T40" fmla="*/ 239 w 480"/>
              <a:gd name="T41" fmla="*/ 116 h 471"/>
              <a:gd name="T42" fmla="*/ 239 w 480"/>
              <a:gd name="T43" fmla="*/ 178 h 471"/>
              <a:gd name="T44" fmla="*/ 292 w 480"/>
              <a:gd name="T45" fmla="*/ 178 h 471"/>
              <a:gd name="T46" fmla="*/ 292 w 480"/>
              <a:gd name="T47" fmla="*/ 213 h 471"/>
              <a:gd name="T48" fmla="*/ 239 w 480"/>
              <a:gd name="T49" fmla="*/ 213 h 471"/>
              <a:gd name="T50" fmla="*/ 239 w 480"/>
              <a:gd name="T51" fmla="*/ 275 h 471"/>
              <a:gd name="T52" fmla="*/ 239 w 480"/>
              <a:gd name="T53" fmla="*/ 303 h 471"/>
              <a:gd name="T54" fmla="*/ 248 w 480"/>
              <a:gd name="T55" fmla="*/ 311 h 471"/>
              <a:gd name="T56" fmla="*/ 266 w 480"/>
              <a:gd name="T57" fmla="*/ 311 h 471"/>
              <a:gd name="T58" fmla="*/ 301 w 480"/>
              <a:gd name="T59" fmla="*/ 303 h 471"/>
              <a:gd name="T60" fmla="*/ 301 w 480"/>
              <a:gd name="T61" fmla="*/ 33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01" y="338"/>
                </a:moveTo>
                <a:lnTo>
                  <a:pt x="301" y="338"/>
                </a:lnTo>
                <a:cubicBezTo>
                  <a:pt x="292" y="347"/>
                  <a:pt x="283" y="347"/>
                  <a:pt x="274" y="347"/>
                </a:cubicBezTo>
                <a:cubicBezTo>
                  <a:pt x="266" y="347"/>
                  <a:pt x="257" y="347"/>
                  <a:pt x="248" y="347"/>
                </a:cubicBezTo>
                <a:cubicBezTo>
                  <a:pt x="239" y="347"/>
                  <a:pt x="230" y="347"/>
                  <a:pt x="221" y="347"/>
                </a:cubicBezTo>
                <a:cubicBezTo>
                  <a:pt x="213" y="347"/>
                  <a:pt x="204" y="338"/>
                  <a:pt x="204" y="338"/>
                </a:cubicBezTo>
                <a:cubicBezTo>
                  <a:pt x="195" y="328"/>
                  <a:pt x="195" y="328"/>
                  <a:pt x="186" y="320"/>
                </a:cubicBezTo>
                <a:cubicBezTo>
                  <a:pt x="186" y="311"/>
                  <a:pt x="186" y="303"/>
                  <a:pt x="186" y="293"/>
                </a:cubicBezTo>
                <a:cubicBezTo>
                  <a:pt x="186" y="213"/>
                  <a:pt x="186" y="213"/>
                  <a:pt x="186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59" y="178"/>
                  <a:pt x="159" y="178"/>
                  <a:pt x="159" y="178"/>
                </a:cubicBezTo>
                <a:cubicBezTo>
                  <a:pt x="168" y="178"/>
                  <a:pt x="177" y="178"/>
                  <a:pt x="186" y="169"/>
                </a:cubicBezTo>
                <a:cubicBezTo>
                  <a:pt x="195" y="160"/>
                  <a:pt x="195" y="160"/>
                  <a:pt x="204" y="151"/>
                </a:cubicBezTo>
                <a:cubicBezTo>
                  <a:pt x="204" y="143"/>
                  <a:pt x="204" y="134"/>
                  <a:pt x="213" y="116"/>
                </a:cubicBezTo>
                <a:cubicBezTo>
                  <a:pt x="239" y="116"/>
                  <a:pt x="239" y="116"/>
                  <a:pt x="239" y="116"/>
                </a:cubicBezTo>
                <a:cubicBezTo>
                  <a:pt x="239" y="178"/>
                  <a:pt x="239" y="178"/>
                  <a:pt x="239" y="178"/>
                </a:cubicBezTo>
                <a:cubicBezTo>
                  <a:pt x="292" y="178"/>
                  <a:pt x="292" y="178"/>
                  <a:pt x="292" y="178"/>
                </a:cubicBezTo>
                <a:cubicBezTo>
                  <a:pt x="292" y="213"/>
                  <a:pt x="292" y="213"/>
                  <a:pt x="292" y="213"/>
                </a:cubicBezTo>
                <a:cubicBezTo>
                  <a:pt x="239" y="213"/>
                  <a:pt x="239" y="213"/>
                  <a:pt x="239" y="213"/>
                </a:cubicBezTo>
                <a:cubicBezTo>
                  <a:pt x="239" y="275"/>
                  <a:pt x="239" y="275"/>
                  <a:pt x="239" y="275"/>
                </a:cubicBezTo>
                <a:cubicBezTo>
                  <a:pt x="239" y="284"/>
                  <a:pt x="239" y="293"/>
                  <a:pt x="239" y="303"/>
                </a:cubicBezTo>
                <a:cubicBezTo>
                  <a:pt x="248" y="303"/>
                  <a:pt x="248" y="303"/>
                  <a:pt x="248" y="311"/>
                </a:cubicBezTo>
                <a:cubicBezTo>
                  <a:pt x="257" y="311"/>
                  <a:pt x="266" y="311"/>
                  <a:pt x="266" y="311"/>
                </a:cubicBezTo>
                <a:cubicBezTo>
                  <a:pt x="283" y="311"/>
                  <a:pt x="292" y="311"/>
                  <a:pt x="301" y="303"/>
                </a:cubicBezTo>
                <a:lnTo>
                  <a:pt x="301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7" name="Freeform 72"/>
          <p:cNvSpPr>
            <a:spLocks noChangeArrowheads="1"/>
          </p:cNvSpPr>
          <p:nvPr/>
        </p:nvSpPr>
        <p:spPr bwMode="auto">
          <a:xfrm>
            <a:off x="844628" y="930070"/>
            <a:ext cx="338280" cy="278819"/>
          </a:xfrm>
          <a:custGeom>
            <a:avLst/>
            <a:gdLst>
              <a:gd name="T0" fmla="*/ 310 w 462"/>
              <a:gd name="T1" fmla="*/ 222 h 383"/>
              <a:gd name="T2" fmla="*/ 310 w 462"/>
              <a:gd name="T3" fmla="*/ 222 h 383"/>
              <a:gd name="T4" fmla="*/ 275 w 462"/>
              <a:gd name="T5" fmla="*/ 266 h 383"/>
              <a:gd name="T6" fmla="*/ 310 w 462"/>
              <a:gd name="T7" fmla="*/ 310 h 383"/>
              <a:gd name="T8" fmla="*/ 337 w 462"/>
              <a:gd name="T9" fmla="*/ 266 h 383"/>
              <a:gd name="T10" fmla="*/ 310 w 462"/>
              <a:gd name="T11" fmla="*/ 222 h 383"/>
              <a:gd name="T12" fmla="*/ 416 w 462"/>
              <a:gd name="T13" fmla="*/ 107 h 383"/>
              <a:gd name="T14" fmla="*/ 416 w 462"/>
              <a:gd name="T15" fmla="*/ 107 h 383"/>
              <a:gd name="T16" fmla="*/ 408 w 462"/>
              <a:gd name="T17" fmla="*/ 0 h 383"/>
              <a:gd name="T18" fmla="*/ 293 w 462"/>
              <a:gd name="T19" fmla="*/ 45 h 383"/>
              <a:gd name="T20" fmla="*/ 231 w 462"/>
              <a:gd name="T21" fmla="*/ 45 h 383"/>
              <a:gd name="T22" fmla="*/ 169 w 462"/>
              <a:gd name="T23" fmla="*/ 45 h 383"/>
              <a:gd name="T24" fmla="*/ 53 w 462"/>
              <a:gd name="T25" fmla="*/ 0 h 383"/>
              <a:gd name="T26" fmla="*/ 36 w 462"/>
              <a:gd name="T27" fmla="*/ 107 h 383"/>
              <a:gd name="T28" fmla="*/ 0 w 462"/>
              <a:gd name="T29" fmla="*/ 204 h 383"/>
              <a:gd name="T30" fmla="*/ 186 w 462"/>
              <a:gd name="T31" fmla="*/ 382 h 383"/>
              <a:gd name="T32" fmla="*/ 231 w 462"/>
              <a:gd name="T33" fmla="*/ 382 h 383"/>
              <a:gd name="T34" fmla="*/ 275 w 462"/>
              <a:gd name="T35" fmla="*/ 382 h 383"/>
              <a:gd name="T36" fmla="*/ 461 w 462"/>
              <a:gd name="T37" fmla="*/ 204 h 383"/>
              <a:gd name="T38" fmla="*/ 416 w 462"/>
              <a:gd name="T39" fmla="*/ 107 h 383"/>
              <a:gd name="T40" fmla="*/ 231 w 462"/>
              <a:gd name="T41" fmla="*/ 364 h 383"/>
              <a:gd name="T42" fmla="*/ 231 w 462"/>
              <a:gd name="T43" fmla="*/ 364 h 383"/>
              <a:gd name="T44" fmla="*/ 231 w 462"/>
              <a:gd name="T45" fmla="*/ 364 h 383"/>
              <a:gd name="T46" fmla="*/ 62 w 462"/>
              <a:gd name="T47" fmla="*/ 257 h 383"/>
              <a:gd name="T48" fmla="*/ 89 w 462"/>
              <a:gd name="T49" fmla="*/ 204 h 383"/>
              <a:gd name="T50" fmla="*/ 231 w 462"/>
              <a:gd name="T51" fmla="*/ 187 h 383"/>
              <a:gd name="T52" fmla="*/ 231 w 462"/>
              <a:gd name="T53" fmla="*/ 187 h 383"/>
              <a:gd name="T54" fmla="*/ 231 w 462"/>
              <a:gd name="T55" fmla="*/ 187 h 383"/>
              <a:gd name="T56" fmla="*/ 372 w 462"/>
              <a:gd name="T57" fmla="*/ 204 h 383"/>
              <a:gd name="T58" fmla="*/ 399 w 462"/>
              <a:gd name="T59" fmla="*/ 257 h 383"/>
              <a:gd name="T60" fmla="*/ 231 w 462"/>
              <a:gd name="T61" fmla="*/ 364 h 383"/>
              <a:gd name="T62" fmla="*/ 150 w 462"/>
              <a:gd name="T63" fmla="*/ 222 h 383"/>
              <a:gd name="T64" fmla="*/ 150 w 462"/>
              <a:gd name="T65" fmla="*/ 222 h 383"/>
              <a:gd name="T66" fmla="*/ 115 w 462"/>
              <a:gd name="T67" fmla="*/ 266 h 383"/>
              <a:gd name="T68" fmla="*/ 150 w 462"/>
              <a:gd name="T69" fmla="*/ 310 h 383"/>
              <a:gd name="T70" fmla="*/ 186 w 462"/>
              <a:gd name="T71" fmla="*/ 266 h 383"/>
              <a:gd name="T72" fmla="*/ 150 w 462"/>
              <a:gd name="T73" fmla="*/ 222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2" h="383">
                <a:moveTo>
                  <a:pt x="310" y="222"/>
                </a:moveTo>
                <a:lnTo>
                  <a:pt x="310" y="222"/>
                </a:lnTo>
                <a:cubicBezTo>
                  <a:pt x="293" y="222"/>
                  <a:pt x="275" y="240"/>
                  <a:pt x="275" y="266"/>
                </a:cubicBezTo>
                <a:cubicBezTo>
                  <a:pt x="275" y="294"/>
                  <a:pt x="293" y="310"/>
                  <a:pt x="310" y="310"/>
                </a:cubicBezTo>
                <a:cubicBezTo>
                  <a:pt x="328" y="310"/>
                  <a:pt x="337" y="294"/>
                  <a:pt x="337" y="266"/>
                </a:cubicBezTo>
                <a:cubicBezTo>
                  <a:pt x="337" y="240"/>
                  <a:pt x="328" y="222"/>
                  <a:pt x="310" y="222"/>
                </a:cubicBezTo>
                <a:close/>
                <a:moveTo>
                  <a:pt x="416" y="107"/>
                </a:moveTo>
                <a:lnTo>
                  <a:pt x="416" y="107"/>
                </a:lnTo>
                <a:cubicBezTo>
                  <a:pt x="425" y="98"/>
                  <a:pt x="425" y="45"/>
                  <a:pt x="408" y="0"/>
                </a:cubicBezTo>
                <a:cubicBezTo>
                  <a:pt x="408" y="0"/>
                  <a:pt x="363" y="0"/>
                  <a:pt x="293" y="45"/>
                </a:cubicBezTo>
                <a:cubicBezTo>
                  <a:pt x="275" y="45"/>
                  <a:pt x="257" y="45"/>
                  <a:pt x="231" y="45"/>
                </a:cubicBezTo>
                <a:cubicBezTo>
                  <a:pt x="204" y="45"/>
                  <a:pt x="177" y="45"/>
                  <a:pt x="169" y="45"/>
                </a:cubicBezTo>
                <a:cubicBezTo>
                  <a:pt x="97" y="0"/>
                  <a:pt x="53" y="0"/>
                  <a:pt x="53" y="0"/>
                </a:cubicBezTo>
                <a:cubicBezTo>
                  <a:pt x="36" y="45"/>
                  <a:pt x="36" y="98"/>
                  <a:pt x="36" y="107"/>
                </a:cubicBezTo>
                <a:cubicBezTo>
                  <a:pt x="18" y="134"/>
                  <a:pt x="0" y="160"/>
                  <a:pt x="0" y="204"/>
                </a:cubicBezTo>
                <a:cubicBezTo>
                  <a:pt x="0" y="382"/>
                  <a:pt x="150" y="382"/>
                  <a:pt x="186" y="382"/>
                </a:cubicBezTo>
                <a:cubicBezTo>
                  <a:pt x="195" y="382"/>
                  <a:pt x="213" y="382"/>
                  <a:pt x="231" y="382"/>
                </a:cubicBezTo>
                <a:cubicBezTo>
                  <a:pt x="249" y="382"/>
                  <a:pt x="266" y="382"/>
                  <a:pt x="275" y="382"/>
                </a:cubicBezTo>
                <a:cubicBezTo>
                  <a:pt x="310" y="382"/>
                  <a:pt x="461" y="382"/>
                  <a:pt x="461" y="204"/>
                </a:cubicBezTo>
                <a:cubicBezTo>
                  <a:pt x="461" y="160"/>
                  <a:pt x="443" y="134"/>
                  <a:pt x="416" y="107"/>
                </a:cubicBezTo>
                <a:close/>
                <a:moveTo>
                  <a:pt x="231" y="364"/>
                </a:moveTo>
                <a:lnTo>
                  <a:pt x="231" y="364"/>
                </a:lnTo>
                <a:lnTo>
                  <a:pt x="231" y="364"/>
                </a:lnTo>
                <a:cubicBezTo>
                  <a:pt x="133" y="364"/>
                  <a:pt x="62" y="355"/>
                  <a:pt x="62" y="257"/>
                </a:cubicBezTo>
                <a:cubicBezTo>
                  <a:pt x="62" y="240"/>
                  <a:pt x="71" y="213"/>
                  <a:pt x="89" y="204"/>
                </a:cubicBezTo>
                <a:cubicBezTo>
                  <a:pt x="115" y="169"/>
                  <a:pt x="169" y="187"/>
                  <a:pt x="231" y="187"/>
                </a:cubicBezTo>
                <a:lnTo>
                  <a:pt x="231" y="187"/>
                </a:lnTo>
                <a:lnTo>
                  <a:pt x="231" y="187"/>
                </a:lnTo>
                <a:cubicBezTo>
                  <a:pt x="293" y="187"/>
                  <a:pt x="337" y="169"/>
                  <a:pt x="372" y="204"/>
                </a:cubicBezTo>
                <a:cubicBezTo>
                  <a:pt x="390" y="213"/>
                  <a:pt x="399" y="240"/>
                  <a:pt x="399" y="257"/>
                </a:cubicBezTo>
                <a:cubicBezTo>
                  <a:pt x="399" y="355"/>
                  <a:pt x="328" y="364"/>
                  <a:pt x="231" y="364"/>
                </a:cubicBezTo>
                <a:close/>
                <a:moveTo>
                  <a:pt x="150" y="222"/>
                </a:moveTo>
                <a:lnTo>
                  <a:pt x="150" y="222"/>
                </a:lnTo>
                <a:cubicBezTo>
                  <a:pt x="133" y="222"/>
                  <a:pt x="115" y="240"/>
                  <a:pt x="115" y="266"/>
                </a:cubicBezTo>
                <a:cubicBezTo>
                  <a:pt x="115" y="294"/>
                  <a:pt x="133" y="310"/>
                  <a:pt x="150" y="310"/>
                </a:cubicBezTo>
                <a:cubicBezTo>
                  <a:pt x="169" y="310"/>
                  <a:pt x="186" y="294"/>
                  <a:pt x="186" y="266"/>
                </a:cubicBezTo>
                <a:cubicBezTo>
                  <a:pt x="186" y="240"/>
                  <a:pt x="169" y="222"/>
                  <a:pt x="150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8" name="Freeform 73"/>
          <p:cNvSpPr>
            <a:spLocks noChangeArrowheads="1"/>
          </p:cNvSpPr>
          <p:nvPr/>
        </p:nvSpPr>
        <p:spPr bwMode="auto">
          <a:xfrm>
            <a:off x="1563774" y="896322"/>
            <a:ext cx="351940" cy="347118"/>
          </a:xfrm>
          <a:custGeom>
            <a:avLst/>
            <a:gdLst>
              <a:gd name="T0" fmla="*/ 239 w 480"/>
              <a:gd name="T1" fmla="*/ 231 h 471"/>
              <a:gd name="T2" fmla="*/ 239 w 480"/>
              <a:gd name="T3" fmla="*/ 231 h 471"/>
              <a:gd name="T4" fmla="*/ 239 w 480"/>
              <a:gd name="T5" fmla="*/ 231 h 471"/>
              <a:gd name="T6" fmla="*/ 239 w 480"/>
              <a:gd name="T7" fmla="*/ 231 h 471"/>
              <a:gd name="T8" fmla="*/ 168 w 480"/>
              <a:gd name="T9" fmla="*/ 240 h 471"/>
              <a:gd name="T10" fmla="*/ 151 w 480"/>
              <a:gd name="T11" fmla="*/ 266 h 471"/>
              <a:gd name="T12" fmla="*/ 239 w 480"/>
              <a:gd name="T13" fmla="*/ 319 h 471"/>
              <a:gd name="T14" fmla="*/ 239 w 480"/>
              <a:gd name="T15" fmla="*/ 319 h 471"/>
              <a:gd name="T16" fmla="*/ 319 w 480"/>
              <a:gd name="T17" fmla="*/ 266 h 471"/>
              <a:gd name="T18" fmla="*/ 310 w 480"/>
              <a:gd name="T19" fmla="*/ 240 h 471"/>
              <a:gd name="T20" fmla="*/ 239 w 480"/>
              <a:gd name="T21" fmla="*/ 231 h 471"/>
              <a:gd name="T22" fmla="*/ 195 w 480"/>
              <a:gd name="T23" fmla="*/ 293 h 471"/>
              <a:gd name="T24" fmla="*/ 195 w 480"/>
              <a:gd name="T25" fmla="*/ 293 h 471"/>
              <a:gd name="T26" fmla="*/ 186 w 480"/>
              <a:gd name="T27" fmla="*/ 275 h 471"/>
              <a:gd name="T28" fmla="*/ 195 w 480"/>
              <a:gd name="T29" fmla="*/ 248 h 471"/>
              <a:gd name="T30" fmla="*/ 213 w 480"/>
              <a:gd name="T31" fmla="*/ 275 h 471"/>
              <a:gd name="T32" fmla="*/ 195 w 480"/>
              <a:gd name="T33" fmla="*/ 293 h 471"/>
              <a:gd name="T34" fmla="*/ 274 w 480"/>
              <a:gd name="T35" fmla="*/ 293 h 471"/>
              <a:gd name="T36" fmla="*/ 274 w 480"/>
              <a:gd name="T37" fmla="*/ 293 h 471"/>
              <a:gd name="T38" fmla="*/ 266 w 480"/>
              <a:gd name="T39" fmla="*/ 275 h 471"/>
              <a:gd name="T40" fmla="*/ 274 w 480"/>
              <a:gd name="T41" fmla="*/ 248 h 471"/>
              <a:gd name="T42" fmla="*/ 292 w 480"/>
              <a:gd name="T43" fmla="*/ 275 h 471"/>
              <a:gd name="T44" fmla="*/ 274 w 480"/>
              <a:gd name="T45" fmla="*/ 293 h 471"/>
              <a:gd name="T46" fmla="*/ 239 w 480"/>
              <a:gd name="T47" fmla="*/ 0 h 471"/>
              <a:gd name="T48" fmla="*/ 239 w 480"/>
              <a:gd name="T49" fmla="*/ 0 h 471"/>
              <a:gd name="T50" fmla="*/ 0 w 480"/>
              <a:gd name="T51" fmla="*/ 231 h 471"/>
              <a:gd name="T52" fmla="*/ 239 w 480"/>
              <a:gd name="T53" fmla="*/ 470 h 471"/>
              <a:gd name="T54" fmla="*/ 479 w 480"/>
              <a:gd name="T55" fmla="*/ 231 h 471"/>
              <a:gd name="T56" fmla="*/ 239 w 480"/>
              <a:gd name="T57" fmla="*/ 0 h 471"/>
              <a:gd name="T58" fmla="*/ 257 w 480"/>
              <a:gd name="T59" fmla="*/ 328 h 471"/>
              <a:gd name="T60" fmla="*/ 257 w 480"/>
              <a:gd name="T61" fmla="*/ 328 h 471"/>
              <a:gd name="T62" fmla="*/ 239 w 480"/>
              <a:gd name="T63" fmla="*/ 328 h 471"/>
              <a:gd name="T64" fmla="*/ 213 w 480"/>
              <a:gd name="T65" fmla="*/ 328 h 471"/>
              <a:gd name="T66" fmla="*/ 123 w 480"/>
              <a:gd name="T67" fmla="*/ 240 h 471"/>
              <a:gd name="T68" fmla="*/ 142 w 480"/>
              <a:gd name="T69" fmla="*/ 195 h 471"/>
              <a:gd name="T70" fmla="*/ 151 w 480"/>
              <a:gd name="T71" fmla="*/ 134 h 471"/>
              <a:gd name="T72" fmla="*/ 204 w 480"/>
              <a:gd name="T73" fmla="*/ 160 h 471"/>
              <a:gd name="T74" fmla="*/ 239 w 480"/>
              <a:gd name="T75" fmla="*/ 160 h 471"/>
              <a:gd name="T76" fmla="*/ 266 w 480"/>
              <a:gd name="T77" fmla="*/ 160 h 471"/>
              <a:gd name="T78" fmla="*/ 327 w 480"/>
              <a:gd name="T79" fmla="*/ 134 h 471"/>
              <a:gd name="T80" fmla="*/ 336 w 480"/>
              <a:gd name="T81" fmla="*/ 195 h 471"/>
              <a:gd name="T82" fmla="*/ 354 w 480"/>
              <a:gd name="T83" fmla="*/ 240 h 471"/>
              <a:gd name="T84" fmla="*/ 257 w 480"/>
              <a:gd name="T85" fmla="*/ 32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0" h="471">
                <a:moveTo>
                  <a:pt x="239" y="231"/>
                </a:moveTo>
                <a:lnTo>
                  <a:pt x="239" y="231"/>
                </a:lnTo>
                <a:lnTo>
                  <a:pt x="239" y="231"/>
                </a:lnTo>
                <a:lnTo>
                  <a:pt x="239" y="231"/>
                </a:lnTo>
                <a:cubicBezTo>
                  <a:pt x="213" y="231"/>
                  <a:pt x="186" y="222"/>
                  <a:pt x="168" y="240"/>
                </a:cubicBezTo>
                <a:cubicBezTo>
                  <a:pt x="159" y="248"/>
                  <a:pt x="151" y="257"/>
                  <a:pt x="151" y="266"/>
                </a:cubicBezTo>
                <a:cubicBezTo>
                  <a:pt x="151" y="319"/>
                  <a:pt x="195" y="319"/>
                  <a:pt x="239" y="319"/>
                </a:cubicBezTo>
                <a:lnTo>
                  <a:pt x="239" y="319"/>
                </a:lnTo>
                <a:cubicBezTo>
                  <a:pt x="283" y="319"/>
                  <a:pt x="319" y="319"/>
                  <a:pt x="319" y="266"/>
                </a:cubicBezTo>
                <a:cubicBezTo>
                  <a:pt x="319" y="257"/>
                  <a:pt x="319" y="248"/>
                  <a:pt x="310" y="240"/>
                </a:cubicBezTo>
                <a:cubicBezTo>
                  <a:pt x="292" y="222"/>
                  <a:pt x="266" y="231"/>
                  <a:pt x="239" y="231"/>
                </a:cubicBezTo>
                <a:close/>
                <a:moveTo>
                  <a:pt x="195" y="293"/>
                </a:moveTo>
                <a:lnTo>
                  <a:pt x="195" y="293"/>
                </a:lnTo>
                <a:cubicBezTo>
                  <a:pt x="186" y="293"/>
                  <a:pt x="186" y="284"/>
                  <a:pt x="186" y="275"/>
                </a:cubicBezTo>
                <a:cubicBezTo>
                  <a:pt x="186" y="257"/>
                  <a:pt x="186" y="248"/>
                  <a:pt x="195" y="248"/>
                </a:cubicBezTo>
                <a:cubicBezTo>
                  <a:pt x="204" y="248"/>
                  <a:pt x="213" y="257"/>
                  <a:pt x="213" y="275"/>
                </a:cubicBezTo>
                <a:cubicBezTo>
                  <a:pt x="213" y="284"/>
                  <a:pt x="204" y="293"/>
                  <a:pt x="195" y="293"/>
                </a:cubicBezTo>
                <a:close/>
                <a:moveTo>
                  <a:pt x="274" y="293"/>
                </a:moveTo>
                <a:lnTo>
                  <a:pt x="274" y="293"/>
                </a:lnTo>
                <a:cubicBezTo>
                  <a:pt x="266" y="293"/>
                  <a:pt x="266" y="284"/>
                  <a:pt x="266" y="275"/>
                </a:cubicBezTo>
                <a:cubicBezTo>
                  <a:pt x="266" y="257"/>
                  <a:pt x="266" y="248"/>
                  <a:pt x="274" y="248"/>
                </a:cubicBezTo>
                <a:cubicBezTo>
                  <a:pt x="283" y="248"/>
                  <a:pt x="292" y="257"/>
                  <a:pt x="292" y="275"/>
                </a:cubicBezTo>
                <a:cubicBezTo>
                  <a:pt x="292" y="284"/>
                  <a:pt x="283" y="293"/>
                  <a:pt x="274" y="293"/>
                </a:cubicBezTo>
                <a:close/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39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57" y="328"/>
                </a:moveTo>
                <a:lnTo>
                  <a:pt x="257" y="328"/>
                </a:lnTo>
                <a:cubicBezTo>
                  <a:pt x="257" y="328"/>
                  <a:pt x="248" y="328"/>
                  <a:pt x="239" y="328"/>
                </a:cubicBezTo>
                <a:cubicBezTo>
                  <a:pt x="230" y="328"/>
                  <a:pt x="221" y="328"/>
                  <a:pt x="213" y="328"/>
                </a:cubicBezTo>
                <a:cubicBezTo>
                  <a:pt x="195" y="328"/>
                  <a:pt x="123" y="328"/>
                  <a:pt x="123" y="240"/>
                </a:cubicBezTo>
                <a:cubicBezTo>
                  <a:pt x="123" y="222"/>
                  <a:pt x="133" y="204"/>
                  <a:pt x="142" y="195"/>
                </a:cubicBezTo>
                <a:cubicBezTo>
                  <a:pt x="142" y="187"/>
                  <a:pt x="142" y="160"/>
                  <a:pt x="151" y="134"/>
                </a:cubicBezTo>
                <a:cubicBezTo>
                  <a:pt x="151" y="134"/>
                  <a:pt x="168" y="142"/>
                  <a:pt x="204" y="160"/>
                </a:cubicBezTo>
                <a:cubicBezTo>
                  <a:pt x="213" y="160"/>
                  <a:pt x="230" y="160"/>
                  <a:pt x="239" y="160"/>
                </a:cubicBezTo>
                <a:cubicBezTo>
                  <a:pt x="248" y="160"/>
                  <a:pt x="266" y="160"/>
                  <a:pt x="266" y="160"/>
                </a:cubicBezTo>
                <a:cubicBezTo>
                  <a:pt x="301" y="142"/>
                  <a:pt x="327" y="134"/>
                  <a:pt x="327" y="134"/>
                </a:cubicBezTo>
                <a:cubicBezTo>
                  <a:pt x="336" y="160"/>
                  <a:pt x="336" y="187"/>
                  <a:pt x="336" y="195"/>
                </a:cubicBezTo>
                <a:cubicBezTo>
                  <a:pt x="345" y="204"/>
                  <a:pt x="354" y="222"/>
                  <a:pt x="354" y="240"/>
                </a:cubicBezTo>
                <a:cubicBezTo>
                  <a:pt x="354" y="328"/>
                  <a:pt x="274" y="328"/>
                  <a:pt x="257" y="3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49" name="Freeform 74"/>
          <p:cNvSpPr>
            <a:spLocks noChangeArrowheads="1"/>
          </p:cNvSpPr>
          <p:nvPr/>
        </p:nvSpPr>
        <p:spPr bwMode="auto">
          <a:xfrm>
            <a:off x="8836388" y="909179"/>
            <a:ext cx="326227" cy="321406"/>
          </a:xfrm>
          <a:custGeom>
            <a:avLst/>
            <a:gdLst>
              <a:gd name="T0" fmla="*/ 27 w 445"/>
              <a:gd name="T1" fmla="*/ 107 h 436"/>
              <a:gd name="T2" fmla="*/ 27 w 445"/>
              <a:gd name="T3" fmla="*/ 107 h 436"/>
              <a:gd name="T4" fmla="*/ 62 w 445"/>
              <a:gd name="T5" fmla="*/ 186 h 436"/>
              <a:gd name="T6" fmla="*/ 116 w 445"/>
              <a:gd name="T7" fmla="*/ 204 h 436"/>
              <a:gd name="T8" fmla="*/ 125 w 445"/>
              <a:gd name="T9" fmla="*/ 204 h 436"/>
              <a:gd name="T10" fmla="*/ 134 w 445"/>
              <a:gd name="T11" fmla="*/ 248 h 436"/>
              <a:gd name="T12" fmla="*/ 134 w 445"/>
              <a:gd name="T13" fmla="*/ 248 h 436"/>
              <a:gd name="T14" fmla="*/ 0 w 445"/>
              <a:gd name="T15" fmla="*/ 345 h 436"/>
              <a:gd name="T16" fmla="*/ 116 w 445"/>
              <a:gd name="T17" fmla="*/ 435 h 436"/>
              <a:gd name="T18" fmla="*/ 116 w 445"/>
              <a:gd name="T19" fmla="*/ 435 h 436"/>
              <a:gd name="T20" fmla="*/ 125 w 445"/>
              <a:gd name="T21" fmla="*/ 435 h 436"/>
              <a:gd name="T22" fmla="*/ 196 w 445"/>
              <a:gd name="T23" fmla="*/ 417 h 436"/>
              <a:gd name="T24" fmla="*/ 249 w 445"/>
              <a:gd name="T25" fmla="*/ 320 h 436"/>
              <a:gd name="T26" fmla="*/ 205 w 445"/>
              <a:gd name="T27" fmla="*/ 230 h 436"/>
              <a:gd name="T28" fmla="*/ 178 w 445"/>
              <a:gd name="T29" fmla="*/ 204 h 436"/>
              <a:gd name="T30" fmla="*/ 196 w 445"/>
              <a:gd name="T31" fmla="*/ 177 h 436"/>
              <a:gd name="T32" fmla="*/ 231 w 445"/>
              <a:gd name="T33" fmla="*/ 98 h 436"/>
              <a:gd name="T34" fmla="*/ 196 w 445"/>
              <a:gd name="T35" fmla="*/ 18 h 436"/>
              <a:gd name="T36" fmla="*/ 213 w 445"/>
              <a:gd name="T37" fmla="*/ 18 h 436"/>
              <a:gd name="T38" fmla="*/ 249 w 445"/>
              <a:gd name="T39" fmla="*/ 0 h 436"/>
              <a:gd name="T40" fmla="*/ 249 w 445"/>
              <a:gd name="T41" fmla="*/ 0 h 436"/>
              <a:gd name="T42" fmla="*/ 143 w 445"/>
              <a:gd name="T43" fmla="*/ 0 h 436"/>
              <a:gd name="T44" fmla="*/ 27 w 445"/>
              <a:gd name="T45" fmla="*/ 107 h 436"/>
              <a:gd name="T46" fmla="*/ 205 w 445"/>
              <a:gd name="T47" fmla="*/ 328 h 436"/>
              <a:gd name="T48" fmla="*/ 205 w 445"/>
              <a:gd name="T49" fmla="*/ 328 h 436"/>
              <a:gd name="T50" fmla="*/ 134 w 445"/>
              <a:gd name="T51" fmla="*/ 390 h 436"/>
              <a:gd name="T52" fmla="*/ 54 w 445"/>
              <a:gd name="T53" fmla="*/ 345 h 436"/>
              <a:gd name="T54" fmla="*/ 71 w 445"/>
              <a:gd name="T55" fmla="*/ 292 h 436"/>
              <a:gd name="T56" fmla="*/ 125 w 445"/>
              <a:gd name="T57" fmla="*/ 275 h 436"/>
              <a:gd name="T58" fmla="*/ 134 w 445"/>
              <a:gd name="T59" fmla="*/ 275 h 436"/>
              <a:gd name="T60" fmla="*/ 205 w 445"/>
              <a:gd name="T61" fmla="*/ 328 h 436"/>
              <a:gd name="T62" fmla="*/ 178 w 445"/>
              <a:gd name="T63" fmla="*/ 80 h 436"/>
              <a:gd name="T64" fmla="*/ 178 w 445"/>
              <a:gd name="T65" fmla="*/ 80 h 436"/>
              <a:gd name="T66" fmla="*/ 143 w 445"/>
              <a:gd name="T67" fmla="*/ 169 h 436"/>
              <a:gd name="T68" fmla="*/ 134 w 445"/>
              <a:gd name="T69" fmla="*/ 169 h 436"/>
              <a:gd name="T70" fmla="*/ 81 w 445"/>
              <a:gd name="T71" fmla="*/ 116 h 436"/>
              <a:gd name="T72" fmla="*/ 81 w 445"/>
              <a:gd name="T73" fmla="*/ 62 h 436"/>
              <a:gd name="T74" fmla="*/ 107 w 445"/>
              <a:gd name="T75" fmla="*/ 26 h 436"/>
              <a:gd name="T76" fmla="*/ 116 w 445"/>
              <a:gd name="T77" fmla="*/ 26 h 436"/>
              <a:gd name="T78" fmla="*/ 178 w 445"/>
              <a:gd name="T79" fmla="*/ 80 h 436"/>
              <a:gd name="T80" fmla="*/ 373 w 445"/>
              <a:gd name="T81" fmla="*/ 169 h 436"/>
              <a:gd name="T82" fmla="*/ 373 w 445"/>
              <a:gd name="T83" fmla="*/ 169 h 436"/>
              <a:gd name="T84" fmla="*/ 373 w 445"/>
              <a:gd name="T85" fmla="*/ 98 h 436"/>
              <a:gd name="T86" fmla="*/ 319 w 445"/>
              <a:gd name="T87" fmla="*/ 98 h 436"/>
              <a:gd name="T88" fmla="*/ 319 w 445"/>
              <a:gd name="T89" fmla="*/ 169 h 436"/>
              <a:gd name="T90" fmla="*/ 249 w 445"/>
              <a:gd name="T91" fmla="*/ 169 h 436"/>
              <a:gd name="T92" fmla="*/ 249 w 445"/>
              <a:gd name="T93" fmla="*/ 213 h 436"/>
              <a:gd name="T94" fmla="*/ 319 w 445"/>
              <a:gd name="T95" fmla="*/ 213 h 436"/>
              <a:gd name="T96" fmla="*/ 319 w 445"/>
              <a:gd name="T97" fmla="*/ 292 h 436"/>
              <a:gd name="T98" fmla="*/ 373 w 445"/>
              <a:gd name="T99" fmla="*/ 292 h 436"/>
              <a:gd name="T100" fmla="*/ 373 w 445"/>
              <a:gd name="T101" fmla="*/ 213 h 436"/>
              <a:gd name="T102" fmla="*/ 444 w 445"/>
              <a:gd name="T103" fmla="*/ 213 h 436"/>
              <a:gd name="T104" fmla="*/ 444 w 445"/>
              <a:gd name="T105" fmla="*/ 169 h 436"/>
              <a:gd name="T106" fmla="*/ 373 w 445"/>
              <a:gd name="T107" fmla="*/ 16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5" h="436">
                <a:moveTo>
                  <a:pt x="27" y="107"/>
                </a:moveTo>
                <a:lnTo>
                  <a:pt x="27" y="107"/>
                </a:lnTo>
                <a:cubicBezTo>
                  <a:pt x="27" y="142"/>
                  <a:pt x="36" y="169"/>
                  <a:pt x="62" y="186"/>
                </a:cubicBezTo>
                <a:cubicBezTo>
                  <a:pt x="81" y="195"/>
                  <a:pt x="107" y="204"/>
                  <a:pt x="116" y="204"/>
                </a:cubicBezTo>
                <a:lnTo>
                  <a:pt x="125" y="204"/>
                </a:lnTo>
                <a:cubicBezTo>
                  <a:pt x="125" y="204"/>
                  <a:pt x="116" y="222"/>
                  <a:pt x="134" y="248"/>
                </a:cubicBezTo>
                <a:lnTo>
                  <a:pt x="134" y="248"/>
                </a:lnTo>
                <a:cubicBezTo>
                  <a:pt x="107" y="248"/>
                  <a:pt x="0" y="257"/>
                  <a:pt x="0" y="345"/>
                </a:cubicBezTo>
                <a:cubicBezTo>
                  <a:pt x="0" y="435"/>
                  <a:pt x="98" y="435"/>
                  <a:pt x="116" y="435"/>
                </a:cubicBezTo>
                <a:lnTo>
                  <a:pt x="116" y="435"/>
                </a:lnTo>
                <a:cubicBezTo>
                  <a:pt x="116" y="435"/>
                  <a:pt x="116" y="435"/>
                  <a:pt x="125" y="435"/>
                </a:cubicBezTo>
                <a:cubicBezTo>
                  <a:pt x="134" y="435"/>
                  <a:pt x="169" y="435"/>
                  <a:pt x="196" y="417"/>
                </a:cubicBezTo>
                <a:cubicBezTo>
                  <a:pt x="231" y="399"/>
                  <a:pt x="249" y="364"/>
                  <a:pt x="249" y="320"/>
                </a:cubicBezTo>
                <a:cubicBezTo>
                  <a:pt x="249" y="275"/>
                  <a:pt x="222" y="248"/>
                  <a:pt x="205" y="230"/>
                </a:cubicBezTo>
                <a:cubicBezTo>
                  <a:pt x="187" y="222"/>
                  <a:pt x="178" y="213"/>
                  <a:pt x="178" y="204"/>
                </a:cubicBezTo>
                <a:cubicBezTo>
                  <a:pt x="178" y="195"/>
                  <a:pt x="187" y="186"/>
                  <a:pt x="196" y="177"/>
                </a:cubicBezTo>
                <a:cubicBezTo>
                  <a:pt x="213" y="160"/>
                  <a:pt x="231" y="142"/>
                  <a:pt x="231" y="98"/>
                </a:cubicBezTo>
                <a:cubicBezTo>
                  <a:pt x="231" y="62"/>
                  <a:pt x="222" y="36"/>
                  <a:pt x="196" y="18"/>
                </a:cubicBezTo>
                <a:lnTo>
                  <a:pt x="213" y="18"/>
                </a:lnTo>
                <a:cubicBezTo>
                  <a:pt x="231" y="18"/>
                  <a:pt x="249" y="9"/>
                  <a:pt x="249" y="0"/>
                </a:cubicBezTo>
                <a:lnTo>
                  <a:pt x="249" y="0"/>
                </a:lnTo>
                <a:cubicBezTo>
                  <a:pt x="143" y="0"/>
                  <a:pt x="143" y="0"/>
                  <a:pt x="143" y="0"/>
                </a:cubicBezTo>
                <a:cubicBezTo>
                  <a:pt x="134" y="0"/>
                  <a:pt x="27" y="0"/>
                  <a:pt x="27" y="107"/>
                </a:cubicBezTo>
                <a:close/>
                <a:moveTo>
                  <a:pt x="205" y="328"/>
                </a:moveTo>
                <a:lnTo>
                  <a:pt x="205" y="328"/>
                </a:lnTo>
                <a:cubicBezTo>
                  <a:pt x="213" y="364"/>
                  <a:pt x="178" y="390"/>
                  <a:pt x="134" y="390"/>
                </a:cubicBezTo>
                <a:cubicBezTo>
                  <a:pt x="90" y="399"/>
                  <a:pt x="54" y="381"/>
                  <a:pt x="54" y="345"/>
                </a:cubicBezTo>
                <a:cubicBezTo>
                  <a:pt x="45" y="328"/>
                  <a:pt x="54" y="310"/>
                  <a:pt x="71" y="292"/>
                </a:cubicBezTo>
                <a:cubicBezTo>
                  <a:pt x="90" y="283"/>
                  <a:pt x="107" y="275"/>
                  <a:pt x="125" y="275"/>
                </a:cubicBezTo>
                <a:cubicBezTo>
                  <a:pt x="134" y="275"/>
                  <a:pt x="134" y="275"/>
                  <a:pt x="134" y="275"/>
                </a:cubicBezTo>
                <a:cubicBezTo>
                  <a:pt x="178" y="275"/>
                  <a:pt x="205" y="301"/>
                  <a:pt x="205" y="328"/>
                </a:cubicBezTo>
                <a:close/>
                <a:moveTo>
                  <a:pt x="178" y="80"/>
                </a:moveTo>
                <a:lnTo>
                  <a:pt x="178" y="80"/>
                </a:lnTo>
                <a:cubicBezTo>
                  <a:pt x="187" y="124"/>
                  <a:pt x="169" y="160"/>
                  <a:pt x="143" y="169"/>
                </a:cubicBezTo>
                <a:cubicBezTo>
                  <a:pt x="143" y="169"/>
                  <a:pt x="143" y="169"/>
                  <a:pt x="134" y="169"/>
                </a:cubicBezTo>
                <a:cubicBezTo>
                  <a:pt x="107" y="169"/>
                  <a:pt x="90" y="151"/>
                  <a:pt x="81" y="116"/>
                </a:cubicBezTo>
                <a:cubicBezTo>
                  <a:pt x="71" y="98"/>
                  <a:pt x="71" y="80"/>
                  <a:pt x="81" y="62"/>
                </a:cubicBezTo>
                <a:cubicBezTo>
                  <a:pt x="81" y="45"/>
                  <a:pt x="98" y="36"/>
                  <a:pt x="107" y="26"/>
                </a:cubicBezTo>
                <a:lnTo>
                  <a:pt x="116" y="26"/>
                </a:lnTo>
                <a:cubicBezTo>
                  <a:pt x="151" y="26"/>
                  <a:pt x="169" y="45"/>
                  <a:pt x="178" y="80"/>
                </a:cubicBezTo>
                <a:close/>
                <a:moveTo>
                  <a:pt x="373" y="169"/>
                </a:moveTo>
                <a:lnTo>
                  <a:pt x="373" y="169"/>
                </a:lnTo>
                <a:cubicBezTo>
                  <a:pt x="373" y="98"/>
                  <a:pt x="373" y="98"/>
                  <a:pt x="373" y="98"/>
                </a:cubicBezTo>
                <a:cubicBezTo>
                  <a:pt x="319" y="98"/>
                  <a:pt x="319" y="98"/>
                  <a:pt x="319" y="98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249" y="169"/>
                  <a:pt x="249" y="169"/>
                  <a:pt x="249" y="169"/>
                </a:cubicBezTo>
                <a:cubicBezTo>
                  <a:pt x="249" y="213"/>
                  <a:pt x="249" y="213"/>
                  <a:pt x="249" y="213"/>
                </a:cubicBezTo>
                <a:cubicBezTo>
                  <a:pt x="319" y="213"/>
                  <a:pt x="319" y="213"/>
                  <a:pt x="319" y="213"/>
                </a:cubicBezTo>
                <a:cubicBezTo>
                  <a:pt x="319" y="292"/>
                  <a:pt x="319" y="292"/>
                  <a:pt x="319" y="292"/>
                </a:cubicBezTo>
                <a:cubicBezTo>
                  <a:pt x="373" y="292"/>
                  <a:pt x="373" y="292"/>
                  <a:pt x="373" y="292"/>
                </a:cubicBezTo>
                <a:cubicBezTo>
                  <a:pt x="373" y="213"/>
                  <a:pt x="373" y="213"/>
                  <a:pt x="373" y="213"/>
                </a:cubicBezTo>
                <a:cubicBezTo>
                  <a:pt x="444" y="213"/>
                  <a:pt x="444" y="213"/>
                  <a:pt x="444" y="213"/>
                </a:cubicBezTo>
                <a:cubicBezTo>
                  <a:pt x="444" y="169"/>
                  <a:pt x="444" y="169"/>
                  <a:pt x="444" y="169"/>
                </a:cubicBezTo>
                <a:lnTo>
                  <a:pt x="373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0" name="Freeform 75"/>
          <p:cNvSpPr>
            <a:spLocks noChangeArrowheads="1"/>
          </p:cNvSpPr>
          <p:nvPr/>
        </p:nvSpPr>
        <p:spPr bwMode="auto">
          <a:xfrm>
            <a:off x="6731178" y="902750"/>
            <a:ext cx="179987" cy="334262"/>
          </a:xfrm>
          <a:custGeom>
            <a:avLst/>
            <a:gdLst>
              <a:gd name="T0" fmla="*/ 248 w 249"/>
              <a:gd name="T1" fmla="*/ 80 h 453"/>
              <a:gd name="T2" fmla="*/ 248 w 249"/>
              <a:gd name="T3" fmla="*/ 80 h 453"/>
              <a:gd name="T4" fmla="*/ 177 w 249"/>
              <a:gd name="T5" fmla="*/ 80 h 453"/>
              <a:gd name="T6" fmla="*/ 160 w 249"/>
              <a:gd name="T7" fmla="*/ 107 h 453"/>
              <a:gd name="T8" fmla="*/ 160 w 249"/>
              <a:gd name="T9" fmla="*/ 160 h 453"/>
              <a:gd name="T10" fmla="*/ 248 w 249"/>
              <a:gd name="T11" fmla="*/ 160 h 453"/>
              <a:gd name="T12" fmla="*/ 248 w 249"/>
              <a:gd name="T13" fmla="*/ 231 h 453"/>
              <a:gd name="T14" fmla="*/ 160 w 249"/>
              <a:gd name="T15" fmla="*/ 231 h 453"/>
              <a:gd name="T16" fmla="*/ 160 w 249"/>
              <a:gd name="T17" fmla="*/ 452 h 453"/>
              <a:gd name="T18" fmla="*/ 79 w 249"/>
              <a:gd name="T19" fmla="*/ 452 h 453"/>
              <a:gd name="T20" fmla="*/ 79 w 249"/>
              <a:gd name="T21" fmla="*/ 231 h 453"/>
              <a:gd name="T22" fmla="*/ 0 w 249"/>
              <a:gd name="T23" fmla="*/ 231 h 453"/>
              <a:gd name="T24" fmla="*/ 0 w 249"/>
              <a:gd name="T25" fmla="*/ 160 h 453"/>
              <a:gd name="T26" fmla="*/ 79 w 249"/>
              <a:gd name="T27" fmla="*/ 160 h 453"/>
              <a:gd name="T28" fmla="*/ 79 w 249"/>
              <a:gd name="T29" fmla="*/ 116 h 453"/>
              <a:gd name="T30" fmla="*/ 177 w 249"/>
              <a:gd name="T31" fmla="*/ 0 h 453"/>
              <a:gd name="T32" fmla="*/ 248 w 249"/>
              <a:gd name="T33" fmla="*/ 0 h 453"/>
              <a:gd name="T34" fmla="*/ 248 w 249"/>
              <a:gd name="T35" fmla="*/ 8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9" h="453">
                <a:moveTo>
                  <a:pt x="248" y="80"/>
                </a:moveTo>
                <a:lnTo>
                  <a:pt x="248" y="80"/>
                </a:lnTo>
                <a:cubicBezTo>
                  <a:pt x="177" y="80"/>
                  <a:pt x="177" y="80"/>
                  <a:pt x="177" y="80"/>
                </a:cubicBezTo>
                <a:cubicBezTo>
                  <a:pt x="169" y="80"/>
                  <a:pt x="160" y="89"/>
                  <a:pt x="160" y="107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48" y="231"/>
                  <a:pt x="248" y="231"/>
                  <a:pt x="248" y="231"/>
                </a:cubicBezTo>
                <a:cubicBezTo>
                  <a:pt x="160" y="231"/>
                  <a:pt x="160" y="231"/>
                  <a:pt x="160" y="231"/>
                </a:cubicBezTo>
                <a:cubicBezTo>
                  <a:pt x="160" y="452"/>
                  <a:pt x="160" y="452"/>
                  <a:pt x="160" y="452"/>
                </a:cubicBezTo>
                <a:cubicBezTo>
                  <a:pt x="79" y="452"/>
                  <a:pt x="79" y="452"/>
                  <a:pt x="79" y="452"/>
                </a:cubicBezTo>
                <a:cubicBezTo>
                  <a:pt x="79" y="231"/>
                  <a:pt x="79" y="231"/>
                  <a:pt x="79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160"/>
                  <a:pt x="0" y="160"/>
                  <a:pt x="0" y="16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79" y="116"/>
                  <a:pt x="79" y="116"/>
                  <a:pt x="79" y="116"/>
                </a:cubicBezTo>
                <a:cubicBezTo>
                  <a:pt x="79" y="54"/>
                  <a:pt x="115" y="0"/>
                  <a:pt x="177" y="0"/>
                </a:cubicBezTo>
                <a:cubicBezTo>
                  <a:pt x="248" y="0"/>
                  <a:pt x="248" y="0"/>
                  <a:pt x="248" y="0"/>
                </a:cubicBezTo>
                <a:lnTo>
                  <a:pt x="248" y="8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1" name="Freeform 76"/>
          <p:cNvSpPr>
            <a:spLocks noChangeArrowheads="1"/>
          </p:cNvSpPr>
          <p:nvPr/>
        </p:nvSpPr>
        <p:spPr bwMode="auto">
          <a:xfrm>
            <a:off x="5917218" y="1622699"/>
            <a:ext cx="353547" cy="344707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239 w 480"/>
              <a:gd name="T13" fmla="*/ 178 h 471"/>
              <a:gd name="T14" fmla="*/ 239 w 480"/>
              <a:gd name="T15" fmla="*/ 178 h 471"/>
              <a:gd name="T16" fmla="*/ 231 w 480"/>
              <a:gd name="T17" fmla="*/ 196 h 471"/>
              <a:gd name="T18" fmla="*/ 231 w 480"/>
              <a:gd name="T19" fmla="*/ 275 h 471"/>
              <a:gd name="T20" fmla="*/ 169 w 480"/>
              <a:gd name="T21" fmla="*/ 328 h 471"/>
              <a:gd name="T22" fmla="*/ 116 w 480"/>
              <a:gd name="T23" fmla="*/ 275 h 471"/>
              <a:gd name="T24" fmla="*/ 116 w 480"/>
              <a:gd name="T25" fmla="*/ 240 h 471"/>
              <a:gd name="T26" fmla="*/ 160 w 480"/>
              <a:gd name="T27" fmla="*/ 240 h 471"/>
              <a:gd name="T28" fmla="*/ 160 w 480"/>
              <a:gd name="T29" fmla="*/ 275 h 471"/>
              <a:gd name="T30" fmla="*/ 169 w 480"/>
              <a:gd name="T31" fmla="*/ 284 h 471"/>
              <a:gd name="T32" fmla="*/ 186 w 480"/>
              <a:gd name="T33" fmla="*/ 275 h 471"/>
              <a:gd name="T34" fmla="*/ 186 w 480"/>
              <a:gd name="T35" fmla="*/ 196 h 471"/>
              <a:gd name="T36" fmla="*/ 239 w 480"/>
              <a:gd name="T37" fmla="*/ 134 h 471"/>
              <a:gd name="T38" fmla="*/ 292 w 480"/>
              <a:gd name="T39" fmla="*/ 196 h 471"/>
              <a:gd name="T40" fmla="*/ 292 w 480"/>
              <a:gd name="T41" fmla="*/ 205 h 471"/>
              <a:gd name="T42" fmla="*/ 266 w 480"/>
              <a:gd name="T43" fmla="*/ 213 h 471"/>
              <a:gd name="T44" fmla="*/ 257 w 480"/>
              <a:gd name="T45" fmla="*/ 205 h 471"/>
              <a:gd name="T46" fmla="*/ 257 w 480"/>
              <a:gd name="T47" fmla="*/ 196 h 471"/>
              <a:gd name="T48" fmla="*/ 239 w 480"/>
              <a:gd name="T49" fmla="*/ 178 h 471"/>
              <a:gd name="T50" fmla="*/ 364 w 480"/>
              <a:gd name="T51" fmla="*/ 275 h 471"/>
              <a:gd name="T52" fmla="*/ 364 w 480"/>
              <a:gd name="T53" fmla="*/ 275 h 471"/>
              <a:gd name="T54" fmla="*/ 311 w 480"/>
              <a:gd name="T55" fmla="*/ 328 h 471"/>
              <a:gd name="T56" fmla="*/ 257 w 480"/>
              <a:gd name="T57" fmla="*/ 275 h 471"/>
              <a:gd name="T58" fmla="*/ 257 w 480"/>
              <a:gd name="T59" fmla="*/ 240 h 471"/>
              <a:gd name="T60" fmla="*/ 266 w 480"/>
              <a:gd name="T61" fmla="*/ 249 h 471"/>
              <a:gd name="T62" fmla="*/ 292 w 480"/>
              <a:gd name="T63" fmla="*/ 240 h 471"/>
              <a:gd name="T64" fmla="*/ 292 w 480"/>
              <a:gd name="T65" fmla="*/ 275 h 471"/>
              <a:gd name="T66" fmla="*/ 311 w 480"/>
              <a:gd name="T67" fmla="*/ 284 h 471"/>
              <a:gd name="T68" fmla="*/ 319 w 480"/>
              <a:gd name="T69" fmla="*/ 275 h 471"/>
              <a:gd name="T70" fmla="*/ 319 w 480"/>
              <a:gd name="T71" fmla="*/ 240 h 471"/>
              <a:gd name="T72" fmla="*/ 364 w 480"/>
              <a:gd name="T73" fmla="*/ 240 h 471"/>
              <a:gd name="T74" fmla="*/ 364 w 480"/>
              <a:gd name="T75" fmla="*/ 27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39" y="178"/>
                </a:moveTo>
                <a:lnTo>
                  <a:pt x="239" y="178"/>
                </a:lnTo>
                <a:cubicBezTo>
                  <a:pt x="231" y="178"/>
                  <a:pt x="231" y="187"/>
                  <a:pt x="231" y="196"/>
                </a:cubicBezTo>
                <a:cubicBezTo>
                  <a:pt x="231" y="275"/>
                  <a:pt x="231" y="275"/>
                  <a:pt x="231" y="275"/>
                </a:cubicBezTo>
                <a:cubicBezTo>
                  <a:pt x="231" y="303"/>
                  <a:pt x="204" y="328"/>
                  <a:pt x="169" y="328"/>
                </a:cubicBezTo>
                <a:cubicBezTo>
                  <a:pt x="142" y="328"/>
                  <a:pt x="116" y="303"/>
                  <a:pt x="116" y="275"/>
                </a:cubicBezTo>
                <a:cubicBezTo>
                  <a:pt x="116" y="240"/>
                  <a:pt x="116" y="240"/>
                  <a:pt x="116" y="240"/>
                </a:cubicBezTo>
                <a:cubicBezTo>
                  <a:pt x="160" y="240"/>
                  <a:pt x="160" y="240"/>
                  <a:pt x="160" y="240"/>
                </a:cubicBezTo>
                <a:cubicBezTo>
                  <a:pt x="160" y="275"/>
                  <a:pt x="160" y="275"/>
                  <a:pt x="160" y="275"/>
                </a:cubicBezTo>
                <a:cubicBezTo>
                  <a:pt x="160" y="275"/>
                  <a:pt x="160" y="284"/>
                  <a:pt x="169" y="284"/>
                </a:cubicBezTo>
                <a:cubicBezTo>
                  <a:pt x="178" y="284"/>
                  <a:pt x="186" y="275"/>
                  <a:pt x="186" y="275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160"/>
                  <a:pt x="213" y="134"/>
                  <a:pt x="239" y="134"/>
                </a:cubicBezTo>
                <a:cubicBezTo>
                  <a:pt x="275" y="134"/>
                  <a:pt x="292" y="160"/>
                  <a:pt x="292" y="196"/>
                </a:cubicBezTo>
                <a:cubicBezTo>
                  <a:pt x="292" y="205"/>
                  <a:pt x="292" y="205"/>
                  <a:pt x="292" y="205"/>
                </a:cubicBezTo>
                <a:cubicBezTo>
                  <a:pt x="266" y="213"/>
                  <a:pt x="266" y="213"/>
                  <a:pt x="266" y="21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196"/>
                  <a:pt x="257" y="196"/>
                  <a:pt x="257" y="196"/>
                </a:cubicBezTo>
                <a:cubicBezTo>
                  <a:pt x="257" y="187"/>
                  <a:pt x="248" y="178"/>
                  <a:pt x="239" y="178"/>
                </a:cubicBezTo>
                <a:close/>
                <a:moveTo>
                  <a:pt x="364" y="275"/>
                </a:moveTo>
                <a:lnTo>
                  <a:pt x="364" y="275"/>
                </a:lnTo>
                <a:cubicBezTo>
                  <a:pt x="364" y="303"/>
                  <a:pt x="337" y="328"/>
                  <a:pt x="311" y="328"/>
                </a:cubicBezTo>
                <a:cubicBezTo>
                  <a:pt x="275" y="328"/>
                  <a:pt x="257" y="303"/>
                  <a:pt x="257" y="275"/>
                </a:cubicBezTo>
                <a:cubicBezTo>
                  <a:pt x="257" y="240"/>
                  <a:pt x="257" y="240"/>
                  <a:pt x="257" y="240"/>
                </a:cubicBezTo>
                <a:cubicBezTo>
                  <a:pt x="266" y="249"/>
                  <a:pt x="266" y="249"/>
                  <a:pt x="266" y="249"/>
                </a:cubicBezTo>
                <a:cubicBezTo>
                  <a:pt x="292" y="240"/>
                  <a:pt x="292" y="240"/>
                  <a:pt x="292" y="240"/>
                </a:cubicBezTo>
                <a:cubicBezTo>
                  <a:pt x="292" y="275"/>
                  <a:pt x="292" y="275"/>
                  <a:pt x="292" y="275"/>
                </a:cubicBezTo>
                <a:cubicBezTo>
                  <a:pt x="292" y="275"/>
                  <a:pt x="301" y="284"/>
                  <a:pt x="311" y="284"/>
                </a:cubicBezTo>
                <a:cubicBezTo>
                  <a:pt x="319" y="284"/>
                  <a:pt x="319" y="275"/>
                  <a:pt x="319" y="275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64" y="240"/>
                  <a:pt x="364" y="240"/>
                  <a:pt x="364" y="240"/>
                </a:cubicBezTo>
                <a:lnTo>
                  <a:pt x="364" y="2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2" name="Freeform 77"/>
          <p:cNvSpPr>
            <a:spLocks noChangeArrowheads="1"/>
          </p:cNvSpPr>
          <p:nvPr/>
        </p:nvSpPr>
        <p:spPr bwMode="auto">
          <a:xfrm>
            <a:off x="4466873" y="1622699"/>
            <a:ext cx="351136" cy="344707"/>
          </a:xfrm>
          <a:custGeom>
            <a:avLst/>
            <a:gdLst>
              <a:gd name="T0" fmla="*/ 249 w 480"/>
              <a:gd name="T1" fmla="*/ 231 h 471"/>
              <a:gd name="T2" fmla="*/ 249 w 480"/>
              <a:gd name="T3" fmla="*/ 231 h 471"/>
              <a:gd name="T4" fmla="*/ 249 w 480"/>
              <a:gd name="T5" fmla="*/ 231 h 471"/>
              <a:gd name="T6" fmla="*/ 240 w 480"/>
              <a:gd name="T7" fmla="*/ 222 h 471"/>
              <a:gd name="T8" fmla="*/ 142 w 480"/>
              <a:gd name="T9" fmla="*/ 231 h 471"/>
              <a:gd name="T10" fmla="*/ 142 w 480"/>
              <a:gd name="T11" fmla="*/ 231 h 471"/>
              <a:gd name="T12" fmla="*/ 169 w 480"/>
              <a:gd name="T13" fmla="*/ 303 h 471"/>
              <a:gd name="T14" fmla="*/ 249 w 480"/>
              <a:gd name="T15" fmla="*/ 231 h 471"/>
              <a:gd name="T16" fmla="*/ 302 w 480"/>
              <a:gd name="T17" fmla="*/ 160 h 471"/>
              <a:gd name="T18" fmla="*/ 302 w 480"/>
              <a:gd name="T19" fmla="*/ 160 h 471"/>
              <a:gd name="T20" fmla="*/ 240 w 480"/>
              <a:gd name="T21" fmla="*/ 134 h 471"/>
              <a:gd name="T22" fmla="*/ 222 w 480"/>
              <a:gd name="T23" fmla="*/ 143 h 471"/>
              <a:gd name="T24" fmla="*/ 258 w 480"/>
              <a:gd name="T25" fmla="*/ 196 h 471"/>
              <a:gd name="T26" fmla="*/ 302 w 480"/>
              <a:gd name="T27" fmla="*/ 160 h 471"/>
              <a:gd name="T28" fmla="*/ 178 w 480"/>
              <a:gd name="T29" fmla="*/ 311 h 471"/>
              <a:gd name="T30" fmla="*/ 178 w 480"/>
              <a:gd name="T31" fmla="*/ 311 h 471"/>
              <a:gd name="T32" fmla="*/ 240 w 480"/>
              <a:gd name="T33" fmla="*/ 328 h 471"/>
              <a:gd name="T34" fmla="*/ 275 w 480"/>
              <a:gd name="T35" fmla="*/ 328 h 471"/>
              <a:gd name="T36" fmla="*/ 258 w 480"/>
              <a:gd name="T37" fmla="*/ 249 h 471"/>
              <a:gd name="T38" fmla="*/ 178 w 480"/>
              <a:gd name="T39" fmla="*/ 311 h 471"/>
              <a:gd name="T40" fmla="*/ 231 w 480"/>
              <a:gd name="T41" fmla="*/ 205 h 471"/>
              <a:gd name="T42" fmla="*/ 231 w 480"/>
              <a:gd name="T43" fmla="*/ 205 h 471"/>
              <a:gd name="T44" fmla="*/ 195 w 480"/>
              <a:gd name="T45" fmla="*/ 151 h 471"/>
              <a:gd name="T46" fmla="*/ 142 w 480"/>
              <a:gd name="T47" fmla="*/ 213 h 471"/>
              <a:gd name="T48" fmla="*/ 142 w 480"/>
              <a:gd name="T49" fmla="*/ 213 h 471"/>
              <a:gd name="T50" fmla="*/ 231 w 480"/>
              <a:gd name="T51" fmla="*/ 205 h 471"/>
              <a:gd name="T52" fmla="*/ 275 w 480"/>
              <a:gd name="T53" fmla="*/ 249 h 471"/>
              <a:gd name="T54" fmla="*/ 275 w 480"/>
              <a:gd name="T55" fmla="*/ 249 h 471"/>
              <a:gd name="T56" fmla="*/ 293 w 480"/>
              <a:gd name="T57" fmla="*/ 311 h 471"/>
              <a:gd name="T58" fmla="*/ 337 w 480"/>
              <a:gd name="T59" fmla="*/ 249 h 471"/>
              <a:gd name="T60" fmla="*/ 293 w 480"/>
              <a:gd name="T61" fmla="*/ 249 h 471"/>
              <a:gd name="T62" fmla="*/ 275 w 480"/>
              <a:gd name="T63" fmla="*/ 249 h 471"/>
              <a:gd name="T64" fmla="*/ 240 w 480"/>
              <a:gd name="T65" fmla="*/ 0 h 471"/>
              <a:gd name="T66" fmla="*/ 240 w 480"/>
              <a:gd name="T67" fmla="*/ 0 h 471"/>
              <a:gd name="T68" fmla="*/ 0 w 480"/>
              <a:gd name="T69" fmla="*/ 231 h 471"/>
              <a:gd name="T70" fmla="*/ 240 w 480"/>
              <a:gd name="T71" fmla="*/ 470 h 471"/>
              <a:gd name="T72" fmla="*/ 479 w 480"/>
              <a:gd name="T73" fmla="*/ 231 h 471"/>
              <a:gd name="T74" fmla="*/ 240 w 480"/>
              <a:gd name="T75" fmla="*/ 0 h 471"/>
              <a:gd name="T76" fmla="*/ 240 w 480"/>
              <a:gd name="T77" fmla="*/ 356 h 471"/>
              <a:gd name="T78" fmla="*/ 240 w 480"/>
              <a:gd name="T79" fmla="*/ 356 h 471"/>
              <a:gd name="T80" fmla="*/ 124 w 480"/>
              <a:gd name="T81" fmla="*/ 231 h 471"/>
              <a:gd name="T82" fmla="*/ 240 w 480"/>
              <a:gd name="T83" fmla="*/ 116 h 471"/>
              <a:gd name="T84" fmla="*/ 355 w 480"/>
              <a:gd name="T85" fmla="*/ 231 h 471"/>
              <a:gd name="T86" fmla="*/ 240 w 480"/>
              <a:gd name="T87" fmla="*/ 356 h 471"/>
              <a:gd name="T88" fmla="*/ 266 w 480"/>
              <a:gd name="T89" fmla="*/ 213 h 471"/>
              <a:gd name="T90" fmla="*/ 266 w 480"/>
              <a:gd name="T91" fmla="*/ 213 h 471"/>
              <a:gd name="T92" fmla="*/ 266 w 480"/>
              <a:gd name="T93" fmla="*/ 222 h 471"/>
              <a:gd name="T94" fmla="*/ 266 w 480"/>
              <a:gd name="T95" fmla="*/ 231 h 471"/>
              <a:gd name="T96" fmla="*/ 293 w 480"/>
              <a:gd name="T97" fmla="*/ 231 h 471"/>
              <a:gd name="T98" fmla="*/ 337 w 480"/>
              <a:gd name="T99" fmla="*/ 231 h 471"/>
              <a:gd name="T100" fmla="*/ 319 w 480"/>
              <a:gd name="T101" fmla="*/ 178 h 471"/>
              <a:gd name="T102" fmla="*/ 266 w 480"/>
              <a:gd name="T103" fmla="*/ 21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0" h="471">
                <a:moveTo>
                  <a:pt x="249" y="231"/>
                </a:moveTo>
                <a:lnTo>
                  <a:pt x="249" y="231"/>
                </a:lnTo>
                <a:lnTo>
                  <a:pt x="249" y="231"/>
                </a:lnTo>
                <a:lnTo>
                  <a:pt x="240" y="222"/>
                </a:lnTo>
                <a:cubicBezTo>
                  <a:pt x="195" y="231"/>
                  <a:pt x="151" y="231"/>
                  <a:pt x="142" y="231"/>
                </a:cubicBezTo>
                <a:lnTo>
                  <a:pt x="142" y="231"/>
                </a:lnTo>
                <a:cubicBezTo>
                  <a:pt x="142" y="258"/>
                  <a:pt x="151" y="284"/>
                  <a:pt x="169" y="303"/>
                </a:cubicBezTo>
                <a:cubicBezTo>
                  <a:pt x="169" y="293"/>
                  <a:pt x="195" y="249"/>
                  <a:pt x="249" y="231"/>
                </a:cubicBezTo>
                <a:close/>
                <a:moveTo>
                  <a:pt x="302" y="160"/>
                </a:moveTo>
                <a:lnTo>
                  <a:pt x="302" y="160"/>
                </a:lnTo>
                <a:cubicBezTo>
                  <a:pt x="284" y="143"/>
                  <a:pt x="266" y="134"/>
                  <a:pt x="240" y="134"/>
                </a:cubicBezTo>
                <a:cubicBezTo>
                  <a:pt x="231" y="134"/>
                  <a:pt x="222" y="143"/>
                  <a:pt x="222" y="143"/>
                </a:cubicBezTo>
                <a:cubicBezTo>
                  <a:pt x="222" y="143"/>
                  <a:pt x="240" y="169"/>
                  <a:pt x="258" y="196"/>
                </a:cubicBezTo>
                <a:cubicBezTo>
                  <a:pt x="284" y="187"/>
                  <a:pt x="302" y="169"/>
                  <a:pt x="302" y="160"/>
                </a:cubicBezTo>
                <a:close/>
                <a:moveTo>
                  <a:pt x="178" y="311"/>
                </a:moveTo>
                <a:lnTo>
                  <a:pt x="178" y="311"/>
                </a:lnTo>
                <a:cubicBezTo>
                  <a:pt x="195" y="328"/>
                  <a:pt x="222" y="328"/>
                  <a:pt x="240" y="328"/>
                </a:cubicBezTo>
                <a:cubicBezTo>
                  <a:pt x="249" y="328"/>
                  <a:pt x="266" y="328"/>
                  <a:pt x="275" y="328"/>
                </a:cubicBezTo>
                <a:cubicBezTo>
                  <a:pt x="275" y="311"/>
                  <a:pt x="266" y="284"/>
                  <a:pt x="258" y="249"/>
                </a:cubicBezTo>
                <a:cubicBezTo>
                  <a:pt x="205" y="267"/>
                  <a:pt x="187" y="303"/>
                  <a:pt x="178" y="311"/>
                </a:cubicBezTo>
                <a:close/>
                <a:moveTo>
                  <a:pt x="231" y="205"/>
                </a:moveTo>
                <a:lnTo>
                  <a:pt x="231" y="205"/>
                </a:lnTo>
                <a:cubicBezTo>
                  <a:pt x="213" y="178"/>
                  <a:pt x="205" y="151"/>
                  <a:pt x="195" y="151"/>
                </a:cubicBezTo>
                <a:cubicBezTo>
                  <a:pt x="169" y="160"/>
                  <a:pt x="151" y="187"/>
                  <a:pt x="142" y="213"/>
                </a:cubicBezTo>
                <a:lnTo>
                  <a:pt x="142" y="213"/>
                </a:lnTo>
                <a:cubicBezTo>
                  <a:pt x="151" y="213"/>
                  <a:pt x="187" y="213"/>
                  <a:pt x="231" y="205"/>
                </a:cubicBezTo>
                <a:close/>
                <a:moveTo>
                  <a:pt x="275" y="249"/>
                </a:moveTo>
                <a:lnTo>
                  <a:pt x="275" y="249"/>
                </a:lnTo>
                <a:cubicBezTo>
                  <a:pt x="284" y="275"/>
                  <a:pt x="293" y="303"/>
                  <a:pt x="293" y="311"/>
                </a:cubicBezTo>
                <a:cubicBezTo>
                  <a:pt x="319" y="303"/>
                  <a:pt x="328" y="275"/>
                  <a:pt x="337" y="249"/>
                </a:cubicBezTo>
                <a:cubicBezTo>
                  <a:pt x="328" y="249"/>
                  <a:pt x="319" y="249"/>
                  <a:pt x="293" y="249"/>
                </a:cubicBezTo>
                <a:cubicBezTo>
                  <a:pt x="293" y="249"/>
                  <a:pt x="284" y="249"/>
                  <a:pt x="275" y="249"/>
                </a:cubicBezTo>
                <a:close/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40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240" y="356"/>
                </a:moveTo>
                <a:lnTo>
                  <a:pt x="240" y="356"/>
                </a:lnTo>
                <a:cubicBezTo>
                  <a:pt x="178" y="356"/>
                  <a:pt x="124" y="303"/>
                  <a:pt x="124" y="231"/>
                </a:cubicBezTo>
                <a:cubicBezTo>
                  <a:pt x="124" y="169"/>
                  <a:pt x="178" y="116"/>
                  <a:pt x="240" y="116"/>
                </a:cubicBezTo>
                <a:cubicBezTo>
                  <a:pt x="302" y="116"/>
                  <a:pt x="355" y="169"/>
                  <a:pt x="355" y="231"/>
                </a:cubicBezTo>
                <a:cubicBezTo>
                  <a:pt x="355" y="303"/>
                  <a:pt x="302" y="356"/>
                  <a:pt x="240" y="356"/>
                </a:cubicBezTo>
                <a:close/>
                <a:moveTo>
                  <a:pt x="266" y="213"/>
                </a:moveTo>
                <a:lnTo>
                  <a:pt x="266" y="213"/>
                </a:lnTo>
                <a:lnTo>
                  <a:pt x="266" y="222"/>
                </a:lnTo>
                <a:lnTo>
                  <a:pt x="266" y="231"/>
                </a:lnTo>
                <a:cubicBezTo>
                  <a:pt x="275" y="231"/>
                  <a:pt x="284" y="231"/>
                  <a:pt x="293" y="231"/>
                </a:cubicBezTo>
                <a:cubicBezTo>
                  <a:pt x="311" y="231"/>
                  <a:pt x="328" y="231"/>
                  <a:pt x="337" y="231"/>
                </a:cubicBezTo>
                <a:cubicBezTo>
                  <a:pt x="337" y="213"/>
                  <a:pt x="328" y="187"/>
                  <a:pt x="319" y="178"/>
                </a:cubicBezTo>
                <a:cubicBezTo>
                  <a:pt x="311" y="178"/>
                  <a:pt x="293" y="196"/>
                  <a:pt x="266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3" name="Freeform 78"/>
          <p:cNvSpPr>
            <a:spLocks noChangeArrowheads="1"/>
          </p:cNvSpPr>
          <p:nvPr/>
        </p:nvSpPr>
        <p:spPr bwMode="auto">
          <a:xfrm>
            <a:off x="9549909" y="896322"/>
            <a:ext cx="351136" cy="347118"/>
          </a:xfrm>
          <a:custGeom>
            <a:avLst/>
            <a:gdLst>
              <a:gd name="T0" fmla="*/ 212 w 479"/>
              <a:gd name="T1" fmla="*/ 169 h 471"/>
              <a:gd name="T2" fmla="*/ 212 w 479"/>
              <a:gd name="T3" fmla="*/ 169 h 471"/>
              <a:gd name="T4" fmla="*/ 185 w 479"/>
              <a:gd name="T5" fmla="*/ 142 h 471"/>
              <a:gd name="T6" fmla="*/ 177 w 479"/>
              <a:gd name="T7" fmla="*/ 142 h 471"/>
              <a:gd name="T8" fmla="*/ 168 w 479"/>
              <a:gd name="T9" fmla="*/ 160 h 471"/>
              <a:gd name="T10" fmla="*/ 168 w 479"/>
              <a:gd name="T11" fmla="*/ 187 h 471"/>
              <a:gd name="T12" fmla="*/ 194 w 479"/>
              <a:gd name="T13" fmla="*/ 213 h 471"/>
              <a:gd name="T14" fmla="*/ 203 w 479"/>
              <a:gd name="T15" fmla="*/ 213 h 471"/>
              <a:gd name="T16" fmla="*/ 212 w 479"/>
              <a:gd name="T17" fmla="*/ 169 h 471"/>
              <a:gd name="T18" fmla="*/ 238 w 479"/>
              <a:gd name="T19" fmla="*/ 0 h 471"/>
              <a:gd name="T20" fmla="*/ 238 w 479"/>
              <a:gd name="T21" fmla="*/ 0 h 471"/>
              <a:gd name="T22" fmla="*/ 0 w 479"/>
              <a:gd name="T23" fmla="*/ 231 h 471"/>
              <a:gd name="T24" fmla="*/ 238 w 479"/>
              <a:gd name="T25" fmla="*/ 470 h 471"/>
              <a:gd name="T26" fmla="*/ 478 w 479"/>
              <a:gd name="T27" fmla="*/ 231 h 471"/>
              <a:gd name="T28" fmla="*/ 238 w 479"/>
              <a:gd name="T29" fmla="*/ 0 h 471"/>
              <a:gd name="T30" fmla="*/ 221 w 479"/>
              <a:gd name="T31" fmla="*/ 338 h 471"/>
              <a:gd name="T32" fmla="*/ 221 w 479"/>
              <a:gd name="T33" fmla="*/ 338 h 471"/>
              <a:gd name="T34" fmla="*/ 185 w 479"/>
              <a:gd name="T35" fmla="*/ 346 h 471"/>
              <a:gd name="T36" fmla="*/ 185 w 479"/>
              <a:gd name="T37" fmla="*/ 346 h 471"/>
              <a:gd name="T38" fmla="*/ 185 w 479"/>
              <a:gd name="T39" fmla="*/ 346 h 471"/>
              <a:gd name="T40" fmla="*/ 124 w 479"/>
              <a:gd name="T41" fmla="*/ 301 h 471"/>
              <a:gd name="T42" fmla="*/ 194 w 479"/>
              <a:gd name="T43" fmla="*/ 248 h 471"/>
              <a:gd name="T44" fmla="*/ 194 w 479"/>
              <a:gd name="T45" fmla="*/ 248 h 471"/>
              <a:gd name="T46" fmla="*/ 185 w 479"/>
              <a:gd name="T47" fmla="*/ 231 h 471"/>
              <a:gd name="T48" fmla="*/ 185 w 479"/>
              <a:gd name="T49" fmla="*/ 231 h 471"/>
              <a:gd name="T50" fmla="*/ 159 w 479"/>
              <a:gd name="T51" fmla="*/ 222 h 471"/>
              <a:gd name="T52" fmla="*/ 141 w 479"/>
              <a:gd name="T53" fmla="*/ 178 h 471"/>
              <a:gd name="T54" fmla="*/ 194 w 479"/>
              <a:gd name="T55" fmla="*/ 125 h 471"/>
              <a:gd name="T56" fmla="*/ 256 w 479"/>
              <a:gd name="T57" fmla="*/ 125 h 471"/>
              <a:gd name="T58" fmla="*/ 256 w 479"/>
              <a:gd name="T59" fmla="*/ 125 h 471"/>
              <a:gd name="T60" fmla="*/ 238 w 479"/>
              <a:gd name="T61" fmla="*/ 134 h 471"/>
              <a:gd name="T62" fmla="*/ 221 w 479"/>
              <a:gd name="T63" fmla="*/ 134 h 471"/>
              <a:gd name="T64" fmla="*/ 238 w 479"/>
              <a:gd name="T65" fmla="*/ 178 h 471"/>
              <a:gd name="T66" fmla="*/ 230 w 479"/>
              <a:gd name="T67" fmla="*/ 213 h 471"/>
              <a:gd name="T68" fmla="*/ 212 w 479"/>
              <a:gd name="T69" fmla="*/ 231 h 471"/>
              <a:gd name="T70" fmla="*/ 230 w 479"/>
              <a:gd name="T71" fmla="*/ 240 h 471"/>
              <a:gd name="T72" fmla="*/ 256 w 479"/>
              <a:gd name="T73" fmla="*/ 284 h 471"/>
              <a:gd name="T74" fmla="*/ 221 w 479"/>
              <a:gd name="T75" fmla="*/ 338 h 471"/>
              <a:gd name="T76" fmla="*/ 354 w 479"/>
              <a:gd name="T77" fmla="*/ 231 h 471"/>
              <a:gd name="T78" fmla="*/ 354 w 479"/>
              <a:gd name="T79" fmla="*/ 231 h 471"/>
              <a:gd name="T80" fmla="*/ 310 w 479"/>
              <a:gd name="T81" fmla="*/ 231 h 471"/>
              <a:gd name="T82" fmla="*/ 310 w 479"/>
              <a:gd name="T83" fmla="*/ 275 h 471"/>
              <a:gd name="T84" fmla="*/ 291 w 479"/>
              <a:gd name="T85" fmla="*/ 275 h 471"/>
              <a:gd name="T86" fmla="*/ 291 w 479"/>
              <a:gd name="T87" fmla="*/ 231 h 471"/>
              <a:gd name="T88" fmla="*/ 256 w 479"/>
              <a:gd name="T89" fmla="*/ 231 h 471"/>
              <a:gd name="T90" fmla="*/ 256 w 479"/>
              <a:gd name="T91" fmla="*/ 213 h 471"/>
              <a:gd name="T92" fmla="*/ 291 w 479"/>
              <a:gd name="T93" fmla="*/ 213 h 471"/>
              <a:gd name="T94" fmla="*/ 291 w 479"/>
              <a:gd name="T95" fmla="*/ 169 h 471"/>
              <a:gd name="T96" fmla="*/ 310 w 479"/>
              <a:gd name="T97" fmla="*/ 169 h 471"/>
              <a:gd name="T98" fmla="*/ 310 w 479"/>
              <a:gd name="T99" fmla="*/ 213 h 471"/>
              <a:gd name="T100" fmla="*/ 354 w 479"/>
              <a:gd name="T101" fmla="*/ 213 h 471"/>
              <a:gd name="T102" fmla="*/ 354 w 479"/>
              <a:gd name="T103" fmla="*/ 231 h 471"/>
              <a:gd name="T104" fmla="*/ 194 w 479"/>
              <a:gd name="T105" fmla="*/ 266 h 471"/>
              <a:gd name="T106" fmla="*/ 194 w 479"/>
              <a:gd name="T107" fmla="*/ 266 h 471"/>
              <a:gd name="T108" fmla="*/ 194 w 479"/>
              <a:gd name="T109" fmla="*/ 266 h 471"/>
              <a:gd name="T110" fmla="*/ 159 w 479"/>
              <a:gd name="T111" fmla="*/ 275 h 471"/>
              <a:gd name="T112" fmla="*/ 150 w 479"/>
              <a:gd name="T113" fmla="*/ 301 h 471"/>
              <a:gd name="T114" fmla="*/ 194 w 479"/>
              <a:gd name="T115" fmla="*/ 328 h 471"/>
              <a:gd name="T116" fmla="*/ 230 w 479"/>
              <a:gd name="T117" fmla="*/ 293 h 471"/>
              <a:gd name="T118" fmla="*/ 194 w 479"/>
              <a:gd name="T119" fmla="*/ 26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9" h="471">
                <a:moveTo>
                  <a:pt x="212" y="169"/>
                </a:moveTo>
                <a:lnTo>
                  <a:pt x="212" y="169"/>
                </a:lnTo>
                <a:cubicBezTo>
                  <a:pt x="212" y="142"/>
                  <a:pt x="203" y="142"/>
                  <a:pt x="185" y="142"/>
                </a:cubicBezTo>
                <a:cubicBezTo>
                  <a:pt x="185" y="142"/>
                  <a:pt x="185" y="142"/>
                  <a:pt x="177" y="142"/>
                </a:cubicBezTo>
                <a:cubicBezTo>
                  <a:pt x="177" y="142"/>
                  <a:pt x="168" y="151"/>
                  <a:pt x="168" y="160"/>
                </a:cubicBezTo>
                <a:cubicBezTo>
                  <a:pt x="159" y="160"/>
                  <a:pt x="159" y="169"/>
                  <a:pt x="168" y="187"/>
                </a:cubicBezTo>
                <a:cubicBezTo>
                  <a:pt x="168" y="195"/>
                  <a:pt x="185" y="213"/>
                  <a:pt x="194" y="213"/>
                </a:cubicBezTo>
                <a:cubicBezTo>
                  <a:pt x="194" y="213"/>
                  <a:pt x="194" y="213"/>
                  <a:pt x="203" y="213"/>
                </a:cubicBezTo>
                <a:cubicBezTo>
                  <a:pt x="212" y="204"/>
                  <a:pt x="221" y="187"/>
                  <a:pt x="212" y="169"/>
                </a:cubicBezTo>
                <a:close/>
                <a:moveTo>
                  <a:pt x="238" y="0"/>
                </a:moveTo>
                <a:lnTo>
                  <a:pt x="238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38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38" y="0"/>
                </a:cubicBezTo>
                <a:close/>
                <a:moveTo>
                  <a:pt x="221" y="338"/>
                </a:moveTo>
                <a:lnTo>
                  <a:pt x="221" y="338"/>
                </a:lnTo>
                <a:cubicBezTo>
                  <a:pt x="212" y="346"/>
                  <a:pt x="194" y="346"/>
                  <a:pt x="185" y="346"/>
                </a:cubicBezTo>
                <a:lnTo>
                  <a:pt x="185" y="346"/>
                </a:lnTo>
                <a:lnTo>
                  <a:pt x="185" y="346"/>
                </a:lnTo>
                <a:cubicBezTo>
                  <a:pt x="177" y="346"/>
                  <a:pt x="124" y="346"/>
                  <a:pt x="124" y="301"/>
                </a:cubicBezTo>
                <a:cubicBezTo>
                  <a:pt x="124" y="257"/>
                  <a:pt x="177" y="248"/>
                  <a:pt x="194" y="248"/>
                </a:cubicBezTo>
                <a:lnTo>
                  <a:pt x="194" y="248"/>
                </a:lnTo>
                <a:cubicBezTo>
                  <a:pt x="185" y="240"/>
                  <a:pt x="185" y="231"/>
                  <a:pt x="185" y="231"/>
                </a:cubicBezTo>
                <a:lnTo>
                  <a:pt x="185" y="231"/>
                </a:lnTo>
                <a:cubicBezTo>
                  <a:pt x="177" y="231"/>
                  <a:pt x="168" y="222"/>
                  <a:pt x="159" y="222"/>
                </a:cubicBezTo>
                <a:cubicBezTo>
                  <a:pt x="141" y="213"/>
                  <a:pt x="141" y="195"/>
                  <a:pt x="141" y="178"/>
                </a:cubicBezTo>
                <a:cubicBezTo>
                  <a:pt x="141" y="125"/>
                  <a:pt x="194" y="125"/>
                  <a:pt x="194" y="125"/>
                </a:cubicBezTo>
                <a:cubicBezTo>
                  <a:pt x="256" y="125"/>
                  <a:pt x="256" y="125"/>
                  <a:pt x="256" y="125"/>
                </a:cubicBezTo>
                <a:lnTo>
                  <a:pt x="256" y="125"/>
                </a:lnTo>
                <a:cubicBezTo>
                  <a:pt x="256" y="134"/>
                  <a:pt x="238" y="134"/>
                  <a:pt x="238" y="134"/>
                </a:cubicBezTo>
                <a:cubicBezTo>
                  <a:pt x="230" y="134"/>
                  <a:pt x="230" y="134"/>
                  <a:pt x="221" y="134"/>
                </a:cubicBezTo>
                <a:cubicBezTo>
                  <a:pt x="238" y="142"/>
                  <a:pt x="238" y="160"/>
                  <a:pt x="238" y="178"/>
                </a:cubicBezTo>
                <a:cubicBezTo>
                  <a:pt x="238" y="195"/>
                  <a:pt x="230" y="204"/>
                  <a:pt x="230" y="213"/>
                </a:cubicBezTo>
                <a:cubicBezTo>
                  <a:pt x="221" y="222"/>
                  <a:pt x="212" y="222"/>
                  <a:pt x="212" y="231"/>
                </a:cubicBezTo>
                <a:cubicBezTo>
                  <a:pt x="212" y="231"/>
                  <a:pt x="221" y="240"/>
                  <a:pt x="230" y="240"/>
                </a:cubicBezTo>
                <a:cubicBezTo>
                  <a:pt x="238" y="248"/>
                  <a:pt x="256" y="266"/>
                  <a:pt x="256" y="284"/>
                </a:cubicBezTo>
                <a:cubicBezTo>
                  <a:pt x="256" y="310"/>
                  <a:pt x="247" y="328"/>
                  <a:pt x="221" y="338"/>
                </a:cubicBezTo>
                <a:close/>
                <a:moveTo>
                  <a:pt x="354" y="231"/>
                </a:moveTo>
                <a:lnTo>
                  <a:pt x="354" y="231"/>
                </a:lnTo>
                <a:cubicBezTo>
                  <a:pt x="310" y="231"/>
                  <a:pt x="310" y="231"/>
                  <a:pt x="310" y="231"/>
                </a:cubicBezTo>
                <a:cubicBezTo>
                  <a:pt x="310" y="275"/>
                  <a:pt x="310" y="275"/>
                  <a:pt x="310" y="275"/>
                </a:cubicBezTo>
                <a:cubicBezTo>
                  <a:pt x="291" y="275"/>
                  <a:pt x="291" y="275"/>
                  <a:pt x="291" y="275"/>
                </a:cubicBezTo>
                <a:cubicBezTo>
                  <a:pt x="291" y="231"/>
                  <a:pt x="291" y="231"/>
                  <a:pt x="291" y="231"/>
                </a:cubicBezTo>
                <a:cubicBezTo>
                  <a:pt x="256" y="231"/>
                  <a:pt x="256" y="231"/>
                  <a:pt x="256" y="231"/>
                </a:cubicBezTo>
                <a:cubicBezTo>
                  <a:pt x="256" y="213"/>
                  <a:pt x="256" y="213"/>
                  <a:pt x="256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169"/>
                  <a:pt x="291" y="169"/>
                  <a:pt x="291" y="169"/>
                </a:cubicBezTo>
                <a:cubicBezTo>
                  <a:pt x="310" y="169"/>
                  <a:pt x="310" y="169"/>
                  <a:pt x="310" y="169"/>
                </a:cubicBezTo>
                <a:cubicBezTo>
                  <a:pt x="310" y="213"/>
                  <a:pt x="310" y="213"/>
                  <a:pt x="310" y="213"/>
                </a:cubicBezTo>
                <a:cubicBezTo>
                  <a:pt x="354" y="213"/>
                  <a:pt x="354" y="213"/>
                  <a:pt x="354" y="213"/>
                </a:cubicBezTo>
                <a:lnTo>
                  <a:pt x="354" y="231"/>
                </a:lnTo>
                <a:close/>
                <a:moveTo>
                  <a:pt x="194" y="266"/>
                </a:moveTo>
                <a:lnTo>
                  <a:pt x="194" y="266"/>
                </a:lnTo>
                <a:lnTo>
                  <a:pt x="194" y="266"/>
                </a:lnTo>
                <a:cubicBezTo>
                  <a:pt x="177" y="266"/>
                  <a:pt x="168" y="266"/>
                  <a:pt x="159" y="275"/>
                </a:cubicBezTo>
                <a:cubicBezTo>
                  <a:pt x="159" y="284"/>
                  <a:pt x="150" y="293"/>
                  <a:pt x="150" y="301"/>
                </a:cubicBezTo>
                <a:cubicBezTo>
                  <a:pt x="150" y="319"/>
                  <a:pt x="168" y="328"/>
                  <a:pt x="194" y="328"/>
                </a:cubicBezTo>
                <a:cubicBezTo>
                  <a:pt x="221" y="319"/>
                  <a:pt x="230" y="310"/>
                  <a:pt x="230" y="293"/>
                </a:cubicBezTo>
                <a:cubicBezTo>
                  <a:pt x="230" y="275"/>
                  <a:pt x="212" y="266"/>
                  <a:pt x="194" y="2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4" name="Freeform 79"/>
          <p:cNvSpPr>
            <a:spLocks noChangeArrowheads="1"/>
          </p:cNvSpPr>
          <p:nvPr/>
        </p:nvSpPr>
        <p:spPr bwMode="auto">
          <a:xfrm>
            <a:off x="7373990" y="896322"/>
            <a:ext cx="351136" cy="347118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293 w 479"/>
              <a:gd name="T13" fmla="*/ 160 h 471"/>
              <a:gd name="T14" fmla="*/ 293 w 479"/>
              <a:gd name="T15" fmla="*/ 160 h 471"/>
              <a:gd name="T16" fmla="*/ 257 w 479"/>
              <a:gd name="T17" fmla="*/ 160 h 471"/>
              <a:gd name="T18" fmla="*/ 249 w 479"/>
              <a:gd name="T19" fmla="*/ 178 h 471"/>
              <a:gd name="T20" fmla="*/ 249 w 479"/>
              <a:gd name="T21" fmla="*/ 195 h 471"/>
              <a:gd name="T22" fmla="*/ 293 w 479"/>
              <a:gd name="T23" fmla="*/ 195 h 471"/>
              <a:gd name="T24" fmla="*/ 293 w 479"/>
              <a:gd name="T25" fmla="*/ 240 h 471"/>
              <a:gd name="T26" fmla="*/ 249 w 479"/>
              <a:gd name="T27" fmla="*/ 240 h 471"/>
              <a:gd name="T28" fmla="*/ 249 w 479"/>
              <a:gd name="T29" fmla="*/ 346 h 471"/>
              <a:gd name="T30" fmla="*/ 213 w 479"/>
              <a:gd name="T31" fmla="*/ 346 h 471"/>
              <a:gd name="T32" fmla="*/ 213 w 479"/>
              <a:gd name="T33" fmla="*/ 240 h 471"/>
              <a:gd name="T34" fmla="*/ 169 w 479"/>
              <a:gd name="T35" fmla="*/ 240 h 471"/>
              <a:gd name="T36" fmla="*/ 169 w 479"/>
              <a:gd name="T37" fmla="*/ 195 h 471"/>
              <a:gd name="T38" fmla="*/ 213 w 479"/>
              <a:gd name="T39" fmla="*/ 195 h 471"/>
              <a:gd name="T40" fmla="*/ 213 w 479"/>
              <a:gd name="T41" fmla="*/ 178 h 471"/>
              <a:gd name="T42" fmla="*/ 257 w 479"/>
              <a:gd name="T43" fmla="*/ 125 h 471"/>
              <a:gd name="T44" fmla="*/ 293 w 479"/>
              <a:gd name="T45" fmla="*/ 125 h 471"/>
              <a:gd name="T46" fmla="*/ 293 w 479"/>
              <a:gd name="T47" fmla="*/ 16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40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293" y="160"/>
                </a:moveTo>
                <a:lnTo>
                  <a:pt x="293" y="160"/>
                </a:lnTo>
                <a:cubicBezTo>
                  <a:pt x="257" y="160"/>
                  <a:pt x="257" y="160"/>
                  <a:pt x="257" y="160"/>
                </a:cubicBezTo>
                <a:cubicBezTo>
                  <a:pt x="257" y="160"/>
                  <a:pt x="249" y="169"/>
                  <a:pt x="249" y="178"/>
                </a:cubicBezTo>
                <a:cubicBezTo>
                  <a:pt x="249" y="195"/>
                  <a:pt x="249" y="195"/>
                  <a:pt x="249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293" y="240"/>
                  <a:pt x="293" y="240"/>
                  <a:pt x="293" y="240"/>
                </a:cubicBezTo>
                <a:cubicBezTo>
                  <a:pt x="249" y="240"/>
                  <a:pt x="249" y="240"/>
                  <a:pt x="249" y="240"/>
                </a:cubicBezTo>
                <a:cubicBezTo>
                  <a:pt x="249" y="346"/>
                  <a:pt x="249" y="346"/>
                  <a:pt x="249" y="346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213" y="240"/>
                  <a:pt x="213" y="240"/>
                  <a:pt x="213" y="240"/>
                </a:cubicBezTo>
                <a:cubicBezTo>
                  <a:pt x="169" y="240"/>
                  <a:pt x="169" y="240"/>
                  <a:pt x="169" y="240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213" y="195"/>
                  <a:pt x="213" y="195"/>
                  <a:pt x="213" y="195"/>
                </a:cubicBezTo>
                <a:cubicBezTo>
                  <a:pt x="213" y="178"/>
                  <a:pt x="213" y="178"/>
                  <a:pt x="213" y="178"/>
                </a:cubicBezTo>
                <a:cubicBezTo>
                  <a:pt x="213" y="151"/>
                  <a:pt x="230" y="125"/>
                  <a:pt x="257" y="125"/>
                </a:cubicBezTo>
                <a:cubicBezTo>
                  <a:pt x="293" y="125"/>
                  <a:pt x="293" y="125"/>
                  <a:pt x="293" y="125"/>
                </a:cubicBezTo>
                <a:lnTo>
                  <a:pt x="293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5" name="Freeform 80"/>
          <p:cNvSpPr>
            <a:spLocks noChangeArrowheads="1"/>
          </p:cNvSpPr>
          <p:nvPr/>
        </p:nvSpPr>
        <p:spPr bwMode="auto">
          <a:xfrm>
            <a:off x="9562765" y="1635556"/>
            <a:ext cx="325424" cy="318995"/>
          </a:xfrm>
          <a:custGeom>
            <a:avLst/>
            <a:gdLst>
              <a:gd name="T0" fmla="*/ 221 w 444"/>
              <a:gd name="T1" fmla="*/ 0 h 435"/>
              <a:gd name="T2" fmla="*/ 221 w 444"/>
              <a:gd name="T3" fmla="*/ 0 h 435"/>
              <a:gd name="T4" fmla="*/ 0 w 444"/>
              <a:gd name="T5" fmla="*/ 212 h 435"/>
              <a:gd name="T6" fmla="*/ 62 w 444"/>
              <a:gd name="T7" fmla="*/ 363 h 435"/>
              <a:gd name="T8" fmla="*/ 195 w 444"/>
              <a:gd name="T9" fmla="*/ 309 h 435"/>
              <a:gd name="T10" fmla="*/ 346 w 444"/>
              <a:gd name="T11" fmla="*/ 398 h 435"/>
              <a:gd name="T12" fmla="*/ 443 w 444"/>
              <a:gd name="T13" fmla="*/ 212 h 435"/>
              <a:gd name="T14" fmla="*/ 221 w 444"/>
              <a:gd name="T15" fmla="*/ 0 h 435"/>
              <a:gd name="T16" fmla="*/ 328 w 444"/>
              <a:gd name="T17" fmla="*/ 292 h 435"/>
              <a:gd name="T18" fmla="*/ 328 w 444"/>
              <a:gd name="T19" fmla="*/ 292 h 435"/>
              <a:gd name="T20" fmla="*/ 311 w 444"/>
              <a:gd name="T21" fmla="*/ 301 h 435"/>
              <a:gd name="T22" fmla="*/ 124 w 444"/>
              <a:gd name="T23" fmla="*/ 274 h 435"/>
              <a:gd name="T24" fmla="*/ 107 w 444"/>
              <a:gd name="T25" fmla="*/ 265 h 435"/>
              <a:gd name="T26" fmla="*/ 115 w 444"/>
              <a:gd name="T27" fmla="*/ 248 h 435"/>
              <a:gd name="T28" fmla="*/ 328 w 444"/>
              <a:gd name="T29" fmla="*/ 274 h 435"/>
              <a:gd name="T30" fmla="*/ 328 w 444"/>
              <a:gd name="T31" fmla="*/ 292 h 435"/>
              <a:gd name="T32" fmla="*/ 355 w 444"/>
              <a:gd name="T33" fmla="*/ 230 h 435"/>
              <a:gd name="T34" fmla="*/ 355 w 444"/>
              <a:gd name="T35" fmla="*/ 230 h 435"/>
              <a:gd name="T36" fmla="*/ 337 w 444"/>
              <a:gd name="T37" fmla="*/ 239 h 435"/>
              <a:gd name="T38" fmla="*/ 115 w 444"/>
              <a:gd name="T39" fmla="*/ 212 h 435"/>
              <a:gd name="T40" fmla="*/ 98 w 444"/>
              <a:gd name="T41" fmla="*/ 203 h 435"/>
              <a:gd name="T42" fmla="*/ 107 w 444"/>
              <a:gd name="T43" fmla="*/ 177 h 435"/>
              <a:gd name="T44" fmla="*/ 346 w 444"/>
              <a:gd name="T45" fmla="*/ 212 h 435"/>
              <a:gd name="T46" fmla="*/ 355 w 444"/>
              <a:gd name="T47" fmla="*/ 230 h 435"/>
              <a:gd name="T48" fmla="*/ 355 w 444"/>
              <a:gd name="T49" fmla="*/ 168 h 435"/>
              <a:gd name="T50" fmla="*/ 355 w 444"/>
              <a:gd name="T51" fmla="*/ 168 h 435"/>
              <a:gd name="T52" fmla="*/ 107 w 444"/>
              <a:gd name="T53" fmla="*/ 141 h 435"/>
              <a:gd name="T54" fmla="*/ 80 w 444"/>
              <a:gd name="T55" fmla="*/ 132 h 435"/>
              <a:gd name="T56" fmla="*/ 98 w 444"/>
              <a:gd name="T57" fmla="*/ 106 h 435"/>
              <a:gd name="T58" fmla="*/ 381 w 444"/>
              <a:gd name="T59" fmla="*/ 132 h 435"/>
              <a:gd name="T60" fmla="*/ 381 w 444"/>
              <a:gd name="T61" fmla="*/ 159 h 435"/>
              <a:gd name="T62" fmla="*/ 355 w 444"/>
              <a:gd name="T63" fmla="*/ 168 h 435"/>
              <a:gd name="T64" fmla="*/ 195 w 444"/>
              <a:gd name="T65" fmla="*/ 372 h 435"/>
              <a:gd name="T66" fmla="*/ 195 w 444"/>
              <a:gd name="T67" fmla="*/ 372 h 435"/>
              <a:gd name="T68" fmla="*/ 115 w 444"/>
              <a:gd name="T69" fmla="*/ 407 h 435"/>
              <a:gd name="T70" fmla="*/ 221 w 444"/>
              <a:gd name="T71" fmla="*/ 434 h 435"/>
              <a:gd name="T72" fmla="*/ 274 w 444"/>
              <a:gd name="T73" fmla="*/ 425 h 435"/>
              <a:gd name="T74" fmla="*/ 195 w 444"/>
              <a:gd name="T75" fmla="*/ 37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4" h="435">
                <a:moveTo>
                  <a:pt x="221" y="0"/>
                </a:moveTo>
                <a:lnTo>
                  <a:pt x="221" y="0"/>
                </a:lnTo>
                <a:cubicBezTo>
                  <a:pt x="98" y="0"/>
                  <a:pt x="0" y="97"/>
                  <a:pt x="0" y="212"/>
                </a:cubicBezTo>
                <a:cubicBezTo>
                  <a:pt x="0" y="274"/>
                  <a:pt x="27" y="319"/>
                  <a:pt x="62" y="363"/>
                </a:cubicBezTo>
                <a:cubicBezTo>
                  <a:pt x="89" y="328"/>
                  <a:pt x="142" y="309"/>
                  <a:pt x="195" y="309"/>
                </a:cubicBezTo>
                <a:cubicBezTo>
                  <a:pt x="258" y="309"/>
                  <a:pt x="319" y="345"/>
                  <a:pt x="346" y="398"/>
                </a:cubicBezTo>
                <a:cubicBezTo>
                  <a:pt x="408" y="354"/>
                  <a:pt x="443" y="292"/>
                  <a:pt x="443" y="212"/>
                </a:cubicBezTo>
                <a:cubicBezTo>
                  <a:pt x="443" y="97"/>
                  <a:pt x="346" y="0"/>
                  <a:pt x="221" y="0"/>
                </a:cubicBezTo>
                <a:close/>
                <a:moveTo>
                  <a:pt x="328" y="292"/>
                </a:moveTo>
                <a:lnTo>
                  <a:pt x="328" y="292"/>
                </a:lnTo>
                <a:cubicBezTo>
                  <a:pt x="328" y="301"/>
                  <a:pt x="319" y="301"/>
                  <a:pt x="311" y="301"/>
                </a:cubicBezTo>
                <a:cubicBezTo>
                  <a:pt x="258" y="265"/>
                  <a:pt x="195" y="256"/>
                  <a:pt x="124" y="274"/>
                </a:cubicBezTo>
                <a:cubicBezTo>
                  <a:pt x="115" y="284"/>
                  <a:pt x="107" y="274"/>
                  <a:pt x="107" y="265"/>
                </a:cubicBezTo>
                <a:cubicBezTo>
                  <a:pt x="107" y="256"/>
                  <a:pt x="107" y="256"/>
                  <a:pt x="115" y="248"/>
                </a:cubicBezTo>
                <a:cubicBezTo>
                  <a:pt x="195" y="230"/>
                  <a:pt x="266" y="239"/>
                  <a:pt x="328" y="274"/>
                </a:cubicBezTo>
                <a:cubicBezTo>
                  <a:pt x="328" y="284"/>
                  <a:pt x="337" y="284"/>
                  <a:pt x="328" y="292"/>
                </a:cubicBezTo>
                <a:close/>
                <a:moveTo>
                  <a:pt x="355" y="230"/>
                </a:moveTo>
                <a:lnTo>
                  <a:pt x="355" y="230"/>
                </a:lnTo>
                <a:cubicBezTo>
                  <a:pt x="355" y="239"/>
                  <a:pt x="337" y="239"/>
                  <a:pt x="337" y="239"/>
                </a:cubicBezTo>
                <a:cubicBezTo>
                  <a:pt x="274" y="203"/>
                  <a:pt x="186" y="194"/>
                  <a:pt x="115" y="212"/>
                </a:cubicBezTo>
                <a:cubicBezTo>
                  <a:pt x="107" y="212"/>
                  <a:pt x="98" y="212"/>
                  <a:pt x="98" y="203"/>
                </a:cubicBezTo>
                <a:cubicBezTo>
                  <a:pt x="98" y="194"/>
                  <a:pt x="98" y="186"/>
                  <a:pt x="107" y="177"/>
                </a:cubicBezTo>
                <a:cubicBezTo>
                  <a:pt x="186" y="159"/>
                  <a:pt x="283" y="168"/>
                  <a:pt x="346" y="212"/>
                </a:cubicBezTo>
                <a:cubicBezTo>
                  <a:pt x="355" y="212"/>
                  <a:pt x="364" y="221"/>
                  <a:pt x="355" y="230"/>
                </a:cubicBezTo>
                <a:close/>
                <a:moveTo>
                  <a:pt x="355" y="168"/>
                </a:moveTo>
                <a:lnTo>
                  <a:pt x="355" y="168"/>
                </a:lnTo>
                <a:cubicBezTo>
                  <a:pt x="293" y="124"/>
                  <a:pt x="177" y="124"/>
                  <a:pt x="107" y="141"/>
                </a:cubicBezTo>
                <a:cubicBezTo>
                  <a:pt x="98" y="150"/>
                  <a:pt x="89" y="141"/>
                  <a:pt x="80" y="132"/>
                </a:cubicBezTo>
                <a:cubicBezTo>
                  <a:pt x="80" y="115"/>
                  <a:pt x="89" y="106"/>
                  <a:pt x="98" y="106"/>
                </a:cubicBezTo>
                <a:cubicBezTo>
                  <a:pt x="168" y="79"/>
                  <a:pt x="302" y="88"/>
                  <a:pt x="381" y="132"/>
                </a:cubicBezTo>
                <a:cubicBezTo>
                  <a:pt x="390" y="141"/>
                  <a:pt x="390" y="150"/>
                  <a:pt x="381" y="159"/>
                </a:cubicBezTo>
                <a:cubicBezTo>
                  <a:pt x="381" y="168"/>
                  <a:pt x="364" y="177"/>
                  <a:pt x="355" y="168"/>
                </a:cubicBezTo>
                <a:close/>
                <a:moveTo>
                  <a:pt x="195" y="372"/>
                </a:moveTo>
                <a:lnTo>
                  <a:pt x="195" y="372"/>
                </a:lnTo>
                <a:cubicBezTo>
                  <a:pt x="160" y="372"/>
                  <a:pt x="133" y="381"/>
                  <a:pt x="115" y="407"/>
                </a:cubicBezTo>
                <a:cubicBezTo>
                  <a:pt x="151" y="425"/>
                  <a:pt x="186" y="434"/>
                  <a:pt x="221" y="434"/>
                </a:cubicBezTo>
                <a:cubicBezTo>
                  <a:pt x="239" y="434"/>
                  <a:pt x="258" y="434"/>
                  <a:pt x="274" y="425"/>
                </a:cubicBezTo>
                <a:cubicBezTo>
                  <a:pt x="258" y="390"/>
                  <a:pt x="230" y="372"/>
                  <a:pt x="195" y="3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6" name="Freeform 81"/>
          <p:cNvSpPr>
            <a:spLocks noChangeArrowheads="1"/>
          </p:cNvSpPr>
          <p:nvPr/>
        </p:nvSpPr>
        <p:spPr bwMode="auto">
          <a:xfrm>
            <a:off x="10276286" y="1622699"/>
            <a:ext cx="351136" cy="344707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62 w 479"/>
              <a:gd name="T7" fmla="*/ 391 h 471"/>
              <a:gd name="T8" fmla="*/ 204 w 479"/>
              <a:gd name="T9" fmla="*/ 338 h 471"/>
              <a:gd name="T10" fmla="*/ 372 w 479"/>
              <a:gd name="T11" fmla="*/ 435 h 471"/>
              <a:gd name="T12" fmla="*/ 478 w 479"/>
              <a:gd name="T13" fmla="*/ 231 h 471"/>
              <a:gd name="T14" fmla="*/ 239 w 479"/>
              <a:gd name="T15" fmla="*/ 0 h 471"/>
              <a:gd name="T16" fmla="*/ 354 w 479"/>
              <a:gd name="T17" fmla="*/ 320 h 471"/>
              <a:gd name="T18" fmla="*/ 354 w 479"/>
              <a:gd name="T19" fmla="*/ 320 h 471"/>
              <a:gd name="T20" fmla="*/ 337 w 479"/>
              <a:gd name="T21" fmla="*/ 328 h 471"/>
              <a:gd name="T22" fmla="*/ 133 w 479"/>
              <a:gd name="T23" fmla="*/ 303 h 471"/>
              <a:gd name="T24" fmla="*/ 115 w 479"/>
              <a:gd name="T25" fmla="*/ 293 h 471"/>
              <a:gd name="T26" fmla="*/ 124 w 479"/>
              <a:gd name="T27" fmla="*/ 275 h 471"/>
              <a:gd name="T28" fmla="*/ 354 w 479"/>
              <a:gd name="T29" fmla="*/ 303 h 471"/>
              <a:gd name="T30" fmla="*/ 354 w 479"/>
              <a:gd name="T31" fmla="*/ 320 h 471"/>
              <a:gd name="T32" fmla="*/ 381 w 479"/>
              <a:gd name="T33" fmla="*/ 249 h 471"/>
              <a:gd name="T34" fmla="*/ 381 w 479"/>
              <a:gd name="T35" fmla="*/ 249 h 471"/>
              <a:gd name="T36" fmla="*/ 363 w 479"/>
              <a:gd name="T37" fmla="*/ 258 h 471"/>
              <a:gd name="T38" fmla="*/ 124 w 479"/>
              <a:gd name="T39" fmla="*/ 231 h 471"/>
              <a:gd name="T40" fmla="*/ 106 w 479"/>
              <a:gd name="T41" fmla="*/ 222 h 471"/>
              <a:gd name="T42" fmla="*/ 115 w 479"/>
              <a:gd name="T43" fmla="*/ 196 h 471"/>
              <a:gd name="T44" fmla="*/ 381 w 479"/>
              <a:gd name="T45" fmla="*/ 231 h 471"/>
              <a:gd name="T46" fmla="*/ 381 w 479"/>
              <a:gd name="T47" fmla="*/ 249 h 471"/>
              <a:gd name="T48" fmla="*/ 390 w 479"/>
              <a:gd name="T49" fmla="*/ 178 h 471"/>
              <a:gd name="T50" fmla="*/ 390 w 479"/>
              <a:gd name="T51" fmla="*/ 178 h 471"/>
              <a:gd name="T52" fmla="*/ 115 w 479"/>
              <a:gd name="T53" fmla="*/ 151 h 471"/>
              <a:gd name="T54" fmla="*/ 88 w 479"/>
              <a:gd name="T55" fmla="*/ 143 h 471"/>
              <a:gd name="T56" fmla="*/ 106 w 479"/>
              <a:gd name="T57" fmla="*/ 116 h 471"/>
              <a:gd name="T58" fmla="*/ 407 w 479"/>
              <a:gd name="T59" fmla="*/ 143 h 471"/>
              <a:gd name="T60" fmla="*/ 416 w 479"/>
              <a:gd name="T61" fmla="*/ 178 h 471"/>
              <a:gd name="T62" fmla="*/ 390 w 479"/>
              <a:gd name="T63" fmla="*/ 178 h 471"/>
              <a:gd name="T64" fmla="*/ 204 w 479"/>
              <a:gd name="T65" fmla="*/ 409 h 471"/>
              <a:gd name="T66" fmla="*/ 204 w 479"/>
              <a:gd name="T67" fmla="*/ 409 h 471"/>
              <a:gd name="T68" fmla="*/ 124 w 479"/>
              <a:gd name="T69" fmla="*/ 444 h 471"/>
              <a:gd name="T70" fmla="*/ 239 w 479"/>
              <a:gd name="T71" fmla="*/ 470 h 471"/>
              <a:gd name="T72" fmla="*/ 301 w 479"/>
              <a:gd name="T73" fmla="*/ 462 h 471"/>
              <a:gd name="T74" fmla="*/ 204 w 479"/>
              <a:gd name="T75" fmla="*/ 40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293"/>
                  <a:pt x="27" y="347"/>
                  <a:pt x="62" y="391"/>
                </a:cubicBezTo>
                <a:cubicBezTo>
                  <a:pt x="97" y="356"/>
                  <a:pt x="150" y="338"/>
                  <a:pt x="204" y="338"/>
                </a:cubicBezTo>
                <a:cubicBezTo>
                  <a:pt x="284" y="338"/>
                  <a:pt x="346" y="373"/>
                  <a:pt x="372" y="435"/>
                </a:cubicBezTo>
                <a:cubicBezTo>
                  <a:pt x="434" y="391"/>
                  <a:pt x="478" y="320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354" y="320"/>
                </a:moveTo>
                <a:lnTo>
                  <a:pt x="354" y="320"/>
                </a:lnTo>
                <a:cubicBezTo>
                  <a:pt x="354" y="328"/>
                  <a:pt x="346" y="328"/>
                  <a:pt x="337" y="328"/>
                </a:cubicBezTo>
                <a:cubicBezTo>
                  <a:pt x="284" y="293"/>
                  <a:pt x="212" y="284"/>
                  <a:pt x="133" y="303"/>
                </a:cubicBezTo>
                <a:cubicBezTo>
                  <a:pt x="124" y="303"/>
                  <a:pt x="115" y="303"/>
                  <a:pt x="115" y="293"/>
                </a:cubicBezTo>
                <a:cubicBezTo>
                  <a:pt x="115" y="284"/>
                  <a:pt x="115" y="275"/>
                  <a:pt x="124" y="275"/>
                </a:cubicBezTo>
                <a:cubicBezTo>
                  <a:pt x="212" y="249"/>
                  <a:pt x="293" y="258"/>
                  <a:pt x="354" y="303"/>
                </a:cubicBezTo>
                <a:cubicBezTo>
                  <a:pt x="354" y="303"/>
                  <a:pt x="363" y="311"/>
                  <a:pt x="354" y="320"/>
                </a:cubicBezTo>
                <a:close/>
                <a:moveTo>
                  <a:pt x="381" y="249"/>
                </a:moveTo>
                <a:lnTo>
                  <a:pt x="381" y="249"/>
                </a:lnTo>
                <a:cubicBezTo>
                  <a:pt x="381" y="258"/>
                  <a:pt x="372" y="267"/>
                  <a:pt x="363" y="258"/>
                </a:cubicBezTo>
                <a:cubicBezTo>
                  <a:pt x="301" y="222"/>
                  <a:pt x="204" y="205"/>
                  <a:pt x="124" y="231"/>
                </a:cubicBezTo>
                <a:cubicBezTo>
                  <a:pt x="115" y="231"/>
                  <a:pt x="106" y="231"/>
                  <a:pt x="106" y="222"/>
                </a:cubicBezTo>
                <a:cubicBezTo>
                  <a:pt x="97" y="205"/>
                  <a:pt x="106" y="196"/>
                  <a:pt x="115" y="196"/>
                </a:cubicBezTo>
                <a:cubicBezTo>
                  <a:pt x="204" y="169"/>
                  <a:pt x="310" y="187"/>
                  <a:pt x="381" y="231"/>
                </a:cubicBezTo>
                <a:cubicBezTo>
                  <a:pt x="390" y="231"/>
                  <a:pt x="390" y="240"/>
                  <a:pt x="381" y="249"/>
                </a:cubicBezTo>
                <a:close/>
                <a:moveTo>
                  <a:pt x="390" y="178"/>
                </a:moveTo>
                <a:lnTo>
                  <a:pt x="390" y="178"/>
                </a:lnTo>
                <a:cubicBezTo>
                  <a:pt x="310" y="134"/>
                  <a:pt x="186" y="134"/>
                  <a:pt x="115" y="151"/>
                </a:cubicBezTo>
                <a:cubicBezTo>
                  <a:pt x="106" y="160"/>
                  <a:pt x="88" y="151"/>
                  <a:pt x="88" y="143"/>
                </a:cubicBezTo>
                <a:cubicBezTo>
                  <a:pt x="80" y="125"/>
                  <a:pt x="88" y="116"/>
                  <a:pt x="106" y="116"/>
                </a:cubicBezTo>
                <a:cubicBezTo>
                  <a:pt x="186" y="90"/>
                  <a:pt x="319" y="90"/>
                  <a:pt x="407" y="143"/>
                </a:cubicBezTo>
                <a:cubicBezTo>
                  <a:pt x="416" y="151"/>
                  <a:pt x="425" y="160"/>
                  <a:pt x="416" y="178"/>
                </a:cubicBezTo>
                <a:cubicBezTo>
                  <a:pt x="407" y="187"/>
                  <a:pt x="399" y="187"/>
                  <a:pt x="390" y="178"/>
                </a:cubicBezTo>
                <a:close/>
                <a:moveTo>
                  <a:pt x="204" y="409"/>
                </a:moveTo>
                <a:lnTo>
                  <a:pt x="204" y="409"/>
                </a:lnTo>
                <a:cubicBezTo>
                  <a:pt x="177" y="409"/>
                  <a:pt x="141" y="417"/>
                  <a:pt x="124" y="444"/>
                </a:cubicBezTo>
                <a:cubicBezTo>
                  <a:pt x="159" y="462"/>
                  <a:pt x="194" y="470"/>
                  <a:pt x="239" y="470"/>
                </a:cubicBezTo>
                <a:cubicBezTo>
                  <a:pt x="257" y="470"/>
                  <a:pt x="284" y="470"/>
                  <a:pt x="301" y="462"/>
                </a:cubicBezTo>
                <a:cubicBezTo>
                  <a:pt x="284" y="426"/>
                  <a:pt x="248" y="409"/>
                  <a:pt x="204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7" name="Freeform 82"/>
          <p:cNvSpPr>
            <a:spLocks noChangeArrowheads="1"/>
          </p:cNvSpPr>
          <p:nvPr/>
        </p:nvSpPr>
        <p:spPr bwMode="auto">
          <a:xfrm>
            <a:off x="6666897" y="2361933"/>
            <a:ext cx="312568" cy="318995"/>
          </a:xfrm>
          <a:custGeom>
            <a:avLst/>
            <a:gdLst>
              <a:gd name="T0" fmla="*/ 380 w 426"/>
              <a:gd name="T1" fmla="*/ 89 h 435"/>
              <a:gd name="T2" fmla="*/ 380 w 426"/>
              <a:gd name="T3" fmla="*/ 89 h 435"/>
              <a:gd name="T4" fmla="*/ 389 w 426"/>
              <a:gd name="T5" fmla="*/ 133 h 435"/>
              <a:gd name="T6" fmla="*/ 336 w 426"/>
              <a:gd name="T7" fmla="*/ 239 h 435"/>
              <a:gd name="T8" fmla="*/ 185 w 426"/>
              <a:gd name="T9" fmla="*/ 284 h 435"/>
              <a:gd name="T10" fmla="*/ 167 w 426"/>
              <a:gd name="T11" fmla="*/ 284 h 435"/>
              <a:gd name="T12" fmla="*/ 141 w 426"/>
              <a:gd name="T13" fmla="*/ 301 h 435"/>
              <a:gd name="T14" fmla="*/ 123 w 426"/>
              <a:gd name="T15" fmla="*/ 381 h 435"/>
              <a:gd name="T16" fmla="*/ 106 w 426"/>
              <a:gd name="T17" fmla="*/ 399 h 435"/>
              <a:gd name="T18" fmla="*/ 70 w 426"/>
              <a:gd name="T19" fmla="*/ 399 h 435"/>
              <a:gd name="T20" fmla="*/ 61 w 426"/>
              <a:gd name="T21" fmla="*/ 408 h 435"/>
              <a:gd name="T22" fmla="*/ 79 w 426"/>
              <a:gd name="T23" fmla="*/ 434 h 435"/>
              <a:gd name="T24" fmla="*/ 132 w 426"/>
              <a:gd name="T25" fmla="*/ 434 h 435"/>
              <a:gd name="T26" fmla="*/ 159 w 426"/>
              <a:gd name="T27" fmla="*/ 408 h 435"/>
              <a:gd name="T28" fmla="*/ 176 w 426"/>
              <a:gd name="T29" fmla="*/ 328 h 435"/>
              <a:gd name="T30" fmla="*/ 203 w 426"/>
              <a:gd name="T31" fmla="*/ 310 h 435"/>
              <a:gd name="T32" fmla="*/ 220 w 426"/>
              <a:gd name="T33" fmla="*/ 310 h 435"/>
              <a:gd name="T34" fmla="*/ 372 w 426"/>
              <a:gd name="T35" fmla="*/ 275 h 435"/>
              <a:gd name="T36" fmla="*/ 425 w 426"/>
              <a:gd name="T37" fmla="*/ 168 h 435"/>
              <a:gd name="T38" fmla="*/ 416 w 426"/>
              <a:gd name="T39" fmla="*/ 124 h 435"/>
              <a:gd name="T40" fmla="*/ 389 w 426"/>
              <a:gd name="T41" fmla="*/ 89 h 435"/>
              <a:gd name="T42" fmla="*/ 380 w 426"/>
              <a:gd name="T43" fmla="*/ 89 h 435"/>
              <a:gd name="T44" fmla="*/ 97 w 426"/>
              <a:gd name="T45" fmla="*/ 346 h 435"/>
              <a:gd name="T46" fmla="*/ 97 w 426"/>
              <a:gd name="T47" fmla="*/ 346 h 435"/>
              <a:gd name="T48" fmla="*/ 114 w 426"/>
              <a:gd name="T49" fmla="*/ 266 h 435"/>
              <a:gd name="T50" fmla="*/ 141 w 426"/>
              <a:gd name="T51" fmla="*/ 248 h 435"/>
              <a:gd name="T52" fmla="*/ 150 w 426"/>
              <a:gd name="T53" fmla="*/ 248 h 435"/>
              <a:gd name="T54" fmla="*/ 301 w 426"/>
              <a:gd name="T55" fmla="*/ 203 h 435"/>
              <a:gd name="T56" fmla="*/ 363 w 426"/>
              <a:gd name="T57" fmla="*/ 106 h 435"/>
              <a:gd name="T58" fmla="*/ 345 w 426"/>
              <a:gd name="T59" fmla="*/ 53 h 435"/>
              <a:gd name="T60" fmla="*/ 318 w 426"/>
              <a:gd name="T61" fmla="*/ 27 h 435"/>
              <a:gd name="T62" fmla="*/ 273 w 426"/>
              <a:gd name="T63" fmla="*/ 9 h 435"/>
              <a:gd name="T64" fmla="*/ 212 w 426"/>
              <a:gd name="T65" fmla="*/ 0 h 435"/>
              <a:gd name="T66" fmla="*/ 97 w 426"/>
              <a:gd name="T67" fmla="*/ 0 h 435"/>
              <a:gd name="T68" fmla="*/ 70 w 426"/>
              <a:gd name="T69" fmla="*/ 27 h 435"/>
              <a:gd name="T70" fmla="*/ 0 w 426"/>
              <a:gd name="T71" fmla="*/ 346 h 435"/>
              <a:gd name="T72" fmla="*/ 17 w 426"/>
              <a:gd name="T73" fmla="*/ 363 h 435"/>
              <a:gd name="T74" fmla="*/ 70 w 426"/>
              <a:gd name="T75" fmla="*/ 363 h 435"/>
              <a:gd name="T76" fmla="*/ 97 w 426"/>
              <a:gd name="T77" fmla="*/ 346 h 435"/>
              <a:gd name="T78" fmla="*/ 141 w 426"/>
              <a:gd name="T79" fmla="*/ 159 h 435"/>
              <a:gd name="T80" fmla="*/ 141 w 426"/>
              <a:gd name="T81" fmla="*/ 159 h 435"/>
              <a:gd name="T82" fmla="*/ 150 w 426"/>
              <a:gd name="T83" fmla="*/ 89 h 435"/>
              <a:gd name="T84" fmla="*/ 176 w 426"/>
              <a:gd name="T85" fmla="*/ 71 h 435"/>
              <a:gd name="T86" fmla="*/ 194 w 426"/>
              <a:gd name="T87" fmla="*/ 71 h 435"/>
              <a:gd name="T88" fmla="*/ 238 w 426"/>
              <a:gd name="T89" fmla="*/ 80 h 435"/>
              <a:gd name="T90" fmla="*/ 257 w 426"/>
              <a:gd name="T91" fmla="*/ 115 h 435"/>
              <a:gd name="T92" fmla="*/ 229 w 426"/>
              <a:gd name="T93" fmla="*/ 159 h 435"/>
              <a:gd name="T94" fmla="*/ 167 w 426"/>
              <a:gd name="T95" fmla="*/ 178 h 435"/>
              <a:gd name="T96" fmla="*/ 150 w 426"/>
              <a:gd name="T97" fmla="*/ 178 h 435"/>
              <a:gd name="T98" fmla="*/ 141 w 426"/>
              <a:gd name="T99" fmla="*/ 15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26" h="435">
                <a:moveTo>
                  <a:pt x="380" y="89"/>
                </a:moveTo>
                <a:lnTo>
                  <a:pt x="380" y="89"/>
                </a:lnTo>
                <a:cubicBezTo>
                  <a:pt x="389" y="97"/>
                  <a:pt x="389" y="115"/>
                  <a:pt x="389" y="133"/>
                </a:cubicBezTo>
                <a:cubicBezTo>
                  <a:pt x="389" y="178"/>
                  <a:pt x="372" y="213"/>
                  <a:pt x="336" y="239"/>
                </a:cubicBezTo>
                <a:cubicBezTo>
                  <a:pt x="301" y="266"/>
                  <a:pt x="248" y="284"/>
                  <a:pt x="185" y="284"/>
                </a:cubicBezTo>
                <a:cubicBezTo>
                  <a:pt x="167" y="284"/>
                  <a:pt x="167" y="284"/>
                  <a:pt x="167" y="284"/>
                </a:cubicBezTo>
                <a:cubicBezTo>
                  <a:pt x="159" y="284"/>
                  <a:pt x="150" y="293"/>
                  <a:pt x="141" y="301"/>
                </a:cubicBezTo>
                <a:cubicBezTo>
                  <a:pt x="123" y="381"/>
                  <a:pt x="123" y="381"/>
                  <a:pt x="123" y="381"/>
                </a:cubicBezTo>
                <a:cubicBezTo>
                  <a:pt x="123" y="390"/>
                  <a:pt x="114" y="399"/>
                  <a:pt x="106" y="399"/>
                </a:cubicBezTo>
                <a:cubicBezTo>
                  <a:pt x="70" y="399"/>
                  <a:pt x="70" y="399"/>
                  <a:pt x="70" y="399"/>
                </a:cubicBezTo>
                <a:cubicBezTo>
                  <a:pt x="61" y="408"/>
                  <a:pt x="61" y="408"/>
                  <a:pt x="61" y="408"/>
                </a:cubicBezTo>
                <a:cubicBezTo>
                  <a:pt x="61" y="416"/>
                  <a:pt x="70" y="434"/>
                  <a:pt x="79" y="434"/>
                </a:cubicBezTo>
                <a:cubicBezTo>
                  <a:pt x="132" y="434"/>
                  <a:pt x="132" y="434"/>
                  <a:pt x="132" y="434"/>
                </a:cubicBezTo>
                <a:cubicBezTo>
                  <a:pt x="150" y="434"/>
                  <a:pt x="159" y="416"/>
                  <a:pt x="159" y="408"/>
                </a:cubicBezTo>
                <a:cubicBezTo>
                  <a:pt x="176" y="328"/>
                  <a:pt x="176" y="328"/>
                  <a:pt x="176" y="328"/>
                </a:cubicBezTo>
                <a:cubicBezTo>
                  <a:pt x="185" y="319"/>
                  <a:pt x="194" y="310"/>
                  <a:pt x="203" y="310"/>
                </a:cubicBezTo>
                <a:cubicBezTo>
                  <a:pt x="220" y="310"/>
                  <a:pt x="220" y="310"/>
                  <a:pt x="220" y="310"/>
                </a:cubicBezTo>
                <a:cubicBezTo>
                  <a:pt x="283" y="310"/>
                  <a:pt x="336" y="301"/>
                  <a:pt x="372" y="275"/>
                </a:cubicBezTo>
                <a:cubicBezTo>
                  <a:pt x="407" y="248"/>
                  <a:pt x="425" y="213"/>
                  <a:pt x="425" y="168"/>
                </a:cubicBezTo>
                <a:cubicBezTo>
                  <a:pt x="425" y="150"/>
                  <a:pt x="425" y="133"/>
                  <a:pt x="416" y="124"/>
                </a:cubicBezTo>
                <a:cubicBezTo>
                  <a:pt x="407" y="106"/>
                  <a:pt x="398" y="97"/>
                  <a:pt x="389" y="89"/>
                </a:cubicBezTo>
                <a:cubicBezTo>
                  <a:pt x="380" y="89"/>
                  <a:pt x="380" y="89"/>
                  <a:pt x="380" y="89"/>
                </a:cubicBezTo>
                <a:close/>
                <a:moveTo>
                  <a:pt x="97" y="346"/>
                </a:moveTo>
                <a:lnTo>
                  <a:pt x="97" y="346"/>
                </a:lnTo>
                <a:cubicBezTo>
                  <a:pt x="114" y="266"/>
                  <a:pt x="114" y="266"/>
                  <a:pt x="114" y="266"/>
                </a:cubicBezTo>
                <a:cubicBezTo>
                  <a:pt x="114" y="257"/>
                  <a:pt x="123" y="248"/>
                  <a:pt x="141" y="248"/>
                </a:cubicBezTo>
                <a:cubicBezTo>
                  <a:pt x="150" y="248"/>
                  <a:pt x="150" y="248"/>
                  <a:pt x="150" y="248"/>
                </a:cubicBezTo>
                <a:cubicBezTo>
                  <a:pt x="220" y="248"/>
                  <a:pt x="265" y="231"/>
                  <a:pt x="301" y="203"/>
                </a:cubicBezTo>
                <a:cubicBezTo>
                  <a:pt x="345" y="178"/>
                  <a:pt x="363" y="142"/>
                  <a:pt x="363" y="106"/>
                </a:cubicBezTo>
                <a:cubicBezTo>
                  <a:pt x="363" y="80"/>
                  <a:pt x="354" y="71"/>
                  <a:pt x="345" y="53"/>
                </a:cubicBezTo>
                <a:cubicBezTo>
                  <a:pt x="345" y="44"/>
                  <a:pt x="336" y="36"/>
                  <a:pt x="318" y="27"/>
                </a:cubicBezTo>
                <a:cubicBezTo>
                  <a:pt x="310" y="18"/>
                  <a:pt x="292" y="9"/>
                  <a:pt x="273" y="9"/>
                </a:cubicBezTo>
                <a:cubicBezTo>
                  <a:pt x="257" y="9"/>
                  <a:pt x="238" y="0"/>
                  <a:pt x="212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79" y="9"/>
                  <a:pt x="70" y="27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54"/>
                  <a:pt x="0" y="363"/>
                  <a:pt x="17" y="363"/>
                </a:cubicBezTo>
                <a:cubicBezTo>
                  <a:pt x="70" y="363"/>
                  <a:pt x="70" y="363"/>
                  <a:pt x="70" y="363"/>
                </a:cubicBezTo>
                <a:cubicBezTo>
                  <a:pt x="79" y="363"/>
                  <a:pt x="88" y="354"/>
                  <a:pt x="97" y="346"/>
                </a:cubicBezTo>
                <a:close/>
                <a:moveTo>
                  <a:pt x="141" y="159"/>
                </a:moveTo>
                <a:lnTo>
                  <a:pt x="141" y="159"/>
                </a:lnTo>
                <a:cubicBezTo>
                  <a:pt x="150" y="89"/>
                  <a:pt x="150" y="89"/>
                  <a:pt x="150" y="89"/>
                </a:cubicBezTo>
                <a:cubicBezTo>
                  <a:pt x="159" y="80"/>
                  <a:pt x="167" y="71"/>
                  <a:pt x="176" y="71"/>
                </a:cubicBezTo>
                <a:cubicBezTo>
                  <a:pt x="194" y="71"/>
                  <a:pt x="194" y="71"/>
                  <a:pt x="194" y="71"/>
                </a:cubicBezTo>
                <a:cubicBezTo>
                  <a:pt x="220" y="71"/>
                  <a:pt x="229" y="71"/>
                  <a:pt x="238" y="80"/>
                </a:cubicBezTo>
                <a:cubicBezTo>
                  <a:pt x="257" y="89"/>
                  <a:pt x="257" y="97"/>
                  <a:pt x="257" y="115"/>
                </a:cubicBezTo>
                <a:cubicBezTo>
                  <a:pt x="257" y="133"/>
                  <a:pt x="248" y="150"/>
                  <a:pt x="229" y="159"/>
                </a:cubicBezTo>
                <a:cubicBezTo>
                  <a:pt x="220" y="168"/>
                  <a:pt x="194" y="178"/>
                  <a:pt x="167" y="178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1" y="178"/>
                  <a:pt x="132" y="168"/>
                  <a:pt x="141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8" name="Freeform 83"/>
          <p:cNvSpPr>
            <a:spLocks noChangeArrowheads="1"/>
          </p:cNvSpPr>
          <p:nvPr/>
        </p:nvSpPr>
        <p:spPr bwMode="auto">
          <a:xfrm>
            <a:off x="8091529" y="2439070"/>
            <a:ext cx="363992" cy="164720"/>
          </a:xfrm>
          <a:custGeom>
            <a:avLst/>
            <a:gdLst>
              <a:gd name="T0" fmla="*/ 17 w 497"/>
              <a:gd name="T1" fmla="*/ 195 h 223"/>
              <a:gd name="T2" fmla="*/ 17 w 497"/>
              <a:gd name="T3" fmla="*/ 195 h 223"/>
              <a:gd name="T4" fmla="*/ 26 w 497"/>
              <a:gd name="T5" fmla="*/ 160 h 223"/>
              <a:gd name="T6" fmla="*/ 17 w 497"/>
              <a:gd name="T7" fmla="*/ 125 h 223"/>
              <a:gd name="T8" fmla="*/ 9 w 497"/>
              <a:gd name="T9" fmla="*/ 125 h 223"/>
              <a:gd name="T10" fmla="*/ 9 w 497"/>
              <a:gd name="T11" fmla="*/ 125 h 223"/>
              <a:gd name="T12" fmla="*/ 0 w 497"/>
              <a:gd name="T13" fmla="*/ 160 h 223"/>
              <a:gd name="T14" fmla="*/ 9 w 497"/>
              <a:gd name="T15" fmla="*/ 195 h 223"/>
              <a:gd name="T16" fmla="*/ 9 w 497"/>
              <a:gd name="T17" fmla="*/ 195 h 223"/>
              <a:gd name="T18" fmla="*/ 17 w 497"/>
              <a:gd name="T19" fmla="*/ 195 h 223"/>
              <a:gd name="T20" fmla="*/ 70 w 497"/>
              <a:gd name="T21" fmla="*/ 213 h 223"/>
              <a:gd name="T22" fmla="*/ 70 w 497"/>
              <a:gd name="T23" fmla="*/ 213 h 223"/>
              <a:gd name="T24" fmla="*/ 70 w 497"/>
              <a:gd name="T25" fmla="*/ 160 h 223"/>
              <a:gd name="T26" fmla="*/ 70 w 497"/>
              <a:gd name="T27" fmla="*/ 80 h 223"/>
              <a:gd name="T28" fmla="*/ 62 w 497"/>
              <a:gd name="T29" fmla="*/ 72 h 223"/>
              <a:gd name="T30" fmla="*/ 53 w 497"/>
              <a:gd name="T31" fmla="*/ 80 h 223"/>
              <a:gd name="T32" fmla="*/ 53 w 497"/>
              <a:gd name="T33" fmla="*/ 160 h 223"/>
              <a:gd name="T34" fmla="*/ 53 w 497"/>
              <a:gd name="T35" fmla="*/ 213 h 223"/>
              <a:gd name="T36" fmla="*/ 62 w 497"/>
              <a:gd name="T37" fmla="*/ 222 h 223"/>
              <a:gd name="T38" fmla="*/ 70 w 497"/>
              <a:gd name="T39" fmla="*/ 213 h 223"/>
              <a:gd name="T40" fmla="*/ 115 w 497"/>
              <a:gd name="T41" fmla="*/ 213 h 223"/>
              <a:gd name="T42" fmla="*/ 115 w 497"/>
              <a:gd name="T43" fmla="*/ 213 h 223"/>
              <a:gd name="T44" fmla="*/ 123 w 497"/>
              <a:gd name="T45" fmla="*/ 160 h 223"/>
              <a:gd name="T46" fmla="*/ 115 w 497"/>
              <a:gd name="T47" fmla="*/ 53 h 223"/>
              <a:gd name="T48" fmla="*/ 115 w 497"/>
              <a:gd name="T49" fmla="*/ 44 h 223"/>
              <a:gd name="T50" fmla="*/ 107 w 497"/>
              <a:gd name="T51" fmla="*/ 53 h 223"/>
              <a:gd name="T52" fmla="*/ 97 w 497"/>
              <a:gd name="T53" fmla="*/ 160 h 223"/>
              <a:gd name="T54" fmla="*/ 107 w 497"/>
              <a:gd name="T55" fmla="*/ 213 h 223"/>
              <a:gd name="T56" fmla="*/ 115 w 497"/>
              <a:gd name="T57" fmla="*/ 222 h 223"/>
              <a:gd name="T58" fmla="*/ 115 w 497"/>
              <a:gd name="T59" fmla="*/ 213 h 223"/>
              <a:gd name="T60" fmla="*/ 168 w 497"/>
              <a:gd name="T61" fmla="*/ 213 h 223"/>
              <a:gd name="T62" fmla="*/ 168 w 497"/>
              <a:gd name="T63" fmla="*/ 213 h 223"/>
              <a:gd name="T64" fmla="*/ 177 w 497"/>
              <a:gd name="T65" fmla="*/ 160 h 223"/>
              <a:gd name="T66" fmla="*/ 168 w 497"/>
              <a:gd name="T67" fmla="*/ 53 h 223"/>
              <a:gd name="T68" fmla="*/ 160 w 497"/>
              <a:gd name="T69" fmla="*/ 44 h 223"/>
              <a:gd name="T70" fmla="*/ 151 w 497"/>
              <a:gd name="T71" fmla="*/ 53 h 223"/>
              <a:gd name="T72" fmla="*/ 151 w 497"/>
              <a:gd name="T73" fmla="*/ 160 h 223"/>
              <a:gd name="T74" fmla="*/ 151 w 497"/>
              <a:gd name="T75" fmla="*/ 213 h 223"/>
              <a:gd name="T76" fmla="*/ 160 w 497"/>
              <a:gd name="T77" fmla="*/ 222 h 223"/>
              <a:gd name="T78" fmla="*/ 168 w 497"/>
              <a:gd name="T79" fmla="*/ 213 h 223"/>
              <a:gd name="T80" fmla="*/ 221 w 497"/>
              <a:gd name="T81" fmla="*/ 213 h 223"/>
              <a:gd name="T82" fmla="*/ 221 w 497"/>
              <a:gd name="T83" fmla="*/ 213 h 223"/>
              <a:gd name="T84" fmla="*/ 221 w 497"/>
              <a:gd name="T85" fmla="*/ 160 h 223"/>
              <a:gd name="T86" fmla="*/ 221 w 497"/>
              <a:gd name="T87" fmla="*/ 36 h 223"/>
              <a:gd name="T88" fmla="*/ 213 w 497"/>
              <a:gd name="T89" fmla="*/ 27 h 223"/>
              <a:gd name="T90" fmla="*/ 204 w 497"/>
              <a:gd name="T91" fmla="*/ 36 h 223"/>
              <a:gd name="T92" fmla="*/ 195 w 497"/>
              <a:gd name="T93" fmla="*/ 160 h 223"/>
              <a:gd name="T94" fmla="*/ 204 w 497"/>
              <a:gd name="T95" fmla="*/ 213 h 223"/>
              <a:gd name="T96" fmla="*/ 213 w 497"/>
              <a:gd name="T97" fmla="*/ 222 h 223"/>
              <a:gd name="T98" fmla="*/ 221 w 497"/>
              <a:gd name="T99" fmla="*/ 213 h 223"/>
              <a:gd name="T100" fmla="*/ 257 w 497"/>
              <a:gd name="T101" fmla="*/ 222 h 223"/>
              <a:gd name="T102" fmla="*/ 257 w 497"/>
              <a:gd name="T103" fmla="*/ 222 h 223"/>
              <a:gd name="T104" fmla="*/ 434 w 497"/>
              <a:gd name="T105" fmla="*/ 222 h 223"/>
              <a:gd name="T106" fmla="*/ 496 w 497"/>
              <a:gd name="T107" fmla="*/ 160 h 223"/>
              <a:gd name="T108" fmla="*/ 434 w 497"/>
              <a:gd name="T109" fmla="*/ 97 h 223"/>
              <a:gd name="T110" fmla="*/ 407 w 497"/>
              <a:gd name="T111" fmla="*/ 97 h 223"/>
              <a:gd name="T112" fmla="*/ 292 w 497"/>
              <a:gd name="T113" fmla="*/ 0 h 223"/>
              <a:gd name="T114" fmla="*/ 257 w 497"/>
              <a:gd name="T115" fmla="*/ 9 h 223"/>
              <a:gd name="T116" fmla="*/ 248 w 497"/>
              <a:gd name="T117" fmla="*/ 18 h 223"/>
              <a:gd name="T118" fmla="*/ 248 w 497"/>
              <a:gd name="T119" fmla="*/ 213 h 223"/>
              <a:gd name="T120" fmla="*/ 257 w 497"/>
              <a:gd name="T121" fmla="*/ 22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223">
                <a:moveTo>
                  <a:pt x="17" y="195"/>
                </a:moveTo>
                <a:lnTo>
                  <a:pt x="17" y="195"/>
                </a:lnTo>
                <a:cubicBezTo>
                  <a:pt x="26" y="160"/>
                  <a:pt x="26" y="160"/>
                  <a:pt x="26" y="160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25"/>
                  <a:pt x="17" y="125"/>
                  <a:pt x="9" y="125"/>
                </a:cubicBezTo>
                <a:lnTo>
                  <a:pt x="9" y="125"/>
                </a:lnTo>
                <a:cubicBezTo>
                  <a:pt x="0" y="160"/>
                  <a:pt x="0" y="160"/>
                  <a:pt x="0" y="160"/>
                </a:cubicBezTo>
                <a:cubicBezTo>
                  <a:pt x="9" y="195"/>
                  <a:pt x="9" y="195"/>
                  <a:pt x="9" y="195"/>
                </a:cubicBezTo>
                <a:lnTo>
                  <a:pt x="9" y="195"/>
                </a:lnTo>
                <a:cubicBezTo>
                  <a:pt x="17" y="195"/>
                  <a:pt x="17" y="195"/>
                  <a:pt x="17" y="195"/>
                </a:cubicBezTo>
                <a:close/>
                <a:moveTo>
                  <a:pt x="70" y="213"/>
                </a:moveTo>
                <a:lnTo>
                  <a:pt x="70" y="213"/>
                </a:lnTo>
                <a:cubicBezTo>
                  <a:pt x="70" y="160"/>
                  <a:pt x="70" y="160"/>
                  <a:pt x="70" y="160"/>
                </a:cubicBezTo>
                <a:cubicBezTo>
                  <a:pt x="70" y="80"/>
                  <a:pt x="70" y="80"/>
                  <a:pt x="70" y="80"/>
                </a:cubicBezTo>
                <a:lnTo>
                  <a:pt x="62" y="72"/>
                </a:lnTo>
                <a:lnTo>
                  <a:pt x="53" y="80"/>
                </a:lnTo>
                <a:cubicBezTo>
                  <a:pt x="53" y="160"/>
                  <a:pt x="53" y="160"/>
                  <a:pt x="53" y="160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53" y="222"/>
                  <a:pt x="62" y="222"/>
                  <a:pt x="62" y="222"/>
                </a:cubicBezTo>
                <a:cubicBezTo>
                  <a:pt x="62" y="222"/>
                  <a:pt x="70" y="222"/>
                  <a:pt x="70" y="213"/>
                </a:cubicBezTo>
                <a:close/>
                <a:moveTo>
                  <a:pt x="115" y="213"/>
                </a:moveTo>
                <a:lnTo>
                  <a:pt x="115" y="213"/>
                </a:lnTo>
                <a:cubicBezTo>
                  <a:pt x="123" y="160"/>
                  <a:pt x="123" y="160"/>
                  <a:pt x="123" y="160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07" y="44"/>
                  <a:pt x="107" y="44"/>
                  <a:pt x="107" y="53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107" y="213"/>
                  <a:pt x="107" y="213"/>
                  <a:pt x="107" y="213"/>
                </a:cubicBezTo>
                <a:cubicBezTo>
                  <a:pt x="107" y="213"/>
                  <a:pt x="107" y="222"/>
                  <a:pt x="115" y="222"/>
                </a:cubicBezTo>
                <a:lnTo>
                  <a:pt x="115" y="213"/>
                </a:lnTo>
                <a:close/>
                <a:moveTo>
                  <a:pt x="168" y="213"/>
                </a:moveTo>
                <a:lnTo>
                  <a:pt x="168" y="213"/>
                </a:lnTo>
                <a:cubicBezTo>
                  <a:pt x="177" y="160"/>
                  <a:pt x="177" y="160"/>
                  <a:pt x="177" y="16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68" y="44"/>
                  <a:pt x="168" y="44"/>
                  <a:pt x="160" y="44"/>
                </a:cubicBezTo>
                <a:cubicBezTo>
                  <a:pt x="160" y="44"/>
                  <a:pt x="151" y="44"/>
                  <a:pt x="151" y="53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213"/>
                  <a:pt x="151" y="213"/>
                  <a:pt x="151" y="213"/>
                </a:cubicBezTo>
                <a:lnTo>
                  <a:pt x="160" y="222"/>
                </a:lnTo>
                <a:cubicBezTo>
                  <a:pt x="168" y="222"/>
                  <a:pt x="168" y="213"/>
                  <a:pt x="168" y="213"/>
                </a:cubicBezTo>
                <a:close/>
                <a:moveTo>
                  <a:pt x="221" y="213"/>
                </a:moveTo>
                <a:lnTo>
                  <a:pt x="221" y="213"/>
                </a:lnTo>
                <a:cubicBezTo>
                  <a:pt x="221" y="160"/>
                  <a:pt x="221" y="160"/>
                  <a:pt x="221" y="160"/>
                </a:cubicBezTo>
                <a:cubicBezTo>
                  <a:pt x="221" y="36"/>
                  <a:pt x="221" y="36"/>
                  <a:pt x="221" y="36"/>
                </a:cubicBezTo>
                <a:cubicBezTo>
                  <a:pt x="221" y="27"/>
                  <a:pt x="213" y="27"/>
                  <a:pt x="213" y="27"/>
                </a:cubicBezTo>
                <a:cubicBezTo>
                  <a:pt x="204" y="27"/>
                  <a:pt x="204" y="27"/>
                  <a:pt x="204" y="36"/>
                </a:cubicBezTo>
                <a:cubicBezTo>
                  <a:pt x="195" y="160"/>
                  <a:pt x="195" y="160"/>
                  <a:pt x="195" y="160"/>
                </a:cubicBezTo>
                <a:lnTo>
                  <a:pt x="204" y="213"/>
                </a:lnTo>
                <a:cubicBezTo>
                  <a:pt x="204" y="213"/>
                  <a:pt x="204" y="222"/>
                  <a:pt x="213" y="222"/>
                </a:cubicBezTo>
                <a:lnTo>
                  <a:pt x="221" y="213"/>
                </a:lnTo>
                <a:close/>
                <a:moveTo>
                  <a:pt x="257" y="222"/>
                </a:moveTo>
                <a:lnTo>
                  <a:pt x="257" y="222"/>
                </a:lnTo>
                <a:lnTo>
                  <a:pt x="434" y="222"/>
                </a:lnTo>
                <a:cubicBezTo>
                  <a:pt x="470" y="222"/>
                  <a:pt x="496" y="195"/>
                  <a:pt x="496" y="160"/>
                </a:cubicBezTo>
                <a:cubicBezTo>
                  <a:pt x="496" y="125"/>
                  <a:pt x="470" y="97"/>
                  <a:pt x="434" y="97"/>
                </a:cubicBezTo>
                <a:cubicBezTo>
                  <a:pt x="425" y="97"/>
                  <a:pt x="416" y="97"/>
                  <a:pt x="407" y="97"/>
                </a:cubicBezTo>
                <a:cubicBezTo>
                  <a:pt x="398" y="44"/>
                  <a:pt x="354" y="0"/>
                  <a:pt x="292" y="0"/>
                </a:cubicBezTo>
                <a:cubicBezTo>
                  <a:pt x="283" y="0"/>
                  <a:pt x="266" y="0"/>
                  <a:pt x="257" y="9"/>
                </a:cubicBezTo>
                <a:cubicBezTo>
                  <a:pt x="248" y="9"/>
                  <a:pt x="248" y="9"/>
                  <a:pt x="248" y="18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8" y="213"/>
                  <a:pt x="248" y="222"/>
                  <a:pt x="257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9" name="Freeform 84"/>
          <p:cNvSpPr>
            <a:spLocks noChangeArrowheads="1"/>
          </p:cNvSpPr>
          <p:nvPr/>
        </p:nvSpPr>
        <p:spPr bwMode="auto">
          <a:xfrm>
            <a:off x="11002664" y="2349077"/>
            <a:ext cx="351136" cy="344707"/>
          </a:xfrm>
          <a:custGeom>
            <a:avLst/>
            <a:gdLst>
              <a:gd name="T0" fmla="*/ 266 w 479"/>
              <a:gd name="T1" fmla="*/ 257 h 471"/>
              <a:gd name="T2" fmla="*/ 266 w 479"/>
              <a:gd name="T3" fmla="*/ 257 h 471"/>
              <a:gd name="T4" fmla="*/ 240 w 479"/>
              <a:gd name="T5" fmla="*/ 257 h 471"/>
              <a:gd name="T6" fmla="*/ 213 w 479"/>
              <a:gd name="T7" fmla="*/ 257 h 471"/>
              <a:gd name="T8" fmla="*/ 213 w 479"/>
              <a:gd name="T9" fmla="*/ 311 h 471"/>
              <a:gd name="T10" fmla="*/ 240 w 479"/>
              <a:gd name="T11" fmla="*/ 311 h 471"/>
              <a:gd name="T12" fmla="*/ 266 w 479"/>
              <a:gd name="T13" fmla="*/ 311 h 471"/>
              <a:gd name="T14" fmla="*/ 275 w 479"/>
              <a:gd name="T15" fmla="*/ 284 h 471"/>
              <a:gd name="T16" fmla="*/ 266 w 479"/>
              <a:gd name="T17" fmla="*/ 257 h 471"/>
              <a:gd name="T18" fmla="*/ 257 w 479"/>
              <a:gd name="T19" fmla="*/ 213 h 471"/>
              <a:gd name="T20" fmla="*/ 257 w 479"/>
              <a:gd name="T21" fmla="*/ 213 h 471"/>
              <a:gd name="T22" fmla="*/ 266 w 479"/>
              <a:gd name="T23" fmla="*/ 186 h 471"/>
              <a:gd name="T24" fmla="*/ 257 w 479"/>
              <a:gd name="T25" fmla="*/ 168 h 471"/>
              <a:gd name="T26" fmla="*/ 222 w 479"/>
              <a:gd name="T27" fmla="*/ 160 h 471"/>
              <a:gd name="T28" fmla="*/ 213 w 479"/>
              <a:gd name="T29" fmla="*/ 160 h 471"/>
              <a:gd name="T30" fmla="*/ 213 w 479"/>
              <a:gd name="T31" fmla="*/ 213 h 471"/>
              <a:gd name="T32" fmla="*/ 231 w 479"/>
              <a:gd name="T33" fmla="*/ 213 h 471"/>
              <a:gd name="T34" fmla="*/ 257 w 479"/>
              <a:gd name="T35" fmla="*/ 213 h 471"/>
              <a:gd name="T36" fmla="*/ 390 w 479"/>
              <a:gd name="T37" fmla="*/ 0 h 471"/>
              <a:gd name="T38" fmla="*/ 390 w 479"/>
              <a:gd name="T39" fmla="*/ 0 h 471"/>
              <a:gd name="T40" fmla="*/ 89 w 479"/>
              <a:gd name="T41" fmla="*/ 0 h 471"/>
              <a:gd name="T42" fmla="*/ 0 w 479"/>
              <a:gd name="T43" fmla="*/ 80 h 471"/>
              <a:gd name="T44" fmla="*/ 0 w 479"/>
              <a:gd name="T45" fmla="*/ 390 h 471"/>
              <a:gd name="T46" fmla="*/ 89 w 479"/>
              <a:gd name="T47" fmla="*/ 470 h 471"/>
              <a:gd name="T48" fmla="*/ 390 w 479"/>
              <a:gd name="T49" fmla="*/ 470 h 471"/>
              <a:gd name="T50" fmla="*/ 478 w 479"/>
              <a:gd name="T51" fmla="*/ 390 h 471"/>
              <a:gd name="T52" fmla="*/ 478 w 479"/>
              <a:gd name="T53" fmla="*/ 80 h 471"/>
              <a:gd name="T54" fmla="*/ 390 w 479"/>
              <a:gd name="T55" fmla="*/ 0 h 471"/>
              <a:gd name="T56" fmla="*/ 249 w 479"/>
              <a:gd name="T57" fmla="*/ 355 h 471"/>
              <a:gd name="T58" fmla="*/ 249 w 479"/>
              <a:gd name="T59" fmla="*/ 355 h 471"/>
              <a:gd name="T60" fmla="*/ 159 w 479"/>
              <a:gd name="T61" fmla="*/ 355 h 471"/>
              <a:gd name="T62" fmla="*/ 159 w 479"/>
              <a:gd name="T63" fmla="*/ 124 h 471"/>
              <a:gd name="T64" fmla="*/ 266 w 479"/>
              <a:gd name="T65" fmla="*/ 124 h 471"/>
              <a:gd name="T66" fmla="*/ 319 w 479"/>
              <a:gd name="T67" fmla="*/ 177 h 471"/>
              <a:gd name="T68" fmla="*/ 284 w 479"/>
              <a:gd name="T69" fmla="*/ 221 h 471"/>
              <a:gd name="T70" fmla="*/ 284 w 479"/>
              <a:gd name="T71" fmla="*/ 231 h 471"/>
              <a:gd name="T72" fmla="*/ 337 w 479"/>
              <a:gd name="T73" fmla="*/ 284 h 471"/>
              <a:gd name="T74" fmla="*/ 249 w 479"/>
              <a:gd name="T75" fmla="*/ 35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9" h="471">
                <a:moveTo>
                  <a:pt x="266" y="257"/>
                </a:moveTo>
                <a:lnTo>
                  <a:pt x="266" y="257"/>
                </a:lnTo>
                <a:cubicBezTo>
                  <a:pt x="257" y="257"/>
                  <a:pt x="249" y="257"/>
                  <a:pt x="240" y="257"/>
                </a:cubicBezTo>
                <a:cubicBezTo>
                  <a:pt x="213" y="257"/>
                  <a:pt x="213" y="257"/>
                  <a:pt x="213" y="257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240" y="311"/>
                  <a:pt x="240" y="311"/>
                  <a:pt x="240" y="311"/>
                </a:cubicBezTo>
                <a:cubicBezTo>
                  <a:pt x="249" y="311"/>
                  <a:pt x="257" y="311"/>
                  <a:pt x="266" y="311"/>
                </a:cubicBezTo>
                <a:cubicBezTo>
                  <a:pt x="275" y="302"/>
                  <a:pt x="275" y="293"/>
                  <a:pt x="275" y="284"/>
                </a:cubicBezTo>
                <a:cubicBezTo>
                  <a:pt x="275" y="275"/>
                  <a:pt x="275" y="266"/>
                  <a:pt x="266" y="257"/>
                </a:cubicBezTo>
                <a:close/>
                <a:moveTo>
                  <a:pt x="257" y="213"/>
                </a:moveTo>
                <a:lnTo>
                  <a:pt x="257" y="213"/>
                </a:lnTo>
                <a:cubicBezTo>
                  <a:pt x="257" y="204"/>
                  <a:pt x="266" y="196"/>
                  <a:pt x="266" y="186"/>
                </a:cubicBezTo>
                <a:cubicBezTo>
                  <a:pt x="266" y="177"/>
                  <a:pt x="257" y="168"/>
                  <a:pt x="257" y="168"/>
                </a:cubicBezTo>
                <a:cubicBezTo>
                  <a:pt x="249" y="160"/>
                  <a:pt x="231" y="160"/>
                  <a:pt x="222" y="160"/>
                </a:cubicBezTo>
                <a:cubicBezTo>
                  <a:pt x="213" y="160"/>
                  <a:pt x="213" y="160"/>
                  <a:pt x="213" y="160"/>
                </a:cubicBezTo>
                <a:cubicBezTo>
                  <a:pt x="213" y="213"/>
                  <a:pt x="213" y="213"/>
                  <a:pt x="213" y="213"/>
                </a:cubicBezTo>
                <a:cubicBezTo>
                  <a:pt x="231" y="213"/>
                  <a:pt x="231" y="213"/>
                  <a:pt x="231" y="213"/>
                </a:cubicBezTo>
                <a:cubicBezTo>
                  <a:pt x="240" y="213"/>
                  <a:pt x="249" y="213"/>
                  <a:pt x="257" y="213"/>
                </a:cubicBezTo>
                <a:close/>
                <a:moveTo>
                  <a:pt x="390" y="0"/>
                </a:moveTo>
                <a:lnTo>
                  <a:pt x="390" y="0"/>
                </a:lnTo>
                <a:cubicBezTo>
                  <a:pt x="89" y="0"/>
                  <a:pt x="89" y="0"/>
                  <a:pt x="89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434"/>
                  <a:pt x="36" y="470"/>
                  <a:pt x="89" y="470"/>
                </a:cubicBezTo>
                <a:cubicBezTo>
                  <a:pt x="390" y="470"/>
                  <a:pt x="390" y="470"/>
                  <a:pt x="390" y="470"/>
                </a:cubicBezTo>
                <a:cubicBezTo>
                  <a:pt x="443" y="470"/>
                  <a:pt x="478" y="434"/>
                  <a:pt x="478" y="390"/>
                </a:cubicBezTo>
                <a:cubicBezTo>
                  <a:pt x="478" y="80"/>
                  <a:pt x="478" y="80"/>
                  <a:pt x="478" y="80"/>
                </a:cubicBezTo>
                <a:cubicBezTo>
                  <a:pt x="478" y="36"/>
                  <a:pt x="443" y="0"/>
                  <a:pt x="390" y="0"/>
                </a:cubicBezTo>
                <a:close/>
                <a:moveTo>
                  <a:pt x="249" y="355"/>
                </a:moveTo>
                <a:lnTo>
                  <a:pt x="249" y="355"/>
                </a:lnTo>
                <a:cubicBezTo>
                  <a:pt x="159" y="355"/>
                  <a:pt x="159" y="355"/>
                  <a:pt x="159" y="355"/>
                </a:cubicBezTo>
                <a:cubicBezTo>
                  <a:pt x="159" y="124"/>
                  <a:pt x="159" y="124"/>
                  <a:pt x="159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93" y="124"/>
                  <a:pt x="319" y="142"/>
                  <a:pt x="319" y="177"/>
                </a:cubicBezTo>
                <a:cubicBezTo>
                  <a:pt x="319" y="204"/>
                  <a:pt x="310" y="221"/>
                  <a:pt x="284" y="22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319" y="231"/>
                  <a:pt x="337" y="249"/>
                  <a:pt x="337" y="284"/>
                </a:cubicBezTo>
                <a:cubicBezTo>
                  <a:pt x="337" y="319"/>
                  <a:pt x="310" y="355"/>
                  <a:pt x="249" y="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0" name="Freeform 85"/>
          <p:cNvSpPr>
            <a:spLocks noChangeArrowheads="1"/>
          </p:cNvSpPr>
          <p:nvPr/>
        </p:nvSpPr>
        <p:spPr bwMode="auto">
          <a:xfrm>
            <a:off x="5199679" y="930070"/>
            <a:ext cx="338280" cy="272391"/>
          </a:xfrm>
          <a:custGeom>
            <a:avLst/>
            <a:gdLst>
              <a:gd name="T0" fmla="*/ 461 w 462"/>
              <a:gd name="T1" fmla="*/ 45 h 374"/>
              <a:gd name="T2" fmla="*/ 461 w 462"/>
              <a:gd name="T3" fmla="*/ 45 h 374"/>
              <a:gd name="T4" fmla="*/ 408 w 462"/>
              <a:gd name="T5" fmla="*/ 63 h 374"/>
              <a:gd name="T6" fmla="*/ 443 w 462"/>
              <a:gd name="T7" fmla="*/ 10 h 374"/>
              <a:gd name="T8" fmla="*/ 389 w 462"/>
              <a:gd name="T9" fmla="*/ 36 h 374"/>
              <a:gd name="T10" fmla="*/ 319 w 462"/>
              <a:gd name="T11" fmla="*/ 0 h 374"/>
              <a:gd name="T12" fmla="*/ 221 w 462"/>
              <a:gd name="T13" fmla="*/ 98 h 374"/>
              <a:gd name="T14" fmla="*/ 230 w 462"/>
              <a:gd name="T15" fmla="*/ 116 h 374"/>
              <a:gd name="T16" fmla="*/ 35 w 462"/>
              <a:gd name="T17" fmla="*/ 19 h 374"/>
              <a:gd name="T18" fmla="*/ 17 w 462"/>
              <a:gd name="T19" fmla="*/ 72 h 374"/>
              <a:gd name="T20" fmla="*/ 61 w 462"/>
              <a:gd name="T21" fmla="*/ 151 h 374"/>
              <a:gd name="T22" fmla="*/ 17 w 462"/>
              <a:gd name="T23" fmla="*/ 134 h 374"/>
              <a:gd name="T24" fmla="*/ 17 w 462"/>
              <a:gd name="T25" fmla="*/ 134 h 374"/>
              <a:gd name="T26" fmla="*/ 98 w 462"/>
              <a:gd name="T27" fmla="*/ 231 h 374"/>
              <a:gd name="T28" fmla="*/ 70 w 462"/>
              <a:gd name="T29" fmla="*/ 231 h 374"/>
              <a:gd name="T30" fmla="*/ 53 w 462"/>
              <a:gd name="T31" fmla="*/ 231 h 374"/>
              <a:gd name="T32" fmla="*/ 142 w 462"/>
              <a:gd name="T33" fmla="*/ 294 h 374"/>
              <a:gd name="T34" fmla="*/ 26 w 462"/>
              <a:gd name="T35" fmla="*/ 338 h 374"/>
              <a:gd name="T36" fmla="*/ 0 w 462"/>
              <a:gd name="T37" fmla="*/ 338 h 374"/>
              <a:gd name="T38" fmla="*/ 142 w 462"/>
              <a:gd name="T39" fmla="*/ 373 h 374"/>
              <a:gd name="T40" fmla="*/ 408 w 462"/>
              <a:gd name="T41" fmla="*/ 107 h 374"/>
              <a:gd name="T42" fmla="*/ 408 w 462"/>
              <a:gd name="T43" fmla="*/ 98 h 374"/>
              <a:gd name="T44" fmla="*/ 461 w 462"/>
              <a:gd name="T45" fmla="*/ 4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374">
                <a:moveTo>
                  <a:pt x="461" y="45"/>
                </a:moveTo>
                <a:lnTo>
                  <a:pt x="461" y="45"/>
                </a:lnTo>
                <a:cubicBezTo>
                  <a:pt x="443" y="54"/>
                  <a:pt x="425" y="63"/>
                  <a:pt x="408" y="63"/>
                </a:cubicBezTo>
                <a:cubicBezTo>
                  <a:pt x="425" y="54"/>
                  <a:pt x="443" y="36"/>
                  <a:pt x="443" y="10"/>
                </a:cubicBezTo>
                <a:cubicBezTo>
                  <a:pt x="425" y="19"/>
                  <a:pt x="408" y="27"/>
                  <a:pt x="389" y="36"/>
                </a:cubicBezTo>
                <a:cubicBezTo>
                  <a:pt x="372" y="19"/>
                  <a:pt x="345" y="0"/>
                  <a:pt x="319" y="0"/>
                </a:cubicBezTo>
                <a:cubicBezTo>
                  <a:pt x="265" y="0"/>
                  <a:pt x="221" y="45"/>
                  <a:pt x="221" y="98"/>
                </a:cubicBezTo>
                <a:cubicBezTo>
                  <a:pt x="221" y="107"/>
                  <a:pt x="221" y="116"/>
                  <a:pt x="230" y="116"/>
                </a:cubicBezTo>
                <a:cubicBezTo>
                  <a:pt x="151" y="116"/>
                  <a:pt x="79" y="81"/>
                  <a:pt x="35" y="19"/>
                </a:cubicBezTo>
                <a:cubicBezTo>
                  <a:pt x="26" y="36"/>
                  <a:pt x="17" y="54"/>
                  <a:pt x="17" y="72"/>
                </a:cubicBezTo>
                <a:cubicBezTo>
                  <a:pt x="17" y="98"/>
                  <a:pt x="35" y="134"/>
                  <a:pt x="61" y="151"/>
                </a:cubicBezTo>
                <a:cubicBezTo>
                  <a:pt x="44" y="143"/>
                  <a:pt x="35" y="143"/>
                  <a:pt x="17" y="134"/>
                </a:cubicBezTo>
                <a:lnTo>
                  <a:pt x="17" y="134"/>
                </a:lnTo>
                <a:cubicBezTo>
                  <a:pt x="17" y="178"/>
                  <a:pt x="53" y="222"/>
                  <a:pt x="98" y="231"/>
                </a:cubicBezTo>
                <a:cubicBezTo>
                  <a:pt x="89" y="231"/>
                  <a:pt x="79" y="231"/>
                  <a:pt x="70" y="231"/>
                </a:cubicBezTo>
                <a:cubicBezTo>
                  <a:pt x="61" y="231"/>
                  <a:pt x="61" y="231"/>
                  <a:pt x="53" y="231"/>
                </a:cubicBezTo>
                <a:cubicBezTo>
                  <a:pt x="61" y="266"/>
                  <a:pt x="98" y="294"/>
                  <a:pt x="142" y="294"/>
                </a:cubicBezTo>
                <a:cubicBezTo>
                  <a:pt x="106" y="319"/>
                  <a:pt x="70" y="338"/>
                  <a:pt x="26" y="338"/>
                </a:cubicBezTo>
                <a:cubicBezTo>
                  <a:pt x="17" y="338"/>
                  <a:pt x="8" y="338"/>
                  <a:pt x="0" y="338"/>
                </a:cubicBezTo>
                <a:cubicBezTo>
                  <a:pt x="44" y="364"/>
                  <a:pt x="89" y="373"/>
                  <a:pt x="142" y="373"/>
                </a:cubicBezTo>
                <a:cubicBezTo>
                  <a:pt x="319" y="373"/>
                  <a:pt x="408" y="231"/>
                  <a:pt x="408" y="107"/>
                </a:cubicBezTo>
                <a:lnTo>
                  <a:pt x="408" y="98"/>
                </a:lnTo>
                <a:cubicBezTo>
                  <a:pt x="434" y="81"/>
                  <a:pt x="443" y="72"/>
                  <a:pt x="461" y="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1" name="Freeform 86"/>
          <p:cNvSpPr>
            <a:spLocks noChangeArrowheads="1"/>
          </p:cNvSpPr>
          <p:nvPr/>
        </p:nvSpPr>
        <p:spPr bwMode="auto">
          <a:xfrm>
            <a:off x="5917218" y="896322"/>
            <a:ext cx="353547" cy="347118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337 w 480"/>
              <a:gd name="T13" fmla="*/ 195 h 471"/>
              <a:gd name="T14" fmla="*/ 337 w 480"/>
              <a:gd name="T15" fmla="*/ 195 h 471"/>
              <a:gd name="T16" fmla="*/ 337 w 480"/>
              <a:gd name="T17" fmla="*/ 195 h 471"/>
              <a:gd name="T18" fmla="*/ 204 w 480"/>
              <a:gd name="T19" fmla="*/ 328 h 471"/>
              <a:gd name="T20" fmla="*/ 133 w 480"/>
              <a:gd name="T21" fmla="*/ 310 h 471"/>
              <a:gd name="T22" fmla="*/ 142 w 480"/>
              <a:gd name="T23" fmla="*/ 310 h 471"/>
              <a:gd name="T24" fmla="*/ 204 w 480"/>
              <a:gd name="T25" fmla="*/ 293 h 471"/>
              <a:gd name="T26" fmla="*/ 160 w 480"/>
              <a:gd name="T27" fmla="*/ 257 h 471"/>
              <a:gd name="T28" fmla="*/ 169 w 480"/>
              <a:gd name="T29" fmla="*/ 257 h 471"/>
              <a:gd name="T30" fmla="*/ 178 w 480"/>
              <a:gd name="T31" fmla="*/ 257 h 471"/>
              <a:gd name="T32" fmla="*/ 142 w 480"/>
              <a:gd name="T33" fmla="*/ 213 h 471"/>
              <a:gd name="T34" fmla="*/ 142 w 480"/>
              <a:gd name="T35" fmla="*/ 213 h 471"/>
              <a:gd name="T36" fmla="*/ 160 w 480"/>
              <a:gd name="T37" fmla="*/ 213 h 471"/>
              <a:gd name="T38" fmla="*/ 142 w 480"/>
              <a:gd name="T39" fmla="*/ 178 h 471"/>
              <a:gd name="T40" fmla="*/ 151 w 480"/>
              <a:gd name="T41" fmla="*/ 151 h 471"/>
              <a:gd name="T42" fmla="*/ 239 w 480"/>
              <a:gd name="T43" fmla="*/ 204 h 471"/>
              <a:gd name="T44" fmla="*/ 239 w 480"/>
              <a:gd name="T45" fmla="*/ 195 h 471"/>
              <a:gd name="T46" fmla="*/ 292 w 480"/>
              <a:gd name="T47" fmla="*/ 142 h 471"/>
              <a:gd name="T48" fmla="*/ 319 w 480"/>
              <a:gd name="T49" fmla="*/ 160 h 471"/>
              <a:gd name="T50" fmla="*/ 355 w 480"/>
              <a:gd name="T51" fmla="*/ 151 h 471"/>
              <a:gd name="T52" fmla="*/ 337 w 480"/>
              <a:gd name="T53" fmla="*/ 178 h 471"/>
              <a:gd name="T54" fmla="*/ 364 w 480"/>
              <a:gd name="T55" fmla="*/ 169 h 471"/>
              <a:gd name="T56" fmla="*/ 337 w 480"/>
              <a:gd name="T57" fmla="*/ 19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39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37" y="195"/>
                </a:moveTo>
                <a:lnTo>
                  <a:pt x="337" y="195"/>
                </a:lnTo>
                <a:lnTo>
                  <a:pt x="337" y="195"/>
                </a:lnTo>
                <a:cubicBezTo>
                  <a:pt x="337" y="257"/>
                  <a:pt x="292" y="328"/>
                  <a:pt x="204" y="328"/>
                </a:cubicBezTo>
                <a:cubicBezTo>
                  <a:pt x="178" y="328"/>
                  <a:pt x="151" y="319"/>
                  <a:pt x="133" y="310"/>
                </a:cubicBezTo>
                <a:lnTo>
                  <a:pt x="142" y="310"/>
                </a:lnTo>
                <a:cubicBezTo>
                  <a:pt x="160" y="310"/>
                  <a:pt x="186" y="301"/>
                  <a:pt x="204" y="293"/>
                </a:cubicBezTo>
                <a:cubicBezTo>
                  <a:pt x="178" y="293"/>
                  <a:pt x="160" y="275"/>
                  <a:pt x="160" y="257"/>
                </a:cubicBezTo>
                <a:cubicBezTo>
                  <a:pt x="160" y="257"/>
                  <a:pt x="160" y="257"/>
                  <a:pt x="169" y="257"/>
                </a:cubicBezTo>
                <a:lnTo>
                  <a:pt x="178" y="257"/>
                </a:lnTo>
                <a:cubicBezTo>
                  <a:pt x="160" y="248"/>
                  <a:pt x="142" y="231"/>
                  <a:pt x="142" y="213"/>
                </a:cubicBezTo>
                <a:lnTo>
                  <a:pt x="142" y="213"/>
                </a:lnTo>
                <a:cubicBezTo>
                  <a:pt x="142" y="213"/>
                  <a:pt x="151" y="213"/>
                  <a:pt x="160" y="213"/>
                </a:cubicBezTo>
                <a:cubicBezTo>
                  <a:pt x="151" y="204"/>
                  <a:pt x="142" y="195"/>
                  <a:pt x="142" y="178"/>
                </a:cubicBezTo>
                <a:cubicBezTo>
                  <a:pt x="142" y="169"/>
                  <a:pt x="142" y="160"/>
                  <a:pt x="151" y="151"/>
                </a:cubicBezTo>
                <a:cubicBezTo>
                  <a:pt x="169" y="178"/>
                  <a:pt x="204" y="204"/>
                  <a:pt x="239" y="20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239" y="169"/>
                  <a:pt x="266" y="142"/>
                  <a:pt x="292" y="142"/>
                </a:cubicBezTo>
                <a:cubicBezTo>
                  <a:pt x="301" y="142"/>
                  <a:pt x="319" y="151"/>
                  <a:pt x="319" y="160"/>
                </a:cubicBezTo>
                <a:cubicBezTo>
                  <a:pt x="337" y="160"/>
                  <a:pt x="346" y="151"/>
                  <a:pt x="355" y="151"/>
                </a:cubicBezTo>
                <a:cubicBezTo>
                  <a:pt x="346" y="160"/>
                  <a:pt x="346" y="169"/>
                  <a:pt x="337" y="178"/>
                </a:cubicBezTo>
                <a:cubicBezTo>
                  <a:pt x="346" y="178"/>
                  <a:pt x="355" y="169"/>
                  <a:pt x="364" y="169"/>
                </a:cubicBezTo>
                <a:cubicBezTo>
                  <a:pt x="355" y="178"/>
                  <a:pt x="346" y="187"/>
                  <a:pt x="337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2" name="Freeform 87"/>
          <p:cNvSpPr>
            <a:spLocks noChangeArrowheads="1"/>
          </p:cNvSpPr>
          <p:nvPr/>
        </p:nvSpPr>
        <p:spPr bwMode="auto">
          <a:xfrm>
            <a:off x="857484" y="2361933"/>
            <a:ext cx="312568" cy="318995"/>
          </a:xfrm>
          <a:custGeom>
            <a:avLst/>
            <a:gdLst>
              <a:gd name="T0" fmla="*/ 345 w 426"/>
              <a:gd name="T1" fmla="*/ 213 h 435"/>
              <a:gd name="T2" fmla="*/ 345 w 426"/>
              <a:gd name="T3" fmla="*/ 213 h 435"/>
              <a:gd name="T4" fmla="*/ 213 w 426"/>
              <a:gd name="T5" fmla="*/ 346 h 435"/>
              <a:gd name="T6" fmla="*/ 79 w 426"/>
              <a:gd name="T7" fmla="*/ 213 h 435"/>
              <a:gd name="T8" fmla="*/ 88 w 426"/>
              <a:gd name="T9" fmla="*/ 195 h 435"/>
              <a:gd name="T10" fmla="*/ 0 w 426"/>
              <a:gd name="T11" fmla="*/ 195 h 435"/>
              <a:gd name="T12" fmla="*/ 0 w 426"/>
              <a:gd name="T13" fmla="*/ 363 h 435"/>
              <a:gd name="T14" fmla="*/ 62 w 426"/>
              <a:gd name="T15" fmla="*/ 434 h 435"/>
              <a:gd name="T16" fmla="*/ 363 w 426"/>
              <a:gd name="T17" fmla="*/ 434 h 435"/>
              <a:gd name="T18" fmla="*/ 425 w 426"/>
              <a:gd name="T19" fmla="*/ 363 h 435"/>
              <a:gd name="T20" fmla="*/ 425 w 426"/>
              <a:gd name="T21" fmla="*/ 195 h 435"/>
              <a:gd name="T22" fmla="*/ 337 w 426"/>
              <a:gd name="T23" fmla="*/ 195 h 435"/>
              <a:gd name="T24" fmla="*/ 345 w 426"/>
              <a:gd name="T25" fmla="*/ 213 h 435"/>
              <a:gd name="T26" fmla="*/ 363 w 426"/>
              <a:gd name="T27" fmla="*/ 0 h 435"/>
              <a:gd name="T28" fmla="*/ 363 w 426"/>
              <a:gd name="T29" fmla="*/ 0 h 435"/>
              <a:gd name="T30" fmla="*/ 62 w 426"/>
              <a:gd name="T31" fmla="*/ 0 h 435"/>
              <a:gd name="T32" fmla="*/ 0 w 426"/>
              <a:gd name="T33" fmla="*/ 71 h 435"/>
              <a:gd name="T34" fmla="*/ 0 w 426"/>
              <a:gd name="T35" fmla="*/ 142 h 435"/>
              <a:gd name="T36" fmla="*/ 106 w 426"/>
              <a:gd name="T37" fmla="*/ 142 h 435"/>
              <a:gd name="T38" fmla="*/ 213 w 426"/>
              <a:gd name="T39" fmla="*/ 89 h 435"/>
              <a:gd name="T40" fmla="*/ 319 w 426"/>
              <a:gd name="T41" fmla="*/ 142 h 435"/>
              <a:gd name="T42" fmla="*/ 425 w 426"/>
              <a:gd name="T43" fmla="*/ 142 h 435"/>
              <a:gd name="T44" fmla="*/ 425 w 426"/>
              <a:gd name="T45" fmla="*/ 71 h 435"/>
              <a:gd name="T46" fmla="*/ 363 w 426"/>
              <a:gd name="T47" fmla="*/ 0 h 435"/>
              <a:gd name="T48" fmla="*/ 390 w 426"/>
              <a:gd name="T49" fmla="*/ 89 h 435"/>
              <a:gd name="T50" fmla="*/ 390 w 426"/>
              <a:gd name="T51" fmla="*/ 89 h 435"/>
              <a:gd name="T52" fmla="*/ 381 w 426"/>
              <a:gd name="T53" fmla="*/ 97 h 435"/>
              <a:gd name="T54" fmla="*/ 345 w 426"/>
              <a:gd name="T55" fmla="*/ 97 h 435"/>
              <a:gd name="T56" fmla="*/ 328 w 426"/>
              <a:gd name="T57" fmla="*/ 89 h 435"/>
              <a:gd name="T58" fmla="*/ 328 w 426"/>
              <a:gd name="T59" fmla="*/ 53 h 435"/>
              <a:gd name="T60" fmla="*/ 345 w 426"/>
              <a:gd name="T61" fmla="*/ 36 h 435"/>
              <a:gd name="T62" fmla="*/ 381 w 426"/>
              <a:gd name="T63" fmla="*/ 36 h 435"/>
              <a:gd name="T64" fmla="*/ 390 w 426"/>
              <a:gd name="T65" fmla="*/ 53 h 435"/>
              <a:gd name="T66" fmla="*/ 390 w 426"/>
              <a:gd name="T67" fmla="*/ 89 h 435"/>
              <a:gd name="T68" fmla="*/ 292 w 426"/>
              <a:gd name="T69" fmla="*/ 213 h 435"/>
              <a:gd name="T70" fmla="*/ 292 w 426"/>
              <a:gd name="T71" fmla="*/ 213 h 435"/>
              <a:gd name="T72" fmla="*/ 213 w 426"/>
              <a:gd name="T73" fmla="*/ 133 h 435"/>
              <a:gd name="T74" fmla="*/ 132 w 426"/>
              <a:gd name="T75" fmla="*/ 213 h 435"/>
              <a:gd name="T76" fmla="*/ 213 w 426"/>
              <a:gd name="T77" fmla="*/ 293 h 435"/>
              <a:gd name="T78" fmla="*/ 292 w 426"/>
              <a:gd name="T79" fmla="*/ 213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26" h="435">
                <a:moveTo>
                  <a:pt x="345" y="213"/>
                </a:moveTo>
                <a:lnTo>
                  <a:pt x="345" y="213"/>
                </a:lnTo>
                <a:cubicBezTo>
                  <a:pt x="345" y="284"/>
                  <a:pt x="284" y="346"/>
                  <a:pt x="213" y="346"/>
                </a:cubicBezTo>
                <a:cubicBezTo>
                  <a:pt x="142" y="346"/>
                  <a:pt x="79" y="284"/>
                  <a:pt x="79" y="213"/>
                </a:cubicBezTo>
                <a:cubicBezTo>
                  <a:pt x="79" y="203"/>
                  <a:pt x="88" y="203"/>
                  <a:pt x="8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99"/>
                  <a:pt x="26" y="434"/>
                  <a:pt x="62" y="434"/>
                </a:cubicBezTo>
                <a:cubicBezTo>
                  <a:pt x="363" y="434"/>
                  <a:pt x="363" y="434"/>
                  <a:pt x="363" y="434"/>
                </a:cubicBezTo>
                <a:cubicBezTo>
                  <a:pt x="398" y="434"/>
                  <a:pt x="425" y="399"/>
                  <a:pt x="425" y="363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7" y="203"/>
                  <a:pt x="345" y="203"/>
                  <a:pt x="345" y="213"/>
                </a:cubicBezTo>
                <a:close/>
                <a:moveTo>
                  <a:pt x="363" y="0"/>
                </a:moveTo>
                <a:lnTo>
                  <a:pt x="363" y="0"/>
                </a:lnTo>
                <a:cubicBezTo>
                  <a:pt x="62" y="0"/>
                  <a:pt x="62" y="0"/>
                  <a:pt x="62" y="0"/>
                </a:cubicBezTo>
                <a:cubicBezTo>
                  <a:pt x="26" y="0"/>
                  <a:pt x="0" y="36"/>
                  <a:pt x="0" y="71"/>
                </a:cubicBezTo>
                <a:cubicBezTo>
                  <a:pt x="0" y="142"/>
                  <a:pt x="0" y="142"/>
                  <a:pt x="0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32" y="106"/>
                  <a:pt x="168" y="89"/>
                  <a:pt x="213" y="89"/>
                </a:cubicBezTo>
                <a:cubicBezTo>
                  <a:pt x="257" y="89"/>
                  <a:pt x="292" y="106"/>
                  <a:pt x="319" y="142"/>
                </a:cubicBezTo>
                <a:cubicBezTo>
                  <a:pt x="425" y="142"/>
                  <a:pt x="425" y="142"/>
                  <a:pt x="425" y="142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5" y="36"/>
                  <a:pt x="398" y="0"/>
                  <a:pt x="363" y="0"/>
                </a:cubicBezTo>
                <a:close/>
                <a:moveTo>
                  <a:pt x="390" y="89"/>
                </a:moveTo>
                <a:lnTo>
                  <a:pt x="390" y="89"/>
                </a:lnTo>
                <a:cubicBezTo>
                  <a:pt x="390" y="89"/>
                  <a:pt x="390" y="97"/>
                  <a:pt x="381" y="97"/>
                </a:cubicBezTo>
                <a:cubicBezTo>
                  <a:pt x="345" y="97"/>
                  <a:pt x="345" y="97"/>
                  <a:pt x="345" y="97"/>
                </a:cubicBezTo>
                <a:cubicBezTo>
                  <a:pt x="337" y="97"/>
                  <a:pt x="328" y="89"/>
                  <a:pt x="328" y="89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44"/>
                  <a:pt x="337" y="36"/>
                  <a:pt x="345" y="36"/>
                </a:cubicBezTo>
                <a:cubicBezTo>
                  <a:pt x="381" y="36"/>
                  <a:pt x="381" y="36"/>
                  <a:pt x="381" y="36"/>
                </a:cubicBezTo>
                <a:cubicBezTo>
                  <a:pt x="390" y="36"/>
                  <a:pt x="390" y="44"/>
                  <a:pt x="390" y="53"/>
                </a:cubicBezTo>
                <a:lnTo>
                  <a:pt x="390" y="89"/>
                </a:lnTo>
                <a:close/>
                <a:moveTo>
                  <a:pt x="292" y="213"/>
                </a:moveTo>
                <a:lnTo>
                  <a:pt x="292" y="213"/>
                </a:lnTo>
                <a:cubicBezTo>
                  <a:pt x="292" y="168"/>
                  <a:pt x="257" y="133"/>
                  <a:pt x="213" y="133"/>
                </a:cubicBezTo>
                <a:cubicBezTo>
                  <a:pt x="168" y="133"/>
                  <a:pt x="132" y="168"/>
                  <a:pt x="132" y="213"/>
                </a:cubicBezTo>
                <a:cubicBezTo>
                  <a:pt x="132" y="257"/>
                  <a:pt x="168" y="293"/>
                  <a:pt x="213" y="293"/>
                </a:cubicBezTo>
                <a:cubicBezTo>
                  <a:pt x="257" y="293"/>
                  <a:pt x="292" y="257"/>
                  <a:pt x="292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3" name="Freeform 106"/>
          <p:cNvSpPr>
            <a:spLocks noChangeArrowheads="1"/>
          </p:cNvSpPr>
          <p:nvPr/>
        </p:nvSpPr>
        <p:spPr bwMode="auto">
          <a:xfrm>
            <a:off x="8117242" y="915607"/>
            <a:ext cx="312567" cy="314978"/>
          </a:xfrm>
          <a:custGeom>
            <a:avLst/>
            <a:gdLst>
              <a:gd name="T0" fmla="*/ 372 w 426"/>
              <a:gd name="T1" fmla="*/ 0 h 427"/>
              <a:gd name="T2" fmla="*/ 372 w 426"/>
              <a:gd name="T3" fmla="*/ 0 h 427"/>
              <a:gd name="T4" fmla="*/ 53 w 426"/>
              <a:gd name="T5" fmla="*/ 0 h 427"/>
              <a:gd name="T6" fmla="*/ 0 w 426"/>
              <a:gd name="T7" fmla="*/ 53 h 427"/>
              <a:gd name="T8" fmla="*/ 0 w 426"/>
              <a:gd name="T9" fmla="*/ 372 h 427"/>
              <a:gd name="T10" fmla="*/ 53 w 426"/>
              <a:gd name="T11" fmla="*/ 426 h 427"/>
              <a:gd name="T12" fmla="*/ 213 w 426"/>
              <a:gd name="T13" fmla="*/ 426 h 427"/>
              <a:gd name="T14" fmla="*/ 213 w 426"/>
              <a:gd name="T15" fmla="*/ 274 h 427"/>
              <a:gd name="T16" fmla="*/ 160 w 426"/>
              <a:gd name="T17" fmla="*/ 274 h 427"/>
              <a:gd name="T18" fmla="*/ 160 w 426"/>
              <a:gd name="T19" fmla="*/ 204 h 427"/>
              <a:gd name="T20" fmla="*/ 213 w 426"/>
              <a:gd name="T21" fmla="*/ 204 h 427"/>
              <a:gd name="T22" fmla="*/ 213 w 426"/>
              <a:gd name="T23" fmla="*/ 168 h 427"/>
              <a:gd name="T24" fmla="*/ 301 w 426"/>
              <a:gd name="T25" fmla="*/ 80 h 427"/>
              <a:gd name="T26" fmla="*/ 346 w 426"/>
              <a:gd name="T27" fmla="*/ 80 h 427"/>
              <a:gd name="T28" fmla="*/ 346 w 426"/>
              <a:gd name="T29" fmla="*/ 160 h 427"/>
              <a:gd name="T30" fmla="*/ 310 w 426"/>
              <a:gd name="T31" fmla="*/ 160 h 427"/>
              <a:gd name="T32" fmla="*/ 292 w 426"/>
              <a:gd name="T33" fmla="*/ 168 h 427"/>
              <a:gd name="T34" fmla="*/ 292 w 426"/>
              <a:gd name="T35" fmla="*/ 204 h 427"/>
              <a:gd name="T36" fmla="*/ 346 w 426"/>
              <a:gd name="T37" fmla="*/ 204 h 427"/>
              <a:gd name="T38" fmla="*/ 346 w 426"/>
              <a:gd name="T39" fmla="*/ 274 h 427"/>
              <a:gd name="T40" fmla="*/ 292 w 426"/>
              <a:gd name="T41" fmla="*/ 274 h 427"/>
              <a:gd name="T42" fmla="*/ 292 w 426"/>
              <a:gd name="T43" fmla="*/ 426 h 427"/>
              <a:gd name="T44" fmla="*/ 372 w 426"/>
              <a:gd name="T45" fmla="*/ 426 h 427"/>
              <a:gd name="T46" fmla="*/ 425 w 426"/>
              <a:gd name="T47" fmla="*/ 372 h 427"/>
              <a:gd name="T48" fmla="*/ 425 w 426"/>
              <a:gd name="T49" fmla="*/ 53 h 427"/>
              <a:gd name="T50" fmla="*/ 372 w 426"/>
              <a:gd name="T51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6" h="427">
                <a:moveTo>
                  <a:pt x="372" y="0"/>
                </a:moveTo>
                <a:lnTo>
                  <a:pt x="37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3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9"/>
                  <a:pt x="27" y="426"/>
                  <a:pt x="53" y="426"/>
                </a:cubicBezTo>
                <a:cubicBezTo>
                  <a:pt x="213" y="426"/>
                  <a:pt x="213" y="426"/>
                  <a:pt x="213" y="426"/>
                </a:cubicBezTo>
                <a:cubicBezTo>
                  <a:pt x="213" y="274"/>
                  <a:pt x="213" y="274"/>
                  <a:pt x="213" y="274"/>
                </a:cubicBezTo>
                <a:cubicBezTo>
                  <a:pt x="160" y="274"/>
                  <a:pt x="160" y="274"/>
                  <a:pt x="160" y="27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168"/>
                  <a:pt x="213" y="168"/>
                  <a:pt x="213" y="168"/>
                </a:cubicBezTo>
                <a:cubicBezTo>
                  <a:pt x="213" y="124"/>
                  <a:pt x="257" y="80"/>
                  <a:pt x="301" y="80"/>
                </a:cubicBezTo>
                <a:cubicBezTo>
                  <a:pt x="346" y="80"/>
                  <a:pt x="346" y="80"/>
                  <a:pt x="346" y="80"/>
                </a:cubicBezTo>
                <a:cubicBezTo>
                  <a:pt x="346" y="160"/>
                  <a:pt x="346" y="160"/>
                  <a:pt x="346" y="160"/>
                </a:cubicBezTo>
                <a:cubicBezTo>
                  <a:pt x="310" y="160"/>
                  <a:pt x="310" y="160"/>
                  <a:pt x="310" y="160"/>
                </a:cubicBezTo>
                <a:cubicBezTo>
                  <a:pt x="292" y="160"/>
                  <a:pt x="292" y="160"/>
                  <a:pt x="292" y="168"/>
                </a:cubicBezTo>
                <a:cubicBezTo>
                  <a:pt x="292" y="204"/>
                  <a:pt x="292" y="204"/>
                  <a:pt x="292" y="204"/>
                </a:cubicBezTo>
                <a:cubicBezTo>
                  <a:pt x="346" y="204"/>
                  <a:pt x="346" y="204"/>
                  <a:pt x="346" y="204"/>
                </a:cubicBezTo>
                <a:cubicBezTo>
                  <a:pt x="346" y="274"/>
                  <a:pt x="346" y="274"/>
                  <a:pt x="346" y="274"/>
                </a:cubicBezTo>
                <a:cubicBezTo>
                  <a:pt x="292" y="274"/>
                  <a:pt x="292" y="274"/>
                  <a:pt x="292" y="274"/>
                </a:cubicBezTo>
                <a:cubicBezTo>
                  <a:pt x="292" y="426"/>
                  <a:pt x="292" y="426"/>
                  <a:pt x="292" y="426"/>
                </a:cubicBezTo>
                <a:cubicBezTo>
                  <a:pt x="372" y="426"/>
                  <a:pt x="372" y="426"/>
                  <a:pt x="372" y="426"/>
                </a:cubicBezTo>
                <a:cubicBezTo>
                  <a:pt x="399" y="426"/>
                  <a:pt x="425" y="399"/>
                  <a:pt x="425" y="372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25" y="27"/>
                  <a:pt x="399" y="0"/>
                  <a:pt x="37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4" name="Freeform 119"/>
          <p:cNvSpPr>
            <a:spLocks noChangeArrowheads="1"/>
          </p:cNvSpPr>
          <p:nvPr/>
        </p:nvSpPr>
        <p:spPr bwMode="auto">
          <a:xfrm>
            <a:off x="4466873" y="2349077"/>
            <a:ext cx="351136" cy="344707"/>
          </a:xfrm>
          <a:custGeom>
            <a:avLst/>
            <a:gdLst>
              <a:gd name="T0" fmla="*/ 293 w 480"/>
              <a:gd name="T1" fmla="*/ 231 h 471"/>
              <a:gd name="T2" fmla="*/ 249 w 480"/>
              <a:gd name="T3" fmla="*/ 213 h 471"/>
              <a:gd name="T4" fmla="*/ 222 w 480"/>
              <a:gd name="T5" fmla="*/ 204 h 471"/>
              <a:gd name="T6" fmla="*/ 213 w 480"/>
              <a:gd name="T7" fmla="*/ 196 h 471"/>
              <a:gd name="T8" fmla="*/ 240 w 480"/>
              <a:gd name="T9" fmla="*/ 177 h 471"/>
              <a:gd name="T10" fmla="*/ 266 w 480"/>
              <a:gd name="T11" fmla="*/ 196 h 471"/>
              <a:gd name="T12" fmla="*/ 284 w 480"/>
              <a:gd name="T13" fmla="*/ 204 h 471"/>
              <a:gd name="T14" fmla="*/ 302 w 480"/>
              <a:gd name="T15" fmla="*/ 186 h 471"/>
              <a:gd name="T16" fmla="*/ 293 w 480"/>
              <a:gd name="T17" fmla="*/ 160 h 471"/>
              <a:gd name="T18" fmla="*/ 240 w 480"/>
              <a:gd name="T19" fmla="*/ 151 h 471"/>
              <a:gd name="T20" fmla="*/ 178 w 480"/>
              <a:gd name="T21" fmla="*/ 168 h 471"/>
              <a:gd name="T22" fmla="*/ 178 w 480"/>
              <a:gd name="T23" fmla="*/ 221 h 471"/>
              <a:gd name="T24" fmla="*/ 231 w 480"/>
              <a:gd name="T25" fmla="*/ 249 h 471"/>
              <a:gd name="T26" fmla="*/ 266 w 480"/>
              <a:gd name="T27" fmla="*/ 257 h 471"/>
              <a:gd name="T28" fmla="*/ 266 w 480"/>
              <a:gd name="T29" fmla="*/ 284 h 471"/>
              <a:gd name="T30" fmla="*/ 222 w 480"/>
              <a:gd name="T31" fmla="*/ 293 h 471"/>
              <a:gd name="T32" fmla="*/ 205 w 480"/>
              <a:gd name="T33" fmla="*/ 266 h 471"/>
              <a:gd name="T34" fmla="*/ 187 w 480"/>
              <a:gd name="T35" fmla="*/ 257 h 471"/>
              <a:gd name="T36" fmla="*/ 169 w 480"/>
              <a:gd name="T37" fmla="*/ 275 h 471"/>
              <a:gd name="T38" fmla="*/ 195 w 480"/>
              <a:gd name="T39" fmla="*/ 311 h 471"/>
              <a:gd name="T40" fmla="*/ 275 w 480"/>
              <a:gd name="T41" fmla="*/ 319 h 471"/>
              <a:gd name="T42" fmla="*/ 311 w 480"/>
              <a:gd name="T43" fmla="*/ 266 h 471"/>
              <a:gd name="T44" fmla="*/ 293 w 480"/>
              <a:gd name="T45" fmla="*/ 231 h 471"/>
              <a:gd name="T46" fmla="*/ 240 w 480"/>
              <a:gd name="T47" fmla="*/ 0 h 471"/>
              <a:gd name="T48" fmla="*/ 240 w 480"/>
              <a:gd name="T49" fmla="*/ 470 h 471"/>
              <a:gd name="T50" fmla="*/ 240 w 480"/>
              <a:gd name="T51" fmla="*/ 0 h 471"/>
              <a:gd name="T52" fmla="*/ 293 w 480"/>
              <a:gd name="T53" fmla="*/ 364 h 471"/>
              <a:gd name="T54" fmla="*/ 240 w 480"/>
              <a:gd name="T55" fmla="*/ 364 h 471"/>
              <a:gd name="T56" fmla="*/ 124 w 480"/>
              <a:gd name="T57" fmla="*/ 213 h 471"/>
              <a:gd name="T58" fmla="*/ 187 w 480"/>
              <a:gd name="T59" fmla="*/ 98 h 471"/>
              <a:gd name="T60" fmla="*/ 240 w 480"/>
              <a:gd name="T61" fmla="*/ 107 h 471"/>
              <a:gd name="T62" fmla="*/ 364 w 480"/>
              <a:gd name="T63" fmla="*/ 266 h 471"/>
              <a:gd name="T64" fmla="*/ 293 w 480"/>
              <a:gd name="T65" fmla="*/ 364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0" h="471">
                <a:moveTo>
                  <a:pt x="293" y="231"/>
                </a:moveTo>
                <a:lnTo>
                  <a:pt x="293" y="231"/>
                </a:lnTo>
                <a:cubicBezTo>
                  <a:pt x="284" y="231"/>
                  <a:pt x="284" y="221"/>
                  <a:pt x="275" y="221"/>
                </a:cubicBezTo>
                <a:cubicBezTo>
                  <a:pt x="266" y="221"/>
                  <a:pt x="258" y="213"/>
                  <a:pt x="249" y="213"/>
                </a:cubicBezTo>
                <a:cubicBezTo>
                  <a:pt x="240" y="213"/>
                  <a:pt x="231" y="213"/>
                  <a:pt x="231" y="213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196"/>
                  <a:pt x="213" y="196"/>
                  <a:pt x="213" y="196"/>
                </a:cubicBezTo>
                <a:cubicBezTo>
                  <a:pt x="213" y="186"/>
                  <a:pt x="213" y="186"/>
                  <a:pt x="213" y="177"/>
                </a:cubicBezTo>
                <a:cubicBezTo>
                  <a:pt x="222" y="177"/>
                  <a:pt x="231" y="177"/>
                  <a:pt x="240" y="177"/>
                </a:cubicBezTo>
                <a:cubicBezTo>
                  <a:pt x="249" y="177"/>
                  <a:pt x="258" y="177"/>
                  <a:pt x="258" y="177"/>
                </a:cubicBezTo>
                <a:cubicBezTo>
                  <a:pt x="266" y="186"/>
                  <a:pt x="266" y="186"/>
                  <a:pt x="266" y="196"/>
                </a:cubicBezTo>
                <a:cubicBezTo>
                  <a:pt x="275" y="196"/>
                  <a:pt x="275" y="204"/>
                  <a:pt x="275" y="204"/>
                </a:cubicBezTo>
                <a:lnTo>
                  <a:pt x="284" y="204"/>
                </a:lnTo>
                <a:cubicBezTo>
                  <a:pt x="293" y="204"/>
                  <a:pt x="293" y="204"/>
                  <a:pt x="302" y="204"/>
                </a:cubicBezTo>
                <a:cubicBezTo>
                  <a:pt x="302" y="196"/>
                  <a:pt x="302" y="196"/>
                  <a:pt x="302" y="186"/>
                </a:cubicBezTo>
                <a:lnTo>
                  <a:pt x="302" y="177"/>
                </a:lnTo>
                <a:cubicBezTo>
                  <a:pt x="302" y="168"/>
                  <a:pt x="293" y="168"/>
                  <a:pt x="293" y="160"/>
                </a:cubicBezTo>
                <a:cubicBezTo>
                  <a:pt x="284" y="160"/>
                  <a:pt x="275" y="151"/>
                  <a:pt x="266" y="151"/>
                </a:cubicBezTo>
                <a:cubicBezTo>
                  <a:pt x="258" y="151"/>
                  <a:pt x="249" y="151"/>
                  <a:pt x="240" y="151"/>
                </a:cubicBezTo>
                <a:cubicBezTo>
                  <a:pt x="222" y="151"/>
                  <a:pt x="213" y="151"/>
                  <a:pt x="205" y="151"/>
                </a:cubicBezTo>
                <a:cubicBezTo>
                  <a:pt x="195" y="160"/>
                  <a:pt x="187" y="160"/>
                  <a:pt x="178" y="168"/>
                </a:cubicBezTo>
                <a:cubicBezTo>
                  <a:pt x="178" y="177"/>
                  <a:pt x="169" y="186"/>
                  <a:pt x="169" y="196"/>
                </a:cubicBezTo>
                <a:cubicBezTo>
                  <a:pt x="169" y="204"/>
                  <a:pt x="178" y="213"/>
                  <a:pt x="178" y="221"/>
                </a:cubicBezTo>
                <a:cubicBezTo>
                  <a:pt x="187" y="231"/>
                  <a:pt x="195" y="231"/>
                  <a:pt x="205" y="240"/>
                </a:cubicBezTo>
                <a:cubicBezTo>
                  <a:pt x="213" y="240"/>
                  <a:pt x="222" y="240"/>
                  <a:pt x="231" y="249"/>
                </a:cubicBezTo>
                <a:cubicBezTo>
                  <a:pt x="240" y="249"/>
                  <a:pt x="249" y="249"/>
                  <a:pt x="258" y="249"/>
                </a:cubicBezTo>
                <a:cubicBezTo>
                  <a:pt x="258" y="257"/>
                  <a:pt x="266" y="257"/>
                  <a:pt x="266" y="257"/>
                </a:cubicBezTo>
                <a:cubicBezTo>
                  <a:pt x="275" y="266"/>
                  <a:pt x="275" y="266"/>
                  <a:pt x="275" y="275"/>
                </a:cubicBezTo>
                <a:lnTo>
                  <a:pt x="266" y="284"/>
                </a:lnTo>
                <a:cubicBezTo>
                  <a:pt x="258" y="293"/>
                  <a:pt x="249" y="293"/>
                  <a:pt x="240" y="293"/>
                </a:cubicBezTo>
                <a:cubicBezTo>
                  <a:pt x="231" y="293"/>
                  <a:pt x="222" y="293"/>
                  <a:pt x="222" y="293"/>
                </a:cubicBezTo>
                <a:cubicBezTo>
                  <a:pt x="213" y="284"/>
                  <a:pt x="213" y="284"/>
                  <a:pt x="213" y="284"/>
                </a:cubicBezTo>
                <a:cubicBezTo>
                  <a:pt x="213" y="275"/>
                  <a:pt x="205" y="275"/>
                  <a:pt x="205" y="266"/>
                </a:cubicBezTo>
                <a:cubicBezTo>
                  <a:pt x="205" y="266"/>
                  <a:pt x="205" y="257"/>
                  <a:pt x="195" y="257"/>
                </a:cubicBezTo>
                <a:lnTo>
                  <a:pt x="187" y="257"/>
                </a:lnTo>
                <a:cubicBezTo>
                  <a:pt x="178" y="257"/>
                  <a:pt x="178" y="257"/>
                  <a:pt x="178" y="257"/>
                </a:cubicBezTo>
                <a:cubicBezTo>
                  <a:pt x="169" y="266"/>
                  <a:pt x="169" y="266"/>
                  <a:pt x="169" y="275"/>
                </a:cubicBezTo>
                <a:cubicBezTo>
                  <a:pt x="169" y="275"/>
                  <a:pt x="169" y="284"/>
                  <a:pt x="178" y="293"/>
                </a:cubicBezTo>
                <a:cubicBezTo>
                  <a:pt x="178" y="302"/>
                  <a:pt x="187" y="311"/>
                  <a:pt x="195" y="311"/>
                </a:cubicBezTo>
                <a:cubicBezTo>
                  <a:pt x="205" y="319"/>
                  <a:pt x="222" y="319"/>
                  <a:pt x="240" y="319"/>
                </a:cubicBezTo>
                <a:cubicBezTo>
                  <a:pt x="258" y="319"/>
                  <a:pt x="266" y="319"/>
                  <a:pt x="275" y="319"/>
                </a:cubicBezTo>
                <a:cubicBezTo>
                  <a:pt x="293" y="311"/>
                  <a:pt x="302" y="302"/>
                  <a:pt x="302" y="293"/>
                </a:cubicBezTo>
                <a:cubicBezTo>
                  <a:pt x="311" y="284"/>
                  <a:pt x="311" y="275"/>
                  <a:pt x="311" y="266"/>
                </a:cubicBezTo>
                <a:cubicBezTo>
                  <a:pt x="311" y="257"/>
                  <a:pt x="311" y="249"/>
                  <a:pt x="311" y="249"/>
                </a:cubicBezTo>
                <a:cubicBezTo>
                  <a:pt x="302" y="240"/>
                  <a:pt x="302" y="231"/>
                  <a:pt x="293" y="231"/>
                </a:cubicBezTo>
                <a:close/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40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293" y="364"/>
                </a:moveTo>
                <a:lnTo>
                  <a:pt x="293" y="364"/>
                </a:lnTo>
                <a:cubicBezTo>
                  <a:pt x="284" y="364"/>
                  <a:pt x="275" y="364"/>
                  <a:pt x="266" y="364"/>
                </a:cubicBezTo>
                <a:cubicBezTo>
                  <a:pt x="258" y="364"/>
                  <a:pt x="249" y="364"/>
                  <a:pt x="240" y="364"/>
                </a:cubicBezTo>
                <a:cubicBezTo>
                  <a:pt x="178" y="364"/>
                  <a:pt x="115" y="302"/>
                  <a:pt x="115" y="240"/>
                </a:cubicBezTo>
                <a:cubicBezTo>
                  <a:pt x="115" y="231"/>
                  <a:pt x="115" y="221"/>
                  <a:pt x="124" y="213"/>
                </a:cubicBezTo>
                <a:cubicBezTo>
                  <a:pt x="115" y="204"/>
                  <a:pt x="115" y="186"/>
                  <a:pt x="115" y="177"/>
                </a:cubicBezTo>
                <a:cubicBezTo>
                  <a:pt x="115" y="133"/>
                  <a:pt x="142" y="98"/>
                  <a:pt x="187" y="98"/>
                </a:cubicBezTo>
                <a:cubicBezTo>
                  <a:pt x="195" y="98"/>
                  <a:pt x="213" y="107"/>
                  <a:pt x="222" y="115"/>
                </a:cubicBezTo>
                <a:cubicBezTo>
                  <a:pt x="231" y="107"/>
                  <a:pt x="231" y="107"/>
                  <a:pt x="240" y="107"/>
                </a:cubicBezTo>
                <a:cubicBezTo>
                  <a:pt x="311" y="107"/>
                  <a:pt x="364" y="168"/>
                  <a:pt x="364" y="240"/>
                </a:cubicBezTo>
                <a:cubicBezTo>
                  <a:pt x="364" y="249"/>
                  <a:pt x="364" y="257"/>
                  <a:pt x="364" y="266"/>
                </a:cubicBezTo>
                <a:cubicBezTo>
                  <a:pt x="364" y="275"/>
                  <a:pt x="364" y="284"/>
                  <a:pt x="364" y="293"/>
                </a:cubicBezTo>
                <a:cubicBezTo>
                  <a:pt x="364" y="337"/>
                  <a:pt x="337" y="364"/>
                  <a:pt x="293" y="3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5" name="Freeform 120"/>
          <p:cNvSpPr>
            <a:spLocks noChangeArrowheads="1"/>
          </p:cNvSpPr>
          <p:nvPr/>
        </p:nvSpPr>
        <p:spPr bwMode="auto">
          <a:xfrm>
            <a:off x="5914807" y="2361933"/>
            <a:ext cx="363993" cy="318995"/>
          </a:xfrm>
          <a:custGeom>
            <a:avLst/>
            <a:gdLst>
              <a:gd name="T0" fmla="*/ 363 w 497"/>
              <a:gd name="T1" fmla="*/ 222 h 435"/>
              <a:gd name="T2" fmla="*/ 363 w 497"/>
              <a:gd name="T3" fmla="*/ 222 h 435"/>
              <a:gd name="T4" fmla="*/ 354 w 497"/>
              <a:gd name="T5" fmla="*/ 203 h 435"/>
              <a:gd name="T6" fmla="*/ 354 w 497"/>
              <a:gd name="T7" fmla="*/ 159 h 435"/>
              <a:gd name="T8" fmla="*/ 247 w 497"/>
              <a:gd name="T9" fmla="*/ 159 h 435"/>
              <a:gd name="T10" fmla="*/ 239 w 497"/>
              <a:gd name="T11" fmla="*/ 150 h 435"/>
              <a:gd name="T12" fmla="*/ 230 w 497"/>
              <a:gd name="T13" fmla="*/ 89 h 435"/>
              <a:gd name="T14" fmla="*/ 71 w 497"/>
              <a:gd name="T15" fmla="*/ 159 h 435"/>
              <a:gd name="T16" fmla="*/ 0 w 497"/>
              <a:gd name="T17" fmla="*/ 293 h 435"/>
              <a:gd name="T18" fmla="*/ 203 w 497"/>
              <a:gd name="T19" fmla="*/ 434 h 435"/>
              <a:gd name="T20" fmla="*/ 425 w 497"/>
              <a:gd name="T21" fmla="*/ 284 h 435"/>
              <a:gd name="T22" fmla="*/ 363 w 497"/>
              <a:gd name="T23" fmla="*/ 222 h 435"/>
              <a:gd name="T24" fmla="*/ 203 w 497"/>
              <a:gd name="T25" fmla="*/ 390 h 435"/>
              <a:gd name="T26" fmla="*/ 203 w 497"/>
              <a:gd name="T27" fmla="*/ 390 h 435"/>
              <a:gd name="T28" fmla="*/ 53 w 497"/>
              <a:gd name="T29" fmla="*/ 310 h 435"/>
              <a:gd name="T30" fmla="*/ 186 w 497"/>
              <a:gd name="T31" fmla="*/ 203 h 435"/>
              <a:gd name="T32" fmla="*/ 336 w 497"/>
              <a:gd name="T33" fmla="*/ 284 h 435"/>
              <a:gd name="T34" fmla="*/ 203 w 497"/>
              <a:gd name="T35" fmla="*/ 390 h 435"/>
              <a:gd name="T36" fmla="*/ 496 w 497"/>
              <a:gd name="T37" fmla="*/ 150 h 435"/>
              <a:gd name="T38" fmla="*/ 496 w 497"/>
              <a:gd name="T39" fmla="*/ 150 h 435"/>
              <a:gd name="T40" fmla="*/ 345 w 497"/>
              <a:gd name="T41" fmla="*/ 0 h 435"/>
              <a:gd name="T42" fmla="*/ 327 w 497"/>
              <a:gd name="T43" fmla="*/ 18 h 435"/>
              <a:gd name="T44" fmla="*/ 345 w 497"/>
              <a:gd name="T45" fmla="*/ 36 h 435"/>
              <a:gd name="T46" fmla="*/ 460 w 497"/>
              <a:gd name="T47" fmla="*/ 150 h 435"/>
              <a:gd name="T48" fmla="*/ 478 w 497"/>
              <a:gd name="T49" fmla="*/ 168 h 435"/>
              <a:gd name="T50" fmla="*/ 496 w 497"/>
              <a:gd name="T51" fmla="*/ 150 h 435"/>
              <a:gd name="T52" fmla="*/ 425 w 497"/>
              <a:gd name="T53" fmla="*/ 150 h 435"/>
              <a:gd name="T54" fmla="*/ 425 w 497"/>
              <a:gd name="T55" fmla="*/ 150 h 435"/>
              <a:gd name="T56" fmla="*/ 345 w 497"/>
              <a:gd name="T57" fmla="*/ 71 h 435"/>
              <a:gd name="T58" fmla="*/ 327 w 497"/>
              <a:gd name="T59" fmla="*/ 89 h 435"/>
              <a:gd name="T60" fmla="*/ 345 w 497"/>
              <a:gd name="T61" fmla="*/ 106 h 435"/>
              <a:gd name="T62" fmla="*/ 390 w 497"/>
              <a:gd name="T63" fmla="*/ 159 h 435"/>
              <a:gd name="T64" fmla="*/ 416 w 497"/>
              <a:gd name="T65" fmla="*/ 168 h 435"/>
              <a:gd name="T66" fmla="*/ 425 w 497"/>
              <a:gd name="T67" fmla="*/ 150 h 435"/>
              <a:gd name="T68" fmla="*/ 159 w 497"/>
              <a:gd name="T69" fmla="*/ 257 h 435"/>
              <a:gd name="T70" fmla="*/ 159 w 497"/>
              <a:gd name="T71" fmla="*/ 257 h 435"/>
              <a:gd name="T72" fmla="*/ 115 w 497"/>
              <a:gd name="T73" fmla="*/ 310 h 435"/>
              <a:gd name="T74" fmla="*/ 186 w 497"/>
              <a:gd name="T75" fmla="*/ 354 h 435"/>
              <a:gd name="T76" fmla="*/ 230 w 497"/>
              <a:gd name="T77" fmla="*/ 293 h 435"/>
              <a:gd name="T78" fmla="*/ 159 w 497"/>
              <a:gd name="T79" fmla="*/ 257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35">
                <a:moveTo>
                  <a:pt x="363" y="222"/>
                </a:moveTo>
                <a:lnTo>
                  <a:pt x="363" y="222"/>
                </a:lnTo>
                <a:cubicBezTo>
                  <a:pt x="354" y="213"/>
                  <a:pt x="354" y="213"/>
                  <a:pt x="354" y="203"/>
                </a:cubicBezTo>
                <a:cubicBezTo>
                  <a:pt x="363" y="186"/>
                  <a:pt x="363" y="168"/>
                  <a:pt x="354" y="159"/>
                </a:cubicBezTo>
                <a:cubicBezTo>
                  <a:pt x="336" y="133"/>
                  <a:pt x="300" y="133"/>
                  <a:pt x="247" y="159"/>
                </a:cubicBezTo>
                <a:cubicBezTo>
                  <a:pt x="247" y="159"/>
                  <a:pt x="230" y="159"/>
                  <a:pt x="239" y="150"/>
                </a:cubicBezTo>
                <a:cubicBezTo>
                  <a:pt x="247" y="124"/>
                  <a:pt x="239" y="106"/>
                  <a:pt x="230" y="89"/>
                </a:cubicBezTo>
                <a:cubicBezTo>
                  <a:pt x="203" y="62"/>
                  <a:pt x="132" y="97"/>
                  <a:pt x="71" y="159"/>
                </a:cubicBezTo>
                <a:cubicBezTo>
                  <a:pt x="26" y="203"/>
                  <a:pt x="0" y="248"/>
                  <a:pt x="0" y="293"/>
                </a:cubicBezTo>
                <a:cubicBezTo>
                  <a:pt x="0" y="372"/>
                  <a:pt x="106" y="434"/>
                  <a:pt x="203" y="434"/>
                </a:cubicBezTo>
                <a:cubicBezTo>
                  <a:pt x="336" y="434"/>
                  <a:pt x="425" y="346"/>
                  <a:pt x="425" y="284"/>
                </a:cubicBezTo>
                <a:cubicBezTo>
                  <a:pt x="425" y="248"/>
                  <a:pt x="390" y="231"/>
                  <a:pt x="363" y="222"/>
                </a:cubicBezTo>
                <a:close/>
                <a:moveTo>
                  <a:pt x="203" y="390"/>
                </a:moveTo>
                <a:lnTo>
                  <a:pt x="203" y="390"/>
                </a:lnTo>
                <a:cubicBezTo>
                  <a:pt x="124" y="399"/>
                  <a:pt x="53" y="363"/>
                  <a:pt x="53" y="310"/>
                </a:cubicBezTo>
                <a:cubicBezTo>
                  <a:pt x="44" y="257"/>
                  <a:pt x="106" y="213"/>
                  <a:pt x="186" y="203"/>
                </a:cubicBezTo>
                <a:cubicBezTo>
                  <a:pt x="265" y="195"/>
                  <a:pt x="336" y="231"/>
                  <a:pt x="336" y="284"/>
                </a:cubicBezTo>
                <a:cubicBezTo>
                  <a:pt x="345" y="337"/>
                  <a:pt x="283" y="381"/>
                  <a:pt x="203" y="390"/>
                </a:cubicBezTo>
                <a:close/>
                <a:moveTo>
                  <a:pt x="496" y="150"/>
                </a:moveTo>
                <a:lnTo>
                  <a:pt x="496" y="150"/>
                </a:lnTo>
                <a:cubicBezTo>
                  <a:pt x="496" y="71"/>
                  <a:pt x="425" y="0"/>
                  <a:pt x="345" y="0"/>
                </a:cubicBezTo>
                <a:cubicBezTo>
                  <a:pt x="336" y="0"/>
                  <a:pt x="327" y="9"/>
                  <a:pt x="327" y="18"/>
                </a:cubicBezTo>
                <a:cubicBezTo>
                  <a:pt x="327" y="27"/>
                  <a:pt x="336" y="36"/>
                  <a:pt x="345" y="36"/>
                </a:cubicBezTo>
                <a:cubicBezTo>
                  <a:pt x="407" y="36"/>
                  <a:pt x="460" y="89"/>
                  <a:pt x="460" y="150"/>
                </a:cubicBezTo>
                <a:cubicBezTo>
                  <a:pt x="460" y="159"/>
                  <a:pt x="469" y="168"/>
                  <a:pt x="478" y="168"/>
                </a:cubicBezTo>
                <a:cubicBezTo>
                  <a:pt x="487" y="168"/>
                  <a:pt x="496" y="159"/>
                  <a:pt x="496" y="150"/>
                </a:cubicBezTo>
                <a:close/>
                <a:moveTo>
                  <a:pt x="425" y="150"/>
                </a:moveTo>
                <a:lnTo>
                  <a:pt x="425" y="150"/>
                </a:lnTo>
                <a:cubicBezTo>
                  <a:pt x="416" y="106"/>
                  <a:pt x="390" y="80"/>
                  <a:pt x="345" y="71"/>
                </a:cubicBezTo>
                <a:cubicBezTo>
                  <a:pt x="336" y="71"/>
                  <a:pt x="327" y="80"/>
                  <a:pt x="327" y="89"/>
                </a:cubicBezTo>
                <a:cubicBezTo>
                  <a:pt x="327" y="97"/>
                  <a:pt x="327" y="106"/>
                  <a:pt x="345" y="106"/>
                </a:cubicBezTo>
                <a:cubicBezTo>
                  <a:pt x="363" y="115"/>
                  <a:pt x="390" y="133"/>
                  <a:pt x="390" y="159"/>
                </a:cubicBezTo>
                <a:cubicBezTo>
                  <a:pt x="390" y="168"/>
                  <a:pt x="398" y="168"/>
                  <a:pt x="416" y="168"/>
                </a:cubicBezTo>
                <a:cubicBezTo>
                  <a:pt x="425" y="168"/>
                  <a:pt x="425" y="159"/>
                  <a:pt x="425" y="150"/>
                </a:cubicBezTo>
                <a:close/>
                <a:moveTo>
                  <a:pt x="159" y="257"/>
                </a:moveTo>
                <a:lnTo>
                  <a:pt x="159" y="257"/>
                </a:lnTo>
                <a:cubicBezTo>
                  <a:pt x="132" y="257"/>
                  <a:pt x="106" y="284"/>
                  <a:pt x="115" y="310"/>
                </a:cubicBezTo>
                <a:cubicBezTo>
                  <a:pt x="124" y="337"/>
                  <a:pt x="150" y="354"/>
                  <a:pt x="186" y="354"/>
                </a:cubicBezTo>
                <a:cubicBezTo>
                  <a:pt x="212" y="346"/>
                  <a:pt x="239" y="319"/>
                  <a:pt x="230" y="293"/>
                </a:cubicBezTo>
                <a:cubicBezTo>
                  <a:pt x="221" y="266"/>
                  <a:pt x="194" y="248"/>
                  <a:pt x="159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6" name="Freeform 121"/>
          <p:cNvSpPr>
            <a:spLocks noChangeArrowheads="1"/>
          </p:cNvSpPr>
          <p:nvPr/>
        </p:nvSpPr>
        <p:spPr bwMode="auto">
          <a:xfrm>
            <a:off x="838200" y="3122057"/>
            <a:ext cx="241858" cy="306943"/>
          </a:xfrm>
          <a:custGeom>
            <a:avLst/>
            <a:gdLst>
              <a:gd name="T0" fmla="*/ 213 w 329"/>
              <a:gd name="T1" fmla="*/ 213 h 418"/>
              <a:gd name="T2" fmla="*/ 213 w 329"/>
              <a:gd name="T3" fmla="*/ 213 h 418"/>
              <a:gd name="T4" fmla="*/ 98 w 329"/>
              <a:gd name="T5" fmla="*/ 88 h 418"/>
              <a:gd name="T6" fmla="*/ 124 w 329"/>
              <a:gd name="T7" fmla="*/ 0 h 418"/>
              <a:gd name="T8" fmla="*/ 36 w 329"/>
              <a:gd name="T9" fmla="*/ 26 h 418"/>
              <a:gd name="T10" fmla="*/ 9 w 329"/>
              <a:gd name="T11" fmla="*/ 61 h 418"/>
              <a:gd name="T12" fmla="*/ 80 w 329"/>
              <a:gd name="T13" fmla="*/ 389 h 418"/>
              <a:gd name="T14" fmla="*/ 124 w 329"/>
              <a:gd name="T15" fmla="*/ 407 h 418"/>
              <a:gd name="T16" fmla="*/ 169 w 329"/>
              <a:gd name="T17" fmla="*/ 398 h 418"/>
              <a:gd name="T18" fmla="*/ 98 w 329"/>
              <a:gd name="T19" fmla="*/ 372 h 418"/>
              <a:gd name="T20" fmla="*/ 133 w 329"/>
              <a:gd name="T21" fmla="*/ 292 h 418"/>
              <a:gd name="T22" fmla="*/ 240 w 329"/>
              <a:gd name="T23" fmla="*/ 327 h 418"/>
              <a:gd name="T24" fmla="*/ 213 w 329"/>
              <a:gd name="T25" fmla="*/ 21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9" h="418">
                <a:moveTo>
                  <a:pt x="213" y="213"/>
                </a:moveTo>
                <a:lnTo>
                  <a:pt x="213" y="213"/>
                </a:lnTo>
                <a:cubicBezTo>
                  <a:pt x="151" y="186"/>
                  <a:pt x="98" y="151"/>
                  <a:pt x="98" y="88"/>
                </a:cubicBezTo>
                <a:cubicBezTo>
                  <a:pt x="98" y="61"/>
                  <a:pt x="98" y="26"/>
                  <a:pt x="124" y="0"/>
                </a:cubicBezTo>
                <a:cubicBezTo>
                  <a:pt x="36" y="26"/>
                  <a:pt x="36" y="26"/>
                  <a:pt x="36" y="26"/>
                </a:cubicBezTo>
                <a:cubicBezTo>
                  <a:pt x="18" y="26"/>
                  <a:pt x="0" y="44"/>
                  <a:pt x="9" y="61"/>
                </a:cubicBezTo>
                <a:cubicBezTo>
                  <a:pt x="80" y="389"/>
                  <a:pt x="80" y="389"/>
                  <a:pt x="80" y="389"/>
                </a:cubicBezTo>
                <a:cubicBezTo>
                  <a:pt x="89" y="407"/>
                  <a:pt x="106" y="417"/>
                  <a:pt x="124" y="407"/>
                </a:cubicBezTo>
                <a:cubicBezTo>
                  <a:pt x="169" y="398"/>
                  <a:pt x="169" y="398"/>
                  <a:pt x="169" y="398"/>
                </a:cubicBezTo>
                <a:cubicBezTo>
                  <a:pt x="151" y="398"/>
                  <a:pt x="124" y="389"/>
                  <a:pt x="98" y="372"/>
                </a:cubicBezTo>
                <a:cubicBezTo>
                  <a:pt x="133" y="292"/>
                  <a:pt x="133" y="292"/>
                  <a:pt x="133" y="292"/>
                </a:cubicBezTo>
                <a:cubicBezTo>
                  <a:pt x="133" y="292"/>
                  <a:pt x="178" y="327"/>
                  <a:pt x="240" y="327"/>
                </a:cubicBezTo>
                <a:cubicBezTo>
                  <a:pt x="302" y="327"/>
                  <a:pt x="328" y="257"/>
                  <a:pt x="213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7" name="Freeform 122"/>
          <p:cNvSpPr>
            <a:spLocks noChangeArrowheads="1"/>
          </p:cNvSpPr>
          <p:nvPr/>
        </p:nvSpPr>
        <p:spPr bwMode="auto">
          <a:xfrm>
            <a:off x="953906" y="3083489"/>
            <a:ext cx="235430" cy="300514"/>
          </a:xfrm>
          <a:custGeom>
            <a:avLst/>
            <a:gdLst>
              <a:gd name="T0" fmla="*/ 311 w 320"/>
              <a:gd name="T1" fmla="*/ 345 h 408"/>
              <a:gd name="T2" fmla="*/ 311 w 320"/>
              <a:gd name="T3" fmla="*/ 345 h 408"/>
              <a:gd name="T4" fmla="*/ 240 w 320"/>
              <a:gd name="T5" fmla="*/ 26 h 408"/>
              <a:gd name="T6" fmla="*/ 196 w 320"/>
              <a:gd name="T7" fmla="*/ 0 h 408"/>
              <a:gd name="T8" fmla="*/ 125 w 320"/>
              <a:gd name="T9" fmla="*/ 17 h 408"/>
              <a:gd name="T10" fmla="*/ 213 w 320"/>
              <a:gd name="T11" fmla="*/ 44 h 408"/>
              <a:gd name="T12" fmla="*/ 187 w 320"/>
              <a:gd name="T13" fmla="*/ 123 h 408"/>
              <a:gd name="T14" fmla="*/ 99 w 320"/>
              <a:gd name="T15" fmla="*/ 97 h 408"/>
              <a:gd name="T16" fmla="*/ 125 w 320"/>
              <a:gd name="T17" fmla="*/ 195 h 408"/>
              <a:gd name="T18" fmla="*/ 240 w 320"/>
              <a:gd name="T19" fmla="*/ 336 h 408"/>
              <a:gd name="T20" fmla="*/ 222 w 320"/>
              <a:gd name="T21" fmla="*/ 407 h 408"/>
              <a:gd name="T22" fmla="*/ 284 w 320"/>
              <a:gd name="T23" fmla="*/ 389 h 408"/>
              <a:gd name="T24" fmla="*/ 311 w 320"/>
              <a:gd name="T25" fmla="*/ 345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0" h="408">
                <a:moveTo>
                  <a:pt x="311" y="345"/>
                </a:moveTo>
                <a:lnTo>
                  <a:pt x="311" y="345"/>
                </a:lnTo>
                <a:cubicBezTo>
                  <a:pt x="240" y="26"/>
                  <a:pt x="240" y="26"/>
                  <a:pt x="240" y="26"/>
                </a:cubicBezTo>
                <a:cubicBezTo>
                  <a:pt x="231" y="8"/>
                  <a:pt x="213" y="0"/>
                  <a:pt x="196" y="0"/>
                </a:cubicBezTo>
                <a:cubicBezTo>
                  <a:pt x="125" y="17"/>
                  <a:pt x="125" y="17"/>
                  <a:pt x="125" y="17"/>
                </a:cubicBezTo>
                <a:cubicBezTo>
                  <a:pt x="143" y="17"/>
                  <a:pt x="178" y="26"/>
                  <a:pt x="213" y="44"/>
                </a:cubicBezTo>
                <a:cubicBezTo>
                  <a:pt x="187" y="123"/>
                  <a:pt x="187" y="123"/>
                  <a:pt x="187" y="123"/>
                </a:cubicBezTo>
                <a:cubicBezTo>
                  <a:pt x="187" y="123"/>
                  <a:pt x="160" y="97"/>
                  <a:pt x="99" y="97"/>
                </a:cubicBezTo>
                <a:cubicBezTo>
                  <a:pt x="36" y="88"/>
                  <a:pt x="0" y="159"/>
                  <a:pt x="125" y="195"/>
                </a:cubicBezTo>
                <a:cubicBezTo>
                  <a:pt x="213" y="230"/>
                  <a:pt x="240" y="283"/>
                  <a:pt x="240" y="336"/>
                </a:cubicBezTo>
                <a:cubicBezTo>
                  <a:pt x="240" y="363"/>
                  <a:pt x="231" y="389"/>
                  <a:pt x="222" y="407"/>
                </a:cubicBezTo>
                <a:cubicBezTo>
                  <a:pt x="284" y="389"/>
                  <a:pt x="284" y="389"/>
                  <a:pt x="284" y="389"/>
                </a:cubicBezTo>
                <a:cubicBezTo>
                  <a:pt x="302" y="380"/>
                  <a:pt x="319" y="363"/>
                  <a:pt x="311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443218" y="3713654"/>
            <a:ext cx="210312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Shape 2652"/>
          <p:cNvSpPr/>
          <p:nvPr/>
        </p:nvSpPr>
        <p:spPr>
          <a:xfrm>
            <a:off x="3480869" y="2781384"/>
            <a:ext cx="629096" cy="62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cs typeface="+mn-cs"/>
              <a:sym typeface="+mn-lt"/>
            </a:endParaRPr>
          </a:p>
        </p:txBody>
      </p:sp>
      <p:sp>
        <p:nvSpPr>
          <p:cNvPr id="8" name="Shape 2655"/>
          <p:cNvSpPr/>
          <p:nvPr/>
        </p:nvSpPr>
        <p:spPr>
          <a:xfrm>
            <a:off x="5781507" y="2838574"/>
            <a:ext cx="629096" cy="514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cs typeface="+mn-cs"/>
              <a:sym typeface="+mn-lt"/>
            </a:endParaRPr>
          </a:p>
        </p:txBody>
      </p:sp>
      <p:sp>
        <p:nvSpPr>
          <p:cNvPr id="9" name="Shape 2661"/>
          <p:cNvSpPr/>
          <p:nvPr/>
        </p:nvSpPr>
        <p:spPr>
          <a:xfrm>
            <a:off x="1180231" y="2781152"/>
            <a:ext cx="629096" cy="62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cs typeface="+mn-cs"/>
              <a:sym typeface="+mn-lt"/>
            </a:endParaRPr>
          </a:p>
        </p:txBody>
      </p:sp>
      <p:sp>
        <p:nvSpPr>
          <p:cNvPr id="10" name="Shape 2682"/>
          <p:cNvSpPr/>
          <p:nvPr/>
        </p:nvSpPr>
        <p:spPr>
          <a:xfrm>
            <a:off x="8082145" y="2781384"/>
            <a:ext cx="629096" cy="62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cs typeface="+mn-cs"/>
              <a:sym typeface="+mn-lt"/>
            </a:endParaRPr>
          </a:p>
        </p:txBody>
      </p:sp>
      <p:sp>
        <p:nvSpPr>
          <p:cNvPr id="11" name="Shape 2705"/>
          <p:cNvSpPr/>
          <p:nvPr/>
        </p:nvSpPr>
        <p:spPr>
          <a:xfrm>
            <a:off x="10382824" y="2781152"/>
            <a:ext cx="628944" cy="629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cs typeface="+mn-cs"/>
              <a:sym typeface="+mn-lt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2743847" y="3713654"/>
            <a:ext cx="210312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5044476" y="3713654"/>
            <a:ext cx="210312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7345105" y="3713654"/>
            <a:ext cx="210312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9645735" y="3713654"/>
            <a:ext cx="210312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16" name="Straight Connector 158"/>
          <p:cNvCxnSpPr/>
          <p:nvPr/>
        </p:nvCxnSpPr>
        <p:spPr>
          <a:xfrm>
            <a:off x="2645093" y="2075450"/>
            <a:ext cx="0" cy="3207863"/>
          </a:xfrm>
          <a:prstGeom prst="line">
            <a:avLst/>
          </a:prstGeom>
          <a:noFill/>
          <a:ln w="15875" cap="rnd" cmpd="sng" algn="ctr">
            <a:solidFill>
              <a:srgbClr val="44546A"/>
            </a:solidFill>
            <a:prstDash val="sysDot"/>
            <a:miter lim="800000"/>
          </a:ln>
          <a:effectLst/>
        </p:spPr>
      </p:cxnSp>
      <p:cxnSp>
        <p:nvCxnSpPr>
          <p:cNvPr id="17" name="Straight Connector 158"/>
          <p:cNvCxnSpPr/>
          <p:nvPr/>
        </p:nvCxnSpPr>
        <p:spPr>
          <a:xfrm>
            <a:off x="4945722" y="2075450"/>
            <a:ext cx="0" cy="3207863"/>
          </a:xfrm>
          <a:prstGeom prst="line">
            <a:avLst/>
          </a:prstGeom>
          <a:noFill/>
          <a:ln w="15875" cap="rnd" cmpd="sng" algn="ctr">
            <a:solidFill>
              <a:srgbClr val="44546A"/>
            </a:solidFill>
            <a:prstDash val="sysDot"/>
            <a:miter lim="800000"/>
          </a:ln>
          <a:effectLst/>
        </p:spPr>
      </p:cxnSp>
      <p:cxnSp>
        <p:nvCxnSpPr>
          <p:cNvPr id="18" name="Straight Connector 158"/>
          <p:cNvCxnSpPr/>
          <p:nvPr/>
        </p:nvCxnSpPr>
        <p:spPr>
          <a:xfrm>
            <a:off x="7246351" y="2075450"/>
            <a:ext cx="0" cy="3207863"/>
          </a:xfrm>
          <a:prstGeom prst="line">
            <a:avLst/>
          </a:prstGeom>
          <a:noFill/>
          <a:ln w="15875" cap="rnd" cmpd="sng" algn="ctr">
            <a:solidFill>
              <a:srgbClr val="44546A"/>
            </a:solidFill>
            <a:prstDash val="sysDot"/>
            <a:miter lim="800000"/>
          </a:ln>
          <a:effectLst/>
        </p:spPr>
      </p:cxnSp>
      <p:cxnSp>
        <p:nvCxnSpPr>
          <p:cNvPr id="19" name="Straight Connector 158"/>
          <p:cNvCxnSpPr/>
          <p:nvPr/>
        </p:nvCxnSpPr>
        <p:spPr>
          <a:xfrm>
            <a:off x="9546980" y="2075450"/>
            <a:ext cx="0" cy="3207863"/>
          </a:xfrm>
          <a:prstGeom prst="line">
            <a:avLst/>
          </a:prstGeom>
          <a:noFill/>
          <a:ln w="15875" cap="rnd" cmpd="sng" algn="ctr">
            <a:solidFill>
              <a:srgbClr val="44546A"/>
            </a:solidFill>
            <a:prstDash val="sysDot"/>
            <a:miter lim="800000"/>
          </a:ln>
          <a:effectLst/>
        </p:spPr>
      </p:cxn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443218" y="2075451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矩形 57"/>
          <p:cNvSpPr>
            <a:spLocks noChangeArrowheads="1"/>
          </p:cNvSpPr>
          <p:nvPr/>
        </p:nvSpPr>
        <p:spPr bwMode="auto">
          <a:xfrm>
            <a:off x="2743847" y="2075451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矩形 57"/>
          <p:cNvSpPr>
            <a:spLocks noChangeArrowheads="1"/>
          </p:cNvSpPr>
          <p:nvPr/>
        </p:nvSpPr>
        <p:spPr bwMode="auto">
          <a:xfrm>
            <a:off x="5042391" y="2075451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矩形 57"/>
          <p:cNvSpPr>
            <a:spLocks noChangeArrowheads="1"/>
          </p:cNvSpPr>
          <p:nvPr/>
        </p:nvSpPr>
        <p:spPr bwMode="auto">
          <a:xfrm>
            <a:off x="7346425" y="2075451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矩形 57"/>
          <p:cNvSpPr>
            <a:spLocks noChangeArrowheads="1"/>
          </p:cNvSpPr>
          <p:nvPr/>
        </p:nvSpPr>
        <p:spPr bwMode="auto">
          <a:xfrm>
            <a:off x="9645735" y="2075451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2893"/>
          <p:cNvSpPr/>
          <p:nvPr/>
        </p:nvSpPr>
        <p:spPr>
          <a:xfrm>
            <a:off x="533400" y="1289686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2" name="Shape 2894"/>
          <p:cNvSpPr/>
          <p:nvPr/>
        </p:nvSpPr>
        <p:spPr>
          <a:xfrm>
            <a:off x="1101150" y="1289686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3" name="Shape 2895"/>
          <p:cNvSpPr/>
          <p:nvPr/>
        </p:nvSpPr>
        <p:spPr>
          <a:xfrm>
            <a:off x="1743249" y="1289686"/>
            <a:ext cx="148697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4" name="Shape 2896"/>
          <p:cNvSpPr/>
          <p:nvPr/>
        </p:nvSpPr>
        <p:spPr>
          <a:xfrm>
            <a:off x="2310999" y="1289686"/>
            <a:ext cx="148697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5" name="Shape 2897"/>
          <p:cNvSpPr/>
          <p:nvPr/>
        </p:nvSpPr>
        <p:spPr>
          <a:xfrm>
            <a:off x="2804400" y="1364034"/>
            <a:ext cx="297393" cy="148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6" name="Shape 2898"/>
          <p:cNvSpPr/>
          <p:nvPr/>
        </p:nvSpPr>
        <p:spPr>
          <a:xfrm>
            <a:off x="3372151" y="1364034"/>
            <a:ext cx="297393" cy="148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7" name="Shape 2899"/>
          <p:cNvSpPr/>
          <p:nvPr/>
        </p:nvSpPr>
        <p:spPr>
          <a:xfrm>
            <a:off x="3953419" y="1370794"/>
            <a:ext cx="270358" cy="135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8" name="Shape 2900"/>
          <p:cNvSpPr/>
          <p:nvPr/>
        </p:nvSpPr>
        <p:spPr>
          <a:xfrm>
            <a:off x="4521169" y="1370794"/>
            <a:ext cx="270358" cy="135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59" name="Shape 2901"/>
          <p:cNvSpPr/>
          <p:nvPr/>
        </p:nvSpPr>
        <p:spPr>
          <a:xfrm>
            <a:off x="5156508" y="1303204"/>
            <a:ext cx="135179" cy="270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0" name="Shape 2902"/>
          <p:cNvSpPr/>
          <p:nvPr/>
        </p:nvSpPr>
        <p:spPr>
          <a:xfrm>
            <a:off x="5724258" y="1303204"/>
            <a:ext cx="135179" cy="270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1" name="Shape 2903"/>
          <p:cNvSpPr/>
          <p:nvPr/>
        </p:nvSpPr>
        <p:spPr>
          <a:xfrm>
            <a:off x="533400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2" name="Shape 2904"/>
          <p:cNvSpPr/>
          <p:nvPr/>
        </p:nvSpPr>
        <p:spPr>
          <a:xfrm>
            <a:off x="1101150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3" name="Shape 2905"/>
          <p:cNvSpPr/>
          <p:nvPr/>
        </p:nvSpPr>
        <p:spPr>
          <a:xfrm>
            <a:off x="1668900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4" name="Shape 2906"/>
          <p:cNvSpPr/>
          <p:nvPr/>
        </p:nvSpPr>
        <p:spPr>
          <a:xfrm>
            <a:off x="2236650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5" name="Shape 2907"/>
          <p:cNvSpPr/>
          <p:nvPr/>
        </p:nvSpPr>
        <p:spPr>
          <a:xfrm>
            <a:off x="2804400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6" name="Shape 2908"/>
          <p:cNvSpPr/>
          <p:nvPr/>
        </p:nvSpPr>
        <p:spPr>
          <a:xfrm>
            <a:off x="3372151" y="1925025"/>
            <a:ext cx="297393" cy="162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7" name="Shape 2909"/>
          <p:cNvSpPr/>
          <p:nvPr/>
        </p:nvSpPr>
        <p:spPr>
          <a:xfrm>
            <a:off x="3939901" y="1925025"/>
            <a:ext cx="297393" cy="162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8" name="Shape 2910"/>
          <p:cNvSpPr/>
          <p:nvPr/>
        </p:nvSpPr>
        <p:spPr>
          <a:xfrm>
            <a:off x="4575240" y="1857437"/>
            <a:ext cx="162215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69" name="Shape 2911"/>
          <p:cNvSpPr/>
          <p:nvPr/>
        </p:nvSpPr>
        <p:spPr>
          <a:xfrm>
            <a:off x="5142991" y="1857437"/>
            <a:ext cx="162215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0" name="Shape 2912"/>
          <p:cNvSpPr/>
          <p:nvPr/>
        </p:nvSpPr>
        <p:spPr>
          <a:xfrm>
            <a:off x="5643151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1" name="Shape 2913"/>
          <p:cNvSpPr/>
          <p:nvPr/>
        </p:nvSpPr>
        <p:spPr>
          <a:xfrm>
            <a:off x="6210902" y="1289686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2" name="Shape 2914"/>
          <p:cNvSpPr/>
          <p:nvPr/>
        </p:nvSpPr>
        <p:spPr>
          <a:xfrm>
            <a:off x="6778652" y="1289686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3" name="Shape 2915"/>
          <p:cNvSpPr/>
          <p:nvPr/>
        </p:nvSpPr>
        <p:spPr>
          <a:xfrm>
            <a:off x="7346402" y="1289686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4" name="Shape 2916"/>
          <p:cNvSpPr/>
          <p:nvPr/>
        </p:nvSpPr>
        <p:spPr>
          <a:xfrm>
            <a:off x="7914152" y="1289686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5" name="Shape 2917"/>
          <p:cNvSpPr/>
          <p:nvPr/>
        </p:nvSpPr>
        <p:spPr>
          <a:xfrm>
            <a:off x="8529215" y="1289686"/>
            <a:ext cx="202769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6" name="Shape 2918"/>
          <p:cNvSpPr/>
          <p:nvPr/>
        </p:nvSpPr>
        <p:spPr>
          <a:xfrm>
            <a:off x="9096965" y="1289686"/>
            <a:ext cx="202769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7" name="Shape 2919"/>
          <p:cNvSpPr/>
          <p:nvPr/>
        </p:nvSpPr>
        <p:spPr>
          <a:xfrm>
            <a:off x="9617403" y="1336999"/>
            <a:ext cx="297393" cy="2027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8" name="Shape 2920"/>
          <p:cNvSpPr/>
          <p:nvPr/>
        </p:nvSpPr>
        <p:spPr>
          <a:xfrm>
            <a:off x="10185153" y="1336999"/>
            <a:ext cx="297393" cy="2027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79" name="Shape 2921"/>
          <p:cNvSpPr/>
          <p:nvPr/>
        </p:nvSpPr>
        <p:spPr>
          <a:xfrm>
            <a:off x="10793457" y="1289686"/>
            <a:ext cx="216286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0" name="Shape 2922"/>
          <p:cNvSpPr/>
          <p:nvPr/>
        </p:nvSpPr>
        <p:spPr>
          <a:xfrm>
            <a:off x="11320653" y="1330240"/>
            <a:ext cx="297393" cy="2162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1" name="Shape 2923"/>
          <p:cNvSpPr/>
          <p:nvPr/>
        </p:nvSpPr>
        <p:spPr>
          <a:xfrm>
            <a:off x="6210902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2" name="Shape 2924"/>
          <p:cNvSpPr/>
          <p:nvPr/>
        </p:nvSpPr>
        <p:spPr>
          <a:xfrm>
            <a:off x="6778652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3" name="Shape 2925"/>
          <p:cNvSpPr/>
          <p:nvPr/>
        </p:nvSpPr>
        <p:spPr>
          <a:xfrm>
            <a:off x="7346402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4" name="Shape 2926"/>
          <p:cNvSpPr/>
          <p:nvPr/>
        </p:nvSpPr>
        <p:spPr>
          <a:xfrm>
            <a:off x="7914152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5" name="Shape 2927"/>
          <p:cNvSpPr/>
          <p:nvPr/>
        </p:nvSpPr>
        <p:spPr>
          <a:xfrm>
            <a:off x="8481902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6" name="Shape 2928"/>
          <p:cNvSpPr/>
          <p:nvPr/>
        </p:nvSpPr>
        <p:spPr>
          <a:xfrm>
            <a:off x="9049652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7" name="Shape 2929"/>
          <p:cNvSpPr/>
          <p:nvPr/>
        </p:nvSpPr>
        <p:spPr>
          <a:xfrm>
            <a:off x="9617403" y="185743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8" name="Shape 2930"/>
          <p:cNvSpPr/>
          <p:nvPr/>
        </p:nvSpPr>
        <p:spPr>
          <a:xfrm>
            <a:off x="10185153" y="1911508"/>
            <a:ext cx="297393" cy="18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89" name="Shape 2931"/>
          <p:cNvSpPr/>
          <p:nvPr/>
        </p:nvSpPr>
        <p:spPr>
          <a:xfrm>
            <a:off x="10752903" y="1897990"/>
            <a:ext cx="297393" cy="2162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0" name="Shape 2932"/>
          <p:cNvSpPr/>
          <p:nvPr/>
        </p:nvSpPr>
        <p:spPr>
          <a:xfrm>
            <a:off x="11320653" y="1884472"/>
            <a:ext cx="297393" cy="243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2" name="Shape 2934"/>
          <p:cNvSpPr/>
          <p:nvPr/>
        </p:nvSpPr>
        <p:spPr>
          <a:xfrm>
            <a:off x="573954" y="3272958"/>
            <a:ext cx="216286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3" name="Shape 2935"/>
          <p:cNvSpPr/>
          <p:nvPr/>
        </p:nvSpPr>
        <p:spPr>
          <a:xfrm>
            <a:off x="1101150" y="3272958"/>
            <a:ext cx="297179" cy="297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4" name="Shape 2936"/>
          <p:cNvSpPr/>
          <p:nvPr/>
        </p:nvSpPr>
        <p:spPr>
          <a:xfrm>
            <a:off x="1750007" y="3272958"/>
            <a:ext cx="135179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5" y="9818"/>
                  <a:pt x="10800" y="9818"/>
                </a:cubicBezTo>
                <a:cubicBezTo>
                  <a:pt x="11715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5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5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5" name="Shape 2937"/>
          <p:cNvSpPr/>
          <p:nvPr/>
        </p:nvSpPr>
        <p:spPr>
          <a:xfrm>
            <a:off x="2236650" y="3272958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6" name="Shape 2938"/>
          <p:cNvSpPr/>
          <p:nvPr/>
        </p:nvSpPr>
        <p:spPr>
          <a:xfrm>
            <a:off x="2804400" y="3272958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7" name="Shape 2939"/>
          <p:cNvSpPr/>
          <p:nvPr/>
        </p:nvSpPr>
        <p:spPr>
          <a:xfrm>
            <a:off x="3372151" y="3272958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8" name="Shape 2940"/>
          <p:cNvSpPr/>
          <p:nvPr/>
        </p:nvSpPr>
        <p:spPr>
          <a:xfrm>
            <a:off x="3939901" y="3272958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10800" y="0"/>
                  <a:pt x="10800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99" name="Shape 2941"/>
          <p:cNvSpPr/>
          <p:nvPr/>
        </p:nvSpPr>
        <p:spPr>
          <a:xfrm>
            <a:off x="4507651" y="3272958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0" name="Shape 2942"/>
          <p:cNvSpPr/>
          <p:nvPr/>
        </p:nvSpPr>
        <p:spPr>
          <a:xfrm>
            <a:off x="5102437" y="3272958"/>
            <a:ext cx="243322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1" name="Shape 2943"/>
          <p:cNvSpPr/>
          <p:nvPr/>
        </p:nvSpPr>
        <p:spPr>
          <a:xfrm>
            <a:off x="5670187" y="3272958"/>
            <a:ext cx="243322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2" name="Shape 2944"/>
          <p:cNvSpPr/>
          <p:nvPr/>
        </p:nvSpPr>
        <p:spPr>
          <a:xfrm>
            <a:off x="6251455" y="326597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3" name="Shape 2945"/>
          <p:cNvSpPr/>
          <p:nvPr/>
        </p:nvSpPr>
        <p:spPr>
          <a:xfrm>
            <a:off x="6819206" y="326597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4" name="Shape 2946"/>
          <p:cNvSpPr/>
          <p:nvPr/>
        </p:nvSpPr>
        <p:spPr>
          <a:xfrm>
            <a:off x="7386956" y="326597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5" name="Shape 2947"/>
          <p:cNvSpPr/>
          <p:nvPr/>
        </p:nvSpPr>
        <p:spPr>
          <a:xfrm>
            <a:off x="7954706" y="326597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6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10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3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0" y="12824"/>
                  <a:pt x="11304" y="12785"/>
                </a:cubicBezTo>
                <a:moveTo>
                  <a:pt x="11304" y="15605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5"/>
                </a:cubicBezTo>
                <a:moveTo>
                  <a:pt x="11304" y="8815"/>
                </a:moveTo>
                <a:cubicBezTo>
                  <a:pt x="11890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8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5"/>
                  <a:pt x="13529" y="7227"/>
                </a:cubicBezTo>
                <a:cubicBezTo>
                  <a:pt x="13410" y="6960"/>
                  <a:pt x="13280" y="6708"/>
                  <a:pt x="13136" y="6480"/>
                </a:cubicBezTo>
                <a:cubicBezTo>
                  <a:pt x="13407" y="6627"/>
                  <a:pt x="13656" y="6805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6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8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5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5"/>
                  <a:pt x="10296" y="15605"/>
                </a:cubicBezTo>
                <a:close/>
                <a:moveTo>
                  <a:pt x="7707" y="14602"/>
                </a:moveTo>
                <a:cubicBezTo>
                  <a:pt x="7819" y="14521"/>
                  <a:pt x="7941" y="14445"/>
                  <a:pt x="8071" y="14374"/>
                </a:cubicBezTo>
                <a:cubicBezTo>
                  <a:pt x="8190" y="14641"/>
                  <a:pt x="8321" y="14892"/>
                  <a:pt x="8464" y="15120"/>
                </a:cubicBezTo>
                <a:cubicBezTo>
                  <a:pt x="8193" y="14973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6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0"/>
                </a:moveTo>
                <a:cubicBezTo>
                  <a:pt x="8321" y="6708"/>
                  <a:pt x="8190" y="6960"/>
                  <a:pt x="8071" y="7227"/>
                </a:cubicBezTo>
                <a:cubicBezTo>
                  <a:pt x="7941" y="7155"/>
                  <a:pt x="7819" y="7079"/>
                  <a:pt x="7707" y="6998"/>
                </a:cubicBezTo>
                <a:cubicBezTo>
                  <a:pt x="7944" y="6805"/>
                  <a:pt x="8193" y="6627"/>
                  <a:pt x="8464" y="6480"/>
                </a:cubicBezTo>
                <a:moveTo>
                  <a:pt x="10800" y="4909"/>
                </a:moveTo>
                <a:cubicBezTo>
                  <a:pt x="7546" y="4909"/>
                  <a:pt x="4909" y="7546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6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5"/>
                  <a:pt x="626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cubicBezTo>
                  <a:pt x="0" y="627"/>
                  <a:pt x="55" y="749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49"/>
                  <a:pt x="21600" y="627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6" name="Shape 2948"/>
          <p:cNvSpPr/>
          <p:nvPr/>
        </p:nvSpPr>
        <p:spPr>
          <a:xfrm>
            <a:off x="8563009" y="3265977"/>
            <a:ext cx="216286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7" name="Shape 2949"/>
          <p:cNvSpPr/>
          <p:nvPr/>
        </p:nvSpPr>
        <p:spPr>
          <a:xfrm>
            <a:off x="9117242" y="3265977"/>
            <a:ext cx="243322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8" name="Shape 2950"/>
          <p:cNvSpPr/>
          <p:nvPr/>
        </p:nvSpPr>
        <p:spPr>
          <a:xfrm>
            <a:off x="9684992" y="3265977"/>
            <a:ext cx="243322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9" name="Shape 2951"/>
          <p:cNvSpPr/>
          <p:nvPr/>
        </p:nvSpPr>
        <p:spPr>
          <a:xfrm>
            <a:off x="10225707" y="3293013"/>
            <a:ext cx="297393" cy="243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4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0" name="Shape 2952"/>
          <p:cNvSpPr/>
          <p:nvPr/>
        </p:nvSpPr>
        <p:spPr>
          <a:xfrm>
            <a:off x="10793457" y="326597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1" name="Shape 2953"/>
          <p:cNvSpPr/>
          <p:nvPr/>
        </p:nvSpPr>
        <p:spPr>
          <a:xfrm>
            <a:off x="11361207" y="3265977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3" name="Shape 2955"/>
          <p:cNvSpPr/>
          <p:nvPr/>
        </p:nvSpPr>
        <p:spPr>
          <a:xfrm>
            <a:off x="533400" y="470317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4" name="Shape 2956"/>
          <p:cNvSpPr/>
          <p:nvPr/>
        </p:nvSpPr>
        <p:spPr>
          <a:xfrm>
            <a:off x="1101150" y="470317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5" name="Shape 2957"/>
          <p:cNvSpPr/>
          <p:nvPr/>
        </p:nvSpPr>
        <p:spPr>
          <a:xfrm>
            <a:off x="1668900" y="470317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6" name="Shape 2958"/>
          <p:cNvSpPr/>
          <p:nvPr/>
        </p:nvSpPr>
        <p:spPr>
          <a:xfrm>
            <a:off x="2236650" y="470317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7" name="Shape 2959"/>
          <p:cNvSpPr/>
          <p:nvPr/>
        </p:nvSpPr>
        <p:spPr>
          <a:xfrm>
            <a:off x="2804400" y="470317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8" name="Shape 2960"/>
          <p:cNvSpPr/>
          <p:nvPr/>
        </p:nvSpPr>
        <p:spPr>
          <a:xfrm>
            <a:off x="3372150" y="4743723"/>
            <a:ext cx="297430" cy="2162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8" name="Shape 2961"/>
          <p:cNvSpPr/>
          <p:nvPr/>
        </p:nvSpPr>
        <p:spPr>
          <a:xfrm>
            <a:off x="3980455" y="4703170"/>
            <a:ext cx="216286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9" name="Shape 2962"/>
          <p:cNvSpPr/>
          <p:nvPr/>
        </p:nvSpPr>
        <p:spPr>
          <a:xfrm>
            <a:off x="4507651" y="470317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0" name="Shape 2963"/>
          <p:cNvSpPr/>
          <p:nvPr/>
        </p:nvSpPr>
        <p:spPr>
          <a:xfrm>
            <a:off x="5075401" y="4770759"/>
            <a:ext cx="297393" cy="162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1" name="Shape 2964"/>
          <p:cNvSpPr/>
          <p:nvPr/>
        </p:nvSpPr>
        <p:spPr>
          <a:xfrm>
            <a:off x="5643151" y="4743723"/>
            <a:ext cx="297393" cy="2162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2" name="Shape 2965"/>
          <p:cNvSpPr/>
          <p:nvPr/>
        </p:nvSpPr>
        <p:spPr>
          <a:xfrm>
            <a:off x="533400" y="5338509"/>
            <a:ext cx="297393" cy="175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3" name="Shape 2966"/>
          <p:cNvSpPr/>
          <p:nvPr/>
        </p:nvSpPr>
        <p:spPr>
          <a:xfrm>
            <a:off x="1101150" y="5297956"/>
            <a:ext cx="297393" cy="243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4" name="Shape 2967"/>
          <p:cNvSpPr/>
          <p:nvPr/>
        </p:nvSpPr>
        <p:spPr>
          <a:xfrm>
            <a:off x="1668900" y="5284437"/>
            <a:ext cx="297393" cy="270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5" name="Shape 2968"/>
          <p:cNvSpPr/>
          <p:nvPr/>
        </p:nvSpPr>
        <p:spPr>
          <a:xfrm>
            <a:off x="2236650" y="5297956"/>
            <a:ext cx="297393" cy="243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6" name="Shape 2969"/>
          <p:cNvSpPr/>
          <p:nvPr/>
        </p:nvSpPr>
        <p:spPr>
          <a:xfrm>
            <a:off x="2804400" y="5284437"/>
            <a:ext cx="297393" cy="270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7" name="Shape 2970"/>
          <p:cNvSpPr/>
          <p:nvPr/>
        </p:nvSpPr>
        <p:spPr>
          <a:xfrm>
            <a:off x="3372151" y="527092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8" name="Shape 2971"/>
          <p:cNvSpPr/>
          <p:nvPr/>
        </p:nvSpPr>
        <p:spPr>
          <a:xfrm>
            <a:off x="3939901" y="527092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9" name="Shape 2972"/>
          <p:cNvSpPr/>
          <p:nvPr/>
        </p:nvSpPr>
        <p:spPr>
          <a:xfrm>
            <a:off x="4507651" y="527092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0" name="Shape 2973"/>
          <p:cNvSpPr/>
          <p:nvPr/>
        </p:nvSpPr>
        <p:spPr>
          <a:xfrm>
            <a:off x="5075401" y="5291196"/>
            <a:ext cx="297393" cy="256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1" name="Shape 2974"/>
          <p:cNvSpPr/>
          <p:nvPr/>
        </p:nvSpPr>
        <p:spPr>
          <a:xfrm>
            <a:off x="5643151" y="5270920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2" name="Shape 2975"/>
          <p:cNvSpPr/>
          <p:nvPr/>
        </p:nvSpPr>
        <p:spPr>
          <a:xfrm>
            <a:off x="6292009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5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5" y="5897"/>
                </a:lnTo>
                <a:cubicBezTo>
                  <a:pt x="9825" y="5897"/>
                  <a:pt x="9825" y="15704"/>
                  <a:pt x="9825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3" name="Shape 2976"/>
          <p:cNvSpPr/>
          <p:nvPr/>
        </p:nvSpPr>
        <p:spPr>
          <a:xfrm>
            <a:off x="6859759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4" name="Shape 2977"/>
          <p:cNvSpPr/>
          <p:nvPr/>
        </p:nvSpPr>
        <p:spPr>
          <a:xfrm>
            <a:off x="7427509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5" name="Shape 2978"/>
          <p:cNvSpPr/>
          <p:nvPr/>
        </p:nvSpPr>
        <p:spPr>
          <a:xfrm>
            <a:off x="7995259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6" name="Shape 2979"/>
          <p:cNvSpPr/>
          <p:nvPr/>
        </p:nvSpPr>
        <p:spPr>
          <a:xfrm>
            <a:off x="8563010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7" name="Shape 2980"/>
          <p:cNvSpPr/>
          <p:nvPr/>
        </p:nvSpPr>
        <p:spPr>
          <a:xfrm>
            <a:off x="9130760" y="4743723"/>
            <a:ext cx="297393" cy="297393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8" name="Shape 2981"/>
          <p:cNvSpPr/>
          <p:nvPr/>
        </p:nvSpPr>
        <p:spPr>
          <a:xfrm>
            <a:off x="9698510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9" name="Shape 2982"/>
          <p:cNvSpPr/>
          <p:nvPr/>
        </p:nvSpPr>
        <p:spPr>
          <a:xfrm>
            <a:off x="10266260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0" name="Shape 2983"/>
          <p:cNvSpPr/>
          <p:nvPr/>
        </p:nvSpPr>
        <p:spPr>
          <a:xfrm>
            <a:off x="10834010" y="4743723"/>
            <a:ext cx="297393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1" name="Shape 2984"/>
          <p:cNvSpPr/>
          <p:nvPr/>
        </p:nvSpPr>
        <p:spPr>
          <a:xfrm>
            <a:off x="11482868" y="4743723"/>
            <a:ext cx="135179" cy="297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3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3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2790"/>
          <p:cNvSpPr/>
          <p:nvPr/>
        </p:nvSpPr>
        <p:spPr>
          <a:xfrm>
            <a:off x="298398" y="1667867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9" name="Shape 2791"/>
          <p:cNvSpPr/>
          <p:nvPr/>
        </p:nvSpPr>
        <p:spPr>
          <a:xfrm>
            <a:off x="890134" y="1653777"/>
            <a:ext cx="309957" cy="25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0" name="Shape 2792"/>
          <p:cNvSpPr/>
          <p:nvPr/>
        </p:nvSpPr>
        <p:spPr>
          <a:xfrm>
            <a:off x="1481869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949" y="13580"/>
                </a:moveTo>
                <a:cubicBezTo>
                  <a:pt x="11701" y="13784"/>
                  <a:pt x="11474" y="13901"/>
                  <a:pt x="11085" y="13931"/>
                </a:cubicBezTo>
                <a:lnTo>
                  <a:pt x="11085" y="11339"/>
                </a:lnTo>
                <a:cubicBezTo>
                  <a:pt x="11251" y="11383"/>
                  <a:pt x="11321" y="11435"/>
                  <a:pt x="11479" y="11494"/>
                </a:cubicBezTo>
                <a:cubicBezTo>
                  <a:pt x="11638" y="11554"/>
                  <a:pt x="11780" y="11632"/>
                  <a:pt x="11906" y="11728"/>
                </a:cubicBezTo>
                <a:cubicBezTo>
                  <a:pt x="12032" y="11824"/>
                  <a:pt x="12133" y="11943"/>
                  <a:pt x="12208" y="12084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0"/>
                </a:cubicBezTo>
                <a:moveTo>
                  <a:pt x="10437" y="9837"/>
                </a:moveTo>
                <a:cubicBezTo>
                  <a:pt x="10286" y="9800"/>
                  <a:pt x="10228" y="9753"/>
                  <a:pt x="10081" y="9698"/>
                </a:cubicBezTo>
                <a:cubicBezTo>
                  <a:pt x="9933" y="9642"/>
                  <a:pt x="9803" y="9570"/>
                  <a:pt x="9692" y="9481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2"/>
                  <a:pt x="9309" y="8880"/>
                  <a:pt x="9309" y="8702"/>
                </a:cubicBezTo>
                <a:cubicBezTo>
                  <a:pt x="9309" y="8309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9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7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59"/>
                  <a:pt x="9600" y="6756"/>
                </a:cubicBezTo>
                <a:cubicBezTo>
                  <a:pt x="9305" y="6852"/>
                  <a:pt x="9044" y="6991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199"/>
                  <a:pt x="8150" y="9541"/>
                  <a:pt x="8293" y="9815"/>
                </a:cubicBezTo>
                <a:cubicBezTo>
                  <a:pt x="8438" y="10089"/>
                  <a:pt x="8626" y="10317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7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1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5"/>
                  <a:pt x="9136" y="14624"/>
                  <a:pt x="9460" y="14743"/>
                </a:cubicBezTo>
                <a:cubicBezTo>
                  <a:pt x="9784" y="14861"/>
                  <a:pt x="10048" y="14924"/>
                  <a:pt x="10437" y="14932"/>
                </a:cubicBezTo>
                <a:lnTo>
                  <a:pt x="10437" y="15692"/>
                </a:lnTo>
                <a:lnTo>
                  <a:pt x="11085" y="15692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5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1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1" name="Shape 2793"/>
          <p:cNvSpPr/>
          <p:nvPr/>
        </p:nvSpPr>
        <p:spPr>
          <a:xfrm>
            <a:off x="2073605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0"/>
                </a:moveTo>
                <a:cubicBezTo>
                  <a:pt x="9513" y="14863"/>
                  <a:pt x="9355" y="14945"/>
                  <a:pt x="9084" y="14965"/>
                </a:cubicBezTo>
                <a:lnTo>
                  <a:pt x="9084" y="13151"/>
                </a:lnTo>
                <a:cubicBezTo>
                  <a:pt x="9199" y="13182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3"/>
                </a:cubicBezTo>
                <a:cubicBezTo>
                  <a:pt x="9920" y="13772"/>
                  <a:pt x="9946" y="13894"/>
                  <a:pt x="9946" y="14039"/>
                </a:cubicBezTo>
                <a:cubicBezTo>
                  <a:pt x="9946" y="14350"/>
                  <a:pt x="9859" y="14577"/>
                  <a:pt x="9686" y="14720"/>
                </a:cubicBezTo>
                <a:moveTo>
                  <a:pt x="8631" y="12100"/>
                </a:moveTo>
                <a:cubicBezTo>
                  <a:pt x="8526" y="12074"/>
                  <a:pt x="8486" y="12041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5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8"/>
                </a:cubicBezTo>
                <a:cubicBezTo>
                  <a:pt x="8214" y="10601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3"/>
                  <a:pt x="9898" y="12487"/>
                  <a:pt x="9683" y="12404"/>
                </a:cubicBezTo>
                <a:cubicBezTo>
                  <a:pt x="9466" y="12321"/>
                  <a:pt x="9310" y="12248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3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6"/>
                  <a:pt x="10625" y="10883"/>
                  <a:pt x="10537" y="10690"/>
                </a:cubicBezTo>
                <a:cubicBezTo>
                  <a:pt x="10450" y="10499"/>
                  <a:pt x="10331" y="10340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3"/>
                  <a:pt x="9310" y="9842"/>
                  <a:pt x="9084" y="9842"/>
                </a:cubicBezTo>
                <a:lnTo>
                  <a:pt x="9084" y="9331"/>
                </a:lnTo>
                <a:lnTo>
                  <a:pt x="8631" y="9331"/>
                </a:lnTo>
                <a:lnTo>
                  <a:pt x="8631" y="9842"/>
                </a:lnTo>
                <a:cubicBezTo>
                  <a:pt x="8405" y="9842"/>
                  <a:pt x="8253" y="9876"/>
                  <a:pt x="8048" y="9943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0"/>
                </a:cubicBezTo>
                <a:cubicBezTo>
                  <a:pt x="7032" y="10899"/>
                  <a:pt x="6985" y="11119"/>
                  <a:pt x="6985" y="11368"/>
                </a:cubicBezTo>
                <a:cubicBezTo>
                  <a:pt x="6985" y="11654"/>
                  <a:pt x="7035" y="11892"/>
                  <a:pt x="7136" y="12085"/>
                </a:cubicBezTo>
                <a:cubicBezTo>
                  <a:pt x="7237" y="12277"/>
                  <a:pt x="7368" y="12436"/>
                  <a:pt x="7531" y="12563"/>
                </a:cubicBezTo>
                <a:cubicBezTo>
                  <a:pt x="7694" y="12691"/>
                  <a:pt x="7878" y="12794"/>
                  <a:pt x="8081" y="12875"/>
                </a:cubicBezTo>
                <a:cubicBezTo>
                  <a:pt x="8285" y="12956"/>
                  <a:pt x="8426" y="13024"/>
                  <a:pt x="8631" y="13081"/>
                </a:cubicBezTo>
                <a:lnTo>
                  <a:pt x="8631" y="14965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7"/>
                  <a:pt x="7726" y="14187"/>
                  <a:pt x="7731" y="13844"/>
                </a:cubicBezTo>
                <a:lnTo>
                  <a:pt x="6872" y="13844"/>
                </a:lnTo>
                <a:cubicBezTo>
                  <a:pt x="6867" y="14135"/>
                  <a:pt x="6908" y="14392"/>
                  <a:pt x="6996" y="14615"/>
                </a:cubicBezTo>
                <a:cubicBezTo>
                  <a:pt x="7085" y="14839"/>
                  <a:pt x="7209" y="15027"/>
                  <a:pt x="7369" y="15180"/>
                </a:cubicBezTo>
                <a:cubicBezTo>
                  <a:pt x="7530" y="15333"/>
                  <a:pt x="7723" y="15451"/>
                  <a:pt x="7950" y="15534"/>
                </a:cubicBezTo>
                <a:cubicBezTo>
                  <a:pt x="8176" y="15617"/>
                  <a:pt x="8360" y="15661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3"/>
                  <a:pt x="10124" y="15354"/>
                  <a:pt x="10285" y="15211"/>
                </a:cubicBezTo>
                <a:cubicBezTo>
                  <a:pt x="10445" y="15068"/>
                  <a:pt x="10573" y="14889"/>
                  <a:pt x="10666" y="14673"/>
                </a:cubicBezTo>
                <a:cubicBezTo>
                  <a:pt x="10758" y="14459"/>
                  <a:pt x="10805" y="14205"/>
                  <a:pt x="10805" y="13914"/>
                </a:cubicBezTo>
                <a:cubicBezTo>
                  <a:pt x="10805" y="13634"/>
                  <a:pt x="10755" y="13398"/>
                  <a:pt x="10654" y="13206"/>
                </a:cubicBezTo>
                <a:cubicBezTo>
                  <a:pt x="10554" y="13014"/>
                  <a:pt x="10421" y="12853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9" y="987"/>
                  <a:pt x="20613" y="4502"/>
                  <a:pt x="20613" y="8836"/>
                </a:cubicBezTo>
                <a:cubicBezTo>
                  <a:pt x="20613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2" name="Shape 2794"/>
          <p:cNvSpPr/>
          <p:nvPr/>
        </p:nvSpPr>
        <p:spPr>
          <a:xfrm>
            <a:off x="2665341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0"/>
                </a:cubicBezTo>
                <a:cubicBezTo>
                  <a:pt x="9019" y="8087"/>
                  <a:pt x="8691" y="8762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49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7"/>
                  <a:pt x="8419" y="10916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4"/>
                </a:lnTo>
                <a:lnTo>
                  <a:pt x="8489" y="11784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7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5"/>
                  <a:pt x="9839" y="12385"/>
                  <a:pt x="9753" y="11784"/>
                </a:cubicBezTo>
                <a:lnTo>
                  <a:pt x="11924" y="11784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2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0"/>
                  <a:pt x="11052" y="7724"/>
                  <a:pt x="11535" y="772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3" name="Shape 2795"/>
          <p:cNvSpPr/>
          <p:nvPr/>
        </p:nvSpPr>
        <p:spPr>
          <a:xfrm>
            <a:off x="3257077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49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2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7"/>
                </a:cubicBezTo>
                <a:lnTo>
                  <a:pt x="10798" y="10320"/>
                </a:lnTo>
                <a:cubicBezTo>
                  <a:pt x="10307" y="9985"/>
                  <a:pt x="9826" y="9817"/>
                  <a:pt x="9356" y="9817"/>
                </a:cubicBezTo>
                <a:cubicBezTo>
                  <a:pt x="8708" y="9817"/>
                  <a:pt x="8176" y="10026"/>
                  <a:pt x="7761" y="10441"/>
                </a:cubicBezTo>
                <a:cubicBezTo>
                  <a:pt x="7404" y="10804"/>
                  <a:pt x="7158" y="11296"/>
                  <a:pt x="7023" y="11917"/>
                </a:cubicBezTo>
                <a:lnTo>
                  <a:pt x="6594" y="11917"/>
                </a:lnTo>
                <a:lnTo>
                  <a:pt x="6384" y="12435"/>
                </a:lnTo>
                <a:lnTo>
                  <a:pt x="6967" y="12435"/>
                </a:lnTo>
                <a:cubicBezTo>
                  <a:pt x="6961" y="12495"/>
                  <a:pt x="6957" y="12549"/>
                  <a:pt x="6955" y="12598"/>
                </a:cubicBezTo>
                <a:cubicBezTo>
                  <a:pt x="6952" y="12646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49"/>
                  <a:pt x="6967" y="12987"/>
                </a:cubicBezTo>
                <a:lnTo>
                  <a:pt x="6602" y="12987"/>
                </a:lnTo>
                <a:lnTo>
                  <a:pt x="6384" y="13497"/>
                </a:lnTo>
                <a:lnTo>
                  <a:pt x="7007" y="13497"/>
                </a:lnTo>
                <a:cubicBezTo>
                  <a:pt x="7093" y="14146"/>
                  <a:pt x="7313" y="14662"/>
                  <a:pt x="7663" y="15045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1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59"/>
                </a:cubicBezTo>
                <a:cubicBezTo>
                  <a:pt x="9850" y="14945"/>
                  <a:pt x="9626" y="14989"/>
                  <a:pt x="9356" y="14989"/>
                </a:cubicBezTo>
                <a:cubicBezTo>
                  <a:pt x="8940" y="14989"/>
                  <a:pt x="8611" y="14834"/>
                  <a:pt x="8368" y="14527"/>
                </a:cubicBezTo>
                <a:cubicBezTo>
                  <a:pt x="8158" y="14279"/>
                  <a:pt x="8020" y="13935"/>
                  <a:pt x="7955" y="13497"/>
                </a:cubicBezTo>
                <a:lnTo>
                  <a:pt x="9583" y="13497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5"/>
                </a:cubicBezTo>
                <a:lnTo>
                  <a:pt x="7906" y="12549"/>
                </a:lnTo>
                <a:cubicBezTo>
                  <a:pt x="7906" y="12500"/>
                  <a:pt x="7909" y="12462"/>
                  <a:pt x="7914" y="12435"/>
                </a:cubicBezTo>
                <a:lnTo>
                  <a:pt x="9899" y="12435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2"/>
                  <a:pt x="8384" y="10968"/>
                </a:cubicBezTo>
                <a:cubicBezTo>
                  <a:pt x="8627" y="10682"/>
                  <a:pt x="8929" y="10539"/>
                  <a:pt x="9292" y="1053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4" name="Shape 2796"/>
          <p:cNvSpPr/>
          <p:nvPr/>
        </p:nvSpPr>
        <p:spPr>
          <a:xfrm>
            <a:off x="3848813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7"/>
                </a:moveTo>
                <a:cubicBezTo>
                  <a:pt x="12172" y="13338"/>
                  <a:pt x="10523" y="12824"/>
                  <a:pt x="9988" y="12695"/>
                </a:cubicBezTo>
                <a:lnTo>
                  <a:pt x="10421" y="11009"/>
                </a:lnTo>
                <a:cubicBezTo>
                  <a:pt x="10956" y="11139"/>
                  <a:pt x="12671" y="11395"/>
                  <a:pt x="12416" y="12387"/>
                </a:cubicBezTo>
                <a:moveTo>
                  <a:pt x="12637" y="8174"/>
                </a:moveTo>
                <a:lnTo>
                  <a:pt x="12960" y="6916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0"/>
                  <a:pt x="11436" y="7853"/>
                  <a:pt x="11224" y="7806"/>
                </a:cubicBezTo>
                <a:lnTo>
                  <a:pt x="11541" y="6573"/>
                </a:lnTo>
                <a:lnTo>
                  <a:pt x="10753" y="6382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4"/>
                  <a:pt x="9283" y="10116"/>
                </a:cubicBezTo>
                <a:cubicBezTo>
                  <a:pt x="9257" y="10110"/>
                  <a:pt x="9229" y="10103"/>
                  <a:pt x="9200" y="10097"/>
                </a:cubicBezTo>
                <a:lnTo>
                  <a:pt x="8684" y="12103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7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6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8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6"/>
                  <a:pt x="13210" y="11058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5" name="Shape 2797"/>
          <p:cNvSpPr/>
          <p:nvPr/>
        </p:nvSpPr>
        <p:spPr>
          <a:xfrm>
            <a:off x="4440549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79"/>
                </a:moveTo>
                <a:cubicBezTo>
                  <a:pt x="9878" y="12752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79"/>
                </a:cubicBezTo>
                <a:moveTo>
                  <a:pt x="9860" y="13998"/>
                </a:moveTo>
                <a:cubicBezTo>
                  <a:pt x="9669" y="14737"/>
                  <a:pt x="8373" y="14338"/>
                  <a:pt x="7953" y="14238"/>
                </a:cubicBezTo>
                <a:lnTo>
                  <a:pt x="8293" y="12927"/>
                </a:lnTo>
                <a:cubicBezTo>
                  <a:pt x="8714" y="13027"/>
                  <a:pt x="10060" y="13227"/>
                  <a:pt x="9860" y="13998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8"/>
                  <a:pt x="9090" y="10471"/>
                  <a:pt x="8925" y="10434"/>
                </a:cubicBezTo>
                <a:lnTo>
                  <a:pt x="9173" y="9476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7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4"/>
                </a:lnTo>
                <a:cubicBezTo>
                  <a:pt x="6885" y="10644"/>
                  <a:pt x="7345" y="10745"/>
                  <a:pt x="7335" y="10751"/>
                </a:cubicBezTo>
                <a:cubicBezTo>
                  <a:pt x="7586" y="10812"/>
                  <a:pt x="7632" y="10971"/>
                  <a:pt x="7624" y="11098"/>
                </a:cubicBezTo>
                <a:lnTo>
                  <a:pt x="7335" y="12213"/>
                </a:lnTo>
                <a:cubicBezTo>
                  <a:pt x="7352" y="12216"/>
                  <a:pt x="7375" y="12222"/>
                  <a:pt x="7399" y="12232"/>
                </a:cubicBezTo>
                <a:cubicBezTo>
                  <a:pt x="7379" y="12227"/>
                  <a:pt x="7357" y="12222"/>
                  <a:pt x="7334" y="12216"/>
                </a:cubicBezTo>
                <a:lnTo>
                  <a:pt x="6928" y="13777"/>
                </a:lnTo>
                <a:cubicBezTo>
                  <a:pt x="6898" y="13851"/>
                  <a:pt x="6820" y="13960"/>
                  <a:pt x="6645" y="13919"/>
                </a:cubicBezTo>
                <a:cubicBezTo>
                  <a:pt x="6651" y="13928"/>
                  <a:pt x="6194" y="13811"/>
                  <a:pt x="6194" y="13811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1"/>
                  <a:pt x="6990" y="14759"/>
                  <a:pt x="7134" y="14795"/>
                </a:cubicBezTo>
                <a:lnTo>
                  <a:pt x="6878" y="15784"/>
                </a:lnTo>
                <a:lnTo>
                  <a:pt x="7497" y="15933"/>
                </a:lnTo>
                <a:lnTo>
                  <a:pt x="7751" y="14954"/>
                </a:lnTo>
                <a:cubicBezTo>
                  <a:pt x="7921" y="14998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8"/>
                </a:cubicBezTo>
                <a:cubicBezTo>
                  <a:pt x="11324" y="13669"/>
                  <a:pt x="11041" y="13242"/>
                  <a:pt x="10485" y="12965"/>
                </a:cubicBezTo>
                <a:cubicBezTo>
                  <a:pt x="10890" y="12875"/>
                  <a:pt x="11195" y="12619"/>
                  <a:pt x="11277" y="12090"/>
                </a:cubicBezTo>
                <a:cubicBezTo>
                  <a:pt x="11389" y="11368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1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09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6" name="Shape 2798"/>
          <p:cNvSpPr/>
          <p:nvPr/>
        </p:nvSpPr>
        <p:spPr>
          <a:xfrm>
            <a:off x="5032284" y="1696044"/>
            <a:ext cx="309957" cy="16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8"/>
                </a:moveTo>
                <a:cubicBezTo>
                  <a:pt x="11425" y="11731"/>
                  <a:pt x="11338" y="11646"/>
                  <a:pt x="11242" y="11581"/>
                </a:cubicBezTo>
                <a:cubicBezTo>
                  <a:pt x="11144" y="11515"/>
                  <a:pt x="11102" y="11458"/>
                  <a:pt x="11001" y="11410"/>
                </a:cubicBezTo>
                <a:lnTo>
                  <a:pt x="11001" y="14261"/>
                </a:lnTo>
                <a:cubicBezTo>
                  <a:pt x="11238" y="14227"/>
                  <a:pt x="11377" y="14100"/>
                  <a:pt x="11528" y="13875"/>
                </a:cubicBezTo>
                <a:cubicBezTo>
                  <a:pt x="11680" y="13651"/>
                  <a:pt x="11756" y="13293"/>
                  <a:pt x="11756" y="12804"/>
                </a:cubicBezTo>
                <a:cubicBezTo>
                  <a:pt x="11756" y="12576"/>
                  <a:pt x="11733" y="12384"/>
                  <a:pt x="11686" y="12229"/>
                </a:cubicBezTo>
                <a:cubicBezTo>
                  <a:pt x="11640" y="12074"/>
                  <a:pt x="11579" y="11944"/>
                  <a:pt x="11502" y="11838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2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2"/>
                  <a:pt x="17453" y="16200"/>
                  <a:pt x="17182" y="16200"/>
                </a:cubicBezTo>
                <a:moveTo>
                  <a:pt x="9917" y="8509"/>
                </a:moveTo>
                <a:cubicBezTo>
                  <a:pt x="9917" y="8706"/>
                  <a:pt x="9938" y="8872"/>
                  <a:pt x="9982" y="9011"/>
                </a:cubicBezTo>
                <a:cubicBezTo>
                  <a:pt x="10026" y="9150"/>
                  <a:pt x="10082" y="9268"/>
                  <a:pt x="10150" y="9366"/>
                </a:cubicBezTo>
                <a:cubicBezTo>
                  <a:pt x="10219" y="9464"/>
                  <a:pt x="10298" y="9544"/>
                  <a:pt x="10388" y="9605"/>
                </a:cubicBezTo>
                <a:cubicBezTo>
                  <a:pt x="10478" y="9665"/>
                  <a:pt x="10513" y="9717"/>
                  <a:pt x="10605" y="9757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5"/>
                </a:cubicBezTo>
                <a:cubicBezTo>
                  <a:pt x="9981" y="7769"/>
                  <a:pt x="9917" y="8077"/>
                  <a:pt x="9917" y="8509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8"/>
                  <a:pt x="18655" y="18900"/>
                </a:cubicBezTo>
                <a:cubicBezTo>
                  <a:pt x="18655" y="19217"/>
                  <a:pt x="18690" y="19517"/>
                  <a:pt x="18745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4"/>
                </a:lnTo>
                <a:cubicBezTo>
                  <a:pt x="1136" y="5335"/>
                  <a:pt x="1300" y="5400"/>
                  <a:pt x="1473" y="5400"/>
                </a:cubicBezTo>
                <a:cubicBezTo>
                  <a:pt x="2286" y="5400"/>
                  <a:pt x="2945" y="4191"/>
                  <a:pt x="2945" y="2700"/>
                </a:cubicBezTo>
                <a:cubicBezTo>
                  <a:pt x="2945" y="2382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2"/>
                  <a:pt x="18655" y="2700"/>
                </a:cubicBezTo>
                <a:cubicBezTo>
                  <a:pt x="18655" y="4191"/>
                  <a:pt x="19314" y="5400"/>
                  <a:pt x="20127" y="5400"/>
                </a:cubicBezTo>
                <a:cubicBezTo>
                  <a:pt x="20300" y="5400"/>
                  <a:pt x="20464" y="5335"/>
                  <a:pt x="20618" y="5234"/>
                </a:cubicBezTo>
                <a:cubicBezTo>
                  <a:pt x="20618" y="5234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9" y="18000"/>
                  <a:pt x="20618" y="18403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  <a:moveTo>
                  <a:pt x="12385" y="13801"/>
                </a:moveTo>
                <a:cubicBezTo>
                  <a:pt x="12304" y="14141"/>
                  <a:pt x="12193" y="14422"/>
                  <a:pt x="12052" y="14646"/>
                </a:cubicBezTo>
                <a:cubicBezTo>
                  <a:pt x="11912" y="14871"/>
                  <a:pt x="11747" y="15042"/>
                  <a:pt x="11558" y="15160"/>
                </a:cubicBezTo>
                <a:cubicBezTo>
                  <a:pt x="11369" y="15278"/>
                  <a:pt x="11221" y="15345"/>
                  <a:pt x="11001" y="15362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2"/>
                </a:lnTo>
                <a:cubicBezTo>
                  <a:pt x="10368" y="15353"/>
                  <a:pt x="10206" y="15284"/>
                  <a:pt x="10009" y="15154"/>
                </a:cubicBezTo>
                <a:cubicBezTo>
                  <a:pt x="9811" y="15023"/>
                  <a:pt x="9642" y="14837"/>
                  <a:pt x="9501" y="14596"/>
                </a:cubicBezTo>
                <a:cubicBezTo>
                  <a:pt x="9361" y="14356"/>
                  <a:pt x="9252" y="14061"/>
                  <a:pt x="9175" y="13710"/>
                </a:cubicBezTo>
                <a:cubicBezTo>
                  <a:pt x="9098" y="13359"/>
                  <a:pt x="9062" y="12956"/>
                  <a:pt x="9066" y="12498"/>
                </a:cubicBezTo>
                <a:lnTo>
                  <a:pt x="9818" y="12498"/>
                </a:lnTo>
                <a:cubicBezTo>
                  <a:pt x="9813" y="13036"/>
                  <a:pt x="9877" y="13461"/>
                  <a:pt x="10009" y="13770"/>
                </a:cubicBezTo>
                <a:cubicBezTo>
                  <a:pt x="10140" y="14081"/>
                  <a:pt x="10302" y="14244"/>
                  <a:pt x="10605" y="14261"/>
                </a:cubicBezTo>
                <a:lnTo>
                  <a:pt x="10605" y="11299"/>
                </a:lnTo>
                <a:cubicBezTo>
                  <a:pt x="10425" y="11209"/>
                  <a:pt x="10302" y="11101"/>
                  <a:pt x="10124" y="10974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5"/>
                  <a:pt x="9385" y="10035"/>
                  <a:pt x="9297" y="9733"/>
                </a:cubicBezTo>
                <a:cubicBezTo>
                  <a:pt x="9209" y="9431"/>
                  <a:pt x="9165" y="9056"/>
                  <a:pt x="9165" y="8607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6"/>
                  <a:pt x="9617" y="6827"/>
                </a:cubicBezTo>
                <a:cubicBezTo>
                  <a:pt x="9755" y="6627"/>
                  <a:pt x="9914" y="6474"/>
                  <a:pt x="10094" y="6368"/>
                </a:cubicBezTo>
                <a:cubicBezTo>
                  <a:pt x="10275" y="6262"/>
                  <a:pt x="10408" y="6209"/>
                  <a:pt x="10605" y="6209"/>
                </a:cubicBezTo>
                <a:lnTo>
                  <a:pt x="10605" y="5406"/>
                </a:lnTo>
                <a:lnTo>
                  <a:pt x="11001" y="5406"/>
                </a:lnTo>
                <a:lnTo>
                  <a:pt x="11001" y="6209"/>
                </a:lnTo>
                <a:cubicBezTo>
                  <a:pt x="11199" y="6209"/>
                  <a:pt x="11329" y="6257"/>
                  <a:pt x="11505" y="6356"/>
                </a:cubicBezTo>
                <a:cubicBezTo>
                  <a:pt x="11681" y="6454"/>
                  <a:pt x="11834" y="6601"/>
                  <a:pt x="11963" y="6796"/>
                </a:cubicBezTo>
                <a:cubicBezTo>
                  <a:pt x="12093" y="6992"/>
                  <a:pt x="12196" y="7241"/>
                  <a:pt x="12273" y="7543"/>
                </a:cubicBezTo>
                <a:cubicBezTo>
                  <a:pt x="12350" y="7845"/>
                  <a:pt x="12389" y="8195"/>
                  <a:pt x="12389" y="8594"/>
                </a:cubicBezTo>
                <a:lnTo>
                  <a:pt x="11637" y="8594"/>
                </a:lnTo>
                <a:cubicBezTo>
                  <a:pt x="11628" y="8179"/>
                  <a:pt x="11570" y="7860"/>
                  <a:pt x="11463" y="7641"/>
                </a:cubicBezTo>
                <a:cubicBezTo>
                  <a:pt x="11355" y="7420"/>
                  <a:pt x="11238" y="7311"/>
                  <a:pt x="11001" y="7311"/>
                </a:cubicBezTo>
                <a:lnTo>
                  <a:pt x="11001" y="9892"/>
                </a:lnTo>
                <a:cubicBezTo>
                  <a:pt x="11199" y="9990"/>
                  <a:pt x="11336" y="10104"/>
                  <a:pt x="11525" y="10235"/>
                </a:cubicBezTo>
                <a:cubicBezTo>
                  <a:pt x="11714" y="10365"/>
                  <a:pt x="11881" y="10532"/>
                  <a:pt x="12026" y="10736"/>
                </a:cubicBezTo>
                <a:cubicBezTo>
                  <a:pt x="12171" y="10940"/>
                  <a:pt x="12287" y="11193"/>
                  <a:pt x="12375" y="11495"/>
                </a:cubicBezTo>
                <a:cubicBezTo>
                  <a:pt x="12463" y="11797"/>
                  <a:pt x="12507" y="12168"/>
                  <a:pt x="12507" y="12608"/>
                </a:cubicBezTo>
                <a:cubicBezTo>
                  <a:pt x="12507" y="13065"/>
                  <a:pt x="12466" y="13463"/>
                  <a:pt x="12385" y="13801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2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2"/>
                  <a:pt x="5671" y="3600"/>
                  <a:pt x="5400" y="3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7" name="Shape 2799"/>
          <p:cNvSpPr/>
          <p:nvPr/>
        </p:nvSpPr>
        <p:spPr>
          <a:xfrm>
            <a:off x="5624020" y="1667867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8" name="Shape 2800"/>
          <p:cNvSpPr/>
          <p:nvPr/>
        </p:nvSpPr>
        <p:spPr>
          <a:xfrm>
            <a:off x="298398" y="2273692"/>
            <a:ext cx="309957" cy="197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29" name="Shape 2801"/>
          <p:cNvSpPr/>
          <p:nvPr/>
        </p:nvSpPr>
        <p:spPr>
          <a:xfrm>
            <a:off x="890134" y="2287780"/>
            <a:ext cx="309957" cy="169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6"/>
                </a:moveTo>
                <a:lnTo>
                  <a:pt x="11671" y="10299"/>
                </a:lnTo>
                <a:lnTo>
                  <a:pt x="9907" y="10299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2"/>
                  <a:pt x="9902" y="11100"/>
                  <a:pt x="9907" y="11141"/>
                </a:cubicBezTo>
                <a:lnTo>
                  <a:pt x="11570" y="11141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9"/>
                  <a:pt x="10123" y="13114"/>
                  <a:pt x="10311" y="13494"/>
                </a:cubicBezTo>
                <a:cubicBezTo>
                  <a:pt x="10527" y="13964"/>
                  <a:pt x="10819" y="14199"/>
                  <a:pt x="11189" y="14199"/>
                </a:cubicBezTo>
                <a:cubicBezTo>
                  <a:pt x="11429" y="14199"/>
                  <a:pt x="11628" y="14134"/>
                  <a:pt x="11786" y="14001"/>
                </a:cubicBezTo>
                <a:cubicBezTo>
                  <a:pt x="11930" y="13878"/>
                  <a:pt x="12093" y="13671"/>
                  <a:pt x="12276" y="13382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7"/>
                </a:cubicBezTo>
                <a:cubicBezTo>
                  <a:pt x="9372" y="13700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1"/>
                </a:lnTo>
                <a:lnTo>
                  <a:pt x="9065" y="11141"/>
                </a:lnTo>
                <a:cubicBezTo>
                  <a:pt x="9060" y="11083"/>
                  <a:pt x="9056" y="11022"/>
                  <a:pt x="9054" y="10955"/>
                </a:cubicBezTo>
                <a:cubicBezTo>
                  <a:pt x="9051" y="10889"/>
                  <a:pt x="9050" y="10819"/>
                  <a:pt x="9050" y="10744"/>
                </a:cubicBezTo>
                <a:cubicBezTo>
                  <a:pt x="9050" y="10687"/>
                  <a:pt x="9051" y="10620"/>
                  <a:pt x="9054" y="10547"/>
                </a:cubicBezTo>
                <a:cubicBezTo>
                  <a:pt x="9056" y="10472"/>
                  <a:pt x="9060" y="10389"/>
                  <a:pt x="9065" y="10299"/>
                </a:cubicBezTo>
                <a:lnTo>
                  <a:pt x="8546" y="10299"/>
                </a:lnTo>
                <a:lnTo>
                  <a:pt x="8734" y="9506"/>
                </a:lnTo>
                <a:lnTo>
                  <a:pt x="9115" y="9506"/>
                </a:lnTo>
                <a:cubicBezTo>
                  <a:pt x="9235" y="8557"/>
                  <a:pt x="9453" y="7806"/>
                  <a:pt x="9770" y="7253"/>
                </a:cubicBezTo>
                <a:cubicBezTo>
                  <a:pt x="10140" y="6617"/>
                  <a:pt x="10612" y="6299"/>
                  <a:pt x="11189" y="6299"/>
                </a:cubicBezTo>
                <a:cubicBezTo>
                  <a:pt x="11606" y="6299"/>
                  <a:pt x="12034" y="6555"/>
                  <a:pt x="12470" y="7066"/>
                </a:cubicBezTo>
                <a:lnTo>
                  <a:pt x="12139" y="8193"/>
                </a:lnTo>
                <a:cubicBezTo>
                  <a:pt x="11832" y="7666"/>
                  <a:pt x="11496" y="7401"/>
                  <a:pt x="11131" y="7401"/>
                </a:cubicBezTo>
                <a:cubicBezTo>
                  <a:pt x="10809" y="7401"/>
                  <a:pt x="10541" y="7620"/>
                  <a:pt x="10325" y="8058"/>
                </a:cubicBezTo>
                <a:cubicBezTo>
                  <a:pt x="10142" y="8445"/>
                  <a:pt x="10020" y="8929"/>
                  <a:pt x="9957" y="9506"/>
                </a:cubicBezTo>
                <a:cubicBezTo>
                  <a:pt x="9957" y="9506"/>
                  <a:pt x="11858" y="9506"/>
                  <a:pt x="11858" y="9506"/>
                </a:cubicBezTo>
                <a:close/>
                <a:moveTo>
                  <a:pt x="10800" y="3601"/>
                </a:moveTo>
                <a:cubicBezTo>
                  <a:pt x="8631" y="3601"/>
                  <a:pt x="6873" y="6824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4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3"/>
                  <a:pt x="3927" y="4501"/>
                </a:cubicBezTo>
                <a:cubicBezTo>
                  <a:pt x="3927" y="4998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8"/>
                  <a:pt x="5891" y="4501"/>
                </a:cubicBezTo>
                <a:cubicBezTo>
                  <a:pt x="5891" y="4003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8"/>
                  <a:pt x="19636" y="2701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1"/>
                </a:cubicBezTo>
                <a:cubicBezTo>
                  <a:pt x="20618" y="3198"/>
                  <a:pt x="20398" y="3601"/>
                  <a:pt x="20127" y="3601"/>
                </a:cubicBezTo>
                <a:moveTo>
                  <a:pt x="20618" y="16365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9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9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1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1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2"/>
                  <a:pt x="19856" y="18000"/>
                  <a:pt x="20127" y="18000"/>
                </a:cubicBezTo>
                <a:cubicBezTo>
                  <a:pt x="20398" y="18000"/>
                  <a:pt x="20618" y="18402"/>
                  <a:pt x="20618" y="18900"/>
                </a:cubicBezTo>
                <a:cubicBezTo>
                  <a:pt x="20618" y="19397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7"/>
                  <a:pt x="982" y="18900"/>
                </a:cubicBezTo>
                <a:cubicBezTo>
                  <a:pt x="982" y="18402"/>
                  <a:pt x="1202" y="18000"/>
                  <a:pt x="1473" y="18000"/>
                </a:cubicBezTo>
                <a:cubicBezTo>
                  <a:pt x="1744" y="18000"/>
                  <a:pt x="1964" y="18402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1"/>
                </a:cubicBezTo>
                <a:cubicBezTo>
                  <a:pt x="1964" y="3198"/>
                  <a:pt x="1744" y="3601"/>
                  <a:pt x="1473" y="3601"/>
                </a:cubicBezTo>
                <a:cubicBezTo>
                  <a:pt x="1202" y="3601"/>
                  <a:pt x="982" y="3198"/>
                  <a:pt x="982" y="2701"/>
                </a:cubicBezTo>
                <a:cubicBezTo>
                  <a:pt x="982" y="2203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0" name="Shape 2802"/>
          <p:cNvSpPr/>
          <p:nvPr/>
        </p:nvSpPr>
        <p:spPr>
          <a:xfrm>
            <a:off x="1481869" y="2259603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29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5"/>
                  <a:pt x="9900" y="13198"/>
                  <a:pt x="9900" y="13254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0"/>
                </a:lnTo>
                <a:lnTo>
                  <a:pt x="9943" y="14340"/>
                </a:lnTo>
                <a:cubicBezTo>
                  <a:pt x="10001" y="14842"/>
                  <a:pt x="10124" y="15236"/>
                  <a:pt x="10311" y="15520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0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6"/>
                  <a:pt x="9177" y="15084"/>
                  <a:pt x="9101" y="14340"/>
                </a:cubicBezTo>
                <a:lnTo>
                  <a:pt x="8547" y="14340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8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4"/>
                  <a:pt x="9060" y="13192"/>
                  <a:pt x="9065" y="13124"/>
                </a:cubicBezTo>
                <a:lnTo>
                  <a:pt x="8547" y="13124"/>
                </a:lnTo>
                <a:lnTo>
                  <a:pt x="8734" y="12529"/>
                </a:lnTo>
                <a:lnTo>
                  <a:pt x="9115" y="12529"/>
                </a:lnTo>
                <a:cubicBezTo>
                  <a:pt x="9235" y="11818"/>
                  <a:pt x="9453" y="11254"/>
                  <a:pt x="9770" y="10840"/>
                </a:cubicBezTo>
                <a:cubicBezTo>
                  <a:pt x="10140" y="10363"/>
                  <a:pt x="10613" y="10124"/>
                  <a:pt x="11189" y="10124"/>
                </a:cubicBezTo>
                <a:cubicBezTo>
                  <a:pt x="11607" y="10124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50"/>
                  <a:pt x="11496" y="10951"/>
                  <a:pt x="11131" y="10951"/>
                </a:cubicBezTo>
                <a:cubicBezTo>
                  <a:pt x="10809" y="10951"/>
                  <a:pt x="10541" y="11115"/>
                  <a:pt x="10325" y="11443"/>
                </a:cubicBezTo>
                <a:cubicBezTo>
                  <a:pt x="10143" y="11734"/>
                  <a:pt x="10020" y="12097"/>
                  <a:pt x="9958" y="12529"/>
                </a:cubicBezTo>
                <a:cubicBezTo>
                  <a:pt x="9958" y="12529"/>
                  <a:pt x="11858" y="12529"/>
                  <a:pt x="11858" y="12529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1" name="Shape 2803"/>
          <p:cNvSpPr/>
          <p:nvPr/>
        </p:nvSpPr>
        <p:spPr>
          <a:xfrm>
            <a:off x="2073605" y="2273692"/>
            <a:ext cx="309957" cy="197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5"/>
                </a:lnTo>
                <a:cubicBezTo>
                  <a:pt x="8165" y="13232"/>
                  <a:pt x="8167" y="13320"/>
                  <a:pt x="8171" y="13348"/>
                </a:cubicBezTo>
                <a:lnTo>
                  <a:pt x="9418" y="13348"/>
                </a:lnTo>
                <a:lnTo>
                  <a:pt x="9283" y="13883"/>
                </a:lnTo>
                <a:lnTo>
                  <a:pt x="8198" y="13883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70"/>
                  <a:pt x="8003" y="15505"/>
                </a:cubicBezTo>
                <a:cubicBezTo>
                  <a:pt x="7769" y="15104"/>
                  <a:pt x="7623" y="14562"/>
                  <a:pt x="7566" y="13883"/>
                </a:cubicBezTo>
                <a:lnTo>
                  <a:pt x="7150" y="13883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7"/>
                  <a:pt x="7530" y="13221"/>
                </a:cubicBezTo>
                <a:cubicBezTo>
                  <a:pt x="7529" y="13175"/>
                  <a:pt x="7528" y="13127"/>
                  <a:pt x="7528" y="13077"/>
                </a:cubicBezTo>
                <a:cubicBezTo>
                  <a:pt x="7528" y="13037"/>
                  <a:pt x="7529" y="12991"/>
                  <a:pt x="7530" y="12941"/>
                </a:cubicBezTo>
                <a:cubicBezTo>
                  <a:pt x="7532" y="12890"/>
                  <a:pt x="7536" y="12833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8"/>
                  <a:pt x="9132" y="10028"/>
                </a:cubicBezTo>
                <a:cubicBezTo>
                  <a:pt x="9445" y="10028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5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0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60"/>
                  <a:pt x="1202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7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7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7"/>
                  <a:pt x="13525" y="16971"/>
                  <a:pt x="13255" y="1697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2" name="Shape 2804"/>
          <p:cNvSpPr/>
          <p:nvPr/>
        </p:nvSpPr>
        <p:spPr>
          <a:xfrm>
            <a:off x="2665341" y="2287781"/>
            <a:ext cx="309957" cy="16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6"/>
                </a:lnTo>
                <a:cubicBezTo>
                  <a:pt x="10458" y="13273"/>
                  <a:pt x="11518" y="13902"/>
                  <a:pt x="11675" y="12740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2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3"/>
                  <a:pt x="11059" y="8378"/>
                  <a:pt x="10772" y="8246"/>
                </a:cubicBezTo>
                <a:moveTo>
                  <a:pt x="12833" y="9742"/>
                </a:moveTo>
                <a:cubicBezTo>
                  <a:pt x="12767" y="10572"/>
                  <a:pt x="12517" y="10974"/>
                  <a:pt x="12186" y="11116"/>
                </a:cubicBezTo>
                <a:cubicBezTo>
                  <a:pt x="12641" y="11552"/>
                  <a:pt x="12872" y="12224"/>
                  <a:pt x="12652" y="13386"/>
                </a:cubicBezTo>
                <a:cubicBezTo>
                  <a:pt x="12378" y="14828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6"/>
                  <a:pt x="10088" y="14311"/>
                  <a:pt x="9949" y="14242"/>
                </a:cubicBezTo>
                <a:lnTo>
                  <a:pt x="9741" y="15780"/>
                </a:lnTo>
                <a:lnTo>
                  <a:pt x="9235" y="15548"/>
                </a:lnTo>
                <a:lnTo>
                  <a:pt x="9444" y="13993"/>
                </a:lnTo>
                <a:cubicBezTo>
                  <a:pt x="9326" y="13936"/>
                  <a:pt x="9206" y="13877"/>
                  <a:pt x="9083" y="13820"/>
                </a:cubicBezTo>
                <a:lnTo>
                  <a:pt x="8423" y="13517"/>
                </a:lnTo>
                <a:lnTo>
                  <a:pt x="8675" y="12446"/>
                </a:lnTo>
                <a:cubicBezTo>
                  <a:pt x="8675" y="12446"/>
                  <a:pt x="9049" y="12629"/>
                  <a:pt x="9043" y="12615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7" y="9940"/>
                </a:lnTo>
                <a:cubicBezTo>
                  <a:pt x="9626" y="9949"/>
                  <a:pt x="9644" y="9957"/>
                  <a:pt x="9661" y="9965"/>
                </a:cubicBezTo>
                <a:cubicBezTo>
                  <a:pt x="9641" y="9950"/>
                  <a:pt x="9623" y="9940"/>
                  <a:pt x="9608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8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5" y="6471"/>
                </a:lnTo>
                <a:lnTo>
                  <a:pt x="10074" y="6793"/>
                </a:lnTo>
                <a:lnTo>
                  <a:pt x="10074" y="6798"/>
                </a:lnTo>
                <a:cubicBezTo>
                  <a:pt x="10179" y="6845"/>
                  <a:pt x="10288" y="6892"/>
                  <a:pt x="10398" y="6937"/>
                </a:cubicBezTo>
                <a:lnTo>
                  <a:pt x="10606" y="5401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7"/>
                  <a:pt x="11182" y="7255"/>
                  <a:pt x="11315" y="7317"/>
                </a:cubicBezTo>
                <a:lnTo>
                  <a:pt x="11517" y="5821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7"/>
                  <a:pt x="12833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8" y="16200"/>
                  <a:pt x="15709" y="16603"/>
                  <a:pt x="15709" y="17100"/>
                </a:cubicBezTo>
                <a:cubicBezTo>
                  <a:pt x="15709" y="17598"/>
                  <a:pt x="15928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8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8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8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8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0"/>
                </a:cubicBezTo>
                <a:cubicBezTo>
                  <a:pt x="20618" y="3198"/>
                  <a:pt x="20398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10"/>
                  <a:pt x="18655" y="18900"/>
                </a:cubicBezTo>
                <a:cubicBezTo>
                  <a:pt x="18655" y="19217"/>
                  <a:pt x="18690" y="19518"/>
                  <a:pt x="18744" y="19800"/>
                </a:cubicBezTo>
                <a:lnTo>
                  <a:pt x="2855" y="19800"/>
                </a:lnTo>
                <a:cubicBezTo>
                  <a:pt x="2910" y="19518"/>
                  <a:pt x="2945" y="19217"/>
                  <a:pt x="2945" y="18900"/>
                </a:cubicBezTo>
                <a:cubicBezTo>
                  <a:pt x="2945" y="17410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90" y="2083"/>
                  <a:pt x="18655" y="2383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8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8" y="18000"/>
                  <a:pt x="20618" y="18403"/>
                  <a:pt x="20618" y="18900"/>
                </a:cubicBezTo>
                <a:cubicBezTo>
                  <a:pt x="20618" y="19398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8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8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8"/>
                  <a:pt x="1744" y="3600"/>
                  <a:pt x="1473" y="3600"/>
                </a:cubicBezTo>
                <a:cubicBezTo>
                  <a:pt x="1201" y="3600"/>
                  <a:pt x="982" y="3198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3" name="Shape 2805"/>
          <p:cNvSpPr/>
          <p:nvPr/>
        </p:nvSpPr>
        <p:spPr>
          <a:xfrm>
            <a:off x="3257077" y="2259603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4" name="Shape 2806"/>
          <p:cNvSpPr/>
          <p:nvPr/>
        </p:nvSpPr>
        <p:spPr>
          <a:xfrm>
            <a:off x="3848813" y="2273692"/>
            <a:ext cx="309957" cy="197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40"/>
                  <a:pt x="9938" y="13340"/>
                </a:cubicBezTo>
                <a:cubicBezTo>
                  <a:pt x="10292" y="13653"/>
                  <a:pt x="10472" y="14131"/>
                  <a:pt x="10300" y="14961"/>
                </a:cubicBezTo>
                <a:cubicBezTo>
                  <a:pt x="10088" y="15991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5"/>
                </a:lnTo>
                <a:lnTo>
                  <a:pt x="8513" y="15711"/>
                </a:lnTo>
                <a:cubicBezTo>
                  <a:pt x="8411" y="15668"/>
                  <a:pt x="8306" y="15622"/>
                  <a:pt x="8199" y="15573"/>
                </a:cubicBezTo>
                <a:lnTo>
                  <a:pt x="8037" y="16672"/>
                </a:lnTo>
                <a:lnTo>
                  <a:pt x="7643" y="16505"/>
                </a:lnTo>
                <a:lnTo>
                  <a:pt x="7806" y="15395"/>
                </a:lnTo>
                <a:cubicBezTo>
                  <a:pt x="7714" y="15355"/>
                  <a:pt x="7621" y="15312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9"/>
                  <a:pt x="7656" y="14335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2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5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49"/>
                  <a:pt x="7647" y="10735"/>
                  <a:pt x="7647" y="10735"/>
                </a:cubicBezTo>
                <a:lnTo>
                  <a:pt x="7752" y="10022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8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2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2"/>
                </a:lnTo>
                <a:cubicBezTo>
                  <a:pt x="10149" y="11112"/>
                  <a:pt x="10513" y="11548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4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4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0"/>
                  <a:pt x="1201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7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543" y="13297"/>
                </a:moveTo>
                <a:lnTo>
                  <a:pt x="8327" y="14769"/>
                </a:lnTo>
                <a:cubicBezTo>
                  <a:pt x="8595" y="14882"/>
                  <a:pt x="9419" y="15330"/>
                  <a:pt x="9541" y="14500"/>
                </a:cubicBezTo>
                <a:cubicBezTo>
                  <a:pt x="9669" y="13634"/>
                  <a:pt x="8811" y="13410"/>
                  <a:pt x="8543" y="13297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60"/>
                  <a:pt x="4690" y="7714"/>
                  <a:pt x="4418" y="771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5" name="Shape 2807"/>
          <p:cNvSpPr/>
          <p:nvPr/>
        </p:nvSpPr>
        <p:spPr>
          <a:xfrm>
            <a:off x="4440549" y="2259603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6" name="Shape 2808"/>
          <p:cNvSpPr/>
          <p:nvPr/>
        </p:nvSpPr>
        <p:spPr>
          <a:xfrm>
            <a:off x="5032284" y="2217336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7" name="Shape 2809"/>
          <p:cNvSpPr/>
          <p:nvPr/>
        </p:nvSpPr>
        <p:spPr>
          <a:xfrm>
            <a:off x="5624020" y="2217336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2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4"/>
                  <a:pt x="12983" y="7855"/>
                  <a:pt x="13255" y="7855"/>
                </a:cubicBezTo>
                <a:cubicBezTo>
                  <a:pt x="13526" y="7855"/>
                  <a:pt x="13745" y="7634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6"/>
                  <a:pt x="15565" y="2107"/>
                </a:cubicBezTo>
                <a:lnTo>
                  <a:pt x="13602" y="144"/>
                </a:lnTo>
                <a:cubicBezTo>
                  <a:pt x="13513" y="55"/>
                  <a:pt x="13390" y="0"/>
                  <a:pt x="13255" y="0"/>
                </a:cubicBezTo>
                <a:cubicBezTo>
                  <a:pt x="13118" y="0"/>
                  <a:pt x="12996" y="55"/>
                  <a:pt x="12907" y="144"/>
                </a:cubicBezTo>
                <a:lnTo>
                  <a:pt x="10944" y="2107"/>
                </a:lnTo>
                <a:cubicBezTo>
                  <a:pt x="10855" y="2196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8" name="Shape 2810"/>
          <p:cNvSpPr/>
          <p:nvPr/>
        </p:nvSpPr>
        <p:spPr>
          <a:xfrm>
            <a:off x="6233120" y="1639689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7"/>
                  <a:pt x="13745" y="4711"/>
                  <a:pt x="13745" y="4860"/>
                </a:cubicBezTo>
                <a:cubicBezTo>
                  <a:pt x="13745" y="5159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4"/>
                  <a:pt x="16691" y="2849"/>
                  <a:pt x="16691" y="2700"/>
                </a:cubicBezTo>
                <a:cubicBezTo>
                  <a:pt x="16691" y="2552"/>
                  <a:pt x="16636" y="2417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2"/>
                  <a:pt x="13745" y="540"/>
                </a:cubicBezTo>
                <a:cubicBezTo>
                  <a:pt x="13745" y="689"/>
                  <a:pt x="13801" y="824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2"/>
                  <a:pt x="8836" y="2700"/>
                </a:cubicBezTo>
                <a:cubicBezTo>
                  <a:pt x="8836" y="2999"/>
                  <a:pt x="9056" y="3240"/>
                  <a:pt x="9327" y="32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39" name="Shape 2811"/>
          <p:cNvSpPr/>
          <p:nvPr/>
        </p:nvSpPr>
        <p:spPr>
          <a:xfrm>
            <a:off x="6824856" y="1639689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9"/>
                  <a:pt x="11782" y="4860"/>
                </a:cubicBezTo>
                <a:cubicBezTo>
                  <a:pt x="11782" y="4711"/>
                  <a:pt x="11727" y="4577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9"/>
                  <a:pt x="16691" y="2700"/>
                </a:cubicBezTo>
                <a:cubicBezTo>
                  <a:pt x="16691" y="2402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4"/>
                  <a:pt x="11782" y="689"/>
                  <a:pt x="11782" y="540"/>
                </a:cubicBezTo>
                <a:cubicBezTo>
                  <a:pt x="11782" y="242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7"/>
                  <a:pt x="8836" y="2552"/>
                  <a:pt x="8836" y="2700"/>
                </a:cubicBezTo>
                <a:cubicBezTo>
                  <a:pt x="8836" y="2849"/>
                  <a:pt x="8891" y="2984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0" name="Shape 2812"/>
          <p:cNvSpPr/>
          <p:nvPr/>
        </p:nvSpPr>
        <p:spPr>
          <a:xfrm>
            <a:off x="7416591" y="1639689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5" y="18643"/>
                  <a:pt x="19341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9"/>
                  <a:pt x="12984" y="6480"/>
                  <a:pt x="13255" y="6480"/>
                </a:cubicBezTo>
                <a:cubicBezTo>
                  <a:pt x="13526" y="6480"/>
                  <a:pt x="13745" y="6239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9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2"/>
                  <a:pt x="13526" y="0"/>
                  <a:pt x="13255" y="0"/>
                </a:cubicBezTo>
                <a:cubicBezTo>
                  <a:pt x="12984" y="0"/>
                  <a:pt x="12764" y="242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9"/>
                  <a:pt x="10529" y="3780"/>
                  <a:pt x="10800" y="378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1" name="Shape 2813"/>
          <p:cNvSpPr/>
          <p:nvPr/>
        </p:nvSpPr>
        <p:spPr>
          <a:xfrm>
            <a:off x="8008327" y="1660822"/>
            <a:ext cx="309957" cy="246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3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3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3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3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1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0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1"/>
                  <a:pt x="7037" y="17772"/>
                  <a:pt x="7168" y="17845"/>
                </a:cubicBezTo>
                <a:cubicBezTo>
                  <a:pt x="6984" y="18220"/>
                  <a:pt x="6873" y="18658"/>
                  <a:pt x="6873" y="19131"/>
                </a:cubicBezTo>
                <a:cubicBezTo>
                  <a:pt x="6873" y="20495"/>
                  <a:pt x="7752" y="21600"/>
                  <a:pt x="8836" y="21600"/>
                </a:cubicBezTo>
                <a:cubicBezTo>
                  <a:pt x="9921" y="21600"/>
                  <a:pt x="10800" y="20495"/>
                  <a:pt x="10800" y="19131"/>
                </a:cubicBezTo>
                <a:cubicBezTo>
                  <a:pt x="10800" y="18680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80"/>
                  <a:pt x="15709" y="19131"/>
                </a:cubicBezTo>
                <a:cubicBezTo>
                  <a:pt x="15709" y="20495"/>
                  <a:pt x="16588" y="21600"/>
                  <a:pt x="17673" y="21600"/>
                </a:cubicBezTo>
                <a:cubicBezTo>
                  <a:pt x="18757" y="21600"/>
                  <a:pt x="19636" y="20495"/>
                  <a:pt x="19636" y="19131"/>
                </a:cubicBezTo>
                <a:cubicBezTo>
                  <a:pt x="19636" y="18658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9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9"/>
                  <a:pt x="10529" y="1234"/>
                  <a:pt x="10800" y="123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2" name="Shape 2814"/>
          <p:cNvSpPr/>
          <p:nvPr/>
        </p:nvSpPr>
        <p:spPr>
          <a:xfrm>
            <a:off x="8628241" y="1625600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3" name="Shape 2815"/>
          <p:cNvSpPr/>
          <p:nvPr/>
        </p:nvSpPr>
        <p:spPr>
          <a:xfrm>
            <a:off x="9205887" y="1625600"/>
            <a:ext cx="281780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4" name="Shape 2816"/>
          <p:cNvSpPr/>
          <p:nvPr/>
        </p:nvSpPr>
        <p:spPr>
          <a:xfrm>
            <a:off x="9776490" y="1625600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5" name="Shape 2817"/>
          <p:cNvSpPr/>
          <p:nvPr/>
        </p:nvSpPr>
        <p:spPr>
          <a:xfrm>
            <a:off x="10375271" y="1653777"/>
            <a:ext cx="309957" cy="25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6" name="Shape 2818"/>
          <p:cNvSpPr/>
          <p:nvPr/>
        </p:nvSpPr>
        <p:spPr>
          <a:xfrm>
            <a:off x="10967006" y="1639689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7" name="Shape 2819"/>
          <p:cNvSpPr/>
          <p:nvPr/>
        </p:nvSpPr>
        <p:spPr>
          <a:xfrm>
            <a:off x="11558742" y="1639689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8" name="Shape 2820"/>
          <p:cNvSpPr/>
          <p:nvPr/>
        </p:nvSpPr>
        <p:spPr>
          <a:xfrm>
            <a:off x="6233120" y="2231425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2"/>
                  <a:pt x="10254" y="4577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7"/>
                  <a:pt x="7364" y="2552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49" name="Shape 2821"/>
          <p:cNvSpPr/>
          <p:nvPr/>
        </p:nvSpPr>
        <p:spPr>
          <a:xfrm>
            <a:off x="6824856" y="2231425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7"/>
                  <a:pt x="11291" y="4712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2"/>
                  <a:pt x="14181" y="2417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0" name="Shape 2822"/>
          <p:cNvSpPr/>
          <p:nvPr/>
        </p:nvSpPr>
        <p:spPr>
          <a:xfrm>
            <a:off x="7416591" y="2231425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1" name="Shape 2823"/>
          <p:cNvSpPr/>
          <p:nvPr/>
        </p:nvSpPr>
        <p:spPr>
          <a:xfrm>
            <a:off x="8008327" y="2252558"/>
            <a:ext cx="309957" cy="246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3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3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2" name="Shape 2824"/>
          <p:cNvSpPr/>
          <p:nvPr/>
        </p:nvSpPr>
        <p:spPr>
          <a:xfrm>
            <a:off x="8600063" y="2217335"/>
            <a:ext cx="309957" cy="309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3" name="Shape 2825"/>
          <p:cNvSpPr/>
          <p:nvPr/>
        </p:nvSpPr>
        <p:spPr>
          <a:xfrm>
            <a:off x="9191799" y="2259603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5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5"/>
                </a:cubicBezTo>
                <a:cubicBezTo>
                  <a:pt x="982" y="3075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4" name="Shape 2826"/>
          <p:cNvSpPr/>
          <p:nvPr/>
        </p:nvSpPr>
        <p:spPr>
          <a:xfrm>
            <a:off x="9783535" y="2245513"/>
            <a:ext cx="309957" cy="253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2"/>
                  <a:pt x="8836" y="18603"/>
                </a:cubicBezTo>
                <a:cubicBezTo>
                  <a:pt x="8836" y="18935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5"/>
                  <a:pt x="10800" y="18603"/>
                </a:cubicBezTo>
                <a:cubicBezTo>
                  <a:pt x="10800" y="18272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2"/>
                  <a:pt x="11782" y="18603"/>
                </a:cubicBezTo>
                <a:cubicBezTo>
                  <a:pt x="11782" y="18935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5"/>
                  <a:pt x="13745" y="18603"/>
                </a:cubicBezTo>
                <a:cubicBezTo>
                  <a:pt x="13745" y="18272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9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9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8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6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2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2"/>
                  <a:pt x="16776" y="2582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5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4"/>
                  <a:pt x="18655" y="4237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79"/>
                  <a:pt x="17750" y="2428"/>
                </a:cubicBezTo>
                <a:lnTo>
                  <a:pt x="17633" y="1247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2"/>
                  <a:pt x="14727" y="18603"/>
                </a:cubicBezTo>
                <a:cubicBezTo>
                  <a:pt x="14727" y="18935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5"/>
                  <a:pt x="16691" y="18603"/>
                </a:cubicBezTo>
                <a:cubicBezTo>
                  <a:pt x="16691" y="18272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2"/>
                  <a:pt x="5891" y="18603"/>
                </a:cubicBezTo>
                <a:cubicBezTo>
                  <a:pt x="5891" y="18935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5"/>
                  <a:pt x="7855" y="18603"/>
                </a:cubicBezTo>
                <a:cubicBezTo>
                  <a:pt x="7855" y="18272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2"/>
                  <a:pt x="2945" y="18603"/>
                </a:cubicBezTo>
                <a:cubicBezTo>
                  <a:pt x="2945" y="18935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5"/>
                  <a:pt x="4909" y="18603"/>
                </a:cubicBezTo>
                <a:cubicBezTo>
                  <a:pt x="4909" y="18272"/>
                  <a:pt x="4690" y="18004"/>
                  <a:pt x="4418" y="1800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5" name="Shape 2827"/>
          <p:cNvSpPr/>
          <p:nvPr/>
        </p:nvSpPr>
        <p:spPr>
          <a:xfrm>
            <a:off x="10417537" y="2217336"/>
            <a:ext cx="225424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3"/>
                </a:lnTo>
                <a:lnTo>
                  <a:pt x="10260" y="21404"/>
                </a:lnTo>
                <a:lnTo>
                  <a:pt x="10269" y="21399"/>
                </a:lnTo>
                <a:cubicBezTo>
                  <a:pt x="10393" y="21518"/>
                  <a:pt x="10579" y="21600"/>
                  <a:pt x="10800" y="21600"/>
                </a:cubicBezTo>
                <a:cubicBezTo>
                  <a:pt x="11021" y="21600"/>
                  <a:pt x="11207" y="21518"/>
                  <a:pt x="11331" y="21399"/>
                </a:cubicBezTo>
                <a:lnTo>
                  <a:pt x="11340" y="21404"/>
                </a:lnTo>
                <a:lnTo>
                  <a:pt x="12898" y="19893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6" name="Shape 2828"/>
          <p:cNvSpPr/>
          <p:nvPr/>
        </p:nvSpPr>
        <p:spPr>
          <a:xfrm>
            <a:off x="10995184" y="2217336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0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599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0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7" name="Shape 2829"/>
          <p:cNvSpPr/>
          <p:nvPr/>
        </p:nvSpPr>
        <p:spPr>
          <a:xfrm>
            <a:off x="11558742" y="2217336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6"/>
                  <a:pt x="9987" y="13745"/>
                  <a:pt x="10800" y="13745"/>
                </a:cubicBezTo>
                <a:cubicBezTo>
                  <a:pt x="11613" y="13745"/>
                  <a:pt x="12273" y="13086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6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0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0"/>
                  <a:pt x="3960" y="19860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6"/>
                  <a:pt x="19304" y="14981"/>
                </a:cubicBezTo>
                <a:cubicBezTo>
                  <a:pt x="19304" y="14981"/>
                  <a:pt x="17640" y="19860"/>
                  <a:pt x="17640" y="19860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4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8" name="Shape 2831"/>
          <p:cNvSpPr/>
          <p:nvPr/>
        </p:nvSpPr>
        <p:spPr>
          <a:xfrm>
            <a:off x="340665" y="3738943"/>
            <a:ext cx="225424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9" name="Shape 2832"/>
          <p:cNvSpPr/>
          <p:nvPr/>
        </p:nvSpPr>
        <p:spPr>
          <a:xfrm>
            <a:off x="932400" y="3738943"/>
            <a:ext cx="225424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0" name="Shape 2833"/>
          <p:cNvSpPr/>
          <p:nvPr/>
        </p:nvSpPr>
        <p:spPr>
          <a:xfrm>
            <a:off x="1481869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1" name="Shape 2834"/>
          <p:cNvSpPr/>
          <p:nvPr/>
        </p:nvSpPr>
        <p:spPr>
          <a:xfrm>
            <a:off x="2073605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2" name="Shape 2835"/>
          <p:cNvSpPr/>
          <p:nvPr/>
        </p:nvSpPr>
        <p:spPr>
          <a:xfrm>
            <a:off x="2665341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3" name="Shape 2836"/>
          <p:cNvSpPr/>
          <p:nvPr/>
        </p:nvSpPr>
        <p:spPr>
          <a:xfrm>
            <a:off x="3257077" y="3781210"/>
            <a:ext cx="309957" cy="225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4" name="Shape 2837"/>
          <p:cNvSpPr/>
          <p:nvPr/>
        </p:nvSpPr>
        <p:spPr>
          <a:xfrm>
            <a:off x="3848813" y="3774165"/>
            <a:ext cx="309957" cy="239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5" name="Shape 2838"/>
          <p:cNvSpPr/>
          <p:nvPr/>
        </p:nvSpPr>
        <p:spPr>
          <a:xfrm>
            <a:off x="4440549" y="3767121"/>
            <a:ext cx="309957" cy="25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6" name="Shape 2839"/>
          <p:cNvSpPr/>
          <p:nvPr/>
        </p:nvSpPr>
        <p:spPr>
          <a:xfrm>
            <a:off x="5032284" y="3753032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7" name="Shape 2840"/>
          <p:cNvSpPr/>
          <p:nvPr/>
        </p:nvSpPr>
        <p:spPr>
          <a:xfrm>
            <a:off x="5624020" y="3753032"/>
            <a:ext cx="309957" cy="28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2" name="Shape 2841"/>
          <p:cNvSpPr/>
          <p:nvPr/>
        </p:nvSpPr>
        <p:spPr>
          <a:xfrm>
            <a:off x="298398" y="4358857"/>
            <a:ext cx="309957" cy="25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3" name="Shape 2842"/>
          <p:cNvSpPr/>
          <p:nvPr/>
        </p:nvSpPr>
        <p:spPr>
          <a:xfrm>
            <a:off x="890134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4" name="Shape 2843"/>
          <p:cNvSpPr/>
          <p:nvPr/>
        </p:nvSpPr>
        <p:spPr>
          <a:xfrm>
            <a:off x="1481869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5" name="Shape 2844"/>
          <p:cNvSpPr/>
          <p:nvPr/>
        </p:nvSpPr>
        <p:spPr>
          <a:xfrm>
            <a:off x="2073605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40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29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29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3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6" name="Shape 2845"/>
          <p:cNvSpPr/>
          <p:nvPr/>
        </p:nvSpPr>
        <p:spPr>
          <a:xfrm>
            <a:off x="2693519" y="4330679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19"/>
                </a:lnTo>
                <a:cubicBezTo>
                  <a:pt x="19087" y="4731"/>
                  <a:pt x="19200" y="4589"/>
                  <a:pt x="19200" y="4418"/>
                </a:cubicBezTo>
                <a:cubicBezTo>
                  <a:pt x="19200" y="4248"/>
                  <a:pt x="19087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0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7" name="Shape 2846"/>
          <p:cNvSpPr/>
          <p:nvPr/>
        </p:nvSpPr>
        <p:spPr>
          <a:xfrm>
            <a:off x="3285255" y="4330679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5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8"/>
                  <a:pt x="11727" y="8747"/>
                </a:cubicBezTo>
                <a:lnTo>
                  <a:pt x="11733" y="8754"/>
                </a:lnTo>
                <a:lnTo>
                  <a:pt x="11774" y="8721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19"/>
                </a:lnTo>
                <a:cubicBezTo>
                  <a:pt x="16688" y="4731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8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0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4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8" name="Shape 2847"/>
          <p:cNvSpPr/>
          <p:nvPr/>
        </p:nvSpPr>
        <p:spPr>
          <a:xfrm>
            <a:off x="3848813" y="4330679"/>
            <a:ext cx="309957" cy="309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9" name="Shape 2848"/>
          <p:cNvSpPr/>
          <p:nvPr/>
        </p:nvSpPr>
        <p:spPr>
          <a:xfrm>
            <a:off x="4440549" y="4330679"/>
            <a:ext cx="309957" cy="309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0" name="Shape 2849"/>
          <p:cNvSpPr/>
          <p:nvPr/>
        </p:nvSpPr>
        <p:spPr>
          <a:xfrm>
            <a:off x="5032284" y="4351812"/>
            <a:ext cx="309957" cy="267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89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8"/>
                  <a:pt x="12246" y="17782"/>
                </a:cubicBezTo>
                <a:cubicBezTo>
                  <a:pt x="12111" y="17511"/>
                  <a:pt x="11811" y="17418"/>
                  <a:pt x="11576" y="17574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4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3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4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4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2"/>
                  <a:pt x="5028" y="4539"/>
                  <a:pt x="6382" y="4539"/>
                </a:cubicBezTo>
                <a:cubicBezTo>
                  <a:pt x="6661" y="4539"/>
                  <a:pt x="6942" y="4597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299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8"/>
                  <a:pt x="17666" y="7005"/>
                  <a:pt x="17660" y="7102"/>
                </a:cubicBezTo>
                <a:lnTo>
                  <a:pt x="17655" y="7199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7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6"/>
                  <a:pt x="10504" y="14274"/>
                </a:cubicBezTo>
                <a:lnTo>
                  <a:pt x="10517" y="14218"/>
                </a:lnTo>
                <a:cubicBezTo>
                  <a:pt x="10484" y="14221"/>
                  <a:pt x="10451" y="14231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2"/>
                  <a:pt x="8088" y="14693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2"/>
                  <a:pt x="8836" y="17589"/>
                </a:cubicBezTo>
                <a:cubicBezTo>
                  <a:pt x="8836" y="16857"/>
                  <a:pt x="9142" y="16215"/>
                  <a:pt x="9609" y="15802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8"/>
                  <a:pt x="10283" y="17278"/>
                </a:cubicBezTo>
                <a:lnTo>
                  <a:pt x="10823" y="14952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1" name="Shape 2850"/>
          <p:cNvSpPr/>
          <p:nvPr/>
        </p:nvSpPr>
        <p:spPr>
          <a:xfrm>
            <a:off x="5624020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2" name="Shape 2851"/>
          <p:cNvSpPr/>
          <p:nvPr/>
        </p:nvSpPr>
        <p:spPr>
          <a:xfrm>
            <a:off x="298398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3" name="Shape 2852"/>
          <p:cNvSpPr/>
          <p:nvPr/>
        </p:nvSpPr>
        <p:spPr>
          <a:xfrm>
            <a:off x="904222" y="4922415"/>
            <a:ext cx="281780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4" name="Shape 2853"/>
          <p:cNvSpPr/>
          <p:nvPr/>
        </p:nvSpPr>
        <p:spPr>
          <a:xfrm>
            <a:off x="1510047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5" name="Shape 2854"/>
          <p:cNvSpPr/>
          <p:nvPr/>
        </p:nvSpPr>
        <p:spPr>
          <a:xfrm>
            <a:off x="2073605" y="4922415"/>
            <a:ext cx="309885" cy="309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6" name="Shape 2855"/>
          <p:cNvSpPr/>
          <p:nvPr/>
        </p:nvSpPr>
        <p:spPr>
          <a:xfrm>
            <a:off x="2679430" y="4922415"/>
            <a:ext cx="281707" cy="309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7" name="Shape 2856"/>
          <p:cNvSpPr/>
          <p:nvPr/>
        </p:nvSpPr>
        <p:spPr>
          <a:xfrm>
            <a:off x="3257077" y="4922415"/>
            <a:ext cx="310109" cy="309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8" name="Shape 2857"/>
          <p:cNvSpPr/>
          <p:nvPr/>
        </p:nvSpPr>
        <p:spPr>
          <a:xfrm>
            <a:off x="3848813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9" name="Shape 2858"/>
          <p:cNvSpPr/>
          <p:nvPr/>
        </p:nvSpPr>
        <p:spPr>
          <a:xfrm>
            <a:off x="4468726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0" name="Shape 2859"/>
          <p:cNvSpPr/>
          <p:nvPr/>
        </p:nvSpPr>
        <p:spPr>
          <a:xfrm>
            <a:off x="5032284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1" name="Shape 2860"/>
          <p:cNvSpPr/>
          <p:nvPr/>
        </p:nvSpPr>
        <p:spPr>
          <a:xfrm>
            <a:off x="5624020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2" name="Shape 2861"/>
          <p:cNvSpPr/>
          <p:nvPr/>
        </p:nvSpPr>
        <p:spPr>
          <a:xfrm>
            <a:off x="6258023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3" name="Shape 2862"/>
          <p:cNvSpPr/>
          <p:nvPr/>
        </p:nvSpPr>
        <p:spPr>
          <a:xfrm>
            <a:off x="6849759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4" name="Shape 2863"/>
          <p:cNvSpPr/>
          <p:nvPr/>
        </p:nvSpPr>
        <p:spPr>
          <a:xfrm>
            <a:off x="7441494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5" name="Shape 2864"/>
          <p:cNvSpPr/>
          <p:nvPr/>
        </p:nvSpPr>
        <p:spPr>
          <a:xfrm>
            <a:off x="8033230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6" name="Shape 2865"/>
          <p:cNvSpPr/>
          <p:nvPr/>
        </p:nvSpPr>
        <p:spPr>
          <a:xfrm>
            <a:off x="8624966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7" name="Shape 2866"/>
          <p:cNvSpPr/>
          <p:nvPr/>
        </p:nvSpPr>
        <p:spPr>
          <a:xfrm>
            <a:off x="9216702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8" name="Shape 2867"/>
          <p:cNvSpPr/>
          <p:nvPr/>
        </p:nvSpPr>
        <p:spPr>
          <a:xfrm>
            <a:off x="9808438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6"/>
                  <a:pt x="13722" y="13990"/>
                  <a:pt x="13643" y="13857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6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0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9" name="Shape 2868"/>
          <p:cNvSpPr/>
          <p:nvPr/>
        </p:nvSpPr>
        <p:spPr>
          <a:xfrm>
            <a:off x="10400173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0" y="14627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0" name="Shape 2869"/>
          <p:cNvSpPr/>
          <p:nvPr/>
        </p:nvSpPr>
        <p:spPr>
          <a:xfrm>
            <a:off x="10991909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1" name="Shape 2870"/>
          <p:cNvSpPr/>
          <p:nvPr/>
        </p:nvSpPr>
        <p:spPr>
          <a:xfrm>
            <a:off x="11583645" y="3738943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0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0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0"/>
                  <a:pt x="11487" y="8460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8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2" name="Shape 2871"/>
          <p:cNvSpPr/>
          <p:nvPr/>
        </p:nvSpPr>
        <p:spPr>
          <a:xfrm>
            <a:off x="6258023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3" name="Shape 2872"/>
          <p:cNvSpPr/>
          <p:nvPr/>
        </p:nvSpPr>
        <p:spPr>
          <a:xfrm>
            <a:off x="6849759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4" name="Shape 2873"/>
          <p:cNvSpPr/>
          <p:nvPr/>
        </p:nvSpPr>
        <p:spPr>
          <a:xfrm>
            <a:off x="7441494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5" name="Shape 2874"/>
          <p:cNvSpPr/>
          <p:nvPr/>
        </p:nvSpPr>
        <p:spPr>
          <a:xfrm>
            <a:off x="8033230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6" name="Shape 2875"/>
          <p:cNvSpPr/>
          <p:nvPr/>
        </p:nvSpPr>
        <p:spPr>
          <a:xfrm>
            <a:off x="8624966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7" name="Shape 2876"/>
          <p:cNvSpPr/>
          <p:nvPr/>
        </p:nvSpPr>
        <p:spPr>
          <a:xfrm>
            <a:off x="9216702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2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8" name="Shape 2877"/>
          <p:cNvSpPr/>
          <p:nvPr/>
        </p:nvSpPr>
        <p:spPr>
          <a:xfrm>
            <a:off x="9808438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19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2"/>
                  <a:pt x="8574" y="8014"/>
                  <a:pt x="8754" y="7806"/>
                </a:cubicBezTo>
                <a:cubicBezTo>
                  <a:pt x="8864" y="7680"/>
                  <a:pt x="9006" y="7612"/>
                  <a:pt x="9163" y="7612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4" y="9595"/>
                  <a:pt x="9969" y="9809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2"/>
                  <a:pt x="11262" y="7947"/>
                  <a:pt x="11049" y="7660"/>
                </a:cubicBezTo>
                <a:lnTo>
                  <a:pt x="11238" y="7660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4" y="6873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8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9" name="Shape 2878"/>
          <p:cNvSpPr/>
          <p:nvPr/>
        </p:nvSpPr>
        <p:spPr>
          <a:xfrm>
            <a:off x="10400173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0" name="Shape 2879"/>
          <p:cNvSpPr/>
          <p:nvPr/>
        </p:nvSpPr>
        <p:spPr>
          <a:xfrm>
            <a:off x="10991909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6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1" name="Shape 2880"/>
          <p:cNvSpPr/>
          <p:nvPr/>
        </p:nvSpPr>
        <p:spPr>
          <a:xfrm>
            <a:off x="11583645" y="4330679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4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4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5"/>
                  <a:pt x="13722" y="13989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6"/>
                </a:lnTo>
                <a:lnTo>
                  <a:pt x="8067" y="6872"/>
                </a:lnTo>
                <a:lnTo>
                  <a:pt x="8000" y="6890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5"/>
                  <a:pt x="10190" y="14645"/>
                  <a:pt x="10449" y="14719"/>
                </a:cubicBezTo>
                <a:lnTo>
                  <a:pt x="10573" y="14722"/>
                </a:lnTo>
                <a:lnTo>
                  <a:pt x="10512" y="11390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2" name="Shape 2881"/>
          <p:cNvSpPr/>
          <p:nvPr/>
        </p:nvSpPr>
        <p:spPr>
          <a:xfrm>
            <a:off x="6258023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3" name="Shape 2882"/>
          <p:cNvSpPr/>
          <p:nvPr/>
        </p:nvSpPr>
        <p:spPr>
          <a:xfrm>
            <a:off x="6849759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4" name="Shape 2883"/>
          <p:cNvSpPr/>
          <p:nvPr/>
        </p:nvSpPr>
        <p:spPr>
          <a:xfrm>
            <a:off x="7441494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5" name="Shape 2884"/>
          <p:cNvSpPr/>
          <p:nvPr/>
        </p:nvSpPr>
        <p:spPr>
          <a:xfrm>
            <a:off x="8033230" y="4922415"/>
            <a:ext cx="309957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6" name="Shape 2885"/>
          <p:cNvSpPr/>
          <p:nvPr/>
        </p:nvSpPr>
        <p:spPr>
          <a:xfrm>
            <a:off x="8653144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7" name="Shape 2886"/>
          <p:cNvSpPr/>
          <p:nvPr/>
        </p:nvSpPr>
        <p:spPr>
          <a:xfrm>
            <a:off x="9244879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9"/>
                </a:moveTo>
                <a:lnTo>
                  <a:pt x="13646" y="15709"/>
                </a:lnTo>
                <a:lnTo>
                  <a:pt x="13646" y="11816"/>
                </a:lnTo>
                <a:lnTo>
                  <a:pt x="12636" y="11816"/>
                </a:lnTo>
                <a:cubicBezTo>
                  <a:pt x="12636" y="11816"/>
                  <a:pt x="12636" y="15709"/>
                  <a:pt x="126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6"/>
                  <a:pt x="10086" y="12475"/>
                </a:cubicBezTo>
                <a:lnTo>
                  <a:pt x="10099" y="12475"/>
                </a:lnTo>
                <a:cubicBezTo>
                  <a:pt x="10165" y="12706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6"/>
                </a:moveTo>
                <a:lnTo>
                  <a:pt x="8113" y="15709"/>
                </a:lnTo>
                <a:lnTo>
                  <a:pt x="9155" y="15709"/>
                </a:lnTo>
                <a:lnTo>
                  <a:pt x="9472" y="14710"/>
                </a:lnTo>
                <a:lnTo>
                  <a:pt x="10746" y="14710"/>
                </a:lnTo>
                <a:lnTo>
                  <a:pt x="11089" y="15709"/>
                </a:lnTo>
                <a:lnTo>
                  <a:pt x="12172" y="15709"/>
                </a:lnTo>
                <a:lnTo>
                  <a:pt x="10792" y="11816"/>
                </a:lnTo>
                <a:cubicBezTo>
                  <a:pt x="10792" y="11816"/>
                  <a:pt x="9472" y="11816"/>
                  <a:pt x="9472" y="1181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8" name="Shape 2887"/>
          <p:cNvSpPr/>
          <p:nvPr/>
        </p:nvSpPr>
        <p:spPr>
          <a:xfrm>
            <a:off x="9836615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9"/>
                </a:moveTo>
                <a:lnTo>
                  <a:pt x="14845" y="15709"/>
                </a:lnTo>
                <a:lnTo>
                  <a:pt x="14845" y="14144"/>
                </a:lnTo>
                <a:lnTo>
                  <a:pt x="16443" y="14144"/>
                </a:lnTo>
                <a:lnTo>
                  <a:pt x="16443" y="13428"/>
                </a:lnTo>
                <a:lnTo>
                  <a:pt x="14845" y="13428"/>
                </a:lnTo>
                <a:lnTo>
                  <a:pt x="14845" y="12538"/>
                </a:lnTo>
                <a:lnTo>
                  <a:pt x="16555" y="12538"/>
                </a:lnTo>
                <a:lnTo>
                  <a:pt x="16555" y="11816"/>
                </a:lnTo>
                <a:lnTo>
                  <a:pt x="13836" y="11816"/>
                </a:lnTo>
                <a:cubicBezTo>
                  <a:pt x="13836" y="11816"/>
                  <a:pt x="13836" y="15709"/>
                  <a:pt x="138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8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1"/>
                  <a:pt x="11900" y="13699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6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9"/>
                  <a:pt x="10178" y="15749"/>
                </a:cubicBezTo>
                <a:cubicBezTo>
                  <a:pt x="11048" y="15749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3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9"/>
                </a:moveTo>
                <a:cubicBezTo>
                  <a:pt x="6623" y="13659"/>
                  <a:pt x="6518" y="13653"/>
                  <a:pt x="6432" y="13636"/>
                </a:cubicBezTo>
                <a:lnTo>
                  <a:pt x="6432" y="12486"/>
                </a:lnTo>
                <a:cubicBezTo>
                  <a:pt x="6505" y="12469"/>
                  <a:pt x="6643" y="12452"/>
                  <a:pt x="6848" y="12452"/>
                </a:cubicBezTo>
                <a:cubicBezTo>
                  <a:pt x="7350" y="12452"/>
                  <a:pt x="7634" y="12665"/>
                  <a:pt x="7634" y="13023"/>
                </a:cubicBezTo>
                <a:cubicBezTo>
                  <a:pt x="7634" y="13422"/>
                  <a:pt x="7304" y="13659"/>
                  <a:pt x="6769" y="13659"/>
                </a:cubicBezTo>
                <a:moveTo>
                  <a:pt x="6796" y="11787"/>
                </a:moveTo>
                <a:cubicBezTo>
                  <a:pt x="6182" y="11787"/>
                  <a:pt x="5746" y="11822"/>
                  <a:pt x="5436" y="11868"/>
                </a:cubicBezTo>
                <a:lnTo>
                  <a:pt x="5436" y="15709"/>
                </a:lnTo>
                <a:lnTo>
                  <a:pt x="6432" y="15709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5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2"/>
                  <a:pt x="7416" y="11787"/>
                  <a:pt x="6796" y="1178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9" name="Shape 2888"/>
          <p:cNvSpPr/>
          <p:nvPr/>
        </p:nvSpPr>
        <p:spPr>
          <a:xfrm>
            <a:off x="10428351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9"/>
                </a:moveTo>
                <a:lnTo>
                  <a:pt x="13945" y="15709"/>
                </a:lnTo>
                <a:lnTo>
                  <a:pt x="13945" y="14144"/>
                </a:lnTo>
                <a:lnTo>
                  <a:pt x="15543" y="14144"/>
                </a:lnTo>
                <a:lnTo>
                  <a:pt x="15543" y="13428"/>
                </a:lnTo>
                <a:lnTo>
                  <a:pt x="13945" y="13428"/>
                </a:lnTo>
                <a:lnTo>
                  <a:pt x="13945" y="12538"/>
                </a:lnTo>
                <a:lnTo>
                  <a:pt x="15655" y="12538"/>
                </a:lnTo>
                <a:lnTo>
                  <a:pt x="15655" y="11816"/>
                </a:lnTo>
                <a:lnTo>
                  <a:pt x="12936" y="11816"/>
                </a:lnTo>
                <a:cubicBezTo>
                  <a:pt x="12936" y="11816"/>
                  <a:pt x="12936" y="15709"/>
                  <a:pt x="129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9"/>
                </a:moveTo>
                <a:lnTo>
                  <a:pt x="12145" y="15709"/>
                </a:lnTo>
                <a:lnTo>
                  <a:pt x="12145" y="11816"/>
                </a:lnTo>
                <a:lnTo>
                  <a:pt x="11136" y="11816"/>
                </a:lnTo>
                <a:cubicBezTo>
                  <a:pt x="11136" y="11816"/>
                  <a:pt x="11136" y="15709"/>
                  <a:pt x="11136" y="15709"/>
                </a:cubicBezTo>
                <a:close/>
                <a:moveTo>
                  <a:pt x="8395" y="14167"/>
                </a:moveTo>
                <a:lnTo>
                  <a:pt x="9082" y="14167"/>
                </a:lnTo>
                <a:lnTo>
                  <a:pt x="9082" y="14981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6"/>
                  <a:pt x="8672" y="11776"/>
                </a:cubicBezTo>
                <a:cubicBezTo>
                  <a:pt x="7213" y="11776"/>
                  <a:pt x="6138" y="12515"/>
                  <a:pt x="6131" y="13809"/>
                </a:cubicBezTo>
                <a:cubicBezTo>
                  <a:pt x="6124" y="14381"/>
                  <a:pt x="6349" y="14888"/>
                  <a:pt x="6758" y="15223"/>
                </a:cubicBezTo>
                <a:cubicBezTo>
                  <a:pt x="7167" y="15570"/>
                  <a:pt x="7755" y="15749"/>
                  <a:pt x="8566" y="15749"/>
                </a:cubicBezTo>
                <a:cubicBezTo>
                  <a:pt x="9155" y="15749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7"/>
                  <a:pt x="8395" y="1416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0" name="Shape 2889"/>
          <p:cNvSpPr/>
          <p:nvPr/>
        </p:nvSpPr>
        <p:spPr>
          <a:xfrm>
            <a:off x="11020087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9"/>
                </a:moveTo>
                <a:cubicBezTo>
                  <a:pt x="9923" y="13659"/>
                  <a:pt x="9818" y="13653"/>
                  <a:pt x="9732" y="13636"/>
                </a:cubicBezTo>
                <a:lnTo>
                  <a:pt x="9732" y="12486"/>
                </a:lnTo>
                <a:cubicBezTo>
                  <a:pt x="9805" y="12469"/>
                  <a:pt x="9943" y="12452"/>
                  <a:pt x="10148" y="12452"/>
                </a:cubicBezTo>
                <a:cubicBezTo>
                  <a:pt x="10650" y="12452"/>
                  <a:pt x="10934" y="12665"/>
                  <a:pt x="10934" y="13023"/>
                </a:cubicBezTo>
                <a:cubicBezTo>
                  <a:pt x="10934" y="13422"/>
                  <a:pt x="10604" y="13659"/>
                  <a:pt x="10069" y="13659"/>
                </a:cubicBezTo>
                <a:moveTo>
                  <a:pt x="10096" y="11787"/>
                </a:moveTo>
                <a:cubicBezTo>
                  <a:pt x="9481" y="11787"/>
                  <a:pt x="9046" y="11822"/>
                  <a:pt x="8736" y="11869"/>
                </a:cubicBezTo>
                <a:lnTo>
                  <a:pt x="8736" y="15709"/>
                </a:lnTo>
                <a:lnTo>
                  <a:pt x="9732" y="15709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5"/>
                  <a:pt x="11931" y="13382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1"/>
                  <a:pt x="12349" y="14888"/>
                  <a:pt x="12758" y="15224"/>
                </a:cubicBezTo>
                <a:cubicBezTo>
                  <a:pt x="13167" y="15571"/>
                  <a:pt x="13755" y="15749"/>
                  <a:pt x="14566" y="15749"/>
                </a:cubicBezTo>
                <a:cubicBezTo>
                  <a:pt x="15155" y="15749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7"/>
                </a:lnTo>
                <a:lnTo>
                  <a:pt x="15081" y="14167"/>
                </a:lnTo>
                <a:lnTo>
                  <a:pt x="15081" y="14981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6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6"/>
                  <a:pt x="14672" y="11776"/>
                </a:cubicBezTo>
                <a:cubicBezTo>
                  <a:pt x="13213" y="11776"/>
                  <a:pt x="12138" y="12515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2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80"/>
                </a:lnTo>
                <a:cubicBezTo>
                  <a:pt x="5491" y="15738"/>
                  <a:pt x="5795" y="15773"/>
                  <a:pt x="6026" y="15773"/>
                </a:cubicBezTo>
                <a:cubicBezTo>
                  <a:pt x="7003" y="15773"/>
                  <a:pt x="7610" y="15385"/>
                  <a:pt x="7610" y="14276"/>
                </a:cubicBezTo>
                <a:lnTo>
                  <a:pt x="7610" y="11816"/>
                </a:lnTo>
                <a:lnTo>
                  <a:pt x="6606" y="11816"/>
                </a:lnTo>
                <a:cubicBezTo>
                  <a:pt x="6606" y="11816"/>
                  <a:pt x="6606" y="14265"/>
                  <a:pt x="6606" y="1426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1" name="Shape 2890"/>
          <p:cNvSpPr/>
          <p:nvPr/>
        </p:nvSpPr>
        <p:spPr>
          <a:xfrm>
            <a:off x="11611823" y="4922415"/>
            <a:ext cx="253602" cy="309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1"/>
                  <a:pt x="13249" y="14888"/>
                  <a:pt x="13658" y="15223"/>
                </a:cubicBezTo>
                <a:cubicBezTo>
                  <a:pt x="14067" y="15570"/>
                  <a:pt x="14655" y="15749"/>
                  <a:pt x="15467" y="15749"/>
                </a:cubicBezTo>
                <a:cubicBezTo>
                  <a:pt x="16054" y="15749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7"/>
                </a:lnTo>
                <a:lnTo>
                  <a:pt x="15981" y="14167"/>
                </a:lnTo>
                <a:lnTo>
                  <a:pt x="15981" y="14981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6"/>
                  <a:pt x="15572" y="11776"/>
                </a:cubicBezTo>
                <a:cubicBezTo>
                  <a:pt x="14113" y="11776"/>
                  <a:pt x="13037" y="12515"/>
                  <a:pt x="13031" y="13809"/>
                </a:cubicBezTo>
                <a:moveTo>
                  <a:pt x="6169" y="13659"/>
                </a:moveTo>
                <a:cubicBezTo>
                  <a:pt x="6023" y="13659"/>
                  <a:pt x="5918" y="13653"/>
                  <a:pt x="5832" y="13636"/>
                </a:cubicBezTo>
                <a:lnTo>
                  <a:pt x="5832" y="12486"/>
                </a:lnTo>
                <a:cubicBezTo>
                  <a:pt x="5905" y="12469"/>
                  <a:pt x="6043" y="12452"/>
                  <a:pt x="6248" y="12452"/>
                </a:cubicBezTo>
                <a:cubicBezTo>
                  <a:pt x="6750" y="12452"/>
                  <a:pt x="7034" y="12665"/>
                  <a:pt x="7034" y="13023"/>
                </a:cubicBezTo>
                <a:cubicBezTo>
                  <a:pt x="7034" y="13422"/>
                  <a:pt x="6704" y="13659"/>
                  <a:pt x="6169" y="13659"/>
                </a:cubicBezTo>
                <a:moveTo>
                  <a:pt x="6196" y="11787"/>
                </a:moveTo>
                <a:cubicBezTo>
                  <a:pt x="5582" y="11787"/>
                  <a:pt x="5146" y="11822"/>
                  <a:pt x="4836" y="11868"/>
                </a:cubicBezTo>
                <a:lnTo>
                  <a:pt x="4836" y="15709"/>
                </a:lnTo>
                <a:lnTo>
                  <a:pt x="5832" y="15709"/>
                </a:lnTo>
                <a:lnTo>
                  <a:pt x="5832" y="14317"/>
                </a:lnTo>
                <a:cubicBezTo>
                  <a:pt x="5925" y="14328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5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2"/>
                  <a:pt x="6816" y="11787"/>
                  <a:pt x="6196" y="11787"/>
                </a:cubicBezTo>
                <a:moveTo>
                  <a:pt x="11195" y="12954"/>
                </a:moveTo>
                <a:cubicBezTo>
                  <a:pt x="11195" y="13537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3"/>
                  <a:pt x="10535" y="13243"/>
                </a:cubicBezTo>
                <a:lnTo>
                  <a:pt x="9611" y="11816"/>
                </a:lnTo>
                <a:lnTo>
                  <a:pt x="8436" y="11816"/>
                </a:lnTo>
                <a:lnTo>
                  <a:pt x="8436" y="15709"/>
                </a:lnTo>
                <a:lnTo>
                  <a:pt x="9360" y="15709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9"/>
                </a:lnTo>
                <a:lnTo>
                  <a:pt x="12119" y="15709"/>
                </a:lnTo>
                <a:lnTo>
                  <a:pt x="12119" y="11816"/>
                </a:lnTo>
                <a:lnTo>
                  <a:pt x="11195" y="11816"/>
                </a:lnTo>
                <a:cubicBezTo>
                  <a:pt x="11195" y="11816"/>
                  <a:pt x="11195" y="12954"/>
                  <a:pt x="11195" y="1295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2637"/>
          <p:cNvSpPr/>
          <p:nvPr/>
        </p:nvSpPr>
        <p:spPr>
          <a:xfrm>
            <a:off x="791910" y="1092405"/>
            <a:ext cx="15619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4" name="Shape 2638"/>
          <p:cNvSpPr/>
          <p:nvPr/>
        </p:nvSpPr>
        <p:spPr>
          <a:xfrm>
            <a:off x="1273503" y="1092404"/>
            <a:ext cx="286255" cy="286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5" name="Shape 2639"/>
          <p:cNvSpPr/>
          <p:nvPr/>
        </p:nvSpPr>
        <p:spPr>
          <a:xfrm>
            <a:off x="1820178" y="1144468"/>
            <a:ext cx="286353" cy="182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6" name="Shape 2640"/>
          <p:cNvSpPr/>
          <p:nvPr/>
        </p:nvSpPr>
        <p:spPr>
          <a:xfrm>
            <a:off x="2366852" y="1144468"/>
            <a:ext cx="286353" cy="182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7" name="Shape 2641"/>
          <p:cNvSpPr/>
          <p:nvPr/>
        </p:nvSpPr>
        <p:spPr>
          <a:xfrm>
            <a:off x="2913526" y="1144468"/>
            <a:ext cx="286353" cy="182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8" name="Shape 2642"/>
          <p:cNvSpPr/>
          <p:nvPr/>
        </p:nvSpPr>
        <p:spPr>
          <a:xfrm>
            <a:off x="3460200" y="1105420"/>
            <a:ext cx="286353" cy="260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09" name="Shape 2643"/>
          <p:cNvSpPr/>
          <p:nvPr/>
        </p:nvSpPr>
        <p:spPr>
          <a:xfrm>
            <a:off x="4071954" y="1092405"/>
            <a:ext cx="15619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0" name="Shape 2644"/>
          <p:cNvSpPr/>
          <p:nvPr/>
        </p:nvSpPr>
        <p:spPr>
          <a:xfrm>
            <a:off x="4592596" y="1092405"/>
            <a:ext cx="208257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1" name="Shape 2645"/>
          <p:cNvSpPr/>
          <p:nvPr/>
        </p:nvSpPr>
        <p:spPr>
          <a:xfrm>
            <a:off x="5100222" y="1131453"/>
            <a:ext cx="286353" cy="20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3" name="Shape 2646"/>
          <p:cNvSpPr/>
          <p:nvPr/>
        </p:nvSpPr>
        <p:spPr>
          <a:xfrm>
            <a:off x="5646896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4" name="Shape 2647"/>
          <p:cNvSpPr/>
          <p:nvPr/>
        </p:nvSpPr>
        <p:spPr>
          <a:xfrm>
            <a:off x="726830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5" name="Shape 2648"/>
          <p:cNvSpPr/>
          <p:nvPr/>
        </p:nvSpPr>
        <p:spPr>
          <a:xfrm>
            <a:off x="1273504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6" name="Shape 2649"/>
          <p:cNvSpPr/>
          <p:nvPr/>
        </p:nvSpPr>
        <p:spPr>
          <a:xfrm>
            <a:off x="1820178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7" name="Shape 2650"/>
          <p:cNvSpPr/>
          <p:nvPr/>
        </p:nvSpPr>
        <p:spPr>
          <a:xfrm>
            <a:off x="2366852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18" name="Shape 2651"/>
          <p:cNvSpPr/>
          <p:nvPr/>
        </p:nvSpPr>
        <p:spPr>
          <a:xfrm>
            <a:off x="2913526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8" name="Shape 2652"/>
          <p:cNvSpPr/>
          <p:nvPr/>
        </p:nvSpPr>
        <p:spPr>
          <a:xfrm>
            <a:off x="3460200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9" name="Shape 2653"/>
          <p:cNvSpPr/>
          <p:nvPr/>
        </p:nvSpPr>
        <p:spPr>
          <a:xfrm>
            <a:off x="4006874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0" name="Shape 2654"/>
          <p:cNvSpPr/>
          <p:nvPr/>
        </p:nvSpPr>
        <p:spPr>
          <a:xfrm>
            <a:off x="4553548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1" name="Shape 2655"/>
          <p:cNvSpPr/>
          <p:nvPr/>
        </p:nvSpPr>
        <p:spPr>
          <a:xfrm>
            <a:off x="5100222" y="1665111"/>
            <a:ext cx="286353" cy="23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2" name="Shape 2656"/>
          <p:cNvSpPr/>
          <p:nvPr/>
        </p:nvSpPr>
        <p:spPr>
          <a:xfrm>
            <a:off x="5646896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3" name="Shape 2657"/>
          <p:cNvSpPr/>
          <p:nvPr/>
        </p:nvSpPr>
        <p:spPr>
          <a:xfrm>
            <a:off x="726830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3"/>
                </a:lnTo>
                <a:lnTo>
                  <a:pt x="19636" y="17673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5"/>
                  <a:pt x="8294" y="13745"/>
                  <a:pt x="8836" y="13745"/>
                </a:cubicBezTo>
                <a:cubicBezTo>
                  <a:pt x="9378" y="13745"/>
                  <a:pt x="9818" y="14185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4"/>
                  <a:pt x="14185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4" name="Shape 2658"/>
          <p:cNvSpPr/>
          <p:nvPr/>
        </p:nvSpPr>
        <p:spPr>
          <a:xfrm>
            <a:off x="1273504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2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2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9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8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2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29"/>
                  <a:pt x="13745" y="5400"/>
                </a:cubicBezTo>
                <a:cubicBezTo>
                  <a:pt x="13745" y="5672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2"/>
                  <a:pt x="9716" y="16691"/>
                  <a:pt x="10800" y="16691"/>
                </a:cubicBezTo>
                <a:cubicBezTo>
                  <a:pt x="11884" y="16691"/>
                  <a:pt x="12764" y="15812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9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2"/>
                  <a:pt x="7855" y="5400"/>
                </a:cubicBezTo>
                <a:cubicBezTo>
                  <a:pt x="7855" y="5129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2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8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5" name="Shape 2659"/>
          <p:cNvSpPr/>
          <p:nvPr/>
        </p:nvSpPr>
        <p:spPr>
          <a:xfrm>
            <a:off x="1820178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4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199"/>
                </a:moveTo>
                <a:cubicBezTo>
                  <a:pt x="12102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6"/>
                  <a:pt x="11716" y="6199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5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8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8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3" y="3927"/>
                  <a:pt x="17673" y="4367"/>
                  <a:pt x="17673" y="4909"/>
                </a:cubicBezTo>
                <a:cubicBezTo>
                  <a:pt x="17673" y="5451"/>
                  <a:pt x="18113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6" name="Shape 2660"/>
          <p:cNvSpPr/>
          <p:nvPr/>
        </p:nvSpPr>
        <p:spPr>
          <a:xfrm>
            <a:off x="2366852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7" name="Shape 2661"/>
          <p:cNvSpPr/>
          <p:nvPr/>
        </p:nvSpPr>
        <p:spPr>
          <a:xfrm>
            <a:off x="2913526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8" name="Shape 2662"/>
          <p:cNvSpPr/>
          <p:nvPr/>
        </p:nvSpPr>
        <p:spPr>
          <a:xfrm>
            <a:off x="3460200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79" name="Shape 2663"/>
          <p:cNvSpPr/>
          <p:nvPr/>
        </p:nvSpPr>
        <p:spPr>
          <a:xfrm>
            <a:off x="4006874" y="2250833"/>
            <a:ext cx="286353" cy="156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0" name="Shape 2664"/>
          <p:cNvSpPr/>
          <p:nvPr/>
        </p:nvSpPr>
        <p:spPr>
          <a:xfrm>
            <a:off x="4553548" y="2250833"/>
            <a:ext cx="286353" cy="156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1" name="Shape 2665"/>
          <p:cNvSpPr/>
          <p:nvPr/>
        </p:nvSpPr>
        <p:spPr>
          <a:xfrm>
            <a:off x="5100222" y="2250833"/>
            <a:ext cx="286353" cy="156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2" name="Shape 2666"/>
          <p:cNvSpPr/>
          <p:nvPr/>
        </p:nvSpPr>
        <p:spPr>
          <a:xfrm>
            <a:off x="5646896" y="2250833"/>
            <a:ext cx="286353" cy="156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3" name="Shape 2667"/>
          <p:cNvSpPr/>
          <p:nvPr/>
        </p:nvSpPr>
        <p:spPr>
          <a:xfrm>
            <a:off x="726830" y="2797507"/>
            <a:ext cx="286353" cy="156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4" name="Shape 2668"/>
          <p:cNvSpPr/>
          <p:nvPr/>
        </p:nvSpPr>
        <p:spPr>
          <a:xfrm>
            <a:off x="1273504" y="2797507"/>
            <a:ext cx="286353" cy="156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5" name="Shape 2669"/>
          <p:cNvSpPr/>
          <p:nvPr/>
        </p:nvSpPr>
        <p:spPr>
          <a:xfrm>
            <a:off x="1833194" y="2732426"/>
            <a:ext cx="260322" cy="286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6" name="Shape 2670"/>
          <p:cNvSpPr/>
          <p:nvPr/>
        </p:nvSpPr>
        <p:spPr>
          <a:xfrm>
            <a:off x="2366852" y="2771475"/>
            <a:ext cx="286353" cy="20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7" name="Shape 2671"/>
          <p:cNvSpPr/>
          <p:nvPr/>
        </p:nvSpPr>
        <p:spPr>
          <a:xfrm>
            <a:off x="2913526" y="2732426"/>
            <a:ext cx="286353" cy="286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6" y="15276"/>
                  <a:pt x="10995" y="15082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6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1"/>
                </a:moveTo>
                <a:cubicBezTo>
                  <a:pt x="12585" y="13118"/>
                  <a:pt x="12764" y="12471"/>
                  <a:pt x="12764" y="11782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1"/>
                  <a:pt x="12273" y="13681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8"/>
                  <a:pt x="4909" y="11782"/>
                </a:cubicBezTo>
                <a:cubicBezTo>
                  <a:pt x="4909" y="12776"/>
                  <a:pt x="5282" y="13681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9"/>
                  <a:pt x="8836" y="15709"/>
                </a:cubicBezTo>
                <a:cubicBezTo>
                  <a:pt x="9003" y="15709"/>
                  <a:pt x="9166" y="15696"/>
                  <a:pt x="9327" y="15675"/>
                </a:cubicBezTo>
                <a:lnTo>
                  <a:pt x="9327" y="7888"/>
                </a:lnTo>
                <a:cubicBezTo>
                  <a:pt x="9166" y="7868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9"/>
                </a:ln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2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2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3"/>
                  <a:pt x="15709" y="11782"/>
                </a:cubicBezTo>
                <a:cubicBezTo>
                  <a:pt x="15709" y="7986"/>
                  <a:pt x="12632" y="4909"/>
                  <a:pt x="8836" y="4909"/>
                </a:cubicBezTo>
                <a:cubicBezTo>
                  <a:pt x="5041" y="4909"/>
                  <a:pt x="1964" y="7986"/>
                  <a:pt x="1964" y="11782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6"/>
                </a:lnTo>
                <a:cubicBezTo>
                  <a:pt x="17905" y="21545"/>
                  <a:pt x="18028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cubicBezTo>
                  <a:pt x="18655" y="20974"/>
                  <a:pt x="18600" y="20851"/>
                  <a:pt x="18511" y="20762"/>
                </a:cubicBezTo>
                <a:cubicBezTo>
                  <a:pt x="18511" y="20762"/>
                  <a:pt x="14027" y="16277"/>
                  <a:pt x="14027" y="16277"/>
                </a:cubicBezTo>
                <a:close/>
                <a:moveTo>
                  <a:pt x="17673" y="15709"/>
                </a:moveTo>
                <a:lnTo>
                  <a:pt x="18655" y="15709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9"/>
                  <a:pt x="17673" y="15709"/>
                </a:cubicBezTo>
                <a:close/>
                <a:moveTo>
                  <a:pt x="16691" y="15709"/>
                </a:moveTo>
                <a:lnTo>
                  <a:pt x="16691" y="11783"/>
                </a:lnTo>
                <a:cubicBezTo>
                  <a:pt x="16691" y="13214"/>
                  <a:pt x="16301" y="14553"/>
                  <a:pt x="15631" y="15709"/>
                </a:cubicBezTo>
                <a:cubicBezTo>
                  <a:pt x="15631" y="15709"/>
                  <a:pt x="16691" y="15709"/>
                  <a:pt x="16691" y="15709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19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9"/>
                </a:moveTo>
                <a:lnTo>
                  <a:pt x="2041" y="15709"/>
                </a:lnTo>
                <a:cubicBezTo>
                  <a:pt x="2016" y="15666"/>
                  <a:pt x="1988" y="15625"/>
                  <a:pt x="1964" y="15581"/>
                </a:cubicBezTo>
                <a:cubicBezTo>
                  <a:pt x="1964" y="15581"/>
                  <a:pt x="1964" y="15709"/>
                  <a:pt x="1964" y="15709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7"/>
                </a:lnTo>
                <a:cubicBezTo>
                  <a:pt x="12613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4"/>
                </a:cubicBezTo>
                <a:cubicBezTo>
                  <a:pt x="5891" y="4504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4"/>
                  <a:pt x="3131" y="6294"/>
                  <a:pt x="3927" y="565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8" name="Shape 2672"/>
          <p:cNvSpPr/>
          <p:nvPr/>
        </p:nvSpPr>
        <p:spPr>
          <a:xfrm>
            <a:off x="3460200" y="2771475"/>
            <a:ext cx="286353" cy="20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89" name="Shape 2673"/>
          <p:cNvSpPr/>
          <p:nvPr/>
        </p:nvSpPr>
        <p:spPr>
          <a:xfrm>
            <a:off x="4006874" y="2732427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0" name="Shape 2674"/>
          <p:cNvSpPr/>
          <p:nvPr/>
        </p:nvSpPr>
        <p:spPr>
          <a:xfrm>
            <a:off x="4566564" y="2732427"/>
            <a:ext cx="260322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1" name="Shape 2675"/>
          <p:cNvSpPr/>
          <p:nvPr/>
        </p:nvSpPr>
        <p:spPr>
          <a:xfrm>
            <a:off x="5165302" y="2732427"/>
            <a:ext cx="156270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2" name="Shape 2676"/>
          <p:cNvSpPr/>
          <p:nvPr/>
        </p:nvSpPr>
        <p:spPr>
          <a:xfrm>
            <a:off x="5685944" y="2732427"/>
            <a:ext cx="208257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3" name="Shape 2677"/>
          <p:cNvSpPr/>
          <p:nvPr/>
        </p:nvSpPr>
        <p:spPr>
          <a:xfrm>
            <a:off x="6271765" y="1092405"/>
            <a:ext cx="260322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4" name="Shape 2678"/>
          <p:cNvSpPr/>
          <p:nvPr/>
        </p:nvSpPr>
        <p:spPr>
          <a:xfrm>
            <a:off x="6805424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5" name="Shape 2679"/>
          <p:cNvSpPr/>
          <p:nvPr/>
        </p:nvSpPr>
        <p:spPr>
          <a:xfrm>
            <a:off x="7352098" y="1105420"/>
            <a:ext cx="286353" cy="260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6" name="Shape 2680"/>
          <p:cNvSpPr/>
          <p:nvPr/>
        </p:nvSpPr>
        <p:spPr>
          <a:xfrm>
            <a:off x="7898772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7" name="Shape 2681"/>
          <p:cNvSpPr/>
          <p:nvPr/>
        </p:nvSpPr>
        <p:spPr>
          <a:xfrm>
            <a:off x="8445446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8" name="Shape 2682"/>
          <p:cNvSpPr/>
          <p:nvPr/>
        </p:nvSpPr>
        <p:spPr>
          <a:xfrm>
            <a:off x="8992120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9" name="Shape 2683"/>
          <p:cNvSpPr/>
          <p:nvPr/>
        </p:nvSpPr>
        <p:spPr>
          <a:xfrm>
            <a:off x="9577842" y="1092405"/>
            <a:ext cx="208255" cy="286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0" name="Shape 2684"/>
          <p:cNvSpPr/>
          <p:nvPr/>
        </p:nvSpPr>
        <p:spPr>
          <a:xfrm>
            <a:off x="10085469" y="1092404"/>
            <a:ext cx="286353" cy="2866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1" name="Shape 2685"/>
          <p:cNvSpPr/>
          <p:nvPr/>
        </p:nvSpPr>
        <p:spPr>
          <a:xfrm>
            <a:off x="10632143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4"/>
                  <a:pt x="18332" y="12764"/>
                  <a:pt x="19145" y="12764"/>
                </a:cubicBezTo>
                <a:cubicBezTo>
                  <a:pt x="19959" y="12764"/>
                  <a:pt x="20618" y="13424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4"/>
                  <a:pt x="1641" y="12764"/>
                  <a:pt x="2455" y="12764"/>
                </a:cubicBezTo>
                <a:cubicBezTo>
                  <a:pt x="3268" y="12764"/>
                  <a:pt x="3927" y="13424"/>
                  <a:pt x="3927" y="14236"/>
                </a:cubicBezTo>
                <a:moveTo>
                  <a:pt x="19636" y="11831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1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1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1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2" name="Shape 2686"/>
          <p:cNvSpPr/>
          <p:nvPr/>
        </p:nvSpPr>
        <p:spPr>
          <a:xfrm>
            <a:off x="11178817" y="109240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3" name="Shape 2687"/>
          <p:cNvSpPr/>
          <p:nvPr/>
        </p:nvSpPr>
        <p:spPr>
          <a:xfrm>
            <a:off x="6258749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4" name="Shape 2688"/>
          <p:cNvSpPr/>
          <p:nvPr/>
        </p:nvSpPr>
        <p:spPr>
          <a:xfrm>
            <a:off x="6805424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5" name="Shape 2689"/>
          <p:cNvSpPr/>
          <p:nvPr/>
        </p:nvSpPr>
        <p:spPr>
          <a:xfrm>
            <a:off x="7352098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6" name="Shape 2690"/>
          <p:cNvSpPr/>
          <p:nvPr/>
        </p:nvSpPr>
        <p:spPr>
          <a:xfrm>
            <a:off x="7898772" y="1652094"/>
            <a:ext cx="286353" cy="260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7" name="Shape 2691"/>
          <p:cNvSpPr/>
          <p:nvPr/>
        </p:nvSpPr>
        <p:spPr>
          <a:xfrm>
            <a:off x="8510527" y="1639078"/>
            <a:ext cx="15619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8" name="Shape 2692"/>
          <p:cNvSpPr/>
          <p:nvPr/>
        </p:nvSpPr>
        <p:spPr>
          <a:xfrm>
            <a:off x="9018152" y="1639078"/>
            <a:ext cx="234289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59" name="Shape 2693"/>
          <p:cNvSpPr/>
          <p:nvPr/>
        </p:nvSpPr>
        <p:spPr>
          <a:xfrm>
            <a:off x="9538795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0" name="Shape 2694"/>
          <p:cNvSpPr/>
          <p:nvPr/>
        </p:nvSpPr>
        <p:spPr>
          <a:xfrm>
            <a:off x="10085469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3"/>
                  <a:pt x="13721" y="13745"/>
                </a:cubicBezTo>
                <a:lnTo>
                  <a:pt x="2970" y="13745"/>
                </a:lnTo>
                <a:cubicBezTo>
                  <a:pt x="3001" y="14083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59"/>
                  <a:pt x="5231" y="0"/>
                  <a:pt x="4418" y="0"/>
                </a:cubicBezTo>
                <a:cubicBezTo>
                  <a:pt x="3605" y="0"/>
                  <a:pt x="2945" y="659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7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7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1" name="Shape 2695"/>
          <p:cNvSpPr/>
          <p:nvPr/>
        </p:nvSpPr>
        <p:spPr>
          <a:xfrm>
            <a:off x="10632143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7"/>
                  <a:pt x="15490" y="14727"/>
                  <a:pt x="15218" y="14727"/>
                </a:cubicBezTo>
                <a:cubicBezTo>
                  <a:pt x="14947" y="14727"/>
                  <a:pt x="14727" y="14947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4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7"/>
                  <a:pt x="8023" y="14236"/>
                  <a:pt x="8836" y="14236"/>
                </a:cubicBezTo>
                <a:cubicBezTo>
                  <a:pt x="9072" y="14236"/>
                  <a:pt x="9293" y="14175"/>
                  <a:pt x="9491" y="14076"/>
                </a:cubicBezTo>
                <a:lnTo>
                  <a:pt x="8925" y="14938"/>
                </a:lnTo>
                <a:lnTo>
                  <a:pt x="8639" y="14741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1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6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8"/>
                  <a:pt x="14727" y="14275"/>
                  <a:pt x="14727" y="12764"/>
                </a:cubicBezTo>
                <a:cubicBezTo>
                  <a:pt x="14727" y="11536"/>
                  <a:pt x="14351" y="10398"/>
                  <a:pt x="13709" y="9453"/>
                </a:cubicBezTo>
                <a:lnTo>
                  <a:pt x="14764" y="7851"/>
                </a:lnTo>
                <a:cubicBezTo>
                  <a:pt x="15288" y="7832"/>
                  <a:pt x="15709" y="7402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2" name="Shape 2696"/>
          <p:cNvSpPr/>
          <p:nvPr/>
        </p:nvSpPr>
        <p:spPr>
          <a:xfrm>
            <a:off x="11178817" y="163907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3" name="Shape 2697"/>
          <p:cNvSpPr/>
          <p:nvPr/>
        </p:nvSpPr>
        <p:spPr>
          <a:xfrm>
            <a:off x="6271765" y="2185752"/>
            <a:ext cx="260322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4" name="Shape 2698"/>
          <p:cNvSpPr/>
          <p:nvPr/>
        </p:nvSpPr>
        <p:spPr>
          <a:xfrm>
            <a:off x="6818440" y="2185752"/>
            <a:ext cx="260322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5" name="Shape 2699"/>
          <p:cNvSpPr/>
          <p:nvPr/>
        </p:nvSpPr>
        <p:spPr>
          <a:xfrm>
            <a:off x="7352098" y="2211785"/>
            <a:ext cx="286353" cy="23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6" name="Shape 2700"/>
          <p:cNvSpPr/>
          <p:nvPr/>
        </p:nvSpPr>
        <p:spPr>
          <a:xfrm>
            <a:off x="7898772" y="218575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7" name="Shape 2701"/>
          <p:cNvSpPr/>
          <p:nvPr/>
        </p:nvSpPr>
        <p:spPr>
          <a:xfrm>
            <a:off x="8445446" y="2257341"/>
            <a:ext cx="286353" cy="130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0"/>
                </a:moveTo>
                <a:lnTo>
                  <a:pt x="17582" y="15100"/>
                </a:lnTo>
                <a:lnTo>
                  <a:pt x="17582" y="8844"/>
                </a:lnTo>
                <a:lnTo>
                  <a:pt x="16724" y="8844"/>
                </a:lnTo>
                <a:cubicBezTo>
                  <a:pt x="16724" y="8844"/>
                  <a:pt x="16724" y="15100"/>
                  <a:pt x="16724" y="15100"/>
                </a:cubicBezTo>
                <a:close/>
                <a:moveTo>
                  <a:pt x="13336" y="15100"/>
                </a:moveTo>
                <a:lnTo>
                  <a:pt x="14199" y="15100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0"/>
                  <a:pt x="13336" y="15100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1"/>
                </a:moveTo>
                <a:lnTo>
                  <a:pt x="5673" y="15121"/>
                </a:lnTo>
                <a:lnTo>
                  <a:pt x="5350" y="11399"/>
                </a:lnTo>
                <a:cubicBezTo>
                  <a:pt x="5276" y="10527"/>
                  <a:pt x="5214" y="9718"/>
                  <a:pt x="5169" y="8730"/>
                </a:cubicBezTo>
                <a:lnTo>
                  <a:pt x="5157" y="8730"/>
                </a:lnTo>
                <a:cubicBezTo>
                  <a:pt x="5090" y="9705"/>
                  <a:pt x="5028" y="10527"/>
                  <a:pt x="4937" y="11399"/>
                </a:cubicBezTo>
                <a:lnTo>
                  <a:pt x="4574" y="15121"/>
                </a:lnTo>
                <a:lnTo>
                  <a:pt x="3629" y="15121"/>
                </a:lnTo>
                <a:lnTo>
                  <a:pt x="2723" y="6471"/>
                </a:lnTo>
                <a:lnTo>
                  <a:pt x="3646" y="6471"/>
                </a:lnTo>
                <a:lnTo>
                  <a:pt x="3935" y="10039"/>
                </a:lnTo>
                <a:cubicBezTo>
                  <a:pt x="4020" y="11066"/>
                  <a:pt x="4099" y="12182"/>
                  <a:pt x="4161" y="13055"/>
                </a:cubicBezTo>
                <a:lnTo>
                  <a:pt x="4172" y="13055"/>
                </a:lnTo>
                <a:cubicBezTo>
                  <a:pt x="4235" y="12118"/>
                  <a:pt x="4325" y="11078"/>
                  <a:pt x="4422" y="10013"/>
                </a:cubicBezTo>
                <a:lnTo>
                  <a:pt x="4744" y="6471"/>
                </a:lnTo>
                <a:lnTo>
                  <a:pt x="5662" y="6471"/>
                </a:lnTo>
                <a:lnTo>
                  <a:pt x="5967" y="10117"/>
                </a:lnTo>
                <a:cubicBezTo>
                  <a:pt x="6052" y="11130"/>
                  <a:pt x="6114" y="12054"/>
                  <a:pt x="6171" y="13017"/>
                </a:cubicBezTo>
                <a:lnTo>
                  <a:pt x="6182" y="13017"/>
                </a:lnTo>
                <a:cubicBezTo>
                  <a:pt x="6239" y="12054"/>
                  <a:pt x="6324" y="11040"/>
                  <a:pt x="6403" y="10013"/>
                </a:cubicBezTo>
                <a:lnTo>
                  <a:pt x="6715" y="6471"/>
                </a:lnTo>
                <a:lnTo>
                  <a:pt x="7592" y="6471"/>
                </a:lnTo>
                <a:cubicBezTo>
                  <a:pt x="7592" y="6471"/>
                  <a:pt x="6607" y="15121"/>
                  <a:pt x="6607" y="15121"/>
                </a:cubicBezTo>
                <a:close/>
                <a:moveTo>
                  <a:pt x="8940" y="15121"/>
                </a:moveTo>
                <a:lnTo>
                  <a:pt x="8080" y="15121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1"/>
                  <a:pt x="8940" y="15121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6"/>
                  <a:pt x="8505" y="8076"/>
                </a:cubicBezTo>
                <a:cubicBezTo>
                  <a:pt x="8233" y="8076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8" name="Shape 2702"/>
          <p:cNvSpPr/>
          <p:nvPr/>
        </p:nvSpPr>
        <p:spPr>
          <a:xfrm>
            <a:off x="8992120" y="2198768"/>
            <a:ext cx="286353" cy="260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09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3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4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89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3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1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69" name="Shape 2703"/>
          <p:cNvSpPr/>
          <p:nvPr/>
        </p:nvSpPr>
        <p:spPr>
          <a:xfrm>
            <a:off x="9551811" y="2185752"/>
            <a:ext cx="260322" cy="2866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8"/>
                </a:cubicBezTo>
                <a:lnTo>
                  <a:pt x="16200" y="6386"/>
                </a:lnTo>
                <a:cubicBezTo>
                  <a:pt x="16200" y="6115"/>
                  <a:pt x="15958" y="5896"/>
                  <a:pt x="15660" y="5896"/>
                </a:cubicBezTo>
                <a:cubicBezTo>
                  <a:pt x="15362" y="5896"/>
                  <a:pt x="15120" y="6115"/>
                  <a:pt x="15120" y="6386"/>
                </a:cubicBezTo>
                <a:lnTo>
                  <a:pt x="15120" y="8348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8"/>
                </a:lnTo>
                <a:cubicBezTo>
                  <a:pt x="18059" y="13289"/>
                  <a:pt x="15906" y="14245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8"/>
                </a:moveTo>
                <a:cubicBezTo>
                  <a:pt x="11096" y="15678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1"/>
                  <a:pt x="8520" y="8577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3"/>
                  <a:pt x="11771" y="13665"/>
                  <a:pt x="11736" y="14669"/>
                </a:cubicBezTo>
                <a:cubicBezTo>
                  <a:pt x="11418" y="14686"/>
                  <a:pt x="11097" y="14697"/>
                  <a:pt x="10766" y="14697"/>
                </a:cubicBezTo>
                <a:cubicBezTo>
                  <a:pt x="6636" y="14697"/>
                  <a:pt x="3478" y="13292"/>
                  <a:pt x="3447" y="13278"/>
                </a:cubicBezTo>
                <a:lnTo>
                  <a:pt x="2965" y="14155"/>
                </a:lnTo>
                <a:cubicBezTo>
                  <a:pt x="3102" y="14218"/>
                  <a:pt x="6369" y="15678"/>
                  <a:pt x="10766" y="15678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90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1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3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8"/>
                </a:cubicBezTo>
                <a:lnTo>
                  <a:pt x="6480" y="6386"/>
                </a:lnTo>
                <a:cubicBezTo>
                  <a:pt x="6480" y="6115"/>
                  <a:pt x="6238" y="5896"/>
                  <a:pt x="5940" y="5896"/>
                </a:cubicBezTo>
                <a:cubicBezTo>
                  <a:pt x="5642" y="5896"/>
                  <a:pt x="5400" y="6115"/>
                  <a:pt x="5400" y="6386"/>
                </a:cubicBezTo>
                <a:lnTo>
                  <a:pt x="5400" y="8348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0" name="Shape 2704"/>
          <p:cNvSpPr/>
          <p:nvPr/>
        </p:nvSpPr>
        <p:spPr>
          <a:xfrm>
            <a:off x="10085469" y="2185752"/>
            <a:ext cx="286353" cy="286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5628" y="4904"/>
                </a:moveTo>
                <a:lnTo>
                  <a:pt x="14334" y="4904"/>
                </a:lnTo>
                <a:lnTo>
                  <a:pt x="10776" y="9842"/>
                </a:lnTo>
                <a:lnTo>
                  <a:pt x="7337" y="4904"/>
                </a:lnTo>
                <a:lnTo>
                  <a:pt x="5975" y="4904"/>
                </a:lnTo>
                <a:lnTo>
                  <a:pt x="10094" y="10618"/>
                </a:lnTo>
                <a:lnTo>
                  <a:pt x="5736" y="16696"/>
                </a:lnTo>
                <a:lnTo>
                  <a:pt x="7030" y="16696"/>
                </a:lnTo>
                <a:lnTo>
                  <a:pt x="10776" y="11493"/>
                </a:lnTo>
                <a:lnTo>
                  <a:pt x="14470" y="16696"/>
                </a:lnTo>
                <a:lnTo>
                  <a:pt x="15866" y="16696"/>
                </a:lnTo>
                <a:lnTo>
                  <a:pt x="11474" y="10651"/>
                </a:lnTo>
                <a:cubicBezTo>
                  <a:pt x="11474" y="10651"/>
                  <a:pt x="15628" y="4904"/>
                  <a:pt x="15628" y="490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1" name="Shape 2705"/>
          <p:cNvSpPr/>
          <p:nvPr/>
        </p:nvSpPr>
        <p:spPr>
          <a:xfrm>
            <a:off x="10632142" y="2185752"/>
            <a:ext cx="286284" cy="286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2" name="Shape 2706"/>
          <p:cNvSpPr/>
          <p:nvPr/>
        </p:nvSpPr>
        <p:spPr>
          <a:xfrm>
            <a:off x="11217865" y="2185752"/>
            <a:ext cx="208257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6"/>
                  <a:pt x="19948" y="14236"/>
                  <a:pt x="19575" y="14236"/>
                </a:cubicBezTo>
                <a:cubicBezTo>
                  <a:pt x="19202" y="14236"/>
                  <a:pt x="18900" y="14016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6"/>
                  <a:pt x="2398" y="14236"/>
                  <a:pt x="2025" y="14236"/>
                </a:cubicBezTo>
                <a:cubicBezTo>
                  <a:pt x="1652" y="14236"/>
                  <a:pt x="1350" y="14016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2"/>
                  <a:pt x="16200" y="491"/>
                </a:cubicBezTo>
                <a:cubicBezTo>
                  <a:pt x="16200" y="220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19"/>
                  <a:pt x="11905" y="982"/>
                  <a:pt x="10800" y="982"/>
                </a:cubicBezTo>
                <a:cubicBezTo>
                  <a:pt x="9695" y="982"/>
                  <a:pt x="8644" y="1119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0"/>
                  <a:pt x="5400" y="491"/>
                </a:cubicBezTo>
                <a:cubicBezTo>
                  <a:pt x="5400" y="592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6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6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6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6"/>
                  <a:pt x="9148" y="3436"/>
                  <a:pt x="8775" y="34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3" name="Shape 2708"/>
          <p:cNvSpPr/>
          <p:nvPr/>
        </p:nvSpPr>
        <p:spPr>
          <a:xfrm>
            <a:off x="726830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4" name="Shape 2709"/>
          <p:cNvSpPr/>
          <p:nvPr/>
        </p:nvSpPr>
        <p:spPr>
          <a:xfrm>
            <a:off x="1273504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5" name="Shape 2710"/>
          <p:cNvSpPr/>
          <p:nvPr/>
        </p:nvSpPr>
        <p:spPr>
          <a:xfrm>
            <a:off x="1820178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6" name="Shape 2711"/>
          <p:cNvSpPr/>
          <p:nvPr/>
        </p:nvSpPr>
        <p:spPr>
          <a:xfrm>
            <a:off x="2366852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800" y="13745"/>
                </a:moveTo>
                <a:cubicBezTo>
                  <a:pt x="9173" y="13745"/>
                  <a:pt x="7855" y="12427"/>
                  <a:pt x="7855" y="10800"/>
                </a:cubicBezTo>
                <a:cubicBezTo>
                  <a:pt x="7855" y="9173"/>
                  <a:pt x="9173" y="7855"/>
                  <a:pt x="10800" y="7855"/>
                </a:cubicBezTo>
                <a:cubicBezTo>
                  <a:pt x="12427" y="7855"/>
                  <a:pt x="13745" y="9173"/>
                  <a:pt x="13745" y="10800"/>
                </a:cubicBezTo>
                <a:cubicBezTo>
                  <a:pt x="13745" y="12427"/>
                  <a:pt x="12427" y="13745"/>
                  <a:pt x="10800" y="13745"/>
                </a:cubicBezTo>
                <a:moveTo>
                  <a:pt x="10800" y="6873"/>
                </a:moveTo>
                <a:cubicBezTo>
                  <a:pt x="8631" y="6873"/>
                  <a:pt x="6873" y="8631"/>
                  <a:pt x="6873" y="10800"/>
                </a:cubicBezTo>
                <a:cubicBezTo>
                  <a:pt x="6873" y="12969"/>
                  <a:pt x="8631" y="14727"/>
                  <a:pt x="10800" y="14727"/>
                </a:cubicBezTo>
                <a:cubicBezTo>
                  <a:pt x="12969" y="14727"/>
                  <a:pt x="14727" y="12969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7" name="Shape 2712"/>
          <p:cNvSpPr/>
          <p:nvPr/>
        </p:nvSpPr>
        <p:spPr>
          <a:xfrm>
            <a:off x="2913526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8" name="Shape 2713"/>
          <p:cNvSpPr/>
          <p:nvPr/>
        </p:nvSpPr>
        <p:spPr>
          <a:xfrm>
            <a:off x="3460200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4236"/>
                </a:moveTo>
                <a:lnTo>
                  <a:pt x="13745" y="14236"/>
                </a:lnTo>
                <a:lnTo>
                  <a:pt x="13745" y="7364"/>
                </a:lnTo>
                <a:lnTo>
                  <a:pt x="14727" y="7364"/>
                </a:lnTo>
                <a:cubicBezTo>
                  <a:pt x="14727" y="7364"/>
                  <a:pt x="14727" y="14236"/>
                  <a:pt x="14727" y="14236"/>
                </a:cubicBezTo>
                <a:close/>
                <a:moveTo>
                  <a:pt x="6873" y="13888"/>
                </a:moveTo>
                <a:lnTo>
                  <a:pt x="6873" y="7712"/>
                </a:lnTo>
                <a:lnTo>
                  <a:pt x="12277" y="10800"/>
                </a:lnTo>
                <a:cubicBezTo>
                  <a:pt x="12277" y="10800"/>
                  <a:pt x="6873" y="13888"/>
                  <a:pt x="6873" y="13888"/>
                </a:cubicBezTo>
                <a:close/>
                <a:moveTo>
                  <a:pt x="15218" y="6382"/>
                </a:moveTo>
                <a:lnTo>
                  <a:pt x="13255" y="6382"/>
                </a:lnTo>
                <a:cubicBezTo>
                  <a:pt x="12983" y="6382"/>
                  <a:pt x="12764" y="6601"/>
                  <a:pt x="12764" y="6873"/>
                </a:cubicBezTo>
                <a:lnTo>
                  <a:pt x="12764" y="9961"/>
                </a:lnTo>
                <a:lnTo>
                  <a:pt x="6689" y="6489"/>
                </a:lnTo>
                <a:lnTo>
                  <a:pt x="6684" y="6495"/>
                </a:lnTo>
                <a:cubicBezTo>
                  <a:pt x="6600" y="6428"/>
                  <a:pt x="6498" y="6382"/>
                  <a:pt x="6382" y="6382"/>
                </a:cubicBezTo>
                <a:cubicBezTo>
                  <a:pt x="6110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0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12764" y="11639"/>
                </a:lnTo>
                <a:lnTo>
                  <a:pt x="12764" y="14727"/>
                </a:lnTo>
                <a:cubicBezTo>
                  <a:pt x="12764" y="14999"/>
                  <a:pt x="12983" y="15218"/>
                  <a:pt x="13255" y="15218"/>
                </a:cubicBezTo>
                <a:lnTo>
                  <a:pt x="15218" y="15218"/>
                </a:lnTo>
                <a:cubicBezTo>
                  <a:pt x="15490" y="15218"/>
                  <a:pt x="15709" y="14999"/>
                  <a:pt x="15709" y="14727"/>
                </a:cubicBezTo>
                <a:lnTo>
                  <a:pt x="15709" y="6873"/>
                </a:lnTo>
                <a:cubicBezTo>
                  <a:pt x="15709" y="6601"/>
                  <a:pt x="15490" y="6382"/>
                  <a:pt x="15218" y="6382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79" name="Shape 2714"/>
          <p:cNvSpPr/>
          <p:nvPr/>
        </p:nvSpPr>
        <p:spPr>
          <a:xfrm>
            <a:off x="4006874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8054" y="9818"/>
                </a:moveTo>
                <a:lnTo>
                  <a:pt x="10800" y="7072"/>
                </a:lnTo>
                <a:lnTo>
                  <a:pt x="13547" y="9818"/>
                </a:lnTo>
                <a:cubicBezTo>
                  <a:pt x="13547" y="9818"/>
                  <a:pt x="8054" y="9818"/>
                  <a:pt x="8054" y="9818"/>
                </a:cubicBezTo>
                <a:close/>
                <a:moveTo>
                  <a:pt x="15111" y="10002"/>
                </a:moveTo>
                <a:lnTo>
                  <a:pt x="15083" y="9975"/>
                </a:lnTo>
                <a:cubicBezTo>
                  <a:pt x="15076" y="9968"/>
                  <a:pt x="15069" y="9960"/>
                  <a:pt x="15061" y="9953"/>
                </a:cubicBezTo>
                <a:lnTo>
                  <a:pt x="11184" y="6075"/>
                </a:lnTo>
                <a:lnTo>
                  <a:pt x="11177" y="6080"/>
                </a:lnTo>
                <a:cubicBezTo>
                  <a:pt x="11088" y="5968"/>
                  <a:pt x="10955" y="5891"/>
                  <a:pt x="10800" y="5891"/>
                </a:cubicBezTo>
                <a:cubicBezTo>
                  <a:pt x="10645" y="5891"/>
                  <a:pt x="10512" y="5968"/>
                  <a:pt x="10422" y="6080"/>
                </a:cubicBezTo>
                <a:lnTo>
                  <a:pt x="10416" y="6075"/>
                </a:lnTo>
                <a:lnTo>
                  <a:pt x="6539" y="9953"/>
                </a:lnTo>
                <a:cubicBezTo>
                  <a:pt x="6531" y="9960"/>
                  <a:pt x="6524" y="9968"/>
                  <a:pt x="6517" y="9975"/>
                </a:cubicBezTo>
                <a:lnTo>
                  <a:pt x="6489" y="10002"/>
                </a:lnTo>
                <a:lnTo>
                  <a:pt x="6495" y="10007"/>
                </a:lnTo>
                <a:cubicBezTo>
                  <a:pt x="6428" y="10091"/>
                  <a:pt x="6382" y="10193"/>
                  <a:pt x="6382" y="10309"/>
                </a:cubicBezTo>
                <a:cubicBezTo>
                  <a:pt x="6382" y="10580"/>
                  <a:pt x="6601" y="10800"/>
                  <a:pt x="6873" y="10800"/>
                </a:cubicBezTo>
                <a:lnTo>
                  <a:pt x="14727" y="10800"/>
                </a:lnTo>
                <a:cubicBezTo>
                  <a:pt x="14999" y="10800"/>
                  <a:pt x="15218" y="10580"/>
                  <a:pt x="15218" y="10309"/>
                </a:cubicBezTo>
                <a:cubicBezTo>
                  <a:pt x="15218" y="10193"/>
                  <a:pt x="15172" y="10091"/>
                  <a:pt x="15105" y="10007"/>
                </a:cubicBezTo>
                <a:cubicBezTo>
                  <a:pt x="15105" y="10007"/>
                  <a:pt x="15111" y="10002"/>
                  <a:pt x="15111" y="10002"/>
                </a:cubicBezTo>
                <a:close/>
                <a:moveTo>
                  <a:pt x="14236" y="13745"/>
                </a:moveTo>
                <a:lnTo>
                  <a:pt x="7364" y="13745"/>
                </a:lnTo>
                <a:lnTo>
                  <a:pt x="7364" y="12764"/>
                </a:lnTo>
                <a:lnTo>
                  <a:pt x="14236" y="12764"/>
                </a:lnTo>
                <a:cubicBezTo>
                  <a:pt x="14236" y="12764"/>
                  <a:pt x="14236" y="13745"/>
                  <a:pt x="14236" y="13745"/>
                </a:cubicBezTo>
                <a:close/>
                <a:moveTo>
                  <a:pt x="14727" y="11782"/>
                </a:moveTo>
                <a:lnTo>
                  <a:pt x="6873" y="11782"/>
                </a:lnTo>
                <a:cubicBezTo>
                  <a:pt x="6601" y="11782"/>
                  <a:pt x="6382" y="12001"/>
                  <a:pt x="6382" y="12273"/>
                </a:cubicBezTo>
                <a:lnTo>
                  <a:pt x="6382" y="14236"/>
                </a:lnTo>
                <a:cubicBezTo>
                  <a:pt x="6382" y="14508"/>
                  <a:pt x="6601" y="14727"/>
                  <a:pt x="6873" y="14727"/>
                </a:cubicBezTo>
                <a:lnTo>
                  <a:pt x="14727" y="14727"/>
                </a:lnTo>
                <a:cubicBezTo>
                  <a:pt x="14999" y="14727"/>
                  <a:pt x="15218" y="14508"/>
                  <a:pt x="15218" y="14236"/>
                </a:cubicBezTo>
                <a:lnTo>
                  <a:pt x="15218" y="12273"/>
                </a:lnTo>
                <a:cubicBezTo>
                  <a:pt x="15218" y="12001"/>
                  <a:pt x="14999" y="11782"/>
                  <a:pt x="14727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0" name="Shape 2715"/>
          <p:cNvSpPr/>
          <p:nvPr/>
        </p:nvSpPr>
        <p:spPr>
          <a:xfrm>
            <a:off x="4553548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982"/>
                </a:moveTo>
                <a:lnTo>
                  <a:pt x="9818" y="982"/>
                </a:lnTo>
                <a:lnTo>
                  <a:pt x="9818" y="0"/>
                </a:lnTo>
                <a:lnTo>
                  <a:pt x="7855" y="0"/>
                </a:lnTo>
                <a:cubicBezTo>
                  <a:pt x="7855" y="0"/>
                  <a:pt x="7855" y="982"/>
                  <a:pt x="7855" y="982"/>
                </a:cubicBezTo>
                <a:close/>
                <a:moveTo>
                  <a:pt x="11782" y="982"/>
                </a:moveTo>
                <a:lnTo>
                  <a:pt x="13745" y="982"/>
                </a:lnTo>
                <a:lnTo>
                  <a:pt x="13745" y="0"/>
                </a:lnTo>
                <a:lnTo>
                  <a:pt x="11782" y="0"/>
                </a:lnTo>
                <a:cubicBezTo>
                  <a:pt x="11782" y="0"/>
                  <a:pt x="11782" y="982"/>
                  <a:pt x="11782" y="982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1" name="Shape 2716"/>
          <p:cNvSpPr/>
          <p:nvPr/>
        </p:nvSpPr>
        <p:spPr>
          <a:xfrm>
            <a:off x="5100222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2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2" y="14727"/>
                  <a:pt x="7364" y="14727"/>
                </a:cubicBezTo>
                <a:lnTo>
                  <a:pt x="14236" y="14727"/>
                </a:lnTo>
                <a:cubicBezTo>
                  <a:pt x="14508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8" y="6873"/>
                  <a:pt x="14236" y="6873"/>
                </a:cubicBezTo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2" name="Shape 2717"/>
          <p:cNvSpPr/>
          <p:nvPr/>
        </p:nvSpPr>
        <p:spPr>
          <a:xfrm>
            <a:off x="5646896" y="3839220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782"/>
                </a:moveTo>
                <a:cubicBezTo>
                  <a:pt x="14592" y="11782"/>
                  <a:pt x="14469" y="11837"/>
                  <a:pt x="14380" y="11926"/>
                </a:cubicBezTo>
                <a:lnTo>
                  <a:pt x="11291" y="15015"/>
                </a:ln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15015"/>
                </a:lnTo>
                <a:lnTo>
                  <a:pt x="7220" y="11926"/>
                </a:lnTo>
                <a:cubicBezTo>
                  <a:pt x="7131" y="11837"/>
                  <a:pt x="7008" y="11782"/>
                  <a:pt x="6873" y="11782"/>
                </a:cubicBezTo>
                <a:cubicBezTo>
                  <a:pt x="6601" y="11782"/>
                  <a:pt x="6382" y="12001"/>
                  <a:pt x="6382" y="12273"/>
                </a:cubicBezTo>
                <a:cubicBezTo>
                  <a:pt x="6382" y="12408"/>
                  <a:pt x="6437" y="12531"/>
                  <a:pt x="6526" y="12620"/>
                </a:cubicBezTo>
                <a:lnTo>
                  <a:pt x="10453" y="16547"/>
                </a:lnTo>
                <a:cubicBezTo>
                  <a:pt x="10542" y="16636"/>
                  <a:pt x="10664" y="16691"/>
                  <a:pt x="10800" y="16691"/>
                </a:cubicBezTo>
                <a:cubicBezTo>
                  <a:pt x="10936" y="16691"/>
                  <a:pt x="11058" y="16636"/>
                  <a:pt x="11147" y="16547"/>
                </a:cubicBezTo>
                <a:lnTo>
                  <a:pt x="15074" y="12620"/>
                </a:lnTo>
                <a:cubicBezTo>
                  <a:pt x="15163" y="12531"/>
                  <a:pt x="15218" y="12408"/>
                  <a:pt x="15218" y="12273"/>
                </a:cubicBezTo>
                <a:cubicBezTo>
                  <a:pt x="15218" y="12001"/>
                  <a:pt x="14999" y="11782"/>
                  <a:pt x="14727" y="11782"/>
                </a:cubicBezTo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3" name="Shape 2718"/>
          <p:cNvSpPr/>
          <p:nvPr/>
        </p:nvSpPr>
        <p:spPr>
          <a:xfrm>
            <a:off x="726830" y="4385894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11147" y="5053"/>
                </a:moveTo>
                <a:cubicBezTo>
                  <a:pt x="11058" y="4964"/>
                  <a:pt x="10935" y="4909"/>
                  <a:pt x="10800" y="4909"/>
                </a:cubicBezTo>
                <a:cubicBezTo>
                  <a:pt x="10665" y="4909"/>
                  <a:pt x="10542" y="4964"/>
                  <a:pt x="10453" y="5053"/>
                </a:cubicBezTo>
                <a:lnTo>
                  <a:pt x="6526" y="8980"/>
                </a:lnTo>
                <a:cubicBezTo>
                  <a:pt x="6437" y="9069"/>
                  <a:pt x="6382" y="9192"/>
                  <a:pt x="6382" y="9327"/>
                </a:cubicBezTo>
                <a:cubicBezTo>
                  <a:pt x="6382" y="9599"/>
                  <a:pt x="6602" y="9818"/>
                  <a:pt x="6873" y="9818"/>
                </a:cubicBezTo>
                <a:cubicBezTo>
                  <a:pt x="7008" y="9818"/>
                  <a:pt x="7131" y="9764"/>
                  <a:pt x="7220" y="9674"/>
                </a:cubicBezTo>
                <a:lnTo>
                  <a:pt x="10309" y="6585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6585"/>
                </a:lnTo>
                <a:lnTo>
                  <a:pt x="14380" y="9674"/>
                </a:lnTo>
                <a:cubicBezTo>
                  <a:pt x="14469" y="9764"/>
                  <a:pt x="14592" y="9818"/>
                  <a:pt x="14727" y="9818"/>
                </a:cubicBezTo>
                <a:cubicBezTo>
                  <a:pt x="14998" y="9818"/>
                  <a:pt x="15218" y="9599"/>
                  <a:pt x="15218" y="9327"/>
                </a:cubicBezTo>
                <a:cubicBezTo>
                  <a:pt x="15218" y="9192"/>
                  <a:pt x="15163" y="9069"/>
                  <a:pt x="15074" y="8980"/>
                </a:cubicBezTo>
                <a:cubicBezTo>
                  <a:pt x="15074" y="8980"/>
                  <a:pt x="11147" y="5053"/>
                  <a:pt x="11147" y="505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69" y="21123"/>
                  <a:pt x="21129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9" y="1133"/>
                  <a:pt x="20469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174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1" y="477"/>
                  <a:pt x="472" y="1133"/>
                  <a:pt x="174" y="1964"/>
                </a:cubicBezTo>
                <a:moveTo>
                  <a:pt x="1250" y="19636"/>
                </a:moveTo>
                <a:lnTo>
                  <a:pt x="174" y="19636"/>
                </a:lnTo>
                <a:cubicBezTo>
                  <a:pt x="472" y="20467"/>
                  <a:pt x="1131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4" name="Shape 2719"/>
          <p:cNvSpPr/>
          <p:nvPr/>
        </p:nvSpPr>
        <p:spPr>
          <a:xfrm>
            <a:off x="1273503" y="4385894"/>
            <a:ext cx="285209" cy="285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5" name="Shape 2720"/>
          <p:cNvSpPr/>
          <p:nvPr/>
        </p:nvSpPr>
        <p:spPr>
          <a:xfrm>
            <a:off x="1820177" y="4385894"/>
            <a:ext cx="285209" cy="285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6" name="Shape 2721"/>
          <p:cNvSpPr/>
          <p:nvPr/>
        </p:nvSpPr>
        <p:spPr>
          <a:xfrm>
            <a:off x="2366852" y="4385894"/>
            <a:ext cx="285209" cy="285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7" name="Shape 2722"/>
          <p:cNvSpPr/>
          <p:nvPr/>
        </p:nvSpPr>
        <p:spPr>
          <a:xfrm>
            <a:off x="2913526" y="4385894"/>
            <a:ext cx="285203" cy="285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8" name="Shape 2723"/>
          <p:cNvSpPr/>
          <p:nvPr/>
        </p:nvSpPr>
        <p:spPr>
          <a:xfrm>
            <a:off x="3460200" y="4385894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89" name="Shape 2724"/>
          <p:cNvSpPr/>
          <p:nvPr/>
        </p:nvSpPr>
        <p:spPr>
          <a:xfrm>
            <a:off x="4006874" y="4385894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0" name="Shape 2725"/>
          <p:cNvSpPr/>
          <p:nvPr/>
        </p:nvSpPr>
        <p:spPr>
          <a:xfrm>
            <a:off x="4553548" y="4385894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5709" y="10800"/>
                </a:moveTo>
                <a:lnTo>
                  <a:pt x="11782" y="10800"/>
                </a:lnTo>
                <a:lnTo>
                  <a:pt x="11782" y="9818"/>
                </a:lnTo>
                <a:lnTo>
                  <a:pt x="9818" y="9818"/>
                </a:lnTo>
                <a:lnTo>
                  <a:pt x="9818" y="10800"/>
                </a:lnTo>
                <a:lnTo>
                  <a:pt x="5891" y="10800"/>
                </a:lnTo>
                <a:lnTo>
                  <a:pt x="5891" y="8836"/>
                </a:lnTo>
                <a:lnTo>
                  <a:pt x="15709" y="8836"/>
                </a:lnTo>
                <a:cubicBezTo>
                  <a:pt x="15709" y="8836"/>
                  <a:pt x="15709" y="10800"/>
                  <a:pt x="15709" y="10800"/>
                </a:cubicBezTo>
                <a:close/>
                <a:moveTo>
                  <a:pt x="16691" y="7855"/>
                </a:moveTo>
                <a:lnTo>
                  <a:pt x="4909" y="7855"/>
                </a:lnTo>
                <a:lnTo>
                  <a:pt x="4909" y="11782"/>
                </a:lnTo>
                <a:lnTo>
                  <a:pt x="16691" y="11782"/>
                </a:lnTo>
                <a:cubicBezTo>
                  <a:pt x="16691" y="11782"/>
                  <a:pt x="16691" y="7855"/>
                  <a:pt x="16691" y="7855"/>
                </a:cubicBezTo>
                <a:close/>
                <a:moveTo>
                  <a:pt x="15709" y="15709"/>
                </a:moveTo>
                <a:lnTo>
                  <a:pt x="11782" y="15709"/>
                </a:lnTo>
                <a:lnTo>
                  <a:pt x="11782" y="14727"/>
                </a:lnTo>
                <a:lnTo>
                  <a:pt x="9818" y="14727"/>
                </a:lnTo>
                <a:lnTo>
                  <a:pt x="9818" y="15709"/>
                </a:lnTo>
                <a:lnTo>
                  <a:pt x="5891" y="15709"/>
                </a:lnTo>
                <a:lnTo>
                  <a:pt x="5891" y="13745"/>
                </a:lnTo>
                <a:lnTo>
                  <a:pt x="15709" y="13745"/>
                </a:lnTo>
                <a:cubicBezTo>
                  <a:pt x="15709" y="13745"/>
                  <a:pt x="15709" y="15709"/>
                  <a:pt x="15709" y="15709"/>
                </a:cubicBezTo>
                <a:close/>
                <a:moveTo>
                  <a:pt x="16691" y="12764"/>
                </a:moveTo>
                <a:lnTo>
                  <a:pt x="4909" y="12764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2764"/>
                  <a:pt x="16691" y="12764"/>
                </a:cubicBezTo>
                <a:close/>
                <a:moveTo>
                  <a:pt x="15709" y="5891"/>
                </a:moveTo>
                <a:lnTo>
                  <a:pt x="11782" y="5891"/>
                </a:lnTo>
                <a:lnTo>
                  <a:pt x="11782" y="4909"/>
                </a:lnTo>
                <a:lnTo>
                  <a:pt x="9818" y="4909"/>
                </a:lnTo>
                <a:lnTo>
                  <a:pt x="9818" y="5891"/>
                </a:lnTo>
                <a:lnTo>
                  <a:pt x="5891" y="5891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5891"/>
                  <a:pt x="15709" y="5891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6873"/>
                </a:lnTo>
                <a:lnTo>
                  <a:pt x="16691" y="6873"/>
                </a:lnTo>
                <a:cubicBezTo>
                  <a:pt x="16691" y="6873"/>
                  <a:pt x="16691" y="2945"/>
                  <a:pt x="16691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1" name="Shape 2726"/>
          <p:cNvSpPr/>
          <p:nvPr/>
        </p:nvSpPr>
        <p:spPr>
          <a:xfrm>
            <a:off x="5126254" y="4385894"/>
            <a:ext cx="234289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0" y="13745"/>
                </a:moveTo>
                <a:lnTo>
                  <a:pt x="16800" y="13745"/>
                </a:lnTo>
                <a:lnTo>
                  <a:pt x="16800" y="17673"/>
                </a:lnTo>
                <a:lnTo>
                  <a:pt x="4800" y="17673"/>
                </a:lnTo>
                <a:cubicBezTo>
                  <a:pt x="4800" y="17673"/>
                  <a:pt x="4800" y="13745"/>
                  <a:pt x="4800" y="13745"/>
                </a:cubicBezTo>
                <a:close/>
                <a:moveTo>
                  <a:pt x="4800" y="8836"/>
                </a:moveTo>
                <a:lnTo>
                  <a:pt x="16800" y="8836"/>
                </a:lnTo>
                <a:lnTo>
                  <a:pt x="16800" y="12764"/>
                </a:lnTo>
                <a:lnTo>
                  <a:pt x="4800" y="12764"/>
                </a:lnTo>
                <a:cubicBezTo>
                  <a:pt x="4800" y="12764"/>
                  <a:pt x="4800" y="8836"/>
                  <a:pt x="4800" y="8836"/>
                </a:cubicBezTo>
                <a:close/>
                <a:moveTo>
                  <a:pt x="4800" y="3927"/>
                </a:moveTo>
                <a:lnTo>
                  <a:pt x="16800" y="3927"/>
                </a:lnTo>
                <a:lnTo>
                  <a:pt x="16800" y="7855"/>
                </a:lnTo>
                <a:lnTo>
                  <a:pt x="4800" y="7855"/>
                </a:lnTo>
                <a:cubicBezTo>
                  <a:pt x="4800" y="7855"/>
                  <a:pt x="4800" y="3927"/>
                  <a:pt x="4800" y="3927"/>
                </a:cubicBezTo>
                <a:close/>
                <a:moveTo>
                  <a:pt x="3600" y="18655"/>
                </a:moveTo>
                <a:lnTo>
                  <a:pt x="18000" y="18655"/>
                </a:lnTo>
                <a:lnTo>
                  <a:pt x="18000" y="2945"/>
                </a:lnTo>
                <a:lnTo>
                  <a:pt x="3600" y="2945"/>
                </a:lnTo>
                <a:cubicBezTo>
                  <a:pt x="3600" y="2945"/>
                  <a:pt x="3600" y="18655"/>
                  <a:pt x="3600" y="18655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9600" y="16691"/>
                </a:moveTo>
                <a:lnTo>
                  <a:pt x="12000" y="16691"/>
                </a:lnTo>
                <a:lnTo>
                  <a:pt x="12000" y="15709"/>
                </a:lnTo>
                <a:lnTo>
                  <a:pt x="9600" y="15709"/>
                </a:lnTo>
                <a:cubicBezTo>
                  <a:pt x="9600" y="15709"/>
                  <a:pt x="9600" y="16691"/>
                  <a:pt x="9600" y="16691"/>
                </a:cubicBezTo>
                <a:close/>
                <a:moveTo>
                  <a:pt x="9600" y="6873"/>
                </a:moveTo>
                <a:lnTo>
                  <a:pt x="12000" y="6873"/>
                </a:lnTo>
                <a:lnTo>
                  <a:pt x="12000" y="5891"/>
                </a:lnTo>
                <a:lnTo>
                  <a:pt x="9600" y="5891"/>
                </a:lnTo>
                <a:cubicBezTo>
                  <a:pt x="9600" y="5891"/>
                  <a:pt x="9600" y="6873"/>
                  <a:pt x="9600" y="6873"/>
                </a:cubicBezTo>
                <a:close/>
                <a:moveTo>
                  <a:pt x="9600" y="11782"/>
                </a:moveTo>
                <a:lnTo>
                  <a:pt x="12000" y="11782"/>
                </a:ln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11782"/>
                  <a:pt x="9600" y="1178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2" name="Shape 2727"/>
          <p:cNvSpPr/>
          <p:nvPr/>
        </p:nvSpPr>
        <p:spPr>
          <a:xfrm>
            <a:off x="5646896" y="4385894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3" name="Shape 2728"/>
          <p:cNvSpPr/>
          <p:nvPr/>
        </p:nvSpPr>
        <p:spPr>
          <a:xfrm>
            <a:off x="726830" y="493256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6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1" y="13745"/>
                  <a:pt x="10800" y="14406"/>
                  <a:pt x="10800" y="15218"/>
                </a:cubicBezTo>
                <a:cubicBezTo>
                  <a:pt x="10800" y="16031"/>
                  <a:pt x="10141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4" y="4424"/>
                </a:lnTo>
                <a:lnTo>
                  <a:pt x="11483" y="3967"/>
                </a:lnTo>
                <a:cubicBezTo>
                  <a:pt x="11424" y="3941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7" y="8307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1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89" y="4418"/>
                  <a:pt x="15218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4" name="Shape 2729"/>
          <p:cNvSpPr/>
          <p:nvPr/>
        </p:nvSpPr>
        <p:spPr>
          <a:xfrm>
            <a:off x="1273504" y="493256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7318"/>
                </a:moveTo>
                <a:lnTo>
                  <a:pt x="14727" y="6949"/>
                </a:lnTo>
                <a:lnTo>
                  <a:pt x="14727" y="4956"/>
                </a:lnTo>
                <a:lnTo>
                  <a:pt x="17673" y="5324"/>
                </a:lnTo>
                <a:cubicBezTo>
                  <a:pt x="17673" y="5324"/>
                  <a:pt x="17673" y="7318"/>
                  <a:pt x="17673" y="7318"/>
                </a:cubicBezTo>
                <a:close/>
                <a:moveTo>
                  <a:pt x="12273" y="16691"/>
                </a:moveTo>
                <a:lnTo>
                  <a:pt x="11291" y="16691"/>
                </a:lnTo>
                <a:cubicBezTo>
                  <a:pt x="10477" y="16691"/>
                  <a:pt x="9818" y="16031"/>
                  <a:pt x="9818" y="15218"/>
                </a:cubicBezTo>
                <a:cubicBezTo>
                  <a:pt x="9818" y="14406"/>
                  <a:pt x="10477" y="13745"/>
                  <a:pt x="11291" y="13745"/>
                </a:cubicBezTo>
                <a:lnTo>
                  <a:pt x="12273" y="13745"/>
                </a:lnTo>
                <a:cubicBezTo>
                  <a:pt x="13086" y="13745"/>
                  <a:pt x="13745" y="14406"/>
                  <a:pt x="13745" y="15218"/>
                </a:cubicBezTo>
                <a:cubicBezTo>
                  <a:pt x="13745" y="16031"/>
                  <a:pt x="13086" y="16691"/>
                  <a:pt x="12273" y="16691"/>
                </a:cubicBezTo>
                <a:moveTo>
                  <a:pt x="18164" y="4418"/>
                </a:moveTo>
                <a:cubicBezTo>
                  <a:pt x="18138" y="4418"/>
                  <a:pt x="18115" y="4429"/>
                  <a:pt x="18091" y="4433"/>
                </a:cubicBezTo>
                <a:lnTo>
                  <a:pt x="18089" y="4424"/>
                </a:lnTo>
                <a:lnTo>
                  <a:pt x="14428" y="3967"/>
                </a:lnTo>
                <a:cubicBezTo>
                  <a:pt x="14369" y="3941"/>
                  <a:pt x="14305" y="3927"/>
                  <a:pt x="14236" y="3927"/>
                </a:cubicBezTo>
                <a:cubicBezTo>
                  <a:pt x="14220" y="3927"/>
                  <a:pt x="14206" y="3935"/>
                  <a:pt x="14191" y="3937"/>
                </a:cubicBezTo>
                <a:lnTo>
                  <a:pt x="14162" y="3933"/>
                </a:lnTo>
                <a:lnTo>
                  <a:pt x="14163" y="3942"/>
                </a:lnTo>
                <a:cubicBezTo>
                  <a:pt x="13929" y="3979"/>
                  <a:pt x="13745" y="4173"/>
                  <a:pt x="13745" y="4418"/>
                </a:cubicBezTo>
                <a:lnTo>
                  <a:pt x="13745" y="13266"/>
                </a:lnTo>
                <a:cubicBezTo>
                  <a:pt x="13335" y="12955"/>
                  <a:pt x="12828" y="12764"/>
                  <a:pt x="12273" y="12764"/>
                </a:cubicBezTo>
                <a:lnTo>
                  <a:pt x="11291" y="12764"/>
                </a:lnTo>
                <a:cubicBezTo>
                  <a:pt x="9935" y="12764"/>
                  <a:pt x="8836" y="13862"/>
                  <a:pt x="8836" y="15218"/>
                </a:cubicBezTo>
                <a:cubicBezTo>
                  <a:pt x="8836" y="16574"/>
                  <a:pt x="9935" y="17673"/>
                  <a:pt x="11291" y="17673"/>
                </a:cubicBezTo>
                <a:lnTo>
                  <a:pt x="12273" y="17673"/>
                </a:lnTo>
                <a:cubicBezTo>
                  <a:pt x="13629" y="17673"/>
                  <a:pt x="14727" y="16574"/>
                  <a:pt x="14727" y="15218"/>
                </a:cubicBezTo>
                <a:lnTo>
                  <a:pt x="14727" y="7901"/>
                </a:lnTo>
                <a:lnTo>
                  <a:pt x="17972" y="8307"/>
                </a:lnTo>
                <a:cubicBezTo>
                  <a:pt x="18031" y="8332"/>
                  <a:pt x="18095" y="8345"/>
                  <a:pt x="18164" y="8345"/>
                </a:cubicBezTo>
                <a:cubicBezTo>
                  <a:pt x="18180" y="8345"/>
                  <a:pt x="18194" y="8338"/>
                  <a:pt x="18210" y="8336"/>
                </a:cubicBezTo>
                <a:lnTo>
                  <a:pt x="18238" y="8340"/>
                </a:lnTo>
                <a:lnTo>
                  <a:pt x="18237" y="8331"/>
                </a:lnTo>
                <a:cubicBezTo>
                  <a:pt x="18471" y="8294"/>
                  <a:pt x="18655" y="8100"/>
                  <a:pt x="18655" y="7855"/>
                </a:cubicBezTo>
                <a:lnTo>
                  <a:pt x="18655" y="4909"/>
                </a:lnTo>
                <a:cubicBezTo>
                  <a:pt x="18655" y="4638"/>
                  <a:pt x="18434" y="4418"/>
                  <a:pt x="18164" y="4418"/>
                </a:cubicBezTo>
                <a:moveTo>
                  <a:pt x="10800" y="10309"/>
                </a:moveTo>
                <a:cubicBezTo>
                  <a:pt x="10800" y="10038"/>
                  <a:pt x="10580" y="9818"/>
                  <a:pt x="10309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lnTo>
                  <a:pt x="10309" y="10800"/>
                </a:lnTo>
                <a:cubicBezTo>
                  <a:pt x="10580" y="10800"/>
                  <a:pt x="10800" y="10580"/>
                  <a:pt x="10800" y="10309"/>
                </a:cubicBezTo>
                <a:moveTo>
                  <a:pt x="4418" y="6873"/>
                </a:moveTo>
                <a:lnTo>
                  <a:pt x="10309" y="6873"/>
                </a:lnTo>
                <a:cubicBezTo>
                  <a:pt x="10580" y="6873"/>
                  <a:pt x="10800" y="6653"/>
                  <a:pt x="10800" y="6382"/>
                </a:cubicBezTo>
                <a:cubicBezTo>
                  <a:pt x="10800" y="6110"/>
                  <a:pt x="10580" y="5891"/>
                  <a:pt x="10309" y="5891"/>
                </a:cubicBezTo>
                <a:lnTo>
                  <a:pt x="4418" y="5891"/>
                </a:lnTo>
                <a:cubicBezTo>
                  <a:pt x="4147" y="5891"/>
                  <a:pt x="3927" y="6110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moveTo>
                  <a:pt x="4418" y="8836"/>
                </a:moveTo>
                <a:lnTo>
                  <a:pt x="10309" y="8836"/>
                </a:lnTo>
                <a:cubicBezTo>
                  <a:pt x="10580" y="8836"/>
                  <a:pt x="10800" y="8617"/>
                  <a:pt x="10800" y="8345"/>
                </a:cubicBezTo>
                <a:cubicBezTo>
                  <a:pt x="10800" y="8074"/>
                  <a:pt x="10580" y="7855"/>
                  <a:pt x="10309" y="7855"/>
                </a:cubicBezTo>
                <a:lnTo>
                  <a:pt x="4418" y="7855"/>
                </a:lnTo>
                <a:cubicBezTo>
                  <a:pt x="4147" y="7855"/>
                  <a:pt x="3927" y="8074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5" name="Shape 2730"/>
          <p:cNvSpPr/>
          <p:nvPr/>
        </p:nvSpPr>
        <p:spPr>
          <a:xfrm>
            <a:off x="1820178" y="493256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691" y="5988"/>
                </a:moveTo>
                <a:lnTo>
                  <a:pt x="8836" y="7734"/>
                </a:lnTo>
                <a:lnTo>
                  <a:pt x="8836" y="5794"/>
                </a:lnTo>
                <a:lnTo>
                  <a:pt x="16691" y="4048"/>
                </a:lnTo>
                <a:cubicBezTo>
                  <a:pt x="16691" y="4048"/>
                  <a:pt x="16691" y="5988"/>
                  <a:pt x="16691" y="5988"/>
                </a:cubicBezTo>
                <a:close/>
                <a:moveTo>
                  <a:pt x="15218" y="15709"/>
                </a:moveTo>
                <a:lnTo>
                  <a:pt x="14236" y="15709"/>
                </a:lnTo>
                <a:cubicBezTo>
                  <a:pt x="13423" y="15709"/>
                  <a:pt x="12764" y="15050"/>
                  <a:pt x="12764" y="14236"/>
                </a:cubicBezTo>
                <a:cubicBezTo>
                  <a:pt x="12764" y="13423"/>
                  <a:pt x="13423" y="12764"/>
                  <a:pt x="14236" y="12764"/>
                </a:cubicBezTo>
                <a:lnTo>
                  <a:pt x="15218" y="12764"/>
                </a:lnTo>
                <a:cubicBezTo>
                  <a:pt x="16032" y="12764"/>
                  <a:pt x="16691" y="13423"/>
                  <a:pt x="16691" y="14236"/>
                </a:cubicBezTo>
                <a:cubicBezTo>
                  <a:pt x="16691" y="15050"/>
                  <a:pt x="16032" y="15709"/>
                  <a:pt x="15218" y="15709"/>
                </a:cubicBezTo>
                <a:moveTo>
                  <a:pt x="6382" y="17673"/>
                </a:moveTo>
                <a:lnTo>
                  <a:pt x="5400" y="17673"/>
                </a:lnTo>
                <a:cubicBezTo>
                  <a:pt x="4586" y="17673"/>
                  <a:pt x="3927" y="17014"/>
                  <a:pt x="3927" y="16200"/>
                </a:cubicBezTo>
                <a:cubicBezTo>
                  <a:pt x="3927" y="15387"/>
                  <a:pt x="4586" y="14727"/>
                  <a:pt x="5400" y="14727"/>
                </a:cubicBezTo>
                <a:lnTo>
                  <a:pt x="6382" y="14727"/>
                </a:lnTo>
                <a:cubicBezTo>
                  <a:pt x="7195" y="14727"/>
                  <a:pt x="7855" y="15387"/>
                  <a:pt x="7855" y="16200"/>
                </a:cubicBezTo>
                <a:cubicBezTo>
                  <a:pt x="7855" y="17014"/>
                  <a:pt x="7195" y="17673"/>
                  <a:pt x="6382" y="17673"/>
                </a:cubicBezTo>
                <a:moveTo>
                  <a:pt x="17182" y="2945"/>
                </a:moveTo>
                <a:cubicBezTo>
                  <a:pt x="17148" y="2945"/>
                  <a:pt x="17119" y="2958"/>
                  <a:pt x="17088" y="2965"/>
                </a:cubicBezTo>
                <a:lnTo>
                  <a:pt x="17086" y="2955"/>
                </a:lnTo>
                <a:lnTo>
                  <a:pt x="8249" y="4919"/>
                </a:lnTo>
                <a:lnTo>
                  <a:pt x="8251" y="4928"/>
                </a:lnTo>
                <a:cubicBezTo>
                  <a:pt x="8027" y="4973"/>
                  <a:pt x="7855" y="5162"/>
                  <a:pt x="7855" y="5400"/>
                </a:cubicBezTo>
                <a:lnTo>
                  <a:pt x="7855" y="14248"/>
                </a:lnTo>
                <a:cubicBezTo>
                  <a:pt x="7444" y="13937"/>
                  <a:pt x="6937" y="13745"/>
                  <a:pt x="6382" y="13745"/>
                </a:cubicBezTo>
                <a:lnTo>
                  <a:pt x="5400" y="13745"/>
                </a:lnTo>
                <a:cubicBezTo>
                  <a:pt x="4044" y="13745"/>
                  <a:pt x="2945" y="14844"/>
                  <a:pt x="2945" y="16200"/>
                </a:cubicBezTo>
                <a:cubicBezTo>
                  <a:pt x="2945" y="17556"/>
                  <a:pt x="4044" y="18655"/>
                  <a:pt x="5400" y="18655"/>
                </a:cubicBezTo>
                <a:lnTo>
                  <a:pt x="6382" y="18655"/>
                </a:lnTo>
                <a:cubicBezTo>
                  <a:pt x="7737" y="18655"/>
                  <a:pt x="8836" y="17556"/>
                  <a:pt x="8836" y="16200"/>
                </a:cubicBezTo>
                <a:lnTo>
                  <a:pt x="8836" y="8739"/>
                </a:lnTo>
                <a:lnTo>
                  <a:pt x="16691" y="6994"/>
                </a:lnTo>
                <a:lnTo>
                  <a:pt x="16691" y="12284"/>
                </a:lnTo>
                <a:cubicBezTo>
                  <a:pt x="16280" y="11974"/>
                  <a:pt x="15773" y="11782"/>
                  <a:pt x="15218" y="11782"/>
                </a:cubicBezTo>
                <a:lnTo>
                  <a:pt x="14236" y="11782"/>
                </a:lnTo>
                <a:cubicBezTo>
                  <a:pt x="12881" y="11782"/>
                  <a:pt x="11782" y="12881"/>
                  <a:pt x="11782" y="14236"/>
                </a:cubicBezTo>
                <a:cubicBezTo>
                  <a:pt x="11782" y="15592"/>
                  <a:pt x="12881" y="16691"/>
                  <a:pt x="14236" y="16691"/>
                </a:cubicBezTo>
                <a:lnTo>
                  <a:pt x="15218" y="16691"/>
                </a:lnTo>
                <a:cubicBezTo>
                  <a:pt x="16573" y="16691"/>
                  <a:pt x="17673" y="15592"/>
                  <a:pt x="17673" y="14236"/>
                </a:cubicBezTo>
                <a:lnTo>
                  <a:pt x="17673" y="3436"/>
                </a:lnTo>
                <a:cubicBezTo>
                  <a:pt x="17673" y="3165"/>
                  <a:pt x="17453" y="2945"/>
                  <a:pt x="17182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6" name="Shape 2731"/>
          <p:cNvSpPr/>
          <p:nvPr/>
        </p:nvSpPr>
        <p:spPr>
          <a:xfrm>
            <a:off x="2366852" y="4945584"/>
            <a:ext cx="286353" cy="260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4" y="6862"/>
                </a:moveTo>
                <a:lnTo>
                  <a:pt x="18121" y="9450"/>
                </a:lnTo>
                <a:lnTo>
                  <a:pt x="17427" y="8686"/>
                </a:lnTo>
                <a:lnTo>
                  <a:pt x="19780" y="6098"/>
                </a:lnTo>
                <a:cubicBezTo>
                  <a:pt x="19869" y="6000"/>
                  <a:pt x="19992" y="5940"/>
                  <a:pt x="20127" y="5940"/>
                </a:cubicBezTo>
                <a:cubicBezTo>
                  <a:pt x="20398" y="5940"/>
                  <a:pt x="20618" y="6182"/>
                  <a:pt x="20618" y="6480"/>
                </a:cubicBezTo>
                <a:cubicBezTo>
                  <a:pt x="20618" y="6629"/>
                  <a:pt x="20563" y="6764"/>
                  <a:pt x="20474" y="6862"/>
                </a:cubicBezTo>
                <a:moveTo>
                  <a:pt x="21600" y="6480"/>
                </a:moveTo>
                <a:cubicBezTo>
                  <a:pt x="21600" y="5586"/>
                  <a:pt x="20941" y="4860"/>
                  <a:pt x="20127" y="4860"/>
                </a:cubicBezTo>
                <a:cubicBezTo>
                  <a:pt x="19720" y="4860"/>
                  <a:pt x="19352" y="5041"/>
                  <a:pt x="19086" y="5335"/>
                </a:cubicBezTo>
                <a:lnTo>
                  <a:pt x="6813" y="18835"/>
                </a:lnTo>
                <a:cubicBezTo>
                  <a:pt x="6547" y="19128"/>
                  <a:pt x="6382" y="19533"/>
                  <a:pt x="6382" y="19980"/>
                </a:cubicBezTo>
                <a:cubicBezTo>
                  <a:pt x="6382" y="20874"/>
                  <a:pt x="7041" y="21600"/>
                  <a:pt x="7855" y="21600"/>
                </a:cubicBezTo>
                <a:cubicBezTo>
                  <a:pt x="8262" y="21600"/>
                  <a:pt x="8630" y="21419"/>
                  <a:pt x="8896" y="21125"/>
                </a:cubicBezTo>
                <a:lnTo>
                  <a:pt x="21169" y="7625"/>
                </a:lnTo>
                <a:cubicBezTo>
                  <a:pt x="21435" y="7332"/>
                  <a:pt x="21600" y="6927"/>
                  <a:pt x="21600" y="6480"/>
                </a:cubicBezTo>
                <a:moveTo>
                  <a:pt x="20127" y="14040"/>
                </a:moveTo>
                <a:lnTo>
                  <a:pt x="18655" y="14040"/>
                </a:lnTo>
                <a:lnTo>
                  <a:pt x="18655" y="11918"/>
                </a:lnTo>
                <a:lnTo>
                  <a:pt x="15744" y="15120"/>
                </a:lnTo>
                <a:lnTo>
                  <a:pt x="20127" y="15120"/>
                </a:lnTo>
                <a:cubicBezTo>
                  <a:pt x="20398" y="15120"/>
                  <a:pt x="20618" y="15362"/>
                  <a:pt x="20618" y="15660"/>
                </a:cubicBezTo>
                <a:cubicBezTo>
                  <a:pt x="20618" y="15958"/>
                  <a:pt x="20398" y="16200"/>
                  <a:pt x="20127" y="16200"/>
                </a:cubicBezTo>
                <a:lnTo>
                  <a:pt x="14762" y="16200"/>
                </a:lnTo>
                <a:lnTo>
                  <a:pt x="13780" y="17280"/>
                </a:lnTo>
                <a:lnTo>
                  <a:pt x="20127" y="17280"/>
                </a:lnTo>
                <a:cubicBezTo>
                  <a:pt x="20941" y="17280"/>
                  <a:pt x="21600" y="16554"/>
                  <a:pt x="21600" y="15660"/>
                </a:cubicBezTo>
                <a:cubicBezTo>
                  <a:pt x="21600" y="14766"/>
                  <a:pt x="20941" y="14040"/>
                  <a:pt x="20127" y="14040"/>
                </a:cubicBezTo>
                <a:moveTo>
                  <a:pt x="7820" y="16200"/>
                </a:moveTo>
                <a:lnTo>
                  <a:pt x="1473" y="16200"/>
                </a:lnTo>
                <a:cubicBezTo>
                  <a:pt x="1202" y="16200"/>
                  <a:pt x="982" y="15958"/>
                  <a:pt x="982" y="15660"/>
                </a:cubicBezTo>
                <a:cubicBezTo>
                  <a:pt x="982" y="15362"/>
                  <a:pt x="1202" y="15120"/>
                  <a:pt x="1473" y="15120"/>
                </a:cubicBezTo>
                <a:lnTo>
                  <a:pt x="8802" y="15120"/>
                </a:lnTo>
                <a:lnTo>
                  <a:pt x="12729" y="10800"/>
                </a:lnTo>
                <a:lnTo>
                  <a:pt x="3927" y="10800"/>
                </a:lnTo>
                <a:lnTo>
                  <a:pt x="3927" y="1080"/>
                </a:lnTo>
                <a:lnTo>
                  <a:pt x="17673" y="1080"/>
                </a:lnTo>
                <a:lnTo>
                  <a:pt x="17673" y="5362"/>
                </a:lnTo>
                <a:lnTo>
                  <a:pt x="18655" y="4282"/>
                </a:lnTo>
                <a:lnTo>
                  <a:pt x="18655" y="540"/>
                </a:lnTo>
                <a:cubicBezTo>
                  <a:pt x="18655" y="242"/>
                  <a:pt x="18434" y="0"/>
                  <a:pt x="18164" y="0"/>
                </a:cubicBezTo>
                <a:lnTo>
                  <a:pt x="3436" y="0"/>
                </a:lnTo>
                <a:cubicBezTo>
                  <a:pt x="3166" y="0"/>
                  <a:pt x="2945" y="242"/>
                  <a:pt x="2945" y="540"/>
                </a:cubicBezTo>
                <a:lnTo>
                  <a:pt x="2945" y="14040"/>
                </a:lnTo>
                <a:lnTo>
                  <a:pt x="1473" y="14040"/>
                </a:lnTo>
                <a:cubicBezTo>
                  <a:pt x="659" y="14040"/>
                  <a:pt x="0" y="14766"/>
                  <a:pt x="0" y="15660"/>
                </a:cubicBezTo>
                <a:cubicBezTo>
                  <a:pt x="0" y="16554"/>
                  <a:pt x="659" y="17280"/>
                  <a:pt x="1473" y="17280"/>
                </a:cubicBezTo>
                <a:lnTo>
                  <a:pt x="6838" y="17280"/>
                </a:lnTo>
                <a:cubicBezTo>
                  <a:pt x="6838" y="17280"/>
                  <a:pt x="7820" y="16200"/>
                  <a:pt x="782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7" name="Shape 2732"/>
          <p:cNvSpPr/>
          <p:nvPr/>
        </p:nvSpPr>
        <p:spPr>
          <a:xfrm>
            <a:off x="2913526" y="5010664"/>
            <a:ext cx="286353" cy="130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6" y="19413"/>
                </a:moveTo>
                <a:lnTo>
                  <a:pt x="13945" y="13593"/>
                </a:lnTo>
                <a:cubicBezTo>
                  <a:pt x="14130" y="12747"/>
                  <a:pt x="14236" y="11802"/>
                  <a:pt x="14236" y="10800"/>
                </a:cubicBezTo>
                <a:cubicBezTo>
                  <a:pt x="14236" y="9799"/>
                  <a:pt x="14130" y="8854"/>
                  <a:pt x="13945" y="8007"/>
                </a:cubicBezTo>
                <a:lnTo>
                  <a:pt x="19236" y="2187"/>
                </a:lnTo>
                <a:cubicBezTo>
                  <a:pt x="20007" y="2465"/>
                  <a:pt x="20618" y="6209"/>
                  <a:pt x="20618" y="10800"/>
                </a:cubicBezTo>
                <a:cubicBezTo>
                  <a:pt x="20618" y="15392"/>
                  <a:pt x="20007" y="19136"/>
                  <a:pt x="19236" y="19413"/>
                </a:cubicBezTo>
                <a:moveTo>
                  <a:pt x="11291" y="15120"/>
                </a:moveTo>
                <a:lnTo>
                  <a:pt x="10309" y="15120"/>
                </a:lnTo>
                <a:cubicBezTo>
                  <a:pt x="9225" y="15120"/>
                  <a:pt x="8345" y="13186"/>
                  <a:pt x="8345" y="10800"/>
                </a:cubicBezTo>
                <a:cubicBezTo>
                  <a:pt x="8345" y="8414"/>
                  <a:pt x="9225" y="6480"/>
                  <a:pt x="10309" y="6480"/>
                </a:cubicBezTo>
                <a:lnTo>
                  <a:pt x="11291" y="6480"/>
                </a:lnTo>
                <a:cubicBezTo>
                  <a:pt x="12375" y="6480"/>
                  <a:pt x="13255" y="8414"/>
                  <a:pt x="13255" y="10800"/>
                </a:cubicBezTo>
                <a:cubicBezTo>
                  <a:pt x="13255" y="13186"/>
                  <a:pt x="12375" y="15120"/>
                  <a:pt x="11291" y="15120"/>
                </a:cubicBezTo>
                <a:moveTo>
                  <a:pt x="7654" y="13593"/>
                </a:moveTo>
                <a:lnTo>
                  <a:pt x="2363" y="19413"/>
                </a:lnTo>
                <a:cubicBezTo>
                  <a:pt x="1593" y="19135"/>
                  <a:pt x="982" y="15391"/>
                  <a:pt x="982" y="10800"/>
                </a:cubicBezTo>
                <a:cubicBezTo>
                  <a:pt x="982" y="6209"/>
                  <a:pt x="1593" y="2465"/>
                  <a:pt x="2363" y="2187"/>
                </a:cubicBezTo>
                <a:lnTo>
                  <a:pt x="7654" y="8007"/>
                </a:lnTo>
                <a:cubicBezTo>
                  <a:pt x="7470" y="8854"/>
                  <a:pt x="7364" y="9799"/>
                  <a:pt x="7364" y="10800"/>
                </a:cubicBezTo>
                <a:cubicBezTo>
                  <a:pt x="7364" y="11802"/>
                  <a:pt x="7470" y="12747"/>
                  <a:pt x="7654" y="13593"/>
                </a:cubicBezTo>
                <a:moveTo>
                  <a:pt x="19145" y="0"/>
                </a:moveTo>
                <a:cubicBezTo>
                  <a:pt x="19066" y="0"/>
                  <a:pt x="18994" y="51"/>
                  <a:pt x="18928" y="124"/>
                </a:cubicBezTo>
                <a:lnTo>
                  <a:pt x="18925" y="114"/>
                </a:lnTo>
                <a:lnTo>
                  <a:pt x="13374" y="6221"/>
                </a:lnTo>
                <a:cubicBezTo>
                  <a:pt x="12841" y="5047"/>
                  <a:pt x="12105" y="4320"/>
                  <a:pt x="11291" y="4320"/>
                </a:cubicBezTo>
                <a:lnTo>
                  <a:pt x="10309" y="4320"/>
                </a:lnTo>
                <a:cubicBezTo>
                  <a:pt x="9495" y="4320"/>
                  <a:pt x="8758" y="5047"/>
                  <a:pt x="8225" y="6221"/>
                </a:cubicBezTo>
                <a:lnTo>
                  <a:pt x="2674" y="114"/>
                </a:lnTo>
                <a:lnTo>
                  <a:pt x="2671" y="124"/>
                </a:lnTo>
                <a:cubicBezTo>
                  <a:pt x="2606" y="51"/>
                  <a:pt x="2534" y="0"/>
                  <a:pt x="2455" y="0"/>
                </a:cubicBezTo>
                <a:cubicBezTo>
                  <a:pt x="1099" y="0"/>
                  <a:pt x="0" y="4835"/>
                  <a:pt x="0" y="10800"/>
                </a:cubicBezTo>
                <a:cubicBezTo>
                  <a:pt x="0" y="16765"/>
                  <a:pt x="1099" y="21600"/>
                  <a:pt x="2455" y="21600"/>
                </a:cubicBezTo>
                <a:cubicBezTo>
                  <a:pt x="2534" y="21600"/>
                  <a:pt x="2605" y="21549"/>
                  <a:pt x="2671" y="21477"/>
                </a:cubicBezTo>
                <a:lnTo>
                  <a:pt x="2674" y="21486"/>
                </a:lnTo>
                <a:lnTo>
                  <a:pt x="8225" y="15379"/>
                </a:lnTo>
                <a:cubicBezTo>
                  <a:pt x="8758" y="16554"/>
                  <a:pt x="9495" y="17280"/>
                  <a:pt x="10309" y="17280"/>
                </a:cubicBezTo>
                <a:lnTo>
                  <a:pt x="11291" y="17280"/>
                </a:lnTo>
                <a:cubicBezTo>
                  <a:pt x="12105" y="17280"/>
                  <a:pt x="12842" y="16554"/>
                  <a:pt x="13375" y="15379"/>
                </a:cubicBezTo>
                <a:lnTo>
                  <a:pt x="18940" y="21501"/>
                </a:lnTo>
                <a:lnTo>
                  <a:pt x="18941" y="21496"/>
                </a:lnTo>
                <a:cubicBezTo>
                  <a:pt x="19003" y="21560"/>
                  <a:pt x="19072" y="21600"/>
                  <a:pt x="19145" y="21600"/>
                </a:cubicBezTo>
                <a:cubicBezTo>
                  <a:pt x="20501" y="21600"/>
                  <a:pt x="21600" y="16765"/>
                  <a:pt x="21600" y="10800"/>
                </a:cubicBezTo>
                <a:cubicBezTo>
                  <a:pt x="21600" y="4835"/>
                  <a:pt x="20501" y="0"/>
                  <a:pt x="1914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8" name="Shape 2733"/>
          <p:cNvSpPr/>
          <p:nvPr/>
        </p:nvSpPr>
        <p:spPr>
          <a:xfrm>
            <a:off x="3551312" y="4932568"/>
            <a:ext cx="104129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99" name="Shape 2734"/>
          <p:cNvSpPr/>
          <p:nvPr/>
        </p:nvSpPr>
        <p:spPr>
          <a:xfrm>
            <a:off x="4006874" y="4971616"/>
            <a:ext cx="286353" cy="20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6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6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6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3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3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0" name="Shape 2735"/>
          <p:cNvSpPr/>
          <p:nvPr/>
        </p:nvSpPr>
        <p:spPr>
          <a:xfrm>
            <a:off x="4553548" y="4958600"/>
            <a:ext cx="286353" cy="23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2000"/>
                </a:moveTo>
                <a:lnTo>
                  <a:pt x="13255" y="12000"/>
                </a:lnTo>
                <a:cubicBezTo>
                  <a:pt x="13526" y="12000"/>
                  <a:pt x="13745" y="11732"/>
                  <a:pt x="13745" y="11400"/>
                </a:cubicBezTo>
                <a:cubicBezTo>
                  <a:pt x="13745" y="11068"/>
                  <a:pt x="13526" y="10800"/>
                  <a:pt x="13255" y="10800"/>
                </a:cubicBezTo>
                <a:lnTo>
                  <a:pt x="11291" y="10800"/>
                </a:lnTo>
                <a:cubicBezTo>
                  <a:pt x="11020" y="10800"/>
                  <a:pt x="10800" y="11068"/>
                  <a:pt x="10800" y="11400"/>
                </a:cubicBezTo>
                <a:cubicBezTo>
                  <a:pt x="10800" y="11732"/>
                  <a:pt x="11020" y="12000"/>
                  <a:pt x="11291" y="12000"/>
                </a:cubicBezTo>
                <a:moveTo>
                  <a:pt x="11291" y="13800"/>
                </a:moveTo>
                <a:lnTo>
                  <a:pt x="12273" y="13800"/>
                </a:lnTo>
                <a:cubicBezTo>
                  <a:pt x="12544" y="13800"/>
                  <a:pt x="12764" y="13532"/>
                  <a:pt x="12764" y="13200"/>
                </a:cubicBezTo>
                <a:cubicBezTo>
                  <a:pt x="12764" y="12868"/>
                  <a:pt x="12544" y="12600"/>
                  <a:pt x="12273" y="12600"/>
                </a:cubicBezTo>
                <a:lnTo>
                  <a:pt x="11291" y="12600"/>
                </a:lnTo>
                <a:cubicBezTo>
                  <a:pt x="11020" y="12600"/>
                  <a:pt x="10800" y="12868"/>
                  <a:pt x="10800" y="13200"/>
                </a:cubicBezTo>
                <a:cubicBezTo>
                  <a:pt x="10800" y="13532"/>
                  <a:pt x="11020" y="13800"/>
                  <a:pt x="11291" y="13800"/>
                </a:cubicBezTo>
                <a:moveTo>
                  <a:pt x="11291" y="15600"/>
                </a:moveTo>
                <a:lnTo>
                  <a:pt x="13255" y="15600"/>
                </a:lnTo>
                <a:cubicBezTo>
                  <a:pt x="13526" y="15600"/>
                  <a:pt x="13745" y="15332"/>
                  <a:pt x="13745" y="15000"/>
                </a:cubicBezTo>
                <a:cubicBezTo>
                  <a:pt x="13745" y="14668"/>
                  <a:pt x="13526" y="14400"/>
                  <a:pt x="13255" y="14400"/>
                </a:cubicBezTo>
                <a:lnTo>
                  <a:pt x="11291" y="14400"/>
                </a:lnTo>
                <a:cubicBezTo>
                  <a:pt x="11020" y="14400"/>
                  <a:pt x="10800" y="14668"/>
                  <a:pt x="10800" y="15000"/>
                </a:cubicBezTo>
                <a:cubicBezTo>
                  <a:pt x="10800" y="15332"/>
                  <a:pt x="11020" y="15600"/>
                  <a:pt x="11291" y="15600"/>
                </a:cubicBezTo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000"/>
                </a:lnTo>
                <a:cubicBezTo>
                  <a:pt x="2945" y="3332"/>
                  <a:pt x="3165" y="3600"/>
                  <a:pt x="3436" y="3600"/>
                </a:cubicBezTo>
                <a:cubicBezTo>
                  <a:pt x="3708" y="3600"/>
                  <a:pt x="3927" y="3332"/>
                  <a:pt x="3927" y="3000"/>
                </a:cubicBezTo>
                <a:lnTo>
                  <a:pt x="3927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20127" y="15600"/>
                </a:lnTo>
                <a:cubicBezTo>
                  <a:pt x="19856" y="15600"/>
                  <a:pt x="19636" y="15868"/>
                  <a:pt x="19636" y="16200"/>
                </a:cubicBezTo>
                <a:cubicBezTo>
                  <a:pt x="19636" y="16532"/>
                  <a:pt x="19856" y="16800"/>
                  <a:pt x="20127" y="16800"/>
                </a:cubicBezTo>
                <a:lnTo>
                  <a:pt x="20618" y="16800"/>
                </a:lnTo>
                <a:cubicBezTo>
                  <a:pt x="21160" y="16800"/>
                  <a:pt x="21600" y="16263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091" y="13116"/>
                </a:moveTo>
                <a:lnTo>
                  <a:pt x="6156" y="13983"/>
                </a:lnTo>
                <a:lnTo>
                  <a:pt x="5747" y="15581"/>
                </a:lnTo>
                <a:cubicBezTo>
                  <a:pt x="5738" y="15620"/>
                  <a:pt x="5727" y="15657"/>
                  <a:pt x="5727" y="15700"/>
                </a:cubicBezTo>
                <a:cubicBezTo>
                  <a:pt x="5727" y="15976"/>
                  <a:pt x="5911" y="16200"/>
                  <a:pt x="6136" y="16200"/>
                </a:cubicBezTo>
                <a:cubicBezTo>
                  <a:pt x="6221" y="16200"/>
                  <a:pt x="6296" y="16164"/>
                  <a:pt x="6360" y="16110"/>
                </a:cubicBezTo>
                <a:lnTo>
                  <a:pt x="7364" y="15301"/>
                </a:lnTo>
                <a:lnTo>
                  <a:pt x="8364" y="16116"/>
                </a:lnTo>
                <a:cubicBezTo>
                  <a:pt x="8364" y="16116"/>
                  <a:pt x="8424" y="16200"/>
                  <a:pt x="8591" y="16200"/>
                </a:cubicBezTo>
                <a:cubicBezTo>
                  <a:pt x="8817" y="16200"/>
                  <a:pt x="9000" y="15976"/>
                  <a:pt x="9000" y="15700"/>
                </a:cubicBezTo>
                <a:cubicBezTo>
                  <a:pt x="9000" y="15657"/>
                  <a:pt x="8983" y="15622"/>
                  <a:pt x="8974" y="15583"/>
                </a:cubicBezTo>
                <a:lnTo>
                  <a:pt x="8572" y="13983"/>
                </a:lnTo>
                <a:lnTo>
                  <a:pt x="9636" y="13116"/>
                </a:lnTo>
                <a:cubicBezTo>
                  <a:pt x="9636" y="13116"/>
                  <a:pt x="9818" y="13030"/>
                  <a:pt x="9818" y="12700"/>
                </a:cubicBezTo>
                <a:cubicBezTo>
                  <a:pt x="9818" y="12424"/>
                  <a:pt x="9635" y="12200"/>
                  <a:pt x="9409" y="12200"/>
                </a:cubicBezTo>
                <a:lnTo>
                  <a:pt x="8435" y="12200"/>
                </a:lnTo>
                <a:lnTo>
                  <a:pt x="7730" y="10477"/>
                </a:lnTo>
                <a:lnTo>
                  <a:pt x="7726" y="10479"/>
                </a:lnTo>
                <a:cubicBezTo>
                  <a:pt x="7658" y="10315"/>
                  <a:pt x="7524" y="10200"/>
                  <a:pt x="7364" y="10200"/>
                </a:cubicBezTo>
                <a:cubicBezTo>
                  <a:pt x="7204" y="10200"/>
                  <a:pt x="7069" y="10315"/>
                  <a:pt x="7001" y="10479"/>
                </a:cubicBezTo>
                <a:lnTo>
                  <a:pt x="6998" y="10477"/>
                </a:lnTo>
                <a:lnTo>
                  <a:pt x="6293" y="12200"/>
                </a:lnTo>
                <a:lnTo>
                  <a:pt x="5319" y="12200"/>
                </a:lnTo>
                <a:cubicBezTo>
                  <a:pt x="5092" y="12200"/>
                  <a:pt x="4909" y="12424"/>
                  <a:pt x="4909" y="12700"/>
                </a:cubicBezTo>
                <a:cubicBezTo>
                  <a:pt x="4909" y="13030"/>
                  <a:pt x="5091" y="13116"/>
                  <a:pt x="5091" y="13116"/>
                </a:cubicBezTo>
                <a:moveTo>
                  <a:pt x="17673" y="7200"/>
                </a:moveTo>
                <a:lnTo>
                  <a:pt x="16691" y="7200"/>
                </a:lnTo>
                <a:lnTo>
                  <a:pt x="16691" y="6000"/>
                </a:lnTo>
                <a:lnTo>
                  <a:pt x="17673" y="6000"/>
                </a:lnTo>
                <a:cubicBezTo>
                  <a:pt x="17673" y="6000"/>
                  <a:pt x="17673" y="7200"/>
                  <a:pt x="17673" y="7200"/>
                </a:cubicBezTo>
                <a:close/>
                <a:moveTo>
                  <a:pt x="17673" y="10947"/>
                </a:moveTo>
                <a:cubicBezTo>
                  <a:pt x="17102" y="11278"/>
                  <a:pt x="16691" y="12157"/>
                  <a:pt x="16691" y="13200"/>
                </a:cubicBezTo>
                <a:cubicBezTo>
                  <a:pt x="16691" y="14244"/>
                  <a:pt x="17102" y="15122"/>
                  <a:pt x="17673" y="15453"/>
                </a:cubicBezTo>
                <a:lnTo>
                  <a:pt x="17673" y="18000"/>
                </a:lnTo>
                <a:lnTo>
                  <a:pt x="982" y="18000"/>
                </a:lnTo>
                <a:lnTo>
                  <a:pt x="982" y="15453"/>
                </a:lnTo>
                <a:cubicBezTo>
                  <a:pt x="1552" y="15122"/>
                  <a:pt x="1964" y="14244"/>
                  <a:pt x="1964" y="13200"/>
                </a:cubicBezTo>
                <a:cubicBezTo>
                  <a:pt x="1964" y="12157"/>
                  <a:pt x="1552" y="11278"/>
                  <a:pt x="982" y="10947"/>
                </a:cubicBezTo>
                <a:lnTo>
                  <a:pt x="982" y="8400"/>
                </a:lnTo>
                <a:lnTo>
                  <a:pt x="17673" y="8400"/>
                </a:lnTo>
                <a:cubicBezTo>
                  <a:pt x="17673" y="8400"/>
                  <a:pt x="17673" y="10947"/>
                  <a:pt x="17673" y="10947"/>
                </a:cubicBezTo>
                <a:close/>
                <a:moveTo>
                  <a:pt x="17673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673" y="19200"/>
                </a:lnTo>
                <a:cubicBezTo>
                  <a:pt x="17673" y="19200"/>
                  <a:pt x="17673" y="20400"/>
                  <a:pt x="17673" y="20400"/>
                </a:cubicBezTo>
                <a:close/>
                <a:moveTo>
                  <a:pt x="15709" y="20400"/>
                </a:moveTo>
                <a:lnTo>
                  <a:pt x="982" y="20400"/>
                </a:lnTo>
                <a:lnTo>
                  <a:pt x="982" y="19200"/>
                </a:lnTo>
                <a:lnTo>
                  <a:pt x="15709" y="19200"/>
                </a:lnTo>
                <a:cubicBezTo>
                  <a:pt x="15709" y="19200"/>
                  <a:pt x="15709" y="20400"/>
                  <a:pt x="15709" y="20400"/>
                </a:cubicBezTo>
                <a:close/>
                <a:moveTo>
                  <a:pt x="982" y="6000"/>
                </a:moveTo>
                <a:lnTo>
                  <a:pt x="15709" y="6000"/>
                </a:lnTo>
                <a:lnTo>
                  <a:pt x="15709" y="7200"/>
                </a:lnTo>
                <a:lnTo>
                  <a:pt x="982" y="7200"/>
                </a:lnTo>
                <a:cubicBezTo>
                  <a:pt x="982" y="7200"/>
                  <a:pt x="982" y="6000"/>
                  <a:pt x="982" y="6000"/>
                </a:cubicBezTo>
                <a:close/>
                <a:moveTo>
                  <a:pt x="17673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11400"/>
                </a:lnTo>
                <a:cubicBezTo>
                  <a:pt x="0" y="11732"/>
                  <a:pt x="220" y="12000"/>
                  <a:pt x="491" y="12000"/>
                </a:cubicBezTo>
                <a:cubicBezTo>
                  <a:pt x="762" y="12000"/>
                  <a:pt x="982" y="12538"/>
                  <a:pt x="982" y="13200"/>
                </a:cubicBezTo>
                <a:cubicBezTo>
                  <a:pt x="982" y="13862"/>
                  <a:pt x="762" y="14400"/>
                  <a:pt x="491" y="14400"/>
                </a:cubicBezTo>
                <a:cubicBezTo>
                  <a:pt x="220" y="14400"/>
                  <a:pt x="0" y="14668"/>
                  <a:pt x="0" y="15000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17673" y="21600"/>
                </a:lnTo>
                <a:cubicBezTo>
                  <a:pt x="18214" y="21600"/>
                  <a:pt x="18655" y="21063"/>
                  <a:pt x="18655" y="20400"/>
                </a:cubicBezTo>
                <a:lnTo>
                  <a:pt x="18655" y="15000"/>
                </a:lnTo>
                <a:cubicBezTo>
                  <a:pt x="18655" y="14668"/>
                  <a:pt x="18435" y="14400"/>
                  <a:pt x="18164" y="14400"/>
                </a:cubicBezTo>
                <a:cubicBezTo>
                  <a:pt x="17892" y="14400"/>
                  <a:pt x="17673" y="13862"/>
                  <a:pt x="17673" y="13200"/>
                </a:cubicBezTo>
                <a:cubicBezTo>
                  <a:pt x="17673" y="12538"/>
                  <a:pt x="17892" y="12000"/>
                  <a:pt x="18164" y="12000"/>
                </a:cubicBezTo>
                <a:cubicBezTo>
                  <a:pt x="18435" y="12000"/>
                  <a:pt x="18655" y="11732"/>
                  <a:pt x="18655" y="11400"/>
                </a:cubicBezTo>
                <a:lnTo>
                  <a:pt x="18655" y="6000"/>
                </a:lnTo>
                <a:cubicBezTo>
                  <a:pt x="18655" y="5338"/>
                  <a:pt x="18214" y="4800"/>
                  <a:pt x="17673" y="4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1" name="Shape 2736"/>
          <p:cNvSpPr/>
          <p:nvPr/>
        </p:nvSpPr>
        <p:spPr>
          <a:xfrm>
            <a:off x="5100222" y="493256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2" name="Shape 2737"/>
          <p:cNvSpPr/>
          <p:nvPr/>
        </p:nvSpPr>
        <p:spPr>
          <a:xfrm>
            <a:off x="5646896" y="4932568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3" name="Shape 2738"/>
          <p:cNvSpPr/>
          <p:nvPr/>
        </p:nvSpPr>
        <p:spPr>
          <a:xfrm>
            <a:off x="726830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4" name="Shape 2739"/>
          <p:cNvSpPr/>
          <p:nvPr/>
        </p:nvSpPr>
        <p:spPr>
          <a:xfrm>
            <a:off x="1273504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5" name="Shape 2740"/>
          <p:cNvSpPr/>
          <p:nvPr/>
        </p:nvSpPr>
        <p:spPr>
          <a:xfrm>
            <a:off x="1820178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6" name="Shape 2741"/>
          <p:cNvSpPr/>
          <p:nvPr/>
        </p:nvSpPr>
        <p:spPr>
          <a:xfrm>
            <a:off x="2366852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9327" y="9327"/>
                </a:moveTo>
                <a:lnTo>
                  <a:pt x="2945" y="9327"/>
                </a:lnTo>
                <a:lnTo>
                  <a:pt x="2945" y="2945"/>
                </a:lnTo>
                <a:lnTo>
                  <a:pt x="9327" y="2945"/>
                </a:lnTo>
                <a:cubicBezTo>
                  <a:pt x="9327" y="2945"/>
                  <a:pt x="9327" y="9327"/>
                  <a:pt x="9327" y="9327"/>
                </a:cubicBezTo>
                <a:close/>
                <a:moveTo>
                  <a:pt x="10309" y="1964"/>
                </a:moveTo>
                <a:lnTo>
                  <a:pt x="1964" y="1964"/>
                </a:lnTo>
                <a:lnTo>
                  <a:pt x="1964" y="10309"/>
                </a:lnTo>
                <a:lnTo>
                  <a:pt x="10309" y="10309"/>
                </a:lnTo>
                <a:cubicBezTo>
                  <a:pt x="10309" y="10309"/>
                  <a:pt x="10309" y="1964"/>
                  <a:pt x="10309" y="196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7" name="Shape 2742"/>
          <p:cNvSpPr/>
          <p:nvPr/>
        </p:nvSpPr>
        <p:spPr>
          <a:xfrm>
            <a:off x="2913526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8" name="Shape 2743"/>
          <p:cNvSpPr/>
          <p:nvPr/>
        </p:nvSpPr>
        <p:spPr>
          <a:xfrm>
            <a:off x="3460200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09" name="Shape 2744"/>
          <p:cNvSpPr/>
          <p:nvPr/>
        </p:nvSpPr>
        <p:spPr>
          <a:xfrm>
            <a:off x="4006874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9327"/>
                </a:moveTo>
                <a:lnTo>
                  <a:pt x="12273" y="9327"/>
                </a:lnTo>
                <a:lnTo>
                  <a:pt x="12273" y="12273"/>
                </a:lnTo>
                <a:lnTo>
                  <a:pt x="9327" y="12273"/>
                </a:lnTo>
                <a:cubicBezTo>
                  <a:pt x="9327" y="12273"/>
                  <a:pt x="9327" y="9327"/>
                  <a:pt x="9327" y="9327"/>
                </a:cubicBezTo>
                <a:close/>
                <a:moveTo>
                  <a:pt x="8345" y="13255"/>
                </a:moveTo>
                <a:lnTo>
                  <a:pt x="13255" y="13255"/>
                </a:lnTo>
                <a:lnTo>
                  <a:pt x="13255" y="8345"/>
                </a:lnTo>
                <a:lnTo>
                  <a:pt x="8345" y="8345"/>
                </a:lnTo>
                <a:cubicBezTo>
                  <a:pt x="8345" y="8345"/>
                  <a:pt x="8345" y="13255"/>
                  <a:pt x="8345" y="13255"/>
                </a:cubicBezTo>
                <a:close/>
                <a:moveTo>
                  <a:pt x="9327" y="15709"/>
                </a:moveTo>
                <a:lnTo>
                  <a:pt x="12273" y="15709"/>
                </a:lnTo>
                <a:lnTo>
                  <a:pt x="12273" y="18655"/>
                </a:lnTo>
                <a:lnTo>
                  <a:pt x="9327" y="18655"/>
                </a:lnTo>
                <a:cubicBezTo>
                  <a:pt x="9327" y="18655"/>
                  <a:pt x="9327" y="15709"/>
                  <a:pt x="9327" y="15709"/>
                </a:cubicBezTo>
                <a:close/>
                <a:moveTo>
                  <a:pt x="8345" y="19636"/>
                </a:moveTo>
                <a:lnTo>
                  <a:pt x="13255" y="19636"/>
                </a:lnTo>
                <a:lnTo>
                  <a:pt x="13255" y="14727"/>
                </a:lnTo>
                <a:lnTo>
                  <a:pt x="8345" y="14727"/>
                </a:lnTo>
                <a:cubicBezTo>
                  <a:pt x="8345" y="14727"/>
                  <a:pt x="8345" y="19636"/>
                  <a:pt x="8345" y="19636"/>
                </a:cubicBezTo>
                <a:close/>
                <a:moveTo>
                  <a:pt x="15709" y="2945"/>
                </a:moveTo>
                <a:lnTo>
                  <a:pt x="18655" y="2945"/>
                </a:lnTo>
                <a:lnTo>
                  <a:pt x="18655" y="5891"/>
                </a:lnTo>
                <a:lnTo>
                  <a:pt x="15709" y="5891"/>
                </a:lnTo>
                <a:cubicBezTo>
                  <a:pt x="15709" y="5891"/>
                  <a:pt x="15709" y="2945"/>
                  <a:pt x="15709" y="2945"/>
                </a:cubicBezTo>
                <a:close/>
                <a:moveTo>
                  <a:pt x="14727" y="6873"/>
                </a:moveTo>
                <a:lnTo>
                  <a:pt x="19636" y="6873"/>
                </a:lnTo>
                <a:lnTo>
                  <a:pt x="19636" y="1964"/>
                </a:lnTo>
                <a:lnTo>
                  <a:pt x="14727" y="1964"/>
                </a:lnTo>
                <a:cubicBezTo>
                  <a:pt x="14727" y="1964"/>
                  <a:pt x="14727" y="6873"/>
                  <a:pt x="14727" y="6873"/>
                </a:cubicBezTo>
                <a:close/>
                <a:moveTo>
                  <a:pt x="15709" y="9327"/>
                </a:moveTo>
                <a:lnTo>
                  <a:pt x="18655" y="9327"/>
                </a:lnTo>
                <a:lnTo>
                  <a:pt x="18655" y="12273"/>
                </a:lnTo>
                <a:lnTo>
                  <a:pt x="15709" y="12273"/>
                </a:lnTo>
                <a:cubicBezTo>
                  <a:pt x="15709" y="12273"/>
                  <a:pt x="15709" y="9327"/>
                  <a:pt x="15709" y="9327"/>
                </a:cubicBezTo>
                <a:close/>
                <a:moveTo>
                  <a:pt x="14727" y="13255"/>
                </a:moveTo>
                <a:lnTo>
                  <a:pt x="19636" y="13255"/>
                </a:lnTo>
                <a:lnTo>
                  <a:pt x="19636" y="8345"/>
                </a:lnTo>
                <a:lnTo>
                  <a:pt x="14727" y="8345"/>
                </a:lnTo>
                <a:cubicBezTo>
                  <a:pt x="14727" y="8345"/>
                  <a:pt x="14727" y="13255"/>
                  <a:pt x="14727" y="13255"/>
                </a:cubicBezTo>
                <a:close/>
                <a:moveTo>
                  <a:pt x="9327" y="2945"/>
                </a:moveTo>
                <a:lnTo>
                  <a:pt x="12273" y="2945"/>
                </a:lnTo>
                <a:lnTo>
                  <a:pt x="12273" y="5891"/>
                </a:lnTo>
                <a:lnTo>
                  <a:pt x="9327" y="5891"/>
                </a:lnTo>
                <a:cubicBezTo>
                  <a:pt x="9327" y="5891"/>
                  <a:pt x="9327" y="2945"/>
                  <a:pt x="9327" y="2945"/>
                </a:cubicBezTo>
                <a:close/>
                <a:moveTo>
                  <a:pt x="8345" y="6873"/>
                </a:moveTo>
                <a:lnTo>
                  <a:pt x="13255" y="6873"/>
                </a:lnTo>
                <a:lnTo>
                  <a:pt x="13255" y="1964"/>
                </a:lnTo>
                <a:lnTo>
                  <a:pt x="8345" y="1964"/>
                </a:lnTo>
                <a:cubicBezTo>
                  <a:pt x="8345" y="1964"/>
                  <a:pt x="8345" y="6873"/>
                  <a:pt x="8345" y="6873"/>
                </a:cubicBezTo>
                <a:close/>
                <a:moveTo>
                  <a:pt x="2945" y="9327"/>
                </a:moveTo>
                <a:lnTo>
                  <a:pt x="5891" y="9327"/>
                </a:lnTo>
                <a:lnTo>
                  <a:pt x="5891" y="12273"/>
                </a:lnTo>
                <a:lnTo>
                  <a:pt x="2945" y="12273"/>
                </a:lnTo>
                <a:cubicBezTo>
                  <a:pt x="2945" y="12273"/>
                  <a:pt x="2945" y="9327"/>
                  <a:pt x="2945" y="9327"/>
                </a:cubicBezTo>
                <a:close/>
                <a:moveTo>
                  <a:pt x="1964" y="13255"/>
                </a:moveTo>
                <a:lnTo>
                  <a:pt x="6873" y="13255"/>
                </a:lnTo>
                <a:lnTo>
                  <a:pt x="6873" y="8345"/>
                </a:lnTo>
                <a:lnTo>
                  <a:pt x="1964" y="8345"/>
                </a:lnTo>
                <a:cubicBezTo>
                  <a:pt x="1964" y="8345"/>
                  <a:pt x="1964" y="13255"/>
                  <a:pt x="1964" y="13255"/>
                </a:cubicBezTo>
                <a:close/>
                <a:moveTo>
                  <a:pt x="2945" y="2945"/>
                </a:moveTo>
                <a:lnTo>
                  <a:pt x="5891" y="2945"/>
                </a:lnTo>
                <a:lnTo>
                  <a:pt x="5891" y="5891"/>
                </a:lnTo>
                <a:lnTo>
                  <a:pt x="2945" y="5891"/>
                </a:lnTo>
                <a:cubicBezTo>
                  <a:pt x="2945" y="5891"/>
                  <a:pt x="2945" y="2945"/>
                  <a:pt x="2945" y="2945"/>
                </a:cubicBezTo>
                <a:close/>
                <a:moveTo>
                  <a:pt x="1964" y="6873"/>
                </a:moveTo>
                <a:lnTo>
                  <a:pt x="6873" y="6873"/>
                </a:lnTo>
                <a:lnTo>
                  <a:pt x="6873" y="1964"/>
                </a:lnTo>
                <a:lnTo>
                  <a:pt x="1964" y="1964"/>
                </a:lnTo>
                <a:cubicBezTo>
                  <a:pt x="1964" y="1964"/>
                  <a:pt x="1964" y="6873"/>
                  <a:pt x="1964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15709"/>
                </a:moveTo>
                <a:lnTo>
                  <a:pt x="5891" y="15709"/>
                </a:lnTo>
                <a:lnTo>
                  <a:pt x="5891" y="18655"/>
                </a:lnTo>
                <a:lnTo>
                  <a:pt x="2945" y="18655"/>
                </a:lnTo>
                <a:cubicBezTo>
                  <a:pt x="2945" y="18655"/>
                  <a:pt x="2945" y="15709"/>
                  <a:pt x="2945" y="15709"/>
                </a:cubicBezTo>
                <a:close/>
                <a:moveTo>
                  <a:pt x="1964" y="19636"/>
                </a:moveTo>
                <a:lnTo>
                  <a:pt x="6873" y="19636"/>
                </a:lnTo>
                <a:lnTo>
                  <a:pt x="6873" y="14727"/>
                </a:lnTo>
                <a:lnTo>
                  <a:pt x="1964" y="14727"/>
                </a:lnTo>
                <a:cubicBezTo>
                  <a:pt x="1964" y="14727"/>
                  <a:pt x="1964" y="19636"/>
                  <a:pt x="1964" y="19636"/>
                </a:cubicBezTo>
                <a:close/>
                <a:moveTo>
                  <a:pt x="15709" y="15709"/>
                </a:moveTo>
                <a:lnTo>
                  <a:pt x="18655" y="15709"/>
                </a:lnTo>
                <a:lnTo>
                  <a:pt x="18655" y="18655"/>
                </a:lnTo>
                <a:lnTo>
                  <a:pt x="15709" y="18655"/>
                </a:lnTo>
                <a:cubicBezTo>
                  <a:pt x="15709" y="18655"/>
                  <a:pt x="15709" y="15709"/>
                  <a:pt x="15709" y="15709"/>
                </a:cubicBezTo>
                <a:close/>
                <a:moveTo>
                  <a:pt x="14727" y="19636"/>
                </a:moveTo>
                <a:lnTo>
                  <a:pt x="19636" y="19636"/>
                </a:lnTo>
                <a:lnTo>
                  <a:pt x="19636" y="14727"/>
                </a:lnTo>
                <a:lnTo>
                  <a:pt x="14727" y="14727"/>
                </a:lnTo>
                <a:cubicBezTo>
                  <a:pt x="14727" y="14727"/>
                  <a:pt x="14727" y="19636"/>
                  <a:pt x="14727" y="196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0" name="Shape 2745"/>
          <p:cNvSpPr/>
          <p:nvPr/>
        </p:nvSpPr>
        <p:spPr>
          <a:xfrm>
            <a:off x="4553548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1" name="Shape 2746"/>
          <p:cNvSpPr/>
          <p:nvPr/>
        </p:nvSpPr>
        <p:spPr>
          <a:xfrm>
            <a:off x="5100222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764"/>
                </a:moveTo>
                <a:lnTo>
                  <a:pt x="16691" y="12764"/>
                </a:lnTo>
                <a:lnTo>
                  <a:pt x="16691" y="8836"/>
                </a:lnTo>
                <a:lnTo>
                  <a:pt x="20618" y="8836"/>
                </a:lnTo>
                <a:cubicBezTo>
                  <a:pt x="20618" y="8836"/>
                  <a:pt x="20618" y="12764"/>
                  <a:pt x="20618" y="12764"/>
                </a:cubicBezTo>
                <a:close/>
                <a:moveTo>
                  <a:pt x="20618" y="7855"/>
                </a:moveTo>
                <a:lnTo>
                  <a:pt x="16691" y="7855"/>
                </a:lnTo>
                <a:cubicBezTo>
                  <a:pt x="16149" y="7855"/>
                  <a:pt x="15709" y="8295"/>
                  <a:pt x="15709" y="8836"/>
                </a:cubicBezTo>
                <a:lnTo>
                  <a:pt x="15709" y="12764"/>
                </a:lnTo>
                <a:cubicBezTo>
                  <a:pt x="15709" y="13305"/>
                  <a:pt x="16149" y="13745"/>
                  <a:pt x="16691" y="13745"/>
                </a:cubicBezTo>
                <a:lnTo>
                  <a:pt x="20618" y="13745"/>
                </a:lnTo>
                <a:cubicBezTo>
                  <a:pt x="21160" y="13745"/>
                  <a:pt x="21600" y="13305"/>
                  <a:pt x="21600" y="12764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12764" y="20618"/>
                </a:moveTo>
                <a:lnTo>
                  <a:pt x="8836" y="20618"/>
                </a:lnTo>
                <a:lnTo>
                  <a:pt x="8836" y="16691"/>
                </a:lnTo>
                <a:lnTo>
                  <a:pt x="12764" y="16691"/>
                </a:lnTo>
                <a:cubicBezTo>
                  <a:pt x="12764" y="16691"/>
                  <a:pt x="12764" y="20618"/>
                  <a:pt x="12764" y="20618"/>
                </a:cubicBezTo>
                <a:close/>
                <a:moveTo>
                  <a:pt x="12764" y="15709"/>
                </a:moveTo>
                <a:lnTo>
                  <a:pt x="8836" y="15709"/>
                </a:lnTo>
                <a:cubicBezTo>
                  <a:pt x="8295" y="15709"/>
                  <a:pt x="7855" y="16149"/>
                  <a:pt x="7855" y="16691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12764" y="21600"/>
                </a:lnTo>
                <a:cubicBezTo>
                  <a:pt x="13305" y="21600"/>
                  <a:pt x="13745" y="21160"/>
                  <a:pt x="13745" y="20618"/>
                </a:cubicBezTo>
                <a:lnTo>
                  <a:pt x="13745" y="16691"/>
                </a:lnTo>
                <a:cubicBezTo>
                  <a:pt x="13745" y="16149"/>
                  <a:pt x="13305" y="15709"/>
                  <a:pt x="12764" y="15709"/>
                </a:cubicBezTo>
                <a:moveTo>
                  <a:pt x="12764" y="12764"/>
                </a:moveTo>
                <a:lnTo>
                  <a:pt x="8836" y="12764"/>
                </a:lnTo>
                <a:lnTo>
                  <a:pt x="8836" y="8836"/>
                </a:lnTo>
                <a:lnTo>
                  <a:pt x="12764" y="8836"/>
                </a:lnTo>
                <a:cubicBezTo>
                  <a:pt x="12764" y="8836"/>
                  <a:pt x="12764" y="12764"/>
                  <a:pt x="12764" y="12764"/>
                </a:cubicBezTo>
                <a:close/>
                <a:moveTo>
                  <a:pt x="12764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12764"/>
                </a:lnTo>
                <a:cubicBezTo>
                  <a:pt x="7855" y="13305"/>
                  <a:pt x="8295" y="13745"/>
                  <a:pt x="8836" y="13745"/>
                </a:cubicBezTo>
                <a:lnTo>
                  <a:pt x="12764" y="13745"/>
                </a:lnTo>
                <a:cubicBezTo>
                  <a:pt x="13305" y="13745"/>
                  <a:pt x="13745" y="13305"/>
                  <a:pt x="13745" y="12764"/>
                </a:cubicBezTo>
                <a:lnTo>
                  <a:pt x="13745" y="8836"/>
                </a:lnTo>
                <a:cubicBezTo>
                  <a:pt x="13745" y="8295"/>
                  <a:pt x="13305" y="7855"/>
                  <a:pt x="12764" y="7855"/>
                </a:cubicBezTo>
                <a:moveTo>
                  <a:pt x="4909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4909" y="982"/>
                </a:lnTo>
                <a:cubicBezTo>
                  <a:pt x="4909" y="982"/>
                  <a:pt x="4909" y="4909"/>
                  <a:pt x="4909" y="4909"/>
                </a:cubicBezTo>
                <a:close/>
                <a:moveTo>
                  <a:pt x="4909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4909" y="5891"/>
                </a:lnTo>
                <a:cubicBezTo>
                  <a:pt x="5451" y="5891"/>
                  <a:pt x="5891" y="5451"/>
                  <a:pt x="5891" y="4909"/>
                </a:cubicBezTo>
                <a:lnTo>
                  <a:pt x="5891" y="982"/>
                </a:lnTo>
                <a:cubicBezTo>
                  <a:pt x="5891" y="440"/>
                  <a:pt x="5451" y="0"/>
                  <a:pt x="4909" y="0"/>
                </a:cubicBezTo>
                <a:moveTo>
                  <a:pt x="20618" y="20618"/>
                </a:moveTo>
                <a:lnTo>
                  <a:pt x="16691" y="20618"/>
                </a:lnTo>
                <a:lnTo>
                  <a:pt x="16691" y="16691"/>
                </a:lnTo>
                <a:lnTo>
                  <a:pt x="20618" y="16691"/>
                </a:lnTo>
                <a:cubicBezTo>
                  <a:pt x="20618" y="16691"/>
                  <a:pt x="20618" y="20618"/>
                  <a:pt x="20618" y="20618"/>
                </a:cubicBezTo>
                <a:close/>
                <a:moveTo>
                  <a:pt x="20618" y="15709"/>
                </a:moveTo>
                <a:lnTo>
                  <a:pt x="16691" y="15709"/>
                </a:lnTo>
                <a:cubicBezTo>
                  <a:pt x="16149" y="15709"/>
                  <a:pt x="15709" y="16149"/>
                  <a:pt x="15709" y="16691"/>
                </a:cubicBezTo>
                <a:lnTo>
                  <a:pt x="15709" y="20618"/>
                </a:lnTo>
                <a:cubicBezTo>
                  <a:pt x="15709" y="21160"/>
                  <a:pt x="16149" y="21600"/>
                  <a:pt x="16691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6691"/>
                </a:lnTo>
                <a:cubicBezTo>
                  <a:pt x="21600" y="16149"/>
                  <a:pt x="21160" y="15709"/>
                  <a:pt x="20618" y="15709"/>
                </a:cubicBezTo>
                <a:moveTo>
                  <a:pt x="20618" y="4909"/>
                </a:moveTo>
                <a:lnTo>
                  <a:pt x="16691" y="4909"/>
                </a:lnTo>
                <a:lnTo>
                  <a:pt x="16691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16691" y="0"/>
                </a:lnTo>
                <a:cubicBezTo>
                  <a:pt x="16149" y="0"/>
                  <a:pt x="15709" y="440"/>
                  <a:pt x="15709" y="982"/>
                </a:cubicBezTo>
                <a:lnTo>
                  <a:pt x="15709" y="4909"/>
                </a:lnTo>
                <a:cubicBezTo>
                  <a:pt x="15709" y="5451"/>
                  <a:pt x="16149" y="5891"/>
                  <a:pt x="16691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16691"/>
                </a:lnTo>
                <a:lnTo>
                  <a:pt x="4909" y="16691"/>
                </a:lnTo>
                <a:cubicBezTo>
                  <a:pt x="4909" y="16691"/>
                  <a:pt x="4909" y="20618"/>
                  <a:pt x="4909" y="20618"/>
                </a:cubicBezTo>
                <a:close/>
                <a:moveTo>
                  <a:pt x="4909" y="15709"/>
                </a:moveTo>
                <a:lnTo>
                  <a:pt x="982" y="15709"/>
                </a:lnTo>
                <a:cubicBezTo>
                  <a:pt x="440" y="15709"/>
                  <a:pt x="0" y="16149"/>
                  <a:pt x="0" y="16691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16691"/>
                </a:lnTo>
                <a:cubicBezTo>
                  <a:pt x="5891" y="16149"/>
                  <a:pt x="5451" y="15709"/>
                  <a:pt x="4909" y="15709"/>
                </a:cubicBezTo>
                <a:moveTo>
                  <a:pt x="12764" y="4909"/>
                </a:moveTo>
                <a:lnTo>
                  <a:pt x="8836" y="4909"/>
                </a:lnTo>
                <a:lnTo>
                  <a:pt x="8836" y="982"/>
                </a:lnTo>
                <a:lnTo>
                  <a:pt x="12764" y="982"/>
                </a:lnTo>
                <a:cubicBezTo>
                  <a:pt x="12764" y="982"/>
                  <a:pt x="12764" y="4909"/>
                  <a:pt x="12764" y="4909"/>
                </a:cubicBezTo>
                <a:close/>
                <a:moveTo>
                  <a:pt x="12764" y="0"/>
                </a:moveTo>
                <a:lnTo>
                  <a:pt x="8836" y="0"/>
                </a:lnTo>
                <a:cubicBezTo>
                  <a:pt x="8295" y="0"/>
                  <a:pt x="7855" y="440"/>
                  <a:pt x="7855" y="982"/>
                </a:cubicBezTo>
                <a:lnTo>
                  <a:pt x="7855" y="4909"/>
                </a:lnTo>
                <a:cubicBezTo>
                  <a:pt x="7855" y="5451"/>
                  <a:pt x="8295" y="5891"/>
                  <a:pt x="8836" y="5891"/>
                </a:cubicBezTo>
                <a:lnTo>
                  <a:pt x="12764" y="5891"/>
                </a:lnTo>
                <a:cubicBezTo>
                  <a:pt x="13305" y="5891"/>
                  <a:pt x="13745" y="5451"/>
                  <a:pt x="13745" y="4909"/>
                </a:cubicBezTo>
                <a:lnTo>
                  <a:pt x="13745" y="982"/>
                </a:lnTo>
                <a:cubicBezTo>
                  <a:pt x="13745" y="440"/>
                  <a:pt x="13305" y="0"/>
                  <a:pt x="12764" y="0"/>
                </a:cubicBezTo>
                <a:moveTo>
                  <a:pt x="4909" y="12764"/>
                </a:moveTo>
                <a:lnTo>
                  <a:pt x="982" y="12764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12764"/>
                  <a:pt x="4909" y="12764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909" y="13745"/>
                </a:lnTo>
                <a:cubicBezTo>
                  <a:pt x="5451" y="13745"/>
                  <a:pt x="5891" y="13305"/>
                  <a:pt x="5891" y="12764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2" name="Shape 2747"/>
          <p:cNvSpPr/>
          <p:nvPr/>
        </p:nvSpPr>
        <p:spPr>
          <a:xfrm>
            <a:off x="5646896" y="5479242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618"/>
                </a:moveTo>
                <a:lnTo>
                  <a:pt x="8836" y="20618"/>
                </a:lnTo>
                <a:lnTo>
                  <a:pt x="8836" y="8836"/>
                </a:lnTo>
                <a:lnTo>
                  <a:pt x="20618" y="8836"/>
                </a:lnTo>
                <a:cubicBezTo>
                  <a:pt x="20618" y="8836"/>
                  <a:pt x="20618" y="20618"/>
                  <a:pt x="20618" y="20618"/>
                </a:cubicBezTo>
                <a:close/>
                <a:moveTo>
                  <a:pt x="20618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20618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20618"/>
                  <a:pt x="4909" y="20618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3" name="Shape 2748"/>
          <p:cNvSpPr/>
          <p:nvPr/>
        </p:nvSpPr>
        <p:spPr>
          <a:xfrm>
            <a:off x="6219602" y="3839207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4" name="Shape 2749"/>
          <p:cNvSpPr/>
          <p:nvPr/>
        </p:nvSpPr>
        <p:spPr>
          <a:xfrm>
            <a:off x="6818341" y="3839207"/>
            <a:ext cx="182225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884"/>
                </a:moveTo>
                <a:cubicBezTo>
                  <a:pt x="19862" y="3005"/>
                  <a:pt x="15661" y="5580"/>
                  <a:pt x="11606" y="4718"/>
                </a:cubicBezTo>
                <a:cubicBezTo>
                  <a:pt x="9681" y="4310"/>
                  <a:pt x="8390" y="3899"/>
                  <a:pt x="7251" y="3535"/>
                </a:cubicBezTo>
                <a:cubicBezTo>
                  <a:pt x="5426" y="2953"/>
                  <a:pt x="4042" y="2513"/>
                  <a:pt x="1543" y="2647"/>
                </a:cubicBez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2884"/>
                  <a:pt x="20057" y="2884"/>
                </a:cubicBezTo>
                <a:close/>
                <a:moveTo>
                  <a:pt x="20057" y="5891"/>
                </a:moveTo>
                <a:cubicBezTo>
                  <a:pt x="20057" y="9144"/>
                  <a:pt x="15912" y="11782"/>
                  <a:pt x="10800" y="11782"/>
                </a:cubicBezTo>
                <a:cubicBezTo>
                  <a:pt x="5688" y="11782"/>
                  <a:pt x="1543" y="9144"/>
                  <a:pt x="1543" y="5891"/>
                </a:cubicBezTo>
                <a:lnTo>
                  <a:pt x="1543" y="3634"/>
                </a:lnTo>
                <a:cubicBezTo>
                  <a:pt x="3681" y="3500"/>
                  <a:pt x="4767" y="3841"/>
                  <a:pt x="6560" y="4413"/>
                </a:cubicBezTo>
                <a:cubicBezTo>
                  <a:pt x="7686" y="4772"/>
                  <a:pt x="9088" y="5219"/>
                  <a:pt x="11118" y="5650"/>
                </a:cubicBezTo>
                <a:cubicBezTo>
                  <a:pt x="11869" y="5809"/>
                  <a:pt x="12616" y="5877"/>
                  <a:pt x="13343" y="5877"/>
                </a:cubicBezTo>
                <a:cubicBezTo>
                  <a:pt x="16154" y="5877"/>
                  <a:pt x="18675" y="4862"/>
                  <a:pt x="20057" y="4176"/>
                </a:cubicBezTo>
                <a:cubicBezTo>
                  <a:pt x="20057" y="4176"/>
                  <a:pt x="20057" y="5891"/>
                  <a:pt x="20057" y="5891"/>
                </a:cubicBezTo>
                <a:close/>
                <a:moveTo>
                  <a:pt x="20829" y="0"/>
                </a:moveTo>
                <a:lnTo>
                  <a:pt x="771" y="0"/>
                </a:lnTo>
                <a:cubicBezTo>
                  <a:pt x="346" y="0"/>
                  <a:pt x="0" y="220"/>
                  <a:pt x="0" y="491"/>
                </a:cubicBezTo>
                <a:lnTo>
                  <a:pt x="0" y="5891"/>
                </a:lnTo>
                <a:cubicBezTo>
                  <a:pt x="0" y="9521"/>
                  <a:pt x="4426" y="12486"/>
                  <a:pt x="10029" y="12739"/>
                </a:cubicBezTo>
                <a:lnTo>
                  <a:pt x="10029" y="20618"/>
                </a:lnTo>
                <a:lnTo>
                  <a:pt x="3857" y="20618"/>
                </a:lnTo>
                <a:cubicBezTo>
                  <a:pt x="3432" y="20618"/>
                  <a:pt x="3086" y="20838"/>
                  <a:pt x="3086" y="21109"/>
                </a:cubicBezTo>
                <a:cubicBezTo>
                  <a:pt x="3086" y="21380"/>
                  <a:pt x="3432" y="21600"/>
                  <a:pt x="3857" y="21600"/>
                </a:cubicBezTo>
                <a:lnTo>
                  <a:pt x="17743" y="21600"/>
                </a:lnTo>
                <a:cubicBezTo>
                  <a:pt x="18168" y="21600"/>
                  <a:pt x="18514" y="21380"/>
                  <a:pt x="18514" y="21109"/>
                </a:cubicBezTo>
                <a:cubicBezTo>
                  <a:pt x="18514" y="20838"/>
                  <a:pt x="18168" y="20618"/>
                  <a:pt x="17743" y="20618"/>
                </a:cubicBezTo>
                <a:lnTo>
                  <a:pt x="11571" y="20618"/>
                </a:lnTo>
                <a:lnTo>
                  <a:pt x="11571" y="12739"/>
                </a:lnTo>
                <a:cubicBezTo>
                  <a:pt x="17174" y="12486"/>
                  <a:pt x="21600" y="9521"/>
                  <a:pt x="21600" y="5891"/>
                </a:cubicBezTo>
                <a:lnTo>
                  <a:pt x="21600" y="491"/>
                </a:lnTo>
                <a:cubicBezTo>
                  <a:pt x="21600" y="220"/>
                  <a:pt x="21254" y="0"/>
                  <a:pt x="20829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5" name="Shape 2750"/>
          <p:cNvSpPr/>
          <p:nvPr/>
        </p:nvSpPr>
        <p:spPr>
          <a:xfrm>
            <a:off x="7391047" y="3839207"/>
            <a:ext cx="130161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0800"/>
                </a:moveTo>
                <a:lnTo>
                  <a:pt x="2160" y="10800"/>
                </a:lnTo>
                <a:lnTo>
                  <a:pt x="2160" y="8836"/>
                </a:lnTo>
                <a:cubicBezTo>
                  <a:pt x="2160" y="7752"/>
                  <a:pt x="4094" y="6873"/>
                  <a:pt x="6480" y="6873"/>
                </a:cubicBezTo>
                <a:lnTo>
                  <a:pt x="15120" y="6873"/>
                </a:lnTo>
                <a:cubicBezTo>
                  <a:pt x="17506" y="6873"/>
                  <a:pt x="19440" y="7752"/>
                  <a:pt x="19440" y="8836"/>
                </a:cubicBezTo>
                <a:cubicBezTo>
                  <a:pt x="19440" y="8836"/>
                  <a:pt x="19440" y="10800"/>
                  <a:pt x="19440" y="10800"/>
                </a:cubicBezTo>
                <a:close/>
                <a:moveTo>
                  <a:pt x="19440" y="15709"/>
                </a:moveTo>
                <a:lnTo>
                  <a:pt x="2160" y="15709"/>
                </a:lnTo>
                <a:lnTo>
                  <a:pt x="2160" y="11782"/>
                </a:lnTo>
                <a:lnTo>
                  <a:pt x="19440" y="11782"/>
                </a:lnTo>
                <a:cubicBezTo>
                  <a:pt x="19440" y="11782"/>
                  <a:pt x="19440" y="15709"/>
                  <a:pt x="19440" y="15709"/>
                </a:cubicBezTo>
                <a:close/>
                <a:moveTo>
                  <a:pt x="19440" y="18655"/>
                </a:moveTo>
                <a:cubicBezTo>
                  <a:pt x="19440" y="19739"/>
                  <a:pt x="17506" y="20618"/>
                  <a:pt x="15120" y="20618"/>
                </a:cubicBezTo>
                <a:lnTo>
                  <a:pt x="6480" y="20618"/>
                </a:lnTo>
                <a:cubicBezTo>
                  <a:pt x="4094" y="20618"/>
                  <a:pt x="2160" y="19739"/>
                  <a:pt x="2160" y="18655"/>
                </a:cubicBezTo>
                <a:lnTo>
                  <a:pt x="2160" y="16691"/>
                </a:lnTo>
                <a:lnTo>
                  <a:pt x="19440" y="16691"/>
                </a:lnTo>
                <a:cubicBezTo>
                  <a:pt x="19440" y="16691"/>
                  <a:pt x="19440" y="18655"/>
                  <a:pt x="19440" y="18655"/>
                </a:cubicBezTo>
                <a:close/>
                <a:moveTo>
                  <a:pt x="8640" y="2945"/>
                </a:moveTo>
                <a:lnTo>
                  <a:pt x="12960" y="2945"/>
                </a:lnTo>
                <a:lnTo>
                  <a:pt x="12960" y="5891"/>
                </a:lnTo>
                <a:lnTo>
                  <a:pt x="8640" y="5891"/>
                </a:lnTo>
                <a:cubicBezTo>
                  <a:pt x="8640" y="5891"/>
                  <a:pt x="8640" y="2945"/>
                  <a:pt x="8640" y="2945"/>
                </a:cubicBezTo>
                <a:close/>
                <a:moveTo>
                  <a:pt x="8640" y="982"/>
                </a:moveTo>
                <a:lnTo>
                  <a:pt x="12960" y="982"/>
                </a:lnTo>
                <a:lnTo>
                  <a:pt x="12960" y="1964"/>
                </a:lnTo>
                <a:lnTo>
                  <a:pt x="8640" y="1964"/>
                </a:lnTo>
                <a:cubicBezTo>
                  <a:pt x="8640" y="1964"/>
                  <a:pt x="8640" y="982"/>
                  <a:pt x="8640" y="982"/>
                </a:cubicBezTo>
                <a:close/>
                <a:moveTo>
                  <a:pt x="15120" y="5891"/>
                </a:moveTo>
                <a:lnTo>
                  <a:pt x="15120" y="982"/>
                </a:lnTo>
                <a:cubicBezTo>
                  <a:pt x="15120" y="440"/>
                  <a:pt x="14152" y="0"/>
                  <a:pt x="12960" y="0"/>
                </a:cubicBezTo>
                <a:lnTo>
                  <a:pt x="8640" y="0"/>
                </a:lnTo>
                <a:cubicBezTo>
                  <a:pt x="7448" y="0"/>
                  <a:pt x="6480" y="440"/>
                  <a:pt x="6480" y="982"/>
                </a:cubicBezTo>
                <a:lnTo>
                  <a:pt x="6480" y="5891"/>
                </a:lnTo>
                <a:cubicBezTo>
                  <a:pt x="2901" y="5891"/>
                  <a:pt x="0" y="7209"/>
                  <a:pt x="0" y="8836"/>
                </a:cubicBezTo>
                <a:lnTo>
                  <a:pt x="0" y="18655"/>
                </a:lnTo>
                <a:cubicBezTo>
                  <a:pt x="0" y="20281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8" y="21600"/>
                  <a:pt x="21600" y="20281"/>
                  <a:pt x="21600" y="18655"/>
                </a:cubicBezTo>
                <a:lnTo>
                  <a:pt x="21600" y="8836"/>
                </a:lnTo>
                <a:cubicBezTo>
                  <a:pt x="21600" y="7209"/>
                  <a:pt x="18698" y="5891"/>
                  <a:pt x="15120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6" name="Shape 2751"/>
          <p:cNvSpPr/>
          <p:nvPr/>
        </p:nvSpPr>
        <p:spPr>
          <a:xfrm>
            <a:off x="7911689" y="3839207"/>
            <a:ext cx="182225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14" y="15709"/>
                </a:moveTo>
                <a:cubicBezTo>
                  <a:pt x="12689" y="15709"/>
                  <a:pt x="12343" y="15929"/>
                  <a:pt x="12343" y="16200"/>
                </a:cubicBezTo>
                <a:cubicBezTo>
                  <a:pt x="12343" y="16471"/>
                  <a:pt x="12689" y="16691"/>
                  <a:pt x="13114" y="16691"/>
                </a:cubicBezTo>
                <a:cubicBezTo>
                  <a:pt x="13540" y="16691"/>
                  <a:pt x="13886" y="16471"/>
                  <a:pt x="13886" y="16200"/>
                </a:cubicBezTo>
                <a:cubicBezTo>
                  <a:pt x="13886" y="15929"/>
                  <a:pt x="13540" y="15709"/>
                  <a:pt x="13114" y="15709"/>
                </a:cubicBezTo>
                <a:moveTo>
                  <a:pt x="13886" y="7855"/>
                </a:moveTo>
                <a:cubicBezTo>
                  <a:pt x="13034" y="7855"/>
                  <a:pt x="12343" y="8295"/>
                  <a:pt x="12343" y="8836"/>
                </a:cubicBezTo>
                <a:cubicBezTo>
                  <a:pt x="12343" y="9379"/>
                  <a:pt x="13034" y="9818"/>
                  <a:pt x="13886" y="9818"/>
                </a:cubicBezTo>
                <a:cubicBezTo>
                  <a:pt x="14737" y="9818"/>
                  <a:pt x="15429" y="9379"/>
                  <a:pt x="15429" y="8836"/>
                </a:cubicBezTo>
                <a:cubicBezTo>
                  <a:pt x="15429" y="8295"/>
                  <a:pt x="14737" y="7855"/>
                  <a:pt x="13886" y="7855"/>
                </a:cubicBezTo>
                <a:moveTo>
                  <a:pt x="8486" y="17673"/>
                </a:moveTo>
                <a:cubicBezTo>
                  <a:pt x="8060" y="17673"/>
                  <a:pt x="7714" y="17892"/>
                  <a:pt x="7714" y="18164"/>
                </a:cubicBezTo>
                <a:cubicBezTo>
                  <a:pt x="7714" y="18435"/>
                  <a:pt x="8060" y="18655"/>
                  <a:pt x="8486" y="18655"/>
                </a:cubicBezTo>
                <a:cubicBezTo>
                  <a:pt x="8911" y="18655"/>
                  <a:pt x="9257" y="18435"/>
                  <a:pt x="9257" y="18164"/>
                </a:cubicBezTo>
                <a:cubicBezTo>
                  <a:pt x="9257" y="17892"/>
                  <a:pt x="8911" y="17673"/>
                  <a:pt x="8486" y="17673"/>
                </a:cubicBezTo>
                <a:moveTo>
                  <a:pt x="9257" y="10800"/>
                </a:moveTo>
                <a:cubicBezTo>
                  <a:pt x="9257" y="10258"/>
                  <a:pt x="8566" y="9818"/>
                  <a:pt x="7714" y="9818"/>
                </a:cubicBezTo>
                <a:cubicBezTo>
                  <a:pt x="6863" y="9818"/>
                  <a:pt x="6171" y="10258"/>
                  <a:pt x="6171" y="10800"/>
                </a:cubicBezTo>
                <a:cubicBezTo>
                  <a:pt x="6171" y="11343"/>
                  <a:pt x="6863" y="11782"/>
                  <a:pt x="7714" y="11782"/>
                </a:cubicBezTo>
                <a:cubicBezTo>
                  <a:pt x="8566" y="11782"/>
                  <a:pt x="9257" y="11343"/>
                  <a:pt x="9257" y="10800"/>
                </a:cubicBezTo>
                <a:moveTo>
                  <a:pt x="10029" y="13745"/>
                </a:moveTo>
                <a:cubicBezTo>
                  <a:pt x="9603" y="13745"/>
                  <a:pt x="9257" y="13965"/>
                  <a:pt x="9257" y="14236"/>
                </a:cubicBezTo>
                <a:cubicBezTo>
                  <a:pt x="9257" y="14508"/>
                  <a:pt x="9603" y="14727"/>
                  <a:pt x="10029" y="14727"/>
                </a:cubicBezTo>
                <a:cubicBezTo>
                  <a:pt x="10454" y="14727"/>
                  <a:pt x="10800" y="14508"/>
                  <a:pt x="10800" y="14236"/>
                </a:cubicBezTo>
                <a:cubicBezTo>
                  <a:pt x="10800" y="13965"/>
                  <a:pt x="10454" y="13745"/>
                  <a:pt x="10029" y="13745"/>
                </a:cubicBezTo>
                <a:moveTo>
                  <a:pt x="20057" y="1964"/>
                </a:moveTo>
                <a:lnTo>
                  <a:pt x="1543" y="1964"/>
                </a:ln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1964"/>
                  <a:pt x="20057" y="1964"/>
                </a:cubicBezTo>
                <a:close/>
                <a:moveTo>
                  <a:pt x="16971" y="4033"/>
                </a:moveTo>
                <a:cubicBezTo>
                  <a:pt x="16079" y="4186"/>
                  <a:pt x="15266" y="4419"/>
                  <a:pt x="14349" y="4691"/>
                </a:cubicBezTo>
                <a:cubicBezTo>
                  <a:pt x="13209" y="5030"/>
                  <a:pt x="11919" y="5413"/>
                  <a:pt x="9994" y="5794"/>
                </a:cubicBezTo>
                <a:cubicBezTo>
                  <a:pt x="8093" y="6170"/>
                  <a:pt x="6167" y="5840"/>
                  <a:pt x="4629" y="5373"/>
                </a:cubicBezTo>
                <a:lnTo>
                  <a:pt x="4629" y="2945"/>
                </a:lnTo>
                <a:lnTo>
                  <a:pt x="16971" y="2945"/>
                </a:lnTo>
                <a:cubicBezTo>
                  <a:pt x="16971" y="2945"/>
                  <a:pt x="16971" y="4033"/>
                  <a:pt x="16971" y="4033"/>
                </a:cubicBezTo>
                <a:close/>
                <a:moveTo>
                  <a:pt x="16971" y="16691"/>
                </a:moveTo>
                <a:cubicBezTo>
                  <a:pt x="16971" y="18860"/>
                  <a:pt x="14208" y="20618"/>
                  <a:pt x="10800" y="20618"/>
                </a:cubicBezTo>
                <a:cubicBezTo>
                  <a:pt x="7391" y="20618"/>
                  <a:pt x="4629" y="18860"/>
                  <a:pt x="4629" y="16691"/>
                </a:cubicBezTo>
                <a:lnTo>
                  <a:pt x="4629" y="6384"/>
                </a:lnTo>
                <a:cubicBezTo>
                  <a:pt x="5722" y="6667"/>
                  <a:pt x="6954" y="6874"/>
                  <a:pt x="8257" y="6874"/>
                </a:cubicBezTo>
                <a:cubicBezTo>
                  <a:pt x="8984" y="6874"/>
                  <a:pt x="9731" y="6811"/>
                  <a:pt x="10481" y="6662"/>
                </a:cubicBezTo>
                <a:cubicBezTo>
                  <a:pt x="12512" y="6261"/>
                  <a:pt x="13914" y="5844"/>
                  <a:pt x="15040" y="5510"/>
                </a:cubicBezTo>
                <a:cubicBezTo>
                  <a:pt x="15760" y="5295"/>
                  <a:pt x="16366" y="5119"/>
                  <a:pt x="16971" y="4989"/>
                </a:cubicBezTo>
                <a:cubicBezTo>
                  <a:pt x="16971" y="4989"/>
                  <a:pt x="16971" y="16691"/>
                  <a:pt x="16971" y="16691"/>
                </a:cubicBezTo>
                <a:close/>
                <a:moveTo>
                  <a:pt x="20057" y="0"/>
                </a:moveTo>
                <a:lnTo>
                  <a:pt x="1543" y="0"/>
                </a:lnTo>
                <a:cubicBezTo>
                  <a:pt x="691" y="0"/>
                  <a:pt x="0" y="440"/>
                  <a:pt x="0" y="982"/>
                </a:cubicBezTo>
                <a:lnTo>
                  <a:pt x="0" y="1964"/>
                </a:lnTo>
                <a:cubicBezTo>
                  <a:pt x="0" y="2506"/>
                  <a:pt x="691" y="2945"/>
                  <a:pt x="1543" y="2945"/>
                </a:cubicBezTo>
                <a:lnTo>
                  <a:pt x="3086" y="2945"/>
                </a:lnTo>
                <a:lnTo>
                  <a:pt x="3086" y="16691"/>
                </a:lnTo>
                <a:cubicBezTo>
                  <a:pt x="3086" y="19402"/>
                  <a:pt x="6539" y="21600"/>
                  <a:pt x="10800" y="21600"/>
                </a:cubicBezTo>
                <a:cubicBezTo>
                  <a:pt x="15061" y="21600"/>
                  <a:pt x="18514" y="19402"/>
                  <a:pt x="18514" y="16691"/>
                </a:cubicBezTo>
                <a:lnTo>
                  <a:pt x="18514" y="2945"/>
                </a:lnTo>
                <a:lnTo>
                  <a:pt x="20057" y="2945"/>
                </a:lnTo>
                <a:cubicBezTo>
                  <a:pt x="20909" y="2945"/>
                  <a:pt x="21600" y="2506"/>
                  <a:pt x="21600" y="1964"/>
                </a:cubicBezTo>
                <a:lnTo>
                  <a:pt x="21600" y="982"/>
                </a:lnTo>
                <a:cubicBezTo>
                  <a:pt x="21600" y="440"/>
                  <a:pt x="20909" y="0"/>
                  <a:pt x="20057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7" name="Shape 2752"/>
          <p:cNvSpPr/>
          <p:nvPr/>
        </p:nvSpPr>
        <p:spPr>
          <a:xfrm>
            <a:off x="8432331" y="3839207"/>
            <a:ext cx="234289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8" name="Shape 2753"/>
          <p:cNvSpPr/>
          <p:nvPr/>
        </p:nvSpPr>
        <p:spPr>
          <a:xfrm>
            <a:off x="8979005" y="3839207"/>
            <a:ext cx="234289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19" name="Shape 2754"/>
          <p:cNvSpPr/>
          <p:nvPr/>
        </p:nvSpPr>
        <p:spPr>
          <a:xfrm>
            <a:off x="9512663" y="3839207"/>
            <a:ext cx="260322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0" name="Shape 2755"/>
          <p:cNvSpPr/>
          <p:nvPr/>
        </p:nvSpPr>
        <p:spPr>
          <a:xfrm>
            <a:off x="10072353" y="3839207"/>
            <a:ext cx="234289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4909"/>
                </a:moveTo>
                <a:lnTo>
                  <a:pt x="19200" y="4909"/>
                </a:lnTo>
                <a:lnTo>
                  <a:pt x="19200" y="2945"/>
                </a:lnTo>
                <a:cubicBezTo>
                  <a:pt x="19200" y="2674"/>
                  <a:pt x="18932" y="2455"/>
                  <a:pt x="18600" y="2455"/>
                </a:cubicBezTo>
                <a:cubicBezTo>
                  <a:pt x="18268" y="2455"/>
                  <a:pt x="18000" y="2674"/>
                  <a:pt x="18000" y="2945"/>
                </a:cubicBezTo>
                <a:lnTo>
                  <a:pt x="18000" y="4909"/>
                </a:lnTo>
                <a:lnTo>
                  <a:pt x="16800" y="4909"/>
                </a:lnTo>
                <a:lnTo>
                  <a:pt x="16800" y="2945"/>
                </a:lnTo>
                <a:cubicBezTo>
                  <a:pt x="16800" y="2674"/>
                  <a:pt x="16532" y="2455"/>
                  <a:pt x="16200" y="2455"/>
                </a:cubicBezTo>
                <a:cubicBezTo>
                  <a:pt x="15868" y="2455"/>
                  <a:pt x="15600" y="2674"/>
                  <a:pt x="15600" y="2945"/>
                </a:cubicBezTo>
                <a:lnTo>
                  <a:pt x="15600" y="4909"/>
                </a:lnTo>
                <a:lnTo>
                  <a:pt x="14400" y="4909"/>
                </a:lnTo>
                <a:lnTo>
                  <a:pt x="14400" y="2455"/>
                </a:lnTo>
                <a:cubicBezTo>
                  <a:pt x="14400" y="2183"/>
                  <a:pt x="14132" y="1964"/>
                  <a:pt x="13800" y="1964"/>
                </a:cubicBezTo>
                <a:cubicBezTo>
                  <a:pt x="13468" y="1964"/>
                  <a:pt x="13200" y="2183"/>
                  <a:pt x="13200" y="2455"/>
                </a:cubicBezTo>
                <a:lnTo>
                  <a:pt x="13200" y="4909"/>
                </a:lnTo>
                <a:lnTo>
                  <a:pt x="12000" y="4909"/>
                </a:lnTo>
                <a:lnTo>
                  <a:pt x="12000" y="2945"/>
                </a:lnTo>
                <a:cubicBezTo>
                  <a:pt x="12000" y="2674"/>
                  <a:pt x="11732" y="2455"/>
                  <a:pt x="11400" y="2455"/>
                </a:cubicBezTo>
                <a:cubicBezTo>
                  <a:pt x="11068" y="2455"/>
                  <a:pt x="10800" y="2674"/>
                  <a:pt x="10800" y="2945"/>
                </a:cubicBezTo>
                <a:lnTo>
                  <a:pt x="10800" y="4909"/>
                </a:lnTo>
                <a:lnTo>
                  <a:pt x="9600" y="4909"/>
                </a:lnTo>
                <a:lnTo>
                  <a:pt x="9600" y="2455"/>
                </a:lnTo>
                <a:cubicBezTo>
                  <a:pt x="9600" y="2183"/>
                  <a:pt x="9332" y="1964"/>
                  <a:pt x="9000" y="1964"/>
                </a:cubicBezTo>
                <a:cubicBezTo>
                  <a:pt x="8668" y="1964"/>
                  <a:pt x="8400" y="2183"/>
                  <a:pt x="8400" y="2455"/>
                </a:cubicBezTo>
                <a:lnTo>
                  <a:pt x="8400" y="4909"/>
                </a:lnTo>
                <a:lnTo>
                  <a:pt x="6000" y="4909"/>
                </a:lnTo>
                <a:lnTo>
                  <a:pt x="6000" y="2945"/>
                </a:lnTo>
                <a:cubicBezTo>
                  <a:pt x="6000" y="2674"/>
                  <a:pt x="5732" y="2455"/>
                  <a:pt x="5400" y="2455"/>
                </a:cubicBezTo>
                <a:cubicBezTo>
                  <a:pt x="5068" y="2455"/>
                  <a:pt x="4800" y="2674"/>
                  <a:pt x="4800" y="2945"/>
                </a:cubicBezTo>
                <a:lnTo>
                  <a:pt x="4800" y="4909"/>
                </a:lnTo>
                <a:lnTo>
                  <a:pt x="3600" y="4909"/>
                </a:lnTo>
                <a:lnTo>
                  <a:pt x="3600" y="2455"/>
                </a:lnTo>
                <a:cubicBezTo>
                  <a:pt x="3600" y="2183"/>
                  <a:pt x="3332" y="1964"/>
                  <a:pt x="3000" y="1964"/>
                </a:cubicBezTo>
                <a:cubicBezTo>
                  <a:pt x="2668" y="1964"/>
                  <a:pt x="2400" y="2183"/>
                  <a:pt x="2400" y="2455"/>
                </a:cubicBezTo>
                <a:lnTo>
                  <a:pt x="2400" y="4909"/>
                </a:lnTo>
                <a:lnTo>
                  <a:pt x="1200" y="4909"/>
                </a:lnTo>
                <a:lnTo>
                  <a:pt x="1200" y="982"/>
                </a:lnTo>
                <a:lnTo>
                  <a:pt x="20400" y="982"/>
                </a:lnTo>
                <a:cubicBezTo>
                  <a:pt x="20400" y="982"/>
                  <a:pt x="20400" y="4909"/>
                  <a:pt x="20400" y="4909"/>
                </a:cubicBezTo>
                <a:close/>
                <a:moveTo>
                  <a:pt x="20400" y="10309"/>
                </a:moveTo>
                <a:lnTo>
                  <a:pt x="19200" y="10309"/>
                </a:lnTo>
                <a:lnTo>
                  <a:pt x="19200" y="7855"/>
                </a:lnTo>
                <a:cubicBezTo>
                  <a:pt x="19200" y="7583"/>
                  <a:pt x="18932" y="7364"/>
                  <a:pt x="18600" y="7364"/>
                </a:cubicBezTo>
                <a:cubicBezTo>
                  <a:pt x="18268" y="7364"/>
                  <a:pt x="18000" y="7583"/>
                  <a:pt x="18000" y="7855"/>
                </a:cubicBezTo>
                <a:lnTo>
                  <a:pt x="18000" y="10309"/>
                </a:lnTo>
                <a:lnTo>
                  <a:pt x="16800" y="10309"/>
                </a:lnTo>
                <a:lnTo>
                  <a:pt x="16800" y="7364"/>
                </a:lnTo>
                <a:cubicBezTo>
                  <a:pt x="16800" y="7092"/>
                  <a:pt x="16532" y="6873"/>
                  <a:pt x="16200" y="6873"/>
                </a:cubicBezTo>
                <a:cubicBezTo>
                  <a:pt x="15868" y="6873"/>
                  <a:pt x="15600" y="7092"/>
                  <a:pt x="15600" y="7364"/>
                </a:cubicBezTo>
                <a:lnTo>
                  <a:pt x="15600" y="10309"/>
                </a:lnTo>
                <a:lnTo>
                  <a:pt x="14400" y="10309"/>
                </a:lnTo>
                <a:lnTo>
                  <a:pt x="14400" y="7855"/>
                </a:lnTo>
                <a:cubicBezTo>
                  <a:pt x="14400" y="7583"/>
                  <a:pt x="14132" y="7364"/>
                  <a:pt x="13800" y="7364"/>
                </a:cubicBezTo>
                <a:cubicBezTo>
                  <a:pt x="13468" y="7364"/>
                  <a:pt x="13200" y="7583"/>
                  <a:pt x="13200" y="7855"/>
                </a:cubicBezTo>
                <a:lnTo>
                  <a:pt x="13200" y="10309"/>
                </a:lnTo>
                <a:lnTo>
                  <a:pt x="12000" y="10309"/>
                </a:lnTo>
                <a:lnTo>
                  <a:pt x="12000" y="7364"/>
                </a:lnTo>
                <a:cubicBezTo>
                  <a:pt x="12000" y="7092"/>
                  <a:pt x="11732" y="6873"/>
                  <a:pt x="11400" y="6873"/>
                </a:cubicBezTo>
                <a:cubicBezTo>
                  <a:pt x="11068" y="6873"/>
                  <a:pt x="10800" y="7092"/>
                  <a:pt x="10800" y="7364"/>
                </a:cubicBezTo>
                <a:lnTo>
                  <a:pt x="10800" y="10309"/>
                </a:lnTo>
                <a:lnTo>
                  <a:pt x="8400" y="10309"/>
                </a:lnTo>
                <a:lnTo>
                  <a:pt x="8400" y="7855"/>
                </a:lnTo>
                <a:cubicBezTo>
                  <a:pt x="8400" y="7583"/>
                  <a:pt x="8132" y="7364"/>
                  <a:pt x="7800" y="7364"/>
                </a:cubicBezTo>
                <a:cubicBezTo>
                  <a:pt x="7468" y="7364"/>
                  <a:pt x="7200" y="7583"/>
                  <a:pt x="7200" y="7855"/>
                </a:cubicBezTo>
                <a:lnTo>
                  <a:pt x="7200" y="10309"/>
                </a:lnTo>
                <a:lnTo>
                  <a:pt x="6000" y="10309"/>
                </a:lnTo>
                <a:lnTo>
                  <a:pt x="6000" y="7855"/>
                </a:lnTo>
                <a:cubicBezTo>
                  <a:pt x="6000" y="7583"/>
                  <a:pt x="5732" y="7364"/>
                  <a:pt x="5400" y="7364"/>
                </a:cubicBezTo>
                <a:cubicBezTo>
                  <a:pt x="5068" y="7364"/>
                  <a:pt x="4800" y="7583"/>
                  <a:pt x="4800" y="7855"/>
                </a:cubicBezTo>
                <a:lnTo>
                  <a:pt x="4800" y="10309"/>
                </a:lnTo>
                <a:lnTo>
                  <a:pt x="3600" y="10309"/>
                </a:lnTo>
                <a:lnTo>
                  <a:pt x="3600" y="7364"/>
                </a:lnTo>
                <a:cubicBezTo>
                  <a:pt x="3600" y="7092"/>
                  <a:pt x="3332" y="6873"/>
                  <a:pt x="3000" y="6873"/>
                </a:cubicBezTo>
                <a:cubicBezTo>
                  <a:pt x="2668" y="6873"/>
                  <a:pt x="2400" y="7092"/>
                  <a:pt x="2400" y="7364"/>
                </a:cubicBezTo>
                <a:lnTo>
                  <a:pt x="2400" y="10309"/>
                </a:lnTo>
                <a:lnTo>
                  <a:pt x="1200" y="10309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0309"/>
                  <a:pt x="20400" y="10309"/>
                </a:cubicBezTo>
                <a:close/>
                <a:moveTo>
                  <a:pt x="20400" y="15709"/>
                </a:moveTo>
                <a:lnTo>
                  <a:pt x="19200" y="15709"/>
                </a:lnTo>
                <a:lnTo>
                  <a:pt x="19200" y="13255"/>
                </a:lnTo>
                <a:cubicBezTo>
                  <a:pt x="19200" y="12983"/>
                  <a:pt x="18932" y="12764"/>
                  <a:pt x="18600" y="12764"/>
                </a:cubicBezTo>
                <a:cubicBezTo>
                  <a:pt x="18268" y="12764"/>
                  <a:pt x="18000" y="12983"/>
                  <a:pt x="18000" y="13255"/>
                </a:cubicBezTo>
                <a:lnTo>
                  <a:pt x="18000" y="15709"/>
                </a:lnTo>
                <a:lnTo>
                  <a:pt x="16800" y="15709"/>
                </a:lnTo>
                <a:lnTo>
                  <a:pt x="16800" y="13255"/>
                </a:lnTo>
                <a:cubicBezTo>
                  <a:pt x="16800" y="12983"/>
                  <a:pt x="16532" y="12764"/>
                  <a:pt x="16200" y="12764"/>
                </a:cubicBezTo>
                <a:cubicBezTo>
                  <a:pt x="15868" y="12764"/>
                  <a:pt x="15600" y="12983"/>
                  <a:pt x="15600" y="13255"/>
                </a:cubicBezTo>
                <a:lnTo>
                  <a:pt x="15600" y="15709"/>
                </a:lnTo>
                <a:lnTo>
                  <a:pt x="13200" y="15709"/>
                </a:lnTo>
                <a:lnTo>
                  <a:pt x="13200" y="13745"/>
                </a:lnTo>
                <a:cubicBezTo>
                  <a:pt x="13200" y="13474"/>
                  <a:pt x="12932" y="13255"/>
                  <a:pt x="12600" y="13255"/>
                </a:cubicBezTo>
                <a:cubicBezTo>
                  <a:pt x="12268" y="13255"/>
                  <a:pt x="12000" y="13474"/>
                  <a:pt x="12000" y="13745"/>
                </a:cubicBezTo>
                <a:lnTo>
                  <a:pt x="12000" y="15709"/>
                </a:lnTo>
                <a:lnTo>
                  <a:pt x="10800" y="15709"/>
                </a:lnTo>
                <a:lnTo>
                  <a:pt x="10800" y="13745"/>
                </a:lnTo>
                <a:cubicBezTo>
                  <a:pt x="10800" y="13474"/>
                  <a:pt x="10532" y="13255"/>
                  <a:pt x="10200" y="13255"/>
                </a:cubicBezTo>
                <a:cubicBezTo>
                  <a:pt x="9868" y="13255"/>
                  <a:pt x="9600" y="13474"/>
                  <a:pt x="9600" y="13745"/>
                </a:cubicBezTo>
                <a:lnTo>
                  <a:pt x="9600" y="15709"/>
                </a:lnTo>
                <a:lnTo>
                  <a:pt x="8400" y="15709"/>
                </a:lnTo>
                <a:lnTo>
                  <a:pt x="8400" y="13255"/>
                </a:lnTo>
                <a:cubicBezTo>
                  <a:pt x="8400" y="12983"/>
                  <a:pt x="8132" y="12764"/>
                  <a:pt x="7800" y="12764"/>
                </a:cubicBezTo>
                <a:cubicBezTo>
                  <a:pt x="7468" y="12764"/>
                  <a:pt x="7200" y="12983"/>
                  <a:pt x="7200" y="13255"/>
                </a:cubicBezTo>
                <a:lnTo>
                  <a:pt x="7200" y="15709"/>
                </a:lnTo>
                <a:lnTo>
                  <a:pt x="6000" y="15709"/>
                </a:lnTo>
                <a:lnTo>
                  <a:pt x="6000" y="13745"/>
                </a:lnTo>
                <a:cubicBezTo>
                  <a:pt x="6000" y="13474"/>
                  <a:pt x="5732" y="13255"/>
                  <a:pt x="5400" y="13255"/>
                </a:cubicBezTo>
                <a:cubicBezTo>
                  <a:pt x="5068" y="13255"/>
                  <a:pt x="4800" y="13474"/>
                  <a:pt x="4800" y="13745"/>
                </a:cubicBezTo>
                <a:lnTo>
                  <a:pt x="4800" y="15709"/>
                </a:lnTo>
                <a:lnTo>
                  <a:pt x="1200" y="15709"/>
                </a:lnTo>
                <a:lnTo>
                  <a:pt x="1200" y="11291"/>
                </a:lnTo>
                <a:lnTo>
                  <a:pt x="20400" y="11291"/>
                </a:lnTo>
                <a:cubicBezTo>
                  <a:pt x="20400" y="11291"/>
                  <a:pt x="20400" y="15709"/>
                  <a:pt x="20400" y="15709"/>
                </a:cubicBezTo>
                <a:close/>
                <a:moveTo>
                  <a:pt x="20400" y="20618"/>
                </a:moveTo>
                <a:lnTo>
                  <a:pt x="19200" y="20618"/>
                </a:lnTo>
                <a:lnTo>
                  <a:pt x="19200" y="18655"/>
                </a:lnTo>
                <a:cubicBezTo>
                  <a:pt x="19200" y="18383"/>
                  <a:pt x="18932" y="18164"/>
                  <a:pt x="18600" y="18164"/>
                </a:cubicBezTo>
                <a:cubicBezTo>
                  <a:pt x="18268" y="18164"/>
                  <a:pt x="18000" y="18383"/>
                  <a:pt x="18000" y="18655"/>
                </a:cubicBezTo>
                <a:lnTo>
                  <a:pt x="18000" y="20618"/>
                </a:lnTo>
                <a:lnTo>
                  <a:pt x="16800" y="20618"/>
                </a:lnTo>
                <a:lnTo>
                  <a:pt x="16800" y="18655"/>
                </a:lnTo>
                <a:cubicBezTo>
                  <a:pt x="16800" y="18383"/>
                  <a:pt x="16532" y="18164"/>
                  <a:pt x="16200" y="18164"/>
                </a:cubicBezTo>
                <a:cubicBezTo>
                  <a:pt x="15868" y="18164"/>
                  <a:pt x="15600" y="18383"/>
                  <a:pt x="15600" y="18655"/>
                </a:cubicBezTo>
                <a:lnTo>
                  <a:pt x="15600" y="20618"/>
                </a:lnTo>
                <a:lnTo>
                  <a:pt x="14400" y="20618"/>
                </a:lnTo>
                <a:lnTo>
                  <a:pt x="14400" y="18164"/>
                </a:lnTo>
                <a:cubicBezTo>
                  <a:pt x="14400" y="17892"/>
                  <a:pt x="14132" y="17673"/>
                  <a:pt x="13800" y="17673"/>
                </a:cubicBezTo>
                <a:cubicBezTo>
                  <a:pt x="13468" y="17673"/>
                  <a:pt x="13200" y="17892"/>
                  <a:pt x="13200" y="18164"/>
                </a:cubicBezTo>
                <a:lnTo>
                  <a:pt x="13200" y="20618"/>
                </a:lnTo>
                <a:lnTo>
                  <a:pt x="10800" y="20618"/>
                </a:lnTo>
                <a:lnTo>
                  <a:pt x="10800" y="18164"/>
                </a:lnTo>
                <a:cubicBezTo>
                  <a:pt x="10800" y="17892"/>
                  <a:pt x="10532" y="17673"/>
                  <a:pt x="10200" y="17673"/>
                </a:cubicBezTo>
                <a:cubicBezTo>
                  <a:pt x="9868" y="17673"/>
                  <a:pt x="9600" y="17892"/>
                  <a:pt x="9600" y="18164"/>
                </a:cubicBezTo>
                <a:lnTo>
                  <a:pt x="9600" y="20618"/>
                </a:lnTo>
                <a:lnTo>
                  <a:pt x="8400" y="20618"/>
                </a:lnTo>
                <a:lnTo>
                  <a:pt x="8400" y="18655"/>
                </a:lnTo>
                <a:cubicBezTo>
                  <a:pt x="8400" y="18383"/>
                  <a:pt x="8132" y="18164"/>
                  <a:pt x="7800" y="18164"/>
                </a:cubicBezTo>
                <a:cubicBezTo>
                  <a:pt x="7468" y="18164"/>
                  <a:pt x="7200" y="18383"/>
                  <a:pt x="7200" y="18655"/>
                </a:cubicBezTo>
                <a:lnTo>
                  <a:pt x="7200" y="20618"/>
                </a:lnTo>
                <a:lnTo>
                  <a:pt x="6000" y="20618"/>
                </a:lnTo>
                <a:lnTo>
                  <a:pt x="6000" y="18164"/>
                </a:lnTo>
                <a:cubicBezTo>
                  <a:pt x="6000" y="17892"/>
                  <a:pt x="5732" y="17673"/>
                  <a:pt x="5400" y="17673"/>
                </a:cubicBezTo>
                <a:cubicBezTo>
                  <a:pt x="5068" y="17673"/>
                  <a:pt x="4800" y="17892"/>
                  <a:pt x="4800" y="18164"/>
                </a:cubicBezTo>
                <a:lnTo>
                  <a:pt x="4800" y="20618"/>
                </a:lnTo>
                <a:lnTo>
                  <a:pt x="3600" y="20618"/>
                </a:lnTo>
                <a:lnTo>
                  <a:pt x="3600" y="18655"/>
                </a:lnTo>
                <a:cubicBezTo>
                  <a:pt x="3600" y="18383"/>
                  <a:pt x="3332" y="18164"/>
                  <a:pt x="3000" y="18164"/>
                </a:cubicBezTo>
                <a:cubicBezTo>
                  <a:pt x="2668" y="18164"/>
                  <a:pt x="2400" y="18383"/>
                  <a:pt x="2400" y="18655"/>
                </a:cubicBezTo>
                <a:lnTo>
                  <a:pt x="2400" y="20618"/>
                </a:lnTo>
                <a:lnTo>
                  <a:pt x="1200" y="20618"/>
                </a:lnTo>
                <a:lnTo>
                  <a:pt x="1200" y="16691"/>
                </a:lnTo>
                <a:lnTo>
                  <a:pt x="20400" y="16691"/>
                </a:lnTo>
                <a:cubicBezTo>
                  <a:pt x="20400" y="16691"/>
                  <a:pt x="20400" y="20618"/>
                  <a:pt x="20400" y="20618"/>
                </a:cubicBezTo>
                <a:close/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40"/>
                  <a:pt x="0" y="982"/>
                </a:cubicBezTo>
                <a:lnTo>
                  <a:pt x="0" y="20618"/>
                </a:lnTo>
                <a:cubicBezTo>
                  <a:pt x="0" y="21160"/>
                  <a:pt x="537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1" name="Shape 2756"/>
          <p:cNvSpPr/>
          <p:nvPr/>
        </p:nvSpPr>
        <p:spPr>
          <a:xfrm>
            <a:off x="10592995" y="3917303"/>
            <a:ext cx="286353" cy="130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9440"/>
                </a:moveTo>
                <a:cubicBezTo>
                  <a:pt x="17951" y="19440"/>
                  <a:pt x="17182" y="17747"/>
                  <a:pt x="17182" y="15660"/>
                </a:cubicBezTo>
                <a:cubicBezTo>
                  <a:pt x="17182" y="14601"/>
                  <a:pt x="17381" y="13647"/>
                  <a:pt x="17700" y="12960"/>
                </a:cubicBezTo>
                <a:lnTo>
                  <a:pt x="3900" y="12960"/>
                </a:lnTo>
                <a:cubicBezTo>
                  <a:pt x="4219" y="13647"/>
                  <a:pt x="4418" y="14601"/>
                  <a:pt x="4418" y="15660"/>
                </a:cubicBezTo>
                <a:cubicBezTo>
                  <a:pt x="4418" y="17747"/>
                  <a:pt x="3649" y="19440"/>
                  <a:pt x="2700" y="19440"/>
                </a:cubicBezTo>
                <a:cubicBezTo>
                  <a:pt x="1751" y="19440"/>
                  <a:pt x="982" y="17747"/>
                  <a:pt x="982" y="15660"/>
                </a:cubicBezTo>
                <a:cubicBezTo>
                  <a:pt x="982" y="13757"/>
                  <a:pt x="1623" y="12199"/>
                  <a:pt x="2455" y="11935"/>
                </a:cubicBezTo>
                <a:lnTo>
                  <a:pt x="2455" y="11880"/>
                </a:lnTo>
                <a:cubicBezTo>
                  <a:pt x="2726" y="11880"/>
                  <a:pt x="2945" y="11397"/>
                  <a:pt x="2945" y="10800"/>
                </a:cubicBezTo>
                <a:cubicBezTo>
                  <a:pt x="2945" y="10203"/>
                  <a:pt x="2726" y="9720"/>
                  <a:pt x="2455" y="9720"/>
                </a:cubicBezTo>
                <a:lnTo>
                  <a:pt x="2455" y="9665"/>
                </a:lnTo>
                <a:cubicBezTo>
                  <a:pt x="1623" y="9401"/>
                  <a:pt x="982" y="7843"/>
                  <a:pt x="982" y="5940"/>
                </a:cubicBezTo>
                <a:cubicBezTo>
                  <a:pt x="982" y="3852"/>
                  <a:pt x="1751" y="2160"/>
                  <a:pt x="2700" y="2160"/>
                </a:cubicBezTo>
                <a:cubicBezTo>
                  <a:pt x="3649" y="2160"/>
                  <a:pt x="4418" y="3852"/>
                  <a:pt x="4418" y="5940"/>
                </a:cubicBezTo>
                <a:cubicBezTo>
                  <a:pt x="4418" y="6999"/>
                  <a:pt x="4219" y="7954"/>
                  <a:pt x="3900" y="8640"/>
                </a:cubicBezTo>
                <a:lnTo>
                  <a:pt x="17700" y="8640"/>
                </a:lnTo>
                <a:cubicBezTo>
                  <a:pt x="17381" y="7954"/>
                  <a:pt x="17182" y="6999"/>
                  <a:pt x="17182" y="5940"/>
                </a:cubicBezTo>
                <a:cubicBezTo>
                  <a:pt x="17182" y="3852"/>
                  <a:pt x="17951" y="2160"/>
                  <a:pt x="18900" y="2160"/>
                </a:cubicBezTo>
                <a:cubicBezTo>
                  <a:pt x="19849" y="2160"/>
                  <a:pt x="20618" y="3852"/>
                  <a:pt x="20618" y="5940"/>
                </a:cubicBezTo>
                <a:cubicBezTo>
                  <a:pt x="20618" y="7843"/>
                  <a:pt x="19977" y="9401"/>
                  <a:pt x="19145" y="9665"/>
                </a:cubicBezTo>
                <a:lnTo>
                  <a:pt x="19145" y="9720"/>
                </a:lnTo>
                <a:cubicBezTo>
                  <a:pt x="18874" y="9720"/>
                  <a:pt x="18655" y="10203"/>
                  <a:pt x="18655" y="10800"/>
                </a:cubicBezTo>
                <a:cubicBezTo>
                  <a:pt x="18655" y="11397"/>
                  <a:pt x="18874" y="11880"/>
                  <a:pt x="19145" y="11880"/>
                </a:cubicBezTo>
                <a:lnTo>
                  <a:pt x="19145" y="11935"/>
                </a:lnTo>
                <a:cubicBezTo>
                  <a:pt x="19977" y="12199"/>
                  <a:pt x="20618" y="13757"/>
                  <a:pt x="20618" y="15660"/>
                </a:cubicBezTo>
                <a:cubicBezTo>
                  <a:pt x="20618" y="17747"/>
                  <a:pt x="19849" y="19440"/>
                  <a:pt x="18900" y="19440"/>
                </a:cubicBezTo>
                <a:moveTo>
                  <a:pt x="20449" y="10800"/>
                </a:moveTo>
                <a:cubicBezTo>
                  <a:pt x="21145" y="9725"/>
                  <a:pt x="21600" y="7950"/>
                  <a:pt x="21600" y="5940"/>
                </a:cubicBezTo>
                <a:cubicBezTo>
                  <a:pt x="21600" y="2660"/>
                  <a:pt x="20391" y="0"/>
                  <a:pt x="18900" y="0"/>
                </a:cubicBezTo>
                <a:cubicBezTo>
                  <a:pt x="17409" y="0"/>
                  <a:pt x="16200" y="2660"/>
                  <a:pt x="16200" y="5940"/>
                </a:cubicBezTo>
                <a:cubicBezTo>
                  <a:pt x="16200" y="6124"/>
                  <a:pt x="16208" y="6301"/>
                  <a:pt x="16215" y="6480"/>
                </a:cubicBezTo>
                <a:lnTo>
                  <a:pt x="5385" y="6480"/>
                </a:lnTo>
                <a:cubicBezTo>
                  <a:pt x="5392" y="6301"/>
                  <a:pt x="5400" y="6124"/>
                  <a:pt x="5400" y="5940"/>
                </a:cubicBezTo>
                <a:cubicBezTo>
                  <a:pt x="5400" y="2660"/>
                  <a:pt x="4191" y="0"/>
                  <a:pt x="2700" y="0"/>
                </a:cubicBezTo>
                <a:cubicBezTo>
                  <a:pt x="1209" y="0"/>
                  <a:pt x="0" y="2660"/>
                  <a:pt x="0" y="5940"/>
                </a:cubicBezTo>
                <a:cubicBezTo>
                  <a:pt x="0" y="7950"/>
                  <a:pt x="455" y="9725"/>
                  <a:pt x="1151" y="10800"/>
                </a:cubicBezTo>
                <a:cubicBezTo>
                  <a:pt x="455" y="11875"/>
                  <a:pt x="0" y="13649"/>
                  <a:pt x="0" y="15660"/>
                </a:cubicBezTo>
                <a:cubicBezTo>
                  <a:pt x="0" y="18940"/>
                  <a:pt x="1209" y="21600"/>
                  <a:pt x="2700" y="21600"/>
                </a:cubicBezTo>
                <a:cubicBezTo>
                  <a:pt x="4191" y="21600"/>
                  <a:pt x="5400" y="18940"/>
                  <a:pt x="5400" y="15660"/>
                </a:cubicBezTo>
                <a:cubicBezTo>
                  <a:pt x="5400" y="15476"/>
                  <a:pt x="5392" y="15298"/>
                  <a:pt x="5385" y="15120"/>
                </a:cubicBezTo>
                <a:lnTo>
                  <a:pt x="16215" y="15120"/>
                </a:lnTo>
                <a:cubicBezTo>
                  <a:pt x="16208" y="15298"/>
                  <a:pt x="16200" y="15476"/>
                  <a:pt x="16200" y="15660"/>
                </a:cubicBezTo>
                <a:cubicBezTo>
                  <a:pt x="16200" y="18940"/>
                  <a:pt x="17409" y="21600"/>
                  <a:pt x="18900" y="21600"/>
                </a:cubicBezTo>
                <a:cubicBezTo>
                  <a:pt x="20391" y="21600"/>
                  <a:pt x="21600" y="18940"/>
                  <a:pt x="21600" y="15660"/>
                </a:cubicBezTo>
                <a:cubicBezTo>
                  <a:pt x="21600" y="13649"/>
                  <a:pt x="21145" y="11875"/>
                  <a:pt x="20449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2" name="Shape 2757"/>
          <p:cNvSpPr/>
          <p:nvPr/>
        </p:nvSpPr>
        <p:spPr>
          <a:xfrm>
            <a:off x="11139669" y="3839207"/>
            <a:ext cx="286427" cy="286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085" extrusionOk="0">
                <a:moveTo>
                  <a:pt x="6690" y="19632"/>
                </a:moveTo>
                <a:cubicBezTo>
                  <a:pt x="6035" y="20288"/>
                  <a:pt x="4973" y="20288"/>
                  <a:pt x="4318" y="19632"/>
                </a:cubicBezTo>
                <a:cubicBezTo>
                  <a:pt x="3731" y="19043"/>
                  <a:pt x="3675" y="18127"/>
                  <a:pt x="4141" y="17471"/>
                </a:cubicBezTo>
                <a:lnTo>
                  <a:pt x="4127" y="17458"/>
                </a:lnTo>
                <a:cubicBezTo>
                  <a:pt x="4237" y="17311"/>
                  <a:pt x="4231" y="17106"/>
                  <a:pt x="4096" y="16973"/>
                </a:cubicBezTo>
                <a:cubicBezTo>
                  <a:pt x="3963" y="16842"/>
                  <a:pt x="3758" y="16835"/>
                  <a:pt x="3610" y="16939"/>
                </a:cubicBezTo>
                <a:lnTo>
                  <a:pt x="3601" y="16931"/>
                </a:lnTo>
                <a:cubicBezTo>
                  <a:pt x="2946" y="17395"/>
                  <a:pt x="2036" y="17338"/>
                  <a:pt x="1449" y="16752"/>
                </a:cubicBezTo>
                <a:cubicBezTo>
                  <a:pt x="794" y="16097"/>
                  <a:pt x="794" y="15035"/>
                  <a:pt x="1449" y="14381"/>
                </a:cubicBezTo>
                <a:cubicBezTo>
                  <a:pt x="2104" y="13726"/>
                  <a:pt x="3166" y="13726"/>
                  <a:pt x="3821" y="14381"/>
                </a:cubicBezTo>
                <a:cubicBezTo>
                  <a:pt x="4110" y="14670"/>
                  <a:pt x="4264" y="15040"/>
                  <a:pt x="4297" y="15418"/>
                </a:cubicBezTo>
                <a:lnTo>
                  <a:pt x="9862" y="9852"/>
                </a:lnTo>
                <a:lnTo>
                  <a:pt x="15417" y="4298"/>
                </a:lnTo>
                <a:cubicBezTo>
                  <a:pt x="15038" y="4264"/>
                  <a:pt x="14669" y="4111"/>
                  <a:pt x="14380" y="3821"/>
                </a:cubicBezTo>
                <a:cubicBezTo>
                  <a:pt x="13725" y="3166"/>
                  <a:pt x="13725" y="2105"/>
                  <a:pt x="14380" y="1450"/>
                </a:cubicBezTo>
                <a:cubicBezTo>
                  <a:pt x="15034" y="795"/>
                  <a:pt x="16096" y="795"/>
                  <a:pt x="16751" y="1450"/>
                </a:cubicBezTo>
                <a:cubicBezTo>
                  <a:pt x="17332" y="2031"/>
                  <a:pt x="17394" y="2932"/>
                  <a:pt x="16943" y="3585"/>
                </a:cubicBezTo>
                <a:lnTo>
                  <a:pt x="16949" y="3592"/>
                </a:lnTo>
                <a:cubicBezTo>
                  <a:pt x="16829" y="3738"/>
                  <a:pt x="16832" y="3953"/>
                  <a:pt x="16971" y="4089"/>
                </a:cubicBezTo>
                <a:cubicBezTo>
                  <a:pt x="17109" y="4225"/>
                  <a:pt x="17323" y="4230"/>
                  <a:pt x="17473" y="4114"/>
                </a:cubicBezTo>
                <a:lnTo>
                  <a:pt x="17487" y="4129"/>
                </a:lnTo>
                <a:cubicBezTo>
                  <a:pt x="18142" y="3675"/>
                  <a:pt x="19047" y="3737"/>
                  <a:pt x="19631" y="4319"/>
                </a:cubicBezTo>
                <a:cubicBezTo>
                  <a:pt x="20287" y="4974"/>
                  <a:pt x="20287" y="6036"/>
                  <a:pt x="19631" y="6691"/>
                </a:cubicBezTo>
                <a:cubicBezTo>
                  <a:pt x="18974" y="7346"/>
                  <a:pt x="17909" y="7346"/>
                  <a:pt x="17253" y="6691"/>
                </a:cubicBezTo>
                <a:cubicBezTo>
                  <a:pt x="16962" y="6400"/>
                  <a:pt x="16807" y="6029"/>
                  <a:pt x="16775" y="5650"/>
                </a:cubicBezTo>
                <a:lnTo>
                  <a:pt x="5650" y="16775"/>
                </a:lnTo>
                <a:cubicBezTo>
                  <a:pt x="6029" y="16808"/>
                  <a:pt x="6400" y="16963"/>
                  <a:pt x="6690" y="17254"/>
                </a:cubicBezTo>
                <a:cubicBezTo>
                  <a:pt x="7344" y="17910"/>
                  <a:pt x="7344" y="18975"/>
                  <a:pt x="6690" y="19632"/>
                </a:cubicBezTo>
                <a:moveTo>
                  <a:pt x="7277" y="16503"/>
                </a:moveTo>
                <a:lnTo>
                  <a:pt x="16501" y="7278"/>
                </a:lnTo>
                <a:cubicBezTo>
                  <a:pt x="16528" y="7307"/>
                  <a:pt x="16545" y="7340"/>
                  <a:pt x="16573" y="7368"/>
                </a:cubicBezTo>
                <a:cubicBezTo>
                  <a:pt x="17605" y="8397"/>
                  <a:pt x="19278" y="8397"/>
                  <a:pt x="20310" y="7368"/>
                </a:cubicBezTo>
                <a:cubicBezTo>
                  <a:pt x="21342" y="6339"/>
                  <a:pt x="21342" y="4671"/>
                  <a:pt x="20310" y="3641"/>
                </a:cubicBezTo>
                <a:cubicBezTo>
                  <a:pt x="19726" y="3059"/>
                  <a:pt x="18937" y="2818"/>
                  <a:pt x="18175" y="2895"/>
                </a:cubicBezTo>
                <a:cubicBezTo>
                  <a:pt x="18250" y="2137"/>
                  <a:pt x="18009" y="1353"/>
                  <a:pt x="17428" y="772"/>
                </a:cubicBezTo>
                <a:cubicBezTo>
                  <a:pt x="16399" y="-257"/>
                  <a:pt x="14731" y="-257"/>
                  <a:pt x="13702" y="772"/>
                </a:cubicBezTo>
                <a:cubicBezTo>
                  <a:pt x="12673" y="1802"/>
                  <a:pt x="12673" y="3470"/>
                  <a:pt x="13702" y="4498"/>
                </a:cubicBezTo>
                <a:cubicBezTo>
                  <a:pt x="13729" y="4526"/>
                  <a:pt x="13763" y="4543"/>
                  <a:pt x="13791" y="4569"/>
                </a:cubicBezTo>
                <a:lnTo>
                  <a:pt x="4568" y="13791"/>
                </a:lnTo>
                <a:cubicBezTo>
                  <a:pt x="4542" y="13763"/>
                  <a:pt x="4526" y="13730"/>
                  <a:pt x="4498" y="13703"/>
                </a:cubicBezTo>
                <a:cubicBezTo>
                  <a:pt x="3469" y="12674"/>
                  <a:pt x="1801" y="12674"/>
                  <a:pt x="772" y="13703"/>
                </a:cubicBezTo>
                <a:cubicBezTo>
                  <a:pt x="-258" y="14732"/>
                  <a:pt x="-258" y="16400"/>
                  <a:pt x="772" y="17429"/>
                </a:cubicBezTo>
                <a:cubicBezTo>
                  <a:pt x="1353" y="18010"/>
                  <a:pt x="2136" y="18251"/>
                  <a:pt x="2895" y="18176"/>
                </a:cubicBezTo>
                <a:cubicBezTo>
                  <a:pt x="2818" y="18938"/>
                  <a:pt x="3058" y="19727"/>
                  <a:pt x="3641" y="20311"/>
                </a:cubicBezTo>
                <a:cubicBezTo>
                  <a:pt x="4670" y="21343"/>
                  <a:pt x="6338" y="21343"/>
                  <a:pt x="7367" y="20311"/>
                </a:cubicBezTo>
                <a:cubicBezTo>
                  <a:pt x="8396" y="19279"/>
                  <a:pt x="8396" y="17606"/>
                  <a:pt x="7367" y="16574"/>
                </a:cubicBezTo>
                <a:cubicBezTo>
                  <a:pt x="7339" y="16546"/>
                  <a:pt x="7306" y="16529"/>
                  <a:pt x="7277" y="16503"/>
                </a:cubicBezTo>
                <a:moveTo>
                  <a:pt x="16558" y="13703"/>
                </a:moveTo>
                <a:cubicBezTo>
                  <a:pt x="16530" y="13731"/>
                  <a:pt x="16513" y="13764"/>
                  <a:pt x="16487" y="13793"/>
                </a:cubicBezTo>
                <a:lnTo>
                  <a:pt x="14254" y="11560"/>
                </a:lnTo>
                <a:cubicBezTo>
                  <a:pt x="14067" y="11391"/>
                  <a:pt x="13780" y="11393"/>
                  <a:pt x="13601" y="11573"/>
                </a:cubicBezTo>
                <a:cubicBezTo>
                  <a:pt x="13421" y="11753"/>
                  <a:pt x="13419" y="12039"/>
                  <a:pt x="13588" y="12226"/>
                </a:cubicBezTo>
                <a:lnTo>
                  <a:pt x="13576" y="12237"/>
                </a:lnTo>
                <a:lnTo>
                  <a:pt x="16759" y="15420"/>
                </a:lnTo>
                <a:cubicBezTo>
                  <a:pt x="16792" y="15041"/>
                  <a:pt x="16947" y="14671"/>
                  <a:pt x="17238" y="14381"/>
                </a:cubicBezTo>
                <a:cubicBezTo>
                  <a:pt x="17895" y="13726"/>
                  <a:pt x="18959" y="13726"/>
                  <a:pt x="19615" y="14381"/>
                </a:cubicBezTo>
                <a:cubicBezTo>
                  <a:pt x="20273" y="15035"/>
                  <a:pt x="20273" y="16097"/>
                  <a:pt x="19615" y="16752"/>
                </a:cubicBezTo>
                <a:cubicBezTo>
                  <a:pt x="19027" y="17339"/>
                  <a:pt x="18112" y="17395"/>
                  <a:pt x="17455" y="16929"/>
                </a:cubicBezTo>
                <a:lnTo>
                  <a:pt x="17442" y="16942"/>
                </a:lnTo>
                <a:cubicBezTo>
                  <a:pt x="17295" y="16832"/>
                  <a:pt x="17090" y="16839"/>
                  <a:pt x="16957" y="16974"/>
                </a:cubicBezTo>
                <a:cubicBezTo>
                  <a:pt x="16826" y="17107"/>
                  <a:pt x="16819" y="17312"/>
                  <a:pt x="16923" y="17460"/>
                </a:cubicBezTo>
                <a:lnTo>
                  <a:pt x="16915" y="17469"/>
                </a:lnTo>
                <a:cubicBezTo>
                  <a:pt x="17379" y="18124"/>
                  <a:pt x="17322" y="19034"/>
                  <a:pt x="16736" y="19621"/>
                </a:cubicBezTo>
                <a:cubicBezTo>
                  <a:pt x="16081" y="20276"/>
                  <a:pt x="15019" y="20276"/>
                  <a:pt x="14365" y="19621"/>
                </a:cubicBezTo>
                <a:cubicBezTo>
                  <a:pt x="13710" y="18966"/>
                  <a:pt x="13710" y="17904"/>
                  <a:pt x="14365" y="17250"/>
                </a:cubicBezTo>
                <a:cubicBezTo>
                  <a:pt x="14654" y="16960"/>
                  <a:pt x="15024" y="16807"/>
                  <a:pt x="15402" y="16773"/>
                </a:cubicBezTo>
                <a:lnTo>
                  <a:pt x="12222" y="13592"/>
                </a:lnTo>
                <a:lnTo>
                  <a:pt x="12218" y="13596"/>
                </a:lnTo>
                <a:cubicBezTo>
                  <a:pt x="12031" y="13427"/>
                  <a:pt x="11744" y="13428"/>
                  <a:pt x="11565" y="13609"/>
                </a:cubicBezTo>
                <a:cubicBezTo>
                  <a:pt x="11385" y="13789"/>
                  <a:pt x="11383" y="14075"/>
                  <a:pt x="11552" y="14262"/>
                </a:cubicBezTo>
                <a:lnTo>
                  <a:pt x="13776" y="16501"/>
                </a:lnTo>
                <a:cubicBezTo>
                  <a:pt x="13748" y="16528"/>
                  <a:pt x="13714" y="16544"/>
                  <a:pt x="13687" y="16572"/>
                </a:cubicBezTo>
                <a:cubicBezTo>
                  <a:pt x="12658" y="17601"/>
                  <a:pt x="12658" y="19269"/>
                  <a:pt x="13687" y="20298"/>
                </a:cubicBezTo>
                <a:cubicBezTo>
                  <a:pt x="14716" y="21328"/>
                  <a:pt x="16384" y="21328"/>
                  <a:pt x="17413" y="20298"/>
                </a:cubicBezTo>
                <a:cubicBezTo>
                  <a:pt x="17994" y="19717"/>
                  <a:pt x="18235" y="18934"/>
                  <a:pt x="18160" y="18175"/>
                </a:cubicBezTo>
                <a:cubicBezTo>
                  <a:pt x="18922" y="18252"/>
                  <a:pt x="19711" y="18011"/>
                  <a:pt x="20295" y="17429"/>
                </a:cubicBezTo>
                <a:cubicBezTo>
                  <a:pt x="21327" y="16400"/>
                  <a:pt x="21327" y="14732"/>
                  <a:pt x="20295" y="13703"/>
                </a:cubicBezTo>
                <a:cubicBezTo>
                  <a:pt x="19263" y="12674"/>
                  <a:pt x="17590" y="12674"/>
                  <a:pt x="16558" y="13703"/>
                </a:cubicBezTo>
                <a:moveTo>
                  <a:pt x="4511" y="7368"/>
                </a:moveTo>
                <a:cubicBezTo>
                  <a:pt x="4539" y="7340"/>
                  <a:pt x="4556" y="7306"/>
                  <a:pt x="4582" y="7278"/>
                </a:cubicBezTo>
                <a:lnTo>
                  <a:pt x="6815" y="9511"/>
                </a:lnTo>
                <a:cubicBezTo>
                  <a:pt x="7002" y="9679"/>
                  <a:pt x="7289" y="9678"/>
                  <a:pt x="7468" y="9498"/>
                </a:cubicBezTo>
                <a:cubicBezTo>
                  <a:pt x="7649" y="9318"/>
                  <a:pt x="7650" y="9031"/>
                  <a:pt x="7481" y="8844"/>
                </a:cubicBezTo>
                <a:lnTo>
                  <a:pt x="7493" y="8833"/>
                </a:lnTo>
                <a:lnTo>
                  <a:pt x="4309" y="5650"/>
                </a:lnTo>
                <a:cubicBezTo>
                  <a:pt x="4277" y="6029"/>
                  <a:pt x="4122" y="6400"/>
                  <a:pt x="3831" y="6691"/>
                </a:cubicBezTo>
                <a:cubicBezTo>
                  <a:pt x="3175" y="7346"/>
                  <a:pt x="2110" y="7346"/>
                  <a:pt x="1453" y="6691"/>
                </a:cubicBezTo>
                <a:cubicBezTo>
                  <a:pt x="797" y="6036"/>
                  <a:pt x="797" y="4974"/>
                  <a:pt x="1453" y="4319"/>
                </a:cubicBezTo>
                <a:cubicBezTo>
                  <a:pt x="2042" y="3732"/>
                  <a:pt x="2957" y="3676"/>
                  <a:pt x="3614" y="4142"/>
                </a:cubicBezTo>
                <a:lnTo>
                  <a:pt x="3627" y="4128"/>
                </a:lnTo>
                <a:cubicBezTo>
                  <a:pt x="3774" y="4238"/>
                  <a:pt x="3979" y="4232"/>
                  <a:pt x="4112" y="4097"/>
                </a:cubicBezTo>
                <a:cubicBezTo>
                  <a:pt x="4243" y="3963"/>
                  <a:pt x="4250" y="3759"/>
                  <a:pt x="4146" y="3610"/>
                </a:cubicBezTo>
                <a:lnTo>
                  <a:pt x="4154" y="3602"/>
                </a:lnTo>
                <a:cubicBezTo>
                  <a:pt x="3690" y="2947"/>
                  <a:pt x="3746" y="2036"/>
                  <a:pt x="4333" y="1450"/>
                </a:cubicBezTo>
                <a:cubicBezTo>
                  <a:pt x="4988" y="795"/>
                  <a:pt x="6050" y="795"/>
                  <a:pt x="6705" y="1450"/>
                </a:cubicBezTo>
                <a:cubicBezTo>
                  <a:pt x="7359" y="2105"/>
                  <a:pt x="7359" y="3166"/>
                  <a:pt x="6705" y="3821"/>
                </a:cubicBezTo>
                <a:cubicBezTo>
                  <a:pt x="6415" y="4111"/>
                  <a:pt x="6046" y="4264"/>
                  <a:pt x="5667" y="4298"/>
                </a:cubicBezTo>
                <a:lnTo>
                  <a:pt x="8847" y="7478"/>
                </a:lnTo>
                <a:lnTo>
                  <a:pt x="8851" y="7475"/>
                </a:lnTo>
                <a:cubicBezTo>
                  <a:pt x="9038" y="7644"/>
                  <a:pt x="9325" y="7642"/>
                  <a:pt x="9504" y="7462"/>
                </a:cubicBezTo>
                <a:cubicBezTo>
                  <a:pt x="9684" y="7282"/>
                  <a:pt x="9686" y="6995"/>
                  <a:pt x="9517" y="6808"/>
                </a:cubicBezTo>
                <a:lnTo>
                  <a:pt x="7293" y="4569"/>
                </a:lnTo>
                <a:cubicBezTo>
                  <a:pt x="7321" y="4543"/>
                  <a:pt x="7355" y="4526"/>
                  <a:pt x="7382" y="4498"/>
                </a:cubicBezTo>
                <a:cubicBezTo>
                  <a:pt x="8411" y="3470"/>
                  <a:pt x="8411" y="1802"/>
                  <a:pt x="7382" y="772"/>
                </a:cubicBezTo>
                <a:cubicBezTo>
                  <a:pt x="6353" y="-257"/>
                  <a:pt x="4685" y="-257"/>
                  <a:pt x="3656" y="772"/>
                </a:cubicBezTo>
                <a:cubicBezTo>
                  <a:pt x="3075" y="1353"/>
                  <a:pt x="2834" y="2137"/>
                  <a:pt x="2909" y="2895"/>
                </a:cubicBezTo>
                <a:cubicBezTo>
                  <a:pt x="2147" y="2818"/>
                  <a:pt x="1358" y="3059"/>
                  <a:pt x="774" y="3641"/>
                </a:cubicBezTo>
                <a:cubicBezTo>
                  <a:pt x="-258" y="4671"/>
                  <a:pt x="-258" y="6339"/>
                  <a:pt x="774" y="7368"/>
                </a:cubicBezTo>
                <a:cubicBezTo>
                  <a:pt x="1806" y="8397"/>
                  <a:pt x="3479" y="8397"/>
                  <a:pt x="4511" y="736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3" name="Shape 2758"/>
          <p:cNvSpPr/>
          <p:nvPr/>
        </p:nvSpPr>
        <p:spPr>
          <a:xfrm>
            <a:off x="6219602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4" name="Shape 2759"/>
          <p:cNvSpPr/>
          <p:nvPr/>
        </p:nvSpPr>
        <p:spPr>
          <a:xfrm>
            <a:off x="6766277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3927" y="6873"/>
                </a:moveTo>
                <a:lnTo>
                  <a:pt x="17673" y="6873"/>
                </a:lnTo>
                <a:lnTo>
                  <a:pt x="17673" y="8836"/>
                </a:lnTo>
                <a:lnTo>
                  <a:pt x="3927" y="8836"/>
                </a:lnTo>
                <a:cubicBezTo>
                  <a:pt x="3927" y="8836"/>
                  <a:pt x="3927" y="6873"/>
                  <a:pt x="3927" y="6873"/>
                </a:cubicBezTo>
                <a:close/>
                <a:moveTo>
                  <a:pt x="17673" y="9818"/>
                </a:moveTo>
                <a:cubicBezTo>
                  <a:pt x="18215" y="9818"/>
                  <a:pt x="18655" y="9378"/>
                  <a:pt x="18655" y="8836"/>
                </a:cubicBezTo>
                <a:lnTo>
                  <a:pt x="18655" y="6873"/>
                </a:lnTo>
                <a:cubicBezTo>
                  <a:pt x="18655" y="6331"/>
                  <a:pt x="18215" y="5891"/>
                  <a:pt x="17673" y="5891"/>
                </a:cubicBezTo>
                <a:lnTo>
                  <a:pt x="3927" y="5891"/>
                </a:lnTo>
                <a:cubicBezTo>
                  <a:pt x="3385" y="5891"/>
                  <a:pt x="2945" y="6331"/>
                  <a:pt x="2945" y="6873"/>
                </a:cubicBezTo>
                <a:lnTo>
                  <a:pt x="2945" y="8836"/>
                </a:lnTo>
                <a:cubicBezTo>
                  <a:pt x="2945" y="9378"/>
                  <a:pt x="3385" y="9818"/>
                  <a:pt x="3927" y="9818"/>
                </a:cubicBezTo>
                <a:cubicBezTo>
                  <a:pt x="3927" y="9818"/>
                  <a:pt x="17673" y="9818"/>
                  <a:pt x="17673" y="9818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8655"/>
                </a:lnTo>
                <a:lnTo>
                  <a:pt x="17673" y="18655"/>
                </a:lnTo>
                <a:cubicBezTo>
                  <a:pt x="17673" y="18655"/>
                  <a:pt x="17673" y="20618"/>
                  <a:pt x="17673" y="20618"/>
                </a:cubicBezTo>
                <a:close/>
                <a:moveTo>
                  <a:pt x="17673" y="17673"/>
                </a:moveTo>
                <a:lnTo>
                  <a:pt x="3927" y="17673"/>
                </a:lnTo>
                <a:cubicBezTo>
                  <a:pt x="3385" y="17673"/>
                  <a:pt x="2945" y="18113"/>
                  <a:pt x="2945" y="18655"/>
                </a:cubicBezTo>
                <a:lnTo>
                  <a:pt x="2945" y="20618"/>
                </a:lnTo>
                <a:cubicBezTo>
                  <a:pt x="2945" y="21160"/>
                  <a:pt x="3385" y="21600"/>
                  <a:pt x="3927" y="21600"/>
                </a:cubicBezTo>
                <a:lnTo>
                  <a:pt x="17673" y="21600"/>
                </a:lnTo>
                <a:cubicBezTo>
                  <a:pt x="18215" y="21600"/>
                  <a:pt x="18655" y="21160"/>
                  <a:pt x="18655" y="20618"/>
                </a:cubicBezTo>
                <a:lnTo>
                  <a:pt x="18655" y="18655"/>
                </a:lnTo>
                <a:cubicBezTo>
                  <a:pt x="18655" y="18113"/>
                  <a:pt x="18215" y="17673"/>
                  <a:pt x="17673" y="176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5" name="Shape 2760"/>
          <p:cNvSpPr/>
          <p:nvPr/>
        </p:nvSpPr>
        <p:spPr>
          <a:xfrm>
            <a:off x="7312951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6873" y="8836"/>
                </a:lnTo>
                <a:lnTo>
                  <a:pt x="6873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6873" y="5891"/>
                </a:lnTo>
                <a:cubicBezTo>
                  <a:pt x="6331" y="5891"/>
                  <a:pt x="5891" y="6331"/>
                  <a:pt x="5891" y="6873"/>
                </a:cubicBezTo>
                <a:lnTo>
                  <a:pt x="5891" y="8836"/>
                </a:lnTo>
                <a:cubicBezTo>
                  <a:pt x="5891" y="9378"/>
                  <a:pt x="6331" y="9818"/>
                  <a:pt x="6873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0618"/>
                </a:moveTo>
                <a:lnTo>
                  <a:pt x="6873" y="20618"/>
                </a:lnTo>
                <a:lnTo>
                  <a:pt x="6873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6873" y="17673"/>
                </a:lnTo>
                <a:cubicBezTo>
                  <a:pt x="6331" y="17673"/>
                  <a:pt x="5891" y="18113"/>
                  <a:pt x="5891" y="18655"/>
                </a:cubicBezTo>
                <a:lnTo>
                  <a:pt x="5891" y="20618"/>
                </a:lnTo>
                <a:cubicBezTo>
                  <a:pt x="5891" y="21160"/>
                  <a:pt x="6331" y="21600"/>
                  <a:pt x="6873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6" name="Shape 2761"/>
          <p:cNvSpPr/>
          <p:nvPr/>
        </p:nvSpPr>
        <p:spPr>
          <a:xfrm>
            <a:off x="7859625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7" name="Shape 2762"/>
          <p:cNvSpPr/>
          <p:nvPr/>
        </p:nvSpPr>
        <p:spPr>
          <a:xfrm>
            <a:off x="8406299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982"/>
                </a:moveTo>
                <a:cubicBezTo>
                  <a:pt x="19520" y="982"/>
                  <a:pt x="20618" y="2081"/>
                  <a:pt x="20618" y="3436"/>
                </a:cubicBezTo>
                <a:cubicBezTo>
                  <a:pt x="20618" y="4792"/>
                  <a:pt x="19520" y="5891"/>
                  <a:pt x="18164" y="5891"/>
                </a:cubicBezTo>
                <a:cubicBezTo>
                  <a:pt x="16808" y="5891"/>
                  <a:pt x="15709" y="4792"/>
                  <a:pt x="15709" y="3436"/>
                </a:cubicBezTo>
                <a:cubicBezTo>
                  <a:pt x="15709" y="2081"/>
                  <a:pt x="16808" y="982"/>
                  <a:pt x="18164" y="982"/>
                </a:cubicBezTo>
                <a:moveTo>
                  <a:pt x="18164" y="6873"/>
                </a:moveTo>
                <a:cubicBezTo>
                  <a:pt x="20062" y="6873"/>
                  <a:pt x="21600" y="5334"/>
                  <a:pt x="21600" y="3436"/>
                </a:cubicBezTo>
                <a:cubicBezTo>
                  <a:pt x="21600" y="1538"/>
                  <a:pt x="20062" y="0"/>
                  <a:pt x="18164" y="0"/>
                </a:cubicBezTo>
                <a:cubicBezTo>
                  <a:pt x="16266" y="0"/>
                  <a:pt x="14727" y="1538"/>
                  <a:pt x="14727" y="3436"/>
                </a:cubicBezTo>
                <a:cubicBezTo>
                  <a:pt x="14727" y="5334"/>
                  <a:pt x="16266" y="6873"/>
                  <a:pt x="18164" y="6873"/>
                </a:cubicBezTo>
                <a:moveTo>
                  <a:pt x="18164" y="3927"/>
                </a:moveTo>
                <a:lnTo>
                  <a:pt x="18655" y="3927"/>
                </a:lnTo>
                <a:cubicBezTo>
                  <a:pt x="18925" y="3927"/>
                  <a:pt x="19145" y="3708"/>
                  <a:pt x="19145" y="3436"/>
                </a:cubicBezTo>
                <a:cubicBezTo>
                  <a:pt x="19145" y="3165"/>
                  <a:pt x="18925" y="2945"/>
                  <a:pt x="18655" y="2945"/>
                </a:cubicBezTo>
                <a:lnTo>
                  <a:pt x="18655" y="2455"/>
                </a:lnTo>
                <a:cubicBezTo>
                  <a:pt x="18655" y="2183"/>
                  <a:pt x="18434" y="1964"/>
                  <a:pt x="18164" y="1964"/>
                </a:cubicBezTo>
                <a:cubicBezTo>
                  <a:pt x="17893" y="1964"/>
                  <a:pt x="17673" y="2183"/>
                  <a:pt x="17673" y="2455"/>
                </a:cubicBezTo>
                <a:lnTo>
                  <a:pt x="17673" y="3436"/>
                </a:lnTo>
                <a:cubicBezTo>
                  <a:pt x="17673" y="3708"/>
                  <a:pt x="17893" y="3927"/>
                  <a:pt x="18164" y="3927"/>
                </a:cubicBezTo>
                <a:moveTo>
                  <a:pt x="9818" y="11782"/>
                </a:moveTo>
                <a:lnTo>
                  <a:pt x="4909" y="11782"/>
                </a:lnTo>
                <a:lnTo>
                  <a:pt x="4909" y="8836"/>
                </a:lnTo>
                <a:lnTo>
                  <a:pt x="9818" y="8836"/>
                </a:lnTo>
                <a:cubicBezTo>
                  <a:pt x="9818" y="8836"/>
                  <a:pt x="9818" y="11782"/>
                  <a:pt x="9818" y="11782"/>
                </a:cubicBezTo>
                <a:close/>
                <a:moveTo>
                  <a:pt x="21109" y="12764"/>
                </a:moveTo>
                <a:lnTo>
                  <a:pt x="11291" y="12764"/>
                </a:lnTo>
                <a:cubicBezTo>
                  <a:pt x="11562" y="12764"/>
                  <a:pt x="11782" y="12544"/>
                  <a:pt x="11782" y="12273"/>
                </a:cubicBezTo>
                <a:cubicBezTo>
                  <a:pt x="11782" y="12001"/>
                  <a:pt x="11562" y="11782"/>
                  <a:pt x="11291" y="11782"/>
                </a:cubicBezTo>
                <a:lnTo>
                  <a:pt x="10800" y="11782"/>
                </a:lnTo>
                <a:lnTo>
                  <a:pt x="10800" y="8836"/>
                </a:lnTo>
                <a:cubicBezTo>
                  <a:pt x="10800" y="8295"/>
                  <a:pt x="10360" y="7855"/>
                  <a:pt x="9818" y="7855"/>
                </a:cubicBezTo>
                <a:lnTo>
                  <a:pt x="4909" y="7855"/>
                </a:lnTo>
                <a:cubicBezTo>
                  <a:pt x="4367" y="7855"/>
                  <a:pt x="3927" y="8295"/>
                  <a:pt x="3927" y="8836"/>
                </a:cubicBezTo>
                <a:lnTo>
                  <a:pt x="3927" y="11782"/>
                </a:lnTo>
                <a:lnTo>
                  <a:pt x="3436" y="11782"/>
                </a:lnTo>
                <a:cubicBezTo>
                  <a:pt x="3166" y="11782"/>
                  <a:pt x="2945" y="12001"/>
                  <a:pt x="2945" y="12273"/>
                </a:cubicBezTo>
                <a:cubicBezTo>
                  <a:pt x="2945" y="12544"/>
                  <a:pt x="3166" y="12764"/>
                  <a:pt x="3436" y="12764"/>
                </a:cubicBezTo>
                <a:lnTo>
                  <a:pt x="491" y="12764"/>
                </a:lnTo>
                <a:cubicBezTo>
                  <a:pt x="220" y="12764"/>
                  <a:pt x="0" y="12983"/>
                  <a:pt x="0" y="13255"/>
                </a:cubicBezTo>
                <a:cubicBezTo>
                  <a:pt x="0" y="13526"/>
                  <a:pt x="220" y="13745"/>
                  <a:pt x="491" y="13745"/>
                </a:cubicBezTo>
                <a:lnTo>
                  <a:pt x="2945" y="13745"/>
                </a:ln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cubicBezTo>
                  <a:pt x="3707" y="21600"/>
                  <a:pt x="3927" y="21380"/>
                  <a:pt x="3927" y="21109"/>
                </a:cubicBezTo>
                <a:lnTo>
                  <a:pt x="3927" y="13745"/>
                </a:lnTo>
                <a:lnTo>
                  <a:pt x="17673" y="13745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lnTo>
                  <a:pt x="21109" y="13745"/>
                </a:lnTo>
                <a:cubicBezTo>
                  <a:pt x="21380" y="13745"/>
                  <a:pt x="21600" y="13526"/>
                  <a:pt x="21600" y="13255"/>
                </a:cubicBezTo>
                <a:cubicBezTo>
                  <a:pt x="21600" y="12983"/>
                  <a:pt x="21380" y="12764"/>
                  <a:pt x="21109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8" name="Shape 2763"/>
          <p:cNvSpPr/>
          <p:nvPr/>
        </p:nvSpPr>
        <p:spPr>
          <a:xfrm>
            <a:off x="8952973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29" name="Shape 2764"/>
          <p:cNvSpPr/>
          <p:nvPr/>
        </p:nvSpPr>
        <p:spPr>
          <a:xfrm>
            <a:off x="9499647" y="4398897"/>
            <a:ext cx="286353" cy="260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11"/>
                </a:moveTo>
                <a:cubicBezTo>
                  <a:pt x="20587" y="6619"/>
                  <a:pt x="20587" y="6627"/>
                  <a:pt x="20586" y="6635"/>
                </a:cubicBezTo>
                <a:cubicBezTo>
                  <a:pt x="20585" y="6640"/>
                  <a:pt x="20582" y="6674"/>
                  <a:pt x="20581" y="6680"/>
                </a:cubicBezTo>
                <a:cubicBezTo>
                  <a:pt x="20107" y="11287"/>
                  <a:pt x="14607" y="17428"/>
                  <a:pt x="12595" y="19086"/>
                </a:cubicBezTo>
                <a:lnTo>
                  <a:pt x="11905" y="15660"/>
                </a:lnTo>
                <a:lnTo>
                  <a:pt x="13960" y="10631"/>
                </a:lnTo>
                <a:lnTo>
                  <a:pt x="11429" y="7425"/>
                </a:lnTo>
                <a:lnTo>
                  <a:pt x="12699" y="2550"/>
                </a:lnTo>
                <a:cubicBezTo>
                  <a:pt x="12708" y="2540"/>
                  <a:pt x="12713" y="2534"/>
                  <a:pt x="12723" y="2524"/>
                </a:cubicBezTo>
                <a:cubicBezTo>
                  <a:pt x="13572" y="1625"/>
                  <a:pt x="14916" y="1080"/>
                  <a:pt x="16088" y="1080"/>
                </a:cubicBezTo>
                <a:cubicBezTo>
                  <a:pt x="18586" y="1080"/>
                  <a:pt x="20618" y="3315"/>
                  <a:pt x="20618" y="6063"/>
                </a:cubicBezTo>
                <a:cubicBezTo>
                  <a:pt x="20618" y="6262"/>
                  <a:pt x="20598" y="6506"/>
                  <a:pt x="20588" y="6611"/>
                </a:cubicBezTo>
                <a:moveTo>
                  <a:pt x="21600" y="6063"/>
                </a:moveTo>
                <a:cubicBezTo>
                  <a:pt x="21600" y="2715"/>
                  <a:pt x="19132" y="0"/>
                  <a:pt x="16088" y="0"/>
                </a:cubicBezTo>
                <a:cubicBezTo>
                  <a:pt x="14607" y="0"/>
                  <a:pt x="12974" y="748"/>
                  <a:pt x="11983" y="1794"/>
                </a:cubicBezTo>
                <a:lnTo>
                  <a:pt x="11985" y="1802"/>
                </a:lnTo>
                <a:cubicBezTo>
                  <a:pt x="11900" y="1871"/>
                  <a:pt x="11839" y="1965"/>
                  <a:pt x="11809" y="2079"/>
                </a:cubicBezTo>
                <a:lnTo>
                  <a:pt x="11797" y="2076"/>
                </a:lnTo>
                <a:lnTo>
                  <a:pt x="10309" y="7560"/>
                </a:lnTo>
                <a:lnTo>
                  <a:pt x="12764" y="10800"/>
                </a:lnTo>
                <a:lnTo>
                  <a:pt x="10800" y="15660"/>
                </a:lnTo>
                <a:lnTo>
                  <a:pt x="11797" y="20098"/>
                </a:lnTo>
                <a:lnTo>
                  <a:pt x="11803" y="20097"/>
                </a:lnTo>
                <a:cubicBezTo>
                  <a:pt x="11853" y="20337"/>
                  <a:pt x="12039" y="20520"/>
                  <a:pt x="12273" y="20520"/>
                </a:cubicBezTo>
                <a:cubicBezTo>
                  <a:pt x="12410" y="20520"/>
                  <a:pt x="12534" y="20457"/>
                  <a:pt x="12623" y="20357"/>
                </a:cubicBezTo>
                <a:cubicBezTo>
                  <a:pt x="14361" y="19225"/>
                  <a:pt x="20995" y="12270"/>
                  <a:pt x="21558" y="6787"/>
                </a:cubicBezTo>
                <a:lnTo>
                  <a:pt x="21558" y="6791"/>
                </a:lnTo>
                <a:cubicBezTo>
                  <a:pt x="21559" y="6791"/>
                  <a:pt x="21600" y="6399"/>
                  <a:pt x="21600" y="6063"/>
                </a:cubicBezTo>
                <a:moveTo>
                  <a:pt x="1019" y="7760"/>
                </a:moveTo>
                <a:cubicBezTo>
                  <a:pt x="1018" y="7754"/>
                  <a:pt x="1015" y="7720"/>
                  <a:pt x="1014" y="7715"/>
                </a:cubicBezTo>
                <a:cubicBezTo>
                  <a:pt x="1013" y="7707"/>
                  <a:pt x="1013" y="7699"/>
                  <a:pt x="1012" y="7691"/>
                </a:cubicBezTo>
                <a:cubicBezTo>
                  <a:pt x="1002" y="7586"/>
                  <a:pt x="982" y="7342"/>
                  <a:pt x="982" y="7143"/>
                </a:cubicBezTo>
                <a:cubicBezTo>
                  <a:pt x="982" y="4395"/>
                  <a:pt x="3014" y="2160"/>
                  <a:pt x="5512" y="2160"/>
                </a:cubicBezTo>
                <a:cubicBezTo>
                  <a:pt x="6634" y="2160"/>
                  <a:pt x="7908" y="2664"/>
                  <a:pt x="8760" y="3495"/>
                </a:cubicBezTo>
                <a:lnTo>
                  <a:pt x="7364" y="8640"/>
                </a:lnTo>
                <a:lnTo>
                  <a:pt x="9818" y="11880"/>
                </a:lnTo>
                <a:lnTo>
                  <a:pt x="7855" y="16740"/>
                </a:lnTo>
                <a:lnTo>
                  <a:pt x="8531" y="19752"/>
                </a:lnTo>
                <a:cubicBezTo>
                  <a:pt x="6242" y="17649"/>
                  <a:pt x="1459" y="12041"/>
                  <a:pt x="1019" y="7760"/>
                </a:cubicBezTo>
                <a:moveTo>
                  <a:pt x="9803" y="20925"/>
                </a:moveTo>
                <a:lnTo>
                  <a:pt x="8959" y="16740"/>
                </a:lnTo>
                <a:lnTo>
                  <a:pt x="11015" y="11711"/>
                </a:lnTo>
                <a:lnTo>
                  <a:pt x="8484" y="8505"/>
                </a:lnTo>
                <a:lnTo>
                  <a:pt x="9799" y="3457"/>
                </a:lnTo>
                <a:lnTo>
                  <a:pt x="9791" y="3454"/>
                </a:lnTo>
                <a:cubicBezTo>
                  <a:pt x="9804" y="3407"/>
                  <a:pt x="9818" y="3360"/>
                  <a:pt x="9818" y="3308"/>
                </a:cubicBezTo>
                <a:cubicBezTo>
                  <a:pt x="9818" y="3130"/>
                  <a:pt x="9736" y="2981"/>
                  <a:pt x="9615" y="2882"/>
                </a:cubicBezTo>
                <a:lnTo>
                  <a:pt x="9617" y="2874"/>
                </a:lnTo>
                <a:cubicBezTo>
                  <a:pt x="8626" y="1827"/>
                  <a:pt x="6993" y="1080"/>
                  <a:pt x="5512" y="1080"/>
                </a:cubicBezTo>
                <a:cubicBezTo>
                  <a:pt x="2468" y="1080"/>
                  <a:pt x="0" y="3795"/>
                  <a:pt x="0" y="7143"/>
                </a:cubicBezTo>
                <a:cubicBezTo>
                  <a:pt x="0" y="7479"/>
                  <a:pt x="41" y="7871"/>
                  <a:pt x="42" y="7871"/>
                </a:cubicBezTo>
                <a:lnTo>
                  <a:pt x="42" y="7867"/>
                </a:lnTo>
                <a:cubicBezTo>
                  <a:pt x="605" y="13350"/>
                  <a:pt x="7239" y="20305"/>
                  <a:pt x="8977" y="21437"/>
                </a:cubicBezTo>
                <a:cubicBezTo>
                  <a:pt x="9066" y="21537"/>
                  <a:pt x="9190" y="21600"/>
                  <a:pt x="9327" y="21600"/>
                </a:cubicBezTo>
                <a:cubicBezTo>
                  <a:pt x="9599" y="21600"/>
                  <a:pt x="9818" y="21358"/>
                  <a:pt x="9818" y="21060"/>
                </a:cubicBezTo>
                <a:cubicBezTo>
                  <a:pt x="9818" y="21013"/>
                  <a:pt x="9804" y="20971"/>
                  <a:pt x="9794" y="20927"/>
                </a:cubicBezTo>
                <a:cubicBezTo>
                  <a:pt x="9794" y="20927"/>
                  <a:pt x="9803" y="20925"/>
                  <a:pt x="9803" y="2092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0" name="Shape 2765"/>
          <p:cNvSpPr/>
          <p:nvPr/>
        </p:nvSpPr>
        <p:spPr>
          <a:xfrm>
            <a:off x="10046321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764"/>
                </a:moveTo>
                <a:cubicBezTo>
                  <a:pt x="11510" y="12764"/>
                  <a:pt x="11291" y="12984"/>
                  <a:pt x="11291" y="13255"/>
                </a:cubicBezTo>
                <a:cubicBezTo>
                  <a:pt x="11291" y="13526"/>
                  <a:pt x="11510" y="13745"/>
                  <a:pt x="11782" y="13745"/>
                </a:cubicBezTo>
                <a:cubicBezTo>
                  <a:pt x="12053" y="13745"/>
                  <a:pt x="12273" y="13526"/>
                  <a:pt x="12273" y="13255"/>
                </a:cubicBezTo>
                <a:cubicBezTo>
                  <a:pt x="12273" y="12984"/>
                  <a:pt x="12053" y="12764"/>
                  <a:pt x="11782" y="12764"/>
                </a:cubicBezTo>
                <a:moveTo>
                  <a:pt x="14727" y="10800"/>
                </a:moveTo>
                <a:cubicBezTo>
                  <a:pt x="14999" y="10800"/>
                  <a:pt x="15218" y="10580"/>
                  <a:pt x="15218" y="10309"/>
                </a:cubicBezTo>
                <a:cubicBezTo>
                  <a:pt x="15218" y="10038"/>
                  <a:pt x="14999" y="9818"/>
                  <a:pt x="14727" y="9818"/>
                </a:cubicBezTo>
                <a:cubicBezTo>
                  <a:pt x="14456" y="9818"/>
                  <a:pt x="14236" y="10038"/>
                  <a:pt x="14236" y="10309"/>
                </a:cubicBezTo>
                <a:cubicBezTo>
                  <a:pt x="14236" y="10580"/>
                  <a:pt x="14456" y="10800"/>
                  <a:pt x="14727" y="10800"/>
                </a:cubicBezTo>
                <a:moveTo>
                  <a:pt x="19913" y="7150"/>
                </a:moveTo>
                <a:lnTo>
                  <a:pt x="19959" y="7195"/>
                </a:lnTo>
                <a:lnTo>
                  <a:pt x="19468" y="7686"/>
                </a:lnTo>
                <a:lnTo>
                  <a:pt x="19468" y="7687"/>
                </a:lnTo>
                <a:lnTo>
                  <a:pt x="17606" y="9549"/>
                </a:lnTo>
                <a:lnTo>
                  <a:pt x="12052" y="3994"/>
                </a:lnTo>
                <a:lnTo>
                  <a:pt x="13913" y="2132"/>
                </a:lnTo>
                <a:cubicBezTo>
                  <a:pt x="13914" y="2132"/>
                  <a:pt x="13914" y="2132"/>
                  <a:pt x="13914" y="2132"/>
                </a:cubicBezTo>
                <a:lnTo>
                  <a:pt x="14405" y="1641"/>
                </a:lnTo>
                <a:lnTo>
                  <a:pt x="14450" y="1687"/>
                </a:lnTo>
                <a:cubicBezTo>
                  <a:pt x="15086" y="1244"/>
                  <a:pt x="15857" y="982"/>
                  <a:pt x="16691" y="982"/>
                </a:cubicBezTo>
                <a:cubicBezTo>
                  <a:pt x="18860" y="982"/>
                  <a:pt x="20618" y="2740"/>
                  <a:pt x="20618" y="4909"/>
                </a:cubicBezTo>
                <a:cubicBezTo>
                  <a:pt x="20618" y="5743"/>
                  <a:pt x="20356" y="6514"/>
                  <a:pt x="19913" y="7150"/>
                </a:cubicBezTo>
                <a:moveTo>
                  <a:pt x="10242" y="16912"/>
                </a:moveTo>
                <a:lnTo>
                  <a:pt x="4689" y="11358"/>
                </a:lnTo>
                <a:lnTo>
                  <a:pt x="11358" y="4689"/>
                </a:lnTo>
                <a:lnTo>
                  <a:pt x="16911" y="10243"/>
                </a:lnTo>
                <a:cubicBezTo>
                  <a:pt x="16911" y="10243"/>
                  <a:pt x="10242" y="16912"/>
                  <a:pt x="10242" y="16912"/>
                </a:cubicBezTo>
                <a:close/>
                <a:moveTo>
                  <a:pt x="7686" y="19468"/>
                </a:moveTo>
                <a:cubicBezTo>
                  <a:pt x="6975" y="20179"/>
                  <a:pt x="5994" y="20618"/>
                  <a:pt x="4909" y="20618"/>
                </a:cubicBezTo>
                <a:cubicBezTo>
                  <a:pt x="2740" y="20618"/>
                  <a:pt x="982" y="18860"/>
                  <a:pt x="982" y="16691"/>
                </a:cubicBezTo>
                <a:cubicBezTo>
                  <a:pt x="982" y="15606"/>
                  <a:pt x="1421" y="14625"/>
                  <a:pt x="2132" y="13914"/>
                </a:cubicBezTo>
                <a:lnTo>
                  <a:pt x="3994" y="12052"/>
                </a:lnTo>
                <a:lnTo>
                  <a:pt x="9548" y="17606"/>
                </a:lnTo>
                <a:cubicBezTo>
                  <a:pt x="9548" y="17606"/>
                  <a:pt x="7686" y="19468"/>
                  <a:pt x="7686" y="19468"/>
                </a:cubicBezTo>
                <a:close/>
                <a:moveTo>
                  <a:pt x="21600" y="4909"/>
                </a:moveTo>
                <a:cubicBezTo>
                  <a:pt x="21600" y="2198"/>
                  <a:pt x="19402" y="0"/>
                  <a:pt x="16691" y="0"/>
                </a:cubicBezTo>
                <a:cubicBezTo>
                  <a:pt x="15586" y="0"/>
                  <a:pt x="14570" y="370"/>
                  <a:pt x="13749" y="986"/>
                </a:cubicBezTo>
                <a:lnTo>
                  <a:pt x="13710" y="947"/>
                </a:lnTo>
                <a:lnTo>
                  <a:pt x="13221" y="1437"/>
                </a:lnTo>
                <a:cubicBezTo>
                  <a:pt x="13220" y="1438"/>
                  <a:pt x="13220" y="1438"/>
                  <a:pt x="13219" y="1439"/>
                </a:cubicBezTo>
                <a:lnTo>
                  <a:pt x="1438" y="13220"/>
                </a:lnTo>
                <a:cubicBezTo>
                  <a:pt x="549" y="14108"/>
                  <a:pt x="0" y="15336"/>
                  <a:pt x="0" y="16691"/>
                </a:cubicBezTo>
                <a:cubicBezTo>
                  <a:pt x="0" y="19402"/>
                  <a:pt x="2198" y="21600"/>
                  <a:pt x="4909" y="21600"/>
                </a:cubicBezTo>
                <a:cubicBezTo>
                  <a:pt x="6265" y="21600"/>
                  <a:pt x="7492" y="21051"/>
                  <a:pt x="8380" y="20162"/>
                </a:cubicBezTo>
                <a:lnTo>
                  <a:pt x="20162" y="8381"/>
                </a:lnTo>
                <a:lnTo>
                  <a:pt x="20163" y="8380"/>
                </a:lnTo>
                <a:lnTo>
                  <a:pt x="20653" y="7890"/>
                </a:lnTo>
                <a:lnTo>
                  <a:pt x="20614" y="7851"/>
                </a:lnTo>
                <a:cubicBezTo>
                  <a:pt x="21230" y="7030"/>
                  <a:pt x="21600" y="6015"/>
                  <a:pt x="21600" y="4909"/>
                </a:cubicBezTo>
                <a:moveTo>
                  <a:pt x="10800" y="6873"/>
                </a:moveTo>
                <a:cubicBezTo>
                  <a:pt x="10800" y="7144"/>
                  <a:pt x="11020" y="7364"/>
                  <a:pt x="11291" y="7364"/>
                </a:cubicBezTo>
                <a:cubicBezTo>
                  <a:pt x="11562" y="7364"/>
                  <a:pt x="11782" y="7144"/>
                  <a:pt x="11782" y="6873"/>
                </a:cubicBezTo>
                <a:cubicBezTo>
                  <a:pt x="11782" y="6602"/>
                  <a:pt x="11562" y="6382"/>
                  <a:pt x="11291" y="6382"/>
                </a:cubicBezTo>
                <a:cubicBezTo>
                  <a:pt x="11020" y="6382"/>
                  <a:pt x="10800" y="6602"/>
                  <a:pt x="10800" y="6873"/>
                </a:cubicBezTo>
                <a:moveTo>
                  <a:pt x="13255" y="12273"/>
                </a:moveTo>
                <a:cubicBezTo>
                  <a:pt x="13526" y="12273"/>
                  <a:pt x="13745" y="12053"/>
                  <a:pt x="13745" y="11782"/>
                </a:cubicBezTo>
                <a:cubicBezTo>
                  <a:pt x="13745" y="11511"/>
                  <a:pt x="13526" y="11291"/>
                  <a:pt x="13255" y="11291"/>
                </a:cubicBezTo>
                <a:cubicBezTo>
                  <a:pt x="12983" y="11291"/>
                  <a:pt x="12764" y="11511"/>
                  <a:pt x="12764" y="11782"/>
                </a:cubicBezTo>
                <a:cubicBezTo>
                  <a:pt x="12764" y="12053"/>
                  <a:pt x="12983" y="12273"/>
                  <a:pt x="13255" y="12273"/>
                </a:cubicBezTo>
                <a:moveTo>
                  <a:pt x="12273" y="9818"/>
                </a:moveTo>
                <a:cubicBezTo>
                  <a:pt x="12544" y="9818"/>
                  <a:pt x="12764" y="9599"/>
                  <a:pt x="12764" y="9327"/>
                </a:cubicBezTo>
                <a:cubicBezTo>
                  <a:pt x="12764" y="9056"/>
                  <a:pt x="12544" y="8836"/>
                  <a:pt x="12273" y="8836"/>
                </a:cubicBezTo>
                <a:cubicBezTo>
                  <a:pt x="12001" y="8836"/>
                  <a:pt x="11782" y="9056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moveTo>
                  <a:pt x="10800" y="10309"/>
                </a:moveTo>
                <a:cubicBezTo>
                  <a:pt x="10529" y="10309"/>
                  <a:pt x="10309" y="10529"/>
                  <a:pt x="10309" y="10800"/>
                </a:cubicBezTo>
                <a:cubicBezTo>
                  <a:pt x="10309" y="11071"/>
                  <a:pt x="10529" y="11291"/>
                  <a:pt x="10800" y="11291"/>
                </a:cubicBezTo>
                <a:cubicBezTo>
                  <a:pt x="11071" y="11291"/>
                  <a:pt x="11291" y="11071"/>
                  <a:pt x="11291" y="10800"/>
                </a:cubicBezTo>
                <a:cubicBezTo>
                  <a:pt x="11291" y="10529"/>
                  <a:pt x="11071" y="10309"/>
                  <a:pt x="10800" y="10309"/>
                </a:cubicBezTo>
                <a:moveTo>
                  <a:pt x="10309" y="14236"/>
                </a:moveTo>
                <a:cubicBezTo>
                  <a:pt x="10038" y="14236"/>
                  <a:pt x="9818" y="14456"/>
                  <a:pt x="9818" y="14727"/>
                </a:cubicBezTo>
                <a:cubicBezTo>
                  <a:pt x="9818" y="14999"/>
                  <a:pt x="10038" y="15218"/>
                  <a:pt x="10309" y="15218"/>
                </a:cubicBezTo>
                <a:cubicBezTo>
                  <a:pt x="10580" y="15218"/>
                  <a:pt x="10800" y="14999"/>
                  <a:pt x="10800" y="14727"/>
                </a:cubicBezTo>
                <a:cubicBezTo>
                  <a:pt x="10800" y="14456"/>
                  <a:pt x="10580" y="14236"/>
                  <a:pt x="10309" y="14236"/>
                </a:cubicBezTo>
                <a:moveTo>
                  <a:pt x="9818" y="8836"/>
                </a:moveTo>
                <a:cubicBezTo>
                  <a:pt x="10090" y="8836"/>
                  <a:pt x="10309" y="8617"/>
                  <a:pt x="10309" y="8345"/>
                </a:cubicBezTo>
                <a:cubicBezTo>
                  <a:pt x="10309" y="8075"/>
                  <a:pt x="10090" y="7855"/>
                  <a:pt x="9818" y="7855"/>
                </a:cubicBezTo>
                <a:cubicBezTo>
                  <a:pt x="9547" y="7855"/>
                  <a:pt x="9327" y="8075"/>
                  <a:pt x="9327" y="8345"/>
                </a:cubicBezTo>
                <a:cubicBezTo>
                  <a:pt x="9327" y="8617"/>
                  <a:pt x="9547" y="8836"/>
                  <a:pt x="9818" y="8836"/>
                </a:cubicBezTo>
                <a:moveTo>
                  <a:pt x="6873" y="10800"/>
                </a:moveTo>
                <a:cubicBezTo>
                  <a:pt x="6601" y="10800"/>
                  <a:pt x="6382" y="11020"/>
                  <a:pt x="6382" y="11291"/>
                </a:cubicBezTo>
                <a:cubicBezTo>
                  <a:pt x="6382" y="11562"/>
                  <a:pt x="6601" y="11782"/>
                  <a:pt x="6873" y="11782"/>
                </a:cubicBezTo>
                <a:cubicBezTo>
                  <a:pt x="7144" y="11782"/>
                  <a:pt x="7364" y="11562"/>
                  <a:pt x="7364" y="11291"/>
                </a:cubicBezTo>
                <a:cubicBezTo>
                  <a:pt x="7364" y="11020"/>
                  <a:pt x="7144" y="10800"/>
                  <a:pt x="6873" y="10800"/>
                </a:cubicBezTo>
                <a:moveTo>
                  <a:pt x="8345" y="9327"/>
                </a:moveTo>
                <a:cubicBezTo>
                  <a:pt x="8074" y="9327"/>
                  <a:pt x="7855" y="9547"/>
                  <a:pt x="7855" y="9818"/>
                </a:cubicBezTo>
                <a:cubicBezTo>
                  <a:pt x="7855" y="10090"/>
                  <a:pt x="8074" y="10309"/>
                  <a:pt x="8345" y="10309"/>
                </a:cubicBezTo>
                <a:cubicBezTo>
                  <a:pt x="8617" y="10309"/>
                  <a:pt x="8836" y="10090"/>
                  <a:pt x="8836" y="9818"/>
                </a:cubicBezTo>
                <a:cubicBezTo>
                  <a:pt x="8836" y="9547"/>
                  <a:pt x="8617" y="9327"/>
                  <a:pt x="8345" y="9327"/>
                </a:cubicBezTo>
                <a:moveTo>
                  <a:pt x="9327" y="11782"/>
                </a:moveTo>
                <a:cubicBezTo>
                  <a:pt x="9056" y="11782"/>
                  <a:pt x="8836" y="12001"/>
                  <a:pt x="8836" y="12273"/>
                </a:cubicBezTo>
                <a:cubicBezTo>
                  <a:pt x="8836" y="12544"/>
                  <a:pt x="9056" y="12764"/>
                  <a:pt x="9327" y="12764"/>
                </a:cubicBezTo>
                <a:cubicBezTo>
                  <a:pt x="9599" y="12764"/>
                  <a:pt x="9818" y="12544"/>
                  <a:pt x="9818" y="12273"/>
                </a:cubicBezTo>
                <a:cubicBezTo>
                  <a:pt x="9818" y="12001"/>
                  <a:pt x="9599" y="11782"/>
                  <a:pt x="9327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1" name="Shape 2766"/>
          <p:cNvSpPr/>
          <p:nvPr/>
        </p:nvSpPr>
        <p:spPr>
          <a:xfrm>
            <a:off x="10592995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2" name="Shape 2767"/>
          <p:cNvSpPr/>
          <p:nvPr/>
        </p:nvSpPr>
        <p:spPr>
          <a:xfrm>
            <a:off x="11139669" y="4385881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3" name="Shape 2768"/>
          <p:cNvSpPr/>
          <p:nvPr/>
        </p:nvSpPr>
        <p:spPr>
          <a:xfrm>
            <a:off x="6219602" y="5023667"/>
            <a:ext cx="286353" cy="104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8900"/>
                </a:moveTo>
                <a:lnTo>
                  <a:pt x="11291" y="18900"/>
                </a:lnTo>
                <a:lnTo>
                  <a:pt x="11291" y="2700"/>
                </a:lnTo>
                <a:lnTo>
                  <a:pt x="17673" y="2700"/>
                </a:lnTo>
                <a:cubicBezTo>
                  <a:pt x="19300" y="2700"/>
                  <a:pt x="20618" y="6328"/>
                  <a:pt x="20618" y="10800"/>
                </a:cubicBezTo>
                <a:cubicBezTo>
                  <a:pt x="20618" y="15273"/>
                  <a:pt x="19300" y="18900"/>
                  <a:pt x="17673" y="18900"/>
                </a:cubicBezTo>
                <a:moveTo>
                  <a:pt x="6382" y="13500"/>
                </a:moveTo>
                <a:cubicBezTo>
                  <a:pt x="6111" y="13500"/>
                  <a:pt x="5891" y="12896"/>
                  <a:pt x="5891" y="12150"/>
                </a:cubicBezTo>
                <a:cubicBezTo>
                  <a:pt x="5891" y="11404"/>
                  <a:pt x="6111" y="10800"/>
                  <a:pt x="6382" y="10800"/>
                </a:cubicBezTo>
                <a:cubicBezTo>
                  <a:pt x="6653" y="10800"/>
                  <a:pt x="6873" y="11404"/>
                  <a:pt x="6873" y="12150"/>
                </a:cubicBezTo>
                <a:cubicBezTo>
                  <a:pt x="6873" y="12896"/>
                  <a:pt x="6653" y="13500"/>
                  <a:pt x="6382" y="13500"/>
                </a:cubicBezTo>
                <a:moveTo>
                  <a:pt x="3927" y="10800"/>
                </a:moveTo>
                <a:cubicBezTo>
                  <a:pt x="3385" y="10800"/>
                  <a:pt x="2945" y="9592"/>
                  <a:pt x="2945" y="8100"/>
                </a:cubicBezTo>
                <a:cubicBezTo>
                  <a:pt x="2945" y="6610"/>
                  <a:pt x="3385" y="5400"/>
                  <a:pt x="3927" y="5400"/>
                </a:cubicBezTo>
                <a:cubicBezTo>
                  <a:pt x="4469" y="5400"/>
                  <a:pt x="4909" y="6610"/>
                  <a:pt x="4909" y="8100"/>
                </a:cubicBezTo>
                <a:cubicBezTo>
                  <a:pt x="4909" y="9592"/>
                  <a:pt x="4469" y="10800"/>
                  <a:pt x="3927" y="10800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4836"/>
                  <a:pt x="0" y="10800"/>
                </a:cubicBezTo>
                <a:cubicBezTo>
                  <a:pt x="0" y="1676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6764"/>
                  <a:pt x="21600" y="10800"/>
                </a:cubicBezTo>
                <a:cubicBezTo>
                  <a:pt x="21600" y="4836"/>
                  <a:pt x="19842" y="0"/>
                  <a:pt x="17673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4" name="Shape 2769"/>
          <p:cNvSpPr/>
          <p:nvPr/>
        </p:nvSpPr>
        <p:spPr>
          <a:xfrm>
            <a:off x="6805325" y="4932555"/>
            <a:ext cx="208257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" y="8836"/>
                </a:moveTo>
                <a:cubicBezTo>
                  <a:pt x="1350" y="7752"/>
                  <a:pt x="2559" y="6873"/>
                  <a:pt x="4050" y="6873"/>
                </a:cubicBezTo>
                <a:lnTo>
                  <a:pt x="17550" y="6873"/>
                </a:lnTo>
                <a:cubicBezTo>
                  <a:pt x="19041" y="6873"/>
                  <a:pt x="20250" y="7752"/>
                  <a:pt x="20250" y="8836"/>
                </a:cubicBezTo>
                <a:cubicBezTo>
                  <a:pt x="20250" y="8836"/>
                  <a:pt x="1350" y="8836"/>
                  <a:pt x="1350" y="8836"/>
                </a:cubicBezTo>
                <a:close/>
                <a:moveTo>
                  <a:pt x="14850" y="12764"/>
                </a:moveTo>
                <a:lnTo>
                  <a:pt x="14850" y="14727"/>
                </a:lnTo>
                <a:lnTo>
                  <a:pt x="12150" y="14727"/>
                </a:lnTo>
                <a:lnTo>
                  <a:pt x="12150" y="16691"/>
                </a:lnTo>
                <a:lnTo>
                  <a:pt x="9450" y="16691"/>
                </a:lnTo>
                <a:lnTo>
                  <a:pt x="9450" y="14727"/>
                </a:lnTo>
                <a:lnTo>
                  <a:pt x="6750" y="14727"/>
                </a:lnTo>
                <a:lnTo>
                  <a:pt x="6750" y="12764"/>
                </a:lnTo>
                <a:lnTo>
                  <a:pt x="9450" y="12764"/>
                </a:lnTo>
                <a:lnTo>
                  <a:pt x="9450" y="10800"/>
                </a:lnTo>
                <a:lnTo>
                  <a:pt x="12150" y="10800"/>
                </a:lnTo>
                <a:lnTo>
                  <a:pt x="12150" y="12764"/>
                </a:lnTo>
                <a:cubicBezTo>
                  <a:pt x="12150" y="12764"/>
                  <a:pt x="14850" y="12764"/>
                  <a:pt x="14850" y="12764"/>
                </a:cubicBezTo>
                <a:close/>
                <a:moveTo>
                  <a:pt x="17550" y="20618"/>
                </a:moveTo>
                <a:lnTo>
                  <a:pt x="4050" y="20618"/>
                </a:lnTo>
                <a:cubicBezTo>
                  <a:pt x="2559" y="20618"/>
                  <a:pt x="1350" y="19739"/>
                  <a:pt x="1350" y="18655"/>
                </a:cubicBezTo>
                <a:lnTo>
                  <a:pt x="20250" y="18655"/>
                </a:lnTo>
                <a:cubicBezTo>
                  <a:pt x="20250" y="19739"/>
                  <a:pt x="19041" y="20618"/>
                  <a:pt x="17550" y="20618"/>
                </a:cubicBezTo>
                <a:moveTo>
                  <a:pt x="6750" y="2945"/>
                </a:moveTo>
                <a:lnTo>
                  <a:pt x="14850" y="2945"/>
                </a:lnTo>
                <a:lnTo>
                  <a:pt x="14850" y="4909"/>
                </a:lnTo>
                <a:lnTo>
                  <a:pt x="6750" y="4909"/>
                </a:lnTo>
                <a:cubicBezTo>
                  <a:pt x="6750" y="4909"/>
                  <a:pt x="6750" y="2945"/>
                  <a:pt x="6750" y="2945"/>
                </a:cubicBezTo>
                <a:close/>
                <a:moveTo>
                  <a:pt x="6750" y="982"/>
                </a:moveTo>
                <a:lnTo>
                  <a:pt x="14850" y="982"/>
                </a:lnTo>
                <a:lnTo>
                  <a:pt x="14850" y="1964"/>
                </a:lnTo>
                <a:lnTo>
                  <a:pt x="6750" y="1964"/>
                </a:lnTo>
                <a:cubicBezTo>
                  <a:pt x="6750" y="1964"/>
                  <a:pt x="6750" y="982"/>
                  <a:pt x="6750" y="982"/>
                </a:cubicBezTo>
                <a:close/>
                <a:moveTo>
                  <a:pt x="17550" y="5891"/>
                </a:moveTo>
                <a:lnTo>
                  <a:pt x="16200" y="5891"/>
                </a:lnTo>
                <a:lnTo>
                  <a:pt x="16200" y="4909"/>
                </a:lnTo>
                <a:lnTo>
                  <a:pt x="16200" y="982"/>
                </a:lnTo>
                <a:cubicBezTo>
                  <a:pt x="16200" y="440"/>
                  <a:pt x="15595" y="0"/>
                  <a:pt x="14850" y="0"/>
                </a:cubicBezTo>
                <a:lnTo>
                  <a:pt x="6750" y="0"/>
                </a:lnTo>
                <a:cubicBezTo>
                  <a:pt x="6005" y="0"/>
                  <a:pt x="5400" y="440"/>
                  <a:pt x="5400" y="982"/>
                </a:cubicBezTo>
                <a:lnTo>
                  <a:pt x="5400" y="4909"/>
                </a:lnTo>
                <a:lnTo>
                  <a:pt x="5400" y="5891"/>
                </a:lnTo>
                <a:lnTo>
                  <a:pt x="4050" y="5891"/>
                </a:lnTo>
                <a:cubicBezTo>
                  <a:pt x="1813" y="5891"/>
                  <a:pt x="0" y="7210"/>
                  <a:pt x="0" y="8836"/>
                </a:cubicBezTo>
                <a:lnTo>
                  <a:pt x="0" y="18655"/>
                </a:lnTo>
                <a:cubicBezTo>
                  <a:pt x="0" y="20282"/>
                  <a:pt x="1813" y="21600"/>
                  <a:pt x="4050" y="21600"/>
                </a:cubicBezTo>
                <a:lnTo>
                  <a:pt x="17550" y="21600"/>
                </a:lnTo>
                <a:cubicBezTo>
                  <a:pt x="19787" y="21600"/>
                  <a:pt x="21600" y="20282"/>
                  <a:pt x="21600" y="18655"/>
                </a:cubicBezTo>
                <a:lnTo>
                  <a:pt x="21600" y="8836"/>
                </a:lnTo>
                <a:cubicBezTo>
                  <a:pt x="21600" y="7210"/>
                  <a:pt x="19787" y="5891"/>
                  <a:pt x="17550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5" name="Shape 2770"/>
          <p:cNvSpPr/>
          <p:nvPr/>
        </p:nvSpPr>
        <p:spPr>
          <a:xfrm>
            <a:off x="7312951" y="493255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6" name="Shape 2771"/>
          <p:cNvSpPr/>
          <p:nvPr/>
        </p:nvSpPr>
        <p:spPr>
          <a:xfrm>
            <a:off x="7859625" y="493255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8836"/>
                </a:moveTo>
                <a:cubicBezTo>
                  <a:pt x="15812" y="8836"/>
                  <a:pt x="16691" y="9716"/>
                  <a:pt x="16691" y="10800"/>
                </a:cubicBezTo>
                <a:cubicBezTo>
                  <a:pt x="16691" y="11884"/>
                  <a:pt x="15812" y="12764"/>
                  <a:pt x="14727" y="12764"/>
                </a:cubicBezTo>
                <a:cubicBezTo>
                  <a:pt x="13643" y="12764"/>
                  <a:pt x="12764" y="11884"/>
                  <a:pt x="12764" y="10800"/>
                </a:cubicBezTo>
                <a:cubicBezTo>
                  <a:pt x="12764" y="9716"/>
                  <a:pt x="13643" y="8836"/>
                  <a:pt x="14727" y="8836"/>
                </a:cubicBezTo>
                <a:moveTo>
                  <a:pt x="14727" y="13745"/>
                </a:moveTo>
                <a:cubicBezTo>
                  <a:pt x="16354" y="13745"/>
                  <a:pt x="17673" y="12427"/>
                  <a:pt x="17673" y="10800"/>
                </a:cubicBezTo>
                <a:cubicBezTo>
                  <a:pt x="17673" y="9174"/>
                  <a:pt x="16354" y="7855"/>
                  <a:pt x="14727" y="7855"/>
                </a:cubicBezTo>
                <a:cubicBezTo>
                  <a:pt x="13100" y="7855"/>
                  <a:pt x="11782" y="9174"/>
                  <a:pt x="11782" y="10800"/>
                </a:cubicBezTo>
                <a:cubicBezTo>
                  <a:pt x="11782" y="12427"/>
                  <a:pt x="13100" y="13745"/>
                  <a:pt x="14727" y="13745"/>
                </a:cubicBezTo>
                <a:moveTo>
                  <a:pt x="6873" y="7308"/>
                </a:moveTo>
                <a:lnTo>
                  <a:pt x="8442" y="9818"/>
                </a:lnTo>
                <a:lnTo>
                  <a:pt x="5304" y="9818"/>
                </a:lnTo>
                <a:cubicBezTo>
                  <a:pt x="5304" y="9818"/>
                  <a:pt x="6873" y="7308"/>
                  <a:pt x="6873" y="7308"/>
                </a:cubicBezTo>
                <a:close/>
                <a:moveTo>
                  <a:pt x="4418" y="10800"/>
                </a:moveTo>
                <a:lnTo>
                  <a:pt x="9327" y="10800"/>
                </a:lnTo>
                <a:cubicBezTo>
                  <a:pt x="9598" y="10800"/>
                  <a:pt x="9818" y="10580"/>
                  <a:pt x="9818" y="10309"/>
                </a:cubicBezTo>
                <a:cubicBezTo>
                  <a:pt x="9818" y="10208"/>
                  <a:pt x="9780" y="10120"/>
                  <a:pt x="9728" y="10042"/>
                </a:cubicBezTo>
                <a:lnTo>
                  <a:pt x="9736" y="10037"/>
                </a:lnTo>
                <a:lnTo>
                  <a:pt x="7281" y="6110"/>
                </a:lnTo>
                <a:lnTo>
                  <a:pt x="7274" y="6114"/>
                </a:lnTo>
                <a:cubicBezTo>
                  <a:pt x="7186" y="5983"/>
                  <a:pt x="7043" y="5891"/>
                  <a:pt x="6873" y="5891"/>
                </a:cubicBezTo>
                <a:cubicBezTo>
                  <a:pt x="6702" y="5891"/>
                  <a:pt x="6560" y="5983"/>
                  <a:pt x="6472" y="6114"/>
                </a:cubicBezTo>
                <a:lnTo>
                  <a:pt x="6464" y="6110"/>
                </a:lnTo>
                <a:lnTo>
                  <a:pt x="4010" y="10037"/>
                </a:lnTo>
                <a:lnTo>
                  <a:pt x="4018" y="10042"/>
                </a:lnTo>
                <a:cubicBezTo>
                  <a:pt x="3965" y="10120"/>
                  <a:pt x="3927" y="1020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7" name="Shape 2772"/>
          <p:cNvSpPr/>
          <p:nvPr/>
        </p:nvSpPr>
        <p:spPr>
          <a:xfrm>
            <a:off x="8406299" y="493255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8" name="Shape 2773"/>
          <p:cNvSpPr/>
          <p:nvPr/>
        </p:nvSpPr>
        <p:spPr>
          <a:xfrm>
            <a:off x="8952973" y="493255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39" name="Shape 2774"/>
          <p:cNvSpPr/>
          <p:nvPr/>
        </p:nvSpPr>
        <p:spPr>
          <a:xfrm>
            <a:off x="9499647" y="4932555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0" name="Shape 2775"/>
          <p:cNvSpPr/>
          <p:nvPr/>
        </p:nvSpPr>
        <p:spPr>
          <a:xfrm>
            <a:off x="10046321" y="4978111"/>
            <a:ext cx="286353" cy="20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1" name="Shape 2776"/>
          <p:cNvSpPr/>
          <p:nvPr/>
        </p:nvSpPr>
        <p:spPr>
          <a:xfrm>
            <a:off x="10658075" y="4932555"/>
            <a:ext cx="15619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7855"/>
                </a:moveTo>
                <a:lnTo>
                  <a:pt x="9900" y="7855"/>
                </a:lnTo>
                <a:lnTo>
                  <a:pt x="9900" y="9818"/>
                </a:lnTo>
                <a:cubicBezTo>
                  <a:pt x="9900" y="10090"/>
                  <a:pt x="10303" y="10309"/>
                  <a:pt x="10800" y="10309"/>
                </a:cubicBezTo>
                <a:cubicBezTo>
                  <a:pt x="11297" y="10309"/>
                  <a:pt x="11700" y="10090"/>
                  <a:pt x="11700" y="9818"/>
                </a:cubicBezTo>
                <a:lnTo>
                  <a:pt x="11700" y="7855"/>
                </a:lnTo>
                <a:lnTo>
                  <a:pt x="15300" y="7855"/>
                </a:lnTo>
                <a:cubicBezTo>
                  <a:pt x="15797" y="7855"/>
                  <a:pt x="16200" y="7635"/>
                  <a:pt x="16200" y="7364"/>
                </a:cubicBezTo>
                <a:cubicBezTo>
                  <a:pt x="16200" y="7092"/>
                  <a:pt x="15797" y="6873"/>
                  <a:pt x="15300" y="6873"/>
                </a:cubicBezTo>
                <a:lnTo>
                  <a:pt x="11700" y="6873"/>
                </a:lnTo>
                <a:lnTo>
                  <a:pt x="11700" y="4909"/>
                </a:lnTo>
                <a:cubicBezTo>
                  <a:pt x="11700" y="4638"/>
                  <a:pt x="11297" y="4418"/>
                  <a:pt x="10800" y="4418"/>
                </a:cubicBezTo>
                <a:cubicBezTo>
                  <a:pt x="10303" y="4418"/>
                  <a:pt x="9900" y="4638"/>
                  <a:pt x="9900" y="4909"/>
                </a:cubicBezTo>
                <a:lnTo>
                  <a:pt x="9900" y="6873"/>
                </a:lnTo>
                <a:lnTo>
                  <a:pt x="6300" y="6873"/>
                </a:lnTo>
                <a:cubicBezTo>
                  <a:pt x="5803" y="6873"/>
                  <a:pt x="5400" y="7092"/>
                  <a:pt x="5400" y="7364"/>
                </a:cubicBezTo>
                <a:cubicBezTo>
                  <a:pt x="5400" y="7635"/>
                  <a:pt x="5803" y="7855"/>
                  <a:pt x="6300" y="7855"/>
                </a:cubicBezTo>
                <a:moveTo>
                  <a:pt x="19800" y="19847"/>
                </a:moveTo>
                <a:lnTo>
                  <a:pt x="11464" y="14886"/>
                </a:lnTo>
                <a:lnTo>
                  <a:pt x="11457" y="14889"/>
                </a:lnTo>
                <a:cubicBezTo>
                  <a:pt x="11294" y="14791"/>
                  <a:pt x="11063" y="14727"/>
                  <a:pt x="10800" y="14727"/>
                </a:cubicBezTo>
                <a:cubicBezTo>
                  <a:pt x="10537" y="14727"/>
                  <a:pt x="10306" y="14791"/>
                  <a:pt x="10142" y="14889"/>
                </a:cubicBezTo>
                <a:lnTo>
                  <a:pt x="10136" y="14886"/>
                </a:lnTo>
                <a:lnTo>
                  <a:pt x="1800" y="19847"/>
                </a:lnTo>
                <a:lnTo>
                  <a:pt x="1800" y="982"/>
                </a:lnTo>
                <a:lnTo>
                  <a:pt x="19800" y="982"/>
                </a:lnTo>
                <a:cubicBezTo>
                  <a:pt x="19800" y="982"/>
                  <a:pt x="19800" y="19847"/>
                  <a:pt x="19800" y="19847"/>
                </a:cubicBezTo>
                <a:close/>
                <a:moveTo>
                  <a:pt x="20700" y="0"/>
                </a:moveTo>
                <a:lnTo>
                  <a:pt x="900" y="0"/>
                </a:ln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63" y="21600"/>
                  <a:pt x="1394" y="21536"/>
                  <a:pt x="1559" y="21438"/>
                </a:cubicBezTo>
                <a:lnTo>
                  <a:pt x="1564" y="21441"/>
                </a:lnTo>
                <a:lnTo>
                  <a:pt x="10800" y="15945"/>
                </a:lnTo>
                <a:lnTo>
                  <a:pt x="20036" y="21441"/>
                </a:lnTo>
                <a:lnTo>
                  <a:pt x="20041" y="21438"/>
                </a:lnTo>
                <a:cubicBezTo>
                  <a:pt x="20206" y="21536"/>
                  <a:pt x="20437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2" name="Shape 2777"/>
          <p:cNvSpPr/>
          <p:nvPr/>
        </p:nvSpPr>
        <p:spPr>
          <a:xfrm>
            <a:off x="11178717" y="4932555"/>
            <a:ext cx="208257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20095"/>
                </a:moveTo>
                <a:lnTo>
                  <a:pt x="11298" y="14886"/>
                </a:lnTo>
                <a:lnTo>
                  <a:pt x="11293" y="14890"/>
                </a:lnTo>
                <a:cubicBezTo>
                  <a:pt x="11170" y="14791"/>
                  <a:pt x="10997" y="14727"/>
                  <a:pt x="10800" y="14727"/>
                </a:cubicBezTo>
                <a:cubicBezTo>
                  <a:pt x="10603" y="14727"/>
                  <a:pt x="10430" y="14791"/>
                  <a:pt x="10306" y="14890"/>
                </a:cubicBezTo>
                <a:lnTo>
                  <a:pt x="10302" y="14886"/>
                </a:lnTo>
                <a:lnTo>
                  <a:pt x="1350" y="20095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20095"/>
                  <a:pt x="20250" y="20095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72" y="21600"/>
                  <a:pt x="1045" y="21537"/>
                  <a:pt x="1169" y="21438"/>
                </a:cubicBezTo>
                <a:lnTo>
                  <a:pt x="1173" y="21441"/>
                </a:lnTo>
                <a:lnTo>
                  <a:pt x="10800" y="15839"/>
                </a:lnTo>
                <a:lnTo>
                  <a:pt x="20427" y="21441"/>
                </a:lnTo>
                <a:lnTo>
                  <a:pt x="20431" y="21438"/>
                </a:lnTo>
                <a:cubicBezTo>
                  <a:pt x="20555" y="21537"/>
                  <a:pt x="2072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7337" y="7850"/>
                </a:moveTo>
                <a:lnTo>
                  <a:pt x="9710" y="7850"/>
                </a:lnTo>
                <a:lnTo>
                  <a:pt x="10039" y="7213"/>
                </a:lnTo>
                <a:lnTo>
                  <a:pt x="10800" y="5738"/>
                </a:lnTo>
                <a:lnTo>
                  <a:pt x="11561" y="7213"/>
                </a:lnTo>
                <a:lnTo>
                  <a:pt x="11890" y="7850"/>
                </a:lnTo>
                <a:lnTo>
                  <a:pt x="14263" y="7850"/>
                </a:lnTo>
                <a:lnTo>
                  <a:pt x="13014" y="8550"/>
                </a:lnTo>
                <a:lnTo>
                  <a:pt x="12253" y="8976"/>
                </a:lnTo>
                <a:lnTo>
                  <a:pt x="12557" y="9638"/>
                </a:lnTo>
                <a:lnTo>
                  <a:pt x="13240" y="11130"/>
                </a:lnTo>
                <a:lnTo>
                  <a:pt x="11598" y="10254"/>
                </a:lnTo>
                <a:lnTo>
                  <a:pt x="10800" y="9828"/>
                </a:lnTo>
                <a:lnTo>
                  <a:pt x="10002" y="10254"/>
                </a:lnTo>
                <a:lnTo>
                  <a:pt x="8360" y="11130"/>
                </a:lnTo>
                <a:lnTo>
                  <a:pt x="9043" y="9638"/>
                </a:lnTo>
                <a:lnTo>
                  <a:pt x="9347" y="8976"/>
                </a:lnTo>
                <a:lnTo>
                  <a:pt x="8586" y="8550"/>
                </a:lnTo>
                <a:cubicBezTo>
                  <a:pt x="8586" y="8550"/>
                  <a:pt x="7337" y="7850"/>
                  <a:pt x="7337" y="7850"/>
                </a:cubicBezTo>
                <a:close/>
                <a:moveTo>
                  <a:pt x="5737" y="13745"/>
                </a:moveTo>
                <a:lnTo>
                  <a:pt x="10800" y="11045"/>
                </a:lnTo>
                <a:lnTo>
                  <a:pt x="15863" y="13745"/>
                </a:lnTo>
                <a:lnTo>
                  <a:pt x="13838" y="9328"/>
                </a:lnTo>
                <a:lnTo>
                  <a:pt x="18225" y="6868"/>
                </a:lnTo>
                <a:lnTo>
                  <a:pt x="12825" y="6868"/>
                </a:lnTo>
                <a:lnTo>
                  <a:pt x="10800" y="2945"/>
                </a:lnTo>
                <a:lnTo>
                  <a:pt x="8775" y="6868"/>
                </a:lnTo>
                <a:lnTo>
                  <a:pt x="3375" y="6868"/>
                </a:lnTo>
                <a:lnTo>
                  <a:pt x="7762" y="9328"/>
                </a:lnTo>
                <a:cubicBezTo>
                  <a:pt x="7762" y="9328"/>
                  <a:pt x="5737" y="13745"/>
                  <a:pt x="5737" y="137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3" name="Shape 2778"/>
          <p:cNvSpPr/>
          <p:nvPr/>
        </p:nvSpPr>
        <p:spPr>
          <a:xfrm>
            <a:off x="6219602" y="5479229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4" name="Shape 2779"/>
          <p:cNvSpPr/>
          <p:nvPr/>
        </p:nvSpPr>
        <p:spPr>
          <a:xfrm>
            <a:off x="6805325" y="5479229"/>
            <a:ext cx="208257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5" name="Shape 2780"/>
          <p:cNvSpPr/>
          <p:nvPr/>
        </p:nvSpPr>
        <p:spPr>
          <a:xfrm>
            <a:off x="7391047" y="5479229"/>
            <a:ext cx="130161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4727"/>
                </a:moveTo>
                <a:lnTo>
                  <a:pt x="2160" y="14727"/>
                </a:lnTo>
                <a:lnTo>
                  <a:pt x="2160" y="4909"/>
                </a:lnTo>
                <a:cubicBezTo>
                  <a:pt x="2160" y="2740"/>
                  <a:pt x="6028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4909"/>
                  <a:pt x="19440" y="14727"/>
                  <a:pt x="19440" y="14727"/>
                </a:cubicBezTo>
                <a:close/>
                <a:moveTo>
                  <a:pt x="10800" y="0"/>
                </a:moveTo>
                <a:cubicBezTo>
                  <a:pt x="4835" y="0"/>
                  <a:pt x="0" y="2198"/>
                  <a:pt x="0" y="4909"/>
                </a:cubicBezTo>
                <a:lnTo>
                  <a:pt x="0" y="14727"/>
                </a:lnTo>
                <a:cubicBezTo>
                  <a:pt x="0" y="15269"/>
                  <a:pt x="968" y="15709"/>
                  <a:pt x="2160" y="15709"/>
                </a:cubicBezTo>
                <a:lnTo>
                  <a:pt x="9720" y="15709"/>
                </a:lnTo>
                <a:lnTo>
                  <a:pt x="9720" y="21109"/>
                </a:lnTo>
                <a:cubicBezTo>
                  <a:pt x="9720" y="21380"/>
                  <a:pt x="10204" y="21600"/>
                  <a:pt x="10800" y="21600"/>
                </a:cubicBezTo>
                <a:cubicBezTo>
                  <a:pt x="11396" y="21600"/>
                  <a:pt x="11880" y="21380"/>
                  <a:pt x="11880" y="21109"/>
                </a:cubicBezTo>
                <a:lnTo>
                  <a:pt x="11880" y="15709"/>
                </a:lnTo>
                <a:lnTo>
                  <a:pt x="19440" y="15709"/>
                </a:lnTo>
                <a:cubicBezTo>
                  <a:pt x="20632" y="15709"/>
                  <a:pt x="21600" y="15269"/>
                  <a:pt x="21600" y="14727"/>
                </a:cubicBezTo>
                <a:lnTo>
                  <a:pt x="21600" y="4909"/>
                </a:lnTo>
                <a:cubicBezTo>
                  <a:pt x="21600" y="2198"/>
                  <a:pt x="16765" y="0"/>
                  <a:pt x="10800" y="0"/>
                </a:cubicBezTo>
                <a:moveTo>
                  <a:pt x="7560" y="4909"/>
                </a:moveTo>
                <a:cubicBezTo>
                  <a:pt x="6964" y="4909"/>
                  <a:pt x="6480" y="5129"/>
                  <a:pt x="6480" y="5400"/>
                </a:cubicBezTo>
                <a:lnTo>
                  <a:pt x="6480" y="12273"/>
                </a:lnTo>
                <a:cubicBezTo>
                  <a:pt x="6480" y="12544"/>
                  <a:pt x="6964" y="12764"/>
                  <a:pt x="7560" y="12764"/>
                </a:cubicBezTo>
                <a:cubicBezTo>
                  <a:pt x="8156" y="12764"/>
                  <a:pt x="8640" y="12544"/>
                  <a:pt x="8640" y="12273"/>
                </a:cubicBezTo>
                <a:lnTo>
                  <a:pt x="8640" y="5400"/>
                </a:lnTo>
                <a:cubicBezTo>
                  <a:pt x="8640" y="5129"/>
                  <a:pt x="8156" y="4909"/>
                  <a:pt x="7560" y="4909"/>
                </a:cubicBezTo>
                <a:moveTo>
                  <a:pt x="14040" y="4909"/>
                </a:moveTo>
                <a:cubicBezTo>
                  <a:pt x="13444" y="4909"/>
                  <a:pt x="12960" y="5129"/>
                  <a:pt x="12960" y="5400"/>
                </a:cubicBezTo>
                <a:lnTo>
                  <a:pt x="12960" y="12273"/>
                </a:lnTo>
                <a:cubicBezTo>
                  <a:pt x="12960" y="12544"/>
                  <a:pt x="13444" y="12764"/>
                  <a:pt x="14040" y="12764"/>
                </a:cubicBezTo>
                <a:cubicBezTo>
                  <a:pt x="14636" y="12764"/>
                  <a:pt x="15120" y="12544"/>
                  <a:pt x="15120" y="12273"/>
                </a:cubicBezTo>
                <a:lnTo>
                  <a:pt x="15120" y="5400"/>
                </a:lnTo>
                <a:cubicBezTo>
                  <a:pt x="15120" y="5129"/>
                  <a:pt x="14636" y="4909"/>
                  <a:pt x="1404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6" name="Shape 2781"/>
          <p:cNvSpPr/>
          <p:nvPr/>
        </p:nvSpPr>
        <p:spPr>
          <a:xfrm>
            <a:off x="7859625" y="5479229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7" name="Shape 2782"/>
          <p:cNvSpPr/>
          <p:nvPr/>
        </p:nvSpPr>
        <p:spPr>
          <a:xfrm>
            <a:off x="8406299" y="5498753"/>
            <a:ext cx="286629" cy="247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8" name="Shape 2783"/>
          <p:cNvSpPr/>
          <p:nvPr/>
        </p:nvSpPr>
        <p:spPr>
          <a:xfrm>
            <a:off x="8952973" y="5498753"/>
            <a:ext cx="286353" cy="247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49" name="Shape 2784"/>
          <p:cNvSpPr/>
          <p:nvPr/>
        </p:nvSpPr>
        <p:spPr>
          <a:xfrm>
            <a:off x="9499647" y="5479229"/>
            <a:ext cx="286353" cy="286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0" name="Shape 2785"/>
          <p:cNvSpPr/>
          <p:nvPr/>
        </p:nvSpPr>
        <p:spPr>
          <a:xfrm>
            <a:off x="10046321" y="5505261"/>
            <a:ext cx="286353" cy="23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1" name="Shape 2786"/>
          <p:cNvSpPr/>
          <p:nvPr/>
        </p:nvSpPr>
        <p:spPr>
          <a:xfrm>
            <a:off x="10592995" y="5492245"/>
            <a:ext cx="286147" cy="260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58" extrusionOk="0">
                <a:moveTo>
                  <a:pt x="8629" y="9718"/>
                </a:moveTo>
                <a:cubicBezTo>
                  <a:pt x="8364" y="9718"/>
                  <a:pt x="8150" y="9946"/>
                  <a:pt x="8150" y="10229"/>
                </a:cubicBezTo>
                <a:cubicBezTo>
                  <a:pt x="8150" y="10512"/>
                  <a:pt x="8364" y="10740"/>
                  <a:pt x="8629" y="10740"/>
                </a:cubicBezTo>
                <a:cubicBezTo>
                  <a:pt x="8894" y="10740"/>
                  <a:pt x="9109" y="10512"/>
                  <a:pt x="9109" y="10229"/>
                </a:cubicBezTo>
                <a:cubicBezTo>
                  <a:pt x="9109" y="9946"/>
                  <a:pt x="8894" y="9718"/>
                  <a:pt x="8629" y="9718"/>
                </a:cubicBezTo>
                <a:moveTo>
                  <a:pt x="19841" y="17227"/>
                </a:moveTo>
                <a:cubicBezTo>
                  <a:pt x="18962" y="17974"/>
                  <a:pt x="18122" y="17900"/>
                  <a:pt x="18122" y="17900"/>
                </a:cubicBezTo>
                <a:cubicBezTo>
                  <a:pt x="17681" y="17900"/>
                  <a:pt x="16277" y="16919"/>
                  <a:pt x="9448" y="11852"/>
                </a:cubicBezTo>
                <a:lnTo>
                  <a:pt x="10866" y="10844"/>
                </a:lnTo>
                <a:cubicBezTo>
                  <a:pt x="10866" y="10844"/>
                  <a:pt x="19841" y="17227"/>
                  <a:pt x="19841" y="17227"/>
                </a:cubicBezTo>
                <a:close/>
                <a:moveTo>
                  <a:pt x="6661" y="12605"/>
                </a:moveTo>
                <a:cubicBezTo>
                  <a:pt x="6010" y="12349"/>
                  <a:pt x="5264" y="12239"/>
                  <a:pt x="4521" y="12267"/>
                </a:cubicBezTo>
                <a:cubicBezTo>
                  <a:pt x="15686" y="3965"/>
                  <a:pt x="17591" y="2558"/>
                  <a:pt x="18122" y="2558"/>
                </a:cubicBezTo>
                <a:cubicBezTo>
                  <a:pt x="18122" y="2558"/>
                  <a:pt x="18962" y="2484"/>
                  <a:pt x="19841" y="3231"/>
                </a:cubicBezTo>
                <a:cubicBezTo>
                  <a:pt x="19841" y="3231"/>
                  <a:pt x="6661" y="12605"/>
                  <a:pt x="6661" y="12605"/>
                </a:cubicBezTo>
                <a:close/>
                <a:moveTo>
                  <a:pt x="5586" y="19031"/>
                </a:moveTo>
                <a:cubicBezTo>
                  <a:pt x="4111" y="19863"/>
                  <a:pt x="2224" y="19369"/>
                  <a:pt x="1372" y="17927"/>
                </a:cubicBezTo>
                <a:cubicBezTo>
                  <a:pt x="520" y="16485"/>
                  <a:pt x="1026" y="14640"/>
                  <a:pt x="2501" y="13808"/>
                </a:cubicBezTo>
                <a:cubicBezTo>
                  <a:pt x="3977" y="12975"/>
                  <a:pt x="6532" y="13092"/>
                  <a:pt x="7383" y="14534"/>
                </a:cubicBezTo>
                <a:cubicBezTo>
                  <a:pt x="8235" y="15977"/>
                  <a:pt x="7062" y="18198"/>
                  <a:pt x="5586" y="19031"/>
                </a:cubicBezTo>
                <a:moveTo>
                  <a:pt x="4521" y="8191"/>
                </a:moveTo>
                <a:cubicBezTo>
                  <a:pt x="5264" y="8219"/>
                  <a:pt x="6010" y="8109"/>
                  <a:pt x="6661" y="7853"/>
                </a:cubicBezTo>
                <a:lnTo>
                  <a:pt x="7765" y="8638"/>
                </a:lnTo>
                <a:cubicBezTo>
                  <a:pt x="7345" y="8950"/>
                  <a:pt x="6901" y="9281"/>
                  <a:pt x="6443" y="9621"/>
                </a:cubicBezTo>
                <a:cubicBezTo>
                  <a:pt x="5833" y="9167"/>
                  <a:pt x="5200" y="8696"/>
                  <a:pt x="4521" y="8191"/>
                </a:cubicBezTo>
                <a:moveTo>
                  <a:pt x="2501" y="6650"/>
                </a:moveTo>
                <a:cubicBezTo>
                  <a:pt x="1026" y="5818"/>
                  <a:pt x="520" y="3973"/>
                  <a:pt x="1372" y="2531"/>
                </a:cubicBezTo>
                <a:cubicBezTo>
                  <a:pt x="2224" y="1089"/>
                  <a:pt x="4111" y="595"/>
                  <a:pt x="5586" y="1427"/>
                </a:cubicBezTo>
                <a:cubicBezTo>
                  <a:pt x="7062" y="2260"/>
                  <a:pt x="8235" y="4481"/>
                  <a:pt x="7383" y="5924"/>
                </a:cubicBezTo>
                <a:cubicBezTo>
                  <a:pt x="6532" y="7366"/>
                  <a:pt x="3977" y="7483"/>
                  <a:pt x="2501" y="6650"/>
                </a:cubicBezTo>
                <a:moveTo>
                  <a:pt x="21079" y="3580"/>
                </a:moveTo>
                <a:cubicBezTo>
                  <a:pt x="21079" y="2451"/>
                  <a:pt x="19262" y="1535"/>
                  <a:pt x="18203" y="1535"/>
                </a:cubicBezTo>
                <a:lnTo>
                  <a:pt x="18122" y="1535"/>
                </a:lnTo>
                <a:cubicBezTo>
                  <a:pt x="17404" y="1535"/>
                  <a:pt x="17139" y="1673"/>
                  <a:pt x="8610" y="8009"/>
                </a:cubicBezTo>
                <a:lnTo>
                  <a:pt x="7613" y="7300"/>
                </a:lnTo>
                <a:cubicBezTo>
                  <a:pt x="7876" y="7084"/>
                  <a:pt x="8104" y="6833"/>
                  <a:pt x="8275" y="6534"/>
                </a:cubicBezTo>
                <a:cubicBezTo>
                  <a:pt x="9372" y="4611"/>
                  <a:pt x="7861" y="1650"/>
                  <a:pt x="5960" y="539"/>
                </a:cubicBezTo>
                <a:cubicBezTo>
                  <a:pt x="4060" y="-571"/>
                  <a:pt x="1629" y="88"/>
                  <a:pt x="532" y="2011"/>
                </a:cubicBezTo>
                <a:cubicBezTo>
                  <a:pt x="-521" y="3857"/>
                  <a:pt x="41" y="6194"/>
                  <a:pt x="1769" y="7361"/>
                </a:cubicBezTo>
                <a:cubicBezTo>
                  <a:pt x="3185" y="8414"/>
                  <a:pt x="4458" y="9360"/>
                  <a:pt x="5626" y="10229"/>
                </a:cubicBezTo>
                <a:cubicBezTo>
                  <a:pt x="4461" y="11096"/>
                  <a:pt x="3178" y="12049"/>
                  <a:pt x="1769" y="13097"/>
                </a:cubicBezTo>
                <a:cubicBezTo>
                  <a:pt x="40" y="14264"/>
                  <a:pt x="-521" y="16601"/>
                  <a:pt x="532" y="18447"/>
                </a:cubicBezTo>
                <a:cubicBezTo>
                  <a:pt x="1629" y="20371"/>
                  <a:pt x="4060" y="21029"/>
                  <a:pt x="5960" y="19919"/>
                </a:cubicBezTo>
                <a:cubicBezTo>
                  <a:pt x="7861" y="18808"/>
                  <a:pt x="9372" y="15847"/>
                  <a:pt x="8275" y="13924"/>
                </a:cubicBezTo>
                <a:cubicBezTo>
                  <a:pt x="8104" y="13625"/>
                  <a:pt x="7876" y="13374"/>
                  <a:pt x="7613" y="13158"/>
                </a:cubicBezTo>
                <a:lnTo>
                  <a:pt x="8610" y="12449"/>
                </a:lnTo>
                <a:cubicBezTo>
                  <a:pt x="17134" y="18781"/>
                  <a:pt x="17404" y="18923"/>
                  <a:pt x="18122" y="18923"/>
                </a:cubicBezTo>
                <a:lnTo>
                  <a:pt x="18203" y="18923"/>
                </a:lnTo>
                <a:cubicBezTo>
                  <a:pt x="19262" y="18923"/>
                  <a:pt x="21079" y="18007"/>
                  <a:pt x="21079" y="16878"/>
                </a:cubicBezTo>
                <a:lnTo>
                  <a:pt x="11731" y="10229"/>
                </a:lnTo>
                <a:cubicBezTo>
                  <a:pt x="11731" y="10229"/>
                  <a:pt x="21079" y="3580"/>
                  <a:pt x="21079" y="3580"/>
                </a:cubicBezTo>
                <a:close/>
                <a:moveTo>
                  <a:pt x="4639" y="16789"/>
                </a:moveTo>
                <a:cubicBezTo>
                  <a:pt x="4496" y="16859"/>
                  <a:pt x="4332" y="16897"/>
                  <a:pt x="4162" y="16897"/>
                </a:cubicBezTo>
                <a:cubicBezTo>
                  <a:pt x="3846" y="16897"/>
                  <a:pt x="3544" y="16764"/>
                  <a:pt x="3411" y="16567"/>
                </a:cubicBezTo>
                <a:cubicBezTo>
                  <a:pt x="3347" y="16471"/>
                  <a:pt x="3351" y="16406"/>
                  <a:pt x="3362" y="16361"/>
                </a:cubicBezTo>
                <a:cubicBezTo>
                  <a:pt x="3392" y="16240"/>
                  <a:pt x="3511" y="16117"/>
                  <a:pt x="3682" y="16034"/>
                </a:cubicBezTo>
                <a:cubicBezTo>
                  <a:pt x="3891" y="15930"/>
                  <a:pt x="4198" y="15869"/>
                  <a:pt x="4503" y="15869"/>
                </a:cubicBezTo>
                <a:cubicBezTo>
                  <a:pt x="4935" y="15869"/>
                  <a:pt x="5194" y="15988"/>
                  <a:pt x="5273" y="16050"/>
                </a:cubicBezTo>
                <a:cubicBezTo>
                  <a:pt x="5252" y="16207"/>
                  <a:pt x="5019" y="16601"/>
                  <a:pt x="4639" y="16789"/>
                </a:cubicBezTo>
                <a:moveTo>
                  <a:pt x="4503" y="14845"/>
                </a:moveTo>
                <a:cubicBezTo>
                  <a:pt x="4065" y="14845"/>
                  <a:pt x="3621" y="14936"/>
                  <a:pt x="3279" y="15105"/>
                </a:cubicBezTo>
                <a:cubicBezTo>
                  <a:pt x="2435" y="15522"/>
                  <a:pt x="2147" y="16443"/>
                  <a:pt x="2633" y="17165"/>
                </a:cubicBezTo>
                <a:cubicBezTo>
                  <a:pt x="2960" y="17649"/>
                  <a:pt x="3553" y="17919"/>
                  <a:pt x="4162" y="17919"/>
                </a:cubicBezTo>
                <a:cubicBezTo>
                  <a:pt x="4461" y="17919"/>
                  <a:pt x="4764" y="17854"/>
                  <a:pt x="5041" y="17717"/>
                </a:cubicBezTo>
                <a:cubicBezTo>
                  <a:pt x="5885" y="17300"/>
                  <a:pt x="6555" y="16190"/>
                  <a:pt x="6069" y="15469"/>
                </a:cubicBezTo>
                <a:cubicBezTo>
                  <a:pt x="5779" y="15040"/>
                  <a:pt x="5146" y="14845"/>
                  <a:pt x="4503" y="14845"/>
                </a:cubicBezTo>
                <a:moveTo>
                  <a:pt x="4503" y="4590"/>
                </a:moveTo>
                <a:cubicBezTo>
                  <a:pt x="4198" y="4590"/>
                  <a:pt x="3891" y="4528"/>
                  <a:pt x="3682" y="4425"/>
                </a:cubicBezTo>
                <a:cubicBezTo>
                  <a:pt x="3511" y="4341"/>
                  <a:pt x="3392" y="4219"/>
                  <a:pt x="3362" y="4098"/>
                </a:cubicBezTo>
                <a:cubicBezTo>
                  <a:pt x="3351" y="4052"/>
                  <a:pt x="3347" y="3987"/>
                  <a:pt x="3411" y="3891"/>
                </a:cubicBezTo>
                <a:cubicBezTo>
                  <a:pt x="3544" y="3694"/>
                  <a:pt x="3846" y="3561"/>
                  <a:pt x="4162" y="3561"/>
                </a:cubicBezTo>
                <a:cubicBezTo>
                  <a:pt x="4332" y="3561"/>
                  <a:pt x="4496" y="3599"/>
                  <a:pt x="4639" y="3669"/>
                </a:cubicBezTo>
                <a:cubicBezTo>
                  <a:pt x="5019" y="3857"/>
                  <a:pt x="5252" y="4252"/>
                  <a:pt x="5273" y="4408"/>
                </a:cubicBezTo>
                <a:cubicBezTo>
                  <a:pt x="5194" y="4470"/>
                  <a:pt x="4935" y="4590"/>
                  <a:pt x="4503" y="4590"/>
                </a:cubicBezTo>
                <a:moveTo>
                  <a:pt x="5041" y="2741"/>
                </a:moveTo>
                <a:cubicBezTo>
                  <a:pt x="4764" y="2604"/>
                  <a:pt x="4461" y="2539"/>
                  <a:pt x="4162" y="2539"/>
                </a:cubicBezTo>
                <a:cubicBezTo>
                  <a:pt x="3553" y="2539"/>
                  <a:pt x="2960" y="2809"/>
                  <a:pt x="2633" y="3294"/>
                </a:cubicBezTo>
                <a:cubicBezTo>
                  <a:pt x="2147" y="4015"/>
                  <a:pt x="2435" y="4937"/>
                  <a:pt x="3279" y="5353"/>
                </a:cubicBezTo>
                <a:cubicBezTo>
                  <a:pt x="3621" y="5522"/>
                  <a:pt x="4065" y="5613"/>
                  <a:pt x="4503" y="5613"/>
                </a:cubicBezTo>
                <a:cubicBezTo>
                  <a:pt x="5146" y="5613"/>
                  <a:pt x="5779" y="5418"/>
                  <a:pt x="6069" y="4990"/>
                </a:cubicBezTo>
                <a:cubicBezTo>
                  <a:pt x="6555" y="4268"/>
                  <a:pt x="5885" y="3158"/>
                  <a:pt x="5041" y="27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2" name="Shape 2787"/>
          <p:cNvSpPr/>
          <p:nvPr/>
        </p:nvSpPr>
        <p:spPr>
          <a:xfrm>
            <a:off x="11139669" y="5479229"/>
            <a:ext cx="286176" cy="28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2525"/>
          <p:cNvSpPr/>
          <p:nvPr/>
        </p:nvSpPr>
        <p:spPr>
          <a:xfrm>
            <a:off x="914400" y="19683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3" name="Shape 2526"/>
          <p:cNvSpPr/>
          <p:nvPr/>
        </p:nvSpPr>
        <p:spPr>
          <a:xfrm>
            <a:off x="1443263" y="19683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4" name="Shape 2527"/>
          <p:cNvSpPr/>
          <p:nvPr/>
        </p:nvSpPr>
        <p:spPr>
          <a:xfrm>
            <a:off x="1972126" y="19683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5" name="Shape 2528"/>
          <p:cNvSpPr/>
          <p:nvPr/>
        </p:nvSpPr>
        <p:spPr>
          <a:xfrm>
            <a:off x="2538765" y="1968330"/>
            <a:ext cx="201472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6" name="Shape 2529"/>
          <p:cNvSpPr/>
          <p:nvPr/>
        </p:nvSpPr>
        <p:spPr>
          <a:xfrm>
            <a:off x="3067628" y="1968330"/>
            <a:ext cx="201472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7" name="Shape 2530"/>
          <p:cNvSpPr/>
          <p:nvPr/>
        </p:nvSpPr>
        <p:spPr>
          <a:xfrm>
            <a:off x="3583900" y="1968330"/>
            <a:ext cx="226656" cy="277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8" name="Shape 2531"/>
          <p:cNvSpPr/>
          <p:nvPr/>
        </p:nvSpPr>
        <p:spPr>
          <a:xfrm>
            <a:off x="4112763" y="1968330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59" name="Shape 2532"/>
          <p:cNvSpPr/>
          <p:nvPr/>
        </p:nvSpPr>
        <p:spPr>
          <a:xfrm>
            <a:off x="4641626" y="1968330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0" name="Shape 2533"/>
          <p:cNvSpPr/>
          <p:nvPr/>
        </p:nvSpPr>
        <p:spPr>
          <a:xfrm>
            <a:off x="5170489" y="1968330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1" name="Shape 2534"/>
          <p:cNvSpPr/>
          <p:nvPr/>
        </p:nvSpPr>
        <p:spPr>
          <a:xfrm>
            <a:off x="5699352" y="1968330"/>
            <a:ext cx="226656" cy="277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2" name="Shape 2535"/>
          <p:cNvSpPr/>
          <p:nvPr/>
        </p:nvSpPr>
        <p:spPr>
          <a:xfrm>
            <a:off x="939584" y="2497194"/>
            <a:ext cx="226656" cy="277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3" name="Shape 2536"/>
          <p:cNvSpPr/>
          <p:nvPr/>
        </p:nvSpPr>
        <p:spPr>
          <a:xfrm>
            <a:off x="1443263" y="2497194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4" name="Shape 2537"/>
          <p:cNvSpPr/>
          <p:nvPr/>
        </p:nvSpPr>
        <p:spPr>
          <a:xfrm>
            <a:off x="1997310" y="2497194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5" name="Shape 2538"/>
          <p:cNvSpPr/>
          <p:nvPr/>
        </p:nvSpPr>
        <p:spPr>
          <a:xfrm>
            <a:off x="2526173" y="2497194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6" name="Shape 2539"/>
          <p:cNvSpPr/>
          <p:nvPr/>
        </p:nvSpPr>
        <p:spPr>
          <a:xfrm>
            <a:off x="3029852" y="2541266"/>
            <a:ext cx="277024" cy="188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67" name="Shape 2540"/>
          <p:cNvSpPr/>
          <p:nvPr/>
        </p:nvSpPr>
        <p:spPr>
          <a:xfrm>
            <a:off x="3558716" y="2497194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2" name="Shape 2541"/>
          <p:cNvSpPr/>
          <p:nvPr/>
        </p:nvSpPr>
        <p:spPr>
          <a:xfrm>
            <a:off x="4112763" y="2522378"/>
            <a:ext cx="226656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3" name="Shape 2542"/>
          <p:cNvSpPr/>
          <p:nvPr/>
        </p:nvSpPr>
        <p:spPr>
          <a:xfrm>
            <a:off x="4616442" y="2497194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4" name="Shape 2543"/>
          <p:cNvSpPr/>
          <p:nvPr/>
        </p:nvSpPr>
        <p:spPr>
          <a:xfrm>
            <a:off x="5145305" y="2497194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5" name="Shape 2544"/>
          <p:cNvSpPr/>
          <p:nvPr/>
        </p:nvSpPr>
        <p:spPr>
          <a:xfrm>
            <a:off x="5674168" y="2497194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6" name="Shape 2545"/>
          <p:cNvSpPr/>
          <p:nvPr/>
        </p:nvSpPr>
        <p:spPr>
          <a:xfrm>
            <a:off x="914400" y="3026057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7" name="Shape 2546"/>
          <p:cNvSpPr/>
          <p:nvPr/>
        </p:nvSpPr>
        <p:spPr>
          <a:xfrm>
            <a:off x="1443263" y="3051241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8" name="Shape 2547"/>
          <p:cNvSpPr/>
          <p:nvPr/>
        </p:nvSpPr>
        <p:spPr>
          <a:xfrm>
            <a:off x="1972126" y="3026057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199" name="Shape 2548"/>
          <p:cNvSpPr/>
          <p:nvPr/>
        </p:nvSpPr>
        <p:spPr>
          <a:xfrm>
            <a:off x="2500989" y="3133089"/>
            <a:ext cx="277024" cy="62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0" name="Shape 2549"/>
          <p:cNvSpPr/>
          <p:nvPr/>
        </p:nvSpPr>
        <p:spPr>
          <a:xfrm>
            <a:off x="3029852" y="3026057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1" name="Shape 2550"/>
          <p:cNvSpPr/>
          <p:nvPr/>
        </p:nvSpPr>
        <p:spPr>
          <a:xfrm>
            <a:off x="3558716" y="3026057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2" name="Shape 2551"/>
          <p:cNvSpPr/>
          <p:nvPr/>
        </p:nvSpPr>
        <p:spPr>
          <a:xfrm>
            <a:off x="4087579" y="3026057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3" name="Shape 2552"/>
          <p:cNvSpPr/>
          <p:nvPr/>
        </p:nvSpPr>
        <p:spPr>
          <a:xfrm>
            <a:off x="4616442" y="3038648"/>
            <a:ext cx="277024" cy="251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4" name="Shape 2553"/>
          <p:cNvSpPr/>
          <p:nvPr/>
        </p:nvSpPr>
        <p:spPr>
          <a:xfrm>
            <a:off x="5145305" y="3038648"/>
            <a:ext cx="277024" cy="251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5" name="Shape 2554"/>
          <p:cNvSpPr/>
          <p:nvPr/>
        </p:nvSpPr>
        <p:spPr>
          <a:xfrm>
            <a:off x="5674168" y="3038648"/>
            <a:ext cx="277024" cy="251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6" name="Shape 2555"/>
          <p:cNvSpPr/>
          <p:nvPr/>
        </p:nvSpPr>
        <p:spPr>
          <a:xfrm>
            <a:off x="914400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7" name="Shape 2556"/>
          <p:cNvSpPr/>
          <p:nvPr/>
        </p:nvSpPr>
        <p:spPr>
          <a:xfrm>
            <a:off x="1443263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8" name="Shape 2557"/>
          <p:cNvSpPr/>
          <p:nvPr/>
        </p:nvSpPr>
        <p:spPr>
          <a:xfrm>
            <a:off x="1972126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09" name="Shape 2558"/>
          <p:cNvSpPr/>
          <p:nvPr/>
        </p:nvSpPr>
        <p:spPr>
          <a:xfrm>
            <a:off x="2500989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0" name="Shape 2559"/>
          <p:cNvSpPr/>
          <p:nvPr/>
        </p:nvSpPr>
        <p:spPr>
          <a:xfrm>
            <a:off x="3029852" y="3580104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1" name="Shape 2560"/>
          <p:cNvSpPr/>
          <p:nvPr/>
        </p:nvSpPr>
        <p:spPr>
          <a:xfrm>
            <a:off x="3558716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2" name="Shape 2561"/>
          <p:cNvSpPr/>
          <p:nvPr/>
        </p:nvSpPr>
        <p:spPr>
          <a:xfrm>
            <a:off x="4087579" y="3580104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3" name="Shape 2562"/>
          <p:cNvSpPr/>
          <p:nvPr/>
        </p:nvSpPr>
        <p:spPr>
          <a:xfrm>
            <a:off x="4616442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4" name="Shape 2563"/>
          <p:cNvSpPr/>
          <p:nvPr/>
        </p:nvSpPr>
        <p:spPr>
          <a:xfrm>
            <a:off x="5145305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5" name="Shape 2564"/>
          <p:cNvSpPr/>
          <p:nvPr/>
        </p:nvSpPr>
        <p:spPr>
          <a:xfrm>
            <a:off x="5674168" y="355492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6" name="Shape 2565"/>
          <p:cNvSpPr/>
          <p:nvPr/>
        </p:nvSpPr>
        <p:spPr>
          <a:xfrm>
            <a:off x="914400" y="4108967"/>
            <a:ext cx="277024" cy="226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7" name="Shape 2566"/>
          <p:cNvSpPr/>
          <p:nvPr/>
        </p:nvSpPr>
        <p:spPr>
          <a:xfrm>
            <a:off x="1443263" y="4108967"/>
            <a:ext cx="277024" cy="22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8" name="Shape 2567"/>
          <p:cNvSpPr/>
          <p:nvPr/>
        </p:nvSpPr>
        <p:spPr>
          <a:xfrm>
            <a:off x="1972126" y="4083783"/>
            <a:ext cx="277024" cy="277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19" name="Shape 2568"/>
          <p:cNvSpPr/>
          <p:nvPr/>
        </p:nvSpPr>
        <p:spPr>
          <a:xfrm>
            <a:off x="2500989" y="4083783"/>
            <a:ext cx="277024" cy="277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0" name="Shape 2569"/>
          <p:cNvSpPr/>
          <p:nvPr/>
        </p:nvSpPr>
        <p:spPr>
          <a:xfrm>
            <a:off x="3029852" y="4083783"/>
            <a:ext cx="277024" cy="277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1" name="Shape 2570"/>
          <p:cNvSpPr/>
          <p:nvPr/>
        </p:nvSpPr>
        <p:spPr>
          <a:xfrm>
            <a:off x="3558716" y="4090079"/>
            <a:ext cx="277024" cy="270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2" name="Shape 2571"/>
          <p:cNvSpPr/>
          <p:nvPr/>
        </p:nvSpPr>
        <p:spPr>
          <a:xfrm>
            <a:off x="4087579" y="408378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3" name="Shape 2572"/>
          <p:cNvSpPr/>
          <p:nvPr/>
        </p:nvSpPr>
        <p:spPr>
          <a:xfrm>
            <a:off x="4616442" y="408378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4" name="Shape 2573"/>
          <p:cNvSpPr/>
          <p:nvPr/>
        </p:nvSpPr>
        <p:spPr>
          <a:xfrm>
            <a:off x="5145305" y="408378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5" name="Shape 2574"/>
          <p:cNvSpPr/>
          <p:nvPr/>
        </p:nvSpPr>
        <p:spPr>
          <a:xfrm>
            <a:off x="5686760" y="4083783"/>
            <a:ext cx="251840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6" name="Shape 2575"/>
          <p:cNvSpPr/>
          <p:nvPr/>
        </p:nvSpPr>
        <p:spPr>
          <a:xfrm>
            <a:off x="914400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7" name="Shape 2576"/>
          <p:cNvSpPr/>
          <p:nvPr/>
        </p:nvSpPr>
        <p:spPr>
          <a:xfrm>
            <a:off x="1443263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8" name="Shape 2577"/>
          <p:cNvSpPr/>
          <p:nvPr/>
        </p:nvSpPr>
        <p:spPr>
          <a:xfrm>
            <a:off x="1984718" y="4612646"/>
            <a:ext cx="251840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29" name="Shape 2578"/>
          <p:cNvSpPr/>
          <p:nvPr/>
        </p:nvSpPr>
        <p:spPr>
          <a:xfrm>
            <a:off x="2551357" y="4612646"/>
            <a:ext cx="176288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0" name="Shape 2579"/>
          <p:cNvSpPr/>
          <p:nvPr/>
        </p:nvSpPr>
        <p:spPr>
          <a:xfrm>
            <a:off x="3029852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1" name="Shape 2580"/>
          <p:cNvSpPr/>
          <p:nvPr/>
        </p:nvSpPr>
        <p:spPr>
          <a:xfrm>
            <a:off x="3558716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0"/>
                </a:lnTo>
                <a:lnTo>
                  <a:pt x="6037" y="13240"/>
                </a:lnTo>
                <a:lnTo>
                  <a:pt x="6275" y="12602"/>
                </a:lnTo>
                <a:lnTo>
                  <a:pt x="7364" y="9683"/>
                </a:lnTo>
                <a:lnTo>
                  <a:pt x="8452" y="12602"/>
                </a:lnTo>
                <a:lnTo>
                  <a:pt x="8690" y="13240"/>
                </a:lnTo>
                <a:lnTo>
                  <a:pt x="11820" y="13240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8"/>
                </a:moveTo>
                <a:lnTo>
                  <a:pt x="16200" y="6883"/>
                </a:lnTo>
                <a:lnTo>
                  <a:pt x="15619" y="7308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7"/>
                </a:lnTo>
                <a:lnTo>
                  <a:pt x="16200" y="2793"/>
                </a:lnTo>
                <a:lnTo>
                  <a:pt x="16754" y="4267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8"/>
                  <a:pt x="16781" y="7308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2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2"/>
                </a:lnTo>
                <a:cubicBezTo>
                  <a:pt x="18409" y="6382"/>
                  <a:pt x="21600" y="3922"/>
                  <a:pt x="21600" y="39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2" name="Shape 2581"/>
          <p:cNvSpPr/>
          <p:nvPr/>
        </p:nvSpPr>
        <p:spPr>
          <a:xfrm>
            <a:off x="4087579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3" name="Shape 2582"/>
          <p:cNvSpPr/>
          <p:nvPr/>
        </p:nvSpPr>
        <p:spPr>
          <a:xfrm>
            <a:off x="4616442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1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1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2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5"/>
                </a:moveTo>
                <a:lnTo>
                  <a:pt x="4909" y="14728"/>
                </a:lnTo>
                <a:lnTo>
                  <a:pt x="4374" y="16155"/>
                </a:lnTo>
                <a:lnTo>
                  <a:pt x="2945" y="16155"/>
                </a:lnTo>
                <a:lnTo>
                  <a:pt x="4106" y="17048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8"/>
                </a:lnTo>
                <a:lnTo>
                  <a:pt x="6873" y="16155"/>
                </a:lnTo>
                <a:cubicBezTo>
                  <a:pt x="6873" y="16155"/>
                  <a:pt x="5445" y="16155"/>
                  <a:pt x="5445" y="16155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7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7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6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6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0"/>
                  <a:pt x="8836" y="16691"/>
                </a:cubicBezTo>
                <a:cubicBezTo>
                  <a:pt x="8836" y="16962"/>
                  <a:pt x="9056" y="17182"/>
                  <a:pt x="9327" y="17182"/>
                </a:cubicBezTo>
                <a:lnTo>
                  <a:pt x="18164" y="17182"/>
                </a:lnTo>
                <a:cubicBezTo>
                  <a:pt x="18435" y="17182"/>
                  <a:pt x="18655" y="16962"/>
                  <a:pt x="18655" y="16691"/>
                </a:cubicBezTo>
                <a:cubicBezTo>
                  <a:pt x="18655" y="16420"/>
                  <a:pt x="18435" y="16200"/>
                  <a:pt x="18164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4" name="Shape 2583"/>
          <p:cNvSpPr/>
          <p:nvPr/>
        </p:nvSpPr>
        <p:spPr>
          <a:xfrm>
            <a:off x="5145305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5" name="Shape 2584"/>
          <p:cNvSpPr/>
          <p:nvPr/>
        </p:nvSpPr>
        <p:spPr>
          <a:xfrm>
            <a:off x="5674168" y="461264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6" name="Shape 2585"/>
          <p:cNvSpPr/>
          <p:nvPr/>
        </p:nvSpPr>
        <p:spPr>
          <a:xfrm>
            <a:off x="6265991" y="1968340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7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7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7"/>
                  <a:pt x="15638" y="4614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4"/>
                  <a:pt x="2760" y="3757"/>
                  <a:pt x="1200" y="2579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29"/>
                  <a:pt x="10469" y="4909"/>
                  <a:pt x="10800" y="4909"/>
                </a:cubicBezTo>
                <a:cubicBezTo>
                  <a:pt x="11131" y="4909"/>
                  <a:pt x="11400" y="5129"/>
                  <a:pt x="11400" y="5400"/>
                </a:cubicBezTo>
                <a:cubicBezTo>
                  <a:pt x="11400" y="5672"/>
                  <a:pt x="11131" y="5891"/>
                  <a:pt x="10800" y="5891"/>
                </a:cubicBezTo>
                <a:cubicBezTo>
                  <a:pt x="10469" y="5891"/>
                  <a:pt x="10200" y="5672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4"/>
                  <a:pt x="6118" y="5617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7"/>
                  <a:pt x="18593" y="4894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7" name="Shape 2586"/>
          <p:cNvSpPr/>
          <p:nvPr/>
        </p:nvSpPr>
        <p:spPr>
          <a:xfrm>
            <a:off x="6794854" y="1968340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8" name="Shape 2587"/>
          <p:cNvSpPr/>
          <p:nvPr/>
        </p:nvSpPr>
        <p:spPr>
          <a:xfrm>
            <a:off x="7298534" y="196834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39" name="Shape 2588"/>
          <p:cNvSpPr/>
          <p:nvPr/>
        </p:nvSpPr>
        <p:spPr>
          <a:xfrm>
            <a:off x="7827397" y="1980931"/>
            <a:ext cx="277024" cy="251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0" name="Shape 2589"/>
          <p:cNvSpPr/>
          <p:nvPr/>
        </p:nvSpPr>
        <p:spPr>
          <a:xfrm>
            <a:off x="8356260" y="1980931"/>
            <a:ext cx="277024" cy="251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241" name="Shape 2590"/>
          <p:cNvSpPr/>
          <p:nvPr/>
        </p:nvSpPr>
        <p:spPr>
          <a:xfrm>
            <a:off x="8885124" y="196834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29"/>
                  <a:pt x="2945" y="5400"/>
                </a:cubicBezTo>
                <a:cubicBezTo>
                  <a:pt x="2945" y="5672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2"/>
                  <a:pt x="18655" y="5400"/>
                </a:cubicBezTo>
                <a:cubicBezTo>
                  <a:pt x="18655" y="5129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29"/>
                  <a:pt x="2945" y="10800"/>
                </a:cubicBezTo>
                <a:cubicBezTo>
                  <a:pt x="2945" y="11072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2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2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3" name="Shape 2591"/>
          <p:cNvSpPr/>
          <p:nvPr/>
        </p:nvSpPr>
        <p:spPr>
          <a:xfrm>
            <a:off x="9413987" y="196834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4" name="Shape 2592"/>
          <p:cNvSpPr/>
          <p:nvPr/>
        </p:nvSpPr>
        <p:spPr>
          <a:xfrm>
            <a:off x="9942850" y="196834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5" name="Shape 2593"/>
          <p:cNvSpPr/>
          <p:nvPr/>
        </p:nvSpPr>
        <p:spPr>
          <a:xfrm>
            <a:off x="10471713" y="196834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6" name="Shape 2594"/>
          <p:cNvSpPr/>
          <p:nvPr/>
        </p:nvSpPr>
        <p:spPr>
          <a:xfrm>
            <a:off x="11000576" y="1993523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1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1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7"/>
                  <a:pt x="5078" y="18000"/>
                  <a:pt x="5891" y="18000"/>
                </a:cubicBezTo>
                <a:cubicBezTo>
                  <a:pt x="6704" y="18000"/>
                  <a:pt x="7364" y="18807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7"/>
                  <a:pt x="14896" y="18000"/>
                  <a:pt x="15709" y="18000"/>
                </a:cubicBezTo>
                <a:cubicBezTo>
                  <a:pt x="16523" y="18000"/>
                  <a:pt x="17182" y="18807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69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69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7" name="Shape 2595"/>
          <p:cNvSpPr/>
          <p:nvPr/>
        </p:nvSpPr>
        <p:spPr>
          <a:xfrm>
            <a:off x="6240808" y="2509795"/>
            <a:ext cx="277024" cy="251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9"/>
                  <a:pt x="14727" y="13500"/>
                </a:cubicBezTo>
                <a:cubicBezTo>
                  <a:pt x="14727" y="13202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2"/>
                  <a:pt x="6873" y="13500"/>
                </a:cubicBezTo>
                <a:cubicBezTo>
                  <a:pt x="6873" y="13799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9"/>
                  <a:pt x="18655" y="11340"/>
                </a:cubicBezTo>
                <a:cubicBezTo>
                  <a:pt x="18655" y="11042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2"/>
                  <a:pt x="6873" y="11340"/>
                </a:cubicBezTo>
                <a:cubicBezTo>
                  <a:pt x="6873" y="11639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9"/>
                  <a:pt x="7855" y="19980"/>
                </a:cubicBezTo>
                <a:cubicBezTo>
                  <a:pt x="7855" y="19085"/>
                  <a:pt x="8514" y="18360"/>
                  <a:pt x="9327" y="18360"/>
                </a:cubicBezTo>
                <a:cubicBezTo>
                  <a:pt x="10141" y="18360"/>
                  <a:pt x="10800" y="19085"/>
                  <a:pt x="10800" y="19980"/>
                </a:cubicBezTo>
                <a:cubicBezTo>
                  <a:pt x="10800" y="20279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9"/>
                  <a:pt x="14727" y="19980"/>
                </a:cubicBezTo>
                <a:cubicBezTo>
                  <a:pt x="14727" y="19085"/>
                  <a:pt x="15386" y="18360"/>
                  <a:pt x="16200" y="18360"/>
                </a:cubicBezTo>
                <a:cubicBezTo>
                  <a:pt x="17014" y="18360"/>
                  <a:pt x="17673" y="19085"/>
                  <a:pt x="17673" y="19980"/>
                </a:cubicBezTo>
                <a:cubicBezTo>
                  <a:pt x="17673" y="20279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9"/>
                  <a:pt x="18655" y="9180"/>
                </a:cubicBezTo>
                <a:cubicBezTo>
                  <a:pt x="18655" y="8882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2"/>
                  <a:pt x="6873" y="9180"/>
                </a:cubicBezTo>
                <a:cubicBezTo>
                  <a:pt x="6873" y="9479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2"/>
                  <a:pt x="8836" y="19980"/>
                </a:cubicBezTo>
                <a:lnTo>
                  <a:pt x="8836" y="21060"/>
                </a:lnTo>
                <a:cubicBezTo>
                  <a:pt x="8836" y="21359"/>
                  <a:pt x="9056" y="21600"/>
                  <a:pt x="9327" y="21600"/>
                </a:cubicBezTo>
                <a:cubicBezTo>
                  <a:pt x="9598" y="21600"/>
                  <a:pt x="9818" y="21359"/>
                  <a:pt x="9818" y="21060"/>
                </a:cubicBezTo>
                <a:lnTo>
                  <a:pt x="9818" y="19980"/>
                </a:lnTo>
                <a:cubicBezTo>
                  <a:pt x="9818" y="19682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9"/>
                  <a:pt x="16911" y="3240"/>
                  <a:pt x="17182" y="3240"/>
                </a:cubicBezTo>
                <a:cubicBezTo>
                  <a:pt x="17453" y="3240"/>
                  <a:pt x="17673" y="2999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9"/>
                  <a:pt x="2945" y="15660"/>
                </a:cubicBezTo>
                <a:cubicBezTo>
                  <a:pt x="2945" y="15362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2"/>
                  <a:pt x="15709" y="19980"/>
                </a:cubicBezTo>
                <a:lnTo>
                  <a:pt x="15709" y="21060"/>
                </a:lnTo>
                <a:cubicBezTo>
                  <a:pt x="15709" y="21359"/>
                  <a:pt x="15929" y="21600"/>
                  <a:pt x="16200" y="21600"/>
                </a:cubicBezTo>
                <a:cubicBezTo>
                  <a:pt x="16471" y="21600"/>
                  <a:pt x="16691" y="21359"/>
                  <a:pt x="16691" y="21060"/>
                </a:cubicBezTo>
                <a:lnTo>
                  <a:pt x="16691" y="19980"/>
                </a:lnTo>
                <a:cubicBezTo>
                  <a:pt x="16691" y="19682"/>
                  <a:pt x="16471" y="19440"/>
                  <a:pt x="16200" y="194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8" name="Shape 2596"/>
          <p:cNvSpPr/>
          <p:nvPr/>
        </p:nvSpPr>
        <p:spPr>
          <a:xfrm>
            <a:off x="6769671" y="2534979"/>
            <a:ext cx="277024" cy="2014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59" name="Shape 2597"/>
          <p:cNvSpPr/>
          <p:nvPr/>
        </p:nvSpPr>
        <p:spPr>
          <a:xfrm>
            <a:off x="7298534" y="2522387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0" name="Shape 2598"/>
          <p:cNvSpPr/>
          <p:nvPr/>
        </p:nvSpPr>
        <p:spPr>
          <a:xfrm>
            <a:off x="7827397" y="2522387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1" name="Shape 2599"/>
          <p:cNvSpPr/>
          <p:nvPr/>
        </p:nvSpPr>
        <p:spPr>
          <a:xfrm>
            <a:off x="8356260" y="249720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2" name="Shape 2600"/>
          <p:cNvSpPr/>
          <p:nvPr/>
        </p:nvSpPr>
        <p:spPr>
          <a:xfrm>
            <a:off x="8885124" y="249720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3" name="Shape 2601"/>
          <p:cNvSpPr/>
          <p:nvPr/>
        </p:nvSpPr>
        <p:spPr>
          <a:xfrm>
            <a:off x="9413987" y="249720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4" name="Shape 2602"/>
          <p:cNvSpPr/>
          <p:nvPr/>
        </p:nvSpPr>
        <p:spPr>
          <a:xfrm>
            <a:off x="9942850" y="2522387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5" name="Shape 2603"/>
          <p:cNvSpPr/>
          <p:nvPr/>
        </p:nvSpPr>
        <p:spPr>
          <a:xfrm>
            <a:off x="10471713" y="2509795"/>
            <a:ext cx="277024" cy="251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6" name="Shape 2604"/>
          <p:cNvSpPr/>
          <p:nvPr/>
        </p:nvSpPr>
        <p:spPr>
          <a:xfrm>
            <a:off x="11000576" y="2522387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7" name="Shape 2605"/>
          <p:cNvSpPr/>
          <p:nvPr/>
        </p:nvSpPr>
        <p:spPr>
          <a:xfrm>
            <a:off x="6240807" y="3026066"/>
            <a:ext cx="277155" cy="277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8" name="Shape 2606"/>
          <p:cNvSpPr/>
          <p:nvPr/>
        </p:nvSpPr>
        <p:spPr>
          <a:xfrm>
            <a:off x="6769671" y="302606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69" name="Shape 2607"/>
          <p:cNvSpPr/>
          <p:nvPr/>
        </p:nvSpPr>
        <p:spPr>
          <a:xfrm>
            <a:off x="7298534" y="3051250"/>
            <a:ext cx="277024" cy="226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0" name="Shape 2608"/>
          <p:cNvSpPr/>
          <p:nvPr/>
        </p:nvSpPr>
        <p:spPr>
          <a:xfrm>
            <a:off x="7827397" y="3051250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1" name="Shape 2609"/>
          <p:cNvSpPr/>
          <p:nvPr/>
        </p:nvSpPr>
        <p:spPr>
          <a:xfrm>
            <a:off x="8356260" y="3051250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2" name="Shape 2610"/>
          <p:cNvSpPr/>
          <p:nvPr/>
        </p:nvSpPr>
        <p:spPr>
          <a:xfrm>
            <a:off x="8885124" y="3051250"/>
            <a:ext cx="277024" cy="226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3" name="Shape 2611"/>
          <p:cNvSpPr/>
          <p:nvPr/>
        </p:nvSpPr>
        <p:spPr>
          <a:xfrm>
            <a:off x="9413987" y="3038658"/>
            <a:ext cx="277024" cy="251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4" name="Shape 2612"/>
          <p:cNvSpPr/>
          <p:nvPr/>
        </p:nvSpPr>
        <p:spPr>
          <a:xfrm>
            <a:off x="9942850" y="3051250"/>
            <a:ext cx="277024" cy="226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5" name="Shape 2613"/>
          <p:cNvSpPr/>
          <p:nvPr/>
        </p:nvSpPr>
        <p:spPr>
          <a:xfrm>
            <a:off x="10471713" y="302606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6" name="Shape 2614"/>
          <p:cNvSpPr/>
          <p:nvPr/>
        </p:nvSpPr>
        <p:spPr>
          <a:xfrm>
            <a:off x="11000576" y="3026066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7" name="Shape 2615"/>
          <p:cNvSpPr/>
          <p:nvPr/>
        </p:nvSpPr>
        <p:spPr>
          <a:xfrm>
            <a:off x="6240808" y="35549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8" name="Shape 2616"/>
          <p:cNvSpPr/>
          <p:nvPr/>
        </p:nvSpPr>
        <p:spPr>
          <a:xfrm>
            <a:off x="6769671" y="3567521"/>
            <a:ext cx="277024" cy="251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79" name="Shape 2617"/>
          <p:cNvSpPr/>
          <p:nvPr/>
        </p:nvSpPr>
        <p:spPr>
          <a:xfrm>
            <a:off x="7298534" y="3580113"/>
            <a:ext cx="277024" cy="226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0" name="Shape 2618"/>
          <p:cNvSpPr/>
          <p:nvPr/>
        </p:nvSpPr>
        <p:spPr>
          <a:xfrm>
            <a:off x="7827397" y="3554930"/>
            <a:ext cx="276998" cy="277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1" name="Shape 2619"/>
          <p:cNvSpPr/>
          <p:nvPr/>
        </p:nvSpPr>
        <p:spPr>
          <a:xfrm>
            <a:off x="8356260" y="3554930"/>
            <a:ext cx="277024" cy="27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2" name="Shape 2620"/>
          <p:cNvSpPr/>
          <p:nvPr/>
        </p:nvSpPr>
        <p:spPr>
          <a:xfrm>
            <a:off x="8885124" y="3567521"/>
            <a:ext cx="277024" cy="251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3" name="Shape 2621"/>
          <p:cNvSpPr/>
          <p:nvPr/>
        </p:nvSpPr>
        <p:spPr>
          <a:xfrm>
            <a:off x="9413987" y="3605297"/>
            <a:ext cx="277024" cy="176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4" name="Shape 2622"/>
          <p:cNvSpPr/>
          <p:nvPr/>
        </p:nvSpPr>
        <p:spPr>
          <a:xfrm>
            <a:off x="9942850" y="35549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5" name="Shape 2623"/>
          <p:cNvSpPr/>
          <p:nvPr/>
        </p:nvSpPr>
        <p:spPr>
          <a:xfrm>
            <a:off x="10471713" y="35549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6" name="Shape 2624"/>
          <p:cNvSpPr/>
          <p:nvPr/>
        </p:nvSpPr>
        <p:spPr>
          <a:xfrm>
            <a:off x="11000576" y="3554930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6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6"/>
                  <a:pt x="10800" y="1056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2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0"/>
                  <a:pt x="10889" y="0"/>
                  <a:pt x="10800" y="0"/>
                </a:cubicBezTo>
                <a:cubicBezTo>
                  <a:pt x="10711" y="0"/>
                  <a:pt x="10632" y="30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2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9"/>
                </a:lnTo>
                <a:lnTo>
                  <a:pt x="25" y="20954"/>
                </a:lnTo>
                <a:lnTo>
                  <a:pt x="31" y="20955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cubicBezTo>
                  <a:pt x="21600" y="21055"/>
                  <a:pt x="21586" y="21005"/>
                  <a:pt x="21569" y="20955"/>
                </a:cubicBezTo>
                <a:lnTo>
                  <a:pt x="21575" y="20954"/>
                </a:lnTo>
                <a:lnTo>
                  <a:pt x="20593" y="18009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7" name="Shape 2625"/>
          <p:cNvSpPr/>
          <p:nvPr/>
        </p:nvSpPr>
        <p:spPr>
          <a:xfrm>
            <a:off x="6240808" y="4108976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8" name="Shape 2626"/>
          <p:cNvSpPr/>
          <p:nvPr/>
        </p:nvSpPr>
        <p:spPr>
          <a:xfrm>
            <a:off x="6794854" y="4083793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6"/>
                </a:cubicBezTo>
                <a:lnTo>
                  <a:pt x="6916" y="6377"/>
                </a:lnTo>
                <a:cubicBezTo>
                  <a:pt x="6904" y="6106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0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4"/>
                </a:moveTo>
                <a:cubicBezTo>
                  <a:pt x="14711" y="18664"/>
                  <a:pt x="14989" y="18452"/>
                  <a:pt x="15001" y="18181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6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4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89" name="Shape 2627"/>
          <p:cNvSpPr/>
          <p:nvPr/>
        </p:nvSpPr>
        <p:spPr>
          <a:xfrm>
            <a:off x="7342606" y="4083793"/>
            <a:ext cx="188880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0" name="Shape 2628"/>
          <p:cNvSpPr/>
          <p:nvPr/>
        </p:nvSpPr>
        <p:spPr>
          <a:xfrm>
            <a:off x="7827397" y="408379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1" name="Shape 2629"/>
          <p:cNvSpPr/>
          <p:nvPr/>
        </p:nvSpPr>
        <p:spPr>
          <a:xfrm>
            <a:off x="8356260" y="4083793"/>
            <a:ext cx="277101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2" name="Shape 2630"/>
          <p:cNvSpPr/>
          <p:nvPr/>
        </p:nvSpPr>
        <p:spPr>
          <a:xfrm>
            <a:off x="8948083" y="4083793"/>
            <a:ext cx="151111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3" name="Shape 2631"/>
          <p:cNvSpPr/>
          <p:nvPr/>
        </p:nvSpPr>
        <p:spPr>
          <a:xfrm>
            <a:off x="9413987" y="4108976"/>
            <a:ext cx="277024" cy="2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4" name="Shape 2632"/>
          <p:cNvSpPr/>
          <p:nvPr/>
        </p:nvSpPr>
        <p:spPr>
          <a:xfrm>
            <a:off x="9968034" y="4083793"/>
            <a:ext cx="226656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5" name="Shape 2633"/>
          <p:cNvSpPr/>
          <p:nvPr/>
        </p:nvSpPr>
        <p:spPr>
          <a:xfrm>
            <a:off x="10471713" y="408379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  <p:sp>
        <p:nvSpPr>
          <p:cNvPr id="396" name="Shape 2634"/>
          <p:cNvSpPr/>
          <p:nvPr/>
        </p:nvSpPr>
        <p:spPr>
          <a:xfrm>
            <a:off x="11000576" y="4083793"/>
            <a:ext cx="277024" cy="277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cs typeface="+mn-ea"/>
              <a:sym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54"/>
          <p:cNvSpPr>
            <a:spLocks noChangeArrowheads="1"/>
          </p:cNvSpPr>
          <p:nvPr/>
        </p:nvSpPr>
        <p:spPr bwMode="auto">
          <a:xfrm>
            <a:off x="2684585" y="5575635"/>
            <a:ext cx="255276" cy="255276"/>
          </a:xfrm>
          <a:custGeom>
            <a:avLst/>
            <a:gdLst>
              <a:gd name="T0" fmla="*/ 187 w 196"/>
              <a:gd name="T1" fmla="*/ 32 h 196"/>
              <a:gd name="T2" fmla="*/ 162 w 196"/>
              <a:gd name="T3" fmla="*/ 7 h 196"/>
              <a:gd name="T4" fmla="*/ 162 w 196"/>
              <a:gd name="T5" fmla="*/ 7 h 196"/>
              <a:gd name="T6" fmla="*/ 136 w 196"/>
              <a:gd name="T7" fmla="*/ 7 h 196"/>
              <a:gd name="T8" fmla="*/ 18 w 196"/>
              <a:gd name="T9" fmla="*/ 125 h 196"/>
              <a:gd name="T10" fmla="*/ 0 w 196"/>
              <a:gd name="T11" fmla="*/ 195 h 196"/>
              <a:gd name="T12" fmla="*/ 70 w 196"/>
              <a:gd name="T13" fmla="*/ 176 h 196"/>
              <a:gd name="T14" fmla="*/ 187 w 196"/>
              <a:gd name="T15" fmla="*/ 58 h 196"/>
              <a:gd name="T16" fmla="*/ 187 w 196"/>
              <a:gd name="T17" fmla="*/ 58 h 196"/>
              <a:gd name="T18" fmla="*/ 187 w 196"/>
              <a:gd name="T19" fmla="*/ 32 h 196"/>
              <a:gd name="T20" fmla="*/ 28 w 196"/>
              <a:gd name="T21" fmla="*/ 127 h 196"/>
              <a:gd name="T22" fmla="*/ 117 w 196"/>
              <a:gd name="T23" fmla="*/ 38 h 196"/>
              <a:gd name="T24" fmla="*/ 156 w 196"/>
              <a:gd name="T25" fmla="*/ 77 h 196"/>
              <a:gd name="T26" fmla="*/ 67 w 196"/>
              <a:gd name="T27" fmla="*/ 167 h 196"/>
              <a:gd name="T28" fmla="*/ 28 w 196"/>
              <a:gd name="T29" fmla="*/ 127 h 196"/>
              <a:gd name="T30" fmla="*/ 24 w 196"/>
              <a:gd name="T31" fmla="*/ 136 h 196"/>
              <a:gd name="T32" fmla="*/ 59 w 196"/>
              <a:gd name="T33" fmla="*/ 170 h 196"/>
              <a:gd name="T34" fmla="*/ 31 w 196"/>
              <a:gd name="T35" fmla="*/ 178 h 196"/>
              <a:gd name="T36" fmla="*/ 17 w 196"/>
              <a:gd name="T37" fmla="*/ 163 h 196"/>
              <a:gd name="T38" fmla="*/ 24 w 196"/>
              <a:gd name="T39" fmla="*/ 136 h 196"/>
              <a:gd name="T40" fmla="*/ 182 w 196"/>
              <a:gd name="T41" fmla="*/ 52 h 196"/>
              <a:gd name="T42" fmla="*/ 169 w 196"/>
              <a:gd name="T43" fmla="*/ 65 h 196"/>
              <a:gd name="T44" fmla="*/ 129 w 196"/>
              <a:gd name="T45" fmla="*/ 25 h 196"/>
              <a:gd name="T46" fmla="*/ 142 w 196"/>
              <a:gd name="T47" fmla="*/ 13 h 196"/>
              <a:gd name="T48" fmla="*/ 142 w 196"/>
              <a:gd name="T49" fmla="*/ 13 h 196"/>
              <a:gd name="T50" fmla="*/ 156 w 196"/>
              <a:gd name="T51" fmla="*/ 13 h 196"/>
              <a:gd name="T52" fmla="*/ 182 w 196"/>
              <a:gd name="T53" fmla="*/ 38 h 196"/>
              <a:gd name="T54" fmla="*/ 182 w 196"/>
              <a:gd name="T55" fmla="*/ 38 h 196"/>
              <a:gd name="T56" fmla="*/ 182 w 196"/>
              <a:gd name="T57" fmla="*/ 5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6" h="196">
                <a:moveTo>
                  <a:pt x="187" y="32"/>
                </a:moveTo>
                <a:lnTo>
                  <a:pt x="162" y="7"/>
                </a:lnTo>
                <a:lnTo>
                  <a:pt x="162" y="7"/>
                </a:lnTo>
                <a:cubicBezTo>
                  <a:pt x="155" y="0"/>
                  <a:pt x="143" y="0"/>
                  <a:pt x="136" y="7"/>
                </a:cubicBezTo>
                <a:lnTo>
                  <a:pt x="18" y="125"/>
                </a:lnTo>
                <a:lnTo>
                  <a:pt x="0" y="195"/>
                </a:lnTo>
                <a:lnTo>
                  <a:pt x="70" y="176"/>
                </a:lnTo>
                <a:lnTo>
                  <a:pt x="187" y="58"/>
                </a:lnTo>
                <a:lnTo>
                  <a:pt x="187" y="58"/>
                </a:lnTo>
                <a:cubicBezTo>
                  <a:pt x="195" y="51"/>
                  <a:pt x="195" y="39"/>
                  <a:pt x="187" y="32"/>
                </a:cubicBezTo>
                <a:close/>
                <a:moveTo>
                  <a:pt x="28" y="127"/>
                </a:moveTo>
                <a:lnTo>
                  <a:pt x="117" y="38"/>
                </a:lnTo>
                <a:lnTo>
                  <a:pt x="156" y="77"/>
                </a:lnTo>
                <a:lnTo>
                  <a:pt x="67" y="167"/>
                </a:lnTo>
                <a:lnTo>
                  <a:pt x="28" y="127"/>
                </a:lnTo>
                <a:close/>
                <a:moveTo>
                  <a:pt x="24" y="136"/>
                </a:moveTo>
                <a:lnTo>
                  <a:pt x="59" y="170"/>
                </a:lnTo>
                <a:lnTo>
                  <a:pt x="31" y="178"/>
                </a:lnTo>
                <a:lnTo>
                  <a:pt x="17" y="163"/>
                </a:lnTo>
                <a:lnTo>
                  <a:pt x="24" y="136"/>
                </a:lnTo>
                <a:close/>
                <a:moveTo>
                  <a:pt x="182" y="52"/>
                </a:moveTo>
                <a:lnTo>
                  <a:pt x="169" y="65"/>
                </a:lnTo>
                <a:lnTo>
                  <a:pt x="129" y="25"/>
                </a:lnTo>
                <a:lnTo>
                  <a:pt x="142" y="13"/>
                </a:lnTo>
                <a:lnTo>
                  <a:pt x="142" y="13"/>
                </a:lnTo>
                <a:cubicBezTo>
                  <a:pt x="146" y="9"/>
                  <a:pt x="152" y="9"/>
                  <a:pt x="156" y="13"/>
                </a:cubicBezTo>
                <a:lnTo>
                  <a:pt x="182" y="38"/>
                </a:lnTo>
                <a:lnTo>
                  <a:pt x="182" y="38"/>
                </a:lnTo>
                <a:cubicBezTo>
                  <a:pt x="185" y="42"/>
                  <a:pt x="185" y="48"/>
                  <a:pt x="18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157"/>
          <p:cNvSpPr>
            <a:spLocks noChangeArrowheads="1"/>
          </p:cNvSpPr>
          <p:nvPr/>
        </p:nvSpPr>
        <p:spPr bwMode="auto">
          <a:xfrm>
            <a:off x="2678781" y="3295560"/>
            <a:ext cx="272683" cy="272679"/>
          </a:xfrm>
          <a:custGeom>
            <a:avLst/>
            <a:gdLst>
              <a:gd name="T0" fmla="*/ 104 w 209"/>
              <a:gd name="T1" fmla="*/ 0 h 208"/>
              <a:gd name="T2" fmla="*/ 90 w 209"/>
              <a:gd name="T3" fmla="*/ 24 h 208"/>
              <a:gd name="T4" fmla="*/ 76 w 209"/>
              <a:gd name="T5" fmla="*/ 194 h 208"/>
              <a:gd name="T6" fmla="*/ 89 w 209"/>
              <a:gd name="T7" fmla="*/ 207 h 208"/>
              <a:gd name="T8" fmla="*/ 120 w 209"/>
              <a:gd name="T9" fmla="*/ 207 h 208"/>
              <a:gd name="T10" fmla="*/ 132 w 209"/>
              <a:gd name="T11" fmla="*/ 48 h 208"/>
              <a:gd name="T12" fmla="*/ 117 w 209"/>
              <a:gd name="T13" fmla="*/ 23 h 208"/>
              <a:gd name="T14" fmla="*/ 124 w 209"/>
              <a:gd name="T15" fmla="*/ 194 h 208"/>
              <a:gd name="T16" fmla="*/ 120 w 209"/>
              <a:gd name="T17" fmla="*/ 199 h 208"/>
              <a:gd name="T18" fmla="*/ 89 w 209"/>
              <a:gd name="T19" fmla="*/ 199 h 208"/>
              <a:gd name="T20" fmla="*/ 84 w 209"/>
              <a:gd name="T21" fmla="*/ 170 h 208"/>
              <a:gd name="T22" fmla="*/ 124 w 209"/>
              <a:gd name="T23" fmla="*/ 183 h 208"/>
              <a:gd name="T24" fmla="*/ 84 w 209"/>
              <a:gd name="T25" fmla="*/ 162 h 208"/>
              <a:gd name="T26" fmla="*/ 124 w 209"/>
              <a:gd name="T27" fmla="*/ 57 h 208"/>
              <a:gd name="T28" fmla="*/ 85 w 209"/>
              <a:gd name="T29" fmla="*/ 49 h 208"/>
              <a:gd name="T30" fmla="*/ 98 w 209"/>
              <a:gd name="T31" fmla="*/ 27 h 208"/>
              <a:gd name="T32" fmla="*/ 111 w 209"/>
              <a:gd name="T33" fmla="*/ 28 h 208"/>
              <a:gd name="T34" fmla="*/ 85 w 209"/>
              <a:gd name="T35" fmla="*/ 49 h 208"/>
              <a:gd name="T36" fmla="*/ 193 w 209"/>
              <a:gd name="T37" fmla="*/ 23 h 208"/>
              <a:gd name="T38" fmla="*/ 167 w 209"/>
              <a:gd name="T39" fmla="*/ 23 h 208"/>
              <a:gd name="T40" fmla="*/ 151 w 209"/>
              <a:gd name="T41" fmla="*/ 48 h 208"/>
              <a:gd name="T42" fmla="*/ 151 w 209"/>
              <a:gd name="T43" fmla="*/ 194 h 208"/>
              <a:gd name="T44" fmla="*/ 195 w 209"/>
              <a:gd name="T45" fmla="*/ 207 h 208"/>
              <a:gd name="T46" fmla="*/ 208 w 209"/>
              <a:gd name="T47" fmla="*/ 194 h 208"/>
              <a:gd name="T48" fmla="*/ 194 w 209"/>
              <a:gd name="T49" fmla="*/ 24 h 208"/>
              <a:gd name="T50" fmla="*/ 173 w 209"/>
              <a:gd name="T51" fmla="*/ 27 h 208"/>
              <a:gd name="T52" fmla="*/ 187 w 209"/>
              <a:gd name="T53" fmla="*/ 28 h 208"/>
              <a:gd name="T54" fmla="*/ 161 w 209"/>
              <a:gd name="T55" fmla="*/ 49 h 208"/>
              <a:gd name="T56" fmla="*/ 200 w 209"/>
              <a:gd name="T57" fmla="*/ 183 h 208"/>
              <a:gd name="T58" fmla="*/ 200 w 209"/>
              <a:gd name="T59" fmla="*/ 194 h 208"/>
              <a:gd name="T60" fmla="*/ 164 w 209"/>
              <a:gd name="T61" fmla="*/ 199 h 208"/>
              <a:gd name="T62" fmla="*/ 160 w 209"/>
              <a:gd name="T63" fmla="*/ 194 h 208"/>
              <a:gd name="T64" fmla="*/ 200 w 209"/>
              <a:gd name="T65" fmla="*/ 170 h 208"/>
              <a:gd name="T66" fmla="*/ 200 w 209"/>
              <a:gd name="T67" fmla="*/ 162 h 208"/>
              <a:gd name="T68" fmla="*/ 160 w 209"/>
              <a:gd name="T69" fmla="*/ 57 h 208"/>
              <a:gd name="T70" fmla="*/ 200 w 209"/>
              <a:gd name="T71" fmla="*/ 162 h 208"/>
              <a:gd name="T72" fmla="*/ 29 w 209"/>
              <a:gd name="T73" fmla="*/ 0 h 208"/>
              <a:gd name="T74" fmla="*/ 15 w 209"/>
              <a:gd name="T75" fmla="*/ 24 h 208"/>
              <a:gd name="T76" fmla="*/ 0 w 209"/>
              <a:gd name="T77" fmla="*/ 194 h 208"/>
              <a:gd name="T78" fmla="*/ 13 w 209"/>
              <a:gd name="T79" fmla="*/ 207 h 208"/>
              <a:gd name="T80" fmla="*/ 45 w 209"/>
              <a:gd name="T81" fmla="*/ 207 h 208"/>
              <a:gd name="T82" fmla="*/ 57 w 209"/>
              <a:gd name="T83" fmla="*/ 48 h 208"/>
              <a:gd name="T84" fmla="*/ 42 w 209"/>
              <a:gd name="T85" fmla="*/ 23 h 208"/>
              <a:gd name="T86" fmla="*/ 48 w 209"/>
              <a:gd name="T87" fmla="*/ 194 h 208"/>
              <a:gd name="T88" fmla="*/ 45 w 209"/>
              <a:gd name="T89" fmla="*/ 199 h 208"/>
              <a:gd name="T90" fmla="*/ 13 w 209"/>
              <a:gd name="T91" fmla="*/ 199 h 208"/>
              <a:gd name="T92" fmla="*/ 9 w 209"/>
              <a:gd name="T93" fmla="*/ 170 h 208"/>
              <a:gd name="T94" fmla="*/ 48 w 209"/>
              <a:gd name="T95" fmla="*/ 183 h 208"/>
              <a:gd name="T96" fmla="*/ 9 w 209"/>
              <a:gd name="T97" fmla="*/ 162 h 208"/>
              <a:gd name="T98" fmla="*/ 48 w 209"/>
              <a:gd name="T99" fmla="*/ 57 h 208"/>
              <a:gd name="T100" fmla="*/ 10 w 209"/>
              <a:gd name="T101" fmla="*/ 49 h 208"/>
              <a:gd name="T102" fmla="*/ 22 w 209"/>
              <a:gd name="T103" fmla="*/ 27 h 208"/>
              <a:gd name="T104" fmla="*/ 36 w 209"/>
              <a:gd name="T105" fmla="*/ 28 h 208"/>
              <a:gd name="T106" fmla="*/ 10 w 209"/>
              <a:gd name="T107" fmla="*/ 4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9" h="208">
                <a:moveTo>
                  <a:pt x="117" y="23"/>
                </a:moveTo>
                <a:lnTo>
                  <a:pt x="104" y="0"/>
                </a:lnTo>
                <a:lnTo>
                  <a:pt x="91" y="23"/>
                </a:lnTo>
                <a:lnTo>
                  <a:pt x="90" y="24"/>
                </a:lnTo>
                <a:lnTo>
                  <a:pt x="76" y="48"/>
                </a:lnTo>
                <a:lnTo>
                  <a:pt x="76" y="194"/>
                </a:lnTo>
                <a:lnTo>
                  <a:pt x="76" y="194"/>
                </a:lnTo>
                <a:cubicBezTo>
                  <a:pt x="76" y="201"/>
                  <a:pt x="82" y="207"/>
                  <a:pt x="89" y="207"/>
                </a:cubicBezTo>
                <a:lnTo>
                  <a:pt x="120" y="207"/>
                </a:lnTo>
                <a:lnTo>
                  <a:pt x="120" y="207"/>
                </a:lnTo>
                <a:cubicBezTo>
                  <a:pt x="127" y="207"/>
                  <a:pt x="132" y="201"/>
                  <a:pt x="132" y="194"/>
                </a:cubicBezTo>
                <a:lnTo>
                  <a:pt x="132" y="48"/>
                </a:lnTo>
                <a:lnTo>
                  <a:pt x="118" y="24"/>
                </a:lnTo>
                <a:lnTo>
                  <a:pt x="117" y="23"/>
                </a:lnTo>
                <a:close/>
                <a:moveTo>
                  <a:pt x="124" y="183"/>
                </a:moveTo>
                <a:lnTo>
                  <a:pt x="124" y="194"/>
                </a:lnTo>
                <a:lnTo>
                  <a:pt x="124" y="194"/>
                </a:lnTo>
                <a:cubicBezTo>
                  <a:pt x="124" y="197"/>
                  <a:pt x="122" y="199"/>
                  <a:pt x="120" y="199"/>
                </a:cubicBezTo>
                <a:lnTo>
                  <a:pt x="89" y="199"/>
                </a:lnTo>
                <a:lnTo>
                  <a:pt x="89" y="199"/>
                </a:lnTo>
                <a:cubicBezTo>
                  <a:pt x="86" y="199"/>
                  <a:pt x="84" y="197"/>
                  <a:pt x="84" y="194"/>
                </a:cubicBezTo>
                <a:lnTo>
                  <a:pt x="84" y="170"/>
                </a:lnTo>
                <a:lnTo>
                  <a:pt x="124" y="170"/>
                </a:lnTo>
                <a:lnTo>
                  <a:pt x="124" y="183"/>
                </a:lnTo>
                <a:close/>
                <a:moveTo>
                  <a:pt x="124" y="162"/>
                </a:moveTo>
                <a:lnTo>
                  <a:pt x="84" y="162"/>
                </a:lnTo>
                <a:lnTo>
                  <a:pt x="84" y="57"/>
                </a:lnTo>
                <a:lnTo>
                  <a:pt x="124" y="57"/>
                </a:lnTo>
                <a:lnTo>
                  <a:pt x="124" y="162"/>
                </a:lnTo>
                <a:close/>
                <a:moveTo>
                  <a:pt x="85" y="49"/>
                </a:moveTo>
                <a:lnTo>
                  <a:pt x="97" y="28"/>
                </a:lnTo>
                <a:lnTo>
                  <a:pt x="98" y="27"/>
                </a:lnTo>
                <a:lnTo>
                  <a:pt x="110" y="27"/>
                </a:lnTo>
                <a:lnTo>
                  <a:pt x="111" y="28"/>
                </a:lnTo>
                <a:lnTo>
                  <a:pt x="123" y="49"/>
                </a:lnTo>
                <a:lnTo>
                  <a:pt x="85" y="49"/>
                </a:lnTo>
                <a:close/>
                <a:moveTo>
                  <a:pt x="194" y="24"/>
                </a:moveTo>
                <a:lnTo>
                  <a:pt x="193" y="23"/>
                </a:lnTo>
                <a:lnTo>
                  <a:pt x="179" y="0"/>
                </a:lnTo>
                <a:lnTo>
                  <a:pt x="167" y="23"/>
                </a:lnTo>
                <a:lnTo>
                  <a:pt x="165" y="24"/>
                </a:lnTo>
                <a:lnTo>
                  <a:pt x="151" y="48"/>
                </a:lnTo>
                <a:lnTo>
                  <a:pt x="151" y="194"/>
                </a:lnTo>
                <a:lnTo>
                  <a:pt x="151" y="194"/>
                </a:lnTo>
                <a:cubicBezTo>
                  <a:pt x="151" y="201"/>
                  <a:pt x="157" y="207"/>
                  <a:pt x="164" y="207"/>
                </a:cubicBezTo>
                <a:lnTo>
                  <a:pt x="195" y="207"/>
                </a:lnTo>
                <a:lnTo>
                  <a:pt x="195" y="207"/>
                </a:lnTo>
                <a:cubicBezTo>
                  <a:pt x="202" y="207"/>
                  <a:pt x="208" y="201"/>
                  <a:pt x="208" y="194"/>
                </a:cubicBezTo>
                <a:lnTo>
                  <a:pt x="208" y="48"/>
                </a:lnTo>
                <a:lnTo>
                  <a:pt x="194" y="24"/>
                </a:lnTo>
                <a:close/>
                <a:moveTo>
                  <a:pt x="173" y="28"/>
                </a:moveTo>
                <a:lnTo>
                  <a:pt x="173" y="27"/>
                </a:lnTo>
                <a:lnTo>
                  <a:pt x="186" y="27"/>
                </a:lnTo>
                <a:lnTo>
                  <a:pt x="187" y="28"/>
                </a:lnTo>
                <a:lnTo>
                  <a:pt x="199" y="49"/>
                </a:lnTo>
                <a:lnTo>
                  <a:pt x="161" y="49"/>
                </a:lnTo>
                <a:lnTo>
                  <a:pt x="173" y="28"/>
                </a:lnTo>
                <a:close/>
                <a:moveTo>
                  <a:pt x="200" y="183"/>
                </a:moveTo>
                <a:lnTo>
                  <a:pt x="200" y="194"/>
                </a:lnTo>
                <a:lnTo>
                  <a:pt x="200" y="194"/>
                </a:lnTo>
                <a:cubicBezTo>
                  <a:pt x="200" y="197"/>
                  <a:pt x="197" y="199"/>
                  <a:pt x="195" y="199"/>
                </a:cubicBezTo>
                <a:lnTo>
                  <a:pt x="164" y="199"/>
                </a:lnTo>
                <a:lnTo>
                  <a:pt x="164" y="199"/>
                </a:lnTo>
                <a:cubicBezTo>
                  <a:pt x="162" y="199"/>
                  <a:pt x="160" y="197"/>
                  <a:pt x="160" y="194"/>
                </a:cubicBezTo>
                <a:lnTo>
                  <a:pt x="160" y="170"/>
                </a:lnTo>
                <a:lnTo>
                  <a:pt x="200" y="170"/>
                </a:lnTo>
                <a:lnTo>
                  <a:pt x="200" y="183"/>
                </a:lnTo>
                <a:close/>
                <a:moveTo>
                  <a:pt x="200" y="162"/>
                </a:moveTo>
                <a:lnTo>
                  <a:pt x="160" y="162"/>
                </a:lnTo>
                <a:lnTo>
                  <a:pt x="160" y="57"/>
                </a:lnTo>
                <a:lnTo>
                  <a:pt x="200" y="57"/>
                </a:lnTo>
                <a:lnTo>
                  <a:pt x="200" y="162"/>
                </a:lnTo>
                <a:close/>
                <a:moveTo>
                  <a:pt x="42" y="23"/>
                </a:moveTo>
                <a:lnTo>
                  <a:pt x="29" y="0"/>
                </a:lnTo>
                <a:lnTo>
                  <a:pt x="15" y="23"/>
                </a:lnTo>
                <a:lnTo>
                  <a:pt x="15" y="24"/>
                </a:lnTo>
                <a:lnTo>
                  <a:pt x="0" y="48"/>
                </a:lnTo>
                <a:lnTo>
                  <a:pt x="0" y="194"/>
                </a:lnTo>
                <a:lnTo>
                  <a:pt x="0" y="194"/>
                </a:lnTo>
                <a:cubicBezTo>
                  <a:pt x="0" y="201"/>
                  <a:pt x="6" y="207"/>
                  <a:pt x="13" y="207"/>
                </a:cubicBezTo>
                <a:lnTo>
                  <a:pt x="45" y="207"/>
                </a:lnTo>
                <a:lnTo>
                  <a:pt x="45" y="207"/>
                </a:lnTo>
                <a:cubicBezTo>
                  <a:pt x="51" y="207"/>
                  <a:pt x="57" y="201"/>
                  <a:pt x="57" y="194"/>
                </a:cubicBezTo>
                <a:lnTo>
                  <a:pt x="57" y="48"/>
                </a:lnTo>
                <a:lnTo>
                  <a:pt x="43" y="24"/>
                </a:lnTo>
                <a:lnTo>
                  <a:pt x="42" y="23"/>
                </a:lnTo>
                <a:close/>
                <a:moveTo>
                  <a:pt x="48" y="183"/>
                </a:moveTo>
                <a:lnTo>
                  <a:pt x="48" y="194"/>
                </a:lnTo>
                <a:lnTo>
                  <a:pt x="48" y="194"/>
                </a:lnTo>
                <a:cubicBezTo>
                  <a:pt x="48" y="197"/>
                  <a:pt x="47" y="199"/>
                  <a:pt x="45" y="199"/>
                </a:cubicBezTo>
                <a:lnTo>
                  <a:pt x="13" y="199"/>
                </a:lnTo>
                <a:lnTo>
                  <a:pt x="13" y="199"/>
                </a:lnTo>
                <a:cubicBezTo>
                  <a:pt x="11" y="199"/>
                  <a:pt x="9" y="197"/>
                  <a:pt x="9" y="194"/>
                </a:cubicBezTo>
                <a:lnTo>
                  <a:pt x="9" y="170"/>
                </a:lnTo>
                <a:lnTo>
                  <a:pt x="48" y="170"/>
                </a:lnTo>
                <a:lnTo>
                  <a:pt x="48" y="183"/>
                </a:lnTo>
                <a:close/>
                <a:moveTo>
                  <a:pt x="48" y="162"/>
                </a:moveTo>
                <a:lnTo>
                  <a:pt x="9" y="162"/>
                </a:lnTo>
                <a:lnTo>
                  <a:pt x="9" y="57"/>
                </a:lnTo>
                <a:lnTo>
                  <a:pt x="48" y="57"/>
                </a:lnTo>
                <a:lnTo>
                  <a:pt x="48" y="162"/>
                </a:lnTo>
                <a:close/>
                <a:moveTo>
                  <a:pt x="10" y="49"/>
                </a:moveTo>
                <a:lnTo>
                  <a:pt x="22" y="28"/>
                </a:lnTo>
                <a:lnTo>
                  <a:pt x="22" y="27"/>
                </a:lnTo>
                <a:lnTo>
                  <a:pt x="35" y="27"/>
                </a:lnTo>
                <a:lnTo>
                  <a:pt x="36" y="28"/>
                </a:lnTo>
                <a:lnTo>
                  <a:pt x="48" y="49"/>
                </a:lnTo>
                <a:lnTo>
                  <a:pt x="1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158"/>
          <p:cNvSpPr>
            <a:spLocks noChangeArrowheads="1"/>
          </p:cNvSpPr>
          <p:nvPr/>
        </p:nvSpPr>
        <p:spPr bwMode="auto">
          <a:xfrm>
            <a:off x="2707792" y="2721187"/>
            <a:ext cx="208862" cy="284286"/>
          </a:xfrm>
          <a:custGeom>
            <a:avLst/>
            <a:gdLst>
              <a:gd name="T0" fmla="*/ 79 w 160"/>
              <a:gd name="T1" fmla="*/ 217 h 218"/>
              <a:gd name="T2" fmla="*/ 79 w 160"/>
              <a:gd name="T3" fmla="*/ 217 h 218"/>
              <a:gd name="T4" fmla="*/ 79 w 160"/>
              <a:gd name="T5" fmla="*/ 217 h 218"/>
              <a:gd name="T6" fmla="*/ 66 w 160"/>
              <a:gd name="T7" fmla="*/ 210 h 218"/>
              <a:gd name="T8" fmla="*/ 66 w 160"/>
              <a:gd name="T9" fmla="*/ 210 h 218"/>
              <a:gd name="T10" fmla="*/ 0 w 160"/>
              <a:gd name="T11" fmla="*/ 83 h 218"/>
              <a:gd name="T12" fmla="*/ 0 w 160"/>
              <a:gd name="T13" fmla="*/ 83 h 218"/>
              <a:gd name="T14" fmla="*/ 79 w 160"/>
              <a:gd name="T15" fmla="*/ 0 h 218"/>
              <a:gd name="T16" fmla="*/ 79 w 160"/>
              <a:gd name="T17" fmla="*/ 0 h 218"/>
              <a:gd name="T18" fmla="*/ 159 w 160"/>
              <a:gd name="T19" fmla="*/ 83 h 218"/>
              <a:gd name="T20" fmla="*/ 159 w 160"/>
              <a:gd name="T21" fmla="*/ 83 h 218"/>
              <a:gd name="T22" fmla="*/ 93 w 160"/>
              <a:gd name="T23" fmla="*/ 210 h 218"/>
              <a:gd name="T24" fmla="*/ 93 w 160"/>
              <a:gd name="T25" fmla="*/ 210 h 218"/>
              <a:gd name="T26" fmla="*/ 93 w 160"/>
              <a:gd name="T27" fmla="*/ 210 h 218"/>
              <a:gd name="T28" fmla="*/ 79 w 160"/>
              <a:gd name="T29" fmla="*/ 217 h 218"/>
              <a:gd name="T30" fmla="*/ 79 w 160"/>
              <a:gd name="T31" fmla="*/ 8 h 218"/>
              <a:gd name="T32" fmla="*/ 79 w 160"/>
              <a:gd name="T33" fmla="*/ 8 h 218"/>
              <a:gd name="T34" fmla="*/ 8 w 160"/>
              <a:gd name="T35" fmla="*/ 83 h 218"/>
              <a:gd name="T36" fmla="*/ 8 w 160"/>
              <a:gd name="T37" fmla="*/ 83 h 218"/>
              <a:gd name="T38" fmla="*/ 72 w 160"/>
              <a:gd name="T39" fmla="*/ 205 h 218"/>
              <a:gd name="T40" fmla="*/ 72 w 160"/>
              <a:gd name="T41" fmla="*/ 205 h 218"/>
              <a:gd name="T42" fmla="*/ 79 w 160"/>
              <a:gd name="T43" fmla="*/ 209 h 218"/>
              <a:gd name="T44" fmla="*/ 79 w 160"/>
              <a:gd name="T45" fmla="*/ 209 h 218"/>
              <a:gd name="T46" fmla="*/ 79 w 160"/>
              <a:gd name="T47" fmla="*/ 209 h 218"/>
              <a:gd name="T48" fmla="*/ 86 w 160"/>
              <a:gd name="T49" fmla="*/ 205 h 218"/>
              <a:gd name="T50" fmla="*/ 86 w 160"/>
              <a:gd name="T51" fmla="*/ 205 h 218"/>
              <a:gd name="T52" fmla="*/ 150 w 160"/>
              <a:gd name="T53" fmla="*/ 83 h 218"/>
              <a:gd name="T54" fmla="*/ 150 w 160"/>
              <a:gd name="T55" fmla="*/ 83 h 218"/>
              <a:gd name="T56" fmla="*/ 79 w 160"/>
              <a:gd name="T57" fmla="*/ 8 h 218"/>
              <a:gd name="T58" fmla="*/ 79 w 160"/>
              <a:gd name="T59" fmla="*/ 130 h 218"/>
              <a:gd name="T60" fmla="*/ 79 w 160"/>
              <a:gd name="T61" fmla="*/ 130 h 218"/>
              <a:gd name="T62" fmla="*/ 43 w 160"/>
              <a:gd name="T63" fmla="*/ 42 h 218"/>
              <a:gd name="T64" fmla="*/ 43 w 160"/>
              <a:gd name="T65" fmla="*/ 42 h 218"/>
              <a:gd name="T66" fmla="*/ 131 w 160"/>
              <a:gd name="T67" fmla="*/ 78 h 218"/>
              <a:gd name="T68" fmla="*/ 131 w 160"/>
              <a:gd name="T69" fmla="*/ 78 h 218"/>
              <a:gd name="T70" fmla="*/ 79 w 160"/>
              <a:gd name="T71" fmla="*/ 130 h 218"/>
              <a:gd name="T72" fmla="*/ 79 w 160"/>
              <a:gd name="T73" fmla="*/ 35 h 218"/>
              <a:gd name="T74" fmla="*/ 79 w 160"/>
              <a:gd name="T75" fmla="*/ 35 h 218"/>
              <a:gd name="T76" fmla="*/ 49 w 160"/>
              <a:gd name="T77" fmla="*/ 109 h 218"/>
              <a:gd name="T78" fmla="*/ 49 w 160"/>
              <a:gd name="T79" fmla="*/ 109 h 218"/>
              <a:gd name="T80" fmla="*/ 122 w 160"/>
              <a:gd name="T81" fmla="*/ 78 h 218"/>
              <a:gd name="T82" fmla="*/ 122 w 160"/>
              <a:gd name="T83" fmla="*/ 78 h 218"/>
              <a:gd name="T84" fmla="*/ 79 w 160"/>
              <a:gd name="T85" fmla="*/ 35 h 218"/>
              <a:gd name="T86" fmla="*/ 105 w 160"/>
              <a:gd name="T87" fmla="*/ 73 h 218"/>
              <a:gd name="T88" fmla="*/ 54 w 160"/>
              <a:gd name="T89" fmla="*/ 73 h 218"/>
              <a:gd name="T90" fmla="*/ 54 w 160"/>
              <a:gd name="T91" fmla="*/ 81 h 218"/>
              <a:gd name="T92" fmla="*/ 105 w 160"/>
              <a:gd name="T93" fmla="*/ 81 h 218"/>
              <a:gd name="T94" fmla="*/ 105 w 160"/>
              <a:gd name="T95" fmla="*/ 73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218">
                <a:moveTo>
                  <a:pt x="79" y="217"/>
                </a:moveTo>
                <a:lnTo>
                  <a:pt x="79" y="217"/>
                </a:lnTo>
                <a:lnTo>
                  <a:pt x="79" y="217"/>
                </a:lnTo>
                <a:cubicBezTo>
                  <a:pt x="74" y="216"/>
                  <a:pt x="69" y="214"/>
                  <a:pt x="66" y="210"/>
                </a:cubicBezTo>
                <a:lnTo>
                  <a:pt x="66" y="210"/>
                </a:lnTo>
                <a:cubicBezTo>
                  <a:pt x="34" y="172"/>
                  <a:pt x="0" y="127"/>
                  <a:pt x="0" y="83"/>
                </a:cubicBezTo>
                <a:lnTo>
                  <a:pt x="0" y="83"/>
                </a:lnTo>
                <a:cubicBezTo>
                  <a:pt x="0" y="37"/>
                  <a:pt x="36" y="0"/>
                  <a:pt x="79" y="0"/>
                </a:cubicBezTo>
                <a:lnTo>
                  <a:pt x="79" y="0"/>
                </a:lnTo>
                <a:cubicBezTo>
                  <a:pt x="123" y="0"/>
                  <a:pt x="159" y="37"/>
                  <a:pt x="159" y="83"/>
                </a:cubicBezTo>
                <a:lnTo>
                  <a:pt x="159" y="83"/>
                </a:lnTo>
                <a:cubicBezTo>
                  <a:pt x="159" y="127"/>
                  <a:pt x="125" y="172"/>
                  <a:pt x="93" y="210"/>
                </a:cubicBezTo>
                <a:lnTo>
                  <a:pt x="93" y="210"/>
                </a:lnTo>
                <a:lnTo>
                  <a:pt x="93" y="210"/>
                </a:lnTo>
                <a:cubicBezTo>
                  <a:pt x="89" y="214"/>
                  <a:pt x="85" y="216"/>
                  <a:pt x="79" y="217"/>
                </a:cubicBezTo>
                <a:close/>
                <a:moveTo>
                  <a:pt x="79" y="8"/>
                </a:moveTo>
                <a:lnTo>
                  <a:pt x="79" y="8"/>
                </a:lnTo>
                <a:cubicBezTo>
                  <a:pt x="40" y="8"/>
                  <a:pt x="8" y="42"/>
                  <a:pt x="8" y="83"/>
                </a:cubicBezTo>
                <a:lnTo>
                  <a:pt x="8" y="83"/>
                </a:lnTo>
                <a:cubicBezTo>
                  <a:pt x="8" y="125"/>
                  <a:pt x="41" y="168"/>
                  <a:pt x="72" y="205"/>
                </a:cubicBezTo>
                <a:lnTo>
                  <a:pt x="72" y="205"/>
                </a:lnTo>
                <a:cubicBezTo>
                  <a:pt x="74" y="207"/>
                  <a:pt x="76" y="208"/>
                  <a:pt x="79" y="209"/>
                </a:cubicBezTo>
                <a:lnTo>
                  <a:pt x="79" y="209"/>
                </a:lnTo>
                <a:lnTo>
                  <a:pt x="79" y="209"/>
                </a:lnTo>
                <a:cubicBezTo>
                  <a:pt x="82" y="208"/>
                  <a:pt x="84" y="207"/>
                  <a:pt x="86" y="205"/>
                </a:cubicBezTo>
                <a:lnTo>
                  <a:pt x="86" y="205"/>
                </a:lnTo>
                <a:cubicBezTo>
                  <a:pt x="117" y="168"/>
                  <a:pt x="150" y="125"/>
                  <a:pt x="150" y="83"/>
                </a:cubicBezTo>
                <a:lnTo>
                  <a:pt x="150" y="83"/>
                </a:lnTo>
                <a:cubicBezTo>
                  <a:pt x="150" y="42"/>
                  <a:pt x="118" y="8"/>
                  <a:pt x="79" y="8"/>
                </a:cubicBezTo>
                <a:close/>
                <a:moveTo>
                  <a:pt x="79" y="130"/>
                </a:moveTo>
                <a:lnTo>
                  <a:pt x="79" y="130"/>
                </a:lnTo>
                <a:cubicBezTo>
                  <a:pt x="33" y="130"/>
                  <a:pt x="11" y="74"/>
                  <a:pt x="43" y="42"/>
                </a:cubicBezTo>
                <a:lnTo>
                  <a:pt x="43" y="42"/>
                </a:lnTo>
                <a:cubicBezTo>
                  <a:pt x="75" y="9"/>
                  <a:pt x="131" y="32"/>
                  <a:pt x="131" y="78"/>
                </a:cubicBezTo>
                <a:lnTo>
                  <a:pt x="131" y="78"/>
                </a:lnTo>
                <a:cubicBezTo>
                  <a:pt x="130" y="107"/>
                  <a:pt x="108" y="130"/>
                  <a:pt x="79" y="130"/>
                </a:cubicBezTo>
                <a:close/>
                <a:moveTo>
                  <a:pt x="79" y="35"/>
                </a:moveTo>
                <a:lnTo>
                  <a:pt x="79" y="35"/>
                </a:lnTo>
                <a:cubicBezTo>
                  <a:pt x="41" y="35"/>
                  <a:pt x="22" y="82"/>
                  <a:pt x="49" y="109"/>
                </a:cubicBezTo>
                <a:lnTo>
                  <a:pt x="49" y="109"/>
                </a:lnTo>
                <a:cubicBezTo>
                  <a:pt x="76" y="136"/>
                  <a:pt x="122" y="117"/>
                  <a:pt x="122" y="78"/>
                </a:cubicBezTo>
                <a:lnTo>
                  <a:pt x="122" y="78"/>
                </a:lnTo>
                <a:cubicBezTo>
                  <a:pt x="122" y="55"/>
                  <a:pt x="103" y="35"/>
                  <a:pt x="79" y="35"/>
                </a:cubicBezTo>
                <a:close/>
                <a:moveTo>
                  <a:pt x="105" y="73"/>
                </a:moveTo>
                <a:lnTo>
                  <a:pt x="54" y="73"/>
                </a:lnTo>
                <a:lnTo>
                  <a:pt x="54" y="81"/>
                </a:lnTo>
                <a:lnTo>
                  <a:pt x="105" y="81"/>
                </a:lnTo>
                <a:lnTo>
                  <a:pt x="105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159"/>
          <p:cNvSpPr>
            <a:spLocks noChangeArrowheads="1"/>
          </p:cNvSpPr>
          <p:nvPr/>
        </p:nvSpPr>
        <p:spPr bwMode="auto">
          <a:xfrm>
            <a:off x="2632367" y="992274"/>
            <a:ext cx="319097" cy="353903"/>
          </a:xfrm>
          <a:custGeom>
            <a:avLst/>
            <a:gdLst>
              <a:gd name="T0" fmla="*/ 139 w 244"/>
              <a:gd name="T1" fmla="*/ 24 h 269"/>
              <a:gd name="T2" fmla="*/ 139 w 244"/>
              <a:gd name="T3" fmla="*/ 24 h 269"/>
              <a:gd name="T4" fmla="*/ 65 w 244"/>
              <a:gd name="T5" fmla="*/ 202 h 269"/>
              <a:gd name="T6" fmla="*/ 65 w 244"/>
              <a:gd name="T7" fmla="*/ 202 h 269"/>
              <a:gd name="T8" fmla="*/ 243 w 244"/>
              <a:gd name="T9" fmla="*/ 128 h 269"/>
              <a:gd name="T10" fmla="*/ 243 w 244"/>
              <a:gd name="T11" fmla="*/ 128 h 269"/>
              <a:gd name="T12" fmla="*/ 139 w 244"/>
              <a:gd name="T13" fmla="*/ 24 h 269"/>
              <a:gd name="T14" fmla="*/ 139 w 244"/>
              <a:gd name="T15" fmla="*/ 224 h 269"/>
              <a:gd name="T16" fmla="*/ 139 w 244"/>
              <a:gd name="T17" fmla="*/ 224 h 269"/>
              <a:gd name="T18" fmla="*/ 71 w 244"/>
              <a:gd name="T19" fmla="*/ 61 h 269"/>
              <a:gd name="T20" fmla="*/ 71 w 244"/>
              <a:gd name="T21" fmla="*/ 61 h 269"/>
              <a:gd name="T22" fmla="*/ 235 w 244"/>
              <a:gd name="T23" fmla="*/ 128 h 269"/>
              <a:gd name="T24" fmla="*/ 235 w 244"/>
              <a:gd name="T25" fmla="*/ 128 h 269"/>
              <a:gd name="T26" fmla="*/ 139 w 244"/>
              <a:gd name="T27" fmla="*/ 224 h 269"/>
              <a:gd name="T28" fmla="*/ 193 w 244"/>
              <a:gd name="T29" fmla="*/ 174 h 269"/>
              <a:gd name="T30" fmla="*/ 193 w 244"/>
              <a:gd name="T31" fmla="*/ 174 h 269"/>
              <a:gd name="T32" fmla="*/ 185 w 244"/>
              <a:gd name="T33" fmla="*/ 183 h 269"/>
              <a:gd name="T34" fmla="*/ 140 w 244"/>
              <a:gd name="T35" fmla="*/ 139 h 269"/>
              <a:gd name="T36" fmla="*/ 140 w 244"/>
              <a:gd name="T37" fmla="*/ 139 h 269"/>
              <a:gd name="T38" fmla="*/ 139 w 244"/>
              <a:gd name="T39" fmla="*/ 139 h 269"/>
              <a:gd name="T40" fmla="*/ 139 w 244"/>
              <a:gd name="T41" fmla="*/ 139 h 269"/>
              <a:gd name="T42" fmla="*/ 133 w 244"/>
              <a:gd name="T43" fmla="*/ 121 h 269"/>
              <a:gd name="T44" fmla="*/ 133 w 244"/>
              <a:gd name="T45" fmla="*/ 71 h 269"/>
              <a:gd name="T46" fmla="*/ 133 w 244"/>
              <a:gd name="T47" fmla="*/ 71 h 269"/>
              <a:gd name="T48" fmla="*/ 146 w 244"/>
              <a:gd name="T49" fmla="*/ 71 h 269"/>
              <a:gd name="T50" fmla="*/ 146 w 244"/>
              <a:gd name="T51" fmla="*/ 121 h 269"/>
              <a:gd name="T52" fmla="*/ 146 w 244"/>
              <a:gd name="T53" fmla="*/ 121 h 269"/>
              <a:gd name="T54" fmla="*/ 149 w 244"/>
              <a:gd name="T55" fmla="*/ 130 h 269"/>
              <a:gd name="T56" fmla="*/ 193 w 244"/>
              <a:gd name="T57" fmla="*/ 17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4" h="269">
                <a:moveTo>
                  <a:pt x="139" y="24"/>
                </a:moveTo>
                <a:lnTo>
                  <a:pt x="139" y="24"/>
                </a:lnTo>
                <a:cubicBezTo>
                  <a:pt x="47" y="24"/>
                  <a:pt x="0" y="136"/>
                  <a:pt x="65" y="202"/>
                </a:cubicBezTo>
                <a:lnTo>
                  <a:pt x="65" y="202"/>
                </a:lnTo>
                <a:cubicBezTo>
                  <a:pt x="131" y="268"/>
                  <a:pt x="243" y="221"/>
                  <a:pt x="243" y="128"/>
                </a:cubicBezTo>
                <a:lnTo>
                  <a:pt x="243" y="128"/>
                </a:lnTo>
                <a:cubicBezTo>
                  <a:pt x="243" y="71"/>
                  <a:pt x="197" y="24"/>
                  <a:pt x="139" y="24"/>
                </a:cubicBezTo>
                <a:close/>
                <a:moveTo>
                  <a:pt x="139" y="224"/>
                </a:moveTo>
                <a:lnTo>
                  <a:pt x="139" y="224"/>
                </a:lnTo>
                <a:cubicBezTo>
                  <a:pt x="54" y="224"/>
                  <a:pt x="11" y="121"/>
                  <a:pt x="71" y="61"/>
                </a:cubicBezTo>
                <a:lnTo>
                  <a:pt x="71" y="61"/>
                </a:lnTo>
                <a:cubicBezTo>
                  <a:pt x="132" y="0"/>
                  <a:pt x="235" y="43"/>
                  <a:pt x="235" y="128"/>
                </a:cubicBezTo>
                <a:lnTo>
                  <a:pt x="235" y="128"/>
                </a:lnTo>
                <a:cubicBezTo>
                  <a:pt x="235" y="181"/>
                  <a:pt x="192" y="224"/>
                  <a:pt x="139" y="224"/>
                </a:cubicBezTo>
                <a:close/>
                <a:moveTo>
                  <a:pt x="193" y="174"/>
                </a:moveTo>
                <a:lnTo>
                  <a:pt x="193" y="174"/>
                </a:lnTo>
                <a:cubicBezTo>
                  <a:pt x="199" y="180"/>
                  <a:pt x="190" y="189"/>
                  <a:pt x="185" y="183"/>
                </a:cubicBezTo>
                <a:lnTo>
                  <a:pt x="140" y="139"/>
                </a:lnTo>
                <a:lnTo>
                  <a:pt x="140" y="139"/>
                </a:lnTo>
                <a:cubicBezTo>
                  <a:pt x="140" y="139"/>
                  <a:pt x="140" y="139"/>
                  <a:pt x="139" y="139"/>
                </a:cubicBezTo>
                <a:lnTo>
                  <a:pt x="139" y="139"/>
                </a:lnTo>
                <a:cubicBezTo>
                  <a:pt x="130" y="139"/>
                  <a:pt x="125" y="127"/>
                  <a:pt x="133" y="121"/>
                </a:cubicBezTo>
                <a:lnTo>
                  <a:pt x="133" y="71"/>
                </a:lnTo>
                <a:lnTo>
                  <a:pt x="133" y="71"/>
                </a:lnTo>
                <a:cubicBezTo>
                  <a:pt x="133" y="63"/>
                  <a:pt x="146" y="63"/>
                  <a:pt x="146" y="71"/>
                </a:cubicBezTo>
                <a:lnTo>
                  <a:pt x="146" y="121"/>
                </a:lnTo>
                <a:lnTo>
                  <a:pt x="146" y="121"/>
                </a:lnTo>
                <a:cubicBezTo>
                  <a:pt x="149" y="123"/>
                  <a:pt x="150" y="126"/>
                  <a:pt x="149" y="130"/>
                </a:cubicBezTo>
                <a:lnTo>
                  <a:pt x="193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160"/>
          <p:cNvSpPr>
            <a:spLocks noChangeArrowheads="1"/>
          </p:cNvSpPr>
          <p:nvPr/>
        </p:nvSpPr>
        <p:spPr bwMode="auto">
          <a:xfrm>
            <a:off x="2678781" y="1613056"/>
            <a:ext cx="272683" cy="232069"/>
          </a:xfrm>
          <a:custGeom>
            <a:avLst/>
            <a:gdLst>
              <a:gd name="T0" fmla="*/ 0 w 209"/>
              <a:gd name="T1" fmla="*/ 175 h 176"/>
              <a:gd name="T2" fmla="*/ 39 w 209"/>
              <a:gd name="T3" fmla="*/ 175 h 176"/>
              <a:gd name="T4" fmla="*/ 39 w 209"/>
              <a:gd name="T5" fmla="*/ 103 h 176"/>
              <a:gd name="T6" fmla="*/ 0 w 209"/>
              <a:gd name="T7" fmla="*/ 103 h 176"/>
              <a:gd name="T8" fmla="*/ 0 w 209"/>
              <a:gd name="T9" fmla="*/ 175 h 176"/>
              <a:gd name="T10" fmla="*/ 9 w 209"/>
              <a:gd name="T11" fmla="*/ 112 h 176"/>
              <a:gd name="T12" fmla="*/ 31 w 209"/>
              <a:gd name="T13" fmla="*/ 112 h 176"/>
              <a:gd name="T14" fmla="*/ 31 w 209"/>
              <a:gd name="T15" fmla="*/ 166 h 176"/>
              <a:gd name="T16" fmla="*/ 9 w 209"/>
              <a:gd name="T17" fmla="*/ 166 h 176"/>
              <a:gd name="T18" fmla="*/ 9 w 209"/>
              <a:gd name="T19" fmla="*/ 112 h 176"/>
              <a:gd name="T20" fmla="*/ 57 w 209"/>
              <a:gd name="T21" fmla="*/ 175 h 176"/>
              <a:gd name="T22" fmla="*/ 96 w 209"/>
              <a:gd name="T23" fmla="*/ 175 h 176"/>
              <a:gd name="T24" fmla="*/ 96 w 209"/>
              <a:gd name="T25" fmla="*/ 38 h 176"/>
              <a:gd name="T26" fmla="*/ 57 w 209"/>
              <a:gd name="T27" fmla="*/ 38 h 176"/>
              <a:gd name="T28" fmla="*/ 57 w 209"/>
              <a:gd name="T29" fmla="*/ 175 h 176"/>
              <a:gd name="T30" fmla="*/ 65 w 209"/>
              <a:gd name="T31" fmla="*/ 47 h 176"/>
              <a:gd name="T32" fmla="*/ 87 w 209"/>
              <a:gd name="T33" fmla="*/ 47 h 176"/>
              <a:gd name="T34" fmla="*/ 87 w 209"/>
              <a:gd name="T35" fmla="*/ 166 h 176"/>
              <a:gd name="T36" fmla="*/ 65 w 209"/>
              <a:gd name="T37" fmla="*/ 166 h 176"/>
              <a:gd name="T38" fmla="*/ 65 w 209"/>
              <a:gd name="T39" fmla="*/ 47 h 176"/>
              <a:gd name="T40" fmla="*/ 169 w 209"/>
              <a:gd name="T41" fmla="*/ 69 h 176"/>
              <a:gd name="T42" fmla="*/ 169 w 209"/>
              <a:gd name="T43" fmla="*/ 175 h 176"/>
              <a:gd name="T44" fmla="*/ 208 w 209"/>
              <a:gd name="T45" fmla="*/ 175 h 176"/>
              <a:gd name="T46" fmla="*/ 208 w 209"/>
              <a:gd name="T47" fmla="*/ 69 h 176"/>
              <a:gd name="T48" fmla="*/ 169 w 209"/>
              <a:gd name="T49" fmla="*/ 69 h 176"/>
              <a:gd name="T50" fmla="*/ 200 w 209"/>
              <a:gd name="T51" fmla="*/ 166 h 176"/>
              <a:gd name="T52" fmla="*/ 177 w 209"/>
              <a:gd name="T53" fmla="*/ 166 h 176"/>
              <a:gd name="T54" fmla="*/ 177 w 209"/>
              <a:gd name="T55" fmla="*/ 77 h 176"/>
              <a:gd name="T56" fmla="*/ 200 w 209"/>
              <a:gd name="T57" fmla="*/ 77 h 176"/>
              <a:gd name="T58" fmla="*/ 200 w 209"/>
              <a:gd name="T59" fmla="*/ 166 h 176"/>
              <a:gd name="T60" fmla="*/ 113 w 209"/>
              <a:gd name="T61" fmla="*/ 175 h 176"/>
              <a:gd name="T62" fmla="*/ 152 w 209"/>
              <a:gd name="T63" fmla="*/ 175 h 176"/>
              <a:gd name="T64" fmla="*/ 152 w 209"/>
              <a:gd name="T65" fmla="*/ 0 h 176"/>
              <a:gd name="T66" fmla="*/ 113 w 209"/>
              <a:gd name="T67" fmla="*/ 0 h 176"/>
              <a:gd name="T68" fmla="*/ 113 w 209"/>
              <a:gd name="T69" fmla="*/ 175 h 176"/>
              <a:gd name="T70" fmla="*/ 121 w 209"/>
              <a:gd name="T71" fmla="*/ 8 h 176"/>
              <a:gd name="T72" fmla="*/ 144 w 209"/>
              <a:gd name="T73" fmla="*/ 8 h 176"/>
              <a:gd name="T74" fmla="*/ 144 w 209"/>
              <a:gd name="T75" fmla="*/ 166 h 176"/>
              <a:gd name="T76" fmla="*/ 121 w 209"/>
              <a:gd name="T77" fmla="*/ 166 h 176"/>
              <a:gd name="T78" fmla="*/ 121 w 209"/>
              <a:gd name="T79" fmla="*/ 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9" h="176">
                <a:moveTo>
                  <a:pt x="0" y="175"/>
                </a:moveTo>
                <a:lnTo>
                  <a:pt x="39" y="175"/>
                </a:lnTo>
                <a:lnTo>
                  <a:pt x="39" y="103"/>
                </a:lnTo>
                <a:lnTo>
                  <a:pt x="0" y="103"/>
                </a:lnTo>
                <a:lnTo>
                  <a:pt x="0" y="175"/>
                </a:lnTo>
                <a:close/>
                <a:moveTo>
                  <a:pt x="9" y="112"/>
                </a:moveTo>
                <a:lnTo>
                  <a:pt x="31" y="112"/>
                </a:lnTo>
                <a:lnTo>
                  <a:pt x="31" y="166"/>
                </a:lnTo>
                <a:lnTo>
                  <a:pt x="9" y="166"/>
                </a:lnTo>
                <a:lnTo>
                  <a:pt x="9" y="112"/>
                </a:lnTo>
                <a:close/>
                <a:moveTo>
                  <a:pt x="57" y="175"/>
                </a:moveTo>
                <a:lnTo>
                  <a:pt x="96" y="175"/>
                </a:lnTo>
                <a:lnTo>
                  <a:pt x="96" y="38"/>
                </a:lnTo>
                <a:lnTo>
                  <a:pt x="57" y="38"/>
                </a:lnTo>
                <a:lnTo>
                  <a:pt x="57" y="175"/>
                </a:lnTo>
                <a:close/>
                <a:moveTo>
                  <a:pt x="65" y="47"/>
                </a:moveTo>
                <a:lnTo>
                  <a:pt x="87" y="47"/>
                </a:lnTo>
                <a:lnTo>
                  <a:pt x="87" y="166"/>
                </a:lnTo>
                <a:lnTo>
                  <a:pt x="65" y="166"/>
                </a:lnTo>
                <a:lnTo>
                  <a:pt x="65" y="47"/>
                </a:lnTo>
                <a:close/>
                <a:moveTo>
                  <a:pt x="169" y="69"/>
                </a:moveTo>
                <a:lnTo>
                  <a:pt x="169" y="175"/>
                </a:lnTo>
                <a:lnTo>
                  <a:pt x="208" y="175"/>
                </a:lnTo>
                <a:lnTo>
                  <a:pt x="208" y="69"/>
                </a:lnTo>
                <a:lnTo>
                  <a:pt x="169" y="69"/>
                </a:lnTo>
                <a:close/>
                <a:moveTo>
                  <a:pt x="200" y="166"/>
                </a:moveTo>
                <a:lnTo>
                  <a:pt x="177" y="166"/>
                </a:lnTo>
                <a:lnTo>
                  <a:pt x="177" y="77"/>
                </a:lnTo>
                <a:lnTo>
                  <a:pt x="200" y="77"/>
                </a:lnTo>
                <a:lnTo>
                  <a:pt x="200" y="166"/>
                </a:lnTo>
                <a:close/>
                <a:moveTo>
                  <a:pt x="113" y="175"/>
                </a:moveTo>
                <a:lnTo>
                  <a:pt x="152" y="175"/>
                </a:lnTo>
                <a:lnTo>
                  <a:pt x="152" y="0"/>
                </a:lnTo>
                <a:lnTo>
                  <a:pt x="113" y="0"/>
                </a:lnTo>
                <a:lnTo>
                  <a:pt x="113" y="175"/>
                </a:lnTo>
                <a:close/>
                <a:moveTo>
                  <a:pt x="121" y="8"/>
                </a:moveTo>
                <a:lnTo>
                  <a:pt x="144" y="8"/>
                </a:lnTo>
                <a:lnTo>
                  <a:pt x="144" y="166"/>
                </a:lnTo>
                <a:lnTo>
                  <a:pt x="121" y="166"/>
                </a:lnTo>
                <a:lnTo>
                  <a:pt x="121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61"/>
          <p:cNvSpPr>
            <a:spLocks noChangeArrowheads="1"/>
          </p:cNvSpPr>
          <p:nvPr/>
        </p:nvSpPr>
        <p:spPr bwMode="auto">
          <a:xfrm>
            <a:off x="2667178" y="3852525"/>
            <a:ext cx="307493" cy="266879"/>
          </a:xfrm>
          <a:custGeom>
            <a:avLst/>
            <a:gdLst>
              <a:gd name="T0" fmla="*/ 203 w 235"/>
              <a:gd name="T1" fmla="*/ 89 h 205"/>
              <a:gd name="T2" fmla="*/ 203 w 235"/>
              <a:gd name="T3" fmla="*/ 81 h 205"/>
              <a:gd name="T4" fmla="*/ 95 w 235"/>
              <a:gd name="T5" fmla="*/ 48 h 205"/>
              <a:gd name="T6" fmla="*/ 38 w 235"/>
              <a:gd name="T7" fmla="*/ 79 h 205"/>
              <a:gd name="T8" fmla="*/ 2 w 235"/>
              <a:gd name="T9" fmla="*/ 126 h 205"/>
              <a:gd name="T10" fmla="*/ 93 w 235"/>
              <a:gd name="T11" fmla="*/ 166 h 205"/>
              <a:gd name="T12" fmla="*/ 93 w 235"/>
              <a:gd name="T13" fmla="*/ 194 h 205"/>
              <a:gd name="T14" fmla="*/ 125 w 235"/>
              <a:gd name="T15" fmla="*/ 204 h 205"/>
              <a:gd name="T16" fmla="*/ 135 w 235"/>
              <a:gd name="T17" fmla="*/ 194 h 205"/>
              <a:gd name="T18" fmla="*/ 174 w 235"/>
              <a:gd name="T19" fmla="*/ 166 h 205"/>
              <a:gd name="T20" fmla="*/ 203 w 235"/>
              <a:gd name="T21" fmla="*/ 89 h 205"/>
              <a:gd name="T22" fmla="*/ 127 w 235"/>
              <a:gd name="T23" fmla="*/ 194 h 205"/>
              <a:gd name="T24" fmla="*/ 104 w 235"/>
              <a:gd name="T25" fmla="*/ 195 h 205"/>
              <a:gd name="T26" fmla="*/ 102 w 235"/>
              <a:gd name="T27" fmla="*/ 194 h 205"/>
              <a:gd name="T28" fmla="*/ 74 w 235"/>
              <a:gd name="T29" fmla="*/ 135 h 205"/>
              <a:gd name="T30" fmla="*/ 113 w 235"/>
              <a:gd name="T31" fmla="*/ 85 h 205"/>
              <a:gd name="T32" fmla="*/ 155 w 235"/>
              <a:gd name="T33" fmla="*/ 135 h 205"/>
              <a:gd name="T34" fmla="*/ 127 w 235"/>
              <a:gd name="T35" fmla="*/ 194 h 205"/>
              <a:gd name="T36" fmla="*/ 135 w 235"/>
              <a:gd name="T37" fmla="*/ 158 h 205"/>
              <a:gd name="T38" fmla="*/ 156 w 235"/>
              <a:gd name="T39" fmla="*/ 144 h 205"/>
              <a:gd name="T40" fmla="*/ 162 w 235"/>
              <a:gd name="T41" fmla="*/ 130 h 205"/>
              <a:gd name="T42" fmla="*/ 123 w 235"/>
              <a:gd name="T43" fmla="*/ 80 h 205"/>
              <a:gd name="T44" fmla="*/ 67 w 235"/>
              <a:gd name="T45" fmla="*/ 130 h 205"/>
              <a:gd name="T46" fmla="*/ 73 w 235"/>
              <a:gd name="T47" fmla="*/ 144 h 205"/>
              <a:gd name="T48" fmla="*/ 93 w 235"/>
              <a:gd name="T49" fmla="*/ 158 h 205"/>
              <a:gd name="T50" fmla="*/ 46 w 235"/>
              <a:gd name="T51" fmla="*/ 158 h 205"/>
              <a:gd name="T52" fmla="*/ 10 w 235"/>
              <a:gd name="T53" fmla="*/ 124 h 205"/>
              <a:gd name="T54" fmla="*/ 47 w 235"/>
              <a:gd name="T55" fmla="*/ 86 h 205"/>
              <a:gd name="T56" fmla="*/ 47 w 235"/>
              <a:gd name="T57" fmla="*/ 83 h 205"/>
              <a:gd name="T58" fmla="*/ 98 w 235"/>
              <a:gd name="T59" fmla="*/ 60 h 205"/>
              <a:gd name="T60" fmla="*/ 100 w 235"/>
              <a:gd name="T61" fmla="*/ 55 h 205"/>
              <a:gd name="T62" fmla="*/ 195 w 235"/>
              <a:gd name="T63" fmla="*/ 81 h 205"/>
              <a:gd name="T64" fmla="*/ 194 w 235"/>
              <a:gd name="T65" fmla="*/ 92 h 205"/>
              <a:gd name="T66" fmla="*/ 196 w 235"/>
              <a:gd name="T67" fmla="*/ 9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5" h="205">
                <a:moveTo>
                  <a:pt x="203" y="89"/>
                </a:moveTo>
                <a:lnTo>
                  <a:pt x="203" y="89"/>
                </a:lnTo>
                <a:cubicBezTo>
                  <a:pt x="203" y="86"/>
                  <a:pt x="203" y="84"/>
                  <a:pt x="203" y="81"/>
                </a:cubicBezTo>
                <a:lnTo>
                  <a:pt x="203" y="81"/>
                </a:lnTo>
                <a:cubicBezTo>
                  <a:pt x="203" y="23"/>
                  <a:pt x="128" y="0"/>
                  <a:pt x="95" y="48"/>
                </a:cubicBezTo>
                <a:lnTo>
                  <a:pt x="95" y="48"/>
                </a:lnTo>
                <a:cubicBezTo>
                  <a:pt x="71" y="35"/>
                  <a:pt x="41" y="51"/>
                  <a:pt x="38" y="79"/>
                </a:cubicBezTo>
                <a:lnTo>
                  <a:pt x="38" y="79"/>
                </a:lnTo>
                <a:cubicBezTo>
                  <a:pt x="16" y="83"/>
                  <a:pt x="0" y="103"/>
                  <a:pt x="2" y="126"/>
                </a:cubicBezTo>
                <a:lnTo>
                  <a:pt x="2" y="126"/>
                </a:lnTo>
                <a:cubicBezTo>
                  <a:pt x="4" y="149"/>
                  <a:pt x="23" y="166"/>
                  <a:pt x="46" y="166"/>
                </a:cubicBezTo>
                <a:lnTo>
                  <a:pt x="93" y="166"/>
                </a:lnTo>
                <a:lnTo>
                  <a:pt x="93" y="194"/>
                </a:lnTo>
                <a:lnTo>
                  <a:pt x="93" y="194"/>
                </a:lnTo>
                <a:cubicBezTo>
                  <a:pt x="93" y="200"/>
                  <a:pt x="98" y="204"/>
                  <a:pt x="104" y="204"/>
                </a:cubicBezTo>
                <a:lnTo>
                  <a:pt x="125" y="204"/>
                </a:lnTo>
                <a:lnTo>
                  <a:pt x="125" y="204"/>
                </a:lnTo>
                <a:cubicBezTo>
                  <a:pt x="131" y="204"/>
                  <a:pt x="135" y="200"/>
                  <a:pt x="135" y="194"/>
                </a:cubicBezTo>
                <a:lnTo>
                  <a:pt x="135" y="166"/>
                </a:lnTo>
                <a:lnTo>
                  <a:pt x="174" y="166"/>
                </a:lnTo>
                <a:lnTo>
                  <a:pt x="174" y="166"/>
                </a:lnTo>
                <a:cubicBezTo>
                  <a:pt x="216" y="166"/>
                  <a:pt x="234" y="115"/>
                  <a:pt x="203" y="89"/>
                </a:cubicBezTo>
                <a:close/>
                <a:moveTo>
                  <a:pt x="127" y="194"/>
                </a:moveTo>
                <a:lnTo>
                  <a:pt x="127" y="194"/>
                </a:lnTo>
                <a:cubicBezTo>
                  <a:pt x="127" y="195"/>
                  <a:pt x="126" y="195"/>
                  <a:pt x="125" y="195"/>
                </a:cubicBezTo>
                <a:lnTo>
                  <a:pt x="104" y="195"/>
                </a:lnTo>
                <a:lnTo>
                  <a:pt x="104" y="195"/>
                </a:lnTo>
                <a:cubicBezTo>
                  <a:pt x="103" y="195"/>
                  <a:pt x="102" y="195"/>
                  <a:pt x="102" y="194"/>
                </a:cubicBezTo>
                <a:lnTo>
                  <a:pt x="102" y="135"/>
                </a:lnTo>
                <a:lnTo>
                  <a:pt x="74" y="135"/>
                </a:lnTo>
                <a:lnTo>
                  <a:pt x="113" y="85"/>
                </a:lnTo>
                <a:lnTo>
                  <a:pt x="113" y="85"/>
                </a:lnTo>
                <a:cubicBezTo>
                  <a:pt x="113" y="83"/>
                  <a:pt x="115" y="83"/>
                  <a:pt x="116" y="85"/>
                </a:cubicBezTo>
                <a:lnTo>
                  <a:pt x="155" y="135"/>
                </a:lnTo>
                <a:lnTo>
                  <a:pt x="127" y="135"/>
                </a:lnTo>
                <a:lnTo>
                  <a:pt x="127" y="194"/>
                </a:lnTo>
                <a:close/>
                <a:moveTo>
                  <a:pt x="174" y="158"/>
                </a:moveTo>
                <a:lnTo>
                  <a:pt x="135" y="158"/>
                </a:lnTo>
                <a:lnTo>
                  <a:pt x="135" y="144"/>
                </a:lnTo>
                <a:lnTo>
                  <a:pt x="156" y="144"/>
                </a:lnTo>
                <a:lnTo>
                  <a:pt x="156" y="144"/>
                </a:lnTo>
                <a:cubicBezTo>
                  <a:pt x="163" y="145"/>
                  <a:pt x="167" y="136"/>
                  <a:pt x="162" y="130"/>
                </a:cubicBezTo>
                <a:lnTo>
                  <a:pt x="123" y="80"/>
                </a:lnTo>
                <a:lnTo>
                  <a:pt x="123" y="80"/>
                </a:lnTo>
                <a:cubicBezTo>
                  <a:pt x="119" y="74"/>
                  <a:pt x="110" y="74"/>
                  <a:pt x="106" y="80"/>
                </a:cubicBezTo>
                <a:lnTo>
                  <a:pt x="67" y="130"/>
                </a:lnTo>
                <a:lnTo>
                  <a:pt x="67" y="130"/>
                </a:lnTo>
                <a:cubicBezTo>
                  <a:pt x="61" y="136"/>
                  <a:pt x="66" y="145"/>
                  <a:pt x="73" y="144"/>
                </a:cubicBezTo>
                <a:lnTo>
                  <a:pt x="93" y="144"/>
                </a:lnTo>
                <a:lnTo>
                  <a:pt x="93" y="158"/>
                </a:lnTo>
                <a:lnTo>
                  <a:pt x="46" y="158"/>
                </a:lnTo>
                <a:lnTo>
                  <a:pt x="46" y="158"/>
                </a:lnTo>
                <a:cubicBezTo>
                  <a:pt x="27" y="158"/>
                  <a:pt x="11" y="143"/>
                  <a:pt x="10" y="124"/>
                </a:cubicBezTo>
                <a:lnTo>
                  <a:pt x="10" y="124"/>
                </a:lnTo>
                <a:cubicBezTo>
                  <a:pt x="9" y="105"/>
                  <a:pt x="24" y="89"/>
                  <a:pt x="43" y="87"/>
                </a:cubicBezTo>
                <a:lnTo>
                  <a:pt x="47" y="86"/>
                </a:lnTo>
                <a:lnTo>
                  <a:pt x="47" y="83"/>
                </a:lnTo>
                <a:lnTo>
                  <a:pt x="47" y="83"/>
                </a:lnTo>
                <a:cubicBezTo>
                  <a:pt x="47" y="58"/>
                  <a:pt x="74" y="43"/>
                  <a:pt x="94" y="57"/>
                </a:cubicBezTo>
                <a:lnTo>
                  <a:pt x="98" y="60"/>
                </a:lnTo>
                <a:lnTo>
                  <a:pt x="100" y="55"/>
                </a:lnTo>
                <a:lnTo>
                  <a:pt x="100" y="55"/>
                </a:lnTo>
                <a:cubicBezTo>
                  <a:pt x="126" y="11"/>
                  <a:pt x="195" y="29"/>
                  <a:pt x="195" y="81"/>
                </a:cubicBezTo>
                <a:lnTo>
                  <a:pt x="195" y="81"/>
                </a:lnTo>
                <a:cubicBezTo>
                  <a:pt x="195" y="84"/>
                  <a:pt x="194" y="87"/>
                  <a:pt x="194" y="90"/>
                </a:cubicBezTo>
                <a:lnTo>
                  <a:pt x="194" y="92"/>
                </a:lnTo>
                <a:lnTo>
                  <a:pt x="196" y="94"/>
                </a:lnTo>
                <a:lnTo>
                  <a:pt x="196" y="94"/>
                </a:lnTo>
                <a:cubicBezTo>
                  <a:pt x="223" y="114"/>
                  <a:pt x="209" y="158"/>
                  <a:pt x="174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62"/>
          <p:cNvSpPr>
            <a:spLocks noChangeArrowheads="1"/>
          </p:cNvSpPr>
          <p:nvPr/>
        </p:nvSpPr>
        <p:spPr bwMode="auto">
          <a:xfrm>
            <a:off x="2672981" y="2193229"/>
            <a:ext cx="284283" cy="208866"/>
          </a:xfrm>
          <a:custGeom>
            <a:avLst/>
            <a:gdLst>
              <a:gd name="T0" fmla="*/ 25 w 217"/>
              <a:gd name="T1" fmla="*/ 0 h 158"/>
              <a:gd name="T2" fmla="*/ 0 w 217"/>
              <a:gd name="T3" fmla="*/ 132 h 158"/>
              <a:gd name="T4" fmla="*/ 191 w 217"/>
              <a:gd name="T5" fmla="*/ 157 h 158"/>
              <a:gd name="T6" fmla="*/ 216 w 217"/>
              <a:gd name="T7" fmla="*/ 25 h 158"/>
              <a:gd name="T8" fmla="*/ 191 w 217"/>
              <a:gd name="T9" fmla="*/ 9 h 158"/>
              <a:gd name="T10" fmla="*/ 195 w 217"/>
              <a:gd name="T11" fmla="*/ 9 h 158"/>
              <a:gd name="T12" fmla="*/ 198 w 217"/>
              <a:gd name="T13" fmla="*/ 10 h 158"/>
              <a:gd name="T14" fmla="*/ 201 w 217"/>
              <a:gd name="T15" fmla="*/ 12 h 158"/>
              <a:gd name="T16" fmla="*/ 201 w 217"/>
              <a:gd name="T17" fmla="*/ 12 h 158"/>
              <a:gd name="T18" fmla="*/ 204 w 217"/>
              <a:gd name="T19" fmla="*/ 15 h 158"/>
              <a:gd name="T20" fmla="*/ 205 w 217"/>
              <a:gd name="T21" fmla="*/ 16 h 158"/>
              <a:gd name="T22" fmla="*/ 207 w 217"/>
              <a:gd name="T23" fmla="*/ 19 h 158"/>
              <a:gd name="T24" fmla="*/ 207 w 217"/>
              <a:gd name="T25" fmla="*/ 20 h 158"/>
              <a:gd name="T26" fmla="*/ 208 w 217"/>
              <a:gd name="T27" fmla="*/ 24 h 158"/>
              <a:gd name="T28" fmla="*/ 129 w 217"/>
              <a:gd name="T29" fmla="*/ 74 h 158"/>
              <a:gd name="T30" fmla="*/ 88 w 217"/>
              <a:gd name="T31" fmla="*/ 74 h 158"/>
              <a:gd name="T32" fmla="*/ 8 w 217"/>
              <a:gd name="T33" fmla="*/ 25 h 158"/>
              <a:gd name="T34" fmla="*/ 9 w 217"/>
              <a:gd name="T35" fmla="*/ 22 h 158"/>
              <a:gd name="T36" fmla="*/ 9 w 217"/>
              <a:gd name="T37" fmla="*/ 20 h 158"/>
              <a:gd name="T38" fmla="*/ 10 w 217"/>
              <a:gd name="T39" fmla="*/ 17 h 158"/>
              <a:gd name="T40" fmla="*/ 11 w 217"/>
              <a:gd name="T41" fmla="*/ 16 h 158"/>
              <a:gd name="T42" fmla="*/ 13 w 217"/>
              <a:gd name="T43" fmla="*/ 14 h 158"/>
              <a:gd name="T44" fmla="*/ 15 w 217"/>
              <a:gd name="T45" fmla="*/ 13 h 158"/>
              <a:gd name="T46" fmla="*/ 17 w 217"/>
              <a:gd name="T47" fmla="*/ 11 h 158"/>
              <a:gd name="T48" fmla="*/ 19 w 217"/>
              <a:gd name="T49" fmla="*/ 10 h 158"/>
              <a:gd name="T50" fmla="*/ 22 w 217"/>
              <a:gd name="T51" fmla="*/ 9 h 158"/>
              <a:gd name="T52" fmla="*/ 191 w 217"/>
              <a:gd name="T53" fmla="*/ 9 h 158"/>
              <a:gd name="T54" fmla="*/ 8 w 217"/>
              <a:gd name="T55" fmla="*/ 122 h 158"/>
              <a:gd name="T56" fmla="*/ 25 w 217"/>
              <a:gd name="T57" fmla="*/ 149 h 158"/>
              <a:gd name="T58" fmla="*/ 20 w 217"/>
              <a:gd name="T59" fmla="*/ 148 h 158"/>
              <a:gd name="T60" fmla="*/ 19 w 217"/>
              <a:gd name="T61" fmla="*/ 147 h 158"/>
              <a:gd name="T62" fmla="*/ 16 w 217"/>
              <a:gd name="T63" fmla="*/ 146 h 158"/>
              <a:gd name="T64" fmla="*/ 14 w 217"/>
              <a:gd name="T65" fmla="*/ 145 h 158"/>
              <a:gd name="T66" fmla="*/ 12 w 217"/>
              <a:gd name="T67" fmla="*/ 142 h 158"/>
              <a:gd name="T68" fmla="*/ 11 w 217"/>
              <a:gd name="T69" fmla="*/ 141 h 158"/>
              <a:gd name="T70" fmla="*/ 10 w 217"/>
              <a:gd name="T71" fmla="*/ 139 h 158"/>
              <a:gd name="T72" fmla="*/ 9 w 217"/>
              <a:gd name="T73" fmla="*/ 137 h 158"/>
              <a:gd name="T74" fmla="*/ 9 w 217"/>
              <a:gd name="T75" fmla="*/ 134 h 158"/>
              <a:gd name="T76" fmla="*/ 88 w 217"/>
              <a:gd name="T77" fmla="*/ 84 h 158"/>
              <a:gd name="T78" fmla="*/ 208 w 217"/>
              <a:gd name="T79" fmla="*/ 132 h 158"/>
              <a:gd name="T80" fmla="*/ 208 w 217"/>
              <a:gd name="T81" fmla="*/ 134 h 158"/>
              <a:gd name="T82" fmla="*/ 207 w 217"/>
              <a:gd name="T83" fmla="*/ 137 h 158"/>
              <a:gd name="T84" fmla="*/ 207 w 217"/>
              <a:gd name="T85" fmla="*/ 139 h 158"/>
              <a:gd name="T86" fmla="*/ 205 w 217"/>
              <a:gd name="T87" fmla="*/ 141 h 158"/>
              <a:gd name="T88" fmla="*/ 204 w 217"/>
              <a:gd name="T89" fmla="*/ 142 h 158"/>
              <a:gd name="T90" fmla="*/ 202 w 217"/>
              <a:gd name="T91" fmla="*/ 145 h 158"/>
              <a:gd name="T92" fmla="*/ 201 w 217"/>
              <a:gd name="T93" fmla="*/ 146 h 158"/>
              <a:gd name="T94" fmla="*/ 198 w 217"/>
              <a:gd name="T95" fmla="*/ 147 h 158"/>
              <a:gd name="T96" fmla="*/ 196 w 217"/>
              <a:gd name="T97" fmla="*/ 148 h 158"/>
              <a:gd name="T98" fmla="*/ 191 w 217"/>
              <a:gd name="T99" fmla="*/ 149 h 158"/>
              <a:gd name="T100" fmla="*/ 137 w 217"/>
              <a:gd name="T101" fmla="*/ 7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7" h="158">
                <a:moveTo>
                  <a:pt x="191" y="0"/>
                </a:moveTo>
                <a:lnTo>
                  <a:pt x="25" y="0"/>
                </a:lnTo>
                <a:lnTo>
                  <a:pt x="25" y="0"/>
                </a:lnTo>
                <a:cubicBezTo>
                  <a:pt x="11" y="0"/>
                  <a:pt x="0" y="12"/>
                  <a:pt x="0" y="25"/>
                </a:cubicBezTo>
                <a:lnTo>
                  <a:pt x="0" y="132"/>
                </a:lnTo>
                <a:lnTo>
                  <a:pt x="0" y="132"/>
                </a:lnTo>
                <a:cubicBezTo>
                  <a:pt x="0" y="146"/>
                  <a:pt x="11" y="157"/>
                  <a:pt x="25" y="157"/>
                </a:cubicBezTo>
                <a:lnTo>
                  <a:pt x="191" y="157"/>
                </a:lnTo>
                <a:lnTo>
                  <a:pt x="191" y="157"/>
                </a:lnTo>
                <a:cubicBezTo>
                  <a:pt x="205" y="157"/>
                  <a:pt x="216" y="146"/>
                  <a:pt x="216" y="132"/>
                </a:cubicBezTo>
                <a:lnTo>
                  <a:pt x="216" y="25"/>
                </a:lnTo>
                <a:lnTo>
                  <a:pt x="216" y="25"/>
                </a:lnTo>
                <a:cubicBezTo>
                  <a:pt x="216" y="12"/>
                  <a:pt x="205" y="0"/>
                  <a:pt x="191" y="0"/>
                </a:cubicBezTo>
                <a:close/>
                <a:moveTo>
                  <a:pt x="191" y="9"/>
                </a:moveTo>
                <a:lnTo>
                  <a:pt x="191" y="9"/>
                </a:lnTo>
                <a:cubicBezTo>
                  <a:pt x="192" y="9"/>
                  <a:pt x="194" y="9"/>
                  <a:pt x="195" y="9"/>
                </a:cubicBezTo>
                <a:lnTo>
                  <a:pt x="195" y="9"/>
                </a:lnTo>
                <a:lnTo>
                  <a:pt x="195" y="9"/>
                </a:lnTo>
                <a:lnTo>
                  <a:pt x="195" y="9"/>
                </a:lnTo>
                <a:cubicBezTo>
                  <a:pt x="196" y="10"/>
                  <a:pt x="197" y="10"/>
                  <a:pt x="198" y="10"/>
                </a:cubicBezTo>
                <a:lnTo>
                  <a:pt x="198" y="10"/>
                </a:lnTo>
                <a:cubicBezTo>
                  <a:pt x="198" y="10"/>
                  <a:pt x="198" y="10"/>
                  <a:pt x="199" y="11"/>
                </a:cubicBezTo>
                <a:lnTo>
                  <a:pt x="199" y="11"/>
                </a:lnTo>
                <a:cubicBezTo>
                  <a:pt x="199" y="11"/>
                  <a:pt x="200" y="11"/>
                  <a:pt x="201" y="12"/>
                </a:cubicBezTo>
                <a:lnTo>
                  <a:pt x="201" y="12"/>
                </a:lnTo>
                <a:lnTo>
                  <a:pt x="201" y="12"/>
                </a:lnTo>
                <a:lnTo>
                  <a:pt x="201" y="12"/>
                </a:lnTo>
                <a:cubicBezTo>
                  <a:pt x="202" y="13"/>
                  <a:pt x="203" y="13"/>
                  <a:pt x="203" y="14"/>
                </a:cubicBezTo>
                <a:lnTo>
                  <a:pt x="203" y="14"/>
                </a:lnTo>
                <a:cubicBezTo>
                  <a:pt x="203" y="14"/>
                  <a:pt x="204" y="14"/>
                  <a:pt x="204" y="15"/>
                </a:cubicBezTo>
                <a:lnTo>
                  <a:pt x="204" y="15"/>
                </a:lnTo>
                <a:lnTo>
                  <a:pt x="205" y="16"/>
                </a:lnTo>
                <a:lnTo>
                  <a:pt x="205" y="16"/>
                </a:lnTo>
                <a:lnTo>
                  <a:pt x="206" y="17"/>
                </a:lnTo>
                <a:lnTo>
                  <a:pt x="206" y="17"/>
                </a:lnTo>
                <a:cubicBezTo>
                  <a:pt x="206" y="18"/>
                  <a:pt x="206" y="18"/>
                  <a:pt x="207" y="19"/>
                </a:cubicBezTo>
                <a:lnTo>
                  <a:pt x="207" y="19"/>
                </a:lnTo>
                <a:lnTo>
                  <a:pt x="207" y="20"/>
                </a:lnTo>
                <a:lnTo>
                  <a:pt x="207" y="20"/>
                </a:lnTo>
                <a:cubicBezTo>
                  <a:pt x="207" y="21"/>
                  <a:pt x="207" y="21"/>
                  <a:pt x="208" y="22"/>
                </a:cubicBezTo>
                <a:lnTo>
                  <a:pt x="208" y="22"/>
                </a:lnTo>
                <a:cubicBezTo>
                  <a:pt x="208" y="23"/>
                  <a:pt x="208" y="23"/>
                  <a:pt x="208" y="24"/>
                </a:cubicBezTo>
                <a:lnTo>
                  <a:pt x="208" y="24"/>
                </a:lnTo>
                <a:lnTo>
                  <a:pt x="208" y="25"/>
                </a:lnTo>
                <a:lnTo>
                  <a:pt x="129" y="74"/>
                </a:lnTo>
                <a:lnTo>
                  <a:pt x="129" y="74"/>
                </a:lnTo>
                <a:lnTo>
                  <a:pt x="108" y="87"/>
                </a:lnTo>
                <a:lnTo>
                  <a:pt x="88" y="74"/>
                </a:lnTo>
                <a:lnTo>
                  <a:pt x="88" y="74"/>
                </a:lnTo>
                <a:lnTo>
                  <a:pt x="8" y="25"/>
                </a:lnTo>
                <a:lnTo>
                  <a:pt x="8" y="25"/>
                </a:lnTo>
                <a:cubicBezTo>
                  <a:pt x="8" y="25"/>
                  <a:pt x="8" y="24"/>
                  <a:pt x="9" y="24"/>
                </a:cubicBezTo>
                <a:lnTo>
                  <a:pt x="9" y="24"/>
                </a:lnTo>
                <a:cubicBezTo>
                  <a:pt x="9" y="23"/>
                  <a:pt x="9" y="23"/>
                  <a:pt x="9" y="22"/>
                </a:cubicBezTo>
                <a:lnTo>
                  <a:pt x="9" y="22"/>
                </a:lnTo>
                <a:cubicBezTo>
                  <a:pt x="9" y="22"/>
                  <a:pt x="9" y="21"/>
                  <a:pt x="9" y="20"/>
                </a:cubicBezTo>
                <a:lnTo>
                  <a:pt x="9" y="20"/>
                </a:lnTo>
                <a:cubicBezTo>
                  <a:pt x="9" y="20"/>
                  <a:pt x="9" y="19"/>
                  <a:pt x="10" y="19"/>
                </a:cubicBezTo>
                <a:lnTo>
                  <a:pt x="10" y="19"/>
                </a:lnTo>
                <a:cubicBezTo>
                  <a:pt x="10" y="18"/>
                  <a:pt x="10" y="18"/>
                  <a:pt x="10" y="17"/>
                </a:cubicBezTo>
                <a:lnTo>
                  <a:pt x="10" y="17"/>
                </a:lnTo>
                <a:cubicBezTo>
                  <a:pt x="11" y="17"/>
                  <a:pt x="11" y="17"/>
                  <a:pt x="11" y="16"/>
                </a:cubicBezTo>
                <a:lnTo>
                  <a:pt x="11" y="16"/>
                </a:lnTo>
                <a:cubicBezTo>
                  <a:pt x="12" y="16"/>
                  <a:pt x="12" y="15"/>
                  <a:pt x="12" y="15"/>
                </a:cubicBezTo>
                <a:lnTo>
                  <a:pt x="12" y="15"/>
                </a:lnTo>
                <a:cubicBezTo>
                  <a:pt x="13" y="14"/>
                  <a:pt x="13" y="14"/>
                  <a:pt x="13" y="14"/>
                </a:cubicBezTo>
                <a:lnTo>
                  <a:pt x="13" y="14"/>
                </a:lnTo>
                <a:cubicBezTo>
                  <a:pt x="14" y="13"/>
                  <a:pt x="14" y="13"/>
                  <a:pt x="15" y="13"/>
                </a:cubicBezTo>
                <a:lnTo>
                  <a:pt x="15" y="13"/>
                </a:lnTo>
                <a:cubicBezTo>
                  <a:pt x="15" y="12"/>
                  <a:pt x="16" y="12"/>
                  <a:pt x="16" y="12"/>
                </a:cubicBezTo>
                <a:lnTo>
                  <a:pt x="16" y="12"/>
                </a:lnTo>
                <a:cubicBezTo>
                  <a:pt x="16" y="11"/>
                  <a:pt x="17" y="11"/>
                  <a:pt x="17" y="11"/>
                </a:cubicBezTo>
                <a:lnTo>
                  <a:pt x="17" y="11"/>
                </a:lnTo>
                <a:cubicBezTo>
                  <a:pt x="18" y="11"/>
                  <a:pt x="18" y="10"/>
                  <a:pt x="19" y="10"/>
                </a:cubicBezTo>
                <a:lnTo>
                  <a:pt x="19" y="10"/>
                </a:lnTo>
                <a:cubicBezTo>
                  <a:pt x="19" y="10"/>
                  <a:pt x="20" y="10"/>
                  <a:pt x="20" y="9"/>
                </a:cubicBezTo>
                <a:lnTo>
                  <a:pt x="20" y="9"/>
                </a:lnTo>
                <a:cubicBezTo>
                  <a:pt x="21" y="9"/>
                  <a:pt x="22" y="9"/>
                  <a:pt x="22" y="9"/>
                </a:cubicBezTo>
                <a:lnTo>
                  <a:pt x="22" y="9"/>
                </a:lnTo>
                <a:cubicBezTo>
                  <a:pt x="23" y="9"/>
                  <a:pt x="24" y="9"/>
                  <a:pt x="25" y="9"/>
                </a:cubicBezTo>
                <a:lnTo>
                  <a:pt x="191" y="9"/>
                </a:lnTo>
                <a:close/>
                <a:moveTo>
                  <a:pt x="8" y="35"/>
                </a:moveTo>
                <a:lnTo>
                  <a:pt x="80" y="79"/>
                </a:lnTo>
                <a:lnTo>
                  <a:pt x="8" y="122"/>
                </a:lnTo>
                <a:lnTo>
                  <a:pt x="8" y="35"/>
                </a:lnTo>
                <a:close/>
                <a:moveTo>
                  <a:pt x="25" y="149"/>
                </a:moveTo>
                <a:lnTo>
                  <a:pt x="25" y="149"/>
                </a:lnTo>
                <a:cubicBezTo>
                  <a:pt x="24" y="149"/>
                  <a:pt x="23" y="149"/>
                  <a:pt x="22" y="148"/>
                </a:cubicBezTo>
                <a:lnTo>
                  <a:pt x="22" y="148"/>
                </a:lnTo>
                <a:cubicBezTo>
                  <a:pt x="22" y="148"/>
                  <a:pt x="21" y="148"/>
                  <a:pt x="20" y="148"/>
                </a:cubicBezTo>
                <a:lnTo>
                  <a:pt x="20" y="148"/>
                </a:lnTo>
                <a:cubicBezTo>
                  <a:pt x="20" y="148"/>
                  <a:pt x="19" y="148"/>
                  <a:pt x="19" y="147"/>
                </a:cubicBezTo>
                <a:lnTo>
                  <a:pt x="19" y="147"/>
                </a:lnTo>
                <a:cubicBezTo>
                  <a:pt x="18" y="147"/>
                  <a:pt x="17" y="147"/>
                  <a:pt x="17" y="146"/>
                </a:cubicBezTo>
                <a:lnTo>
                  <a:pt x="17" y="146"/>
                </a:lnTo>
                <a:cubicBezTo>
                  <a:pt x="16" y="146"/>
                  <a:pt x="16" y="146"/>
                  <a:pt x="16" y="146"/>
                </a:cubicBezTo>
                <a:lnTo>
                  <a:pt x="16" y="146"/>
                </a:lnTo>
                <a:cubicBezTo>
                  <a:pt x="16" y="145"/>
                  <a:pt x="15" y="145"/>
                  <a:pt x="14" y="145"/>
                </a:cubicBezTo>
                <a:lnTo>
                  <a:pt x="14" y="145"/>
                </a:lnTo>
                <a:cubicBezTo>
                  <a:pt x="14" y="144"/>
                  <a:pt x="14" y="144"/>
                  <a:pt x="13" y="144"/>
                </a:cubicBezTo>
                <a:lnTo>
                  <a:pt x="13" y="144"/>
                </a:lnTo>
                <a:cubicBezTo>
                  <a:pt x="13" y="143"/>
                  <a:pt x="12" y="143"/>
                  <a:pt x="12" y="142"/>
                </a:cubicBezTo>
                <a:lnTo>
                  <a:pt x="12" y="142"/>
                </a:lnTo>
                <a:cubicBezTo>
                  <a:pt x="12" y="142"/>
                  <a:pt x="11" y="142"/>
                  <a:pt x="11" y="141"/>
                </a:cubicBezTo>
                <a:lnTo>
                  <a:pt x="11" y="141"/>
                </a:lnTo>
                <a:cubicBezTo>
                  <a:pt x="11" y="141"/>
                  <a:pt x="11" y="140"/>
                  <a:pt x="10" y="140"/>
                </a:cubicBezTo>
                <a:lnTo>
                  <a:pt x="10" y="140"/>
                </a:lnTo>
                <a:cubicBezTo>
                  <a:pt x="10" y="139"/>
                  <a:pt x="10" y="139"/>
                  <a:pt x="10" y="139"/>
                </a:cubicBezTo>
                <a:lnTo>
                  <a:pt x="10" y="139"/>
                </a:lnTo>
                <a:cubicBezTo>
                  <a:pt x="9" y="138"/>
                  <a:pt x="9" y="138"/>
                  <a:pt x="9" y="137"/>
                </a:cubicBezTo>
                <a:lnTo>
                  <a:pt x="9" y="137"/>
                </a:lnTo>
                <a:cubicBezTo>
                  <a:pt x="9" y="136"/>
                  <a:pt x="9" y="136"/>
                  <a:pt x="9" y="135"/>
                </a:cubicBezTo>
                <a:lnTo>
                  <a:pt x="9" y="135"/>
                </a:lnTo>
                <a:lnTo>
                  <a:pt x="9" y="134"/>
                </a:lnTo>
                <a:lnTo>
                  <a:pt x="9" y="134"/>
                </a:lnTo>
                <a:cubicBezTo>
                  <a:pt x="8" y="133"/>
                  <a:pt x="8" y="133"/>
                  <a:pt x="8" y="132"/>
                </a:cubicBezTo>
                <a:lnTo>
                  <a:pt x="88" y="84"/>
                </a:lnTo>
                <a:lnTo>
                  <a:pt x="108" y="96"/>
                </a:lnTo>
                <a:lnTo>
                  <a:pt x="129" y="84"/>
                </a:lnTo>
                <a:lnTo>
                  <a:pt x="208" y="132"/>
                </a:lnTo>
                <a:lnTo>
                  <a:pt x="208" y="132"/>
                </a:lnTo>
                <a:cubicBezTo>
                  <a:pt x="208" y="133"/>
                  <a:pt x="208" y="133"/>
                  <a:pt x="208" y="134"/>
                </a:cubicBezTo>
                <a:lnTo>
                  <a:pt x="208" y="134"/>
                </a:lnTo>
                <a:lnTo>
                  <a:pt x="208" y="135"/>
                </a:lnTo>
                <a:lnTo>
                  <a:pt x="208" y="135"/>
                </a:lnTo>
                <a:cubicBezTo>
                  <a:pt x="208" y="136"/>
                  <a:pt x="207" y="136"/>
                  <a:pt x="207" y="137"/>
                </a:cubicBezTo>
                <a:lnTo>
                  <a:pt x="207" y="137"/>
                </a:lnTo>
                <a:cubicBezTo>
                  <a:pt x="207" y="138"/>
                  <a:pt x="207" y="138"/>
                  <a:pt x="207" y="139"/>
                </a:cubicBezTo>
                <a:lnTo>
                  <a:pt x="207" y="139"/>
                </a:lnTo>
                <a:cubicBezTo>
                  <a:pt x="206" y="139"/>
                  <a:pt x="206" y="139"/>
                  <a:pt x="206" y="140"/>
                </a:cubicBezTo>
                <a:lnTo>
                  <a:pt x="206" y="140"/>
                </a:lnTo>
                <a:lnTo>
                  <a:pt x="205" y="141"/>
                </a:lnTo>
                <a:lnTo>
                  <a:pt x="205" y="141"/>
                </a:lnTo>
                <a:cubicBezTo>
                  <a:pt x="205" y="142"/>
                  <a:pt x="205" y="142"/>
                  <a:pt x="204" y="142"/>
                </a:cubicBezTo>
                <a:lnTo>
                  <a:pt x="204" y="142"/>
                </a:lnTo>
                <a:cubicBezTo>
                  <a:pt x="204" y="143"/>
                  <a:pt x="204" y="143"/>
                  <a:pt x="203" y="144"/>
                </a:cubicBezTo>
                <a:lnTo>
                  <a:pt x="203" y="144"/>
                </a:lnTo>
                <a:cubicBezTo>
                  <a:pt x="203" y="144"/>
                  <a:pt x="202" y="144"/>
                  <a:pt x="202" y="145"/>
                </a:cubicBezTo>
                <a:lnTo>
                  <a:pt x="202" y="145"/>
                </a:lnTo>
                <a:cubicBezTo>
                  <a:pt x="201" y="145"/>
                  <a:pt x="201" y="145"/>
                  <a:pt x="201" y="146"/>
                </a:cubicBezTo>
                <a:lnTo>
                  <a:pt x="201" y="146"/>
                </a:lnTo>
                <a:cubicBezTo>
                  <a:pt x="200" y="146"/>
                  <a:pt x="200" y="146"/>
                  <a:pt x="200" y="146"/>
                </a:cubicBezTo>
                <a:lnTo>
                  <a:pt x="200" y="146"/>
                </a:lnTo>
                <a:cubicBezTo>
                  <a:pt x="199" y="147"/>
                  <a:pt x="198" y="147"/>
                  <a:pt x="198" y="147"/>
                </a:cubicBezTo>
                <a:lnTo>
                  <a:pt x="198" y="147"/>
                </a:lnTo>
                <a:cubicBezTo>
                  <a:pt x="197" y="148"/>
                  <a:pt x="197" y="148"/>
                  <a:pt x="196" y="148"/>
                </a:cubicBezTo>
                <a:lnTo>
                  <a:pt x="196" y="148"/>
                </a:lnTo>
                <a:cubicBezTo>
                  <a:pt x="195" y="148"/>
                  <a:pt x="195" y="148"/>
                  <a:pt x="195" y="148"/>
                </a:cubicBezTo>
                <a:lnTo>
                  <a:pt x="195" y="148"/>
                </a:lnTo>
                <a:cubicBezTo>
                  <a:pt x="194" y="149"/>
                  <a:pt x="192" y="149"/>
                  <a:pt x="191" y="149"/>
                </a:cubicBezTo>
                <a:lnTo>
                  <a:pt x="25" y="149"/>
                </a:lnTo>
                <a:close/>
                <a:moveTo>
                  <a:pt x="208" y="122"/>
                </a:moveTo>
                <a:lnTo>
                  <a:pt x="137" y="79"/>
                </a:lnTo>
                <a:lnTo>
                  <a:pt x="208" y="35"/>
                </a:lnTo>
                <a:lnTo>
                  <a:pt x="208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163"/>
          <p:cNvSpPr>
            <a:spLocks noChangeArrowheads="1"/>
          </p:cNvSpPr>
          <p:nvPr/>
        </p:nvSpPr>
        <p:spPr bwMode="auto">
          <a:xfrm>
            <a:off x="2684585" y="4415291"/>
            <a:ext cx="284283" cy="313293"/>
          </a:xfrm>
          <a:custGeom>
            <a:avLst/>
            <a:gdLst>
              <a:gd name="T0" fmla="*/ 52 w 218"/>
              <a:gd name="T1" fmla="*/ 91 h 237"/>
              <a:gd name="T2" fmla="*/ 55 w 218"/>
              <a:gd name="T3" fmla="*/ 92 h 237"/>
              <a:gd name="T4" fmla="*/ 67 w 218"/>
              <a:gd name="T5" fmla="*/ 94 h 237"/>
              <a:gd name="T6" fmla="*/ 71 w 218"/>
              <a:gd name="T7" fmla="*/ 94 h 237"/>
              <a:gd name="T8" fmla="*/ 74 w 218"/>
              <a:gd name="T9" fmla="*/ 94 h 237"/>
              <a:gd name="T10" fmla="*/ 77 w 218"/>
              <a:gd name="T11" fmla="*/ 93 h 237"/>
              <a:gd name="T12" fmla="*/ 80 w 218"/>
              <a:gd name="T13" fmla="*/ 92 h 237"/>
              <a:gd name="T14" fmla="*/ 82 w 218"/>
              <a:gd name="T15" fmla="*/ 92 h 237"/>
              <a:gd name="T16" fmla="*/ 84 w 218"/>
              <a:gd name="T17" fmla="*/ 91 h 237"/>
              <a:gd name="T18" fmla="*/ 87 w 218"/>
              <a:gd name="T19" fmla="*/ 89 h 237"/>
              <a:gd name="T20" fmla="*/ 91 w 218"/>
              <a:gd name="T21" fmla="*/ 87 h 237"/>
              <a:gd name="T22" fmla="*/ 88 w 218"/>
              <a:gd name="T23" fmla="*/ 16 h 237"/>
              <a:gd name="T24" fmla="*/ 25 w 218"/>
              <a:gd name="T25" fmla="*/ 50 h 237"/>
              <a:gd name="T26" fmla="*/ 25 w 218"/>
              <a:gd name="T27" fmla="*/ 52 h 237"/>
              <a:gd name="T28" fmla="*/ 34 w 218"/>
              <a:gd name="T29" fmla="*/ 50 h 237"/>
              <a:gd name="T30" fmla="*/ 84 w 218"/>
              <a:gd name="T31" fmla="*/ 23 h 237"/>
              <a:gd name="T32" fmla="*/ 86 w 218"/>
              <a:gd name="T33" fmla="*/ 80 h 237"/>
              <a:gd name="T34" fmla="*/ 83 w 218"/>
              <a:gd name="T35" fmla="*/ 82 h 237"/>
              <a:gd name="T36" fmla="*/ 80 w 218"/>
              <a:gd name="T37" fmla="*/ 83 h 237"/>
              <a:gd name="T38" fmla="*/ 77 w 218"/>
              <a:gd name="T39" fmla="*/ 84 h 237"/>
              <a:gd name="T40" fmla="*/ 75 w 218"/>
              <a:gd name="T41" fmla="*/ 85 h 237"/>
              <a:gd name="T42" fmla="*/ 73 w 218"/>
              <a:gd name="T43" fmla="*/ 85 h 237"/>
              <a:gd name="T44" fmla="*/ 71 w 218"/>
              <a:gd name="T45" fmla="*/ 86 h 237"/>
              <a:gd name="T46" fmla="*/ 57 w 218"/>
              <a:gd name="T47" fmla="*/ 84 h 237"/>
              <a:gd name="T48" fmla="*/ 55 w 218"/>
              <a:gd name="T49" fmla="*/ 84 h 237"/>
              <a:gd name="T50" fmla="*/ 34 w 218"/>
              <a:gd name="T51" fmla="*/ 52 h 237"/>
              <a:gd name="T52" fmla="*/ 140 w 218"/>
              <a:gd name="T53" fmla="*/ 102 h 237"/>
              <a:gd name="T54" fmla="*/ 108 w 218"/>
              <a:gd name="T55" fmla="*/ 112 h 237"/>
              <a:gd name="T56" fmla="*/ 0 w 218"/>
              <a:gd name="T57" fmla="*/ 166 h 237"/>
              <a:gd name="T58" fmla="*/ 82 w 218"/>
              <a:gd name="T59" fmla="*/ 171 h 237"/>
              <a:gd name="T60" fmla="*/ 140 w 218"/>
              <a:gd name="T61" fmla="*/ 102 h 237"/>
              <a:gd name="T62" fmla="*/ 8 w 218"/>
              <a:gd name="T63" fmla="*/ 163 h 237"/>
              <a:gd name="T64" fmla="*/ 101 w 218"/>
              <a:gd name="T65" fmla="*/ 117 h 237"/>
              <a:gd name="T66" fmla="*/ 97 w 218"/>
              <a:gd name="T67" fmla="*/ 121 h 237"/>
              <a:gd name="T68" fmla="*/ 93 w 218"/>
              <a:gd name="T69" fmla="*/ 125 h 237"/>
              <a:gd name="T70" fmla="*/ 93 w 218"/>
              <a:gd name="T71" fmla="*/ 126 h 237"/>
              <a:gd name="T72" fmla="*/ 89 w 218"/>
              <a:gd name="T73" fmla="*/ 131 h 237"/>
              <a:gd name="T74" fmla="*/ 87 w 218"/>
              <a:gd name="T75" fmla="*/ 136 h 237"/>
              <a:gd name="T76" fmla="*/ 85 w 218"/>
              <a:gd name="T77" fmla="*/ 142 h 237"/>
              <a:gd name="T78" fmla="*/ 84 w 218"/>
              <a:gd name="T79" fmla="*/ 143 h 237"/>
              <a:gd name="T80" fmla="*/ 83 w 218"/>
              <a:gd name="T81" fmla="*/ 149 h 237"/>
              <a:gd name="T82" fmla="*/ 82 w 218"/>
              <a:gd name="T83" fmla="*/ 154 h 237"/>
              <a:gd name="T84" fmla="*/ 81 w 218"/>
              <a:gd name="T85" fmla="*/ 161 h 237"/>
              <a:gd name="T86" fmla="*/ 140 w 218"/>
              <a:gd name="T87" fmla="*/ 211 h 237"/>
              <a:gd name="T88" fmla="*/ 90 w 218"/>
              <a:gd name="T89" fmla="*/ 166 h 237"/>
              <a:gd name="T90" fmla="*/ 90 w 218"/>
              <a:gd name="T91" fmla="*/ 155 h 237"/>
              <a:gd name="T92" fmla="*/ 90 w 218"/>
              <a:gd name="T93" fmla="*/ 154 h 237"/>
              <a:gd name="T94" fmla="*/ 91 w 218"/>
              <a:gd name="T95" fmla="*/ 149 h 237"/>
              <a:gd name="T96" fmla="*/ 93 w 218"/>
              <a:gd name="T97" fmla="*/ 144 h 237"/>
              <a:gd name="T98" fmla="*/ 95 w 218"/>
              <a:gd name="T99" fmla="*/ 138 h 237"/>
              <a:gd name="T100" fmla="*/ 102 w 218"/>
              <a:gd name="T101" fmla="*/ 128 h 237"/>
              <a:gd name="T102" fmla="*/ 102 w 218"/>
              <a:gd name="T103" fmla="*/ 128 h 237"/>
              <a:gd name="T104" fmla="*/ 106 w 218"/>
              <a:gd name="T105" fmla="*/ 124 h 237"/>
              <a:gd name="T106" fmla="*/ 110 w 218"/>
              <a:gd name="T107" fmla="*/ 120 h 237"/>
              <a:gd name="T108" fmla="*/ 112 w 218"/>
              <a:gd name="T109" fmla="*/ 119 h 237"/>
              <a:gd name="T110" fmla="*/ 140 w 218"/>
              <a:gd name="T111" fmla="*/ 211 h 237"/>
              <a:gd name="T112" fmla="*/ 171 w 218"/>
              <a:gd name="T113" fmla="*/ 16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8" h="237">
                <a:moveTo>
                  <a:pt x="51" y="91"/>
                </a:moveTo>
                <a:lnTo>
                  <a:pt x="51" y="91"/>
                </a:lnTo>
                <a:lnTo>
                  <a:pt x="52" y="91"/>
                </a:lnTo>
                <a:lnTo>
                  <a:pt x="53" y="92"/>
                </a:lnTo>
                <a:lnTo>
                  <a:pt x="53" y="92"/>
                </a:lnTo>
                <a:cubicBezTo>
                  <a:pt x="54" y="92"/>
                  <a:pt x="54" y="92"/>
                  <a:pt x="55" y="92"/>
                </a:cubicBezTo>
                <a:lnTo>
                  <a:pt x="55" y="92"/>
                </a:lnTo>
                <a:cubicBezTo>
                  <a:pt x="59" y="94"/>
                  <a:pt x="63" y="94"/>
                  <a:pt x="67" y="94"/>
                </a:cubicBezTo>
                <a:lnTo>
                  <a:pt x="67" y="94"/>
                </a:lnTo>
                <a:lnTo>
                  <a:pt x="67" y="94"/>
                </a:lnTo>
                <a:cubicBezTo>
                  <a:pt x="69" y="94"/>
                  <a:pt x="70" y="94"/>
                  <a:pt x="71" y="94"/>
                </a:cubicBezTo>
                <a:lnTo>
                  <a:pt x="71" y="94"/>
                </a:lnTo>
                <a:cubicBezTo>
                  <a:pt x="72" y="94"/>
                  <a:pt x="72" y="94"/>
                  <a:pt x="73" y="94"/>
                </a:cubicBezTo>
                <a:lnTo>
                  <a:pt x="74" y="94"/>
                </a:lnTo>
                <a:lnTo>
                  <a:pt x="74" y="94"/>
                </a:lnTo>
                <a:cubicBezTo>
                  <a:pt x="74" y="94"/>
                  <a:pt x="75" y="93"/>
                  <a:pt x="76" y="93"/>
                </a:cubicBezTo>
                <a:lnTo>
                  <a:pt x="76" y="93"/>
                </a:lnTo>
                <a:lnTo>
                  <a:pt x="77" y="93"/>
                </a:lnTo>
                <a:lnTo>
                  <a:pt x="78" y="93"/>
                </a:lnTo>
                <a:lnTo>
                  <a:pt x="78" y="93"/>
                </a:lnTo>
                <a:cubicBezTo>
                  <a:pt x="79" y="93"/>
                  <a:pt x="79" y="92"/>
                  <a:pt x="80" y="92"/>
                </a:cubicBezTo>
                <a:lnTo>
                  <a:pt x="80" y="92"/>
                </a:lnTo>
                <a:cubicBezTo>
                  <a:pt x="80" y="92"/>
                  <a:pt x="80" y="92"/>
                  <a:pt x="81" y="92"/>
                </a:cubicBezTo>
                <a:lnTo>
                  <a:pt x="82" y="92"/>
                </a:lnTo>
                <a:lnTo>
                  <a:pt x="82" y="92"/>
                </a:lnTo>
                <a:cubicBezTo>
                  <a:pt x="82" y="91"/>
                  <a:pt x="83" y="91"/>
                  <a:pt x="84" y="91"/>
                </a:cubicBezTo>
                <a:lnTo>
                  <a:pt x="84" y="91"/>
                </a:lnTo>
                <a:cubicBezTo>
                  <a:pt x="84" y="91"/>
                  <a:pt x="84" y="91"/>
                  <a:pt x="85" y="90"/>
                </a:cubicBezTo>
                <a:lnTo>
                  <a:pt x="85" y="90"/>
                </a:lnTo>
                <a:cubicBezTo>
                  <a:pt x="85" y="90"/>
                  <a:pt x="86" y="90"/>
                  <a:pt x="87" y="89"/>
                </a:cubicBezTo>
                <a:lnTo>
                  <a:pt x="88" y="89"/>
                </a:lnTo>
                <a:lnTo>
                  <a:pt x="88" y="89"/>
                </a:lnTo>
                <a:cubicBezTo>
                  <a:pt x="89" y="88"/>
                  <a:pt x="90" y="88"/>
                  <a:pt x="91" y="87"/>
                </a:cubicBezTo>
                <a:lnTo>
                  <a:pt x="91" y="87"/>
                </a:lnTo>
                <a:lnTo>
                  <a:pt x="91" y="87"/>
                </a:lnTo>
                <a:cubicBezTo>
                  <a:pt x="117" y="69"/>
                  <a:pt x="115" y="31"/>
                  <a:pt x="88" y="16"/>
                </a:cubicBezTo>
                <a:lnTo>
                  <a:pt x="88" y="16"/>
                </a:lnTo>
                <a:cubicBezTo>
                  <a:pt x="61" y="0"/>
                  <a:pt x="27" y="19"/>
                  <a:pt x="25" y="50"/>
                </a:cubicBezTo>
                <a:lnTo>
                  <a:pt x="25" y="50"/>
                </a:lnTo>
                <a:lnTo>
                  <a:pt x="25" y="50"/>
                </a:lnTo>
                <a:cubicBezTo>
                  <a:pt x="25" y="51"/>
                  <a:pt x="25" y="51"/>
                  <a:pt x="25" y="52"/>
                </a:cubicBezTo>
                <a:lnTo>
                  <a:pt x="25" y="52"/>
                </a:lnTo>
                <a:cubicBezTo>
                  <a:pt x="25" y="69"/>
                  <a:pt x="35" y="84"/>
                  <a:pt x="51" y="91"/>
                </a:cubicBezTo>
                <a:close/>
                <a:moveTo>
                  <a:pt x="34" y="51"/>
                </a:moveTo>
                <a:lnTo>
                  <a:pt x="34" y="50"/>
                </a:lnTo>
                <a:lnTo>
                  <a:pt x="34" y="50"/>
                </a:lnTo>
                <a:cubicBezTo>
                  <a:pt x="35" y="25"/>
                  <a:pt x="62" y="11"/>
                  <a:pt x="84" y="23"/>
                </a:cubicBezTo>
                <a:lnTo>
                  <a:pt x="84" y="23"/>
                </a:lnTo>
                <a:cubicBezTo>
                  <a:pt x="106" y="35"/>
                  <a:pt x="107" y="66"/>
                  <a:pt x="86" y="80"/>
                </a:cubicBezTo>
                <a:lnTo>
                  <a:pt x="86" y="80"/>
                </a:lnTo>
                <a:lnTo>
                  <a:pt x="86" y="80"/>
                </a:lnTo>
                <a:cubicBezTo>
                  <a:pt x="85" y="81"/>
                  <a:pt x="84" y="81"/>
                  <a:pt x="84" y="82"/>
                </a:cubicBezTo>
                <a:lnTo>
                  <a:pt x="83" y="82"/>
                </a:lnTo>
                <a:lnTo>
                  <a:pt x="83" y="82"/>
                </a:lnTo>
                <a:cubicBezTo>
                  <a:pt x="83" y="82"/>
                  <a:pt x="82" y="82"/>
                  <a:pt x="81" y="83"/>
                </a:cubicBezTo>
                <a:lnTo>
                  <a:pt x="80" y="83"/>
                </a:lnTo>
                <a:lnTo>
                  <a:pt x="80" y="83"/>
                </a:lnTo>
                <a:lnTo>
                  <a:pt x="79" y="84"/>
                </a:lnTo>
                <a:lnTo>
                  <a:pt x="77" y="84"/>
                </a:lnTo>
                <a:lnTo>
                  <a:pt x="77" y="84"/>
                </a:lnTo>
                <a:lnTo>
                  <a:pt x="76" y="85"/>
                </a:lnTo>
                <a:lnTo>
                  <a:pt x="75" y="85"/>
                </a:lnTo>
                <a:lnTo>
                  <a:pt x="75" y="85"/>
                </a:lnTo>
                <a:cubicBezTo>
                  <a:pt x="74" y="85"/>
                  <a:pt x="74" y="85"/>
                  <a:pt x="74" y="85"/>
                </a:cubicBezTo>
                <a:lnTo>
                  <a:pt x="74" y="85"/>
                </a:lnTo>
                <a:lnTo>
                  <a:pt x="73" y="85"/>
                </a:lnTo>
                <a:lnTo>
                  <a:pt x="72" y="86"/>
                </a:lnTo>
                <a:lnTo>
                  <a:pt x="72" y="86"/>
                </a:lnTo>
                <a:cubicBezTo>
                  <a:pt x="71" y="86"/>
                  <a:pt x="71" y="86"/>
                  <a:pt x="71" y="86"/>
                </a:cubicBezTo>
                <a:lnTo>
                  <a:pt x="71" y="86"/>
                </a:lnTo>
                <a:cubicBezTo>
                  <a:pt x="66" y="86"/>
                  <a:pt x="62" y="86"/>
                  <a:pt x="57" y="84"/>
                </a:cubicBezTo>
                <a:lnTo>
                  <a:pt x="57" y="84"/>
                </a:lnTo>
                <a:cubicBezTo>
                  <a:pt x="57" y="84"/>
                  <a:pt x="57" y="84"/>
                  <a:pt x="56" y="84"/>
                </a:cubicBezTo>
                <a:lnTo>
                  <a:pt x="55" y="84"/>
                </a:lnTo>
                <a:lnTo>
                  <a:pt x="55" y="84"/>
                </a:lnTo>
                <a:cubicBezTo>
                  <a:pt x="55" y="83"/>
                  <a:pt x="54" y="83"/>
                  <a:pt x="54" y="83"/>
                </a:cubicBezTo>
                <a:lnTo>
                  <a:pt x="54" y="83"/>
                </a:lnTo>
                <a:cubicBezTo>
                  <a:pt x="42" y="78"/>
                  <a:pt x="34" y="66"/>
                  <a:pt x="34" y="52"/>
                </a:cubicBezTo>
                <a:lnTo>
                  <a:pt x="34" y="52"/>
                </a:lnTo>
                <a:lnTo>
                  <a:pt x="34" y="51"/>
                </a:lnTo>
                <a:close/>
                <a:moveTo>
                  <a:pt x="140" y="102"/>
                </a:moveTo>
                <a:lnTo>
                  <a:pt x="140" y="102"/>
                </a:lnTo>
                <a:cubicBezTo>
                  <a:pt x="129" y="102"/>
                  <a:pt x="118" y="106"/>
                  <a:pt x="108" y="112"/>
                </a:cubicBezTo>
                <a:lnTo>
                  <a:pt x="108" y="112"/>
                </a:lnTo>
                <a:cubicBezTo>
                  <a:pt x="65" y="77"/>
                  <a:pt x="0" y="108"/>
                  <a:pt x="0" y="164"/>
                </a:cubicBezTo>
                <a:lnTo>
                  <a:pt x="0" y="164"/>
                </a:lnTo>
                <a:cubicBezTo>
                  <a:pt x="0" y="165"/>
                  <a:pt x="0" y="166"/>
                  <a:pt x="0" y="166"/>
                </a:cubicBezTo>
                <a:lnTo>
                  <a:pt x="0" y="171"/>
                </a:lnTo>
                <a:lnTo>
                  <a:pt x="82" y="171"/>
                </a:lnTo>
                <a:lnTo>
                  <a:pt x="82" y="171"/>
                </a:lnTo>
                <a:cubicBezTo>
                  <a:pt x="91" y="220"/>
                  <a:pt x="152" y="236"/>
                  <a:pt x="185" y="198"/>
                </a:cubicBezTo>
                <a:lnTo>
                  <a:pt x="185" y="198"/>
                </a:lnTo>
                <a:cubicBezTo>
                  <a:pt x="217" y="161"/>
                  <a:pt x="189" y="102"/>
                  <a:pt x="140" y="102"/>
                </a:cubicBezTo>
                <a:close/>
                <a:moveTo>
                  <a:pt x="81" y="163"/>
                </a:moveTo>
                <a:lnTo>
                  <a:pt x="8" y="163"/>
                </a:lnTo>
                <a:lnTo>
                  <a:pt x="8" y="163"/>
                </a:lnTo>
                <a:cubicBezTo>
                  <a:pt x="10" y="115"/>
                  <a:pt x="63" y="89"/>
                  <a:pt x="101" y="117"/>
                </a:cubicBezTo>
                <a:lnTo>
                  <a:pt x="101" y="117"/>
                </a:lnTo>
                <a:lnTo>
                  <a:pt x="101" y="117"/>
                </a:lnTo>
                <a:lnTo>
                  <a:pt x="101" y="117"/>
                </a:lnTo>
                <a:cubicBezTo>
                  <a:pt x="100" y="118"/>
                  <a:pt x="98" y="119"/>
                  <a:pt x="97" y="121"/>
                </a:cubicBezTo>
                <a:lnTo>
                  <a:pt x="97" y="121"/>
                </a:lnTo>
                <a:cubicBezTo>
                  <a:pt x="97" y="121"/>
                  <a:pt x="97" y="122"/>
                  <a:pt x="96" y="122"/>
                </a:cubicBezTo>
                <a:lnTo>
                  <a:pt x="96" y="122"/>
                </a:lnTo>
                <a:cubicBezTo>
                  <a:pt x="95" y="123"/>
                  <a:pt x="94" y="124"/>
                  <a:pt x="93" y="125"/>
                </a:cubicBezTo>
                <a:lnTo>
                  <a:pt x="93" y="125"/>
                </a:lnTo>
                <a:cubicBezTo>
                  <a:pt x="93" y="126"/>
                  <a:pt x="93" y="126"/>
                  <a:pt x="93" y="126"/>
                </a:cubicBezTo>
                <a:lnTo>
                  <a:pt x="93" y="126"/>
                </a:lnTo>
                <a:cubicBezTo>
                  <a:pt x="92" y="128"/>
                  <a:pt x="91" y="129"/>
                  <a:pt x="90" y="131"/>
                </a:cubicBezTo>
                <a:lnTo>
                  <a:pt x="90" y="131"/>
                </a:lnTo>
                <a:cubicBezTo>
                  <a:pt x="90" y="131"/>
                  <a:pt x="90" y="131"/>
                  <a:pt x="89" y="131"/>
                </a:cubicBezTo>
                <a:lnTo>
                  <a:pt x="89" y="131"/>
                </a:lnTo>
                <a:cubicBezTo>
                  <a:pt x="88" y="133"/>
                  <a:pt x="88" y="134"/>
                  <a:pt x="87" y="136"/>
                </a:cubicBezTo>
                <a:lnTo>
                  <a:pt x="87" y="136"/>
                </a:lnTo>
                <a:cubicBezTo>
                  <a:pt x="87" y="137"/>
                  <a:pt x="87" y="137"/>
                  <a:pt x="87" y="137"/>
                </a:cubicBezTo>
                <a:lnTo>
                  <a:pt x="87" y="137"/>
                </a:lnTo>
                <a:cubicBezTo>
                  <a:pt x="86" y="139"/>
                  <a:pt x="85" y="140"/>
                  <a:pt x="85" y="142"/>
                </a:cubicBezTo>
                <a:lnTo>
                  <a:pt x="85" y="142"/>
                </a:lnTo>
                <a:cubicBezTo>
                  <a:pt x="84" y="142"/>
                  <a:pt x="84" y="142"/>
                  <a:pt x="84" y="143"/>
                </a:cubicBezTo>
                <a:lnTo>
                  <a:pt x="84" y="143"/>
                </a:lnTo>
                <a:cubicBezTo>
                  <a:pt x="84" y="144"/>
                  <a:pt x="83" y="146"/>
                  <a:pt x="83" y="148"/>
                </a:cubicBezTo>
                <a:lnTo>
                  <a:pt x="83" y="148"/>
                </a:lnTo>
                <a:cubicBezTo>
                  <a:pt x="83" y="148"/>
                  <a:pt x="83" y="148"/>
                  <a:pt x="83" y="149"/>
                </a:cubicBezTo>
                <a:lnTo>
                  <a:pt x="83" y="149"/>
                </a:lnTo>
                <a:cubicBezTo>
                  <a:pt x="82" y="150"/>
                  <a:pt x="82" y="152"/>
                  <a:pt x="82" y="154"/>
                </a:cubicBezTo>
                <a:lnTo>
                  <a:pt x="82" y="154"/>
                </a:lnTo>
                <a:lnTo>
                  <a:pt x="82" y="155"/>
                </a:lnTo>
                <a:lnTo>
                  <a:pt x="82" y="155"/>
                </a:lnTo>
                <a:cubicBezTo>
                  <a:pt x="81" y="157"/>
                  <a:pt x="81" y="159"/>
                  <a:pt x="81" y="161"/>
                </a:cubicBezTo>
                <a:lnTo>
                  <a:pt x="81" y="161"/>
                </a:lnTo>
                <a:cubicBezTo>
                  <a:pt x="81" y="162"/>
                  <a:pt x="81" y="162"/>
                  <a:pt x="81" y="163"/>
                </a:cubicBezTo>
                <a:close/>
                <a:moveTo>
                  <a:pt x="140" y="211"/>
                </a:moveTo>
                <a:lnTo>
                  <a:pt x="140" y="211"/>
                </a:lnTo>
                <a:cubicBezTo>
                  <a:pt x="114" y="211"/>
                  <a:pt x="93" y="192"/>
                  <a:pt x="90" y="166"/>
                </a:cubicBezTo>
                <a:lnTo>
                  <a:pt x="90" y="166"/>
                </a:lnTo>
                <a:cubicBezTo>
                  <a:pt x="90" y="165"/>
                  <a:pt x="90" y="163"/>
                  <a:pt x="90" y="161"/>
                </a:cubicBezTo>
                <a:lnTo>
                  <a:pt x="90" y="161"/>
                </a:lnTo>
                <a:cubicBezTo>
                  <a:pt x="90" y="159"/>
                  <a:pt x="90" y="157"/>
                  <a:pt x="90" y="155"/>
                </a:cubicBezTo>
                <a:lnTo>
                  <a:pt x="90" y="155"/>
                </a:lnTo>
                <a:lnTo>
                  <a:pt x="90" y="154"/>
                </a:lnTo>
                <a:lnTo>
                  <a:pt x="90" y="154"/>
                </a:lnTo>
                <a:cubicBezTo>
                  <a:pt x="90" y="152"/>
                  <a:pt x="91" y="151"/>
                  <a:pt x="91" y="149"/>
                </a:cubicBezTo>
                <a:lnTo>
                  <a:pt x="91" y="149"/>
                </a:lnTo>
                <a:lnTo>
                  <a:pt x="91" y="149"/>
                </a:lnTo>
                <a:lnTo>
                  <a:pt x="91" y="149"/>
                </a:lnTo>
                <a:cubicBezTo>
                  <a:pt x="92" y="147"/>
                  <a:pt x="92" y="145"/>
                  <a:pt x="93" y="144"/>
                </a:cubicBezTo>
                <a:lnTo>
                  <a:pt x="93" y="144"/>
                </a:lnTo>
                <a:cubicBezTo>
                  <a:pt x="93" y="143"/>
                  <a:pt x="93" y="143"/>
                  <a:pt x="93" y="143"/>
                </a:cubicBezTo>
                <a:lnTo>
                  <a:pt x="93" y="143"/>
                </a:lnTo>
                <a:cubicBezTo>
                  <a:pt x="94" y="142"/>
                  <a:pt x="94" y="140"/>
                  <a:pt x="95" y="138"/>
                </a:cubicBezTo>
                <a:lnTo>
                  <a:pt x="95" y="138"/>
                </a:lnTo>
                <a:lnTo>
                  <a:pt x="95" y="138"/>
                </a:lnTo>
                <a:cubicBezTo>
                  <a:pt x="97" y="134"/>
                  <a:pt x="99" y="131"/>
                  <a:pt x="102" y="128"/>
                </a:cubicBezTo>
                <a:lnTo>
                  <a:pt x="102" y="128"/>
                </a:lnTo>
                <a:lnTo>
                  <a:pt x="102" y="128"/>
                </a:lnTo>
                <a:lnTo>
                  <a:pt x="102" y="128"/>
                </a:lnTo>
                <a:cubicBezTo>
                  <a:pt x="103" y="127"/>
                  <a:pt x="104" y="125"/>
                  <a:pt x="106" y="124"/>
                </a:cubicBezTo>
                <a:lnTo>
                  <a:pt x="106" y="124"/>
                </a:lnTo>
                <a:lnTo>
                  <a:pt x="106" y="124"/>
                </a:lnTo>
                <a:lnTo>
                  <a:pt x="106" y="124"/>
                </a:lnTo>
                <a:cubicBezTo>
                  <a:pt x="108" y="122"/>
                  <a:pt x="109" y="122"/>
                  <a:pt x="110" y="120"/>
                </a:cubicBezTo>
                <a:lnTo>
                  <a:pt x="110" y="120"/>
                </a:lnTo>
                <a:cubicBezTo>
                  <a:pt x="111" y="120"/>
                  <a:pt x="111" y="120"/>
                  <a:pt x="111" y="120"/>
                </a:cubicBezTo>
                <a:lnTo>
                  <a:pt x="112" y="119"/>
                </a:lnTo>
                <a:lnTo>
                  <a:pt x="112" y="119"/>
                </a:lnTo>
                <a:cubicBezTo>
                  <a:pt x="140" y="100"/>
                  <a:pt x="178" y="114"/>
                  <a:pt x="188" y="146"/>
                </a:cubicBezTo>
                <a:lnTo>
                  <a:pt x="188" y="146"/>
                </a:lnTo>
                <a:cubicBezTo>
                  <a:pt x="198" y="179"/>
                  <a:pt x="174" y="211"/>
                  <a:pt x="140" y="211"/>
                </a:cubicBezTo>
                <a:close/>
                <a:moveTo>
                  <a:pt x="109" y="155"/>
                </a:moveTo>
                <a:lnTo>
                  <a:pt x="171" y="155"/>
                </a:lnTo>
                <a:lnTo>
                  <a:pt x="171" y="167"/>
                </a:lnTo>
                <a:lnTo>
                  <a:pt x="109" y="167"/>
                </a:lnTo>
                <a:lnTo>
                  <a:pt x="109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64"/>
          <p:cNvSpPr>
            <a:spLocks noChangeArrowheads="1"/>
          </p:cNvSpPr>
          <p:nvPr/>
        </p:nvSpPr>
        <p:spPr bwMode="auto">
          <a:xfrm>
            <a:off x="2661378" y="4983859"/>
            <a:ext cx="290086" cy="301690"/>
          </a:xfrm>
          <a:custGeom>
            <a:avLst/>
            <a:gdLst>
              <a:gd name="T0" fmla="*/ 140 w 219"/>
              <a:gd name="T1" fmla="*/ 104 h 228"/>
              <a:gd name="T2" fmla="*/ 108 w 219"/>
              <a:gd name="T3" fmla="*/ 96 h 228"/>
              <a:gd name="T4" fmla="*/ 98 w 219"/>
              <a:gd name="T5" fmla="*/ 91 h 228"/>
              <a:gd name="T6" fmla="*/ 101 w 219"/>
              <a:gd name="T7" fmla="*/ 83 h 228"/>
              <a:gd name="T8" fmla="*/ 126 w 219"/>
              <a:gd name="T9" fmla="*/ 83 h 228"/>
              <a:gd name="T10" fmla="*/ 139 w 219"/>
              <a:gd name="T11" fmla="*/ 99 h 228"/>
              <a:gd name="T12" fmla="*/ 165 w 219"/>
              <a:gd name="T13" fmla="*/ 86 h 228"/>
              <a:gd name="T14" fmla="*/ 153 w 219"/>
              <a:gd name="T15" fmla="*/ 64 h 228"/>
              <a:gd name="T16" fmla="*/ 116 w 219"/>
              <a:gd name="T17" fmla="*/ 53 h 228"/>
              <a:gd name="T18" fmla="*/ 70 w 219"/>
              <a:gd name="T19" fmla="*/ 71 h 228"/>
              <a:gd name="T20" fmla="*/ 70 w 219"/>
              <a:gd name="T21" fmla="*/ 111 h 228"/>
              <a:gd name="T22" fmla="*/ 110 w 219"/>
              <a:gd name="T23" fmla="*/ 130 h 228"/>
              <a:gd name="T24" fmla="*/ 133 w 219"/>
              <a:gd name="T25" fmla="*/ 138 h 228"/>
              <a:gd name="T26" fmla="*/ 130 w 219"/>
              <a:gd name="T27" fmla="*/ 150 h 228"/>
              <a:gd name="T28" fmla="*/ 104 w 219"/>
              <a:gd name="T29" fmla="*/ 152 h 228"/>
              <a:gd name="T30" fmla="*/ 94 w 219"/>
              <a:gd name="T31" fmla="*/ 140 h 228"/>
              <a:gd name="T32" fmla="*/ 78 w 219"/>
              <a:gd name="T33" fmla="*/ 127 h 228"/>
              <a:gd name="T34" fmla="*/ 61 w 219"/>
              <a:gd name="T35" fmla="*/ 143 h 228"/>
              <a:gd name="T36" fmla="*/ 83 w 219"/>
              <a:gd name="T37" fmla="*/ 175 h 228"/>
              <a:gd name="T38" fmla="*/ 145 w 219"/>
              <a:gd name="T39" fmla="*/ 177 h 228"/>
              <a:gd name="T40" fmla="*/ 171 w 219"/>
              <a:gd name="T41" fmla="*/ 141 h 228"/>
              <a:gd name="T42" fmla="*/ 158 w 219"/>
              <a:gd name="T43" fmla="*/ 157 h 228"/>
              <a:gd name="T44" fmla="*/ 116 w 219"/>
              <a:gd name="T45" fmla="*/ 174 h 228"/>
              <a:gd name="T46" fmla="*/ 74 w 219"/>
              <a:gd name="T47" fmla="*/ 156 h 228"/>
              <a:gd name="T48" fmla="*/ 71 w 219"/>
              <a:gd name="T49" fmla="*/ 138 h 228"/>
              <a:gd name="T50" fmla="*/ 83 w 219"/>
              <a:gd name="T51" fmla="*/ 137 h 228"/>
              <a:gd name="T52" fmla="*/ 92 w 219"/>
              <a:gd name="T53" fmla="*/ 153 h 228"/>
              <a:gd name="T54" fmla="*/ 115 w 219"/>
              <a:gd name="T55" fmla="*/ 163 h 228"/>
              <a:gd name="T56" fmla="*/ 143 w 219"/>
              <a:gd name="T57" fmla="*/ 143 h 228"/>
              <a:gd name="T58" fmla="*/ 128 w 219"/>
              <a:gd name="T59" fmla="*/ 126 h 228"/>
              <a:gd name="T60" fmla="*/ 90 w 219"/>
              <a:gd name="T61" fmla="*/ 115 h 228"/>
              <a:gd name="T62" fmla="*/ 72 w 219"/>
              <a:gd name="T63" fmla="*/ 91 h 228"/>
              <a:gd name="T64" fmla="*/ 92 w 219"/>
              <a:gd name="T65" fmla="*/ 65 h 228"/>
              <a:gd name="T66" fmla="*/ 135 w 219"/>
              <a:gd name="T67" fmla="*/ 64 h 228"/>
              <a:gd name="T68" fmla="*/ 155 w 219"/>
              <a:gd name="T69" fmla="*/ 78 h 228"/>
              <a:gd name="T70" fmla="*/ 155 w 219"/>
              <a:gd name="T71" fmla="*/ 92 h 228"/>
              <a:gd name="T72" fmla="*/ 144 w 219"/>
              <a:gd name="T73" fmla="*/ 93 h 228"/>
              <a:gd name="T74" fmla="*/ 131 w 219"/>
              <a:gd name="T75" fmla="*/ 77 h 228"/>
              <a:gd name="T76" fmla="*/ 97 w 219"/>
              <a:gd name="T77" fmla="*/ 77 h 228"/>
              <a:gd name="T78" fmla="*/ 92 w 219"/>
              <a:gd name="T79" fmla="*/ 96 h 228"/>
              <a:gd name="T80" fmla="*/ 106 w 219"/>
              <a:gd name="T81" fmla="*/ 104 h 228"/>
              <a:gd name="T82" fmla="*/ 137 w 219"/>
              <a:gd name="T83" fmla="*/ 112 h 228"/>
              <a:gd name="T84" fmla="*/ 160 w 219"/>
              <a:gd name="T85" fmla="*/ 127 h 228"/>
              <a:gd name="T86" fmla="*/ 158 w 219"/>
              <a:gd name="T87" fmla="*/ 157 h 228"/>
              <a:gd name="T88" fmla="*/ 102 w 219"/>
              <a:gd name="T89" fmla="*/ 28 h 228"/>
              <a:gd name="T90" fmla="*/ 25 w 219"/>
              <a:gd name="T91" fmla="*/ 118 h 228"/>
              <a:gd name="T92" fmla="*/ 211 w 219"/>
              <a:gd name="T93" fmla="*/ 159 h 228"/>
              <a:gd name="T94" fmla="*/ 134 w 219"/>
              <a:gd name="T95" fmla="*/ 200 h 228"/>
              <a:gd name="T96" fmla="*/ 33 w 219"/>
              <a:gd name="T97" fmla="*/ 118 h 228"/>
              <a:gd name="T98" fmla="*/ 35 w 219"/>
              <a:gd name="T99" fmla="*/ 99 h 228"/>
              <a:gd name="T100" fmla="*/ 102 w 219"/>
              <a:gd name="T101" fmla="*/ 37 h 228"/>
              <a:gd name="T102" fmla="*/ 197 w 219"/>
              <a:gd name="T103" fmla="*/ 139 h 228"/>
              <a:gd name="T104" fmla="*/ 156 w 219"/>
              <a:gd name="T105" fmla="*/ 20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9" h="228">
                <a:moveTo>
                  <a:pt x="156" y="111"/>
                </a:moveTo>
                <a:lnTo>
                  <a:pt x="156" y="111"/>
                </a:lnTo>
                <a:cubicBezTo>
                  <a:pt x="151" y="108"/>
                  <a:pt x="145" y="106"/>
                  <a:pt x="140" y="104"/>
                </a:cubicBezTo>
                <a:lnTo>
                  <a:pt x="140" y="104"/>
                </a:lnTo>
                <a:cubicBezTo>
                  <a:pt x="134" y="102"/>
                  <a:pt x="127" y="101"/>
                  <a:pt x="120" y="99"/>
                </a:cubicBezTo>
                <a:lnTo>
                  <a:pt x="120" y="99"/>
                </a:lnTo>
                <a:cubicBezTo>
                  <a:pt x="115" y="98"/>
                  <a:pt x="111" y="97"/>
                  <a:pt x="108" y="96"/>
                </a:cubicBezTo>
                <a:lnTo>
                  <a:pt x="108" y="96"/>
                </a:lnTo>
                <a:cubicBezTo>
                  <a:pt x="106" y="95"/>
                  <a:pt x="104" y="95"/>
                  <a:pt x="102" y="94"/>
                </a:cubicBezTo>
                <a:lnTo>
                  <a:pt x="102" y="94"/>
                </a:lnTo>
                <a:cubicBezTo>
                  <a:pt x="101" y="93"/>
                  <a:pt x="100" y="92"/>
                  <a:pt x="98" y="91"/>
                </a:cubicBezTo>
                <a:lnTo>
                  <a:pt x="98" y="91"/>
                </a:lnTo>
                <a:cubicBezTo>
                  <a:pt x="98" y="90"/>
                  <a:pt x="98" y="89"/>
                  <a:pt x="98" y="89"/>
                </a:cubicBezTo>
                <a:lnTo>
                  <a:pt x="98" y="89"/>
                </a:lnTo>
                <a:cubicBezTo>
                  <a:pt x="98" y="86"/>
                  <a:pt x="99" y="84"/>
                  <a:pt x="101" y="83"/>
                </a:cubicBezTo>
                <a:lnTo>
                  <a:pt x="101" y="83"/>
                </a:lnTo>
                <a:cubicBezTo>
                  <a:pt x="105" y="81"/>
                  <a:pt x="109" y="80"/>
                  <a:pt x="114" y="80"/>
                </a:cubicBezTo>
                <a:lnTo>
                  <a:pt x="114" y="80"/>
                </a:lnTo>
                <a:cubicBezTo>
                  <a:pt x="118" y="80"/>
                  <a:pt x="122" y="81"/>
                  <a:pt x="126" y="83"/>
                </a:cubicBezTo>
                <a:lnTo>
                  <a:pt x="126" y="83"/>
                </a:lnTo>
                <a:cubicBezTo>
                  <a:pt x="129" y="85"/>
                  <a:pt x="131" y="88"/>
                  <a:pt x="133" y="92"/>
                </a:cubicBezTo>
                <a:lnTo>
                  <a:pt x="133" y="92"/>
                </a:lnTo>
                <a:cubicBezTo>
                  <a:pt x="134" y="95"/>
                  <a:pt x="136" y="97"/>
                  <a:pt x="139" y="99"/>
                </a:cubicBezTo>
                <a:lnTo>
                  <a:pt x="139" y="99"/>
                </a:lnTo>
                <a:cubicBezTo>
                  <a:pt x="141" y="101"/>
                  <a:pt x="145" y="103"/>
                  <a:pt x="149" y="103"/>
                </a:cubicBezTo>
                <a:lnTo>
                  <a:pt x="149" y="103"/>
                </a:lnTo>
                <a:cubicBezTo>
                  <a:pt x="158" y="103"/>
                  <a:pt x="165" y="95"/>
                  <a:pt x="165" y="86"/>
                </a:cubicBezTo>
                <a:lnTo>
                  <a:pt x="165" y="86"/>
                </a:lnTo>
                <a:cubicBezTo>
                  <a:pt x="165" y="82"/>
                  <a:pt x="164" y="78"/>
                  <a:pt x="162" y="74"/>
                </a:cubicBezTo>
                <a:lnTo>
                  <a:pt x="162" y="74"/>
                </a:lnTo>
                <a:cubicBezTo>
                  <a:pt x="160" y="71"/>
                  <a:pt x="157" y="66"/>
                  <a:pt x="153" y="64"/>
                </a:cubicBezTo>
                <a:lnTo>
                  <a:pt x="153" y="64"/>
                </a:lnTo>
                <a:cubicBezTo>
                  <a:pt x="148" y="60"/>
                  <a:pt x="143" y="57"/>
                  <a:pt x="137" y="56"/>
                </a:cubicBezTo>
                <a:lnTo>
                  <a:pt x="137" y="56"/>
                </a:lnTo>
                <a:cubicBezTo>
                  <a:pt x="130" y="54"/>
                  <a:pt x="123" y="53"/>
                  <a:pt x="116" y="53"/>
                </a:cubicBezTo>
                <a:lnTo>
                  <a:pt x="116" y="53"/>
                </a:lnTo>
                <a:cubicBezTo>
                  <a:pt x="106" y="53"/>
                  <a:pt x="97" y="54"/>
                  <a:pt x="89" y="57"/>
                </a:cubicBezTo>
                <a:lnTo>
                  <a:pt x="89" y="57"/>
                </a:lnTo>
                <a:cubicBezTo>
                  <a:pt x="81" y="60"/>
                  <a:pt x="75" y="64"/>
                  <a:pt x="70" y="71"/>
                </a:cubicBezTo>
                <a:lnTo>
                  <a:pt x="70" y="71"/>
                </a:lnTo>
                <a:cubicBezTo>
                  <a:pt x="66" y="76"/>
                  <a:pt x="63" y="83"/>
                  <a:pt x="63" y="91"/>
                </a:cubicBezTo>
                <a:lnTo>
                  <a:pt x="63" y="91"/>
                </a:lnTo>
                <a:cubicBezTo>
                  <a:pt x="63" y="98"/>
                  <a:pt x="65" y="105"/>
                  <a:pt x="70" y="111"/>
                </a:cubicBezTo>
                <a:lnTo>
                  <a:pt x="70" y="111"/>
                </a:lnTo>
                <a:cubicBezTo>
                  <a:pt x="74" y="116"/>
                  <a:pt x="80" y="120"/>
                  <a:pt x="86" y="123"/>
                </a:cubicBezTo>
                <a:lnTo>
                  <a:pt x="86" y="123"/>
                </a:lnTo>
                <a:cubicBezTo>
                  <a:pt x="94" y="126"/>
                  <a:pt x="102" y="128"/>
                  <a:pt x="110" y="130"/>
                </a:cubicBezTo>
                <a:lnTo>
                  <a:pt x="110" y="130"/>
                </a:lnTo>
                <a:cubicBezTo>
                  <a:pt x="116" y="131"/>
                  <a:pt x="121" y="132"/>
                  <a:pt x="125" y="134"/>
                </a:cubicBezTo>
                <a:lnTo>
                  <a:pt x="125" y="134"/>
                </a:lnTo>
                <a:cubicBezTo>
                  <a:pt x="128" y="134"/>
                  <a:pt x="131" y="136"/>
                  <a:pt x="133" y="138"/>
                </a:cubicBezTo>
                <a:lnTo>
                  <a:pt x="133" y="138"/>
                </a:lnTo>
                <a:cubicBezTo>
                  <a:pt x="134" y="139"/>
                  <a:pt x="135" y="141"/>
                  <a:pt x="135" y="143"/>
                </a:cubicBezTo>
                <a:lnTo>
                  <a:pt x="135" y="143"/>
                </a:lnTo>
                <a:cubicBezTo>
                  <a:pt x="135" y="146"/>
                  <a:pt x="133" y="149"/>
                  <a:pt x="130" y="150"/>
                </a:cubicBezTo>
                <a:lnTo>
                  <a:pt x="130" y="150"/>
                </a:lnTo>
                <a:cubicBezTo>
                  <a:pt x="126" y="153"/>
                  <a:pt x="121" y="154"/>
                  <a:pt x="115" y="154"/>
                </a:cubicBezTo>
                <a:lnTo>
                  <a:pt x="115" y="154"/>
                </a:lnTo>
                <a:cubicBezTo>
                  <a:pt x="112" y="154"/>
                  <a:pt x="108" y="154"/>
                  <a:pt x="104" y="152"/>
                </a:cubicBezTo>
                <a:lnTo>
                  <a:pt x="104" y="152"/>
                </a:lnTo>
                <a:cubicBezTo>
                  <a:pt x="102" y="151"/>
                  <a:pt x="100" y="150"/>
                  <a:pt x="99" y="148"/>
                </a:cubicBezTo>
                <a:lnTo>
                  <a:pt x="99" y="148"/>
                </a:lnTo>
                <a:cubicBezTo>
                  <a:pt x="97" y="146"/>
                  <a:pt x="95" y="143"/>
                  <a:pt x="94" y="140"/>
                </a:cubicBezTo>
                <a:lnTo>
                  <a:pt x="94" y="140"/>
                </a:lnTo>
                <a:cubicBezTo>
                  <a:pt x="93" y="137"/>
                  <a:pt x="91" y="134"/>
                  <a:pt x="88" y="131"/>
                </a:cubicBezTo>
                <a:lnTo>
                  <a:pt x="88" y="131"/>
                </a:lnTo>
                <a:cubicBezTo>
                  <a:pt x="85" y="129"/>
                  <a:pt x="81" y="127"/>
                  <a:pt x="78" y="127"/>
                </a:cubicBezTo>
                <a:lnTo>
                  <a:pt x="78" y="127"/>
                </a:lnTo>
                <a:cubicBezTo>
                  <a:pt x="73" y="127"/>
                  <a:pt x="69" y="129"/>
                  <a:pt x="66" y="132"/>
                </a:cubicBezTo>
                <a:lnTo>
                  <a:pt x="66" y="132"/>
                </a:lnTo>
                <a:cubicBezTo>
                  <a:pt x="63" y="135"/>
                  <a:pt x="61" y="139"/>
                  <a:pt x="61" y="143"/>
                </a:cubicBezTo>
                <a:lnTo>
                  <a:pt x="61" y="143"/>
                </a:lnTo>
                <a:cubicBezTo>
                  <a:pt x="61" y="150"/>
                  <a:pt x="63" y="156"/>
                  <a:pt x="67" y="161"/>
                </a:cubicBezTo>
                <a:lnTo>
                  <a:pt x="67" y="161"/>
                </a:lnTo>
                <a:cubicBezTo>
                  <a:pt x="71" y="167"/>
                  <a:pt x="77" y="172"/>
                  <a:pt x="83" y="175"/>
                </a:cubicBezTo>
                <a:lnTo>
                  <a:pt x="83" y="175"/>
                </a:lnTo>
                <a:cubicBezTo>
                  <a:pt x="93" y="180"/>
                  <a:pt x="104" y="183"/>
                  <a:pt x="116" y="182"/>
                </a:cubicBezTo>
                <a:lnTo>
                  <a:pt x="116" y="182"/>
                </a:lnTo>
                <a:cubicBezTo>
                  <a:pt x="126" y="182"/>
                  <a:pt x="135" y="181"/>
                  <a:pt x="145" y="177"/>
                </a:cubicBezTo>
                <a:lnTo>
                  <a:pt x="145" y="177"/>
                </a:lnTo>
                <a:cubicBezTo>
                  <a:pt x="152" y="174"/>
                  <a:pt x="159" y="169"/>
                  <a:pt x="164" y="162"/>
                </a:cubicBezTo>
                <a:lnTo>
                  <a:pt x="164" y="162"/>
                </a:lnTo>
                <a:cubicBezTo>
                  <a:pt x="169" y="156"/>
                  <a:pt x="171" y="148"/>
                  <a:pt x="171" y="141"/>
                </a:cubicBezTo>
                <a:lnTo>
                  <a:pt x="171" y="141"/>
                </a:lnTo>
                <a:cubicBezTo>
                  <a:pt x="171" y="135"/>
                  <a:pt x="170" y="129"/>
                  <a:pt x="167" y="123"/>
                </a:cubicBezTo>
                <a:lnTo>
                  <a:pt x="167" y="123"/>
                </a:lnTo>
                <a:cubicBezTo>
                  <a:pt x="164" y="118"/>
                  <a:pt x="161" y="114"/>
                  <a:pt x="156" y="111"/>
                </a:cubicBezTo>
                <a:close/>
                <a:moveTo>
                  <a:pt x="158" y="157"/>
                </a:moveTo>
                <a:lnTo>
                  <a:pt x="158" y="157"/>
                </a:lnTo>
                <a:cubicBezTo>
                  <a:pt x="153" y="163"/>
                  <a:pt x="148" y="167"/>
                  <a:pt x="141" y="169"/>
                </a:cubicBezTo>
                <a:lnTo>
                  <a:pt x="141" y="169"/>
                </a:lnTo>
                <a:cubicBezTo>
                  <a:pt x="133" y="173"/>
                  <a:pt x="125" y="174"/>
                  <a:pt x="116" y="174"/>
                </a:cubicBezTo>
                <a:lnTo>
                  <a:pt x="116" y="174"/>
                </a:lnTo>
                <a:cubicBezTo>
                  <a:pt x="106" y="174"/>
                  <a:pt x="96" y="172"/>
                  <a:pt x="87" y="168"/>
                </a:cubicBezTo>
                <a:lnTo>
                  <a:pt x="87" y="168"/>
                </a:lnTo>
                <a:cubicBezTo>
                  <a:pt x="82" y="165"/>
                  <a:pt x="77" y="161"/>
                  <a:pt x="74" y="156"/>
                </a:cubicBezTo>
                <a:lnTo>
                  <a:pt x="74" y="156"/>
                </a:lnTo>
                <a:cubicBezTo>
                  <a:pt x="71" y="153"/>
                  <a:pt x="69" y="148"/>
                  <a:pt x="69" y="143"/>
                </a:cubicBezTo>
                <a:lnTo>
                  <a:pt x="69" y="143"/>
                </a:lnTo>
                <a:cubicBezTo>
                  <a:pt x="69" y="141"/>
                  <a:pt x="70" y="139"/>
                  <a:pt x="71" y="138"/>
                </a:cubicBezTo>
                <a:lnTo>
                  <a:pt x="71" y="138"/>
                </a:lnTo>
                <a:cubicBezTo>
                  <a:pt x="73" y="136"/>
                  <a:pt x="75" y="136"/>
                  <a:pt x="78" y="136"/>
                </a:cubicBezTo>
                <a:lnTo>
                  <a:pt x="78" y="136"/>
                </a:lnTo>
                <a:cubicBezTo>
                  <a:pt x="79" y="136"/>
                  <a:pt x="81" y="136"/>
                  <a:pt x="83" y="137"/>
                </a:cubicBezTo>
                <a:lnTo>
                  <a:pt x="83" y="137"/>
                </a:lnTo>
                <a:cubicBezTo>
                  <a:pt x="84" y="139"/>
                  <a:pt x="86" y="141"/>
                  <a:pt x="87" y="143"/>
                </a:cubicBezTo>
                <a:lnTo>
                  <a:pt x="87" y="143"/>
                </a:lnTo>
                <a:cubicBezTo>
                  <a:pt x="88" y="147"/>
                  <a:pt x="90" y="150"/>
                  <a:pt x="92" y="153"/>
                </a:cubicBezTo>
                <a:lnTo>
                  <a:pt x="92" y="153"/>
                </a:lnTo>
                <a:cubicBezTo>
                  <a:pt x="94" y="156"/>
                  <a:pt x="97" y="158"/>
                  <a:pt x="101" y="160"/>
                </a:cubicBezTo>
                <a:lnTo>
                  <a:pt x="101" y="160"/>
                </a:lnTo>
                <a:cubicBezTo>
                  <a:pt x="105" y="162"/>
                  <a:pt x="110" y="163"/>
                  <a:pt x="115" y="163"/>
                </a:cubicBezTo>
                <a:lnTo>
                  <a:pt x="115" y="163"/>
                </a:lnTo>
                <a:cubicBezTo>
                  <a:pt x="122" y="163"/>
                  <a:pt x="129" y="161"/>
                  <a:pt x="135" y="157"/>
                </a:cubicBezTo>
                <a:lnTo>
                  <a:pt x="135" y="157"/>
                </a:lnTo>
                <a:cubicBezTo>
                  <a:pt x="140" y="154"/>
                  <a:pt x="143" y="149"/>
                  <a:pt x="143" y="143"/>
                </a:cubicBezTo>
                <a:lnTo>
                  <a:pt x="143" y="143"/>
                </a:lnTo>
                <a:cubicBezTo>
                  <a:pt x="143" y="139"/>
                  <a:pt x="142" y="135"/>
                  <a:pt x="139" y="132"/>
                </a:cubicBezTo>
                <a:lnTo>
                  <a:pt x="139" y="132"/>
                </a:lnTo>
                <a:cubicBezTo>
                  <a:pt x="136" y="129"/>
                  <a:pt x="132" y="127"/>
                  <a:pt x="128" y="126"/>
                </a:cubicBezTo>
                <a:lnTo>
                  <a:pt x="128" y="126"/>
                </a:lnTo>
                <a:cubicBezTo>
                  <a:pt x="124" y="124"/>
                  <a:pt x="118" y="123"/>
                  <a:pt x="112" y="122"/>
                </a:cubicBezTo>
                <a:lnTo>
                  <a:pt x="112" y="122"/>
                </a:lnTo>
                <a:cubicBezTo>
                  <a:pt x="104" y="120"/>
                  <a:pt x="97" y="118"/>
                  <a:pt x="90" y="115"/>
                </a:cubicBezTo>
                <a:lnTo>
                  <a:pt x="90" y="115"/>
                </a:lnTo>
                <a:cubicBezTo>
                  <a:pt x="84" y="113"/>
                  <a:pt x="80" y="110"/>
                  <a:pt x="76" y="105"/>
                </a:cubicBezTo>
                <a:lnTo>
                  <a:pt x="76" y="105"/>
                </a:lnTo>
                <a:cubicBezTo>
                  <a:pt x="73" y="101"/>
                  <a:pt x="71" y="96"/>
                  <a:pt x="72" y="91"/>
                </a:cubicBezTo>
                <a:lnTo>
                  <a:pt x="72" y="91"/>
                </a:lnTo>
                <a:cubicBezTo>
                  <a:pt x="71" y="85"/>
                  <a:pt x="73" y="80"/>
                  <a:pt x="77" y="75"/>
                </a:cubicBezTo>
                <a:lnTo>
                  <a:pt x="77" y="75"/>
                </a:lnTo>
                <a:cubicBezTo>
                  <a:pt x="80" y="71"/>
                  <a:pt x="86" y="67"/>
                  <a:pt x="92" y="65"/>
                </a:cubicBezTo>
                <a:lnTo>
                  <a:pt x="92" y="65"/>
                </a:lnTo>
                <a:cubicBezTo>
                  <a:pt x="99" y="62"/>
                  <a:pt x="107" y="61"/>
                  <a:pt x="116" y="61"/>
                </a:cubicBezTo>
                <a:lnTo>
                  <a:pt x="116" y="61"/>
                </a:lnTo>
                <a:cubicBezTo>
                  <a:pt x="122" y="61"/>
                  <a:pt x="128" y="62"/>
                  <a:pt x="135" y="64"/>
                </a:cubicBezTo>
                <a:lnTo>
                  <a:pt x="135" y="64"/>
                </a:lnTo>
                <a:cubicBezTo>
                  <a:pt x="139" y="65"/>
                  <a:pt x="144" y="67"/>
                  <a:pt x="148" y="70"/>
                </a:cubicBezTo>
                <a:lnTo>
                  <a:pt x="148" y="70"/>
                </a:lnTo>
                <a:cubicBezTo>
                  <a:pt x="151" y="72"/>
                  <a:pt x="153" y="75"/>
                  <a:pt x="155" y="78"/>
                </a:cubicBezTo>
                <a:lnTo>
                  <a:pt x="155" y="78"/>
                </a:lnTo>
                <a:cubicBezTo>
                  <a:pt x="156" y="81"/>
                  <a:pt x="157" y="83"/>
                  <a:pt x="157" y="86"/>
                </a:cubicBezTo>
                <a:lnTo>
                  <a:pt x="157" y="86"/>
                </a:lnTo>
                <a:cubicBezTo>
                  <a:pt x="157" y="89"/>
                  <a:pt x="156" y="91"/>
                  <a:pt x="155" y="92"/>
                </a:cubicBezTo>
                <a:lnTo>
                  <a:pt x="155" y="92"/>
                </a:lnTo>
                <a:cubicBezTo>
                  <a:pt x="153" y="94"/>
                  <a:pt x="151" y="95"/>
                  <a:pt x="149" y="95"/>
                </a:cubicBezTo>
                <a:lnTo>
                  <a:pt x="149" y="95"/>
                </a:lnTo>
                <a:cubicBezTo>
                  <a:pt x="147" y="95"/>
                  <a:pt x="145" y="94"/>
                  <a:pt x="144" y="93"/>
                </a:cubicBezTo>
                <a:lnTo>
                  <a:pt x="144" y="93"/>
                </a:lnTo>
                <a:cubicBezTo>
                  <a:pt x="142" y="92"/>
                  <a:pt x="141" y="89"/>
                  <a:pt x="140" y="87"/>
                </a:cubicBezTo>
                <a:lnTo>
                  <a:pt x="140" y="87"/>
                </a:lnTo>
                <a:cubicBezTo>
                  <a:pt x="138" y="83"/>
                  <a:pt x="135" y="79"/>
                  <a:pt x="131" y="77"/>
                </a:cubicBezTo>
                <a:lnTo>
                  <a:pt x="131" y="77"/>
                </a:lnTo>
                <a:cubicBezTo>
                  <a:pt x="126" y="73"/>
                  <a:pt x="120" y="72"/>
                  <a:pt x="114" y="72"/>
                </a:cubicBezTo>
                <a:lnTo>
                  <a:pt x="114" y="72"/>
                </a:lnTo>
                <a:cubicBezTo>
                  <a:pt x="108" y="72"/>
                  <a:pt x="102" y="74"/>
                  <a:pt x="97" y="77"/>
                </a:cubicBezTo>
                <a:lnTo>
                  <a:pt x="97" y="77"/>
                </a:lnTo>
                <a:cubicBezTo>
                  <a:pt x="92" y="79"/>
                  <a:pt x="89" y="83"/>
                  <a:pt x="89" y="89"/>
                </a:cubicBezTo>
                <a:lnTo>
                  <a:pt x="89" y="89"/>
                </a:lnTo>
                <a:cubicBezTo>
                  <a:pt x="89" y="91"/>
                  <a:pt x="90" y="94"/>
                  <a:pt x="92" y="96"/>
                </a:cubicBezTo>
                <a:lnTo>
                  <a:pt x="92" y="96"/>
                </a:lnTo>
                <a:cubicBezTo>
                  <a:pt x="94" y="98"/>
                  <a:pt x="96" y="100"/>
                  <a:pt x="99" y="101"/>
                </a:cubicBezTo>
                <a:lnTo>
                  <a:pt x="99" y="101"/>
                </a:lnTo>
                <a:cubicBezTo>
                  <a:pt x="101" y="102"/>
                  <a:pt x="104" y="103"/>
                  <a:pt x="106" y="104"/>
                </a:cubicBezTo>
                <a:lnTo>
                  <a:pt x="106" y="104"/>
                </a:lnTo>
                <a:cubicBezTo>
                  <a:pt x="109" y="105"/>
                  <a:pt x="113" y="106"/>
                  <a:pt x="118" y="107"/>
                </a:cubicBezTo>
                <a:lnTo>
                  <a:pt x="118" y="107"/>
                </a:lnTo>
                <a:cubicBezTo>
                  <a:pt x="125" y="109"/>
                  <a:pt x="132" y="110"/>
                  <a:pt x="137" y="112"/>
                </a:cubicBezTo>
                <a:lnTo>
                  <a:pt x="137" y="112"/>
                </a:lnTo>
                <a:cubicBezTo>
                  <a:pt x="142" y="114"/>
                  <a:pt x="147" y="116"/>
                  <a:pt x="151" y="118"/>
                </a:cubicBezTo>
                <a:lnTo>
                  <a:pt x="151" y="118"/>
                </a:lnTo>
                <a:cubicBezTo>
                  <a:pt x="155" y="121"/>
                  <a:pt x="158" y="124"/>
                  <a:pt x="160" y="127"/>
                </a:cubicBezTo>
                <a:lnTo>
                  <a:pt x="160" y="127"/>
                </a:lnTo>
                <a:cubicBezTo>
                  <a:pt x="162" y="131"/>
                  <a:pt x="163" y="136"/>
                  <a:pt x="163" y="141"/>
                </a:cubicBezTo>
                <a:lnTo>
                  <a:pt x="163" y="141"/>
                </a:lnTo>
                <a:cubicBezTo>
                  <a:pt x="163" y="147"/>
                  <a:pt x="161" y="153"/>
                  <a:pt x="158" y="157"/>
                </a:cubicBezTo>
                <a:close/>
                <a:moveTo>
                  <a:pt x="205" y="137"/>
                </a:moveTo>
                <a:lnTo>
                  <a:pt x="205" y="137"/>
                </a:lnTo>
                <a:cubicBezTo>
                  <a:pt x="218" y="74"/>
                  <a:pt x="165" y="19"/>
                  <a:pt x="102" y="28"/>
                </a:cubicBezTo>
                <a:lnTo>
                  <a:pt x="102" y="28"/>
                </a:lnTo>
                <a:cubicBezTo>
                  <a:pt x="54" y="0"/>
                  <a:pt x="0" y="53"/>
                  <a:pt x="26" y="101"/>
                </a:cubicBezTo>
                <a:lnTo>
                  <a:pt x="26" y="101"/>
                </a:lnTo>
                <a:cubicBezTo>
                  <a:pt x="26" y="107"/>
                  <a:pt x="25" y="113"/>
                  <a:pt x="25" y="118"/>
                </a:cubicBezTo>
                <a:lnTo>
                  <a:pt x="25" y="118"/>
                </a:lnTo>
                <a:cubicBezTo>
                  <a:pt x="25" y="175"/>
                  <a:pt x="76" y="218"/>
                  <a:pt x="131" y="208"/>
                </a:cubicBezTo>
                <a:lnTo>
                  <a:pt x="131" y="208"/>
                </a:lnTo>
                <a:cubicBezTo>
                  <a:pt x="168" y="227"/>
                  <a:pt x="211" y="200"/>
                  <a:pt x="211" y="159"/>
                </a:cubicBezTo>
                <a:lnTo>
                  <a:pt x="211" y="159"/>
                </a:lnTo>
                <a:cubicBezTo>
                  <a:pt x="211" y="151"/>
                  <a:pt x="209" y="144"/>
                  <a:pt x="205" y="137"/>
                </a:cubicBezTo>
                <a:close/>
                <a:moveTo>
                  <a:pt x="156" y="206"/>
                </a:moveTo>
                <a:lnTo>
                  <a:pt x="156" y="206"/>
                </a:lnTo>
                <a:cubicBezTo>
                  <a:pt x="148" y="206"/>
                  <a:pt x="141" y="204"/>
                  <a:pt x="134" y="200"/>
                </a:cubicBezTo>
                <a:lnTo>
                  <a:pt x="133" y="200"/>
                </a:lnTo>
                <a:lnTo>
                  <a:pt x="131" y="200"/>
                </a:lnTo>
                <a:lnTo>
                  <a:pt x="131" y="200"/>
                </a:lnTo>
                <a:cubicBezTo>
                  <a:pt x="80" y="209"/>
                  <a:pt x="33" y="170"/>
                  <a:pt x="33" y="118"/>
                </a:cubicBezTo>
                <a:lnTo>
                  <a:pt x="33" y="118"/>
                </a:lnTo>
                <a:cubicBezTo>
                  <a:pt x="33" y="113"/>
                  <a:pt x="34" y="107"/>
                  <a:pt x="35" y="101"/>
                </a:cubicBezTo>
                <a:lnTo>
                  <a:pt x="35" y="100"/>
                </a:lnTo>
                <a:lnTo>
                  <a:pt x="35" y="99"/>
                </a:lnTo>
                <a:lnTo>
                  <a:pt x="35" y="99"/>
                </a:lnTo>
                <a:cubicBezTo>
                  <a:pt x="10" y="57"/>
                  <a:pt x="58" y="10"/>
                  <a:pt x="99" y="36"/>
                </a:cubicBezTo>
                <a:lnTo>
                  <a:pt x="100" y="37"/>
                </a:lnTo>
                <a:lnTo>
                  <a:pt x="102" y="37"/>
                </a:lnTo>
                <a:lnTo>
                  <a:pt x="102" y="37"/>
                </a:lnTo>
                <a:cubicBezTo>
                  <a:pt x="160" y="27"/>
                  <a:pt x="210" y="79"/>
                  <a:pt x="197" y="136"/>
                </a:cubicBezTo>
                <a:lnTo>
                  <a:pt x="196" y="138"/>
                </a:lnTo>
                <a:lnTo>
                  <a:pt x="197" y="139"/>
                </a:lnTo>
                <a:lnTo>
                  <a:pt x="197" y="139"/>
                </a:lnTo>
                <a:cubicBezTo>
                  <a:pt x="201" y="145"/>
                  <a:pt x="202" y="152"/>
                  <a:pt x="202" y="159"/>
                </a:cubicBezTo>
                <a:lnTo>
                  <a:pt x="202" y="159"/>
                </a:lnTo>
                <a:cubicBezTo>
                  <a:pt x="202" y="185"/>
                  <a:pt x="181" y="206"/>
                  <a:pt x="156" y="2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65"/>
          <p:cNvSpPr>
            <a:spLocks noChangeArrowheads="1"/>
          </p:cNvSpPr>
          <p:nvPr/>
        </p:nvSpPr>
        <p:spPr bwMode="auto">
          <a:xfrm>
            <a:off x="5069094" y="5564032"/>
            <a:ext cx="261080" cy="284286"/>
          </a:xfrm>
          <a:custGeom>
            <a:avLst/>
            <a:gdLst>
              <a:gd name="T0" fmla="*/ 192 w 197"/>
              <a:gd name="T1" fmla="*/ 109 h 214"/>
              <a:gd name="T2" fmla="*/ 102 w 197"/>
              <a:gd name="T3" fmla="*/ 4 h 214"/>
              <a:gd name="T4" fmla="*/ 86 w 197"/>
              <a:gd name="T5" fmla="*/ 4 h 214"/>
              <a:gd name="T6" fmla="*/ 74 w 197"/>
              <a:gd name="T7" fmla="*/ 12 h 214"/>
              <a:gd name="T8" fmla="*/ 65 w 197"/>
              <a:gd name="T9" fmla="*/ 21 h 214"/>
              <a:gd name="T10" fmla="*/ 58 w 197"/>
              <a:gd name="T11" fmla="*/ 33 h 214"/>
              <a:gd name="T12" fmla="*/ 58 w 197"/>
              <a:gd name="T13" fmla="*/ 48 h 214"/>
              <a:gd name="T14" fmla="*/ 147 w 197"/>
              <a:gd name="T15" fmla="*/ 138 h 214"/>
              <a:gd name="T16" fmla="*/ 173 w 197"/>
              <a:gd name="T17" fmla="*/ 128 h 214"/>
              <a:gd name="T18" fmla="*/ 149 w 197"/>
              <a:gd name="T19" fmla="*/ 158 h 214"/>
              <a:gd name="T20" fmla="*/ 76 w 197"/>
              <a:gd name="T21" fmla="*/ 124 h 214"/>
              <a:gd name="T22" fmla="*/ 70 w 197"/>
              <a:gd name="T23" fmla="*/ 119 h 214"/>
              <a:gd name="T24" fmla="*/ 4 w 197"/>
              <a:gd name="T25" fmla="*/ 171 h 214"/>
              <a:gd name="T26" fmla="*/ 4 w 197"/>
              <a:gd name="T27" fmla="*/ 189 h 214"/>
              <a:gd name="T28" fmla="*/ 24 w 197"/>
              <a:gd name="T29" fmla="*/ 208 h 214"/>
              <a:gd name="T30" fmla="*/ 79 w 197"/>
              <a:gd name="T31" fmla="*/ 171 h 214"/>
              <a:gd name="T32" fmla="*/ 81 w 197"/>
              <a:gd name="T33" fmla="*/ 171 h 214"/>
              <a:gd name="T34" fmla="*/ 93 w 197"/>
              <a:gd name="T35" fmla="*/ 166 h 214"/>
              <a:gd name="T36" fmla="*/ 93 w 197"/>
              <a:gd name="T37" fmla="*/ 142 h 214"/>
              <a:gd name="T38" fmla="*/ 95 w 197"/>
              <a:gd name="T39" fmla="*/ 122 h 214"/>
              <a:gd name="T40" fmla="*/ 193 w 197"/>
              <a:gd name="T41" fmla="*/ 131 h 214"/>
              <a:gd name="T42" fmla="*/ 192 w 197"/>
              <a:gd name="T43" fmla="*/ 109 h 214"/>
              <a:gd name="T44" fmla="*/ 87 w 197"/>
              <a:gd name="T45" fmla="*/ 160 h 214"/>
              <a:gd name="T46" fmla="*/ 81 w 197"/>
              <a:gd name="T47" fmla="*/ 162 h 214"/>
              <a:gd name="T48" fmla="*/ 76 w 197"/>
              <a:gd name="T49" fmla="*/ 161 h 214"/>
              <a:gd name="T50" fmla="*/ 36 w 197"/>
              <a:gd name="T51" fmla="*/ 202 h 214"/>
              <a:gd name="T52" fmla="*/ 10 w 197"/>
              <a:gd name="T53" fmla="*/ 183 h 214"/>
              <a:gd name="T54" fmla="*/ 9 w 197"/>
              <a:gd name="T55" fmla="*/ 180 h 214"/>
              <a:gd name="T56" fmla="*/ 10 w 197"/>
              <a:gd name="T57" fmla="*/ 177 h 214"/>
              <a:gd name="T58" fmla="*/ 50 w 197"/>
              <a:gd name="T59" fmla="*/ 134 h 214"/>
              <a:gd name="T60" fmla="*/ 64 w 197"/>
              <a:gd name="T61" fmla="*/ 125 h 214"/>
              <a:gd name="T62" fmla="*/ 87 w 197"/>
              <a:gd name="T63" fmla="*/ 148 h 214"/>
              <a:gd name="T64" fmla="*/ 157 w 197"/>
              <a:gd name="T65" fmla="*/ 132 h 214"/>
              <a:gd name="T66" fmla="*/ 153 w 197"/>
              <a:gd name="T67" fmla="*/ 132 h 214"/>
              <a:gd name="T68" fmla="*/ 64 w 197"/>
              <a:gd name="T69" fmla="*/ 42 h 214"/>
              <a:gd name="T70" fmla="*/ 92 w 197"/>
              <a:gd name="T71" fmla="*/ 10 h 214"/>
              <a:gd name="T72" fmla="*/ 96 w 197"/>
              <a:gd name="T73" fmla="*/ 10 h 214"/>
              <a:gd name="T74" fmla="*/ 99 w 197"/>
              <a:gd name="T75" fmla="*/ 12 h 214"/>
              <a:gd name="T76" fmla="*/ 99 w 197"/>
              <a:gd name="T77" fmla="*/ 39 h 214"/>
              <a:gd name="T78" fmla="*/ 125 w 197"/>
              <a:gd name="T79" fmla="*/ 48 h 214"/>
              <a:gd name="T80" fmla="*/ 134 w 197"/>
              <a:gd name="T81" fmla="*/ 71 h 214"/>
              <a:gd name="T82" fmla="*/ 160 w 197"/>
              <a:gd name="T83" fmla="*/ 78 h 214"/>
              <a:gd name="T84" fmla="*/ 151 w 197"/>
              <a:gd name="T85" fmla="*/ 102 h 214"/>
              <a:gd name="T86" fmla="*/ 182 w 197"/>
              <a:gd name="T87" fmla="*/ 96 h 214"/>
              <a:gd name="T88" fmla="*/ 186 w 197"/>
              <a:gd name="T89" fmla="*/ 100 h 214"/>
              <a:gd name="T90" fmla="*/ 157 w 197"/>
              <a:gd name="T91" fmla="*/ 132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7" h="214">
                <a:moveTo>
                  <a:pt x="192" y="109"/>
                </a:moveTo>
                <a:lnTo>
                  <a:pt x="192" y="109"/>
                </a:lnTo>
                <a:cubicBezTo>
                  <a:pt x="196" y="105"/>
                  <a:pt x="196" y="98"/>
                  <a:pt x="192" y="94"/>
                </a:cubicBezTo>
                <a:lnTo>
                  <a:pt x="102" y="4"/>
                </a:lnTo>
                <a:lnTo>
                  <a:pt x="102" y="4"/>
                </a:lnTo>
                <a:cubicBezTo>
                  <a:pt x="97" y="0"/>
                  <a:pt x="91" y="0"/>
                  <a:pt x="86" y="4"/>
                </a:cubicBezTo>
                <a:lnTo>
                  <a:pt x="76" y="14"/>
                </a:lnTo>
                <a:lnTo>
                  <a:pt x="74" y="12"/>
                </a:lnTo>
                <a:lnTo>
                  <a:pt x="74" y="12"/>
                </a:lnTo>
                <a:cubicBezTo>
                  <a:pt x="68" y="6"/>
                  <a:pt x="59" y="15"/>
                  <a:pt x="65" y="21"/>
                </a:cubicBezTo>
                <a:lnTo>
                  <a:pt x="67" y="23"/>
                </a:lnTo>
                <a:lnTo>
                  <a:pt x="58" y="33"/>
                </a:lnTo>
                <a:lnTo>
                  <a:pt x="58" y="33"/>
                </a:lnTo>
                <a:cubicBezTo>
                  <a:pt x="53" y="37"/>
                  <a:pt x="53" y="44"/>
                  <a:pt x="58" y="48"/>
                </a:cubicBezTo>
                <a:lnTo>
                  <a:pt x="147" y="138"/>
                </a:lnTo>
                <a:lnTo>
                  <a:pt x="147" y="138"/>
                </a:lnTo>
                <a:cubicBezTo>
                  <a:pt x="152" y="142"/>
                  <a:pt x="159" y="142"/>
                  <a:pt x="163" y="138"/>
                </a:cubicBezTo>
                <a:lnTo>
                  <a:pt x="173" y="128"/>
                </a:lnTo>
                <a:lnTo>
                  <a:pt x="176" y="131"/>
                </a:lnTo>
                <a:lnTo>
                  <a:pt x="149" y="158"/>
                </a:lnTo>
                <a:lnTo>
                  <a:pt x="95" y="104"/>
                </a:lnTo>
                <a:lnTo>
                  <a:pt x="76" y="124"/>
                </a:lnTo>
                <a:lnTo>
                  <a:pt x="70" y="119"/>
                </a:lnTo>
                <a:lnTo>
                  <a:pt x="70" y="119"/>
                </a:lnTo>
                <a:cubicBezTo>
                  <a:pt x="59" y="107"/>
                  <a:pt x="39" y="117"/>
                  <a:pt x="42" y="134"/>
                </a:cubicBezTo>
                <a:lnTo>
                  <a:pt x="4" y="171"/>
                </a:lnTo>
                <a:lnTo>
                  <a:pt x="4" y="171"/>
                </a:lnTo>
                <a:cubicBezTo>
                  <a:pt x="0" y="176"/>
                  <a:pt x="0" y="184"/>
                  <a:pt x="4" y="189"/>
                </a:cubicBezTo>
                <a:lnTo>
                  <a:pt x="24" y="208"/>
                </a:lnTo>
                <a:lnTo>
                  <a:pt x="24" y="208"/>
                </a:lnTo>
                <a:cubicBezTo>
                  <a:pt x="29" y="213"/>
                  <a:pt x="36" y="213"/>
                  <a:pt x="41" y="208"/>
                </a:cubicBezTo>
                <a:lnTo>
                  <a:pt x="79" y="171"/>
                </a:lnTo>
                <a:lnTo>
                  <a:pt x="79" y="171"/>
                </a:lnTo>
                <a:cubicBezTo>
                  <a:pt x="80" y="171"/>
                  <a:pt x="80" y="171"/>
                  <a:pt x="81" y="171"/>
                </a:cubicBezTo>
                <a:lnTo>
                  <a:pt x="81" y="171"/>
                </a:lnTo>
                <a:cubicBezTo>
                  <a:pt x="86" y="171"/>
                  <a:pt x="90" y="169"/>
                  <a:pt x="93" y="166"/>
                </a:cubicBezTo>
                <a:lnTo>
                  <a:pt x="93" y="166"/>
                </a:lnTo>
                <a:cubicBezTo>
                  <a:pt x="100" y="159"/>
                  <a:pt x="100" y="148"/>
                  <a:pt x="93" y="142"/>
                </a:cubicBezTo>
                <a:lnTo>
                  <a:pt x="84" y="133"/>
                </a:lnTo>
                <a:lnTo>
                  <a:pt x="95" y="122"/>
                </a:lnTo>
                <a:lnTo>
                  <a:pt x="149" y="176"/>
                </a:lnTo>
                <a:lnTo>
                  <a:pt x="193" y="131"/>
                </a:lnTo>
                <a:lnTo>
                  <a:pt x="182" y="120"/>
                </a:lnTo>
                <a:lnTo>
                  <a:pt x="192" y="109"/>
                </a:lnTo>
                <a:close/>
                <a:moveTo>
                  <a:pt x="87" y="160"/>
                </a:moveTo>
                <a:lnTo>
                  <a:pt x="87" y="160"/>
                </a:lnTo>
                <a:cubicBezTo>
                  <a:pt x="86" y="162"/>
                  <a:pt x="84" y="162"/>
                  <a:pt x="81" y="162"/>
                </a:cubicBezTo>
                <a:lnTo>
                  <a:pt x="81" y="162"/>
                </a:lnTo>
                <a:cubicBezTo>
                  <a:pt x="80" y="162"/>
                  <a:pt x="79" y="162"/>
                  <a:pt x="79" y="162"/>
                </a:cubicBezTo>
                <a:lnTo>
                  <a:pt x="76" y="161"/>
                </a:lnTo>
                <a:lnTo>
                  <a:pt x="36" y="202"/>
                </a:lnTo>
                <a:lnTo>
                  <a:pt x="36" y="202"/>
                </a:lnTo>
                <a:cubicBezTo>
                  <a:pt x="34" y="204"/>
                  <a:pt x="31" y="204"/>
                  <a:pt x="30" y="202"/>
                </a:cubicBezTo>
                <a:lnTo>
                  <a:pt x="10" y="183"/>
                </a:lnTo>
                <a:lnTo>
                  <a:pt x="10" y="183"/>
                </a:lnTo>
                <a:cubicBezTo>
                  <a:pt x="9" y="182"/>
                  <a:pt x="9" y="181"/>
                  <a:pt x="9" y="180"/>
                </a:cubicBezTo>
                <a:lnTo>
                  <a:pt x="9" y="180"/>
                </a:lnTo>
                <a:cubicBezTo>
                  <a:pt x="9" y="179"/>
                  <a:pt x="9" y="178"/>
                  <a:pt x="10" y="177"/>
                </a:cubicBezTo>
                <a:lnTo>
                  <a:pt x="51" y="136"/>
                </a:lnTo>
                <a:lnTo>
                  <a:pt x="50" y="134"/>
                </a:lnTo>
                <a:lnTo>
                  <a:pt x="50" y="134"/>
                </a:lnTo>
                <a:cubicBezTo>
                  <a:pt x="48" y="125"/>
                  <a:pt x="58" y="119"/>
                  <a:pt x="64" y="125"/>
                </a:cubicBezTo>
                <a:lnTo>
                  <a:pt x="87" y="148"/>
                </a:lnTo>
                <a:lnTo>
                  <a:pt x="87" y="148"/>
                </a:lnTo>
                <a:cubicBezTo>
                  <a:pt x="91" y="151"/>
                  <a:pt x="91" y="156"/>
                  <a:pt x="87" y="160"/>
                </a:cubicBezTo>
                <a:close/>
                <a:moveTo>
                  <a:pt x="157" y="132"/>
                </a:moveTo>
                <a:lnTo>
                  <a:pt x="157" y="132"/>
                </a:lnTo>
                <a:cubicBezTo>
                  <a:pt x="156" y="133"/>
                  <a:pt x="155" y="133"/>
                  <a:pt x="153" y="132"/>
                </a:cubicBezTo>
                <a:lnTo>
                  <a:pt x="64" y="42"/>
                </a:lnTo>
                <a:lnTo>
                  <a:pt x="64" y="42"/>
                </a:lnTo>
                <a:cubicBezTo>
                  <a:pt x="62" y="41"/>
                  <a:pt x="62" y="39"/>
                  <a:pt x="64" y="39"/>
                </a:cubicBezTo>
                <a:lnTo>
                  <a:pt x="92" y="10"/>
                </a:lnTo>
                <a:lnTo>
                  <a:pt x="92" y="10"/>
                </a:lnTo>
                <a:cubicBezTo>
                  <a:pt x="93" y="9"/>
                  <a:pt x="95" y="9"/>
                  <a:pt x="96" y="10"/>
                </a:cubicBezTo>
                <a:lnTo>
                  <a:pt x="99" y="12"/>
                </a:lnTo>
                <a:lnTo>
                  <a:pt x="99" y="12"/>
                </a:lnTo>
                <a:cubicBezTo>
                  <a:pt x="96" y="22"/>
                  <a:pt x="94" y="35"/>
                  <a:pt x="99" y="39"/>
                </a:cubicBezTo>
                <a:lnTo>
                  <a:pt x="99" y="39"/>
                </a:lnTo>
                <a:cubicBezTo>
                  <a:pt x="108" y="48"/>
                  <a:pt x="125" y="48"/>
                  <a:pt x="125" y="48"/>
                </a:cubicBezTo>
                <a:lnTo>
                  <a:pt x="125" y="48"/>
                </a:lnTo>
                <a:cubicBezTo>
                  <a:pt x="125" y="48"/>
                  <a:pt x="127" y="64"/>
                  <a:pt x="134" y="71"/>
                </a:cubicBezTo>
                <a:lnTo>
                  <a:pt x="134" y="71"/>
                </a:lnTo>
                <a:cubicBezTo>
                  <a:pt x="141" y="78"/>
                  <a:pt x="160" y="78"/>
                  <a:pt x="160" y="78"/>
                </a:cubicBezTo>
                <a:lnTo>
                  <a:pt x="160" y="78"/>
                </a:lnTo>
                <a:cubicBezTo>
                  <a:pt x="160" y="78"/>
                  <a:pt x="146" y="97"/>
                  <a:pt x="151" y="102"/>
                </a:cubicBezTo>
                <a:lnTo>
                  <a:pt x="151" y="102"/>
                </a:lnTo>
                <a:cubicBezTo>
                  <a:pt x="156" y="108"/>
                  <a:pt x="176" y="98"/>
                  <a:pt x="176" y="98"/>
                </a:cubicBezTo>
                <a:lnTo>
                  <a:pt x="182" y="96"/>
                </a:lnTo>
                <a:lnTo>
                  <a:pt x="186" y="100"/>
                </a:lnTo>
                <a:lnTo>
                  <a:pt x="186" y="100"/>
                </a:lnTo>
                <a:cubicBezTo>
                  <a:pt x="187" y="101"/>
                  <a:pt x="187" y="102"/>
                  <a:pt x="186" y="103"/>
                </a:cubicBezTo>
                <a:lnTo>
                  <a:pt x="157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68"/>
          <p:cNvSpPr>
            <a:spLocks noChangeArrowheads="1"/>
          </p:cNvSpPr>
          <p:nvPr/>
        </p:nvSpPr>
        <p:spPr bwMode="auto">
          <a:xfrm>
            <a:off x="5057490" y="3295560"/>
            <a:ext cx="278483" cy="272679"/>
          </a:xfrm>
          <a:custGeom>
            <a:avLst/>
            <a:gdLst>
              <a:gd name="T0" fmla="*/ 139 w 211"/>
              <a:gd name="T1" fmla="*/ 23 h 208"/>
              <a:gd name="T2" fmla="*/ 139 w 211"/>
              <a:gd name="T3" fmla="*/ 14 h 208"/>
              <a:gd name="T4" fmla="*/ 86 w 211"/>
              <a:gd name="T5" fmla="*/ 0 h 208"/>
              <a:gd name="T6" fmla="*/ 71 w 211"/>
              <a:gd name="T7" fmla="*/ 14 h 208"/>
              <a:gd name="T8" fmla="*/ 0 w 211"/>
              <a:gd name="T9" fmla="*/ 23 h 208"/>
              <a:gd name="T10" fmla="*/ 19 w 211"/>
              <a:gd name="T11" fmla="*/ 78 h 208"/>
              <a:gd name="T12" fmla="*/ 19 w 211"/>
              <a:gd name="T13" fmla="*/ 190 h 208"/>
              <a:gd name="T14" fmla="*/ 174 w 211"/>
              <a:gd name="T15" fmla="*/ 207 h 208"/>
              <a:gd name="T16" fmla="*/ 191 w 211"/>
              <a:gd name="T17" fmla="*/ 190 h 208"/>
              <a:gd name="T18" fmla="*/ 210 w 211"/>
              <a:gd name="T19" fmla="*/ 78 h 208"/>
              <a:gd name="T20" fmla="*/ 83 w 211"/>
              <a:gd name="T21" fmla="*/ 14 h 208"/>
              <a:gd name="T22" fmla="*/ 86 w 211"/>
              <a:gd name="T23" fmla="*/ 12 h 208"/>
              <a:gd name="T24" fmla="*/ 124 w 211"/>
              <a:gd name="T25" fmla="*/ 12 h 208"/>
              <a:gd name="T26" fmla="*/ 126 w 211"/>
              <a:gd name="T27" fmla="*/ 23 h 208"/>
              <a:gd name="T28" fmla="*/ 83 w 211"/>
              <a:gd name="T29" fmla="*/ 14 h 208"/>
              <a:gd name="T30" fmla="*/ 182 w 211"/>
              <a:gd name="T31" fmla="*/ 190 h 208"/>
              <a:gd name="T32" fmla="*/ 36 w 211"/>
              <a:gd name="T33" fmla="*/ 198 h 208"/>
              <a:gd name="T34" fmla="*/ 28 w 211"/>
              <a:gd name="T35" fmla="*/ 190 h 208"/>
              <a:gd name="T36" fmla="*/ 182 w 211"/>
              <a:gd name="T37" fmla="*/ 78 h 208"/>
              <a:gd name="T38" fmla="*/ 201 w 211"/>
              <a:gd name="T39" fmla="*/ 69 h 208"/>
              <a:gd name="T40" fmla="*/ 8 w 211"/>
              <a:gd name="T41" fmla="*/ 32 h 208"/>
              <a:gd name="T42" fmla="*/ 201 w 211"/>
              <a:gd name="T43" fmla="*/ 69 h 208"/>
              <a:gd name="T44" fmla="*/ 55 w 211"/>
              <a:gd name="T45" fmla="*/ 103 h 208"/>
              <a:gd name="T46" fmla="*/ 68 w 211"/>
              <a:gd name="T47" fmla="*/ 103 h 208"/>
              <a:gd name="T48" fmla="*/ 68 w 211"/>
              <a:gd name="T49" fmla="*/ 169 h 208"/>
              <a:gd name="T50" fmla="*/ 99 w 211"/>
              <a:gd name="T51" fmla="*/ 169 h 208"/>
              <a:gd name="T52" fmla="*/ 99 w 211"/>
              <a:gd name="T53" fmla="*/ 103 h 208"/>
              <a:gd name="T54" fmla="*/ 111 w 211"/>
              <a:gd name="T55" fmla="*/ 169 h 208"/>
              <a:gd name="T56" fmla="*/ 99 w 211"/>
              <a:gd name="T57" fmla="*/ 169 h 208"/>
              <a:gd name="T58" fmla="*/ 142 w 211"/>
              <a:gd name="T59" fmla="*/ 103 h 208"/>
              <a:gd name="T60" fmla="*/ 154 w 211"/>
              <a:gd name="T61" fmla="*/ 103 h 208"/>
              <a:gd name="T62" fmla="*/ 154 w 211"/>
              <a:gd name="T63" fmla="*/ 16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1" h="208">
                <a:moveTo>
                  <a:pt x="210" y="23"/>
                </a:moveTo>
                <a:lnTo>
                  <a:pt x="139" y="23"/>
                </a:lnTo>
                <a:lnTo>
                  <a:pt x="139" y="14"/>
                </a:lnTo>
                <a:lnTo>
                  <a:pt x="139" y="14"/>
                </a:lnTo>
                <a:cubicBezTo>
                  <a:pt x="139" y="6"/>
                  <a:pt x="132" y="0"/>
                  <a:pt x="124" y="0"/>
                </a:cubicBezTo>
                <a:lnTo>
                  <a:pt x="86" y="0"/>
                </a:lnTo>
                <a:lnTo>
                  <a:pt x="86" y="0"/>
                </a:lnTo>
                <a:cubicBezTo>
                  <a:pt x="78" y="0"/>
                  <a:pt x="71" y="6"/>
                  <a:pt x="71" y="14"/>
                </a:cubicBezTo>
                <a:lnTo>
                  <a:pt x="71" y="23"/>
                </a:lnTo>
                <a:lnTo>
                  <a:pt x="0" y="23"/>
                </a:lnTo>
                <a:lnTo>
                  <a:pt x="0" y="78"/>
                </a:lnTo>
                <a:lnTo>
                  <a:pt x="19" y="78"/>
                </a:lnTo>
                <a:lnTo>
                  <a:pt x="19" y="190"/>
                </a:lnTo>
                <a:lnTo>
                  <a:pt x="19" y="190"/>
                </a:lnTo>
                <a:cubicBezTo>
                  <a:pt x="19" y="199"/>
                  <a:pt x="27" y="207"/>
                  <a:pt x="36" y="207"/>
                </a:cubicBezTo>
                <a:lnTo>
                  <a:pt x="174" y="207"/>
                </a:lnTo>
                <a:lnTo>
                  <a:pt x="174" y="207"/>
                </a:lnTo>
                <a:cubicBezTo>
                  <a:pt x="183" y="207"/>
                  <a:pt x="191" y="199"/>
                  <a:pt x="191" y="190"/>
                </a:cubicBezTo>
                <a:lnTo>
                  <a:pt x="191" y="78"/>
                </a:lnTo>
                <a:lnTo>
                  <a:pt x="210" y="78"/>
                </a:lnTo>
                <a:lnTo>
                  <a:pt x="210" y="23"/>
                </a:lnTo>
                <a:close/>
                <a:moveTo>
                  <a:pt x="83" y="14"/>
                </a:moveTo>
                <a:lnTo>
                  <a:pt x="83" y="14"/>
                </a:lnTo>
                <a:cubicBezTo>
                  <a:pt x="83" y="13"/>
                  <a:pt x="84" y="12"/>
                  <a:pt x="86" y="12"/>
                </a:cubicBezTo>
                <a:lnTo>
                  <a:pt x="124" y="12"/>
                </a:lnTo>
                <a:lnTo>
                  <a:pt x="124" y="12"/>
                </a:lnTo>
                <a:cubicBezTo>
                  <a:pt x="125" y="12"/>
                  <a:pt x="126" y="13"/>
                  <a:pt x="126" y="14"/>
                </a:cubicBezTo>
                <a:lnTo>
                  <a:pt x="126" y="23"/>
                </a:lnTo>
                <a:lnTo>
                  <a:pt x="83" y="23"/>
                </a:lnTo>
                <a:lnTo>
                  <a:pt x="83" y="14"/>
                </a:lnTo>
                <a:close/>
                <a:moveTo>
                  <a:pt x="182" y="190"/>
                </a:moveTo>
                <a:lnTo>
                  <a:pt x="182" y="190"/>
                </a:lnTo>
                <a:cubicBezTo>
                  <a:pt x="182" y="195"/>
                  <a:pt x="179" y="198"/>
                  <a:pt x="174" y="198"/>
                </a:cubicBezTo>
                <a:lnTo>
                  <a:pt x="36" y="198"/>
                </a:lnTo>
                <a:lnTo>
                  <a:pt x="36" y="198"/>
                </a:lnTo>
                <a:cubicBezTo>
                  <a:pt x="31" y="198"/>
                  <a:pt x="28" y="195"/>
                  <a:pt x="28" y="190"/>
                </a:cubicBezTo>
                <a:lnTo>
                  <a:pt x="28" y="78"/>
                </a:lnTo>
                <a:lnTo>
                  <a:pt x="182" y="78"/>
                </a:lnTo>
                <a:lnTo>
                  <a:pt x="182" y="190"/>
                </a:lnTo>
                <a:close/>
                <a:moveTo>
                  <a:pt x="201" y="69"/>
                </a:moveTo>
                <a:lnTo>
                  <a:pt x="8" y="69"/>
                </a:lnTo>
                <a:lnTo>
                  <a:pt x="8" y="32"/>
                </a:lnTo>
                <a:lnTo>
                  <a:pt x="201" y="32"/>
                </a:lnTo>
                <a:lnTo>
                  <a:pt x="201" y="69"/>
                </a:lnTo>
                <a:close/>
                <a:moveTo>
                  <a:pt x="55" y="169"/>
                </a:moveTo>
                <a:lnTo>
                  <a:pt x="55" y="103"/>
                </a:lnTo>
                <a:lnTo>
                  <a:pt x="55" y="103"/>
                </a:lnTo>
                <a:cubicBezTo>
                  <a:pt x="55" y="95"/>
                  <a:pt x="68" y="95"/>
                  <a:pt x="68" y="103"/>
                </a:cubicBezTo>
                <a:lnTo>
                  <a:pt x="68" y="169"/>
                </a:lnTo>
                <a:lnTo>
                  <a:pt x="68" y="169"/>
                </a:lnTo>
                <a:cubicBezTo>
                  <a:pt x="68" y="177"/>
                  <a:pt x="55" y="177"/>
                  <a:pt x="55" y="169"/>
                </a:cubicBezTo>
                <a:close/>
                <a:moveTo>
                  <a:pt x="99" y="169"/>
                </a:moveTo>
                <a:lnTo>
                  <a:pt x="99" y="103"/>
                </a:lnTo>
                <a:lnTo>
                  <a:pt x="99" y="103"/>
                </a:lnTo>
                <a:cubicBezTo>
                  <a:pt x="99" y="95"/>
                  <a:pt x="111" y="95"/>
                  <a:pt x="111" y="103"/>
                </a:cubicBezTo>
                <a:lnTo>
                  <a:pt x="111" y="169"/>
                </a:lnTo>
                <a:lnTo>
                  <a:pt x="111" y="169"/>
                </a:lnTo>
                <a:cubicBezTo>
                  <a:pt x="111" y="177"/>
                  <a:pt x="99" y="177"/>
                  <a:pt x="99" y="169"/>
                </a:cubicBezTo>
                <a:close/>
                <a:moveTo>
                  <a:pt x="142" y="169"/>
                </a:moveTo>
                <a:lnTo>
                  <a:pt x="142" y="103"/>
                </a:lnTo>
                <a:lnTo>
                  <a:pt x="142" y="103"/>
                </a:lnTo>
                <a:cubicBezTo>
                  <a:pt x="142" y="95"/>
                  <a:pt x="154" y="95"/>
                  <a:pt x="154" y="103"/>
                </a:cubicBezTo>
                <a:lnTo>
                  <a:pt x="154" y="169"/>
                </a:lnTo>
                <a:lnTo>
                  <a:pt x="154" y="169"/>
                </a:lnTo>
                <a:cubicBezTo>
                  <a:pt x="154" y="177"/>
                  <a:pt x="142" y="177"/>
                  <a:pt x="142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69"/>
          <p:cNvSpPr>
            <a:spLocks noChangeArrowheads="1"/>
          </p:cNvSpPr>
          <p:nvPr/>
        </p:nvSpPr>
        <p:spPr bwMode="auto">
          <a:xfrm>
            <a:off x="5080697" y="2726991"/>
            <a:ext cx="232069" cy="284283"/>
          </a:xfrm>
          <a:custGeom>
            <a:avLst/>
            <a:gdLst>
              <a:gd name="T0" fmla="*/ 30 w 176"/>
              <a:gd name="T1" fmla="*/ 213 h 214"/>
              <a:gd name="T2" fmla="*/ 0 w 176"/>
              <a:gd name="T3" fmla="*/ 184 h 214"/>
              <a:gd name="T4" fmla="*/ 0 w 176"/>
              <a:gd name="T5" fmla="*/ 113 h 214"/>
              <a:gd name="T6" fmla="*/ 28 w 176"/>
              <a:gd name="T7" fmla="*/ 59 h 214"/>
              <a:gd name="T8" fmla="*/ 88 w 176"/>
              <a:gd name="T9" fmla="*/ 0 h 214"/>
              <a:gd name="T10" fmla="*/ 148 w 176"/>
              <a:gd name="T11" fmla="*/ 59 h 214"/>
              <a:gd name="T12" fmla="*/ 148 w 176"/>
              <a:gd name="T13" fmla="*/ 84 h 214"/>
              <a:gd name="T14" fmla="*/ 175 w 176"/>
              <a:gd name="T15" fmla="*/ 184 h 214"/>
              <a:gd name="T16" fmla="*/ 146 w 176"/>
              <a:gd name="T17" fmla="*/ 213 h 214"/>
              <a:gd name="T18" fmla="*/ 30 w 176"/>
              <a:gd name="T19" fmla="*/ 92 h 214"/>
              <a:gd name="T20" fmla="*/ 9 w 176"/>
              <a:gd name="T21" fmla="*/ 184 h 214"/>
              <a:gd name="T22" fmla="*/ 30 w 176"/>
              <a:gd name="T23" fmla="*/ 205 h 214"/>
              <a:gd name="T24" fmla="*/ 146 w 176"/>
              <a:gd name="T25" fmla="*/ 205 h 214"/>
              <a:gd name="T26" fmla="*/ 167 w 176"/>
              <a:gd name="T27" fmla="*/ 113 h 214"/>
              <a:gd name="T28" fmla="*/ 146 w 176"/>
              <a:gd name="T29" fmla="*/ 92 h 214"/>
              <a:gd name="T30" fmla="*/ 139 w 176"/>
              <a:gd name="T31" fmla="*/ 59 h 214"/>
              <a:gd name="T32" fmla="*/ 88 w 176"/>
              <a:gd name="T33" fmla="*/ 8 h 214"/>
              <a:gd name="T34" fmla="*/ 37 w 176"/>
              <a:gd name="T35" fmla="*/ 59 h 214"/>
              <a:gd name="T36" fmla="*/ 30 w 176"/>
              <a:gd name="T37" fmla="*/ 92 h 214"/>
              <a:gd name="T38" fmla="*/ 45 w 176"/>
              <a:gd name="T39" fmla="*/ 92 h 214"/>
              <a:gd name="T40" fmla="*/ 45 w 176"/>
              <a:gd name="T41" fmla="*/ 59 h 214"/>
              <a:gd name="T42" fmla="*/ 88 w 176"/>
              <a:gd name="T43" fmla="*/ 17 h 214"/>
              <a:gd name="T44" fmla="*/ 131 w 176"/>
              <a:gd name="T45" fmla="*/ 92 h 214"/>
              <a:gd name="T46" fmla="*/ 122 w 176"/>
              <a:gd name="T47" fmla="*/ 84 h 214"/>
              <a:gd name="T48" fmla="*/ 122 w 176"/>
              <a:gd name="T49" fmla="*/ 59 h 214"/>
              <a:gd name="T50" fmla="*/ 88 w 176"/>
              <a:gd name="T51" fmla="*/ 25 h 214"/>
              <a:gd name="T52" fmla="*/ 53 w 176"/>
              <a:gd name="T53" fmla="*/ 84 h 214"/>
              <a:gd name="T54" fmla="*/ 88 w 176"/>
              <a:gd name="T55" fmla="*/ 120 h 214"/>
              <a:gd name="T56" fmla="*/ 78 w 176"/>
              <a:gd name="T57" fmla="*/ 144 h 214"/>
              <a:gd name="T58" fmla="*/ 102 w 176"/>
              <a:gd name="T59" fmla="*/ 134 h 214"/>
              <a:gd name="T60" fmla="*/ 95 w 176"/>
              <a:gd name="T61" fmla="*/ 138 h 214"/>
              <a:gd name="T62" fmla="*/ 88 w 176"/>
              <a:gd name="T63" fmla="*/ 131 h 214"/>
              <a:gd name="T64" fmla="*/ 88 w 176"/>
              <a:gd name="T65" fmla="*/ 131 h 214"/>
              <a:gd name="T66" fmla="*/ 81 w 176"/>
              <a:gd name="T67" fmla="*/ 170 h 214"/>
              <a:gd name="T68" fmla="*/ 88 w 176"/>
              <a:gd name="T69" fmla="*/ 178 h 214"/>
              <a:gd name="T70" fmla="*/ 88 w 176"/>
              <a:gd name="T71" fmla="*/ 178 h 214"/>
              <a:gd name="T72" fmla="*/ 95 w 176"/>
              <a:gd name="T73" fmla="*/ 13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214">
                <a:moveTo>
                  <a:pt x="146" y="213"/>
                </a:moveTo>
                <a:lnTo>
                  <a:pt x="30" y="213"/>
                </a:lnTo>
                <a:lnTo>
                  <a:pt x="30" y="213"/>
                </a:lnTo>
                <a:cubicBezTo>
                  <a:pt x="14" y="213"/>
                  <a:pt x="0" y="200"/>
                  <a:pt x="0" y="184"/>
                </a:cubicBezTo>
                <a:lnTo>
                  <a:pt x="0" y="113"/>
                </a:lnTo>
                <a:lnTo>
                  <a:pt x="0" y="113"/>
                </a:lnTo>
                <a:cubicBezTo>
                  <a:pt x="0" y="98"/>
                  <a:pt x="13" y="85"/>
                  <a:pt x="28" y="84"/>
                </a:cubicBezTo>
                <a:lnTo>
                  <a:pt x="28" y="59"/>
                </a:lnTo>
                <a:lnTo>
                  <a:pt x="28" y="59"/>
                </a:lnTo>
                <a:cubicBezTo>
                  <a:pt x="28" y="26"/>
                  <a:pt x="55" y="0"/>
                  <a:pt x="88" y="0"/>
                </a:cubicBezTo>
                <a:lnTo>
                  <a:pt x="88" y="0"/>
                </a:lnTo>
                <a:cubicBezTo>
                  <a:pt x="121" y="0"/>
                  <a:pt x="148" y="26"/>
                  <a:pt x="148" y="59"/>
                </a:cubicBezTo>
                <a:lnTo>
                  <a:pt x="148" y="84"/>
                </a:lnTo>
                <a:lnTo>
                  <a:pt x="148" y="84"/>
                </a:lnTo>
                <a:cubicBezTo>
                  <a:pt x="163" y="85"/>
                  <a:pt x="175" y="98"/>
                  <a:pt x="175" y="113"/>
                </a:cubicBezTo>
                <a:lnTo>
                  <a:pt x="175" y="184"/>
                </a:lnTo>
                <a:lnTo>
                  <a:pt x="175" y="184"/>
                </a:lnTo>
                <a:cubicBezTo>
                  <a:pt x="175" y="200"/>
                  <a:pt x="162" y="213"/>
                  <a:pt x="146" y="213"/>
                </a:cubicBezTo>
                <a:close/>
                <a:moveTo>
                  <a:pt x="30" y="92"/>
                </a:moveTo>
                <a:lnTo>
                  <a:pt x="30" y="92"/>
                </a:lnTo>
                <a:cubicBezTo>
                  <a:pt x="18" y="92"/>
                  <a:pt x="9" y="102"/>
                  <a:pt x="9" y="113"/>
                </a:cubicBezTo>
                <a:lnTo>
                  <a:pt x="9" y="184"/>
                </a:lnTo>
                <a:lnTo>
                  <a:pt x="9" y="184"/>
                </a:lnTo>
                <a:cubicBezTo>
                  <a:pt x="9" y="196"/>
                  <a:pt x="18" y="205"/>
                  <a:pt x="30" y="205"/>
                </a:cubicBezTo>
                <a:lnTo>
                  <a:pt x="146" y="205"/>
                </a:lnTo>
                <a:lnTo>
                  <a:pt x="146" y="205"/>
                </a:lnTo>
                <a:cubicBezTo>
                  <a:pt x="157" y="205"/>
                  <a:pt x="167" y="196"/>
                  <a:pt x="167" y="184"/>
                </a:cubicBezTo>
                <a:lnTo>
                  <a:pt x="167" y="113"/>
                </a:lnTo>
                <a:lnTo>
                  <a:pt x="167" y="113"/>
                </a:lnTo>
                <a:cubicBezTo>
                  <a:pt x="167" y="102"/>
                  <a:pt x="157" y="92"/>
                  <a:pt x="146" y="92"/>
                </a:cubicBezTo>
                <a:lnTo>
                  <a:pt x="139" y="92"/>
                </a:lnTo>
                <a:lnTo>
                  <a:pt x="139" y="59"/>
                </a:lnTo>
                <a:lnTo>
                  <a:pt x="139" y="59"/>
                </a:lnTo>
                <a:cubicBezTo>
                  <a:pt x="139" y="31"/>
                  <a:pt x="116" y="8"/>
                  <a:pt x="88" y="8"/>
                </a:cubicBezTo>
                <a:lnTo>
                  <a:pt x="88" y="8"/>
                </a:lnTo>
                <a:cubicBezTo>
                  <a:pt x="60" y="8"/>
                  <a:pt x="37" y="31"/>
                  <a:pt x="37" y="59"/>
                </a:cubicBezTo>
                <a:lnTo>
                  <a:pt x="37" y="92"/>
                </a:lnTo>
                <a:lnTo>
                  <a:pt x="30" y="92"/>
                </a:lnTo>
                <a:close/>
                <a:moveTo>
                  <a:pt x="131" y="92"/>
                </a:moveTo>
                <a:lnTo>
                  <a:pt x="45" y="92"/>
                </a:lnTo>
                <a:lnTo>
                  <a:pt x="45" y="59"/>
                </a:lnTo>
                <a:lnTo>
                  <a:pt x="45" y="59"/>
                </a:lnTo>
                <a:cubicBezTo>
                  <a:pt x="45" y="35"/>
                  <a:pt x="64" y="17"/>
                  <a:pt x="88" y="17"/>
                </a:cubicBezTo>
                <a:lnTo>
                  <a:pt x="88" y="17"/>
                </a:lnTo>
                <a:cubicBezTo>
                  <a:pt x="112" y="17"/>
                  <a:pt x="131" y="35"/>
                  <a:pt x="131" y="59"/>
                </a:cubicBezTo>
                <a:lnTo>
                  <a:pt x="131" y="92"/>
                </a:lnTo>
                <a:close/>
                <a:moveTo>
                  <a:pt x="53" y="84"/>
                </a:moveTo>
                <a:lnTo>
                  <a:pt x="122" y="84"/>
                </a:lnTo>
                <a:lnTo>
                  <a:pt x="122" y="59"/>
                </a:lnTo>
                <a:lnTo>
                  <a:pt x="122" y="59"/>
                </a:lnTo>
                <a:cubicBezTo>
                  <a:pt x="122" y="40"/>
                  <a:pt x="107" y="25"/>
                  <a:pt x="88" y="25"/>
                </a:cubicBezTo>
                <a:lnTo>
                  <a:pt x="88" y="25"/>
                </a:lnTo>
                <a:cubicBezTo>
                  <a:pt x="69" y="25"/>
                  <a:pt x="53" y="40"/>
                  <a:pt x="53" y="59"/>
                </a:cubicBezTo>
                <a:lnTo>
                  <a:pt x="53" y="84"/>
                </a:lnTo>
                <a:close/>
                <a:moveTo>
                  <a:pt x="88" y="120"/>
                </a:moveTo>
                <a:lnTo>
                  <a:pt x="88" y="120"/>
                </a:lnTo>
                <a:cubicBezTo>
                  <a:pt x="75" y="120"/>
                  <a:pt x="69" y="135"/>
                  <a:pt x="78" y="144"/>
                </a:cubicBezTo>
                <a:lnTo>
                  <a:pt x="78" y="144"/>
                </a:lnTo>
                <a:cubicBezTo>
                  <a:pt x="87" y="152"/>
                  <a:pt x="102" y="146"/>
                  <a:pt x="102" y="134"/>
                </a:cubicBezTo>
                <a:lnTo>
                  <a:pt x="102" y="134"/>
                </a:lnTo>
                <a:cubicBezTo>
                  <a:pt x="102" y="126"/>
                  <a:pt x="96" y="120"/>
                  <a:pt x="88" y="120"/>
                </a:cubicBezTo>
                <a:close/>
                <a:moveTo>
                  <a:pt x="95" y="138"/>
                </a:moveTo>
                <a:lnTo>
                  <a:pt x="95" y="138"/>
                </a:lnTo>
                <a:cubicBezTo>
                  <a:pt x="95" y="134"/>
                  <a:pt x="92" y="131"/>
                  <a:pt x="88" y="131"/>
                </a:cubicBezTo>
                <a:lnTo>
                  <a:pt x="88" y="131"/>
                </a:lnTo>
                <a:lnTo>
                  <a:pt x="88" y="131"/>
                </a:lnTo>
                <a:cubicBezTo>
                  <a:pt x="84" y="131"/>
                  <a:pt x="81" y="134"/>
                  <a:pt x="81" y="138"/>
                </a:cubicBezTo>
                <a:lnTo>
                  <a:pt x="81" y="170"/>
                </a:lnTo>
                <a:lnTo>
                  <a:pt x="81" y="170"/>
                </a:lnTo>
                <a:cubicBezTo>
                  <a:pt x="81" y="174"/>
                  <a:pt x="84" y="178"/>
                  <a:pt x="88" y="178"/>
                </a:cubicBezTo>
                <a:lnTo>
                  <a:pt x="88" y="178"/>
                </a:lnTo>
                <a:lnTo>
                  <a:pt x="88" y="178"/>
                </a:lnTo>
                <a:cubicBezTo>
                  <a:pt x="92" y="178"/>
                  <a:pt x="95" y="174"/>
                  <a:pt x="95" y="170"/>
                </a:cubicBezTo>
                <a:lnTo>
                  <a:pt x="95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70"/>
          <p:cNvSpPr>
            <a:spLocks noChangeArrowheads="1"/>
          </p:cNvSpPr>
          <p:nvPr/>
        </p:nvSpPr>
        <p:spPr bwMode="auto">
          <a:xfrm>
            <a:off x="5045887" y="986470"/>
            <a:ext cx="301690" cy="319097"/>
          </a:xfrm>
          <a:custGeom>
            <a:avLst/>
            <a:gdLst>
              <a:gd name="T0" fmla="*/ 138 w 228"/>
              <a:gd name="T1" fmla="*/ 115 h 242"/>
              <a:gd name="T2" fmla="*/ 58 w 228"/>
              <a:gd name="T3" fmla="*/ 106 h 242"/>
              <a:gd name="T4" fmla="*/ 218 w 228"/>
              <a:gd name="T5" fmla="*/ 230 h 242"/>
              <a:gd name="T6" fmla="*/ 216 w 228"/>
              <a:gd name="T7" fmla="*/ 231 h 242"/>
              <a:gd name="T8" fmla="*/ 138 w 228"/>
              <a:gd name="T9" fmla="*/ 189 h 242"/>
              <a:gd name="T10" fmla="*/ 26 w 228"/>
              <a:gd name="T11" fmla="*/ 163 h 242"/>
              <a:gd name="T12" fmla="*/ 35 w 228"/>
              <a:gd name="T13" fmla="*/ 47 h 242"/>
              <a:gd name="T14" fmla="*/ 150 w 228"/>
              <a:gd name="T15" fmla="*/ 39 h 242"/>
              <a:gd name="T16" fmla="*/ 175 w 228"/>
              <a:gd name="T17" fmla="*/ 152 h 242"/>
              <a:gd name="T18" fmla="*/ 218 w 228"/>
              <a:gd name="T19" fmla="*/ 194 h 242"/>
              <a:gd name="T20" fmla="*/ 97 w 228"/>
              <a:gd name="T21" fmla="*/ 191 h 242"/>
              <a:gd name="T22" fmla="*/ 142 w 228"/>
              <a:gd name="T23" fmla="*/ 177 h 242"/>
              <a:gd name="T24" fmla="*/ 144 w 228"/>
              <a:gd name="T25" fmla="*/ 176 h 242"/>
              <a:gd name="T26" fmla="*/ 147 w 228"/>
              <a:gd name="T27" fmla="*/ 173 h 242"/>
              <a:gd name="T28" fmla="*/ 149 w 228"/>
              <a:gd name="T29" fmla="*/ 172 h 242"/>
              <a:gd name="T30" fmla="*/ 153 w 228"/>
              <a:gd name="T31" fmla="*/ 168 h 242"/>
              <a:gd name="T32" fmla="*/ 155 w 228"/>
              <a:gd name="T33" fmla="*/ 166 h 242"/>
              <a:gd name="T34" fmla="*/ 158 w 228"/>
              <a:gd name="T35" fmla="*/ 163 h 242"/>
              <a:gd name="T36" fmla="*/ 160 w 228"/>
              <a:gd name="T37" fmla="*/ 160 h 242"/>
              <a:gd name="T38" fmla="*/ 162 w 228"/>
              <a:gd name="T39" fmla="*/ 158 h 242"/>
              <a:gd name="T40" fmla="*/ 165 w 228"/>
              <a:gd name="T41" fmla="*/ 153 h 242"/>
              <a:gd name="T42" fmla="*/ 168 w 228"/>
              <a:gd name="T43" fmla="*/ 149 h 242"/>
              <a:gd name="T44" fmla="*/ 168 w 228"/>
              <a:gd name="T45" fmla="*/ 149 h 242"/>
              <a:gd name="T46" fmla="*/ 56 w 228"/>
              <a:gd name="T47" fmla="*/ 42 h 242"/>
              <a:gd name="T48" fmla="*/ 20 w 228"/>
              <a:gd name="T49" fmla="*/ 132 h 242"/>
              <a:gd name="T50" fmla="*/ 212 w 228"/>
              <a:gd name="T51" fmla="*/ 200 h 242"/>
              <a:gd name="T52" fmla="*/ 171 w 228"/>
              <a:gd name="T53" fmla="*/ 159 h 242"/>
              <a:gd name="T54" fmla="*/ 153 w 228"/>
              <a:gd name="T55" fmla="*/ 179 h 242"/>
              <a:gd name="T56" fmla="*/ 152 w 228"/>
              <a:gd name="T57" fmla="*/ 180 h 242"/>
              <a:gd name="T58" fmla="*/ 146 w 228"/>
              <a:gd name="T59" fmla="*/ 185 h 242"/>
              <a:gd name="T60" fmla="*/ 186 w 228"/>
              <a:gd name="T61" fmla="*/ 226 h 242"/>
              <a:gd name="T62" fmla="*/ 210 w 228"/>
              <a:gd name="T63" fmla="*/ 226 h 242"/>
              <a:gd name="T64" fmla="*/ 212 w 228"/>
              <a:gd name="T65" fmla="*/ 22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8" h="242">
                <a:moveTo>
                  <a:pt x="138" y="106"/>
                </a:moveTo>
                <a:lnTo>
                  <a:pt x="138" y="115"/>
                </a:lnTo>
                <a:lnTo>
                  <a:pt x="58" y="115"/>
                </a:lnTo>
                <a:lnTo>
                  <a:pt x="58" y="106"/>
                </a:lnTo>
                <a:lnTo>
                  <a:pt x="138" y="106"/>
                </a:lnTo>
                <a:close/>
                <a:moveTo>
                  <a:pt x="218" y="230"/>
                </a:moveTo>
                <a:lnTo>
                  <a:pt x="216" y="231"/>
                </a:lnTo>
                <a:lnTo>
                  <a:pt x="216" y="231"/>
                </a:lnTo>
                <a:cubicBezTo>
                  <a:pt x="206" y="241"/>
                  <a:pt x="190" y="241"/>
                  <a:pt x="180" y="231"/>
                </a:cubicBezTo>
                <a:lnTo>
                  <a:pt x="138" y="189"/>
                </a:lnTo>
                <a:lnTo>
                  <a:pt x="138" y="189"/>
                </a:lnTo>
                <a:cubicBezTo>
                  <a:pt x="99" y="209"/>
                  <a:pt x="52" y="198"/>
                  <a:pt x="26" y="163"/>
                </a:cubicBezTo>
                <a:lnTo>
                  <a:pt x="26" y="163"/>
                </a:lnTo>
                <a:cubicBezTo>
                  <a:pt x="0" y="127"/>
                  <a:pt x="4" y="79"/>
                  <a:pt x="35" y="47"/>
                </a:cubicBezTo>
                <a:lnTo>
                  <a:pt x="35" y="47"/>
                </a:lnTo>
                <a:cubicBezTo>
                  <a:pt x="66" y="17"/>
                  <a:pt x="115" y="13"/>
                  <a:pt x="150" y="39"/>
                </a:cubicBezTo>
                <a:lnTo>
                  <a:pt x="150" y="39"/>
                </a:lnTo>
                <a:cubicBezTo>
                  <a:pt x="186" y="65"/>
                  <a:pt x="196" y="113"/>
                  <a:pt x="175" y="152"/>
                </a:cubicBezTo>
                <a:lnTo>
                  <a:pt x="218" y="194"/>
                </a:lnTo>
                <a:lnTo>
                  <a:pt x="218" y="194"/>
                </a:lnTo>
                <a:cubicBezTo>
                  <a:pt x="227" y="204"/>
                  <a:pt x="227" y="220"/>
                  <a:pt x="218" y="230"/>
                </a:cubicBezTo>
                <a:close/>
                <a:moveTo>
                  <a:pt x="97" y="191"/>
                </a:moveTo>
                <a:lnTo>
                  <a:pt x="97" y="191"/>
                </a:lnTo>
                <a:cubicBezTo>
                  <a:pt x="113" y="191"/>
                  <a:pt x="128" y="186"/>
                  <a:pt x="142" y="177"/>
                </a:cubicBezTo>
                <a:lnTo>
                  <a:pt x="142" y="177"/>
                </a:lnTo>
                <a:cubicBezTo>
                  <a:pt x="142" y="177"/>
                  <a:pt x="143" y="176"/>
                  <a:pt x="144" y="176"/>
                </a:cubicBezTo>
                <a:lnTo>
                  <a:pt x="144" y="176"/>
                </a:lnTo>
                <a:cubicBezTo>
                  <a:pt x="145" y="175"/>
                  <a:pt x="146" y="174"/>
                  <a:pt x="147" y="173"/>
                </a:cubicBezTo>
                <a:lnTo>
                  <a:pt x="147" y="173"/>
                </a:lnTo>
                <a:cubicBezTo>
                  <a:pt x="148" y="173"/>
                  <a:pt x="148" y="172"/>
                  <a:pt x="149" y="172"/>
                </a:cubicBezTo>
                <a:lnTo>
                  <a:pt x="149" y="172"/>
                </a:lnTo>
                <a:cubicBezTo>
                  <a:pt x="150" y="171"/>
                  <a:pt x="152" y="169"/>
                  <a:pt x="153" y="168"/>
                </a:cubicBezTo>
                <a:lnTo>
                  <a:pt x="153" y="168"/>
                </a:lnTo>
                <a:cubicBezTo>
                  <a:pt x="154" y="167"/>
                  <a:pt x="155" y="167"/>
                  <a:pt x="155" y="166"/>
                </a:cubicBezTo>
                <a:lnTo>
                  <a:pt x="155" y="166"/>
                </a:lnTo>
                <a:cubicBezTo>
                  <a:pt x="156" y="165"/>
                  <a:pt x="157" y="164"/>
                  <a:pt x="158" y="163"/>
                </a:cubicBezTo>
                <a:lnTo>
                  <a:pt x="158" y="163"/>
                </a:lnTo>
                <a:cubicBezTo>
                  <a:pt x="159" y="162"/>
                  <a:pt x="159" y="161"/>
                  <a:pt x="160" y="160"/>
                </a:cubicBezTo>
                <a:lnTo>
                  <a:pt x="160" y="160"/>
                </a:lnTo>
                <a:cubicBezTo>
                  <a:pt x="161" y="159"/>
                  <a:pt x="162" y="158"/>
                  <a:pt x="162" y="158"/>
                </a:cubicBezTo>
                <a:lnTo>
                  <a:pt x="162" y="158"/>
                </a:lnTo>
                <a:cubicBezTo>
                  <a:pt x="163" y="156"/>
                  <a:pt x="164" y="155"/>
                  <a:pt x="165" y="153"/>
                </a:cubicBezTo>
                <a:lnTo>
                  <a:pt x="165" y="153"/>
                </a:lnTo>
                <a:cubicBezTo>
                  <a:pt x="166" y="152"/>
                  <a:pt x="167" y="151"/>
                  <a:pt x="168" y="149"/>
                </a:cubicBezTo>
                <a:lnTo>
                  <a:pt x="168" y="149"/>
                </a:lnTo>
                <a:lnTo>
                  <a:pt x="168" y="149"/>
                </a:lnTo>
                <a:cubicBezTo>
                  <a:pt x="207" y="77"/>
                  <a:pt x="126" y="0"/>
                  <a:pt x="56" y="42"/>
                </a:cubicBezTo>
                <a:lnTo>
                  <a:pt x="56" y="42"/>
                </a:lnTo>
                <a:cubicBezTo>
                  <a:pt x="25" y="60"/>
                  <a:pt x="10" y="97"/>
                  <a:pt x="20" y="132"/>
                </a:cubicBezTo>
                <a:lnTo>
                  <a:pt x="20" y="132"/>
                </a:lnTo>
                <a:cubicBezTo>
                  <a:pt x="29" y="167"/>
                  <a:pt x="61" y="191"/>
                  <a:pt x="97" y="191"/>
                </a:cubicBezTo>
                <a:close/>
                <a:moveTo>
                  <a:pt x="212" y="200"/>
                </a:moveTo>
                <a:lnTo>
                  <a:pt x="171" y="159"/>
                </a:lnTo>
                <a:lnTo>
                  <a:pt x="171" y="159"/>
                </a:lnTo>
                <a:cubicBezTo>
                  <a:pt x="166" y="167"/>
                  <a:pt x="160" y="174"/>
                  <a:pt x="153" y="179"/>
                </a:cubicBezTo>
                <a:lnTo>
                  <a:pt x="153" y="179"/>
                </a:lnTo>
                <a:cubicBezTo>
                  <a:pt x="153" y="180"/>
                  <a:pt x="152" y="180"/>
                  <a:pt x="152" y="180"/>
                </a:cubicBezTo>
                <a:lnTo>
                  <a:pt x="152" y="180"/>
                </a:lnTo>
                <a:cubicBezTo>
                  <a:pt x="150" y="182"/>
                  <a:pt x="148" y="183"/>
                  <a:pt x="146" y="185"/>
                </a:cubicBezTo>
                <a:lnTo>
                  <a:pt x="146" y="185"/>
                </a:lnTo>
                <a:lnTo>
                  <a:pt x="146" y="185"/>
                </a:lnTo>
                <a:lnTo>
                  <a:pt x="186" y="226"/>
                </a:lnTo>
                <a:lnTo>
                  <a:pt x="186" y="226"/>
                </a:lnTo>
                <a:cubicBezTo>
                  <a:pt x="193" y="232"/>
                  <a:pt x="204" y="232"/>
                  <a:pt x="210" y="226"/>
                </a:cubicBezTo>
                <a:lnTo>
                  <a:pt x="212" y="224"/>
                </a:lnTo>
                <a:lnTo>
                  <a:pt x="212" y="224"/>
                </a:lnTo>
                <a:cubicBezTo>
                  <a:pt x="218" y="217"/>
                  <a:pt x="218" y="206"/>
                  <a:pt x="212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171"/>
          <p:cNvSpPr>
            <a:spLocks noChangeArrowheads="1"/>
          </p:cNvSpPr>
          <p:nvPr/>
        </p:nvSpPr>
        <p:spPr bwMode="auto">
          <a:xfrm>
            <a:off x="5057490" y="1578246"/>
            <a:ext cx="284287" cy="295890"/>
          </a:xfrm>
          <a:custGeom>
            <a:avLst/>
            <a:gdLst>
              <a:gd name="T0" fmla="*/ 59 w 218"/>
              <a:gd name="T1" fmla="*/ 158 h 223"/>
              <a:gd name="T2" fmla="*/ 61 w 218"/>
              <a:gd name="T3" fmla="*/ 151 h 223"/>
              <a:gd name="T4" fmla="*/ 71 w 218"/>
              <a:gd name="T5" fmla="*/ 140 h 223"/>
              <a:gd name="T6" fmla="*/ 85 w 218"/>
              <a:gd name="T7" fmla="*/ 139 h 223"/>
              <a:gd name="T8" fmla="*/ 90 w 218"/>
              <a:gd name="T9" fmla="*/ 137 h 223"/>
              <a:gd name="T10" fmla="*/ 92 w 218"/>
              <a:gd name="T11" fmla="*/ 132 h 223"/>
              <a:gd name="T12" fmla="*/ 62 w 218"/>
              <a:gd name="T13" fmla="*/ 126 h 223"/>
              <a:gd name="T14" fmla="*/ 85 w 218"/>
              <a:gd name="T15" fmla="*/ 113 h 223"/>
              <a:gd name="T16" fmla="*/ 103 w 218"/>
              <a:gd name="T17" fmla="*/ 125 h 223"/>
              <a:gd name="T18" fmla="*/ 103 w 218"/>
              <a:gd name="T19" fmla="*/ 140 h 223"/>
              <a:gd name="T20" fmla="*/ 85 w 218"/>
              <a:gd name="T21" fmla="*/ 152 h 223"/>
              <a:gd name="T22" fmla="*/ 76 w 218"/>
              <a:gd name="T23" fmla="*/ 152 h 223"/>
              <a:gd name="T24" fmla="*/ 73 w 218"/>
              <a:gd name="T25" fmla="*/ 156 h 223"/>
              <a:gd name="T26" fmla="*/ 103 w 218"/>
              <a:gd name="T27" fmla="*/ 165 h 223"/>
              <a:gd name="T28" fmla="*/ 147 w 218"/>
              <a:gd name="T29" fmla="*/ 176 h 223"/>
              <a:gd name="T30" fmla="*/ 158 w 218"/>
              <a:gd name="T31" fmla="*/ 166 h 223"/>
              <a:gd name="T32" fmla="*/ 158 w 218"/>
              <a:gd name="T33" fmla="*/ 149 h 223"/>
              <a:gd name="T34" fmla="*/ 147 w 218"/>
              <a:gd name="T35" fmla="*/ 138 h 223"/>
              <a:gd name="T36" fmla="*/ 127 w 218"/>
              <a:gd name="T37" fmla="*/ 137 h 223"/>
              <a:gd name="T38" fmla="*/ 157 w 218"/>
              <a:gd name="T39" fmla="*/ 113 h 223"/>
              <a:gd name="T40" fmla="*/ 139 w 218"/>
              <a:gd name="T41" fmla="*/ 150 h 223"/>
              <a:gd name="T42" fmla="*/ 141 w 218"/>
              <a:gd name="T43" fmla="*/ 151 h 223"/>
              <a:gd name="T44" fmla="*/ 146 w 218"/>
              <a:gd name="T45" fmla="*/ 154 h 223"/>
              <a:gd name="T46" fmla="*/ 146 w 218"/>
              <a:gd name="T47" fmla="*/ 157 h 223"/>
              <a:gd name="T48" fmla="*/ 144 w 218"/>
              <a:gd name="T49" fmla="*/ 163 h 223"/>
              <a:gd name="T50" fmla="*/ 141 w 218"/>
              <a:gd name="T51" fmla="*/ 164 h 223"/>
              <a:gd name="T52" fmla="*/ 113 w 218"/>
              <a:gd name="T53" fmla="*/ 178 h 223"/>
              <a:gd name="T54" fmla="*/ 147 w 218"/>
              <a:gd name="T55" fmla="*/ 176 h 223"/>
              <a:gd name="T56" fmla="*/ 217 w 218"/>
              <a:gd name="T57" fmla="*/ 80 h 223"/>
              <a:gd name="T58" fmla="*/ 192 w 218"/>
              <a:gd name="T59" fmla="*/ 222 h 223"/>
              <a:gd name="T60" fmla="*/ 0 w 218"/>
              <a:gd name="T61" fmla="*/ 197 h 223"/>
              <a:gd name="T62" fmla="*/ 26 w 218"/>
              <a:gd name="T63" fmla="*/ 22 h 223"/>
              <a:gd name="T64" fmla="*/ 41 w 218"/>
              <a:gd name="T65" fmla="*/ 18 h 223"/>
              <a:gd name="T66" fmla="*/ 149 w 218"/>
              <a:gd name="T67" fmla="*/ 22 h 223"/>
              <a:gd name="T68" fmla="*/ 177 w 218"/>
              <a:gd name="T69" fmla="*/ 18 h 223"/>
              <a:gd name="T70" fmla="*/ 192 w 218"/>
              <a:gd name="T71" fmla="*/ 22 h 223"/>
              <a:gd name="T72" fmla="*/ 158 w 218"/>
              <a:gd name="T73" fmla="*/ 39 h 223"/>
              <a:gd name="T74" fmla="*/ 169 w 218"/>
              <a:gd name="T75" fmla="*/ 18 h 223"/>
              <a:gd name="T76" fmla="*/ 158 w 218"/>
              <a:gd name="T77" fmla="*/ 22 h 223"/>
              <a:gd name="T78" fmla="*/ 49 w 218"/>
              <a:gd name="T79" fmla="*/ 39 h 223"/>
              <a:gd name="T80" fmla="*/ 60 w 218"/>
              <a:gd name="T81" fmla="*/ 18 h 223"/>
              <a:gd name="T82" fmla="*/ 49 w 218"/>
              <a:gd name="T83" fmla="*/ 22 h 223"/>
              <a:gd name="T84" fmla="*/ 209 w 218"/>
              <a:gd name="T85" fmla="*/ 47 h 223"/>
              <a:gd name="T86" fmla="*/ 177 w 218"/>
              <a:gd name="T87" fmla="*/ 30 h 223"/>
              <a:gd name="T88" fmla="*/ 163 w 218"/>
              <a:gd name="T89" fmla="*/ 52 h 223"/>
              <a:gd name="T90" fmla="*/ 149 w 218"/>
              <a:gd name="T91" fmla="*/ 39 h 223"/>
              <a:gd name="T92" fmla="*/ 68 w 218"/>
              <a:gd name="T93" fmla="*/ 39 h 223"/>
              <a:gd name="T94" fmla="*/ 41 w 218"/>
              <a:gd name="T95" fmla="*/ 30 h 223"/>
              <a:gd name="T96" fmla="*/ 9 w 218"/>
              <a:gd name="T97" fmla="*/ 47 h 223"/>
              <a:gd name="T98" fmla="*/ 9 w 218"/>
              <a:gd name="T99" fmla="*/ 80 h 223"/>
              <a:gd name="T100" fmla="*/ 26 w 218"/>
              <a:gd name="T101" fmla="*/ 213 h 223"/>
              <a:gd name="T102" fmla="*/ 209 w 218"/>
              <a:gd name="T103" fmla="*/ 197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8" h="223">
                <a:moveTo>
                  <a:pt x="103" y="178"/>
                </a:moveTo>
                <a:lnTo>
                  <a:pt x="59" y="178"/>
                </a:lnTo>
                <a:lnTo>
                  <a:pt x="59" y="158"/>
                </a:lnTo>
                <a:lnTo>
                  <a:pt x="59" y="158"/>
                </a:lnTo>
                <a:cubicBezTo>
                  <a:pt x="59" y="155"/>
                  <a:pt x="60" y="153"/>
                  <a:pt x="61" y="151"/>
                </a:cubicBezTo>
                <a:lnTo>
                  <a:pt x="61" y="151"/>
                </a:lnTo>
                <a:cubicBezTo>
                  <a:pt x="62" y="148"/>
                  <a:pt x="63" y="146"/>
                  <a:pt x="65" y="145"/>
                </a:cubicBezTo>
                <a:lnTo>
                  <a:pt x="65" y="145"/>
                </a:lnTo>
                <a:cubicBezTo>
                  <a:pt x="67" y="143"/>
                  <a:pt x="69" y="141"/>
                  <a:pt x="71" y="140"/>
                </a:cubicBezTo>
                <a:lnTo>
                  <a:pt x="71" y="140"/>
                </a:lnTo>
                <a:cubicBezTo>
                  <a:pt x="73" y="139"/>
                  <a:pt x="76" y="139"/>
                  <a:pt x="79" y="139"/>
                </a:cubicBezTo>
                <a:lnTo>
                  <a:pt x="85" y="139"/>
                </a:lnTo>
                <a:lnTo>
                  <a:pt x="85" y="139"/>
                </a:lnTo>
                <a:cubicBezTo>
                  <a:pt x="87" y="139"/>
                  <a:pt x="89" y="138"/>
                  <a:pt x="90" y="137"/>
                </a:cubicBezTo>
                <a:lnTo>
                  <a:pt x="90" y="137"/>
                </a:lnTo>
                <a:cubicBezTo>
                  <a:pt x="90" y="136"/>
                  <a:pt x="91" y="135"/>
                  <a:pt x="91" y="135"/>
                </a:cubicBezTo>
                <a:lnTo>
                  <a:pt x="91" y="135"/>
                </a:lnTo>
                <a:cubicBezTo>
                  <a:pt x="91" y="134"/>
                  <a:pt x="92" y="133"/>
                  <a:pt x="92" y="132"/>
                </a:cubicBezTo>
                <a:lnTo>
                  <a:pt x="92" y="132"/>
                </a:lnTo>
                <a:cubicBezTo>
                  <a:pt x="92" y="128"/>
                  <a:pt x="89" y="126"/>
                  <a:pt x="85" y="126"/>
                </a:cubicBezTo>
                <a:lnTo>
                  <a:pt x="62" y="126"/>
                </a:lnTo>
                <a:lnTo>
                  <a:pt x="62" y="113"/>
                </a:lnTo>
                <a:lnTo>
                  <a:pt x="85" y="113"/>
                </a:lnTo>
                <a:lnTo>
                  <a:pt x="85" y="113"/>
                </a:lnTo>
                <a:cubicBezTo>
                  <a:pt x="88" y="113"/>
                  <a:pt x="90" y="113"/>
                  <a:pt x="93" y="114"/>
                </a:cubicBezTo>
                <a:lnTo>
                  <a:pt x="93" y="114"/>
                </a:lnTo>
                <a:cubicBezTo>
                  <a:pt x="97" y="116"/>
                  <a:pt x="101" y="120"/>
                  <a:pt x="103" y="125"/>
                </a:cubicBezTo>
                <a:lnTo>
                  <a:pt x="103" y="125"/>
                </a:lnTo>
                <a:cubicBezTo>
                  <a:pt x="105" y="129"/>
                  <a:pt x="105" y="135"/>
                  <a:pt x="103" y="140"/>
                </a:cubicBezTo>
                <a:lnTo>
                  <a:pt x="103" y="140"/>
                </a:lnTo>
                <a:cubicBezTo>
                  <a:pt x="101" y="145"/>
                  <a:pt x="97" y="148"/>
                  <a:pt x="93" y="150"/>
                </a:cubicBezTo>
                <a:lnTo>
                  <a:pt x="93" y="150"/>
                </a:lnTo>
                <a:cubicBezTo>
                  <a:pt x="90" y="151"/>
                  <a:pt x="88" y="152"/>
                  <a:pt x="85" y="152"/>
                </a:cubicBezTo>
                <a:lnTo>
                  <a:pt x="79" y="152"/>
                </a:lnTo>
                <a:lnTo>
                  <a:pt x="79" y="152"/>
                </a:lnTo>
                <a:cubicBezTo>
                  <a:pt x="78" y="152"/>
                  <a:pt x="77" y="152"/>
                  <a:pt x="76" y="152"/>
                </a:cubicBezTo>
                <a:lnTo>
                  <a:pt x="76" y="152"/>
                </a:lnTo>
                <a:cubicBezTo>
                  <a:pt x="75" y="153"/>
                  <a:pt x="73" y="154"/>
                  <a:pt x="73" y="156"/>
                </a:cubicBezTo>
                <a:lnTo>
                  <a:pt x="73" y="156"/>
                </a:lnTo>
                <a:cubicBezTo>
                  <a:pt x="72" y="157"/>
                  <a:pt x="72" y="158"/>
                  <a:pt x="72" y="158"/>
                </a:cubicBezTo>
                <a:lnTo>
                  <a:pt x="72" y="165"/>
                </a:lnTo>
                <a:lnTo>
                  <a:pt x="103" y="165"/>
                </a:lnTo>
                <a:lnTo>
                  <a:pt x="103" y="178"/>
                </a:lnTo>
                <a:close/>
                <a:moveTo>
                  <a:pt x="147" y="176"/>
                </a:moveTo>
                <a:lnTo>
                  <a:pt x="147" y="176"/>
                </a:lnTo>
                <a:cubicBezTo>
                  <a:pt x="149" y="176"/>
                  <a:pt x="151" y="174"/>
                  <a:pt x="153" y="172"/>
                </a:cubicBezTo>
                <a:lnTo>
                  <a:pt x="153" y="172"/>
                </a:lnTo>
                <a:cubicBezTo>
                  <a:pt x="155" y="171"/>
                  <a:pt x="157" y="168"/>
                  <a:pt x="158" y="166"/>
                </a:cubicBezTo>
                <a:lnTo>
                  <a:pt x="158" y="166"/>
                </a:lnTo>
                <a:cubicBezTo>
                  <a:pt x="160" y="161"/>
                  <a:pt x="160" y="154"/>
                  <a:pt x="158" y="149"/>
                </a:cubicBezTo>
                <a:lnTo>
                  <a:pt x="158" y="149"/>
                </a:lnTo>
                <a:cubicBezTo>
                  <a:pt x="157" y="146"/>
                  <a:pt x="155" y="144"/>
                  <a:pt x="153" y="143"/>
                </a:cubicBezTo>
                <a:lnTo>
                  <a:pt x="153" y="143"/>
                </a:lnTo>
                <a:cubicBezTo>
                  <a:pt x="151" y="140"/>
                  <a:pt x="149" y="139"/>
                  <a:pt x="147" y="138"/>
                </a:cubicBezTo>
                <a:lnTo>
                  <a:pt x="147" y="138"/>
                </a:lnTo>
                <a:cubicBezTo>
                  <a:pt x="144" y="137"/>
                  <a:pt x="141" y="137"/>
                  <a:pt x="139" y="137"/>
                </a:cubicBezTo>
                <a:lnTo>
                  <a:pt x="127" y="137"/>
                </a:lnTo>
                <a:lnTo>
                  <a:pt x="128" y="126"/>
                </a:lnTo>
                <a:lnTo>
                  <a:pt x="157" y="126"/>
                </a:lnTo>
                <a:lnTo>
                  <a:pt x="157" y="113"/>
                </a:lnTo>
                <a:lnTo>
                  <a:pt x="116" y="113"/>
                </a:lnTo>
                <a:lnTo>
                  <a:pt x="113" y="150"/>
                </a:lnTo>
                <a:lnTo>
                  <a:pt x="139" y="150"/>
                </a:lnTo>
                <a:lnTo>
                  <a:pt x="139" y="150"/>
                </a:lnTo>
                <a:cubicBezTo>
                  <a:pt x="140" y="150"/>
                  <a:pt x="141" y="150"/>
                  <a:pt x="141" y="151"/>
                </a:cubicBezTo>
                <a:lnTo>
                  <a:pt x="141" y="151"/>
                </a:lnTo>
                <a:cubicBezTo>
                  <a:pt x="142" y="151"/>
                  <a:pt x="143" y="151"/>
                  <a:pt x="144" y="152"/>
                </a:cubicBezTo>
                <a:lnTo>
                  <a:pt x="144" y="152"/>
                </a:lnTo>
                <a:cubicBezTo>
                  <a:pt x="145" y="152"/>
                  <a:pt x="145" y="153"/>
                  <a:pt x="146" y="154"/>
                </a:cubicBezTo>
                <a:lnTo>
                  <a:pt x="146" y="154"/>
                </a:lnTo>
                <a:cubicBezTo>
                  <a:pt x="146" y="155"/>
                  <a:pt x="146" y="156"/>
                  <a:pt x="146" y="157"/>
                </a:cubicBezTo>
                <a:lnTo>
                  <a:pt x="146" y="157"/>
                </a:lnTo>
                <a:cubicBezTo>
                  <a:pt x="146" y="158"/>
                  <a:pt x="146" y="160"/>
                  <a:pt x="146" y="161"/>
                </a:cubicBezTo>
                <a:lnTo>
                  <a:pt x="146" y="161"/>
                </a:lnTo>
                <a:cubicBezTo>
                  <a:pt x="145" y="161"/>
                  <a:pt x="145" y="163"/>
                  <a:pt x="144" y="163"/>
                </a:cubicBezTo>
                <a:lnTo>
                  <a:pt x="144" y="163"/>
                </a:lnTo>
                <a:cubicBezTo>
                  <a:pt x="143" y="164"/>
                  <a:pt x="142" y="164"/>
                  <a:pt x="141" y="164"/>
                </a:cubicBezTo>
                <a:lnTo>
                  <a:pt x="141" y="164"/>
                </a:lnTo>
                <a:cubicBezTo>
                  <a:pt x="141" y="165"/>
                  <a:pt x="140" y="165"/>
                  <a:pt x="139" y="165"/>
                </a:cubicBezTo>
                <a:lnTo>
                  <a:pt x="113" y="165"/>
                </a:lnTo>
                <a:lnTo>
                  <a:pt x="113" y="178"/>
                </a:lnTo>
                <a:lnTo>
                  <a:pt x="139" y="178"/>
                </a:lnTo>
                <a:lnTo>
                  <a:pt x="139" y="178"/>
                </a:lnTo>
                <a:cubicBezTo>
                  <a:pt x="141" y="178"/>
                  <a:pt x="144" y="177"/>
                  <a:pt x="147" y="176"/>
                </a:cubicBezTo>
                <a:close/>
                <a:moveTo>
                  <a:pt x="217" y="47"/>
                </a:moveTo>
                <a:lnTo>
                  <a:pt x="217" y="80"/>
                </a:lnTo>
                <a:lnTo>
                  <a:pt x="217" y="80"/>
                </a:lnTo>
                <a:lnTo>
                  <a:pt x="217" y="197"/>
                </a:lnTo>
                <a:lnTo>
                  <a:pt x="217" y="197"/>
                </a:lnTo>
                <a:cubicBezTo>
                  <a:pt x="217" y="210"/>
                  <a:pt x="206" y="222"/>
                  <a:pt x="192" y="222"/>
                </a:cubicBezTo>
                <a:lnTo>
                  <a:pt x="26" y="222"/>
                </a:lnTo>
                <a:lnTo>
                  <a:pt x="26" y="222"/>
                </a:lnTo>
                <a:cubicBezTo>
                  <a:pt x="12" y="222"/>
                  <a:pt x="0" y="210"/>
                  <a:pt x="0" y="197"/>
                </a:cubicBezTo>
                <a:lnTo>
                  <a:pt x="0" y="47"/>
                </a:lnTo>
                <a:lnTo>
                  <a:pt x="0" y="47"/>
                </a:lnTo>
                <a:cubicBezTo>
                  <a:pt x="0" y="33"/>
                  <a:pt x="12" y="22"/>
                  <a:pt x="26" y="22"/>
                </a:cubicBezTo>
                <a:lnTo>
                  <a:pt x="41" y="22"/>
                </a:lnTo>
                <a:lnTo>
                  <a:pt x="41" y="18"/>
                </a:lnTo>
                <a:lnTo>
                  <a:pt x="41" y="18"/>
                </a:lnTo>
                <a:cubicBezTo>
                  <a:pt x="41" y="0"/>
                  <a:pt x="68" y="0"/>
                  <a:pt x="68" y="18"/>
                </a:cubicBezTo>
                <a:lnTo>
                  <a:pt x="68" y="22"/>
                </a:lnTo>
                <a:lnTo>
                  <a:pt x="149" y="22"/>
                </a:lnTo>
                <a:lnTo>
                  <a:pt x="149" y="18"/>
                </a:lnTo>
                <a:lnTo>
                  <a:pt x="149" y="18"/>
                </a:lnTo>
                <a:cubicBezTo>
                  <a:pt x="149" y="0"/>
                  <a:pt x="177" y="0"/>
                  <a:pt x="177" y="18"/>
                </a:cubicBezTo>
                <a:lnTo>
                  <a:pt x="177" y="22"/>
                </a:lnTo>
                <a:lnTo>
                  <a:pt x="192" y="22"/>
                </a:lnTo>
                <a:lnTo>
                  <a:pt x="192" y="22"/>
                </a:lnTo>
                <a:cubicBezTo>
                  <a:pt x="206" y="22"/>
                  <a:pt x="217" y="33"/>
                  <a:pt x="217" y="47"/>
                </a:cubicBezTo>
                <a:close/>
                <a:moveTo>
                  <a:pt x="158" y="22"/>
                </a:moveTo>
                <a:lnTo>
                  <a:pt x="158" y="39"/>
                </a:lnTo>
                <a:lnTo>
                  <a:pt x="158" y="39"/>
                </a:lnTo>
                <a:cubicBezTo>
                  <a:pt x="158" y="45"/>
                  <a:pt x="169" y="45"/>
                  <a:pt x="169" y="39"/>
                </a:cubicBezTo>
                <a:lnTo>
                  <a:pt x="169" y="18"/>
                </a:lnTo>
                <a:lnTo>
                  <a:pt x="169" y="18"/>
                </a:lnTo>
                <a:cubicBezTo>
                  <a:pt x="169" y="11"/>
                  <a:pt x="158" y="11"/>
                  <a:pt x="158" y="18"/>
                </a:cubicBezTo>
                <a:lnTo>
                  <a:pt x="158" y="22"/>
                </a:lnTo>
                <a:close/>
                <a:moveTo>
                  <a:pt x="49" y="22"/>
                </a:moveTo>
                <a:lnTo>
                  <a:pt x="49" y="22"/>
                </a:lnTo>
                <a:lnTo>
                  <a:pt x="49" y="39"/>
                </a:lnTo>
                <a:lnTo>
                  <a:pt x="49" y="39"/>
                </a:lnTo>
                <a:cubicBezTo>
                  <a:pt x="49" y="45"/>
                  <a:pt x="60" y="45"/>
                  <a:pt x="60" y="39"/>
                </a:cubicBezTo>
                <a:lnTo>
                  <a:pt x="60" y="18"/>
                </a:lnTo>
                <a:lnTo>
                  <a:pt x="60" y="18"/>
                </a:lnTo>
                <a:cubicBezTo>
                  <a:pt x="60" y="11"/>
                  <a:pt x="49" y="11"/>
                  <a:pt x="49" y="18"/>
                </a:cubicBezTo>
                <a:lnTo>
                  <a:pt x="49" y="22"/>
                </a:lnTo>
                <a:close/>
                <a:moveTo>
                  <a:pt x="9" y="72"/>
                </a:moveTo>
                <a:lnTo>
                  <a:pt x="209" y="72"/>
                </a:lnTo>
                <a:lnTo>
                  <a:pt x="209" y="47"/>
                </a:lnTo>
                <a:lnTo>
                  <a:pt x="209" y="47"/>
                </a:lnTo>
                <a:cubicBezTo>
                  <a:pt x="209" y="38"/>
                  <a:pt x="201" y="30"/>
                  <a:pt x="192" y="30"/>
                </a:cubicBezTo>
                <a:lnTo>
                  <a:pt x="177" y="30"/>
                </a:lnTo>
                <a:lnTo>
                  <a:pt x="177" y="39"/>
                </a:lnTo>
                <a:lnTo>
                  <a:pt x="177" y="39"/>
                </a:lnTo>
                <a:cubicBezTo>
                  <a:pt x="177" y="46"/>
                  <a:pt x="170" y="52"/>
                  <a:pt x="163" y="52"/>
                </a:cubicBezTo>
                <a:lnTo>
                  <a:pt x="163" y="52"/>
                </a:lnTo>
                <a:lnTo>
                  <a:pt x="163" y="52"/>
                </a:lnTo>
                <a:cubicBezTo>
                  <a:pt x="156" y="52"/>
                  <a:pt x="149" y="46"/>
                  <a:pt x="149" y="39"/>
                </a:cubicBezTo>
                <a:lnTo>
                  <a:pt x="149" y="30"/>
                </a:lnTo>
                <a:lnTo>
                  <a:pt x="68" y="30"/>
                </a:lnTo>
                <a:lnTo>
                  <a:pt x="68" y="39"/>
                </a:lnTo>
                <a:lnTo>
                  <a:pt x="68" y="39"/>
                </a:lnTo>
                <a:cubicBezTo>
                  <a:pt x="68" y="57"/>
                  <a:pt x="41" y="57"/>
                  <a:pt x="41" y="39"/>
                </a:cubicBezTo>
                <a:lnTo>
                  <a:pt x="41" y="30"/>
                </a:lnTo>
                <a:lnTo>
                  <a:pt x="26" y="30"/>
                </a:lnTo>
                <a:lnTo>
                  <a:pt x="26" y="30"/>
                </a:lnTo>
                <a:cubicBezTo>
                  <a:pt x="17" y="30"/>
                  <a:pt x="9" y="38"/>
                  <a:pt x="9" y="47"/>
                </a:cubicBezTo>
                <a:lnTo>
                  <a:pt x="9" y="72"/>
                </a:lnTo>
                <a:close/>
                <a:moveTo>
                  <a:pt x="209" y="80"/>
                </a:moveTo>
                <a:lnTo>
                  <a:pt x="9" y="80"/>
                </a:lnTo>
                <a:lnTo>
                  <a:pt x="9" y="197"/>
                </a:lnTo>
                <a:lnTo>
                  <a:pt x="9" y="197"/>
                </a:lnTo>
                <a:cubicBezTo>
                  <a:pt x="9" y="206"/>
                  <a:pt x="17" y="213"/>
                  <a:pt x="26" y="213"/>
                </a:cubicBezTo>
                <a:lnTo>
                  <a:pt x="192" y="213"/>
                </a:lnTo>
                <a:lnTo>
                  <a:pt x="192" y="213"/>
                </a:lnTo>
                <a:cubicBezTo>
                  <a:pt x="201" y="213"/>
                  <a:pt x="209" y="206"/>
                  <a:pt x="209" y="197"/>
                </a:cubicBezTo>
                <a:lnTo>
                  <a:pt x="209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Freeform 172"/>
          <p:cNvSpPr>
            <a:spLocks noChangeArrowheads="1"/>
          </p:cNvSpPr>
          <p:nvPr/>
        </p:nvSpPr>
        <p:spPr bwMode="auto">
          <a:xfrm>
            <a:off x="5080697" y="3858325"/>
            <a:ext cx="237873" cy="284286"/>
          </a:xfrm>
          <a:custGeom>
            <a:avLst/>
            <a:gdLst>
              <a:gd name="T0" fmla="*/ 170 w 183"/>
              <a:gd name="T1" fmla="*/ 12 h 217"/>
              <a:gd name="T2" fmla="*/ 105 w 183"/>
              <a:gd name="T3" fmla="*/ 38 h 217"/>
              <a:gd name="T4" fmla="*/ 102 w 183"/>
              <a:gd name="T5" fmla="*/ 34 h 217"/>
              <a:gd name="T6" fmla="*/ 79 w 183"/>
              <a:gd name="T7" fmla="*/ 35 h 217"/>
              <a:gd name="T8" fmla="*/ 83 w 183"/>
              <a:gd name="T9" fmla="*/ 61 h 217"/>
              <a:gd name="T10" fmla="*/ 26 w 183"/>
              <a:gd name="T11" fmla="*/ 118 h 217"/>
              <a:gd name="T12" fmla="*/ 15 w 183"/>
              <a:gd name="T13" fmla="*/ 155 h 217"/>
              <a:gd name="T14" fmla="*/ 1 w 183"/>
              <a:gd name="T15" fmla="*/ 170 h 217"/>
              <a:gd name="T16" fmla="*/ 10 w 183"/>
              <a:gd name="T17" fmla="*/ 183 h 217"/>
              <a:gd name="T18" fmla="*/ 15 w 183"/>
              <a:gd name="T19" fmla="*/ 183 h 217"/>
              <a:gd name="T20" fmla="*/ 38 w 183"/>
              <a:gd name="T21" fmla="*/ 167 h 217"/>
              <a:gd name="T22" fmla="*/ 66 w 183"/>
              <a:gd name="T23" fmla="*/ 159 h 217"/>
              <a:gd name="T24" fmla="*/ 126 w 183"/>
              <a:gd name="T25" fmla="*/ 104 h 217"/>
              <a:gd name="T26" fmla="*/ 149 w 183"/>
              <a:gd name="T27" fmla="*/ 82 h 217"/>
              <a:gd name="T28" fmla="*/ 170 w 183"/>
              <a:gd name="T29" fmla="*/ 50 h 217"/>
              <a:gd name="T30" fmla="*/ 170 w 183"/>
              <a:gd name="T31" fmla="*/ 12 h 217"/>
              <a:gd name="T32" fmla="*/ 28 w 183"/>
              <a:gd name="T33" fmla="*/ 141 h 217"/>
              <a:gd name="T34" fmla="*/ 89 w 183"/>
              <a:gd name="T35" fmla="*/ 67 h 217"/>
              <a:gd name="T36" fmla="*/ 118 w 183"/>
              <a:gd name="T37" fmla="*/ 96 h 217"/>
              <a:gd name="T38" fmla="*/ 164 w 183"/>
              <a:gd name="T39" fmla="*/ 44 h 217"/>
              <a:gd name="T40" fmla="*/ 135 w 183"/>
              <a:gd name="T41" fmla="*/ 73 h 217"/>
              <a:gd name="T42" fmla="*/ 132 w 183"/>
              <a:gd name="T43" fmla="*/ 76 h 217"/>
              <a:gd name="T44" fmla="*/ 143 w 183"/>
              <a:gd name="T45" fmla="*/ 88 h 217"/>
              <a:gd name="T46" fmla="*/ 143 w 183"/>
              <a:gd name="T47" fmla="*/ 99 h 217"/>
              <a:gd name="T48" fmla="*/ 130 w 183"/>
              <a:gd name="T49" fmla="*/ 96 h 217"/>
              <a:gd name="T50" fmla="*/ 114 w 183"/>
              <a:gd name="T51" fmla="*/ 80 h 217"/>
              <a:gd name="T52" fmla="*/ 85 w 183"/>
              <a:gd name="T53" fmla="*/ 51 h 217"/>
              <a:gd name="T54" fmla="*/ 106 w 183"/>
              <a:gd name="T55" fmla="*/ 50 h 217"/>
              <a:gd name="T56" fmla="*/ 109 w 183"/>
              <a:gd name="T57" fmla="*/ 47 h 217"/>
              <a:gd name="T58" fmla="*/ 137 w 183"/>
              <a:gd name="T59" fmla="*/ 18 h 217"/>
              <a:gd name="T60" fmla="*/ 164 w 183"/>
              <a:gd name="T61" fmla="*/ 44 h 217"/>
              <a:gd name="T62" fmla="*/ 17 w 183"/>
              <a:gd name="T63" fmla="*/ 207 h 217"/>
              <a:gd name="T64" fmla="*/ 17 w 183"/>
              <a:gd name="T65" fmla="*/ 207 h 217"/>
              <a:gd name="T66" fmla="*/ 3 w 183"/>
              <a:gd name="T67" fmla="*/ 207 h 217"/>
              <a:gd name="T68" fmla="*/ 3 w 183"/>
              <a:gd name="T69" fmla="*/ 207 h 217"/>
              <a:gd name="T70" fmla="*/ 10 w 183"/>
              <a:gd name="T71" fmla="*/ 194 h 217"/>
              <a:gd name="T72" fmla="*/ 17 w 183"/>
              <a:gd name="T73" fmla="*/ 20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3" h="217">
                <a:moveTo>
                  <a:pt x="170" y="12"/>
                </a:moveTo>
                <a:lnTo>
                  <a:pt x="170" y="12"/>
                </a:lnTo>
                <a:cubicBezTo>
                  <a:pt x="159" y="1"/>
                  <a:pt x="142" y="1"/>
                  <a:pt x="132" y="12"/>
                </a:cubicBezTo>
                <a:lnTo>
                  <a:pt x="105" y="38"/>
                </a:lnTo>
                <a:lnTo>
                  <a:pt x="102" y="34"/>
                </a:lnTo>
                <a:lnTo>
                  <a:pt x="102" y="34"/>
                </a:lnTo>
                <a:cubicBezTo>
                  <a:pt x="96" y="28"/>
                  <a:pt x="86" y="28"/>
                  <a:pt x="79" y="35"/>
                </a:cubicBezTo>
                <a:lnTo>
                  <a:pt x="79" y="35"/>
                </a:lnTo>
                <a:cubicBezTo>
                  <a:pt x="73" y="41"/>
                  <a:pt x="73" y="51"/>
                  <a:pt x="79" y="57"/>
                </a:cubicBezTo>
                <a:lnTo>
                  <a:pt x="83" y="61"/>
                </a:lnTo>
                <a:lnTo>
                  <a:pt x="26" y="118"/>
                </a:lnTo>
                <a:lnTo>
                  <a:pt x="26" y="118"/>
                </a:lnTo>
                <a:lnTo>
                  <a:pt x="18" y="146"/>
                </a:lnTo>
                <a:lnTo>
                  <a:pt x="15" y="155"/>
                </a:lnTo>
                <a:lnTo>
                  <a:pt x="1" y="170"/>
                </a:lnTo>
                <a:lnTo>
                  <a:pt x="1" y="170"/>
                </a:lnTo>
                <a:cubicBezTo>
                  <a:pt x="0" y="171"/>
                  <a:pt x="0" y="173"/>
                  <a:pt x="1" y="175"/>
                </a:cubicBezTo>
                <a:lnTo>
                  <a:pt x="10" y="183"/>
                </a:lnTo>
                <a:lnTo>
                  <a:pt x="10" y="183"/>
                </a:lnTo>
                <a:cubicBezTo>
                  <a:pt x="11" y="185"/>
                  <a:pt x="14" y="185"/>
                  <a:pt x="15" y="183"/>
                </a:cubicBezTo>
                <a:lnTo>
                  <a:pt x="30" y="169"/>
                </a:lnTo>
                <a:lnTo>
                  <a:pt x="38" y="167"/>
                </a:lnTo>
                <a:lnTo>
                  <a:pt x="66" y="159"/>
                </a:lnTo>
                <a:lnTo>
                  <a:pt x="66" y="159"/>
                </a:lnTo>
                <a:lnTo>
                  <a:pt x="124" y="102"/>
                </a:lnTo>
                <a:lnTo>
                  <a:pt x="126" y="104"/>
                </a:lnTo>
                <a:lnTo>
                  <a:pt x="126" y="104"/>
                </a:lnTo>
                <a:cubicBezTo>
                  <a:pt x="142" y="120"/>
                  <a:pt x="164" y="97"/>
                  <a:pt x="149" y="82"/>
                </a:cubicBezTo>
                <a:lnTo>
                  <a:pt x="144" y="76"/>
                </a:lnTo>
                <a:lnTo>
                  <a:pt x="170" y="50"/>
                </a:lnTo>
                <a:lnTo>
                  <a:pt x="170" y="50"/>
                </a:lnTo>
                <a:cubicBezTo>
                  <a:pt x="181" y="39"/>
                  <a:pt x="181" y="22"/>
                  <a:pt x="170" y="12"/>
                </a:cubicBezTo>
                <a:close/>
                <a:moveTo>
                  <a:pt x="109" y="104"/>
                </a:moveTo>
                <a:lnTo>
                  <a:pt x="28" y="141"/>
                </a:lnTo>
                <a:lnTo>
                  <a:pt x="33" y="123"/>
                </a:lnTo>
                <a:lnTo>
                  <a:pt x="89" y="67"/>
                </a:lnTo>
                <a:lnTo>
                  <a:pt x="108" y="86"/>
                </a:lnTo>
                <a:lnTo>
                  <a:pt x="118" y="96"/>
                </a:lnTo>
                <a:lnTo>
                  <a:pt x="109" y="104"/>
                </a:lnTo>
                <a:close/>
                <a:moveTo>
                  <a:pt x="164" y="44"/>
                </a:moveTo>
                <a:lnTo>
                  <a:pt x="135" y="73"/>
                </a:lnTo>
                <a:lnTo>
                  <a:pt x="135" y="73"/>
                </a:lnTo>
                <a:lnTo>
                  <a:pt x="135" y="73"/>
                </a:lnTo>
                <a:lnTo>
                  <a:pt x="132" y="76"/>
                </a:lnTo>
                <a:lnTo>
                  <a:pt x="143" y="88"/>
                </a:lnTo>
                <a:lnTo>
                  <a:pt x="143" y="88"/>
                </a:lnTo>
                <a:cubicBezTo>
                  <a:pt x="146" y="91"/>
                  <a:pt x="146" y="96"/>
                  <a:pt x="143" y="99"/>
                </a:cubicBezTo>
                <a:lnTo>
                  <a:pt x="143" y="99"/>
                </a:lnTo>
                <a:cubicBezTo>
                  <a:pt x="140" y="101"/>
                  <a:pt x="135" y="101"/>
                  <a:pt x="132" y="99"/>
                </a:cubicBezTo>
                <a:lnTo>
                  <a:pt x="130" y="96"/>
                </a:lnTo>
                <a:lnTo>
                  <a:pt x="130" y="96"/>
                </a:lnTo>
                <a:lnTo>
                  <a:pt x="114" y="80"/>
                </a:lnTo>
                <a:lnTo>
                  <a:pt x="85" y="51"/>
                </a:lnTo>
                <a:lnTo>
                  <a:pt x="85" y="51"/>
                </a:lnTo>
                <a:cubicBezTo>
                  <a:pt x="78" y="44"/>
                  <a:pt x="89" y="33"/>
                  <a:pt x="96" y="41"/>
                </a:cubicBezTo>
                <a:lnTo>
                  <a:pt x="106" y="50"/>
                </a:lnTo>
                <a:lnTo>
                  <a:pt x="109" y="47"/>
                </a:lnTo>
                <a:lnTo>
                  <a:pt x="109" y="47"/>
                </a:lnTo>
                <a:cubicBezTo>
                  <a:pt x="109" y="47"/>
                  <a:pt x="109" y="47"/>
                  <a:pt x="109" y="46"/>
                </a:cubicBezTo>
                <a:lnTo>
                  <a:pt x="137" y="18"/>
                </a:lnTo>
                <a:lnTo>
                  <a:pt x="137" y="18"/>
                </a:lnTo>
                <a:cubicBezTo>
                  <a:pt x="155" y="0"/>
                  <a:pt x="182" y="26"/>
                  <a:pt x="164" y="44"/>
                </a:cubicBezTo>
                <a:close/>
                <a:moveTo>
                  <a:pt x="17" y="207"/>
                </a:moveTo>
                <a:lnTo>
                  <a:pt x="17" y="207"/>
                </a:lnTo>
                <a:lnTo>
                  <a:pt x="17" y="207"/>
                </a:lnTo>
                <a:lnTo>
                  <a:pt x="17" y="207"/>
                </a:lnTo>
                <a:cubicBezTo>
                  <a:pt x="17" y="216"/>
                  <a:pt x="3" y="216"/>
                  <a:pt x="3" y="207"/>
                </a:cubicBezTo>
                <a:lnTo>
                  <a:pt x="3" y="207"/>
                </a:lnTo>
                <a:lnTo>
                  <a:pt x="3" y="207"/>
                </a:lnTo>
                <a:lnTo>
                  <a:pt x="3" y="207"/>
                </a:lnTo>
                <a:lnTo>
                  <a:pt x="3" y="207"/>
                </a:lnTo>
                <a:cubicBezTo>
                  <a:pt x="3" y="205"/>
                  <a:pt x="8" y="194"/>
                  <a:pt x="10" y="194"/>
                </a:cubicBezTo>
                <a:lnTo>
                  <a:pt x="10" y="194"/>
                </a:lnTo>
                <a:cubicBezTo>
                  <a:pt x="12" y="194"/>
                  <a:pt x="17" y="205"/>
                  <a:pt x="17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173"/>
          <p:cNvSpPr>
            <a:spLocks noChangeArrowheads="1"/>
          </p:cNvSpPr>
          <p:nvPr/>
        </p:nvSpPr>
        <p:spPr bwMode="auto">
          <a:xfrm>
            <a:off x="5069094" y="2164222"/>
            <a:ext cx="261080" cy="261079"/>
          </a:xfrm>
          <a:custGeom>
            <a:avLst/>
            <a:gdLst>
              <a:gd name="T0" fmla="*/ 173 w 199"/>
              <a:gd name="T1" fmla="*/ 2 h 199"/>
              <a:gd name="T2" fmla="*/ 119 w 199"/>
              <a:gd name="T3" fmla="*/ 27 h 199"/>
              <a:gd name="T4" fmla="*/ 116 w 199"/>
              <a:gd name="T5" fmla="*/ 28 h 199"/>
              <a:gd name="T6" fmla="*/ 143 w 199"/>
              <a:gd name="T7" fmla="*/ 0 h 199"/>
              <a:gd name="T8" fmla="*/ 12 w 199"/>
              <a:gd name="T9" fmla="*/ 50 h 199"/>
              <a:gd name="T10" fmla="*/ 55 w 199"/>
              <a:gd name="T11" fmla="*/ 99 h 199"/>
              <a:gd name="T12" fmla="*/ 55 w 199"/>
              <a:gd name="T13" fmla="*/ 107 h 199"/>
              <a:gd name="T14" fmla="*/ 0 w 199"/>
              <a:gd name="T15" fmla="*/ 157 h 199"/>
              <a:gd name="T16" fmla="*/ 131 w 199"/>
              <a:gd name="T17" fmla="*/ 149 h 199"/>
              <a:gd name="T18" fmla="*/ 106 w 199"/>
              <a:gd name="T19" fmla="*/ 105 h 199"/>
              <a:gd name="T20" fmla="*/ 95 w 199"/>
              <a:gd name="T21" fmla="*/ 95 h 199"/>
              <a:gd name="T22" fmla="*/ 121 w 199"/>
              <a:gd name="T23" fmla="*/ 56 h 199"/>
              <a:gd name="T24" fmla="*/ 173 w 199"/>
              <a:gd name="T25" fmla="*/ 81 h 199"/>
              <a:gd name="T26" fmla="*/ 198 w 199"/>
              <a:gd name="T27" fmla="*/ 27 h 199"/>
              <a:gd name="T28" fmla="*/ 97 w 199"/>
              <a:gd name="T29" fmla="*/ 80 h 199"/>
              <a:gd name="T30" fmla="*/ 102 w 199"/>
              <a:gd name="T31" fmla="*/ 112 h 199"/>
              <a:gd name="T32" fmla="*/ 123 w 199"/>
              <a:gd name="T33" fmla="*/ 149 h 199"/>
              <a:gd name="T34" fmla="*/ 8 w 199"/>
              <a:gd name="T35" fmla="*/ 157 h 199"/>
              <a:gd name="T36" fmla="*/ 61 w 199"/>
              <a:gd name="T37" fmla="*/ 115 h 199"/>
              <a:gd name="T38" fmla="*/ 63 w 199"/>
              <a:gd name="T39" fmla="*/ 101 h 199"/>
              <a:gd name="T40" fmla="*/ 66 w 199"/>
              <a:gd name="T41" fmla="*/ 90 h 199"/>
              <a:gd name="T42" fmla="*/ 20 w 199"/>
              <a:gd name="T43" fmla="*/ 50 h 199"/>
              <a:gd name="T44" fmla="*/ 124 w 199"/>
              <a:gd name="T45" fmla="*/ 8 h 199"/>
              <a:gd name="T46" fmla="*/ 98 w 199"/>
              <a:gd name="T47" fmla="*/ 20 h 199"/>
              <a:gd name="T48" fmla="*/ 97 w 199"/>
              <a:gd name="T49" fmla="*/ 80 h 199"/>
              <a:gd name="T50" fmla="*/ 165 w 199"/>
              <a:gd name="T51" fmla="*/ 72 h 199"/>
              <a:gd name="T52" fmla="*/ 128 w 199"/>
              <a:gd name="T53" fmla="*/ 47 h 199"/>
              <a:gd name="T54" fmla="*/ 153 w 199"/>
              <a:gd name="T55" fmla="*/ 10 h 199"/>
              <a:gd name="T56" fmla="*/ 190 w 199"/>
              <a:gd name="T57" fmla="*/ 35 h 199"/>
              <a:gd name="T58" fmla="*/ 62 w 199"/>
              <a:gd name="T59" fmla="*/ 17 h 199"/>
              <a:gd name="T60" fmla="*/ 40 w 199"/>
              <a:gd name="T61" fmla="*/ 50 h 199"/>
              <a:gd name="T62" fmla="*/ 71 w 199"/>
              <a:gd name="T63" fmla="*/ 82 h 199"/>
              <a:gd name="T64" fmla="*/ 91 w 199"/>
              <a:gd name="T65" fmla="*/ 51 h 199"/>
              <a:gd name="T66" fmla="*/ 80 w 199"/>
              <a:gd name="T67" fmla="*/ 71 h 199"/>
              <a:gd name="T68" fmla="*/ 71 w 199"/>
              <a:gd name="T69" fmla="*/ 74 h 199"/>
              <a:gd name="T70" fmla="*/ 49 w 199"/>
              <a:gd name="T71" fmla="*/ 48 h 199"/>
              <a:gd name="T72" fmla="*/ 61 w 199"/>
              <a:gd name="T73" fmla="*/ 25 h 199"/>
              <a:gd name="T74" fmla="*/ 83 w 199"/>
              <a:gd name="T75" fmla="*/ 53 h 199"/>
              <a:gd name="T76" fmla="*/ 68 w 199"/>
              <a:gd name="T77" fmla="*/ 121 h 199"/>
              <a:gd name="T78" fmla="*/ 67 w 199"/>
              <a:gd name="T79" fmla="*/ 121 h 199"/>
              <a:gd name="T80" fmla="*/ 65 w 199"/>
              <a:gd name="T81" fmla="*/ 181 h 199"/>
              <a:gd name="T82" fmla="*/ 106 w 199"/>
              <a:gd name="T83" fmla="*/ 152 h 199"/>
              <a:gd name="T84" fmla="*/ 82 w 199"/>
              <a:gd name="T85" fmla="*/ 123 h 199"/>
              <a:gd name="T86" fmla="*/ 97 w 199"/>
              <a:gd name="T87" fmla="*/ 148 h 199"/>
              <a:gd name="T88" fmla="*/ 98 w 199"/>
              <a:gd name="T89" fmla="*/ 152 h 199"/>
              <a:gd name="T90" fmla="*/ 37 w 199"/>
              <a:gd name="T91" fmla="*/ 151 h 199"/>
              <a:gd name="T92" fmla="*/ 68 w 199"/>
              <a:gd name="T93" fmla="*/ 130 h 199"/>
              <a:gd name="T94" fmla="*/ 78 w 199"/>
              <a:gd name="T95" fmla="*/ 131 h 199"/>
              <a:gd name="T96" fmla="*/ 97 w 199"/>
              <a:gd name="T97" fmla="*/ 14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9" h="199">
                <a:moveTo>
                  <a:pt x="190" y="27"/>
                </a:moveTo>
                <a:lnTo>
                  <a:pt x="173" y="27"/>
                </a:lnTo>
                <a:lnTo>
                  <a:pt x="173" y="2"/>
                </a:lnTo>
                <a:lnTo>
                  <a:pt x="144" y="2"/>
                </a:lnTo>
                <a:lnTo>
                  <a:pt x="144" y="27"/>
                </a:lnTo>
                <a:lnTo>
                  <a:pt x="119" y="27"/>
                </a:lnTo>
                <a:lnTo>
                  <a:pt x="119" y="38"/>
                </a:lnTo>
                <a:lnTo>
                  <a:pt x="119" y="38"/>
                </a:lnTo>
                <a:cubicBezTo>
                  <a:pt x="119" y="35"/>
                  <a:pt x="117" y="31"/>
                  <a:pt x="116" y="28"/>
                </a:cubicBezTo>
                <a:lnTo>
                  <a:pt x="118" y="26"/>
                </a:lnTo>
                <a:lnTo>
                  <a:pt x="130" y="14"/>
                </a:lnTo>
                <a:lnTo>
                  <a:pt x="143" y="0"/>
                </a:lnTo>
                <a:lnTo>
                  <a:pt x="70" y="0"/>
                </a:lnTo>
                <a:lnTo>
                  <a:pt x="70" y="0"/>
                </a:lnTo>
                <a:cubicBezTo>
                  <a:pt x="39" y="0"/>
                  <a:pt x="12" y="23"/>
                  <a:pt x="12" y="50"/>
                </a:cubicBezTo>
                <a:lnTo>
                  <a:pt x="12" y="50"/>
                </a:lnTo>
                <a:cubicBezTo>
                  <a:pt x="12" y="77"/>
                  <a:pt x="29" y="96"/>
                  <a:pt x="55" y="99"/>
                </a:cubicBezTo>
                <a:lnTo>
                  <a:pt x="55" y="99"/>
                </a:lnTo>
                <a:cubicBezTo>
                  <a:pt x="55" y="99"/>
                  <a:pt x="55" y="100"/>
                  <a:pt x="55" y="101"/>
                </a:cubicBezTo>
                <a:lnTo>
                  <a:pt x="55" y="101"/>
                </a:lnTo>
                <a:cubicBezTo>
                  <a:pt x="55" y="103"/>
                  <a:pt x="55" y="105"/>
                  <a:pt x="55" y="107"/>
                </a:cubicBezTo>
                <a:lnTo>
                  <a:pt x="55" y="107"/>
                </a:lnTo>
                <a:cubicBezTo>
                  <a:pt x="22" y="109"/>
                  <a:pt x="0" y="134"/>
                  <a:pt x="0" y="157"/>
                </a:cubicBezTo>
                <a:lnTo>
                  <a:pt x="0" y="157"/>
                </a:lnTo>
                <a:cubicBezTo>
                  <a:pt x="0" y="181"/>
                  <a:pt x="27" y="198"/>
                  <a:pt x="65" y="198"/>
                </a:cubicBezTo>
                <a:lnTo>
                  <a:pt x="65" y="198"/>
                </a:lnTo>
                <a:cubicBezTo>
                  <a:pt x="107" y="198"/>
                  <a:pt x="131" y="173"/>
                  <a:pt x="131" y="149"/>
                </a:cubicBezTo>
                <a:lnTo>
                  <a:pt x="131" y="149"/>
                </a:lnTo>
                <a:cubicBezTo>
                  <a:pt x="131" y="129"/>
                  <a:pt x="125" y="119"/>
                  <a:pt x="107" y="105"/>
                </a:cubicBezTo>
                <a:lnTo>
                  <a:pt x="106" y="105"/>
                </a:lnTo>
                <a:lnTo>
                  <a:pt x="106" y="105"/>
                </a:lnTo>
                <a:cubicBezTo>
                  <a:pt x="102" y="102"/>
                  <a:pt x="98" y="98"/>
                  <a:pt x="95" y="95"/>
                </a:cubicBezTo>
                <a:lnTo>
                  <a:pt x="95" y="95"/>
                </a:lnTo>
                <a:cubicBezTo>
                  <a:pt x="95" y="93"/>
                  <a:pt x="95" y="91"/>
                  <a:pt x="102" y="86"/>
                </a:cubicBezTo>
                <a:lnTo>
                  <a:pt x="102" y="86"/>
                </a:lnTo>
                <a:cubicBezTo>
                  <a:pt x="112" y="79"/>
                  <a:pt x="119" y="68"/>
                  <a:pt x="121" y="56"/>
                </a:cubicBezTo>
                <a:lnTo>
                  <a:pt x="144" y="56"/>
                </a:lnTo>
                <a:lnTo>
                  <a:pt x="144" y="81"/>
                </a:lnTo>
                <a:lnTo>
                  <a:pt x="173" y="81"/>
                </a:lnTo>
                <a:lnTo>
                  <a:pt x="173" y="56"/>
                </a:lnTo>
                <a:lnTo>
                  <a:pt x="198" y="56"/>
                </a:lnTo>
                <a:lnTo>
                  <a:pt x="198" y="27"/>
                </a:lnTo>
                <a:lnTo>
                  <a:pt x="190" y="27"/>
                </a:lnTo>
                <a:close/>
                <a:moveTo>
                  <a:pt x="97" y="80"/>
                </a:moveTo>
                <a:lnTo>
                  <a:pt x="97" y="80"/>
                </a:lnTo>
                <a:cubicBezTo>
                  <a:pt x="88" y="87"/>
                  <a:pt x="86" y="90"/>
                  <a:pt x="86" y="96"/>
                </a:cubicBezTo>
                <a:lnTo>
                  <a:pt x="86" y="96"/>
                </a:lnTo>
                <a:cubicBezTo>
                  <a:pt x="86" y="101"/>
                  <a:pt x="97" y="108"/>
                  <a:pt x="102" y="112"/>
                </a:cubicBezTo>
                <a:lnTo>
                  <a:pt x="102" y="112"/>
                </a:lnTo>
                <a:cubicBezTo>
                  <a:pt x="119" y="125"/>
                  <a:pt x="123" y="133"/>
                  <a:pt x="123" y="149"/>
                </a:cubicBezTo>
                <a:lnTo>
                  <a:pt x="123" y="149"/>
                </a:lnTo>
                <a:cubicBezTo>
                  <a:pt x="123" y="170"/>
                  <a:pt x="101" y="190"/>
                  <a:pt x="65" y="190"/>
                </a:cubicBezTo>
                <a:lnTo>
                  <a:pt x="65" y="190"/>
                </a:lnTo>
                <a:cubicBezTo>
                  <a:pt x="34" y="190"/>
                  <a:pt x="8" y="177"/>
                  <a:pt x="8" y="157"/>
                </a:cubicBezTo>
                <a:lnTo>
                  <a:pt x="8" y="157"/>
                </a:lnTo>
                <a:cubicBezTo>
                  <a:pt x="8" y="136"/>
                  <a:pt x="30" y="115"/>
                  <a:pt x="61" y="115"/>
                </a:cubicBezTo>
                <a:lnTo>
                  <a:pt x="61" y="115"/>
                </a:lnTo>
                <a:cubicBezTo>
                  <a:pt x="64" y="115"/>
                  <a:pt x="67" y="115"/>
                  <a:pt x="71" y="115"/>
                </a:cubicBezTo>
                <a:lnTo>
                  <a:pt x="71" y="115"/>
                </a:lnTo>
                <a:cubicBezTo>
                  <a:pt x="66" y="111"/>
                  <a:pt x="63" y="107"/>
                  <a:pt x="63" y="101"/>
                </a:cubicBezTo>
                <a:lnTo>
                  <a:pt x="63" y="101"/>
                </a:lnTo>
                <a:cubicBezTo>
                  <a:pt x="63" y="97"/>
                  <a:pt x="64" y="93"/>
                  <a:pt x="66" y="90"/>
                </a:cubicBezTo>
                <a:lnTo>
                  <a:pt x="66" y="90"/>
                </a:lnTo>
                <a:cubicBezTo>
                  <a:pt x="64" y="90"/>
                  <a:pt x="62" y="90"/>
                  <a:pt x="60" y="90"/>
                </a:cubicBezTo>
                <a:lnTo>
                  <a:pt x="60" y="90"/>
                </a:lnTo>
                <a:cubicBezTo>
                  <a:pt x="35" y="90"/>
                  <a:pt x="20" y="72"/>
                  <a:pt x="20" y="50"/>
                </a:cubicBezTo>
                <a:lnTo>
                  <a:pt x="20" y="50"/>
                </a:lnTo>
                <a:cubicBezTo>
                  <a:pt x="20" y="28"/>
                  <a:pt x="43" y="8"/>
                  <a:pt x="70" y="8"/>
                </a:cubicBezTo>
                <a:lnTo>
                  <a:pt x="124" y="8"/>
                </a:lnTo>
                <a:lnTo>
                  <a:pt x="112" y="20"/>
                </a:lnTo>
                <a:lnTo>
                  <a:pt x="98" y="20"/>
                </a:lnTo>
                <a:lnTo>
                  <a:pt x="98" y="20"/>
                </a:lnTo>
                <a:cubicBezTo>
                  <a:pt x="107" y="26"/>
                  <a:pt x="113" y="38"/>
                  <a:pt x="113" y="51"/>
                </a:cubicBezTo>
                <a:lnTo>
                  <a:pt x="113" y="51"/>
                </a:lnTo>
                <a:cubicBezTo>
                  <a:pt x="113" y="63"/>
                  <a:pt x="106" y="72"/>
                  <a:pt x="97" y="80"/>
                </a:cubicBezTo>
                <a:close/>
                <a:moveTo>
                  <a:pt x="190" y="47"/>
                </a:moveTo>
                <a:lnTo>
                  <a:pt x="165" y="47"/>
                </a:lnTo>
                <a:lnTo>
                  <a:pt x="165" y="72"/>
                </a:lnTo>
                <a:lnTo>
                  <a:pt x="153" y="72"/>
                </a:lnTo>
                <a:lnTo>
                  <a:pt x="153" y="47"/>
                </a:lnTo>
                <a:lnTo>
                  <a:pt x="128" y="47"/>
                </a:lnTo>
                <a:lnTo>
                  <a:pt x="128" y="35"/>
                </a:lnTo>
                <a:lnTo>
                  <a:pt x="153" y="35"/>
                </a:lnTo>
                <a:lnTo>
                  <a:pt x="153" y="10"/>
                </a:lnTo>
                <a:lnTo>
                  <a:pt x="165" y="10"/>
                </a:lnTo>
                <a:lnTo>
                  <a:pt x="165" y="35"/>
                </a:lnTo>
                <a:lnTo>
                  <a:pt x="190" y="35"/>
                </a:lnTo>
                <a:lnTo>
                  <a:pt x="190" y="47"/>
                </a:lnTo>
                <a:close/>
                <a:moveTo>
                  <a:pt x="62" y="17"/>
                </a:moveTo>
                <a:lnTo>
                  <a:pt x="62" y="17"/>
                </a:lnTo>
                <a:cubicBezTo>
                  <a:pt x="62" y="17"/>
                  <a:pt x="62" y="17"/>
                  <a:pt x="61" y="17"/>
                </a:cubicBezTo>
                <a:lnTo>
                  <a:pt x="61" y="17"/>
                </a:lnTo>
                <a:cubicBezTo>
                  <a:pt x="47" y="17"/>
                  <a:pt x="38" y="31"/>
                  <a:pt x="40" y="50"/>
                </a:cubicBezTo>
                <a:lnTo>
                  <a:pt x="40" y="50"/>
                </a:lnTo>
                <a:cubicBezTo>
                  <a:pt x="43" y="69"/>
                  <a:pt x="57" y="82"/>
                  <a:pt x="71" y="82"/>
                </a:cubicBezTo>
                <a:lnTo>
                  <a:pt x="71" y="82"/>
                </a:lnTo>
                <a:cubicBezTo>
                  <a:pt x="71" y="82"/>
                  <a:pt x="71" y="82"/>
                  <a:pt x="72" y="82"/>
                </a:cubicBezTo>
                <a:lnTo>
                  <a:pt x="72" y="82"/>
                </a:lnTo>
                <a:cubicBezTo>
                  <a:pt x="86" y="82"/>
                  <a:pt x="94" y="70"/>
                  <a:pt x="91" y="51"/>
                </a:cubicBezTo>
                <a:lnTo>
                  <a:pt x="91" y="51"/>
                </a:lnTo>
                <a:cubicBezTo>
                  <a:pt x="89" y="33"/>
                  <a:pt x="76" y="17"/>
                  <a:pt x="62" y="17"/>
                </a:cubicBezTo>
                <a:close/>
                <a:moveTo>
                  <a:pt x="80" y="71"/>
                </a:moveTo>
                <a:lnTo>
                  <a:pt x="80" y="71"/>
                </a:lnTo>
                <a:cubicBezTo>
                  <a:pt x="78" y="73"/>
                  <a:pt x="75" y="74"/>
                  <a:pt x="72" y="74"/>
                </a:cubicBezTo>
                <a:lnTo>
                  <a:pt x="71" y="74"/>
                </a:lnTo>
                <a:lnTo>
                  <a:pt x="71" y="74"/>
                </a:lnTo>
                <a:cubicBezTo>
                  <a:pt x="60" y="73"/>
                  <a:pt x="51" y="63"/>
                  <a:pt x="49" y="48"/>
                </a:cubicBezTo>
                <a:lnTo>
                  <a:pt x="49" y="48"/>
                </a:lnTo>
                <a:cubicBezTo>
                  <a:pt x="47" y="42"/>
                  <a:pt x="49" y="34"/>
                  <a:pt x="53" y="29"/>
                </a:cubicBezTo>
                <a:lnTo>
                  <a:pt x="53" y="29"/>
                </a:lnTo>
                <a:cubicBezTo>
                  <a:pt x="55" y="26"/>
                  <a:pt x="58" y="25"/>
                  <a:pt x="61" y="25"/>
                </a:cubicBezTo>
                <a:lnTo>
                  <a:pt x="62" y="25"/>
                </a:lnTo>
                <a:lnTo>
                  <a:pt x="62" y="25"/>
                </a:lnTo>
                <a:cubicBezTo>
                  <a:pt x="71" y="25"/>
                  <a:pt x="81" y="38"/>
                  <a:pt x="83" y="53"/>
                </a:cubicBezTo>
                <a:lnTo>
                  <a:pt x="83" y="53"/>
                </a:lnTo>
                <a:cubicBezTo>
                  <a:pt x="84" y="59"/>
                  <a:pt x="83" y="66"/>
                  <a:pt x="80" y="71"/>
                </a:cubicBezTo>
                <a:close/>
                <a:moveTo>
                  <a:pt x="68" y="121"/>
                </a:moveTo>
                <a:lnTo>
                  <a:pt x="68" y="121"/>
                </a:lnTo>
                <a:cubicBezTo>
                  <a:pt x="68" y="121"/>
                  <a:pt x="68" y="121"/>
                  <a:pt x="67" y="121"/>
                </a:cubicBezTo>
                <a:lnTo>
                  <a:pt x="67" y="121"/>
                </a:lnTo>
                <a:cubicBezTo>
                  <a:pt x="46" y="121"/>
                  <a:pt x="28" y="135"/>
                  <a:pt x="28" y="151"/>
                </a:cubicBezTo>
                <a:lnTo>
                  <a:pt x="28" y="151"/>
                </a:lnTo>
                <a:cubicBezTo>
                  <a:pt x="28" y="167"/>
                  <a:pt x="44" y="181"/>
                  <a:pt x="65" y="181"/>
                </a:cubicBezTo>
                <a:lnTo>
                  <a:pt x="65" y="181"/>
                </a:lnTo>
                <a:cubicBezTo>
                  <a:pt x="96" y="181"/>
                  <a:pt x="106" y="168"/>
                  <a:pt x="106" y="152"/>
                </a:cubicBezTo>
                <a:lnTo>
                  <a:pt x="106" y="152"/>
                </a:lnTo>
                <a:cubicBezTo>
                  <a:pt x="106" y="150"/>
                  <a:pt x="106" y="148"/>
                  <a:pt x="105" y="146"/>
                </a:cubicBezTo>
                <a:lnTo>
                  <a:pt x="105" y="146"/>
                </a:lnTo>
                <a:cubicBezTo>
                  <a:pt x="103" y="137"/>
                  <a:pt x="94" y="132"/>
                  <a:pt x="82" y="123"/>
                </a:cubicBezTo>
                <a:lnTo>
                  <a:pt x="82" y="123"/>
                </a:lnTo>
                <a:cubicBezTo>
                  <a:pt x="77" y="122"/>
                  <a:pt x="73" y="121"/>
                  <a:pt x="68" y="121"/>
                </a:cubicBezTo>
                <a:close/>
                <a:moveTo>
                  <a:pt x="97" y="148"/>
                </a:moveTo>
                <a:lnTo>
                  <a:pt x="97" y="148"/>
                </a:lnTo>
                <a:cubicBezTo>
                  <a:pt x="98" y="149"/>
                  <a:pt x="98" y="150"/>
                  <a:pt x="98" y="152"/>
                </a:cubicBezTo>
                <a:lnTo>
                  <a:pt x="98" y="152"/>
                </a:lnTo>
                <a:cubicBezTo>
                  <a:pt x="98" y="157"/>
                  <a:pt x="98" y="172"/>
                  <a:pt x="65" y="172"/>
                </a:cubicBezTo>
                <a:lnTo>
                  <a:pt x="65" y="172"/>
                </a:lnTo>
                <a:cubicBezTo>
                  <a:pt x="49" y="172"/>
                  <a:pt x="37" y="163"/>
                  <a:pt x="37" y="151"/>
                </a:cubicBezTo>
                <a:lnTo>
                  <a:pt x="37" y="151"/>
                </a:lnTo>
                <a:cubicBezTo>
                  <a:pt x="37" y="140"/>
                  <a:pt x="51" y="130"/>
                  <a:pt x="67" y="130"/>
                </a:cubicBezTo>
                <a:lnTo>
                  <a:pt x="68" y="130"/>
                </a:lnTo>
                <a:lnTo>
                  <a:pt x="68" y="130"/>
                </a:lnTo>
                <a:cubicBezTo>
                  <a:pt x="71" y="130"/>
                  <a:pt x="75" y="130"/>
                  <a:pt x="78" y="131"/>
                </a:cubicBezTo>
                <a:lnTo>
                  <a:pt x="78" y="131"/>
                </a:lnTo>
                <a:cubicBezTo>
                  <a:pt x="80" y="132"/>
                  <a:pt x="81" y="133"/>
                  <a:pt x="82" y="134"/>
                </a:cubicBezTo>
                <a:lnTo>
                  <a:pt x="82" y="134"/>
                </a:lnTo>
                <a:cubicBezTo>
                  <a:pt x="91" y="140"/>
                  <a:pt x="96" y="143"/>
                  <a:pt x="97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174"/>
          <p:cNvSpPr>
            <a:spLocks noChangeArrowheads="1"/>
          </p:cNvSpPr>
          <p:nvPr/>
        </p:nvSpPr>
        <p:spPr bwMode="auto">
          <a:xfrm>
            <a:off x="5098104" y="4444301"/>
            <a:ext cx="197259" cy="255276"/>
          </a:xfrm>
          <a:custGeom>
            <a:avLst/>
            <a:gdLst>
              <a:gd name="T0" fmla="*/ 36 w 151"/>
              <a:gd name="T1" fmla="*/ 192 h 193"/>
              <a:gd name="T2" fmla="*/ 30 w 151"/>
              <a:gd name="T3" fmla="*/ 187 h 193"/>
              <a:gd name="T4" fmla="*/ 31 w 151"/>
              <a:gd name="T5" fmla="*/ 146 h 193"/>
              <a:gd name="T6" fmla="*/ 44 w 151"/>
              <a:gd name="T7" fmla="*/ 89 h 193"/>
              <a:gd name="T8" fmla="*/ 41 w 151"/>
              <a:gd name="T9" fmla="*/ 72 h 193"/>
              <a:gd name="T10" fmla="*/ 65 w 151"/>
              <a:gd name="T11" fmla="*/ 41 h 193"/>
              <a:gd name="T12" fmla="*/ 84 w 151"/>
              <a:gd name="T13" fmla="*/ 61 h 193"/>
              <a:gd name="T14" fmla="*/ 78 w 151"/>
              <a:gd name="T15" fmla="*/ 85 h 193"/>
              <a:gd name="T16" fmla="*/ 74 w 151"/>
              <a:gd name="T17" fmla="*/ 99 h 193"/>
              <a:gd name="T18" fmla="*/ 76 w 151"/>
              <a:gd name="T19" fmla="*/ 109 h 193"/>
              <a:gd name="T20" fmla="*/ 87 w 151"/>
              <a:gd name="T21" fmla="*/ 114 h 193"/>
              <a:gd name="T22" fmla="*/ 116 w 151"/>
              <a:gd name="T23" fmla="*/ 62 h 193"/>
              <a:gd name="T24" fmla="*/ 76 w 151"/>
              <a:gd name="T25" fmla="*/ 26 h 193"/>
              <a:gd name="T26" fmla="*/ 28 w 151"/>
              <a:gd name="T27" fmla="*/ 72 h 193"/>
              <a:gd name="T28" fmla="*/ 34 w 151"/>
              <a:gd name="T29" fmla="*/ 90 h 193"/>
              <a:gd name="T30" fmla="*/ 36 w 151"/>
              <a:gd name="T31" fmla="*/ 100 h 193"/>
              <a:gd name="T32" fmla="*/ 35 w 151"/>
              <a:gd name="T33" fmla="*/ 109 h 193"/>
              <a:gd name="T34" fmla="*/ 24 w 151"/>
              <a:gd name="T35" fmla="*/ 114 h 193"/>
              <a:gd name="T36" fmla="*/ 0 w 151"/>
              <a:gd name="T37" fmla="*/ 70 h 193"/>
              <a:gd name="T38" fmla="*/ 79 w 151"/>
              <a:gd name="T39" fmla="*/ 0 h 193"/>
              <a:gd name="T40" fmla="*/ 150 w 151"/>
              <a:gd name="T41" fmla="*/ 64 h 193"/>
              <a:gd name="T42" fmla="*/ 89 w 151"/>
              <a:gd name="T43" fmla="*/ 141 h 193"/>
              <a:gd name="T44" fmla="*/ 65 w 151"/>
              <a:gd name="T45" fmla="*/ 133 h 193"/>
              <a:gd name="T46" fmla="*/ 60 w 151"/>
              <a:gd name="T47" fmla="*/ 154 h 193"/>
              <a:gd name="T48" fmla="*/ 40 w 151"/>
              <a:gd name="T49" fmla="*/ 189 h 193"/>
              <a:gd name="T50" fmla="*/ 36 w 151"/>
              <a:gd name="T51" fmla="*/ 192 h 193"/>
              <a:gd name="T52" fmla="*/ 65 w 151"/>
              <a:gd name="T53" fmla="*/ 49 h 193"/>
              <a:gd name="T54" fmla="*/ 49 w 151"/>
              <a:gd name="T55" fmla="*/ 72 h 193"/>
              <a:gd name="T56" fmla="*/ 53 w 151"/>
              <a:gd name="T57" fmla="*/ 88 h 193"/>
              <a:gd name="T58" fmla="*/ 39 w 151"/>
              <a:gd name="T59" fmla="*/ 147 h 193"/>
              <a:gd name="T60" fmla="*/ 38 w 151"/>
              <a:gd name="T61" fmla="*/ 179 h 193"/>
              <a:gd name="T62" fmla="*/ 52 w 151"/>
              <a:gd name="T63" fmla="*/ 152 h 193"/>
              <a:gd name="T64" fmla="*/ 59 w 151"/>
              <a:gd name="T65" fmla="*/ 123 h 193"/>
              <a:gd name="T66" fmla="*/ 67 w 151"/>
              <a:gd name="T67" fmla="*/ 121 h 193"/>
              <a:gd name="T68" fmla="*/ 89 w 151"/>
              <a:gd name="T69" fmla="*/ 133 h 193"/>
              <a:gd name="T70" fmla="*/ 142 w 151"/>
              <a:gd name="T71" fmla="*/ 64 h 193"/>
              <a:gd name="T72" fmla="*/ 79 w 151"/>
              <a:gd name="T73" fmla="*/ 8 h 193"/>
              <a:gd name="T74" fmla="*/ 8 w 151"/>
              <a:gd name="T75" fmla="*/ 70 h 193"/>
              <a:gd name="T76" fmla="*/ 27 w 151"/>
              <a:gd name="T77" fmla="*/ 106 h 193"/>
              <a:gd name="T78" fmla="*/ 28 w 151"/>
              <a:gd name="T79" fmla="*/ 103 h 193"/>
              <a:gd name="T80" fmla="*/ 29 w 151"/>
              <a:gd name="T81" fmla="*/ 98 h 193"/>
              <a:gd name="T82" fmla="*/ 29 w 151"/>
              <a:gd name="T83" fmla="*/ 97 h 193"/>
              <a:gd name="T84" fmla="*/ 28 w 151"/>
              <a:gd name="T85" fmla="*/ 96 h 193"/>
              <a:gd name="T86" fmla="*/ 20 w 151"/>
              <a:gd name="T87" fmla="*/ 72 h 193"/>
              <a:gd name="T88" fmla="*/ 76 w 151"/>
              <a:gd name="T89" fmla="*/ 18 h 193"/>
              <a:gd name="T90" fmla="*/ 124 w 151"/>
              <a:gd name="T91" fmla="*/ 62 h 193"/>
              <a:gd name="T92" fmla="*/ 87 w 151"/>
              <a:gd name="T93" fmla="*/ 123 h 193"/>
              <a:gd name="T94" fmla="*/ 70 w 151"/>
              <a:gd name="T95" fmla="*/ 115 h 193"/>
              <a:gd name="T96" fmla="*/ 66 w 151"/>
              <a:gd name="T97" fmla="*/ 97 h 193"/>
              <a:gd name="T98" fmla="*/ 70 w 151"/>
              <a:gd name="T99" fmla="*/ 82 h 193"/>
              <a:gd name="T100" fmla="*/ 75 w 151"/>
              <a:gd name="T101" fmla="*/ 6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1" h="193">
                <a:moveTo>
                  <a:pt x="36" y="192"/>
                </a:moveTo>
                <a:lnTo>
                  <a:pt x="36" y="192"/>
                </a:lnTo>
                <a:cubicBezTo>
                  <a:pt x="33" y="192"/>
                  <a:pt x="31" y="190"/>
                  <a:pt x="30" y="187"/>
                </a:cubicBezTo>
                <a:lnTo>
                  <a:pt x="30" y="187"/>
                </a:lnTo>
                <a:lnTo>
                  <a:pt x="30" y="187"/>
                </a:lnTo>
                <a:cubicBezTo>
                  <a:pt x="28" y="173"/>
                  <a:pt x="28" y="159"/>
                  <a:pt x="31" y="146"/>
                </a:cubicBezTo>
                <a:lnTo>
                  <a:pt x="44" y="89"/>
                </a:lnTo>
                <a:lnTo>
                  <a:pt x="44" y="89"/>
                </a:lnTo>
                <a:cubicBezTo>
                  <a:pt x="42" y="84"/>
                  <a:pt x="41" y="78"/>
                  <a:pt x="41" y="72"/>
                </a:cubicBezTo>
                <a:lnTo>
                  <a:pt x="41" y="72"/>
                </a:lnTo>
                <a:cubicBezTo>
                  <a:pt x="41" y="54"/>
                  <a:pt x="51" y="41"/>
                  <a:pt x="65" y="41"/>
                </a:cubicBezTo>
                <a:lnTo>
                  <a:pt x="65" y="41"/>
                </a:lnTo>
                <a:cubicBezTo>
                  <a:pt x="76" y="41"/>
                  <a:pt x="84" y="49"/>
                  <a:pt x="84" y="61"/>
                </a:cubicBezTo>
                <a:lnTo>
                  <a:pt x="84" y="61"/>
                </a:lnTo>
                <a:cubicBezTo>
                  <a:pt x="83" y="69"/>
                  <a:pt x="81" y="77"/>
                  <a:pt x="78" y="85"/>
                </a:cubicBezTo>
                <a:lnTo>
                  <a:pt x="78" y="85"/>
                </a:lnTo>
                <a:cubicBezTo>
                  <a:pt x="77" y="89"/>
                  <a:pt x="75" y="94"/>
                  <a:pt x="74" y="99"/>
                </a:cubicBezTo>
                <a:lnTo>
                  <a:pt x="74" y="99"/>
                </a:lnTo>
                <a:cubicBezTo>
                  <a:pt x="73" y="103"/>
                  <a:pt x="74" y="106"/>
                  <a:pt x="76" y="109"/>
                </a:cubicBezTo>
                <a:lnTo>
                  <a:pt x="76" y="109"/>
                </a:lnTo>
                <a:cubicBezTo>
                  <a:pt x="79" y="112"/>
                  <a:pt x="83" y="115"/>
                  <a:pt x="87" y="114"/>
                </a:cubicBezTo>
                <a:lnTo>
                  <a:pt x="87" y="114"/>
                </a:lnTo>
                <a:cubicBezTo>
                  <a:pt x="103" y="114"/>
                  <a:pt x="116" y="91"/>
                  <a:pt x="116" y="62"/>
                </a:cubicBezTo>
                <a:lnTo>
                  <a:pt x="116" y="62"/>
                </a:lnTo>
                <a:cubicBezTo>
                  <a:pt x="116" y="40"/>
                  <a:pt x="101" y="26"/>
                  <a:pt x="76" y="26"/>
                </a:cubicBezTo>
                <a:lnTo>
                  <a:pt x="76" y="26"/>
                </a:lnTo>
                <a:cubicBezTo>
                  <a:pt x="50" y="25"/>
                  <a:pt x="28" y="46"/>
                  <a:pt x="28" y="72"/>
                </a:cubicBezTo>
                <a:lnTo>
                  <a:pt x="28" y="72"/>
                </a:lnTo>
                <a:cubicBezTo>
                  <a:pt x="28" y="79"/>
                  <a:pt x="30" y="85"/>
                  <a:pt x="34" y="90"/>
                </a:cubicBezTo>
                <a:lnTo>
                  <a:pt x="34" y="90"/>
                </a:lnTo>
                <a:cubicBezTo>
                  <a:pt x="37" y="93"/>
                  <a:pt x="38" y="97"/>
                  <a:pt x="36" y="100"/>
                </a:cubicBezTo>
                <a:lnTo>
                  <a:pt x="36" y="100"/>
                </a:lnTo>
                <a:cubicBezTo>
                  <a:pt x="36" y="101"/>
                  <a:pt x="36" y="103"/>
                  <a:pt x="36" y="105"/>
                </a:cubicBezTo>
                <a:lnTo>
                  <a:pt x="35" y="109"/>
                </a:lnTo>
                <a:lnTo>
                  <a:pt x="35" y="109"/>
                </a:lnTo>
                <a:cubicBezTo>
                  <a:pt x="34" y="113"/>
                  <a:pt x="28" y="116"/>
                  <a:pt x="24" y="114"/>
                </a:cubicBezTo>
                <a:lnTo>
                  <a:pt x="24" y="114"/>
                </a:lnTo>
                <a:cubicBezTo>
                  <a:pt x="9" y="108"/>
                  <a:pt x="0" y="91"/>
                  <a:pt x="0" y="70"/>
                </a:cubicBezTo>
                <a:lnTo>
                  <a:pt x="0" y="70"/>
                </a:lnTo>
                <a:cubicBezTo>
                  <a:pt x="0" y="35"/>
                  <a:pt x="29" y="0"/>
                  <a:pt x="79" y="0"/>
                </a:cubicBezTo>
                <a:lnTo>
                  <a:pt x="79" y="0"/>
                </a:lnTo>
                <a:cubicBezTo>
                  <a:pt x="124" y="0"/>
                  <a:pt x="150" y="32"/>
                  <a:pt x="150" y="64"/>
                </a:cubicBezTo>
                <a:lnTo>
                  <a:pt x="150" y="64"/>
                </a:lnTo>
                <a:cubicBezTo>
                  <a:pt x="150" y="109"/>
                  <a:pt x="124" y="141"/>
                  <a:pt x="89" y="141"/>
                </a:cubicBezTo>
                <a:lnTo>
                  <a:pt x="89" y="141"/>
                </a:lnTo>
                <a:cubicBezTo>
                  <a:pt x="80" y="141"/>
                  <a:pt x="72" y="138"/>
                  <a:pt x="65" y="133"/>
                </a:cubicBezTo>
                <a:lnTo>
                  <a:pt x="65" y="133"/>
                </a:lnTo>
                <a:cubicBezTo>
                  <a:pt x="63" y="140"/>
                  <a:pt x="61" y="151"/>
                  <a:pt x="60" y="154"/>
                </a:cubicBezTo>
                <a:lnTo>
                  <a:pt x="60" y="154"/>
                </a:lnTo>
                <a:cubicBezTo>
                  <a:pt x="56" y="167"/>
                  <a:pt x="49" y="179"/>
                  <a:pt x="40" y="189"/>
                </a:cubicBezTo>
                <a:lnTo>
                  <a:pt x="40" y="189"/>
                </a:lnTo>
                <a:cubicBezTo>
                  <a:pt x="39" y="191"/>
                  <a:pt x="38" y="192"/>
                  <a:pt x="36" y="192"/>
                </a:cubicBezTo>
                <a:close/>
                <a:moveTo>
                  <a:pt x="65" y="49"/>
                </a:moveTo>
                <a:lnTo>
                  <a:pt x="65" y="49"/>
                </a:lnTo>
                <a:cubicBezTo>
                  <a:pt x="56" y="49"/>
                  <a:pt x="49" y="59"/>
                  <a:pt x="49" y="72"/>
                </a:cubicBezTo>
                <a:lnTo>
                  <a:pt x="49" y="72"/>
                </a:lnTo>
                <a:cubicBezTo>
                  <a:pt x="49" y="77"/>
                  <a:pt x="50" y="82"/>
                  <a:pt x="52" y="87"/>
                </a:cubicBezTo>
                <a:lnTo>
                  <a:pt x="53" y="88"/>
                </a:lnTo>
                <a:lnTo>
                  <a:pt x="52" y="90"/>
                </a:lnTo>
                <a:lnTo>
                  <a:pt x="39" y="147"/>
                </a:lnTo>
                <a:lnTo>
                  <a:pt x="39" y="147"/>
                </a:lnTo>
                <a:cubicBezTo>
                  <a:pt x="36" y="158"/>
                  <a:pt x="36" y="169"/>
                  <a:pt x="38" y="179"/>
                </a:cubicBezTo>
                <a:lnTo>
                  <a:pt x="38" y="179"/>
                </a:lnTo>
                <a:cubicBezTo>
                  <a:pt x="44" y="171"/>
                  <a:pt x="49" y="161"/>
                  <a:pt x="52" y="152"/>
                </a:cubicBezTo>
                <a:lnTo>
                  <a:pt x="52" y="152"/>
                </a:lnTo>
                <a:cubicBezTo>
                  <a:pt x="53" y="147"/>
                  <a:pt x="59" y="123"/>
                  <a:pt x="59" y="123"/>
                </a:cubicBezTo>
                <a:lnTo>
                  <a:pt x="62" y="112"/>
                </a:lnTo>
                <a:lnTo>
                  <a:pt x="67" y="121"/>
                </a:lnTo>
                <a:lnTo>
                  <a:pt x="67" y="121"/>
                </a:lnTo>
                <a:cubicBezTo>
                  <a:pt x="70" y="127"/>
                  <a:pt x="79" y="133"/>
                  <a:pt x="89" y="133"/>
                </a:cubicBezTo>
                <a:lnTo>
                  <a:pt x="89" y="133"/>
                </a:lnTo>
                <a:cubicBezTo>
                  <a:pt x="120" y="133"/>
                  <a:pt x="142" y="104"/>
                  <a:pt x="142" y="64"/>
                </a:cubicBezTo>
                <a:lnTo>
                  <a:pt x="142" y="64"/>
                </a:lnTo>
                <a:cubicBezTo>
                  <a:pt x="142" y="37"/>
                  <a:pt x="118" y="8"/>
                  <a:pt x="79" y="8"/>
                </a:cubicBezTo>
                <a:lnTo>
                  <a:pt x="79" y="8"/>
                </a:lnTo>
                <a:cubicBezTo>
                  <a:pt x="30" y="8"/>
                  <a:pt x="8" y="44"/>
                  <a:pt x="8" y="70"/>
                </a:cubicBezTo>
                <a:lnTo>
                  <a:pt x="8" y="70"/>
                </a:lnTo>
                <a:cubicBezTo>
                  <a:pt x="8" y="88"/>
                  <a:pt x="15" y="101"/>
                  <a:pt x="27" y="106"/>
                </a:cubicBezTo>
                <a:lnTo>
                  <a:pt x="28" y="103"/>
                </a:lnTo>
                <a:lnTo>
                  <a:pt x="28" y="103"/>
                </a:lnTo>
                <a:cubicBezTo>
                  <a:pt x="28" y="101"/>
                  <a:pt x="28" y="99"/>
                  <a:pt x="29" y="98"/>
                </a:cubicBezTo>
                <a:lnTo>
                  <a:pt x="29" y="98"/>
                </a:lnTo>
                <a:cubicBezTo>
                  <a:pt x="29" y="97"/>
                  <a:pt x="29" y="97"/>
                  <a:pt x="29" y="97"/>
                </a:cubicBezTo>
                <a:lnTo>
                  <a:pt x="29" y="97"/>
                </a:lnTo>
                <a:cubicBezTo>
                  <a:pt x="29" y="96"/>
                  <a:pt x="28" y="96"/>
                  <a:pt x="28" y="96"/>
                </a:cubicBezTo>
                <a:lnTo>
                  <a:pt x="28" y="96"/>
                </a:lnTo>
                <a:cubicBezTo>
                  <a:pt x="23" y="89"/>
                  <a:pt x="20" y="81"/>
                  <a:pt x="20" y="72"/>
                </a:cubicBezTo>
                <a:lnTo>
                  <a:pt x="20" y="72"/>
                </a:lnTo>
                <a:cubicBezTo>
                  <a:pt x="20" y="41"/>
                  <a:pt x="44" y="18"/>
                  <a:pt x="76" y="18"/>
                </a:cubicBezTo>
                <a:lnTo>
                  <a:pt x="76" y="18"/>
                </a:lnTo>
                <a:cubicBezTo>
                  <a:pt x="105" y="18"/>
                  <a:pt x="124" y="35"/>
                  <a:pt x="124" y="62"/>
                </a:cubicBezTo>
                <a:lnTo>
                  <a:pt x="124" y="62"/>
                </a:lnTo>
                <a:cubicBezTo>
                  <a:pt x="124" y="97"/>
                  <a:pt x="108" y="123"/>
                  <a:pt x="87" y="123"/>
                </a:cubicBezTo>
                <a:lnTo>
                  <a:pt x="87" y="123"/>
                </a:lnTo>
                <a:cubicBezTo>
                  <a:pt x="80" y="123"/>
                  <a:pt x="74" y="120"/>
                  <a:pt x="70" y="115"/>
                </a:cubicBezTo>
                <a:lnTo>
                  <a:pt x="70" y="115"/>
                </a:lnTo>
                <a:cubicBezTo>
                  <a:pt x="66" y="110"/>
                  <a:pt x="64" y="103"/>
                  <a:pt x="66" y="97"/>
                </a:cubicBezTo>
                <a:lnTo>
                  <a:pt x="66" y="97"/>
                </a:lnTo>
                <a:cubicBezTo>
                  <a:pt x="67" y="92"/>
                  <a:pt x="69" y="87"/>
                  <a:pt x="70" y="82"/>
                </a:cubicBezTo>
                <a:lnTo>
                  <a:pt x="70" y="82"/>
                </a:lnTo>
                <a:cubicBezTo>
                  <a:pt x="73" y="75"/>
                  <a:pt x="74" y="68"/>
                  <a:pt x="75" y="61"/>
                </a:cubicBezTo>
                <a:lnTo>
                  <a:pt x="75" y="61"/>
                </a:lnTo>
                <a:cubicBezTo>
                  <a:pt x="75" y="57"/>
                  <a:pt x="74" y="49"/>
                  <a:pt x="6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reeform 175"/>
          <p:cNvSpPr>
            <a:spLocks noChangeArrowheads="1"/>
          </p:cNvSpPr>
          <p:nvPr/>
        </p:nvSpPr>
        <p:spPr bwMode="auto">
          <a:xfrm>
            <a:off x="5022680" y="4960653"/>
            <a:ext cx="307493" cy="336500"/>
          </a:xfrm>
          <a:custGeom>
            <a:avLst/>
            <a:gdLst>
              <a:gd name="T0" fmla="*/ 62 w 234"/>
              <a:gd name="T1" fmla="*/ 63 h 256"/>
              <a:gd name="T2" fmla="*/ 233 w 234"/>
              <a:gd name="T3" fmla="*/ 133 h 256"/>
              <a:gd name="T4" fmla="*/ 133 w 234"/>
              <a:gd name="T5" fmla="*/ 42 h 256"/>
              <a:gd name="T6" fmla="*/ 224 w 234"/>
              <a:gd name="T7" fmla="*/ 133 h 256"/>
              <a:gd name="T8" fmla="*/ 133 w 234"/>
              <a:gd name="T9" fmla="*/ 219 h 256"/>
              <a:gd name="T10" fmla="*/ 78 w 234"/>
              <a:gd name="T11" fmla="*/ 199 h 256"/>
              <a:gd name="T12" fmla="*/ 145 w 234"/>
              <a:gd name="T13" fmla="*/ 143 h 256"/>
              <a:gd name="T14" fmla="*/ 151 w 234"/>
              <a:gd name="T15" fmla="*/ 145 h 256"/>
              <a:gd name="T16" fmla="*/ 166 w 234"/>
              <a:gd name="T17" fmla="*/ 213 h 256"/>
              <a:gd name="T18" fmla="*/ 88 w 234"/>
              <a:gd name="T19" fmla="*/ 197 h 256"/>
              <a:gd name="T20" fmla="*/ 160 w 234"/>
              <a:gd name="T21" fmla="*/ 206 h 256"/>
              <a:gd name="T22" fmla="*/ 88 w 234"/>
              <a:gd name="T23" fmla="*/ 197 h 256"/>
              <a:gd name="T24" fmla="*/ 174 w 234"/>
              <a:gd name="T25" fmla="*/ 202 h 256"/>
              <a:gd name="T26" fmla="*/ 162 w 234"/>
              <a:gd name="T27" fmla="*/ 139 h 256"/>
              <a:gd name="T28" fmla="*/ 179 w 234"/>
              <a:gd name="T29" fmla="*/ 138 h 256"/>
              <a:gd name="T30" fmla="*/ 217 w 234"/>
              <a:gd name="T31" fmla="*/ 147 h 256"/>
              <a:gd name="T32" fmla="*/ 175 w 234"/>
              <a:gd name="T33" fmla="*/ 208 h 256"/>
              <a:gd name="T34" fmla="*/ 181 w 234"/>
              <a:gd name="T35" fmla="*/ 194 h 256"/>
              <a:gd name="T36" fmla="*/ 208 w 234"/>
              <a:gd name="T37" fmla="*/ 149 h 256"/>
              <a:gd name="T38" fmla="*/ 168 w 234"/>
              <a:gd name="T39" fmla="*/ 146 h 256"/>
              <a:gd name="T40" fmla="*/ 69 w 234"/>
              <a:gd name="T41" fmla="*/ 191 h 256"/>
              <a:gd name="T42" fmla="*/ 47 w 234"/>
              <a:gd name="T43" fmla="*/ 131 h 256"/>
              <a:gd name="T44" fmla="*/ 51 w 234"/>
              <a:gd name="T45" fmla="*/ 127 h 256"/>
              <a:gd name="T46" fmla="*/ 139 w 234"/>
              <a:gd name="T47" fmla="*/ 117 h 256"/>
              <a:gd name="T48" fmla="*/ 147 w 234"/>
              <a:gd name="T49" fmla="*/ 136 h 256"/>
              <a:gd name="T50" fmla="*/ 140 w 234"/>
              <a:gd name="T51" fmla="*/ 138 h 256"/>
              <a:gd name="T52" fmla="*/ 73 w 234"/>
              <a:gd name="T53" fmla="*/ 195 h 256"/>
              <a:gd name="T54" fmla="*/ 72 w 234"/>
              <a:gd name="T55" fmla="*/ 181 h 256"/>
              <a:gd name="T56" fmla="*/ 136 w 234"/>
              <a:gd name="T57" fmla="*/ 131 h 256"/>
              <a:gd name="T58" fmla="*/ 56 w 234"/>
              <a:gd name="T59" fmla="*/ 135 h 256"/>
              <a:gd name="T60" fmla="*/ 214 w 234"/>
              <a:gd name="T61" fmla="*/ 137 h 256"/>
              <a:gd name="T62" fmla="*/ 158 w 234"/>
              <a:gd name="T63" fmla="*/ 134 h 256"/>
              <a:gd name="T64" fmla="*/ 154 w 234"/>
              <a:gd name="T65" fmla="*/ 132 h 256"/>
              <a:gd name="T66" fmla="*/ 147 w 234"/>
              <a:gd name="T67" fmla="*/ 116 h 256"/>
              <a:gd name="T68" fmla="*/ 149 w 234"/>
              <a:gd name="T69" fmla="*/ 110 h 256"/>
              <a:gd name="T70" fmla="*/ 199 w 234"/>
              <a:gd name="T71" fmla="*/ 79 h 256"/>
              <a:gd name="T72" fmla="*/ 219 w 234"/>
              <a:gd name="T73" fmla="*/ 138 h 256"/>
              <a:gd name="T74" fmla="*/ 210 w 234"/>
              <a:gd name="T75" fmla="*/ 128 h 256"/>
              <a:gd name="T76" fmla="*/ 196 w 234"/>
              <a:gd name="T77" fmla="*/ 89 h 256"/>
              <a:gd name="T78" fmla="*/ 160 w 234"/>
              <a:gd name="T79" fmla="*/ 124 h 256"/>
              <a:gd name="T80" fmla="*/ 160 w 234"/>
              <a:gd name="T81" fmla="*/ 126 h 256"/>
              <a:gd name="T82" fmla="*/ 48 w 234"/>
              <a:gd name="T83" fmla="*/ 121 h 256"/>
              <a:gd name="T84" fmla="*/ 96 w 234"/>
              <a:gd name="T85" fmla="*/ 56 h 256"/>
              <a:gd name="T86" fmla="*/ 102 w 234"/>
              <a:gd name="T87" fmla="*/ 57 h 256"/>
              <a:gd name="T88" fmla="*/ 129 w 234"/>
              <a:gd name="T89" fmla="*/ 111 h 256"/>
              <a:gd name="T90" fmla="*/ 97 w 234"/>
              <a:gd name="T91" fmla="*/ 65 h 256"/>
              <a:gd name="T92" fmla="*/ 59 w 234"/>
              <a:gd name="T93" fmla="*/ 113 h 256"/>
              <a:gd name="T94" fmla="*/ 97 w 234"/>
              <a:gd name="T95" fmla="*/ 65 h 256"/>
              <a:gd name="T96" fmla="*/ 140 w 234"/>
              <a:gd name="T97" fmla="*/ 104 h 256"/>
              <a:gd name="T98" fmla="*/ 113 w 234"/>
              <a:gd name="T99" fmla="*/ 50 h 256"/>
              <a:gd name="T100" fmla="*/ 193 w 234"/>
              <a:gd name="T101" fmla="*/ 72 h 256"/>
              <a:gd name="T102" fmla="*/ 146 w 234"/>
              <a:gd name="T103" fmla="*/ 106 h 256"/>
              <a:gd name="T104" fmla="*/ 121 w 234"/>
              <a:gd name="T105" fmla="*/ 57 h 256"/>
              <a:gd name="T106" fmla="*/ 181 w 234"/>
              <a:gd name="T107" fmla="*/ 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4" h="256">
                <a:moveTo>
                  <a:pt x="133" y="233"/>
                </a:moveTo>
                <a:lnTo>
                  <a:pt x="133" y="233"/>
                </a:lnTo>
                <a:cubicBezTo>
                  <a:pt x="44" y="233"/>
                  <a:pt x="0" y="126"/>
                  <a:pt x="62" y="63"/>
                </a:cubicBezTo>
                <a:lnTo>
                  <a:pt x="62" y="63"/>
                </a:lnTo>
                <a:cubicBezTo>
                  <a:pt x="125" y="0"/>
                  <a:pt x="233" y="45"/>
                  <a:pt x="233" y="133"/>
                </a:cubicBezTo>
                <a:lnTo>
                  <a:pt x="233" y="133"/>
                </a:lnTo>
                <a:cubicBezTo>
                  <a:pt x="232" y="188"/>
                  <a:pt x="188" y="233"/>
                  <a:pt x="133" y="233"/>
                </a:cubicBezTo>
                <a:close/>
                <a:moveTo>
                  <a:pt x="133" y="42"/>
                </a:moveTo>
                <a:lnTo>
                  <a:pt x="133" y="42"/>
                </a:lnTo>
                <a:cubicBezTo>
                  <a:pt x="51" y="42"/>
                  <a:pt x="11" y="140"/>
                  <a:pt x="68" y="198"/>
                </a:cubicBezTo>
                <a:lnTo>
                  <a:pt x="68" y="198"/>
                </a:lnTo>
                <a:cubicBezTo>
                  <a:pt x="126" y="255"/>
                  <a:pt x="224" y="215"/>
                  <a:pt x="224" y="133"/>
                </a:cubicBezTo>
                <a:lnTo>
                  <a:pt x="224" y="133"/>
                </a:lnTo>
                <a:cubicBezTo>
                  <a:pt x="224" y="83"/>
                  <a:pt x="183" y="42"/>
                  <a:pt x="133" y="42"/>
                </a:cubicBezTo>
                <a:close/>
                <a:moveTo>
                  <a:pt x="133" y="219"/>
                </a:moveTo>
                <a:lnTo>
                  <a:pt x="133" y="219"/>
                </a:lnTo>
                <a:cubicBezTo>
                  <a:pt x="114" y="219"/>
                  <a:pt x="95" y="213"/>
                  <a:pt x="80" y="201"/>
                </a:cubicBezTo>
                <a:lnTo>
                  <a:pt x="78" y="199"/>
                </a:lnTo>
                <a:lnTo>
                  <a:pt x="79" y="196"/>
                </a:lnTo>
                <a:lnTo>
                  <a:pt x="79" y="196"/>
                </a:lnTo>
                <a:cubicBezTo>
                  <a:pt x="81" y="192"/>
                  <a:pt x="98" y="159"/>
                  <a:pt x="145" y="143"/>
                </a:cubicBezTo>
                <a:lnTo>
                  <a:pt x="149" y="142"/>
                </a:lnTo>
                <a:lnTo>
                  <a:pt x="151" y="145"/>
                </a:lnTo>
                <a:lnTo>
                  <a:pt x="151" y="145"/>
                </a:lnTo>
                <a:cubicBezTo>
                  <a:pt x="159" y="165"/>
                  <a:pt x="165" y="186"/>
                  <a:pt x="169" y="208"/>
                </a:cubicBezTo>
                <a:lnTo>
                  <a:pt x="169" y="211"/>
                </a:lnTo>
                <a:lnTo>
                  <a:pt x="166" y="213"/>
                </a:lnTo>
                <a:lnTo>
                  <a:pt x="166" y="213"/>
                </a:lnTo>
                <a:cubicBezTo>
                  <a:pt x="156" y="217"/>
                  <a:pt x="144" y="219"/>
                  <a:pt x="133" y="219"/>
                </a:cubicBezTo>
                <a:close/>
                <a:moveTo>
                  <a:pt x="88" y="197"/>
                </a:moveTo>
                <a:lnTo>
                  <a:pt x="88" y="197"/>
                </a:lnTo>
                <a:cubicBezTo>
                  <a:pt x="109" y="211"/>
                  <a:pt x="136" y="215"/>
                  <a:pt x="160" y="206"/>
                </a:cubicBezTo>
                <a:lnTo>
                  <a:pt x="160" y="206"/>
                </a:lnTo>
                <a:cubicBezTo>
                  <a:pt x="156" y="188"/>
                  <a:pt x="151" y="170"/>
                  <a:pt x="145" y="152"/>
                </a:cubicBezTo>
                <a:lnTo>
                  <a:pt x="145" y="152"/>
                </a:lnTo>
                <a:cubicBezTo>
                  <a:pt x="109" y="165"/>
                  <a:pt x="93" y="188"/>
                  <a:pt x="88" y="197"/>
                </a:cubicBezTo>
                <a:close/>
                <a:moveTo>
                  <a:pt x="175" y="208"/>
                </a:moveTo>
                <a:lnTo>
                  <a:pt x="174" y="202"/>
                </a:lnTo>
                <a:lnTo>
                  <a:pt x="174" y="202"/>
                </a:lnTo>
                <a:cubicBezTo>
                  <a:pt x="171" y="182"/>
                  <a:pt x="165" y="163"/>
                  <a:pt x="159" y="144"/>
                </a:cubicBezTo>
                <a:lnTo>
                  <a:pt x="157" y="140"/>
                </a:lnTo>
                <a:lnTo>
                  <a:pt x="162" y="139"/>
                </a:lnTo>
                <a:lnTo>
                  <a:pt x="162" y="139"/>
                </a:lnTo>
                <a:cubicBezTo>
                  <a:pt x="168" y="138"/>
                  <a:pt x="173" y="138"/>
                  <a:pt x="179" y="138"/>
                </a:cubicBezTo>
                <a:lnTo>
                  <a:pt x="179" y="138"/>
                </a:lnTo>
                <a:cubicBezTo>
                  <a:pt x="191" y="138"/>
                  <a:pt x="203" y="139"/>
                  <a:pt x="214" y="143"/>
                </a:cubicBezTo>
                <a:lnTo>
                  <a:pt x="218" y="144"/>
                </a:lnTo>
                <a:lnTo>
                  <a:pt x="217" y="147"/>
                </a:lnTo>
                <a:lnTo>
                  <a:pt x="217" y="147"/>
                </a:lnTo>
                <a:cubicBezTo>
                  <a:pt x="214" y="170"/>
                  <a:pt x="200" y="191"/>
                  <a:pt x="181" y="204"/>
                </a:cubicBezTo>
                <a:lnTo>
                  <a:pt x="175" y="208"/>
                </a:lnTo>
                <a:close/>
                <a:moveTo>
                  <a:pt x="168" y="146"/>
                </a:moveTo>
                <a:lnTo>
                  <a:pt x="168" y="146"/>
                </a:lnTo>
                <a:cubicBezTo>
                  <a:pt x="173" y="162"/>
                  <a:pt x="178" y="178"/>
                  <a:pt x="181" y="194"/>
                </a:cubicBezTo>
                <a:lnTo>
                  <a:pt x="181" y="194"/>
                </a:lnTo>
                <a:cubicBezTo>
                  <a:pt x="195" y="183"/>
                  <a:pt x="205" y="167"/>
                  <a:pt x="208" y="149"/>
                </a:cubicBezTo>
                <a:lnTo>
                  <a:pt x="208" y="149"/>
                </a:lnTo>
                <a:cubicBezTo>
                  <a:pt x="199" y="147"/>
                  <a:pt x="189" y="146"/>
                  <a:pt x="179" y="146"/>
                </a:cubicBezTo>
                <a:lnTo>
                  <a:pt x="179" y="146"/>
                </a:lnTo>
                <a:cubicBezTo>
                  <a:pt x="176" y="146"/>
                  <a:pt x="172" y="146"/>
                  <a:pt x="168" y="146"/>
                </a:cubicBezTo>
                <a:close/>
                <a:moveTo>
                  <a:pt x="73" y="195"/>
                </a:moveTo>
                <a:lnTo>
                  <a:pt x="69" y="191"/>
                </a:lnTo>
                <a:lnTo>
                  <a:pt x="69" y="191"/>
                </a:lnTo>
                <a:cubicBezTo>
                  <a:pt x="55" y="175"/>
                  <a:pt x="47" y="155"/>
                  <a:pt x="47" y="134"/>
                </a:cubicBezTo>
                <a:lnTo>
                  <a:pt x="47" y="134"/>
                </a:lnTo>
                <a:cubicBezTo>
                  <a:pt x="47" y="133"/>
                  <a:pt x="47" y="132"/>
                  <a:pt x="47" y="131"/>
                </a:cubicBezTo>
                <a:lnTo>
                  <a:pt x="47" y="127"/>
                </a:lnTo>
                <a:lnTo>
                  <a:pt x="51" y="127"/>
                </a:lnTo>
                <a:lnTo>
                  <a:pt x="51" y="127"/>
                </a:lnTo>
                <a:cubicBezTo>
                  <a:pt x="79" y="127"/>
                  <a:pt x="107" y="123"/>
                  <a:pt x="134" y="116"/>
                </a:cubicBezTo>
                <a:lnTo>
                  <a:pt x="137" y="114"/>
                </a:lnTo>
                <a:lnTo>
                  <a:pt x="139" y="117"/>
                </a:lnTo>
                <a:lnTo>
                  <a:pt x="139" y="117"/>
                </a:lnTo>
                <a:cubicBezTo>
                  <a:pt x="141" y="123"/>
                  <a:pt x="144" y="127"/>
                  <a:pt x="146" y="132"/>
                </a:cubicBezTo>
                <a:lnTo>
                  <a:pt x="147" y="136"/>
                </a:lnTo>
                <a:lnTo>
                  <a:pt x="143" y="137"/>
                </a:lnTo>
                <a:lnTo>
                  <a:pt x="143" y="137"/>
                </a:lnTo>
                <a:cubicBezTo>
                  <a:pt x="142" y="138"/>
                  <a:pt x="141" y="138"/>
                  <a:pt x="140" y="138"/>
                </a:cubicBezTo>
                <a:lnTo>
                  <a:pt x="140" y="138"/>
                </a:lnTo>
                <a:cubicBezTo>
                  <a:pt x="100" y="151"/>
                  <a:pt x="78" y="186"/>
                  <a:pt x="76" y="190"/>
                </a:cubicBezTo>
                <a:lnTo>
                  <a:pt x="73" y="195"/>
                </a:lnTo>
                <a:close/>
                <a:moveTo>
                  <a:pt x="56" y="135"/>
                </a:moveTo>
                <a:lnTo>
                  <a:pt x="56" y="135"/>
                </a:lnTo>
                <a:cubicBezTo>
                  <a:pt x="56" y="152"/>
                  <a:pt x="62" y="168"/>
                  <a:pt x="72" y="181"/>
                </a:cubicBezTo>
                <a:lnTo>
                  <a:pt x="72" y="181"/>
                </a:lnTo>
                <a:cubicBezTo>
                  <a:pt x="80" y="169"/>
                  <a:pt x="101" y="142"/>
                  <a:pt x="136" y="131"/>
                </a:cubicBezTo>
                <a:lnTo>
                  <a:pt x="136" y="131"/>
                </a:lnTo>
                <a:cubicBezTo>
                  <a:pt x="135" y="129"/>
                  <a:pt x="134" y="127"/>
                  <a:pt x="133" y="125"/>
                </a:cubicBezTo>
                <a:lnTo>
                  <a:pt x="133" y="125"/>
                </a:lnTo>
                <a:cubicBezTo>
                  <a:pt x="108" y="131"/>
                  <a:pt x="82" y="135"/>
                  <a:pt x="56" y="135"/>
                </a:cubicBezTo>
                <a:close/>
                <a:moveTo>
                  <a:pt x="219" y="138"/>
                </a:moveTo>
                <a:lnTo>
                  <a:pt x="214" y="137"/>
                </a:lnTo>
                <a:lnTo>
                  <a:pt x="214" y="137"/>
                </a:lnTo>
                <a:cubicBezTo>
                  <a:pt x="201" y="135"/>
                  <a:pt x="189" y="133"/>
                  <a:pt x="176" y="133"/>
                </a:cubicBezTo>
                <a:lnTo>
                  <a:pt x="176" y="133"/>
                </a:lnTo>
                <a:cubicBezTo>
                  <a:pt x="170" y="133"/>
                  <a:pt x="164" y="134"/>
                  <a:pt x="158" y="134"/>
                </a:cubicBezTo>
                <a:lnTo>
                  <a:pt x="155" y="135"/>
                </a:lnTo>
                <a:lnTo>
                  <a:pt x="154" y="132"/>
                </a:lnTo>
                <a:lnTo>
                  <a:pt x="154" y="132"/>
                </a:lnTo>
                <a:cubicBezTo>
                  <a:pt x="153" y="130"/>
                  <a:pt x="153" y="129"/>
                  <a:pt x="152" y="128"/>
                </a:cubicBezTo>
                <a:lnTo>
                  <a:pt x="152" y="128"/>
                </a:lnTo>
                <a:cubicBezTo>
                  <a:pt x="150" y="124"/>
                  <a:pt x="149" y="120"/>
                  <a:pt x="147" y="116"/>
                </a:cubicBezTo>
                <a:lnTo>
                  <a:pt x="145" y="112"/>
                </a:lnTo>
                <a:lnTo>
                  <a:pt x="149" y="110"/>
                </a:lnTo>
                <a:lnTo>
                  <a:pt x="149" y="110"/>
                </a:lnTo>
                <a:cubicBezTo>
                  <a:pt x="178" y="98"/>
                  <a:pt x="191" y="81"/>
                  <a:pt x="193" y="79"/>
                </a:cubicBezTo>
                <a:lnTo>
                  <a:pt x="196" y="75"/>
                </a:lnTo>
                <a:lnTo>
                  <a:pt x="199" y="79"/>
                </a:lnTo>
                <a:lnTo>
                  <a:pt x="199" y="79"/>
                </a:lnTo>
                <a:cubicBezTo>
                  <a:pt x="211" y="94"/>
                  <a:pt x="218" y="113"/>
                  <a:pt x="219" y="133"/>
                </a:cubicBezTo>
                <a:lnTo>
                  <a:pt x="219" y="138"/>
                </a:lnTo>
                <a:close/>
                <a:moveTo>
                  <a:pt x="176" y="125"/>
                </a:moveTo>
                <a:lnTo>
                  <a:pt x="176" y="125"/>
                </a:lnTo>
                <a:cubicBezTo>
                  <a:pt x="187" y="125"/>
                  <a:pt x="199" y="126"/>
                  <a:pt x="210" y="128"/>
                </a:cubicBezTo>
                <a:lnTo>
                  <a:pt x="210" y="128"/>
                </a:lnTo>
                <a:cubicBezTo>
                  <a:pt x="209" y="114"/>
                  <a:pt x="204" y="100"/>
                  <a:pt x="196" y="89"/>
                </a:cubicBezTo>
                <a:lnTo>
                  <a:pt x="196" y="89"/>
                </a:lnTo>
                <a:cubicBezTo>
                  <a:pt x="184" y="100"/>
                  <a:pt x="171" y="110"/>
                  <a:pt x="156" y="116"/>
                </a:cubicBezTo>
                <a:lnTo>
                  <a:pt x="156" y="116"/>
                </a:lnTo>
                <a:cubicBezTo>
                  <a:pt x="157" y="119"/>
                  <a:pt x="159" y="122"/>
                  <a:pt x="160" y="124"/>
                </a:cubicBezTo>
                <a:lnTo>
                  <a:pt x="160" y="124"/>
                </a:lnTo>
                <a:cubicBezTo>
                  <a:pt x="160" y="125"/>
                  <a:pt x="160" y="125"/>
                  <a:pt x="160" y="126"/>
                </a:cubicBezTo>
                <a:lnTo>
                  <a:pt x="160" y="126"/>
                </a:lnTo>
                <a:cubicBezTo>
                  <a:pt x="166" y="125"/>
                  <a:pt x="171" y="125"/>
                  <a:pt x="176" y="125"/>
                </a:cubicBezTo>
                <a:close/>
                <a:moveTo>
                  <a:pt x="55" y="121"/>
                </a:moveTo>
                <a:lnTo>
                  <a:pt x="48" y="121"/>
                </a:lnTo>
                <a:lnTo>
                  <a:pt x="49" y="116"/>
                </a:lnTo>
                <a:lnTo>
                  <a:pt x="49" y="116"/>
                </a:lnTo>
                <a:cubicBezTo>
                  <a:pt x="55" y="90"/>
                  <a:pt x="72" y="67"/>
                  <a:pt x="96" y="56"/>
                </a:cubicBezTo>
                <a:lnTo>
                  <a:pt x="100" y="54"/>
                </a:lnTo>
                <a:lnTo>
                  <a:pt x="102" y="57"/>
                </a:lnTo>
                <a:lnTo>
                  <a:pt x="102" y="57"/>
                </a:lnTo>
                <a:cubicBezTo>
                  <a:pt x="113" y="72"/>
                  <a:pt x="123" y="88"/>
                  <a:pt x="132" y="105"/>
                </a:cubicBezTo>
                <a:lnTo>
                  <a:pt x="135" y="110"/>
                </a:lnTo>
                <a:lnTo>
                  <a:pt x="129" y="111"/>
                </a:lnTo>
                <a:lnTo>
                  <a:pt x="129" y="111"/>
                </a:lnTo>
                <a:cubicBezTo>
                  <a:pt x="105" y="117"/>
                  <a:pt x="80" y="121"/>
                  <a:pt x="55" y="121"/>
                </a:cubicBezTo>
                <a:close/>
                <a:moveTo>
                  <a:pt x="97" y="65"/>
                </a:moveTo>
                <a:lnTo>
                  <a:pt x="97" y="65"/>
                </a:lnTo>
                <a:cubicBezTo>
                  <a:pt x="78" y="75"/>
                  <a:pt x="64" y="92"/>
                  <a:pt x="59" y="113"/>
                </a:cubicBezTo>
                <a:lnTo>
                  <a:pt x="59" y="113"/>
                </a:lnTo>
                <a:cubicBezTo>
                  <a:pt x="80" y="112"/>
                  <a:pt x="101" y="109"/>
                  <a:pt x="122" y="104"/>
                </a:cubicBezTo>
                <a:lnTo>
                  <a:pt x="122" y="104"/>
                </a:lnTo>
                <a:cubicBezTo>
                  <a:pt x="112" y="87"/>
                  <a:pt x="102" y="71"/>
                  <a:pt x="97" y="65"/>
                </a:cubicBezTo>
                <a:close/>
                <a:moveTo>
                  <a:pt x="142" y="107"/>
                </a:moveTo>
                <a:lnTo>
                  <a:pt x="140" y="104"/>
                </a:lnTo>
                <a:lnTo>
                  <a:pt x="140" y="104"/>
                </a:lnTo>
                <a:cubicBezTo>
                  <a:pt x="131" y="87"/>
                  <a:pt x="121" y="72"/>
                  <a:pt x="110" y="57"/>
                </a:cubicBezTo>
                <a:lnTo>
                  <a:pt x="107" y="52"/>
                </a:lnTo>
                <a:lnTo>
                  <a:pt x="113" y="50"/>
                </a:lnTo>
                <a:lnTo>
                  <a:pt x="113" y="50"/>
                </a:lnTo>
                <a:cubicBezTo>
                  <a:pt x="140" y="44"/>
                  <a:pt x="169" y="51"/>
                  <a:pt x="190" y="69"/>
                </a:cubicBezTo>
                <a:lnTo>
                  <a:pt x="193" y="72"/>
                </a:lnTo>
                <a:lnTo>
                  <a:pt x="190" y="75"/>
                </a:lnTo>
                <a:lnTo>
                  <a:pt x="190" y="75"/>
                </a:lnTo>
                <a:cubicBezTo>
                  <a:pt x="189" y="77"/>
                  <a:pt x="176" y="94"/>
                  <a:pt x="146" y="106"/>
                </a:cubicBezTo>
                <a:lnTo>
                  <a:pt x="142" y="107"/>
                </a:lnTo>
                <a:close/>
                <a:moveTo>
                  <a:pt x="121" y="57"/>
                </a:moveTo>
                <a:lnTo>
                  <a:pt x="121" y="57"/>
                </a:lnTo>
                <a:cubicBezTo>
                  <a:pt x="130" y="70"/>
                  <a:pt x="138" y="83"/>
                  <a:pt x="146" y="97"/>
                </a:cubicBezTo>
                <a:lnTo>
                  <a:pt x="146" y="97"/>
                </a:lnTo>
                <a:cubicBezTo>
                  <a:pt x="159" y="92"/>
                  <a:pt x="171" y="83"/>
                  <a:pt x="181" y="73"/>
                </a:cubicBezTo>
                <a:lnTo>
                  <a:pt x="181" y="73"/>
                </a:lnTo>
                <a:cubicBezTo>
                  <a:pt x="164" y="60"/>
                  <a:pt x="142" y="54"/>
                  <a:pt x="121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176"/>
          <p:cNvSpPr>
            <a:spLocks noChangeArrowheads="1"/>
          </p:cNvSpPr>
          <p:nvPr/>
        </p:nvSpPr>
        <p:spPr bwMode="auto">
          <a:xfrm>
            <a:off x="5684077" y="5662663"/>
            <a:ext cx="208862" cy="98627"/>
          </a:xfrm>
          <a:custGeom>
            <a:avLst/>
            <a:gdLst>
              <a:gd name="T0" fmla="*/ 124 w 157"/>
              <a:gd name="T1" fmla="*/ 8 h 76"/>
              <a:gd name="T2" fmla="*/ 124 w 157"/>
              <a:gd name="T3" fmla="*/ 8 h 76"/>
              <a:gd name="T4" fmla="*/ 141 w 157"/>
              <a:gd name="T5" fmla="*/ 49 h 76"/>
              <a:gd name="T6" fmla="*/ 141 w 157"/>
              <a:gd name="T7" fmla="*/ 49 h 76"/>
              <a:gd name="T8" fmla="*/ 100 w 157"/>
              <a:gd name="T9" fmla="*/ 32 h 76"/>
              <a:gd name="T10" fmla="*/ 100 w 157"/>
              <a:gd name="T11" fmla="*/ 32 h 76"/>
              <a:gd name="T12" fmla="*/ 124 w 157"/>
              <a:gd name="T13" fmla="*/ 8 h 76"/>
              <a:gd name="T14" fmla="*/ 124 w 157"/>
              <a:gd name="T15" fmla="*/ 0 h 76"/>
              <a:gd name="T16" fmla="*/ 124 w 157"/>
              <a:gd name="T17" fmla="*/ 0 h 76"/>
              <a:gd name="T18" fmla="*/ 101 w 157"/>
              <a:gd name="T19" fmla="*/ 55 h 76"/>
              <a:gd name="T20" fmla="*/ 101 w 157"/>
              <a:gd name="T21" fmla="*/ 55 h 76"/>
              <a:gd name="T22" fmla="*/ 156 w 157"/>
              <a:gd name="T23" fmla="*/ 32 h 76"/>
              <a:gd name="T24" fmla="*/ 156 w 157"/>
              <a:gd name="T25" fmla="*/ 32 h 76"/>
              <a:gd name="T26" fmla="*/ 124 w 157"/>
              <a:gd name="T27" fmla="*/ 0 h 76"/>
              <a:gd name="T28" fmla="*/ 43 w 157"/>
              <a:gd name="T29" fmla="*/ 8 h 76"/>
              <a:gd name="T30" fmla="*/ 43 w 157"/>
              <a:gd name="T31" fmla="*/ 8 h 76"/>
              <a:gd name="T32" fmla="*/ 59 w 157"/>
              <a:gd name="T33" fmla="*/ 49 h 76"/>
              <a:gd name="T34" fmla="*/ 59 w 157"/>
              <a:gd name="T35" fmla="*/ 49 h 76"/>
              <a:gd name="T36" fmla="*/ 19 w 157"/>
              <a:gd name="T37" fmla="*/ 32 h 76"/>
              <a:gd name="T38" fmla="*/ 19 w 157"/>
              <a:gd name="T39" fmla="*/ 32 h 76"/>
              <a:gd name="T40" fmla="*/ 43 w 157"/>
              <a:gd name="T41" fmla="*/ 8 h 76"/>
              <a:gd name="T42" fmla="*/ 43 w 157"/>
              <a:gd name="T43" fmla="*/ 0 h 76"/>
              <a:gd name="T44" fmla="*/ 43 w 157"/>
              <a:gd name="T45" fmla="*/ 0 h 76"/>
              <a:gd name="T46" fmla="*/ 20 w 157"/>
              <a:gd name="T47" fmla="*/ 55 h 76"/>
              <a:gd name="T48" fmla="*/ 20 w 157"/>
              <a:gd name="T49" fmla="*/ 55 h 76"/>
              <a:gd name="T50" fmla="*/ 75 w 157"/>
              <a:gd name="T51" fmla="*/ 32 h 76"/>
              <a:gd name="T52" fmla="*/ 75 w 157"/>
              <a:gd name="T53" fmla="*/ 32 h 76"/>
              <a:gd name="T54" fmla="*/ 43 w 157"/>
              <a:gd name="T5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7" h="76">
                <a:moveTo>
                  <a:pt x="124" y="8"/>
                </a:moveTo>
                <a:lnTo>
                  <a:pt x="124" y="8"/>
                </a:lnTo>
                <a:cubicBezTo>
                  <a:pt x="145" y="8"/>
                  <a:pt x="156" y="34"/>
                  <a:pt x="141" y="49"/>
                </a:cubicBezTo>
                <a:lnTo>
                  <a:pt x="141" y="49"/>
                </a:lnTo>
                <a:cubicBezTo>
                  <a:pt x="126" y="64"/>
                  <a:pt x="100" y="53"/>
                  <a:pt x="100" y="32"/>
                </a:cubicBezTo>
                <a:lnTo>
                  <a:pt x="100" y="32"/>
                </a:lnTo>
                <a:cubicBezTo>
                  <a:pt x="100" y="19"/>
                  <a:pt x="111" y="8"/>
                  <a:pt x="124" y="8"/>
                </a:cubicBezTo>
                <a:close/>
                <a:moveTo>
                  <a:pt x="124" y="0"/>
                </a:moveTo>
                <a:lnTo>
                  <a:pt x="124" y="0"/>
                </a:lnTo>
                <a:cubicBezTo>
                  <a:pt x="95" y="0"/>
                  <a:pt x="81" y="35"/>
                  <a:pt x="101" y="55"/>
                </a:cubicBezTo>
                <a:lnTo>
                  <a:pt x="101" y="55"/>
                </a:lnTo>
                <a:cubicBezTo>
                  <a:pt x="121" y="75"/>
                  <a:pt x="156" y="61"/>
                  <a:pt x="156" y="32"/>
                </a:cubicBezTo>
                <a:lnTo>
                  <a:pt x="156" y="32"/>
                </a:lnTo>
                <a:cubicBezTo>
                  <a:pt x="156" y="14"/>
                  <a:pt x="141" y="0"/>
                  <a:pt x="124" y="0"/>
                </a:cubicBezTo>
                <a:close/>
                <a:moveTo>
                  <a:pt x="43" y="8"/>
                </a:moveTo>
                <a:lnTo>
                  <a:pt x="43" y="8"/>
                </a:lnTo>
                <a:cubicBezTo>
                  <a:pt x="64" y="8"/>
                  <a:pt x="74" y="34"/>
                  <a:pt x="59" y="49"/>
                </a:cubicBezTo>
                <a:lnTo>
                  <a:pt x="59" y="49"/>
                </a:lnTo>
                <a:cubicBezTo>
                  <a:pt x="45" y="64"/>
                  <a:pt x="19" y="53"/>
                  <a:pt x="19" y="32"/>
                </a:cubicBezTo>
                <a:lnTo>
                  <a:pt x="19" y="32"/>
                </a:lnTo>
                <a:cubicBezTo>
                  <a:pt x="19" y="19"/>
                  <a:pt x="30" y="8"/>
                  <a:pt x="43" y="8"/>
                </a:cubicBezTo>
                <a:close/>
                <a:moveTo>
                  <a:pt x="43" y="0"/>
                </a:moveTo>
                <a:lnTo>
                  <a:pt x="43" y="0"/>
                </a:lnTo>
                <a:cubicBezTo>
                  <a:pt x="14" y="0"/>
                  <a:pt x="0" y="35"/>
                  <a:pt x="20" y="55"/>
                </a:cubicBezTo>
                <a:lnTo>
                  <a:pt x="20" y="55"/>
                </a:lnTo>
                <a:cubicBezTo>
                  <a:pt x="40" y="75"/>
                  <a:pt x="75" y="61"/>
                  <a:pt x="75" y="32"/>
                </a:cubicBezTo>
                <a:lnTo>
                  <a:pt x="75" y="32"/>
                </a:lnTo>
                <a:cubicBezTo>
                  <a:pt x="75" y="14"/>
                  <a:pt x="60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Freeform 179"/>
          <p:cNvSpPr>
            <a:spLocks noChangeArrowheads="1"/>
          </p:cNvSpPr>
          <p:nvPr/>
        </p:nvSpPr>
        <p:spPr bwMode="auto">
          <a:xfrm>
            <a:off x="5660870" y="3312963"/>
            <a:ext cx="272683" cy="237872"/>
          </a:xfrm>
          <a:custGeom>
            <a:avLst/>
            <a:gdLst>
              <a:gd name="T0" fmla="*/ 137 w 208"/>
              <a:gd name="T1" fmla="*/ 22 h 182"/>
              <a:gd name="T2" fmla="*/ 137 w 208"/>
              <a:gd name="T3" fmla="*/ 14 h 182"/>
              <a:gd name="T4" fmla="*/ 84 w 208"/>
              <a:gd name="T5" fmla="*/ 0 h 182"/>
              <a:gd name="T6" fmla="*/ 69 w 208"/>
              <a:gd name="T7" fmla="*/ 14 h 182"/>
              <a:gd name="T8" fmla="*/ 12 w 208"/>
              <a:gd name="T9" fmla="*/ 22 h 182"/>
              <a:gd name="T10" fmla="*/ 0 w 208"/>
              <a:gd name="T11" fmla="*/ 35 h 182"/>
              <a:gd name="T12" fmla="*/ 0 w 208"/>
              <a:gd name="T13" fmla="*/ 86 h 182"/>
              <a:gd name="T14" fmla="*/ 5 w 208"/>
              <a:gd name="T15" fmla="*/ 168 h 182"/>
              <a:gd name="T16" fmla="*/ 17 w 208"/>
              <a:gd name="T17" fmla="*/ 181 h 182"/>
              <a:gd name="T18" fmla="*/ 189 w 208"/>
              <a:gd name="T19" fmla="*/ 181 h 182"/>
              <a:gd name="T20" fmla="*/ 202 w 208"/>
              <a:gd name="T21" fmla="*/ 96 h 182"/>
              <a:gd name="T22" fmla="*/ 207 w 208"/>
              <a:gd name="T23" fmla="*/ 86 h 182"/>
              <a:gd name="T24" fmla="*/ 207 w 208"/>
              <a:gd name="T25" fmla="*/ 35 h 182"/>
              <a:gd name="T26" fmla="*/ 82 w 208"/>
              <a:gd name="T27" fmla="*/ 14 h 182"/>
              <a:gd name="T28" fmla="*/ 84 w 208"/>
              <a:gd name="T29" fmla="*/ 12 h 182"/>
              <a:gd name="T30" fmla="*/ 122 w 208"/>
              <a:gd name="T31" fmla="*/ 12 h 182"/>
              <a:gd name="T32" fmla="*/ 125 w 208"/>
              <a:gd name="T33" fmla="*/ 22 h 182"/>
              <a:gd name="T34" fmla="*/ 82 w 208"/>
              <a:gd name="T35" fmla="*/ 14 h 182"/>
              <a:gd name="T36" fmla="*/ 194 w 208"/>
              <a:gd name="T37" fmla="*/ 168 h 182"/>
              <a:gd name="T38" fmla="*/ 17 w 208"/>
              <a:gd name="T39" fmla="*/ 173 h 182"/>
              <a:gd name="T40" fmla="*/ 13 w 208"/>
              <a:gd name="T41" fmla="*/ 168 h 182"/>
              <a:gd name="T42" fmla="*/ 82 w 208"/>
              <a:gd name="T43" fmla="*/ 99 h 182"/>
              <a:gd name="T44" fmla="*/ 85 w 208"/>
              <a:gd name="T45" fmla="*/ 105 h 182"/>
              <a:gd name="T46" fmla="*/ 85 w 208"/>
              <a:gd name="T47" fmla="*/ 123 h 182"/>
              <a:gd name="T48" fmla="*/ 112 w 208"/>
              <a:gd name="T49" fmla="*/ 131 h 182"/>
              <a:gd name="T50" fmla="*/ 121 w 208"/>
              <a:gd name="T51" fmla="*/ 123 h 182"/>
              <a:gd name="T52" fmla="*/ 124 w 208"/>
              <a:gd name="T53" fmla="*/ 105 h 182"/>
              <a:gd name="T54" fmla="*/ 194 w 208"/>
              <a:gd name="T55" fmla="*/ 99 h 182"/>
              <a:gd name="T56" fmla="*/ 199 w 208"/>
              <a:gd name="T57" fmla="*/ 86 h 182"/>
              <a:gd name="T58" fmla="*/ 196 w 208"/>
              <a:gd name="T59" fmla="*/ 90 h 182"/>
              <a:gd name="T60" fmla="*/ 196 w 208"/>
              <a:gd name="T61" fmla="*/ 90 h 182"/>
              <a:gd name="T62" fmla="*/ 12 w 208"/>
              <a:gd name="T63" fmla="*/ 90 h 182"/>
              <a:gd name="T64" fmla="*/ 10 w 208"/>
              <a:gd name="T65" fmla="*/ 90 h 182"/>
              <a:gd name="T66" fmla="*/ 10 w 208"/>
              <a:gd name="T67" fmla="*/ 90 h 182"/>
              <a:gd name="T68" fmla="*/ 8 w 208"/>
              <a:gd name="T69" fmla="*/ 35 h 182"/>
              <a:gd name="T70" fmla="*/ 12 w 208"/>
              <a:gd name="T71" fmla="*/ 31 h 182"/>
              <a:gd name="T72" fmla="*/ 195 w 208"/>
              <a:gd name="T73" fmla="*/ 31 h 182"/>
              <a:gd name="T74" fmla="*/ 199 w 208"/>
              <a:gd name="T75" fmla="*/ 8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182">
                <a:moveTo>
                  <a:pt x="195" y="22"/>
                </a:moveTo>
                <a:lnTo>
                  <a:pt x="137" y="22"/>
                </a:lnTo>
                <a:lnTo>
                  <a:pt x="137" y="14"/>
                </a:lnTo>
                <a:lnTo>
                  <a:pt x="137" y="14"/>
                </a:lnTo>
                <a:cubicBezTo>
                  <a:pt x="137" y="6"/>
                  <a:pt x="131" y="0"/>
                  <a:pt x="122" y="0"/>
                </a:cubicBezTo>
                <a:lnTo>
                  <a:pt x="84" y="0"/>
                </a:lnTo>
                <a:lnTo>
                  <a:pt x="84" y="0"/>
                </a:lnTo>
                <a:cubicBezTo>
                  <a:pt x="76" y="0"/>
                  <a:pt x="69" y="6"/>
                  <a:pt x="69" y="14"/>
                </a:cubicBezTo>
                <a:lnTo>
                  <a:pt x="69" y="22"/>
                </a:lnTo>
                <a:lnTo>
                  <a:pt x="12" y="22"/>
                </a:lnTo>
                <a:lnTo>
                  <a:pt x="12" y="22"/>
                </a:lnTo>
                <a:cubicBezTo>
                  <a:pt x="5" y="22"/>
                  <a:pt x="0" y="28"/>
                  <a:pt x="0" y="35"/>
                </a:cubicBezTo>
                <a:lnTo>
                  <a:pt x="0" y="86"/>
                </a:lnTo>
                <a:lnTo>
                  <a:pt x="0" y="86"/>
                </a:lnTo>
                <a:cubicBezTo>
                  <a:pt x="0" y="90"/>
                  <a:pt x="1" y="94"/>
                  <a:pt x="5" y="96"/>
                </a:cubicBezTo>
                <a:lnTo>
                  <a:pt x="5" y="168"/>
                </a:lnTo>
                <a:lnTo>
                  <a:pt x="5" y="168"/>
                </a:lnTo>
                <a:cubicBezTo>
                  <a:pt x="5" y="175"/>
                  <a:pt x="10" y="181"/>
                  <a:pt x="17" y="181"/>
                </a:cubicBezTo>
                <a:lnTo>
                  <a:pt x="189" y="181"/>
                </a:lnTo>
                <a:lnTo>
                  <a:pt x="189" y="181"/>
                </a:lnTo>
                <a:cubicBezTo>
                  <a:pt x="196" y="181"/>
                  <a:pt x="202" y="175"/>
                  <a:pt x="202" y="168"/>
                </a:cubicBezTo>
                <a:lnTo>
                  <a:pt x="202" y="96"/>
                </a:lnTo>
                <a:lnTo>
                  <a:pt x="202" y="96"/>
                </a:lnTo>
                <a:cubicBezTo>
                  <a:pt x="205" y="94"/>
                  <a:pt x="207" y="90"/>
                  <a:pt x="207" y="86"/>
                </a:cubicBezTo>
                <a:lnTo>
                  <a:pt x="207" y="35"/>
                </a:lnTo>
                <a:lnTo>
                  <a:pt x="207" y="35"/>
                </a:lnTo>
                <a:cubicBezTo>
                  <a:pt x="207" y="28"/>
                  <a:pt x="202" y="22"/>
                  <a:pt x="195" y="22"/>
                </a:cubicBezTo>
                <a:close/>
                <a:moveTo>
                  <a:pt x="82" y="14"/>
                </a:moveTo>
                <a:lnTo>
                  <a:pt x="82" y="14"/>
                </a:lnTo>
                <a:cubicBezTo>
                  <a:pt x="82" y="13"/>
                  <a:pt x="83" y="12"/>
                  <a:pt x="84" y="12"/>
                </a:cubicBezTo>
                <a:lnTo>
                  <a:pt x="122" y="12"/>
                </a:lnTo>
                <a:lnTo>
                  <a:pt x="122" y="12"/>
                </a:lnTo>
                <a:cubicBezTo>
                  <a:pt x="124" y="12"/>
                  <a:pt x="125" y="13"/>
                  <a:pt x="125" y="14"/>
                </a:cubicBezTo>
                <a:lnTo>
                  <a:pt x="125" y="22"/>
                </a:lnTo>
                <a:lnTo>
                  <a:pt x="82" y="22"/>
                </a:lnTo>
                <a:lnTo>
                  <a:pt x="82" y="14"/>
                </a:lnTo>
                <a:close/>
                <a:moveTo>
                  <a:pt x="194" y="168"/>
                </a:moveTo>
                <a:lnTo>
                  <a:pt x="194" y="168"/>
                </a:lnTo>
                <a:cubicBezTo>
                  <a:pt x="194" y="171"/>
                  <a:pt x="192" y="173"/>
                  <a:pt x="189" y="173"/>
                </a:cubicBezTo>
                <a:lnTo>
                  <a:pt x="17" y="173"/>
                </a:lnTo>
                <a:lnTo>
                  <a:pt x="17" y="173"/>
                </a:lnTo>
                <a:cubicBezTo>
                  <a:pt x="15" y="173"/>
                  <a:pt x="13" y="171"/>
                  <a:pt x="13" y="168"/>
                </a:cubicBezTo>
                <a:lnTo>
                  <a:pt x="13" y="99"/>
                </a:lnTo>
                <a:lnTo>
                  <a:pt x="82" y="99"/>
                </a:lnTo>
                <a:lnTo>
                  <a:pt x="82" y="105"/>
                </a:lnTo>
                <a:lnTo>
                  <a:pt x="85" y="105"/>
                </a:lnTo>
                <a:lnTo>
                  <a:pt x="85" y="123"/>
                </a:lnTo>
                <a:lnTo>
                  <a:pt x="85" y="123"/>
                </a:lnTo>
                <a:cubicBezTo>
                  <a:pt x="85" y="127"/>
                  <a:pt x="89" y="131"/>
                  <a:pt x="94" y="131"/>
                </a:cubicBezTo>
                <a:lnTo>
                  <a:pt x="112" y="131"/>
                </a:lnTo>
                <a:lnTo>
                  <a:pt x="112" y="131"/>
                </a:lnTo>
                <a:cubicBezTo>
                  <a:pt x="117" y="131"/>
                  <a:pt x="121" y="127"/>
                  <a:pt x="121" y="123"/>
                </a:cubicBezTo>
                <a:lnTo>
                  <a:pt x="121" y="105"/>
                </a:lnTo>
                <a:lnTo>
                  <a:pt x="124" y="105"/>
                </a:lnTo>
                <a:lnTo>
                  <a:pt x="124" y="99"/>
                </a:lnTo>
                <a:lnTo>
                  <a:pt x="194" y="99"/>
                </a:lnTo>
                <a:lnTo>
                  <a:pt x="194" y="168"/>
                </a:lnTo>
                <a:close/>
                <a:moveTo>
                  <a:pt x="199" y="86"/>
                </a:moveTo>
                <a:lnTo>
                  <a:pt x="199" y="86"/>
                </a:lnTo>
                <a:cubicBezTo>
                  <a:pt x="199" y="88"/>
                  <a:pt x="198" y="89"/>
                  <a:pt x="196" y="90"/>
                </a:cubicBezTo>
                <a:lnTo>
                  <a:pt x="196" y="90"/>
                </a:lnTo>
                <a:lnTo>
                  <a:pt x="196" y="90"/>
                </a:lnTo>
                <a:lnTo>
                  <a:pt x="195" y="90"/>
                </a:lnTo>
                <a:lnTo>
                  <a:pt x="12" y="90"/>
                </a:lnTo>
                <a:lnTo>
                  <a:pt x="12" y="90"/>
                </a:lnTo>
                <a:cubicBezTo>
                  <a:pt x="11" y="90"/>
                  <a:pt x="11" y="90"/>
                  <a:pt x="10" y="90"/>
                </a:cubicBezTo>
                <a:lnTo>
                  <a:pt x="10" y="90"/>
                </a:lnTo>
                <a:lnTo>
                  <a:pt x="10" y="90"/>
                </a:lnTo>
                <a:cubicBezTo>
                  <a:pt x="9" y="89"/>
                  <a:pt x="8" y="88"/>
                  <a:pt x="8" y="86"/>
                </a:cubicBezTo>
                <a:lnTo>
                  <a:pt x="8" y="35"/>
                </a:lnTo>
                <a:lnTo>
                  <a:pt x="8" y="35"/>
                </a:lnTo>
                <a:cubicBezTo>
                  <a:pt x="8" y="32"/>
                  <a:pt x="9" y="31"/>
                  <a:pt x="12" y="31"/>
                </a:cubicBezTo>
                <a:lnTo>
                  <a:pt x="195" y="31"/>
                </a:lnTo>
                <a:lnTo>
                  <a:pt x="195" y="31"/>
                </a:lnTo>
                <a:cubicBezTo>
                  <a:pt x="197" y="31"/>
                  <a:pt x="199" y="32"/>
                  <a:pt x="199" y="35"/>
                </a:cubicBezTo>
                <a:lnTo>
                  <a:pt x="199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Freeform 180"/>
          <p:cNvSpPr>
            <a:spLocks noChangeArrowheads="1"/>
          </p:cNvSpPr>
          <p:nvPr/>
        </p:nvSpPr>
        <p:spPr bwMode="auto">
          <a:xfrm>
            <a:off x="5649267" y="2738594"/>
            <a:ext cx="307493" cy="220466"/>
          </a:xfrm>
          <a:custGeom>
            <a:avLst/>
            <a:gdLst>
              <a:gd name="T0" fmla="*/ 46 w 235"/>
              <a:gd name="T1" fmla="*/ 167 h 168"/>
              <a:gd name="T2" fmla="*/ 2 w 235"/>
              <a:gd name="T3" fmla="*/ 126 h 168"/>
              <a:gd name="T4" fmla="*/ 38 w 235"/>
              <a:gd name="T5" fmla="*/ 80 h 168"/>
              <a:gd name="T6" fmla="*/ 95 w 235"/>
              <a:gd name="T7" fmla="*/ 48 h 168"/>
              <a:gd name="T8" fmla="*/ 203 w 235"/>
              <a:gd name="T9" fmla="*/ 82 h 168"/>
              <a:gd name="T10" fmla="*/ 203 w 235"/>
              <a:gd name="T11" fmla="*/ 89 h 168"/>
              <a:gd name="T12" fmla="*/ 175 w 235"/>
              <a:gd name="T13" fmla="*/ 167 h 168"/>
              <a:gd name="T14" fmla="*/ 77 w 235"/>
              <a:gd name="T15" fmla="*/ 52 h 168"/>
              <a:gd name="T16" fmla="*/ 47 w 235"/>
              <a:gd name="T17" fmla="*/ 87 h 168"/>
              <a:gd name="T18" fmla="*/ 43 w 235"/>
              <a:gd name="T19" fmla="*/ 87 h 168"/>
              <a:gd name="T20" fmla="*/ 10 w 235"/>
              <a:gd name="T21" fmla="*/ 124 h 168"/>
              <a:gd name="T22" fmla="*/ 175 w 235"/>
              <a:gd name="T23" fmla="*/ 158 h 168"/>
              <a:gd name="T24" fmla="*/ 196 w 235"/>
              <a:gd name="T25" fmla="*/ 94 h 168"/>
              <a:gd name="T26" fmla="*/ 194 w 235"/>
              <a:gd name="T27" fmla="*/ 90 h 168"/>
              <a:gd name="T28" fmla="*/ 195 w 235"/>
              <a:gd name="T29" fmla="*/ 82 h 168"/>
              <a:gd name="T30" fmla="*/ 100 w 235"/>
              <a:gd name="T31" fmla="*/ 56 h 168"/>
              <a:gd name="T32" fmla="*/ 94 w 235"/>
              <a:gd name="T33" fmla="*/ 58 h 168"/>
              <a:gd name="T34" fmla="*/ 77 w 235"/>
              <a:gd name="T35" fmla="*/ 52 h 168"/>
              <a:gd name="T36" fmla="*/ 138 w 235"/>
              <a:gd name="T37" fmla="*/ 131 h 168"/>
              <a:gd name="T38" fmla="*/ 153 w 235"/>
              <a:gd name="T39" fmla="*/ 125 h 168"/>
              <a:gd name="T40" fmla="*/ 164 w 235"/>
              <a:gd name="T41" fmla="*/ 112 h 168"/>
              <a:gd name="T42" fmla="*/ 168 w 235"/>
              <a:gd name="T43" fmla="*/ 106 h 168"/>
              <a:gd name="T44" fmla="*/ 122 w 235"/>
              <a:gd name="T45" fmla="*/ 99 h 168"/>
              <a:gd name="T46" fmla="*/ 119 w 235"/>
              <a:gd name="T47" fmla="*/ 106 h 168"/>
              <a:gd name="T48" fmla="*/ 124 w 235"/>
              <a:gd name="T49" fmla="*/ 112 h 168"/>
              <a:gd name="T50" fmla="*/ 138 w 235"/>
              <a:gd name="T51" fmla="*/ 131 h 168"/>
              <a:gd name="T52" fmla="*/ 154 w 235"/>
              <a:gd name="T53" fmla="*/ 72 h 168"/>
              <a:gd name="T54" fmla="*/ 137 w 235"/>
              <a:gd name="T55" fmla="*/ 68 h 168"/>
              <a:gd name="T56" fmla="*/ 133 w 235"/>
              <a:gd name="T57" fmla="*/ 72 h 168"/>
              <a:gd name="T58" fmla="*/ 133 w 235"/>
              <a:gd name="T59" fmla="*/ 105 h 168"/>
              <a:gd name="T60" fmla="*/ 150 w 235"/>
              <a:gd name="T61" fmla="*/ 109 h 168"/>
              <a:gd name="T62" fmla="*/ 154 w 235"/>
              <a:gd name="T63" fmla="*/ 10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168">
                <a:moveTo>
                  <a:pt x="175" y="167"/>
                </a:moveTo>
                <a:lnTo>
                  <a:pt x="46" y="167"/>
                </a:lnTo>
                <a:lnTo>
                  <a:pt x="46" y="167"/>
                </a:lnTo>
                <a:cubicBezTo>
                  <a:pt x="23" y="167"/>
                  <a:pt x="4" y="149"/>
                  <a:pt x="2" y="126"/>
                </a:cubicBezTo>
                <a:lnTo>
                  <a:pt x="2" y="126"/>
                </a:lnTo>
                <a:cubicBezTo>
                  <a:pt x="0" y="104"/>
                  <a:pt x="16" y="83"/>
                  <a:pt x="38" y="80"/>
                </a:cubicBezTo>
                <a:lnTo>
                  <a:pt x="38" y="80"/>
                </a:lnTo>
                <a:cubicBezTo>
                  <a:pt x="41" y="52"/>
                  <a:pt x="71" y="35"/>
                  <a:pt x="95" y="48"/>
                </a:cubicBezTo>
                <a:lnTo>
                  <a:pt x="95" y="48"/>
                </a:lnTo>
                <a:cubicBezTo>
                  <a:pt x="128" y="0"/>
                  <a:pt x="203" y="23"/>
                  <a:pt x="203" y="82"/>
                </a:cubicBezTo>
                <a:lnTo>
                  <a:pt x="203" y="82"/>
                </a:lnTo>
                <a:cubicBezTo>
                  <a:pt x="203" y="84"/>
                  <a:pt x="203" y="87"/>
                  <a:pt x="203" y="89"/>
                </a:cubicBezTo>
                <a:lnTo>
                  <a:pt x="203" y="89"/>
                </a:lnTo>
                <a:cubicBezTo>
                  <a:pt x="234" y="115"/>
                  <a:pt x="216" y="167"/>
                  <a:pt x="175" y="167"/>
                </a:cubicBezTo>
                <a:close/>
                <a:moveTo>
                  <a:pt x="77" y="52"/>
                </a:moveTo>
                <a:lnTo>
                  <a:pt x="77" y="52"/>
                </a:lnTo>
                <a:cubicBezTo>
                  <a:pt x="60" y="52"/>
                  <a:pt x="47" y="66"/>
                  <a:pt x="47" y="83"/>
                </a:cubicBezTo>
                <a:lnTo>
                  <a:pt x="47" y="87"/>
                </a:lnTo>
                <a:lnTo>
                  <a:pt x="43" y="87"/>
                </a:lnTo>
                <a:lnTo>
                  <a:pt x="43" y="87"/>
                </a:lnTo>
                <a:cubicBezTo>
                  <a:pt x="24" y="89"/>
                  <a:pt x="10" y="105"/>
                  <a:pt x="10" y="124"/>
                </a:cubicBezTo>
                <a:lnTo>
                  <a:pt x="10" y="124"/>
                </a:lnTo>
                <a:cubicBezTo>
                  <a:pt x="11" y="143"/>
                  <a:pt x="27" y="158"/>
                  <a:pt x="46" y="158"/>
                </a:cubicBezTo>
                <a:lnTo>
                  <a:pt x="175" y="158"/>
                </a:lnTo>
                <a:lnTo>
                  <a:pt x="175" y="158"/>
                </a:lnTo>
                <a:cubicBezTo>
                  <a:pt x="209" y="158"/>
                  <a:pt x="223" y="114"/>
                  <a:pt x="196" y="94"/>
                </a:cubicBezTo>
                <a:lnTo>
                  <a:pt x="194" y="93"/>
                </a:lnTo>
                <a:lnTo>
                  <a:pt x="194" y="90"/>
                </a:lnTo>
                <a:lnTo>
                  <a:pt x="194" y="90"/>
                </a:lnTo>
                <a:cubicBezTo>
                  <a:pt x="195" y="87"/>
                  <a:pt x="195" y="84"/>
                  <a:pt x="195" y="82"/>
                </a:cubicBezTo>
                <a:lnTo>
                  <a:pt x="195" y="82"/>
                </a:lnTo>
                <a:cubicBezTo>
                  <a:pt x="195" y="29"/>
                  <a:pt x="126" y="11"/>
                  <a:pt x="100" y="56"/>
                </a:cubicBezTo>
                <a:lnTo>
                  <a:pt x="98" y="60"/>
                </a:lnTo>
                <a:lnTo>
                  <a:pt x="94" y="58"/>
                </a:lnTo>
                <a:lnTo>
                  <a:pt x="94" y="58"/>
                </a:lnTo>
                <a:cubicBezTo>
                  <a:pt x="89" y="54"/>
                  <a:pt x="83" y="52"/>
                  <a:pt x="77" y="52"/>
                </a:cubicBezTo>
                <a:close/>
                <a:moveTo>
                  <a:pt x="138" y="131"/>
                </a:moveTo>
                <a:lnTo>
                  <a:pt x="138" y="131"/>
                </a:lnTo>
                <a:cubicBezTo>
                  <a:pt x="141" y="135"/>
                  <a:pt x="146" y="135"/>
                  <a:pt x="149" y="131"/>
                </a:cubicBezTo>
                <a:lnTo>
                  <a:pt x="153" y="125"/>
                </a:lnTo>
                <a:lnTo>
                  <a:pt x="153" y="125"/>
                </a:lnTo>
                <a:cubicBezTo>
                  <a:pt x="156" y="121"/>
                  <a:pt x="161" y="116"/>
                  <a:pt x="164" y="112"/>
                </a:cubicBezTo>
                <a:lnTo>
                  <a:pt x="168" y="106"/>
                </a:lnTo>
                <a:lnTo>
                  <a:pt x="168" y="106"/>
                </a:lnTo>
                <a:cubicBezTo>
                  <a:pt x="171" y="102"/>
                  <a:pt x="170" y="99"/>
                  <a:pt x="165" y="99"/>
                </a:cubicBezTo>
                <a:lnTo>
                  <a:pt x="122" y="99"/>
                </a:lnTo>
                <a:lnTo>
                  <a:pt x="122" y="99"/>
                </a:lnTo>
                <a:cubicBezTo>
                  <a:pt x="117" y="99"/>
                  <a:pt x="116" y="102"/>
                  <a:pt x="119" y="106"/>
                </a:cubicBezTo>
                <a:lnTo>
                  <a:pt x="124" y="112"/>
                </a:lnTo>
                <a:lnTo>
                  <a:pt x="124" y="112"/>
                </a:lnTo>
                <a:cubicBezTo>
                  <a:pt x="126" y="116"/>
                  <a:pt x="131" y="121"/>
                  <a:pt x="134" y="125"/>
                </a:cubicBezTo>
                <a:lnTo>
                  <a:pt x="138" y="131"/>
                </a:lnTo>
                <a:close/>
                <a:moveTo>
                  <a:pt x="154" y="72"/>
                </a:moveTo>
                <a:lnTo>
                  <a:pt x="154" y="72"/>
                </a:lnTo>
                <a:cubicBezTo>
                  <a:pt x="154" y="70"/>
                  <a:pt x="152" y="68"/>
                  <a:pt x="150" y="68"/>
                </a:cubicBezTo>
                <a:lnTo>
                  <a:pt x="137" y="68"/>
                </a:lnTo>
                <a:lnTo>
                  <a:pt x="137" y="68"/>
                </a:lnTo>
                <a:cubicBezTo>
                  <a:pt x="135" y="68"/>
                  <a:pt x="133" y="70"/>
                  <a:pt x="133" y="72"/>
                </a:cubicBezTo>
                <a:lnTo>
                  <a:pt x="133" y="105"/>
                </a:lnTo>
                <a:lnTo>
                  <a:pt x="133" y="105"/>
                </a:lnTo>
                <a:cubicBezTo>
                  <a:pt x="133" y="107"/>
                  <a:pt x="135" y="109"/>
                  <a:pt x="137" y="109"/>
                </a:cubicBezTo>
                <a:lnTo>
                  <a:pt x="150" y="109"/>
                </a:lnTo>
                <a:lnTo>
                  <a:pt x="150" y="109"/>
                </a:lnTo>
                <a:cubicBezTo>
                  <a:pt x="152" y="109"/>
                  <a:pt x="154" y="107"/>
                  <a:pt x="154" y="105"/>
                </a:cubicBezTo>
                <a:lnTo>
                  <a:pt x="154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Freeform 181"/>
          <p:cNvSpPr>
            <a:spLocks noChangeArrowheads="1"/>
          </p:cNvSpPr>
          <p:nvPr/>
        </p:nvSpPr>
        <p:spPr bwMode="auto">
          <a:xfrm>
            <a:off x="5637663" y="986470"/>
            <a:ext cx="301690" cy="319097"/>
          </a:xfrm>
          <a:custGeom>
            <a:avLst/>
            <a:gdLst>
              <a:gd name="T0" fmla="*/ 138 w 229"/>
              <a:gd name="T1" fmla="*/ 115 h 242"/>
              <a:gd name="T2" fmla="*/ 102 w 229"/>
              <a:gd name="T3" fmla="*/ 150 h 242"/>
              <a:gd name="T4" fmla="*/ 94 w 229"/>
              <a:gd name="T5" fmla="*/ 115 h 242"/>
              <a:gd name="T6" fmla="*/ 58 w 229"/>
              <a:gd name="T7" fmla="*/ 106 h 242"/>
              <a:gd name="T8" fmla="*/ 94 w 229"/>
              <a:gd name="T9" fmla="*/ 70 h 242"/>
              <a:gd name="T10" fmla="*/ 102 w 229"/>
              <a:gd name="T11" fmla="*/ 106 h 242"/>
              <a:gd name="T12" fmla="*/ 218 w 229"/>
              <a:gd name="T13" fmla="*/ 230 h 242"/>
              <a:gd name="T14" fmla="*/ 216 w 229"/>
              <a:gd name="T15" fmla="*/ 231 h 242"/>
              <a:gd name="T16" fmla="*/ 138 w 229"/>
              <a:gd name="T17" fmla="*/ 189 h 242"/>
              <a:gd name="T18" fmla="*/ 26 w 229"/>
              <a:gd name="T19" fmla="*/ 163 h 242"/>
              <a:gd name="T20" fmla="*/ 36 w 229"/>
              <a:gd name="T21" fmla="*/ 47 h 242"/>
              <a:gd name="T22" fmla="*/ 151 w 229"/>
              <a:gd name="T23" fmla="*/ 39 h 242"/>
              <a:gd name="T24" fmla="*/ 176 w 229"/>
              <a:gd name="T25" fmla="*/ 152 h 242"/>
              <a:gd name="T26" fmla="*/ 218 w 229"/>
              <a:gd name="T27" fmla="*/ 194 h 242"/>
              <a:gd name="T28" fmla="*/ 98 w 229"/>
              <a:gd name="T29" fmla="*/ 191 h 242"/>
              <a:gd name="T30" fmla="*/ 142 w 229"/>
              <a:gd name="T31" fmla="*/ 177 h 242"/>
              <a:gd name="T32" fmla="*/ 144 w 229"/>
              <a:gd name="T33" fmla="*/ 176 h 242"/>
              <a:gd name="T34" fmla="*/ 148 w 229"/>
              <a:gd name="T35" fmla="*/ 173 h 242"/>
              <a:gd name="T36" fmla="*/ 150 w 229"/>
              <a:gd name="T37" fmla="*/ 172 h 242"/>
              <a:gd name="T38" fmla="*/ 154 w 229"/>
              <a:gd name="T39" fmla="*/ 168 h 242"/>
              <a:gd name="T40" fmla="*/ 156 w 229"/>
              <a:gd name="T41" fmla="*/ 166 h 242"/>
              <a:gd name="T42" fmla="*/ 158 w 229"/>
              <a:gd name="T43" fmla="*/ 163 h 242"/>
              <a:gd name="T44" fmla="*/ 160 w 229"/>
              <a:gd name="T45" fmla="*/ 160 h 242"/>
              <a:gd name="T46" fmla="*/ 163 w 229"/>
              <a:gd name="T47" fmla="*/ 158 h 242"/>
              <a:gd name="T48" fmla="*/ 166 w 229"/>
              <a:gd name="T49" fmla="*/ 153 h 242"/>
              <a:gd name="T50" fmla="*/ 168 w 229"/>
              <a:gd name="T51" fmla="*/ 149 h 242"/>
              <a:gd name="T52" fmla="*/ 169 w 229"/>
              <a:gd name="T53" fmla="*/ 149 h 242"/>
              <a:gd name="T54" fmla="*/ 57 w 229"/>
              <a:gd name="T55" fmla="*/ 42 h 242"/>
              <a:gd name="T56" fmla="*/ 20 w 229"/>
              <a:gd name="T57" fmla="*/ 132 h 242"/>
              <a:gd name="T58" fmla="*/ 212 w 229"/>
              <a:gd name="T59" fmla="*/ 200 h 242"/>
              <a:gd name="T60" fmla="*/ 172 w 229"/>
              <a:gd name="T61" fmla="*/ 159 h 242"/>
              <a:gd name="T62" fmla="*/ 154 w 229"/>
              <a:gd name="T63" fmla="*/ 179 h 242"/>
              <a:gd name="T64" fmla="*/ 152 w 229"/>
              <a:gd name="T65" fmla="*/ 180 h 242"/>
              <a:gd name="T66" fmla="*/ 146 w 229"/>
              <a:gd name="T67" fmla="*/ 185 h 242"/>
              <a:gd name="T68" fmla="*/ 187 w 229"/>
              <a:gd name="T69" fmla="*/ 226 h 242"/>
              <a:gd name="T70" fmla="*/ 211 w 229"/>
              <a:gd name="T71" fmla="*/ 226 h 242"/>
              <a:gd name="T72" fmla="*/ 212 w 229"/>
              <a:gd name="T73" fmla="*/ 22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9" h="242">
                <a:moveTo>
                  <a:pt x="138" y="106"/>
                </a:moveTo>
                <a:lnTo>
                  <a:pt x="138" y="115"/>
                </a:lnTo>
                <a:lnTo>
                  <a:pt x="102" y="115"/>
                </a:lnTo>
                <a:lnTo>
                  <a:pt x="102" y="150"/>
                </a:lnTo>
                <a:lnTo>
                  <a:pt x="94" y="150"/>
                </a:lnTo>
                <a:lnTo>
                  <a:pt x="94" y="115"/>
                </a:lnTo>
                <a:lnTo>
                  <a:pt x="58" y="115"/>
                </a:lnTo>
                <a:lnTo>
                  <a:pt x="58" y="106"/>
                </a:lnTo>
                <a:lnTo>
                  <a:pt x="94" y="106"/>
                </a:lnTo>
                <a:lnTo>
                  <a:pt x="94" y="70"/>
                </a:lnTo>
                <a:lnTo>
                  <a:pt x="102" y="70"/>
                </a:lnTo>
                <a:lnTo>
                  <a:pt x="102" y="106"/>
                </a:lnTo>
                <a:lnTo>
                  <a:pt x="138" y="106"/>
                </a:lnTo>
                <a:close/>
                <a:moveTo>
                  <a:pt x="218" y="230"/>
                </a:moveTo>
                <a:lnTo>
                  <a:pt x="216" y="231"/>
                </a:lnTo>
                <a:lnTo>
                  <a:pt x="216" y="231"/>
                </a:lnTo>
                <a:cubicBezTo>
                  <a:pt x="207" y="241"/>
                  <a:pt x="191" y="241"/>
                  <a:pt x="181" y="231"/>
                </a:cubicBezTo>
                <a:lnTo>
                  <a:pt x="138" y="189"/>
                </a:lnTo>
                <a:lnTo>
                  <a:pt x="138" y="189"/>
                </a:lnTo>
                <a:cubicBezTo>
                  <a:pt x="100" y="209"/>
                  <a:pt x="52" y="198"/>
                  <a:pt x="26" y="163"/>
                </a:cubicBezTo>
                <a:lnTo>
                  <a:pt x="26" y="163"/>
                </a:lnTo>
                <a:cubicBezTo>
                  <a:pt x="0" y="127"/>
                  <a:pt x="5" y="79"/>
                  <a:pt x="36" y="47"/>
                </a:cubicBezTo>
                <a:lnTo>
                  <a:pt x="36" y="47"/>
                </a:lnTo>
                <a:cubicBezTo>
                  <a:pt x="67" y="17"/>
                  <a:pt x="115" y="13"/>
                  <a:pt x="151" y="39"/>
                </a:cubicBezTo>
                <a:lnTo>
                  <a:pt x="151" y="39"/>
                </a:lnTo>
                <a:cubicBezTo>
                  <a:pt x="186" y="65"/>
                  <a:pt x="197" y="114"/>
                  <a:pt x="176" y="152"/>
                </a:cubicBezTo>
                <a:lnTo>
                  <a:pt x="218" y="194"/>
                </a:lnTo>
                <a:lnTo>
                  <a:pt x="218" y="194"/>
                </a:lnTo>
                <a:cubicBezTo>
                  <a:pt x="228" y="204"/>
                  <a:pt x="228" y="220"/>
                  <a:pt x="218" y="230"/>
                </a:cubicBezTo>
                <a:close/>
                <a:moveTo>
                  <a:pt x="98" y="191"/>
                </a:moveTo>
                <a:lnTo>
                  <a:pt x="98" y="191"/>
                </a:lnTo>
                <a:cubicBezTo>
                  <a:pt x="113" y="191"/>
                  <a:pt x="129" y="186"/>
                  <a:pt x="142" y="177"/>
                </a:cubicBezTo>
                <a:lnTo>
                  <a:pt x="142" y="177"/>
                </a:lnTo>
                <a:cubicBezTo>
                  <a:pt x="143" y="177"/>
                  <a:pt x="143" y="176"/>
                  <a:pt x="144" y="176"/>
                </a:cubicBezTo>
                <a:lnTo>
                  <a:pt x="144" y="176"/>
                </a:lnTo>
                <a:cubicBezTo>
                  <a:pt x="145" y="175"/>
                  <a:pt x="146" y="174"/>
                  <a:pt x="148" y="173"/>
                </a:cubicBezTo>
                <a:lnTo>
                  <a:pt x="148" y="173"/>
                </a:lnTo>
                <a:cubicBezTo>
                  <a:pt x="148" y="173"/>
                  <a:pt x="149" y="172"/>
                  <a:pt x="150" y="172"/>
                </a:cubicBezTo>
                <a:lnTo>
                  <a:pt x="150" y="172"/>
                </a:lnTo>
                <a:cubicBezTo>
                  <a:pt x="151" y="171"/>
                  <a:pt x="152" y="169"/>
                  <a:pt x="154" y="168"/>
                </a:cubicBezTo>
                <a:lnTo>
                  <a:pt x="154" y="168"/>
                </a:lnTo>
                <a:cubicBezTo>
                  <a:pt x="154" y="167"/>
                  <a:pt x="155" y="167"/>
                  <a:pt x="156" y="166"/>
                </a:cubicBezTo>
                <a:lnTo>
                  <a:pt x="156" y="166"/>
                </a:lnTo>
                <a:cubicBezTo>
                  <a:pt x="157" y="165"/>
                  <a:pt x="158" y="164"/>
                  <a:pt x="158" y="163"/>
                </a:cubicBezTo>
                <a:lnTo>
                  <a:pt x="158" y="163"/>
                </a:lnTo>
                <a:cubicBezTo>
                  <a:pt x="159" y="162"/>
                  <a:pt x="160" y="161"/>
                  <a:pt x="160" y="160"/>
                </a:cubicBezTo>
                <a:lnTo>
                  <a:pt x="160" y="160"/>
                </a:lnTo>
                <a:cubicBezTo>
                  <a:pt x="162" y="159"/>
                  <a:pt x="162" y="158"/>
                  <a:pt x="163" y="158"/>
                </a:cubicBezTo>
                <a:lnTo>
                  <a:pt x="163" y="158"/>
                </a:lnTo>
                <a:cubicBezTo>
                  <a:pt x="164" y="156"/>
                  <a:pt x="165" y="155"/>
                  <a:pt x="166" y="153"/>
                </a:cubicBezTo>
                <a:lnTo>
                  <a:pt x="166" y="153"/>
                </a:lnTo>
                <a:cubicBezTo>
                  <a:pt x="166" y="152"/>
                  <a:pt x="167" y="151"/>
                  <a:pt x="168" y="149"/>
                </a:cubicBezTo>
                <a:lnTo>
                  <a:pt x="169" y="149"/>
                </a:lnTo>
                <a:lnTo>
                  <a:pt x="169" y="149"/>
                </a:lnTo>
                <a:cubicBezTo>
                  <a:pt x="207" y="77"/>
                  <a:pt x="126" y="0"/>
                  <a:pt x="57" y="42"/>
                </a:cubicBezTo>
                <a:lnTo>
                  <a:pt x="57" y="42"/>
                </a:lnTo>
                <a:cubicBezTo>
                  <a:pt x="26" y="60"/>
                  <a:pt x="11" y="97"/>
                  <a:pt x="20" y="132"/>
                </a:cubicBezTo>
                <a:lnTo>
                  <a:pt x="20" y="132"/>
                </a:lnTo>
                <a:cubicBezTo>
                  <a:pt x="30" y="167"/>
                  <a:pt x="62" y="191"/>
                  <a:pt x="98" y="191"/>
                </a:cubicBezTo>
                <a:close/>
                <a:moveTo>
                  <a:pt x="212" y="200"/>
                </a:moveTo>
                <a:lnTo>
                  <a:pt x="172" y="159"/>
                </a:lnTo>
                <a:lnTo>
                  <a:pt x="172" y="159"/>
                </a:lnTo>
                <a:cubicBezTo>
                  <a:pt x="166" y="167"/>
                  <a:pt x="160" y="174"/>
                  <a:pt x="154" y="179"/>
                </a:cubicBezTo>
                <a:lnTo>
                  <a:pt x="154" y="179"/>
                </a:lnTo>
                <a:cubicBezTo>
                  <a:pt x="153" y="180"/>
                  <a:pt x="153" y="180"/>
                  <a:pt x="152" y="180"/>
                </a:cubicBezTo>
                <a:lnTo>
                  <a:pt x="152" y="180"/>
                </a:lnTo>
                <a:cubicBezTo>
                  <a:pt x="151" y="182"/>
                  <a:pt x="148" y="183"/>
                  <a:pt x="146" y="185"/>
                </a:cubicBezTo>
                <a:lnTo>
                  <a:pt x="146" y="185"/>
                </a:lnTo>
                <a:lnTo>
                  <a:pt x="146" y="185"/>
                </a:lnTo>
                <a:lnTo>
                  <a:pt x="187" y="226"/>
                </a:lnTo>
                <a:lnTo>
                  <a:pt x="187" y="226"/>
                </a:lnTo>
                <a:cubicBezTo>
                  <a:pt x="193" y="232"/>
                  <a:pt x="204" y="232"/>
                  <a:pt x="211" y="226"/>
                </a:cubicBezTo>
                <a:lnTo>
                  <a:pt x="212" y="224"/>
                </a:lnTo>
                <a:lnTo>
                  <a:pt x="212" y="224"/>
                </a:lnTo>
                <a:cubicBezTo>
                  <a:pt x="219" y="217"/>
                  <a:pt x="219" y="206"/>
                  <a:pt x="212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Freeform 182"/>
          <p:cNvSpPr>
            <a:spLocks noChangeArrowheads="1"/>
          </p:cNvSpPr>
          <p:nvPr/>
        </p:nvSpPr>
        <p:spPr bwMode="auto">
          <a:xfrm>
            <a:off x="5597053" y="1578246"/>
            <a:ext cx="348104" cy="330700"/>
          </a:xfrm>
          <a:custGeom>
            <a:avLst/>
            <a:gdLst>
              <a:gd name="T0" fmla="*/ 151 w 265"/>
              <a:gd name="T1" fmla="*/ 0 h 252"/>
              <a:gd name="T2" fmla="*/ 151 w 265"/>
              <a:gd name="T3" fmla="*/ 0 h 252"/>
              <a:gd name="T4" fmla="*/ 71 w 265"/>
              <a:gd name="T5" fmla="*/ 193 h 252"/>
              <a:gd name="T6" fmla="*/ 71 w 265"/>
              <a:gd name="T7" fmla="*/ 193 h 252"/>
              <a:gd name="T8" fmla="*/ 194 w 265"/>
              <a:gd name="T9" fmla="*/ 218 h 252"/>
              <a:gd name="T10" fmla="*/ 194 w 265"/>
              <a:gd name="T11" fmla="*/ 218 h 252"/>
              <a:gd name="T12" fmla="*/ 264 w 265"/>
              <a:gd name="T13" fmla="*/ 113 h 252"/>
              <a:gd name="T14" fmla="*/ 264 w 265"/>
              <a:gd name="T15" fmla="*/ 113 h 252"/>
              <a:gd name="T16" fmla="*/ 151 w 265"/>
              <a:gd name="T17" fmla="*/ 0 h 252"/>
              <a:gd name="T18" fmla="*/ 256 w 265"/>
              <a:gd name="T19" fmla="*/ 109 h 252"/>
              <a:gd name="T20" fmla="*/ 155 w 265"/>
              <a:gd name="T21" fmla="*/ 109 h 252"/>
              <a:gd name="T22" fmla="*/ 155 w 265"/>
              <a:gd name="T23" fmla="*/ 8 h 252"/>
              <a:gd name="T24" fmla="*/ 155 w 265"/>
              <a:gd name="T25" fmla="*/ 8 h 252"/>
              <a:gd name="T26" fmla="*/ 256 w 265"/>
              <a:gd name="T27" fmla="*/ 109 h 252"/>
              <a:gd name="T28" fmla="*/ 47 w 265"/>
              <a:gd name="T29" fmla="*/ 113 h 252"/>
              <a:gd name="T30" fmla="*/ 47 w 265"/>
              <a:gd name="T31" fmla="*/ 113 h 252"/>
              <a:gd name="T32" fmla="*/ 147 w 265"/>
              <a:gd name="T33" fmla="*/ 8 h 252"/>
              <a:gd name="T34" fmla="*/ 147 w 265"/>
              <a:gd name="T35" fmla="*/ 117 h 252"/>
              <a:gd name="T36" fmla="*/ 147 w 265"/>
              <a:gd name="T37" fmla="*/ 117 h 252"/>
              <a:gd name="T38" fmla="*/ 221 w 265"/>
              <a:gd name="T39" fmla="*/ 191 h 252"/>
              <a:gd name="T40" fmla="*/ 221 w 265"/>
              <a:gd name="T41" fmla="*/ 191 h 252"/>
              <a:gd name="T42" fmla="*/ 47 w 265"/>
              <a:gd name="T43" fmla="*/ 113 h 252"/>
              <a:gd name="T44" fmla="*/ 227 w 265"/>
              <a:gd name="T45" fmla="*/ 185 h 252"/>
              <a:gd name="T46" fmla="*/ 159 w 265"/>
              <a:gd name="T47" fmla="*/ 117 h 252"/>
              <a:gd name="T48" fmla="*/ 256 w 265"/>
              <a:gd name="T49" fmla="*/ 117 h 252"/>
              <a:gd name="T50" fmla="*/ 256 w 265"/>
              <a:gd name="T51" fmla="*/ 117 h 252"/>
              <a:gd name="T52" fmla="*/ 227 w 265"/>
              <a:gd name="T53" fmla="*/ 18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5" h="252">
                <a:moveTo>
                  <a:pt x="151" y="0"/>
                </a:moveTo>
                <a:lnTo>
                  <a:pt x="151" y="0"/>
                </a:lnTo>
                <a:cubicBezTo>
                  <a:pt x="51" y="0"/>
                  <a:pt x="0" y="122"/>
                  <a:pt x="71" y="193"/>
                </a:cubicBezTo>
                <a:lnTo>
                  <a:pt x="71" y="193"/>
                </a:lnTo>
                <a:cubicBezTo>
                  <a:pt x="104" y="225"/>
                  <a:pt x="152" y="235"/>
                  <a:pt x="194" y="218"/>
                </a:cubicBezTo>
                <a:lnTo>
                  <a:pt x="194" y="218"/>
                </a:lnTo>
                <a:cubicBezTo>
                  <a:pt x="237" y="200"/>
                  <a:pt x="264" y="159"/>
                  <a:pt x="264" y="113"/>
                </a:cubicBezTo>
                <a:lnTo>
                  <a:pt x="264" y="113"/>
                </a:lnTo>
                <a:cubicBezTo>
                  <a:pt x="264" y="51"/>
                  <a:pt x="214" y="0"/>
                  <a:pt x="151" y="0"/>
                </a:cubicBezTo>
                <a:close/>
                <a:moveTo>
                  <a:pt x="256" y="109"/>
                </a:moveTo>
                <a:lnTo>
                  <a:pt x="155" y="109"/>
                </a:lnTo>
                <a:lnTo>
                  <a:pt x="155" y="8"/>
                </a:lnTo>
                <a:lnTo>
                  <a:pt x="155" y="8"/>
                </a:lnTo>
                <a:cubicBezTo>
                  <a:pt x="210" y="11"/>
                  <a:pt x="254" y="54"/>
                  <a:pt x="256" y="109"/>
                </a:cubicBezTo>
                <a:close/>
                <a:moveTo>
                  <a:pt x="47" y="113"/>
                </a:moveTo>
                <a:lnTo>
                  <a:pt x="47" y="113"/>
                </a:lnTo>
                <a:cubicBezTo>
                  <a:pt x="47" y="57"/>
                  <a:pt x="91" y="11"/>
                  <a:pt x="147" y="8"/>
                </a:cubicBezTo>
                <a:lnTo>
                  <a:pt x="147" y="117"/>
                </a:lnTo>
                <a:lnTo>
                  <a:pt x="147" y="117"/>
                </a:lnTo>
                <a:lnTo>
                  <a:pt x="221" y="191"/>
                </a:lnTo>
                <a:lnTo>
                  <a:pt x="221" y="191"/>
                </a:lnTo>
                <a:cubicBezTo>
                  <a:pt x="153" y="251"/>
                  <a:pt x="47" y="204"/>
                  <a:pt x="47" y="113"/>
                </a:cubicBezTo>
                <a:close/>
                <a:moveTo>
                  <a:pt x="227" y="185"/>
                </a:moveTo>
                <a:lnTo>
                  <a:pt x="159" y="117"/>
                </a:lnTo>
                <a:lnTo>
                  <a:pt x="256" y="117"/>
                </a:lnTo>
                <a:lnTo>
                  <a:pt x="256" y="117"/>
                </a:lnTo>
                <a:cubicBezTo>
                  <a:pt x="255" y="143"/>
                  <a:pt x="245" y="167"/>
                  <a:pt x="227" y="1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183"/>
          <p:cNvSpPr>
            <a:spLocks noChangeArrowheads="1"/>
          </p:cNvSpPr>
          <p:nvPr/>
        </p:nvSpPr>
        <p:spPr bwMode="auto">
          <a:xfrm>
            <a:off x="5649267" y="3875732"/>
            <a:ext cx="290086" cy="220466"/>
          </a:xfrm>
          <a:custGeom>
            <a:avLst/>
            <a:gdLst>
              <a:gd name="T0" fmla="*/ 203 w 220"/>
              <a:gd name="T1" fmla="*/ 89 h 167"/>
              <a:gd name="T2" fmla="*/ 203 w 220"/>
              <a:gd name="T3" fmla="*/ 89 h 167"/>
              <a:gd name="T4" fmla="*/ 203 w 220"/>
              <a:gd name="T5" fmla="*/ 81 h 167"/>
              <a:gd name="T6" fmla="*/ 203 w 220"/>
              <a:gd name="T7" fmla="*/ 81 h 167"/>
              <a:gd name="T8" fmla="*/ 95 w 220"/>
              <a:gd name="T9" fmla="*/ 48 h 167"/>
              <a:gd name="T10" fmla="*/ 95 w 220"/>
              <a:gd name="T11" fmla="*/ 48 h 167"/>
              <a:gd name="T12" fmla="*/ 38 w 220"/>
              <a:gd name="T13" fmla="*/ 79 h 167"/>
              <a:gd name="T14" fmla="*/ 38 w 220"/>
              <a:gd name="T15" fmla="*/ 79 h 167"/>
              <a:gd name="T16" fmla="*/ 2 w 220"/>
              <a:gd name="T17" fmla="*/ 126 h 167"/>
              <a:gd name="T18" fmla="*/ 2 w 220"/>
              <a:gd name="T19" fmla="*/ 126 h 167"/>
              <a:gd name="T20" fmla="*/ 46 w 220"/>
              <a:gd name="T21" fmla="*/ 166 h 167"/>
              <a:gd name="T22" fmla="*/ 175 w 220"/>
              <a:gd name="T23" fmla="*/ 166 h 167"/>
              <a:gd name="T24" fmla="*/ 175 w 220"/>
              <a:gd name="T25" fmla="*/ 166 h 167"/>
              <a:gd name="T26" fmla="*/ 218 w 220"/>
              <a:gd name="T27" fmla="*/ 122 h 167"/>
              <a:gd name="T28" fmla="*/ 218 w 220"/>
              <a:gd name="T29" fmla="*/ 122 h 167"/>
              <a:gd name="T30" fmla="*/ 203 w 220"/>
              <a:gd name="T31" fmla="*/ 89 h 167"/>
              <a:gd name="T32" fmla="*/ 175 w 220"/>
              <a:gd name="T33" fmla="*/ 158 h 167"/>
              <a:gd name="T34" fmla="*/ 46 w 220"/>
              <a:gd name="T35" fmla="*/ 158 h 167"/>
              <a:gd name="T36" fmla="*/ 46 w 220"/>
              <a:gd name="T37" fmla="*/ 158 h 167"/>
              <a:gd name="T38" fmla="*/ 10 w 220"/>
              <a:gd name="T39" fmla="*/ 124 h 167"/>
              <a:gd name="T40" fmla="*/ 10 w 220"/>
              <a:gd name="T41" fmla="*/ 124 h 167"/>
              <a:gd name="T42" fmla="*/ 43 w 220"/>
              <a:gd name="T43" fmla="*/ 87 h 167"/>
              <a:gd name="T44" fmla="*/ 47 w 220"/>
              <a:gd name="T45" fmla="*/ 86 h 167"/>
              <a:gd name="T46" fmla="*/ 47 w 220"/>
              <a:gd name="T47" fmla="*/ 83 h 167"/>
              <a:gd name="T48" fmla="*/ 47 w 220"/>
              <a:gd name="T49" fmla="*/ 83 h 167"/>
              <a:gd name="T50" fmla="*/ 94 w 220"/>
              <a:gd name="T51" fmla="*/ 57 h 167"/>
              <a:gd name="T52" fmla="*/ 98 w 220"/>
              <a:gd name="T53" fmla="*/ 59 h 167"/>
              <a:gd name="T54" fmla="*/ 100 w 220"/>
              <a:gd name="T55" fmla="*/ 56 h 167"/>
              <a:gd name="T56" fmla="*/ 100 w 220"/>
              <a:gd name="T57" fmla="*/ 56 h 167"/>
              <a:gd name="T58" fmla="*/ 195 w 220"/>
              <a:gd name="T59" fmla="*/ 81 h 167"/>
              <a:gd name="T60" fmla="*/ 195 w 220"/>
              <a:gd name="T61" fmla="*/ 81 h 167"/>
              <a:gd name="T62" fmla="*/ 194 w 220"/>
              <a:gd name="T63" fmla="*/ 90 h 167"/>
              <a:gd name="T64" fmla="*/ 194 w 220"/>
              <a:gd name="T65" fmla="*/ 92 h 167"/>
              <a:gd name="T66" fmla="*/ 196 w 220"/>
              <a:gd name="T67" fmla="*/ 94 h 167"/>
              <a:gd name="T68" fmla="*/ 196 w 220"/>
              <a:gd name="T69" fmla="*/ 94 h 167"/>
              <a:gd name="T70" fmla="*/ 210 w 220"/>
              <a:gd name="T71" fmla="*/ 122 h 167"/>
              <a:gd name="T72" fmla="*/ 210 w 220"/>
              <a:gd name="T73" fmla="*/ 122 h 167"/>
              <a:gd name="T74" fmla="*/ 175 w 220"/>
              <a:gd name="T75" fmla="*/ 158 h 167"/>
              <a:gd name="T76" fmla="*/ 167 w 220"/>
              <a:gd name="T77" fmla="*/ 80 h 167"/>
              <a:gd name="T78" fmla="*/ 149 w 220"/>
              <a:gd name="T79" fmla="*/ 98 h 167"/>
              <a:gd name="T80" fmla="*/ 167 w 220"/>
              <a:gd name="T81" fmla="*/ 116 h 167"/>
              <a:gd name="T82" fmla="*/ 167 w 220"/>
              <a:gd name="T83" fmla="*/ 116 h 167"/>
              <a:gd name="T84" fmla="*/ 159 w 220"/>
              <a:gd name="T85" fmla="*/ 125 h 167"/>
              <a:gd name="T86" fmla="*/ 141 w 220"/>
              <a:gd name="T87" fmla="*/ 107 h 167"/>
              <a:gd name="T88" fmla="*/ 122 w 220"/>
              <a:gd name="T89" fmla="*/ 125 h 167"/>
              <a:gd name="T90" fmla="*/ 122 w 220"/>
              <a:gd name="T91" fmla="*/ 125 h 167"/>
              <a:gd name="T92" fmla="*/ 113 w 220"/>
              <a:gd name="T93" fmla="*/ 116 h 167"/>
              <a:gd name="T94" fmla="*/ 131 w 220"/>
              <a:gd name="T95" fmla="*/ 98 h 167"/>
              <a:gd name="T96" fmla="*/ 113 w 220"/>
              <a:gd name="T97" fmla="*/ 80 h 167"/>
              <a:gd name="T98" fmla="*/ 113 w 220"/>
              <a:gd name="T99" fmla="*/ 80 h 167"/>
              <a:gd name="T100" fmla="*/ 122 w 220"/>
              <a:gd name="T101" fmla="*/ 71 h 167"/>
              <a:gd name="T102" fmla="*/ 141 w 220"/>
              <a:gd name="T103" fmla="*/ 89 h 167"/>
              <a:gd name="T104" fmla="*/ 159 w 220"/>
              <a:gd name="T105" fmla="*/ 71 h 167"/>
              <a:gd name="T106" fmla="*/ 159 w 220"/>
              <a:gd name="T107" fmla="*/ 71 h 167"/>
              <a:gd name="T108" fmla="*/ 167 w 220"/>
              <a:gd name="T109" fmla="*/ 8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0" h="167">
                <a:moveTo>
                  <a:pt x="203" y="89"/>
                </a:moveTo>
                <a:lnTo>
                  <a:pt x="203" y="89"/>
                </a:lnTo>
                <a:cubicBezTo>
                  <a:pt x="203" y="86"/>
                  <a:pt x="203" y="84"/>
                  <a:pt x="203" y="81"/>
                </a:cubicBezTo>
                <a:lnTo>
                  <a:pt x="203" y="81"/>
                </a:lnTo>
                <a:cubicBezTo>
                  <a:pt x="203" y="23"/>
                  <a:pt x="128" y="0"/>
                  <a:pt x="95" y="48"/>
                </a:cubicBezTo>
                <a:lnTo>
                  <a:pt x="95" y="48"/>
                </a:lnTo>
                <a:cubicBezTo>
                  <a:pt x="71" y="35"/>
                  <a:pt x="41" y="52"/>
                  <a:pt x="38" y="79"/>
                </a:cubicBezTo>
                <a:lnTo>
                  <a:pt x="38" y="79"/>
                </a:lnTo>
                <a:cubicBezTo>
                  <a:pt x="16" y="83"/>
                  <a:pt x="0" y="103"/>
                  <a:pt x="2" y="126"/>
                </a:cubicBezTo>
                <a:lnTo>
                  <a:pt x="2" y="126"/>
                </a:lnTo>
                <a:cubicBezTo>
                  <a:pt x="4" y="148"/>
                  <a:pt x="23" y="166"/>
                  <a:pt x="46" y="166"/>
                </a:cubicBezTo>
                <a:lnTo>
                  <a:pt x="175" y="166"/>
                </a:lnTo>
                <a:lnTo>
                  <a:pt x="175" y="166"/>
                </a:lnTo>
                <a:cubicBezTo>
                  <a:pt x="199" y="166"/>
                  <a:pt x="218" y="146"/>
                  <a:pt x="218" y="122"/>
                </a:cubicBezTo>
                <a:lnTo>
                  <a:pt x="218" y="122"/>
                </a:lnTo>
                <a:cubicBezTo>
                  <a:pt x="219" y="109"/>
                  <a:pt x="213" y="97"/>
                  <a:pt x="203" y="89"/>
                </a:cubicBezTo>
                <a:close/>
                <a:moveTo>
                  <a:pt x="175" y="158"/>
                </a:moveTo>
                <a:lnTo>
                  <a:pt x="46" y="158"/>
                </a:lnTo>
                <a:lnTo>
                  <a:pt x="46" y="158"/>
                </a:lnTo>
                <a:cubicBezTo>
                  <a:pt x="27" y="158"/>
                  <a:pt x="11" y="143"/>
                  <a:pt x="10" y="124"/>
                </a:cubicBezTo>
                <a:lnTo>
                  <a:pt x="10" y="124"/>
                </a:lnTo>
                <a:cubicBezTo>
                  <a:pt x="10" y="105"/>
                  <a:pt x="24" y="88"/>
                  <a:pt x="43" y="87"/>
                </a:cubicBezTo>
                <a:lnTo>
                  <a:pt x="47" y="86"/>
                </a:lnTo>
                <a:lnTo>
                  <a:pt x="47" y="83"/>
                </a:lnTo>
                <a:lnTo>
                  <a:pt x="47" y="83"/>
                </a:lnTo>
                <a:cubicBezTo>
                  <a:pt x="47" y="58"/>
                  <a:pt x="74" y="44"/>
                  <a:pt x="94" y="57"/>
                </a:cubicBezTo>
                <a:lnTo>
                  <a:pt x="98" y="59"/>
                </a:lnTo>
                <a:lnTo>
                  <a:pt x="100" y="56"/>
                </a:lnTo>
                <a:lnTo>
                  <a:pt x="100" y="56"/>
                </a:lnTo>
                <a:cubicBezTo>
                  <a:pt x="126" y="11"/>
                  <a:pt x="195" y="29"/>
                  <a:pt x="195" y="81"/>
                </a:cubicBezTo>
                <a:lnTo>
                  <a:pt x="195" y="81"/>
                </a:lnTo>
                <a:cubicBezTo>
                  <a:pt x="195" y="84"/>
                  <a:pt x="195" y="87"/>
                  <a:pt x="194" y="90"/>
                </a:cubicBezTo>
                <a:lnTo>
                  <a:pt x="194" y="92"/>
                </a:lnTo>
                <a:lnTo>
                  <a:pt x="196" y="94"/>
                </a:lnTo>
                <a:lnTo>
                  <a:pt x="196" y="94"/>
                </a:lnTo>
                <a:cubicBezTo>
                  <a:pt x="205" y="100"/>
                  <a:pt x="210" y="111"/>
                  <a:pt x="210" y="122"/>
                </a:cubicBezTo>
                <a:lnTo>
                  <a:pt x="210" y="122"/>
                </a:lnTo>
                <a:cubicBezTo>
                  <a:pt x="210" y="142"/>
                  <a:pt x="194" y="158"/>
                  <a:pt x="175" y="158"/>
                </a:cubicBezTo>
                <a:close/>
                <a:moveTo>
                  <a:pt x="167" y="80"/>
                </a:moveTo>
                <a:lnTo>
                  <a:pt x="149" y="98"/>
                </a:lnTo>
                <a:lnTo>
                  <a:pt x="167" y="116"/>
                </a:lnTo>
                <a:lnTo>
                  <a:pt x="167" y="116"/>
                </a:lnTo>
                <a:cubicBezTo>
                  <a:pt x="173" y="122"/>
                  <a:pt x="165" y="131"/>
                  <a:pt x="159" y="125"/>
                </a:cubicBezTo>
                <a:lnTo>
                  <a:pt x="141" y="107"/>
                </a:lnTo>
                <a:lnTo>
                  <a:pt x="122" y="125"/>
                </a:lnTo>
                <a:lnTo>
                  <a:pt x="122" y="125"/>
                </a:lnTo>
                <a:cubicBezTo>
                  <a:pt x="116" y="131"/>
                  <a:pt x="107" y="122"/>
                  <a:pt x="113" y="116"/>
                </a:cubicBezTo>
                <a:lnTo>
                  <a:pt x="131" y="98"/>
                </a:lnTo>
                <a:lnTo>
                  <a:pt x="113" y="80"/>
                </a:lnTo>
                <a:lnTo>
                  <a:pt x="113" y="80"/>
                </a:lnTo>
                <a:cubicBezTo>
                  <a:pt x="107" y="74"/>
                  <a:pt x="116" y="65"/>
                  <a:pt x="122" y="71"/>
                </a:cubicBezTo>
                <a:lnTo>
                  <a:pt x="141" y="89"/>
                </a:lnTo>
                <a:lnTo>
                  <a:pt x="159" y="71"/>
                </a:lnTo>
                <a:lnTo>
                  <a:pt x="159" y="71"/>
                </a:lnTo>
                <a:cubicBezTo>
                  <a:pt x="165" y="65"/>
                  <a:pt x="173" y="74"/>
                  <a:pt x="167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184"/>
          <p:cNvSpPr>
            <a:spLocks noChangeArrowheads="1"/>
          </p:cNvSpPr>
          <p:nvPr/>
        </p:nvSpPr>
        <p:spPr bwMode="auto">
          <a:xfrm>
            <a:off x="5649267" y="2158418"/>
            <a:ext cx="284287" cy="278486"/>
          </a:xfrm>
          <a:custGeom>
            <a:avLst/>
            <a:gdLst>
              <a:gd name="T0" fmla="*/ 172 w 217"/>
              <a:gd name="T1" fmla="*/ 77 h 212"/>
              <a:gd name="T2" fmla="*/ 172 w 217"/>
              <a:gd name="T3" fmla="*/ 24 h 212"/>
              <a:gd name="T4" fmla="*/ 24 w 217"/>
              <a:gd name="T5" fmla="*/ 0 h 212"/>
              <a:gd name="T6" fmla="*/ 0 w 217"/>
              <a:gd name="T7" fmla="*/ 24 h 212"/>
              <a:gd name="T8" fmla="*/ 0 w 217"/>
              <a:gd name="T9" fmla="*/ 108 h 212"/>
              <a:gd name="T10" fmla="*/ 26 w 217"/>
              <a:gd name="T11" fmla="*/ 131 h 212"/>
              <a:gd name="T12" fmla="*/ 77 w 217"/>
              <a:gd name="T13" fmla="*/ 131 h 212"/>
              <a:gd name="T14" fmla="*/ 79 w 217"/>
              <a:gd name="T15" fmla="*/ 163 h 212"/>
              <a:gd name="T16" fmla="*/ 99 w 217"/>
              <a:gd name="T17" fmla="*/ 182 h 212"/>
              <a:gd name="T18" fmla="*/ 196 w 217"/>
              <a:gd name="T19" fmla="*/ 211 h 212"/>
              <a:gd name="T20" fmla="*/ 197 w 217"/>
              <a:gd name="T21" fmla="*/ 182 h 212"/>
              <a:gd name="T22" fmla="*/ 216 w 217"/>
              <a:gd name="T23" fmla="*/ 163 h 212"/>
              <a:gd name="T24" fmla="*/ 216 w 217"/>
              <a:gd name="T25" fmla="*/ 97 h 212"/>
              <a:gd name="T26" fmla="*/ 74 w 217"/>
              <a:gd name="T27" fmla="*/ 123 h 212"/>
              <a:gd name="T28" fmla="*/ 34 w 217"/>
              <a:gd name="T29" fmla="*/ 123 h 212"/>
              <a:gd name="T30" fmla="*/ 24 w 217"/>
              <a:gd name="T31" fmla="*/ 123 h 212"/>
              <a:gd name="T32" fmla="*/ 8 w 217"/>
              <a:gd name="T33" fmla="*/ 24 h 212"/>
              <a:gd name="T34" fmla="*/ 24 w 217"/>
              <a:gd name="T35" fmla="*/ 9 h 212"/>
              <a:gd name="T36" fmla="*/ 148 w 217"/>
              <a:gd name="T37" fmla="*/ 9 h 212"/>
              <a:gd name="T38" fmla="*/ 163 w 217"/>
              <a:gd name="T39" fmla="*/ 77 h 212"/>
              <a:gd name="T40" fmla="*/ 99 w 217"/>
              <a:gd name="T41" fmla="*/ 77 h 212"/>
              <a:gd name="T42" fmla="*/ 79 w 217"/>
              <a:gd name="T43" fmla="*/ 123 h 212"/>
              <a:gd name="T44" fmla="*/ 208 w 217"/>
              <a:gd name="T45" fmla="*/ 163 h 212"/>
              <a:gd name="T46" fmla="*/ 197 w 217"/>
              <a:gd name="T47" fmla="*/ 174 h 212"/>
              <a:gd name="T48" fmla="*/ 188 w 217"/>
              <a:gd name="T49" fmla="*/ 195 h 212"/>
              <a:gd name="T50" fmla="*/ 99 w 217"/>
              <a:gd name="T51" fmla="*/ 174 h 212"/>
              <a:gd name="T52" fmla="*/ 87 w 217"/>
              <a:gd name="T53" fmla="*/ 163 h 212"/>
              <a:gd name="T54" fmla="*/ 87 w 217"/>
              <a:gd name="T55" fmla="*/ 97 h 212"/>
              <a:gd name="T56" fmla="*/ 197 w 217"/>
              <a:gd name="T57" fmla="*/ 85 h 212"/>
              <a:gd name="T58" fmla="*/ 208 w 217"/>
              <a:gd name="T59" fmla="*/ 97 h 212"/>
              <a:gd name="T60" fmla="*/ 152 w 217"/>
              <a:gd name="T61" fmla="*/ 125 h 212"/>
              <a:gd name="T62" fmla="*/ 174 w 217"/>
              <a:gd name="T63" fmla="*/ 133 h 212"/>
              <a:gd name="T64" fmla="*/ 152 w 217"/>
              <a:gd name="T65" fmla="*/ 156 h 212"/>
              <a:gd name="T66" fmla="*/ 143 w 217"/>
              <a:gd name="T67" fmla="*/ 133 h 212"/>
              <a:gd name="T68" fmla="*/ 121 w 217"/>
              <a:gd name="T69" fmla="*/ 125 h 212"/>
              <a:gd name="T70" fmla="*/ 143 w 217"/>
              <a:gd name="T71" fmla="*/ 103 h 212"/>
              <a:gd name="T72" fmla="*/ 152 w 217"/>
              <a:gd name="T73" fmla="*/ 12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7" h="212">
                <a:moveTo>
                  <a:pt x="197" y="77"/>
                </a:moveTo>
                <a:lnTo>
                  <a:pt x="172" y="77"/>
                </a:lnTo>
                <a:lnTo>
                  <a:pt x="172" y="24"/>
                </a:lnTo>
                <a:lnTo>
                  <a:pt x="172" y="24"/>
                </a:lnTo>
                <a:cubicBezTo>
                  <a:pt x="172" y="11"/>
                  <a:pt x="161" y="0"/>
                  <a:pt x="148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108"/>
                </a:lnTo>
                <a:lnTo>
                  <a:pt x="0" y="108"/>
                </a:lnTo>
                <a:cubicBezTo>
                  <a:pt x="0" y="121"/>
                  <a:pt x="11" y="131"/>
                  <a:pt x="24" y="131"/>
                </a:cubicBezTo>
                <a:lnTo>
                  <a:pt x="26" y="131"/>
                </a:lnTo>
                <a:lnTo>
                  <a:pt x="26" y="167"/>
                </a:lnTo>
                <a:lnTo>
                  <a:pt x="77" y="131"/>
                </a:lnTo>
                <a:lnTo>
                  <a:pt x="79" y="131"/>
                </a:lnTo>
                <a:lnTo>
                  <a:pt x="79" y="163"/>
                </a:lnTo>
                <a:lnTo>
                  <a:pt x="79" y="163"/>
                </a:lnTo>
                <a:cubicBezTo>
                  <a:pt x="79" y="174"/>
                  <a:pt x="88" y="182"/>
                  <a:pt x="99" y="182"/>
                </a:cubicBezTo>
                <a:lnTo>
                  <a:pt x="155" y="182"/>
                </a:lnTo>
                <a:lnTo>
                  <a:pt x="196" y="211"/>
                </a:lnTo>
                <a:lnTo>
                  <a:pt x="196" y="182"/>
                </a:lnTo>
                <a:lnTo>
                  <a:pt x="197" y="182"/>
                </a:lnTo>
                <a:lnTo>
                  <a:pt x="197" y="182"/>
                </a:lnTo>
                <a:cubicBezTo>
                  <a:pt x="207" y="182"/>
                  <a:pt x="216" y="174"/>
                  <a:pt x="216" y="163"/>
                </a:cubicBezTo>
                <a:lnTo>
                  <a:pt x="216" y="97"/>
                </a:lnTo>
                <a:lnTo>
                  <a:pt x="216" y="97"/>
                </a:lnTo>
                <a:cubicBezTo>
                  <a:pt x="216" y="86"/>
                  <a:pt x="207" y="77"/>
                  <a:pt x="197" y="77"/>
                </a:cubicBezTo>
                <a:close/>
                <a:moveTo>
                  <a:pt x="74" y="123"/>
                </a:moveTo>
                <a:lnTo>
                  <a:pt x="34" y="151"/>
                </a:lnTo>
                <a:lnTo>
                  <a:pt x="34" y="123"/>
                </a:lnTo>
                <a:lnTo>
                  <a:pt x="24" y="123"/>
                </a:lnTo>
                <a:lnTo>
                  <a:pt x="24" y="123"/>
                </a:lnTo>
                <a:cubicBezTo>
                  <a:pt x="16" y="123"/>
                  <a:pt x="8" y="116"/>
                  <a:pt x="8" y="108"/>
                </a:cubicBezTo>
                <a:lnTo>
                  <a:pt x="8" y="24"/>
                </a:lnTo>
                <a:lnTo>
                  <a:pt x="8" y="24"/>
                </a:lnTo>
                <a:cubicBezTo>
                  <a:pt x="8" y="16"/>
                  <a:pt x="16" y="9"/>
                  <a:pt x="24" y="9"/>
                </a:cubicBezTo>
                <a:lnTo>
                  <a:pt x="148" y="9"/>
                </a:lnTo>
                <a:lnTo>
                  <a:pt x="148" y="9"/>
                </a:lnTo>
                <a:cubicBezTo>
                  <a:pt x="156" y="9"/>
                  <a:pt x="163" y="16"/>
                  <a:pt x="163" y="24"/>
                </a:cubicBezTo>
                <a:lnTo>
                  <a:pt x="163" y="77"/>
                </a:lnTo>
                <a:lnTo>
                  <a:pt x="99" y="77"/>
                </a:lnTo>
                <a:lnTo>
                  <a:pt x="99" y="77"/>
                </a:lnTo>
                <a:cubicBezTo>
                  <a:pt x="88" y="77"/>
                  <a:pt x="79" y="86"/>
                  <a:pt x="79" y="97"/>
                </a:cubicBezTo>
                <a:lnTo>
                  <a:pt x="79" y="123"/>
                </a:lnTo>
                <a:lnTo>
                  <a:pt x="74" y="123"/>
                </a:lnTo>
                <a:close/>
                <a:moveTo>
                  <a:pt x="208" y="163"/>
                </a:moveTo>
                <a:lnTo>
                  <a:pt x="208" y="163"/>
                </a:lnTo>
                <a:cubicBezTo>
                  <a:pt x="208" y="169"/>
                  <a:pt x="203" y="174"/>
                  <a:pt x="197" y="174"/>
                </a:cubicBezTo>
                <a:lnTo>
                  <a:pt x="188" y="174"/>
                </a:lnTo>
                <a:lnTo>
                  <a:pt x="188" y="195"/>
                </a:lnTo>
                <a:lnTo>
                  <a:pt x="157" y="174"/>
                </a:lnTo>
                <a:lnTo>
                  <a:pt x="99" y="174"/>
                </a:lnTo>
                <a:lnTo>
                  <a:pt x="99" y="174"/>
                </a:lnTo>
                <a:cubicBezTo>
                  <a:pt x="92" y="174"/>
                  <a:pt x="87" y="169"/>
                  <a:pt x="87" y="163"/>
                </a:cubicBezTo>
                <a:lnTo>
                  <a:pt x="87" y="97"/>
                </a:lnTo>
                <a:lnTo>
                  <a:pt x="87" y="97"/>
                </a:lnTo>
                <a:cubicBezTo>
                  <a:pt x="87" y="91"/>
                  <a:pt x="92" y="85"/>
                  <a:pt x="99" y="85"/>
                </a:cubicBezTo>
                <a:lnTo>
                  <a:pt x="197" y="85"/>
                </a:lnTo>
                <a:lnTo>
                  <a:pt x="197" y="85"/>
                </a:lnTo>
                <a:cubicBezTo>
                  <a:pt x="203" y="85"/>
                  <a:pt x="208" y="91"/>
                  <a:pt x="208" y="97"/>
                </a:cubicBezTo>
                <a:lnTo>
                  <a:pt x="208" y="163"/>
                </a:lnTo>
                <a:close/>
                <a:moveTo>
                  <a:pt x="152" y="125"/>
                </a:moveTo>
                <a:lnTo>
                  <a:pt x="174" y="125"/>
                </a:lnTo>
                <a:lnTo>
                  <a:pt x="174" y="133"/>
                </a:lnTo>
                <a:lnTo>
                  <a:pt x="152" y="133"/>
                </a:lnTo>
                <a:lnTo>
                  <a:pt x="152" y="156"/>
                </a:lnTo>
                <a:lnTo>
                  <a:pt x="143" y="156"/>
                </a:lnTo>
                <a:lnTo>
                  <a:pt x="143" y="133"/>
                </a:lnTo>
                <a:lnTo>
                  <a:pt x="121" y="133"/>
                </a:lnTo>
                <a:lnTo>
                  <a:pt x="121" y="125"/>
                </a:lnTo>
                <a:lnTo>
                  <a:pt x="143" y="125"/>
                </a:lnTo>
                <a:lnTo>
                  <a:pt x="143" y="103"/>
                </a:lnTo>
                <a:lnTo>
                  <a:pt x="152" y="103"/>
                </a:lnTo>
                <a:lnTo>
                  <a:pt x="152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185"/>
          <p:cNvSpPr>
            <a:spLocks noChangeArrowheads="1"/>
          </p:cNvSpPr>
          <p:nvPr/>
        </p:nvSpPr>
        <p:spPr bwMode="auto">
          <a:xfrm>
            <a:off x="5660870" y="4450101"/>
            <a:ext cx="272683" cy="237872"/>
          </a:xfrm>
          <a:custGeom>
            <a:avLst/>
            <a:gdLst>
              <a:gd name="T0" fmla="*/ 175 w 209"/>
              <a:gd name="T1" fmla="*/ 0 h 180"/>
              <a:gd name="T2" fmla="*/ 164 w 209"/>
              <a:gd name="T3" fmla="*/ 1 h 180"/>
              <a:gd name="T4" fmla="*/ 118 w 209"/>
              <a:gd name="T5" fmla="*/ 53 h 180"/>
              <a:gd name="T6" fmla="*/ 125 w 209"/>
              <a:gd name="T7" fmla="*/ 53 h 180"/>
              <a:gd name="T8" fmla="*/ 138 w 209"/>
              <a:gd name="T9" fmla="*/ 69 h 180"/>
              <a:gd name="T10" fmla="*/ 129 w 209"/>
              <a:gd name="T11" fmla="*/ 93 h 180"/>
              <a:gd name="T12" fmla="*/ 115 w 209"/>
              <a:gd name="T13" fmla="*/ 110 h 180"/>
              <a:gd name="T14" fmla="*/ 98 w 209"/>
              <a:gd name="T15" fmla="*/ 70 h 180"/>
              <a:gd name="T16" fmla="*/ 96 w 209"/>
              <a:gd name="T17" fmla="*/ 54 h 180"/>
              <a:gd name="T18" fmla="*/ 91 w 209"/>
              <a:gd name="T19" fmla="*/ 28 h 180"/>
              <a:gd name="T20" fmla="*/ 67 w 209"/>
              <a:gd name="T21" fmla="*/ 5 h 180"/>
              <a:gd name="T22" fmla="*/ 47 w 209"/>
              <a:gd name="T23" fmla="*/ 11 h 180"/>
              <a:gd name="T24" fmla="*/ 2 w 209"/>
              <a:gd name="T25" fmla="*/ 48 h 180"/>
              <a:gd name="T26" fmla="*/ 1 w 209"/>
              <a:gd name="T27" fmla="*/ 55 h 180"/>
              <a:gd name="T28" fmla="*/ 3 w 209"/>
              <a:gd name="T29" fmla="*/ 58 h 180"/>
              <a:gd name="T30" fmla="*/ 25 w 209"/>
              <a:gd name="T31" fmla="*/ 62 h 180"/>
              <a:gd name="T32" fmla="*/ 31 w 209"/>
              <a:gd name="T33" fmla="*/ 61 h 180"/>
              <a:gd name="T34" fmla="*/ 41 w 209"/>
              <a:gd name="T35" fmla="*/ 78 h 180"/>
              <a:gd name="T36" fmla="*/ 43 w 209"/>
              <a:gd name="T37" fmla="*/ 86 h 180"/>
              <a:gd name="T38" fmla="*/ 54 w 209"/>
              <a:gd name="T39" fmla="*/ 123 h 180"/>
              <a:gd name="T40" fmla="*/ 92 w 209"/>
              <a:gd name="T41" fmla="*/ 179 h 180"/>
              <a:gd name="T42" fmla="*/ 115 w 209"/>
              <a:gd name="T43" fmla="*/ 172 h 180"/>
              <a:gd name="T44" fmla="*/ 206 w 209"/>
              <a:gd name="T45" fmla="*/ 37 h 180"/>
              <a:gd name="T46" fmla="*/ 197 w 209"/>
              <a:gd name="T47" fmla="*/ 35 h 180"/>
              <a:gd name="T48" fmla="*/ 154 w 209"/>
              <a:gd name="T49" fmla="*/ 124 h 180"/>
              <a:gd name="T50" fmla="*/ 92 w 209"/>
              <a:gd name="T51" fmla="*/ 171 h 180"/>
              <a:gd name="T52" fmla="*/ 86 w 209"/>
              <a:gd name="T53" fmla="*/ 170 h 180"/>
              <a:gd name="T54" fmla="*/ 60 w 209"/>
              <a:gd name="T55" fmla="*/ 116 h 180"/>
              <a:gd name="T56" fmla="*/ 49 w 209"/>
              <a:gd name="T57" fmla="*/ 76 h 180"/>
              <a:gd name="T58" fmla="*/ 43 w 209"/>
              <a:gd name="T59" fmla="*/ 60 h 180"/>
              <a:gd name="T60" fmla="*/ 22 w 209"/>
              <a:gd name="T61" fmla="*/ 55 h 180"/>
              <a:gd name="T62" fmla="*/ 13 w 209"/>
              <a:gd name="T63" fmla="*/ 56 h 180"/>
              <a:gd name="T64" fmla="*/ 9 w 209"/>
              <a:gd name="T65" fmla="*/ 52 h 180"/>
              <a:gd name="T66" fmla="*/ 22 w 209"/>
              <a:gd name="T67" fmla="*/ 41 h 180"/>
              <a:gd name="T68" fmla="*/ 67 w 209"/>
              <a:gd name="T69" fmla="*/ 14 h 180"/>
              <a:gd name="T70" fmla="*/ 70 w 209"/>
              <a:gd name="T71" fmla="*/ 14 h 180"/>
              <a:gd name="T72" fmla="*/ 88 w 209"/>
              <a:gd name="T73" fmla="*/ 55 h 180"/>
              <a:gd name="T74" fmla="*/ 90 w 209"/>
              <a:gd name="T75" fmla="*/ 71 h 180"/>
              <a:gd name="T76" fmla="*/ 103 w 209"/>
              <a:gd name="T77" fmla="*/ 112 h 180"/>
              <a:gd name="T78" fmla="*/ 137 w 209"/>
              <a:gd name="T79" fmla="*/ 97 h 180"/>
              <a:gd name="T80" fmla="*/ 147 w 209"/>
              <a:gd name="T81" fmla="*/ 70 h 180"/>
              <a:gd name="T82" fmla="*/ 143 w 209"/>
              <a:gd name="T83" fmla="*/ 51 h 180"/>
              <a:gd name="T84" fmla="*/ 124 w 209"/>
              <a:gd name="T85" fmla="*/ 45 h 180"/>
              <a:gd name="T86" fmla="*/ 175 w 209"/>
              <a:gd name="T87" fmla="*/ 8 h 180"/>
              <a:gd name="T88" fmla="*/ 195 w 209"/>
              <a:gd name="T89" fmla="*/ 1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9" h="180">
                <a:moveTo>
                  <a:pt x="201" y="10"/>
                </a:moveTo>
                <a:lnTo>
                  <a:pt x="201" y="10"/>
                </a:lnTo>
                <a:cubicBezTo>
                  <a:pt x="195" y="2"/>
                  <a:pt x="183" y="0"/>
                  <a:pt x="175" y="0"/>
                </a:cubicBezTo>
                <a:lnTo>
                  <a:pt x="175" y="0"/>
                </a:lnTo>
                <a:cubicBezTo>
                  <a:pt x="171" y="0"/>
                  <a:pt x="168" y="0"/>
                  <a:pt x="164" y="1"/>
                </a:cubicBezTo>
                <a:lnTo>
                  <a:pt x="164" y="1"/>
                </a:lnTo>
                <a:cubicBezTo>
                  <a:pt x="141" y="7"/>
                  <a:pt x="122" y="25"/>
                  <a:pt x="114" y="48"/>
                </a:cubicBezTo>
                <a:lnTo>
                  <a:pt x="112" y="54"/>
                </a:lnTo>
                <a:lnTo>
                  <a:pt x="118" y="53"/>
                </a:lnTo>
                <a:lnTo>
                  <a:pt x="118" y="53"/>
                </a:lnTo>
                <a:cubicBezTo>
                  <a:pt x="121" y="53"/>
                  <a:pt x="123" y="53"/>
                  <a:pt x="125" y="53"/>
                </a:cubicBezTo>
                <a:lnTo>
                  <a:pt x="125" y="53"/>
                </a:lnTo>
                <a:cubicBezTo>
                  <a:pt x="131" y="53"/>
                  <a:pt x="134" y="54"/>
                  <a:pt x="137" y="56"/>
                </a:cubicBezTo>
                <a:lnTo>
                  <a:pt x="137" y="56"/>
                </a:lnTo>
                <a:cubicBezTo>
                  <a:pt x="138" y="58"/>
                  <a:pt x="139" y="63"/>
                  <a:pt x="138" y="69"/>
                </a:cubicBezTo>
                <a:lnTo>
                  <a:pt x="138" y="69"/>
                </a:lnTo>
                <a:cubicBezTo>
                  <a:pt x="137" y="77"/>
                  <a:pt x="134" y="85"/>
                  <a:pt x="130" y="92"/>
                </a:cubicBezTo>
                <a:lnTo>
                  <a:pt x="129" y="93"/>
                </a:lnTo>
                <a:lnTo>
                  <a:pt x="129" y="93"/>
                </a:lnTo>
                <a:cubicBezTo>
                  <a:pt x="126" y="99"/>
                  <a:pt x="120" y="110"/>
                  <a:pt x="115" y="110"/>
                </a:cubicBezTo>
                <a:lnTo>
                  <a:pt x="115" y="110"/>
                </a:lnTo>
                <a:cubicBezTo>
                  <a:pt x="112" y="110"/>
                  <a:pt x="110" y="109"/>
                  <a:pt x="109" y="106"/>
                </a:cubicBezTo>
                <a:lnTo>
                  <a:pt x="109" y="106"/>
                </a:lnTo>
                <a:cubicBezTo>
                  <a:pt x="101" y="98"/>
                  <a:pt x="100" y="83"/>
                  <a:pt x="98" y="70"/>
                </a:cubicBezTo>
                <a:lnTo>
                  <a:pt x="98" y="70"/>
                </a:lnTo>
                <a:cubicBezTo>
                  <a:pt x="98" y="65"/>
                  <a:pt x="97" y="61"/>
                  <a:pt x="97" y="57"/>
                </a:cubicBezTo>
                <a:lnTo>
                  <a:pt x="96" y="54"/>
                </a:lnTo>
                <a:lnTo>
                  <a:pt x="96" y="54"/>
                </a:lnTo>
                <a:cubicBezTo>
                  <a:pt x="95" y="45"/>
                  <a:pt x="93" y="36"/>
                  <a:pt x="91" y="28"/>
                </a:cubicBezTo>
                <a:lnTo>
                  <a:pt x="91" y="28"/>
                </a:lnTo>
                <a:cubicBezTo>
                  <a:pt x="88" y="20"/>
                  <a:pt x="82" y="9"/>
                  <a:pt x="73" y="6"/>
                </a:cubicBezTo>
                <a:lnTo>
                  <a:pt x="73" y="6"/>
                </a:lnTo>
                <a:cubicBezTo>
                  <a:pt x="71" y="6"/>
                  <a:pt x="69" y="5"/>
                  <a:pt x="67" y="5"/>
                </a:cubicBezTo>
                <a:lnTo>
                  <a:pt x="67" y="5"/>
                </a:lnTo>
                <a:cubicBezTo>
                  <a:pt x="60" y="6"/>
                  <a:pt x="53" y="8"/>
                  <a:pt x="47" y="11"/>
                </a:cubicBezTo>
                <a:lnTo>
                  <a:pt x="47" y="11"/>
                </a:lnTo>
                <a:cubicBezTo>
                  <a:pt x="36" y="18"/>
                  <a:pt x="26" y="26"/>
                  <a:pt x="16" y="35"/>
                </a:cubicBezTo>
                <a:lnTo>
                  <a:pt x="16" y="35"/>
                </a:lnTo>
                <a:cubicBezTo>
                  <a:pt x="12" y="39"/>
                  <a:pt x="6" y="44"/>
                  <a:pt x="2" y="48"/>
                </a:cubicBezTo>
                <a:lnTo>
                  <a:pt x="0" y="49"/>
                </a:lnTo>
                <a:lnTo>
                  <a:pt x="0" y="54"/>
                </a:lnTo>
                <a:lnTo>
                  <a:pt x="1" y="55"/>
                </a:lnTo>
                <a:lnTo>
                  <a:pt x="1" y="55"/>
                </a:lnTo>
                <a:cubicBezTo>
                  <a:pt x="2" y="56"/>
                  <a:pt x="3" y="57"/>
                  <a:pt x="3" y="58"/>
                </a:cubicBezTo>
                <a:lnTo>
                  <a:pt x="3" y="58"/>
                </a:lnTo>
                <a:cubicBezTo>
                  <a:pt x="5" y="61"/>
                  <a:pt x="8" y="64"/>
                  <a:pt x="12" y="64"/>
                </a:cubicBezTo>
                <a:lnTo>
                  <a:pt x="12" y="64"/>
                </a:lnTo>
                <a:cubicBezTo>
                  <a:pt x="16" y="65"/>
                  <a:pt x="21" y="64"/>
                  <a:pt x="25" y="62"/>
                </a:cubicBezTo>
                <a:lnTo>
                  <a:pt x="25" y="62"/>
                </a:lnTo>
                <a:cubicBezTo>
                  <a:pt x="27" y="62"/>
                  <a:pt x="29" y="61"/>
                  <a:pt x="31" y="61"/>
                </a:cubicBezTo>
                <a:lnTo>
                  <a:pt x="31" y="61"/>
                </a:lnTo>
                <a:cubicBezTo>
                  <a:pt x="33" y="61"/>
                  <a:pt x="35" y="62"/>
                  <a:pt x="36" y="64"/>
                </a:cubicBezTo>
                <a:lnTo>
                  <a:pt x="36" y="64"/>
                </a:lnTo>
                <a:cubicBezTo>
                  <a:pt x="38" y="69"/>
                  <a:pt x="40" y="74"/>
                  <a:pt x="41" y="78"/>
                </a:cubicBezTo>
                <a:lnTo>
                  <a:pt x="41" y="78"/>
                </a:lnTo>
                <a:cubicBezTo>
                  <a:pt x="42" y="81"/>
                  <a:pt x="43" y="83"/>
                  <a:pt x="43" y="86"/>
                </a:cubicBezTo>
                <a:lnTo>
                  <a:pt x="43" y="86"/>
                </a:lnTo>
                <a:cubicBezTo>
                  <a:pt x="47" y="96"/>
                  <a:pt x="50" y="106"/>
                  <a:pt x="52" y="118"/>
                </a:cubicBezTo>
                <a:lnTo>
                  <a:pt x="54" y="123"/>
                </a:lnTo>
                <a:lnTo>
                  <a:pt x="54" y="123"/>
                </a:lnTo>
                <a:cubicBezTo>
                  <a:pt x="58" y="143"/>
                  <a:pt x="65" y="170"/>
                  <a:pt x="83" y="178"/>
                </a:cubicBezTo>
                <a:lnTo>
                  <a:pt x="83" y="178"/>
                </a:lnTo>
                <a:cubicBezTo>
                  <a:pt x="86" y="179"/>
                  <a:pt x="89" y="179"/>
                  <a:pt x="92" y="179"/>
                </a:cubicBezTo>
                <a:lnTo>
                  <a:pt x="92" y="179"/>
                </a:lnTo>
                <a:cubicBezTo>
                  <a:pt x="100" y="179"/>
                  <a:pt x="108" y="177"/>
                  <a:pt x="115" y="172"/>
                </a:cubicBezTo>
                <a:lnTo>
                  <a:pt x="115" y="172"/>
                </a:lnTo>
                <a:cubicBezTo>
                  <a:pt x="135" y="160"/>
                  <a:pt x="150" y="143"/>
                  <a:pt x="160" y="130"/>
                </a:cubicBezTo>
                <a:lnTo>
                  <a:pt x="160" y="130"/>
                </a:lnTo>
                <a:cubicBezTo>
                  <a:pt x="189" y="91"/>
                  <a:pt x="204" y="48"/>
                  <a:pt x="206" y="37"/>
                </a:cubicBezTo>
                <a:lnTo>
                  <a:pt x="206" y="37"/>
                </a:lnTo>
                <a:cubicBezTo>
                  <a:pt x="208" y="25"/>
                  <a:pt x="206" y="17"/>
                  <a:pt x="201" y="10"/>
                </a:cubicBezTo>
                <a:close/>
                <a:moveTo>
                  <a:pt x="197" y="35"/>
                </a:moveTo>
                <a:lnTo>
                  <a:pt x="197" y="35"/>
                </a:lnTo>
                <a:cubicBezTo>
                  <a:pt x="196" y="45"/>
                  <a:pt x="181" y="87"/>
                  <a:pt x="154" y="124"/>
                </a:cubicBezTo>
                <a:lnTo>
                  <a:pt x="154" y="124"/>
                </a:lnTo>
                <a:cubicBezTo>
                  <a:pt x="139" y="144"/>
                  <a:pt x="125" y="156"/>
                  <a:pt x="111" y="165"/>
                </a:cubicBezTo>
                <a:lnTo>
                  <a:pt x="111" y="165"/>
                </a:lnTo>
                <a:cubicBezTo>
                  <a:pt x="105" y="169"/>
                  <a:pt x="98" y="171"/>
                  <a:pt x="92" y="171"/>
                </a:cubicBezTo>
                <a:lnTo>
                  <a:pt x="92" y="171"/>
                </a:lnTo>
                <a:cubicBezTo>
                  <a:pt x="90" y="171"/>
                  <a:pt x="88" y="171"/>
                  <a:pt x="86" y="170"/>
                </a:cubicBezTo>
                <a:lnTo>
                  <a:pt x="86" y="170"/>
                </a:lnTo>
                <a:cubicBezTo>
                  <a:pt x="72" y="164"/>
                  <a:pt x="66" y="139"/>
                  <a:pt x="62" y="121"/>
                </a:cubicBezTo>
                <a:lnTo>
                  <a:pt x="60" y="116"/>
                </a:lnTo>
                <a:lnTo>
                  <a:pt x="60" y="116"/>
                </a:lnTo>
                <a:cubicBezTo>
                  <a:pt x="58" y="104"/>
                  <a:pt x="55" y="93"/>
                  <a:pt x="51" y="83"/>
                </a:cubicBezTo>
                <a:lnTo>
                  <a:pt x="51" y="83"/>
                </a:lnTo>
                <a:cubicBezTo>
                  <a:pt x="50" y="81"/>
                  <a:pt x="50" y="78"/>
                  <a:pt x="49" y="76"/>
                </a:cubicBezTo>
                <a:lnTo>
                  <a:pt x="49" y="76"/>
                </a:lnTo>
                <a:cubicBezTo>
                  <a:pt x="48" y="71"/>
                  <a:pt x="46" y="65"/>
                  <a:pt x="43" y="60"/>
                </a:cubicBezTo>
                <a:lnTo>
                  <a:pt x="43" y="60"/>
                </a:lnTo>
                <a:cubicBezTo>
                  <a:pt x="41" y="56"/>
                  <a:pt x="36" y="53"/>
                  <a:pt x="31" y="53"/>
                </a:cubicBezTo>
                <a:lnTo>
                  <a:pt x="31" y="53"/>
                </a:lnTo>
                <a:cubicBezTo>
                  <a:pt x="28" y="53"/>
                  <a:pt x="25" y="53"/>
                  <a:pt x="22" y="55"/>
                </a:cubicBezTo>
                <a:lnTo>
                  <a:pt x="22" y="55"/>
                </a:lnTo>
                <a:cubicBezTo>
                  <a:pt x="19" y="56"/>
                  <a:pt x="16" y="56"/>
                  <a:pt x="13" y="56"/>
                </a:cubicBezTo>
                <a:lnTo>
                  <a:pt x="13" y="56"/>
                </a:lnTo>
                <a:cubicBezTo>
                  <a:pt x="12" y="56"/>
                  <a:pt x="11" y="55"/>
                  <a:pt x="10" y="53"/>
                </a:cubicBezTo>
                <a:lnTo>
                  <a:pt x="10" y="53"/>
                </a:lnTo>
                <a:cubicBezTo>
                  <a:pt x="10" y="53"/>
                  <a:pt x="10" y="53"/>
                  <a:pt x="9" y="52"/>
                </a:cubicBezTo>
                <a:lnTo>
                  <a:pt x="9" y="52"/>
                </a:lnTo>
                <a:cubicBezTo>
                  <a:pt x="14" y="49"/>
                  <a:pt x="18" y="45"/>
                  <a:pt x="22" y="41"/>
                </a:cubicBezTo>
                <a:lnTo>
                  <a:pt x="22" y="41"/>
                </a:lnTo>
                <a:cubicBezTo>
                  <a:pt x="31" y="33"/>
                  <a:pt x="41" y="25"/>
                  <a:pt x="52" y="18"/>
                </a:cubicBezTo>
                <a:lnTo>
                  <a:pt x="52" y="18"/>
                </a:lnTo>
                <a:cubicBezTo>
                  <a:pt x="56" y="16"/>
                  <a:pt x="61" y="14"/>
                  <a:pt x="67" y="14"/>
                </a:cubicBezTo>
                <a:lnTo>
                  <a:pt x="67" y="14"/>
                </a:lnTo>
                <a:cubicBezTo>
                  <a:pt x="68" y="14"/>
                  <a:pt x="69" y="14"/>
                  <a:pt x="70" y="14"/>
                </a:cubicBezTo>
                <a:lnTo>
                  <a:pt x="70" y="14"/>
                </a:lnTo>
                <a:cubicBezTo>
                  <a:pt x="76" y="16"/>
                  <a:pt x="81" y="24"/>
                  <a:pt x="83" y="31"/>
                </a:cubicBezTo>
                <a:lnTo>
                  <a:pt x="83" y="31"/>
                </a:lnTo>
                <a:cubicBezTo>
                  <a:pt x="85" y="39"/>
                  <a:pt x="87" y="47"/>
                  <a:pt x="88" y="55"/>
                </a:cubicBezTo>
                <a:lnTo>
                  <a:pt x="88" y="59"/>
                </a:lnTo>
                <a:lnTo>
                  <a:pt x="88" y="59"/>
                </a:lnTo>
                <a:cubicBezTo>
                  <a:pt x="89" y="62"/>
                  <a:pt x="90" y="66"/>
                  <a:pt x="90" y="71"/>
                </a:cubicBezTo>
                <a:lnTo>
                  <a:pt x="90" y="71"/>
                </a:lnTo>
                <a:cubicBezTo>
                  <a:pt x="91" y="85"/>
                  <a:pt x="93" y="102"/>
                  <a:pt x="103" y="112"/>
                </a:cubicBezTo>
                <a:lnTo>
                  <a:pt x="103" y="112"/>
                </a:lnTo>
                <a:cubicBezTo>
                  <a:pt x="106" y="116"/>
                  <a:pt x="110" y="118"/>
                  <a:pt x="115" y="118"/>
                </a:cubicBezTo>
                <a:lnTo>
                  <a:pt x="115" y="118"/>
                </a:lnTo>
                <a:cubicBezTo>
                  <a:pt x="125" y="118"/>
                  <a:pt x="132" y="106"/>
                  <a:pt x="137" y="97"/>
                </a:cubicBezTo>
                <a:lnTo>
                  <a:pt x="137" y="97"/>
                </a:lnTo>
                <a:lnTo>
                  <a:pt x="137" y="97"/>
                </a:lnTo>
                <a:cubicBezTo>
                  <a:pt x="142" y="88"/>
                  <a:pt x="146" y="79"/>
                  <a:pt x="147" y="70"/>
                </a:cubicBezTo>
                <a:lnTo>
                  <a:pt x="147" y="70"/>
                </a:lnTo>
                <a:cubicBezTo>
                  <a:pt x="148" y="61"/>
                  <a:pt x="146" y="55"/>
                  <a:pt x="143" y="51"/>
                </a:cubicBezTo>
                <a:lnTo>
                  <a:pt x="143" y="51"/>
                </a:lnTo>
                <a:cubicBezTo>
                  <a:pt x="138" y="46"/>
                  <a:pt x="131" y="44"/>
                  <a:pt x="125" y="45"/>
                </a:cubicBezTo>
                <a:lnTo>
                  <a:pt x="124" y="45"/>
                </a:lnTo>
                <a:lnTo>
                  <a:pt x="124" y="45"/>
                </a:lnTo>
                <a:cubicBezTo>
                  <a:pt x="132" y="27"/>
                  <a:pt x="147" y="14"/>
                  <a:pt x="166" y="9"/>
                </a:cubicBezTo>
                <a:lnTo>
                  <a:pt x="166" y="9"/>
                </a:lnTo>
                <a:cubicBezTo>
                  <a:pt x="169" y="9"/>
                  <a:pt x="172" y="8"/>
                  <a:pt x="175" y="8"/>
                </a:cubicBezTo>
                <a:lnTo>
                  <a:pt x="175" y="8"/>
                </a:lnTo>
                <a:cubicBezTo>
                  <a:pt x="181" y="8"/>
                  <a:pt x="190" y="10"/>
                  <a:pt x="195" y="15"/>
                </a:cubicBezTo>
                <a:lnTo>
                  <a:pt x="195" y="15"/>
                </a:lnTo>
                <a:cubicBezTo>
                  <a:pt x="198" y="20"/>
                  <a:pt x="199" y="26"/>
                  <a:pt x="197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Freeform 186"/>
          <p:cNvSpPr>
            <a:spLocks noChangeArrowheads="1"/>
          </p:cNvSpPr>
          <p:nvPr/>
        </p:nvSpPr>
        <p:spPr bwMode="auto">
          <a:xfrm>
            <a:off x="5655070" y="5047680"/>
            <a:ext cx="284283" cy="179852"/>
          </a:xfrm>
          <a:custGeom>
            <a:avLst/>
            <a:gdLst>
              <a:gd name="T0" fmla="*/ 29 w 216"/>
              <a:gd name="T1" fmla="*/ 112 h 138"/>
              <a:gd name="T2" fmla="*/ 88 w 216"/>
              <a:gd name="T3" fmla="*/ 91 h 138"/>
              <a:gd name="T4" fmla="*/ 68 w 216"/>
              <a:gd name="T5" fmla="*/ 104 h 138"/>
              <a:gd name="T6" fmla="*/ 70 w 216"/>
              <a:gd name="T7" fmla="*/ 78 h 138"/>
              <a:gd name="T8" fmla="*/ 79 w 216"/>
              <a:gd name="T9" fmla="*/ 91 h 138"/>
              <a:gd name="T10" fmla="*/ 83 w 216"/>
              <a:gd name="T11" fmla="*/ 40 h 138"/>
              <a:gd name="T12" fmla="*/ 29 w 216"/>
              <a:gd name="T13" fmla="*/ 58 h 138"/>
              <a:gd name="T14" fmla="*/ 83 w 216"/>
              <a:gd name="T15" fmla="*/ 40 h 138"/>
              <a:gd name="T16" fmla="*/ 70 w 216"/>
              <a:gd name="T17" fmla="*/ 31 h 138"/>
              <a:gd name="T18" fmla="*/ 68 w 216"/>
              <a:gd name="T19" fmla="*/ 50 h 138"/>
              <a:gd name="T20" fmla="*/ 200 w 216"/>
              <a:gd name="T21" fmla="*/ 46 h 138"/>
              <a:gd name="T22" fmla="*/ 164 w 216"/>
              <a:gd name="T23" fmla="*/ 32 h 138"/>
              <a:gd name="T24" fmla="*/ 112 w 216"/>
              <a:gd name="T25" fmla="*/ 76 h 138"/>
              <a:gd name="T26" fmla="*/ 105 w 216"/>
              <a:gd name="T27" fmla="*/ 65 h 138"/>
              <a:gd name="T28" fmla="*/ 110 w 216"/>
              <a:gd name="T29" fmla="*/ 37 h 138"/>
              <a:gd name="T30" fmla="*/ 0 w 216"/>
              <a:gd name="T31" fmla="*/ 0 h 138"/>
              <a:gd name="T32" fmla="*/ 71 w 216"/>
              <a:gd name="T33" fmla="*/ 134 h 138"/>
              <a:gd name="T34" fmla="*/ 94 w 216"/>
              <a:gd name="T35" fmla="*/ 129 h 138"/>
              <a:gd name="T36" fmla="*/ 124 w 216"/>
              <a:gd name="T37" fmla="*/ 122 h 138"/>
              <a:gd name="T38" fmla="*/ 164 w 216"/>
              <a:gd name="T39" fmla="*/ 137 h 138"/>
              <a:gd name="T40" fmla="*/ 166 w 216"/>
              <a:gd name="T41" fmla="*/ 137 h 138"/>
              <a:gd name="T42" fmla="*/ 180 w 216"/>
              <a:gd name="T43" fmla="*/ 95 h 138"/>
              <a:gd name="T44" fmla="*/ 179 w 216"/>
              <a:gd name="T45" fmla="*/ 104 h 138"/>
              <a:gd name="T46" fmla="*/ 164 w 216"/>
              <a:gd name="T47" fmla="*/ 109 h 138"/>
              <a:gd name="T48" fmla="*/ 154 w 216"/>
              <a:gd name="T49" fmla="*/ 106 h 138"/>
              <a:gd name="T50" fmla="*/ 212 w 216"/>
              <a:gd name="T51" fmla="*/ 91 h 138"/>
              <a:gd name="T52" fmla="*/ 106 w 216"/>
              <a:gd name="T53" fmla="*/ 93 h 138"/>
              <a:gd name="T54" fmla="*/ 90 w 216"/>
              <a:gd name="T55" fmla="*/ 121 h 138"/>
              <a:gd name="T56" fmla="*/ 9 w 216"/>
              <a:gd name="T57" fmla="*/ 8 h 138"/>
              <a:gd name="T58" fmla="*/ 102 w 216"/>
              <a:gd name="T59" fmla="*/ 37 h 138"/>
              <a:gd name="T60" fmla="*/ 87 w 216"/>
              <a:gd name="T61" fmla="*/ 66 h 138"/>
              <a:gd name="T62" fmla="*/ 99 w 216"/>
              <a:gd name="T63" fmla="*/ 71 h 138"/>
              <a:gd name="T64" fmla="*/ 138 w 216"/>
              <a:gd name="T65" fmla="*/ 87 h 138"/>
              <a:gd name="T66" fmla="*/ 149 w 216"/>
              <a:gd name="T67" fmla="*/ 113 h 138"/>
              <a:gd name="T68" fmla="*/ 164 w 216"/>
              <a:gd name="T69" fmla="*/ 117 h 138"/>
              <a:gd name="T70" fmla="*/ 185 w 216"/>
              <a:gd name="T71" fmla="*/ 110 h 138"/>
              <a:gd name="T72" fmla="*/ 203 w 216"/>
              <a:gd name="T73" fmla="*/ 103 h 138"/>
              <a:gd name="T74" fmla="*/ 166 w 216"/>
              <a:gd name="T75" fmla="*/ 129 h 138"/>
              <a:gd name="T76" fmla="*/ 130 w 216"/>
              <a:gd name="T77" fmla="*/ 116 h 138"/>
              <a:gd name="T78" fmla="*/ 119 w 216"/>
              <a:gd name="T79" fmla="*/ 85 h 138"/>
              <a:gd name="T80" fmla="*/ 164 w 216"/>
              <a:gd name="T81" fmla="*/ 40 h 138"/>
              <a:gd name="T82" fmla="*/ 194 w 216"/>
              <a:gd name="T83" fmla="*/ 52 h 138"/>
              <a:gd name="T84" fmla="*/ 164 w 216"/>
              <a:gd name="T85" fmla="*/ 50 h 138"/>
              <a:gd name="T86" fmla="*/ 188 w 216"/>
              <a:gd name="T87" fmla="*/ 78 h 138"/>
              <a:gd name="T88" fmla="*/ 181 w 216"/>
              <a:gd name="T89" fmla="*/ 57 h 138"/>
              <a:gd name="T90" fmla="*/ 147 w 216"/>
              <a:gd name="T91" fmla="*/ 70 h 138"/>
              <a:gd name="T92" fmla="*/ 164 w 216"/>
              <a:gd name="T93" fmla="*/ 58 h 138"/>
              <a:gd name="T94" fmla="*/ 179 w 216"/>
              <a:gd name="T95" fmla="*/ 70 h 138"/>
              <a:gd name="T96" fmla="*/ 132 w 216"/>
              <a:gd name="T97" fmla="*/ 7 h 138"/>
              <a:gd name="T98" fmla="*/ 193 w 216"/>
              <a:gd name="T99" fmla="*/ 7 h 138"/>
              <a:gd name="T100" fmla="*/ 141 w 216"/>
              <a:gd name="T101" fmla="*/ 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" h="138">
                <a:moveTo>
                  <a:pt x="70" y="70"/>
                </a:moveTo>
                <a:lnTo>
                  <a:pt x="29" y="70"/>
                </a:lnTo>
                <a:lnTo>
                  <a:pt x="29" y="112"/>
                </a:lnTo>
                <a:lnTo>
                  <a:pt x="68" y="112"/>
                </a:lnTo>
                <a:lnTo>
                  <a:pt x="68" y="112"/>
                </a:lnTo>
                <a:cubicBezTo>
                  <a:pt x="81" y="112"/>
                  <a:pt x="88" y="104"/>
                  <a:pt x="88" y="91"/>
                </a:cubicBezTo>
                <a:lnTo>
                  <a:pt x="88" y="91"/>
                </a:lnTo>
                <a:cubicBezTo>
                  <a:pt x="88" y="74"/>
                  <a:pt x="76" y="70"/>
                  <a:pt x="70" y="70"/>
                </a:cubicBezTo>
                <a:close/>
                <a:moveTo>
                  <a:pt x="68" y="104"/>
                </a:moveTo>
                <a:lnTo>
                  <a:pt x="38" y="104"/>
                </a:lnTo>
                <a:lnTo>
                  <a:pt x="38" y="78"/>
                </a:lnTo>
                <a:lnTo>
                  <a:pt x="70" y="78"/>
                </a:lnTo>
                <a:lnTo>
                  <a:pt x="70" y="78"/>
                </a:lnTo>
                <a:cubicBezTo>
                  <a:pt x="72" y="78"/>
                  <a:pt x="79" y="79"/>
                  <a:pt x="79" y="91"/>
                </a:cubicBezTo>
                <a:lnTo>
                  <a:pt x="79" y="91"/>
                </a:lnTo>
                <a:cubicBezTo>
                  <a:pt x="79" y="102"/>
                  <a:pt x="74" y="103"/>
                  <a:pt x="68" y="104"/>
                </a:cubicBezTo>
                <a:close/>
                <a:moveTo>
                  <a:pt x="83" y="40"/>
                </a:moveTo>
                <a:lnTo>
                  <a:pt x="83" y="40"/>
                </a:lnTo>
                <a:cubicBezTo>
                  <a:pt x="83" y="26"/>
                  <a:pt x="75" y="22"/>
                  <a:pt x="70" y="22"/>
                </a:cubicBezTo>
                <a:lnTo>
                  <a:pt x="29" y="22"/>
                </a:lnTo>
                <a:lnTo>
                  <a:pt x="29" y="58"/>
                </a:lnTo>
                <a:lnTo>
                  <a:pt x="68" y="58"/>
                </a:lnTo>
                <a:lnTo>
                  <a:pt x="68" y="58"/>
                </a:lnTo>
                <a:cubicBezTo>
                  <a:pt x="78" y="58"/>
                  <a:pt x="83" y="52"/>
                  <a:pt x="83" y="40"/>
                </a:cubicBezTo>
                <a:close/>
                <a:moveTo>
                  <a:pt x="38" y="31"/>
                </a:moveTo>
                <a:lnTo>
                  <a:pt x="70" y="31"/>
                </a:lnTo>
                <a:lnTo>
                  <a:pt x="70" y="31"/>
                </a:lnTo>
                <a:cubicBezTo>
                  <a:pt x="70" y="31"/>
                  <a:pt x="75" y="31"/>
                  <a:pt x="75" y="40"/>
                </a:cubicBezTo>
                <a:lnTo>
                  <a:pt x="75" y="40"/>
                </a:lnTo>
                <a:cubicBezTo>
                  <a:pt x="75" y="50"/>
                  <a:pt x="71" y="50"/>
                  <a:pt x="68" y="50"/>
                </a:cubicBezTo>
                <a:lnTo>
                  <a:pt x="38" y="50"/>
                </a:lnTo>
                <a:lnTo>
                  <a:pt x="38" y="31"/>
                </a:lnTo>
                <a:close/>
                <a:moveTo>
                  <a:pt x="200" y="46"/>
                </a:moveTo>
                <a:lnTo>
                  <a:pt x="200" y="46"/>
                </a:lnTo>
                <a:cubicBezTo>
                  <a:pt x="192" y="37"/>
                  <a:pt x="180" y="32"/>
                  <a:pt x="164" y="32"/>
                </a:cubicBezTo>
                <a:lnTo>
                  <a:pt x="164" y="32"/>
                </a:lnTo>
                <a:cubicBezTo>
                  <a:pt x="137" y="32"/>
                  <a:pt x="123" y="46"/>
                  <a:pt x="117" y="58"/>
                </a:cubicBezTo>
                <a:lnTo>
                  <a:pt x="117" y="58"/>
                </a:lnTo>
                <a:cubicBezTo>
                  <a:pt x="115" y="64"/>
                  <a:pt x="113" y="70"/>
                  <a:pt x="112" y="76"/>
                </a:cubicBezTo>
                <a:lnTo>
                  <a:pt x="112" y="76"/>
                </a:lnTo>
                <a:cubicBezTo>
                  <a:pt x="111" y="72"/>
                  <a:pt x="108" y="68"/>
                  <a:pt x="105" y="65"/>
                </a:cubicBezTo>
                <a:lnTo>
                  <a:pt x="105" y="65"/>
                </a:lnTo>
                <a:cubicBezTo>
                  <a:pt x="104" y="63"/>
                  <a:pt x="102" y="62"/>
                  <a:pt x="100" y="61"/>
                </a:cubicBezTo>
                <a:lnTo>
                  <a:pt x="100" y="61"/>
                </a:lnTo>
                <a:cubicBezTo>
                  <a:pt x="107" y="55"/>
                  <a:pt x="111" y="46"/>
                  <a:pt x="110" y="37"/>
                </a:cubicBezTo>
                <a:lnTo>
                  <a:pt x="110" y="37"/>
                </a:lnTo>
                <a:cubicBezTo>
                  <a:pt x="110" y="14"/>
                  <a:pt x="94" y="0"/>
                  <a:pt x="70" y="0"/>
                </a:cubicBezTo>
                <a:lnTo>
                  <a:pt x="0" y="0"/>
                </a:lnTo>
                <a:lnTo>
                  <a:pt x="0" y="134"/>
                </a:lnTo>
                <a:lnTo>
                  <a:pt x="70" y="134"/>
                </a:lnTo>
                <a:lnTo>
                  <a:pt x="71" y="134"/>
                </a:lnTo>
                <a:lnTo>
                  <a:pt x="71" y="134"/>
                </a:lnTo>
                <a:cubicBezTo>
                  <a:pt x="79" y="134"/>
                  <a:pt x="87" y="132"/>
                  <a:pt x="94" y="129"/>
                </a:cubicBezTo>
                <a:lnTo>
                  <a:pt x="94" y="129"/>
                </a:lnTo>
                <a:cubicBezTo>
                  <a:pt x="104" y="124"/>
                  <a:pt x="111" y="114"/>
                  <a:pt x="113" y="103"/>
                </a:cubicBezTo>
                <a:lnTo>
                  <a:pt x="113" y="103"/>
                </a:lnTo>
                <a:cubicBezTo>
                  <a:pt x="115" y="110"/>
                  <a:pt x="119" y="117"/>
                  <a:pt x="124" y="122"/>
                </a:cubicBezTo>
                <a:lnTo>
                  <a:pt x="124" y="122"/>
                </a:lnTo>
                <a:cubicBezTo>
                  <a:pt x="134" y="132"/>
                  <a:pt x="146" y="137"/>
                  <a:pt x="164" y="137"/>
                </a:cubicBezTo>
                <a:lnTo>
                  <a:pt x="164" y="137"/>
                </a:lnTo>
                <a:lnTo>
                  <a:pt x="164" y="137"/>
                </a:lnTo>
                <a:cubicBezTo>
                  <a:pt x="164" y="137"/>
                  <a:pt x="164" y="137"/>
                  <a:pt x="166" y="137"/>
                </a:cubicBezTo>
                <a:lnTo>
                  <a:pt x="166" y="137"/>
                </a:lnTo>
                <a:cubicBezTo>
                  <a:pt x="188" y="137"/>
                  <a:pt x="211" y="127"/>
                  <a:pt x="211" y="99"/>
                </a:cubicBezTo>
                <a:lnTo>
                  <a:pt x="211" y="95"/>
                </a:lnTo>
                <a:lnTo>
                  <a:pt x="180" y="95"/>
                </a:lnTo>
                <a:lnTo>
                  <a:pt x="181" y="100"/>
                </a:lnTo>
                <a:lnTo>
                  <a:pt x="181" y="100"/>
                </a:lnTo>
                <a:cubicBezTo>
                  <a:pt x="181" y="101"/>
                  <a:pt x="180" y="103"/>
                  <a:pt x="179" y="104"/>
                </a:cubicBezTo>
                <a:lnTo>
                  <a:pt x="179" y="104"/>
                </a:lnTo>
                <a:cubicBezTo>
                  <a:pt x="175" y="108"/>
                  <a:pt x="169" y="109"/>
                  <a:pt x="164" y="109"/>
                </a:cubicBezTo>
                <a:lnTo>
                  <a:pt x="164" y="109"/>
                </a:lnTo>
                <a:lnTo>
                  <a:pt x="164" y="109"/>
                </a:lnTo>
                <a:cubicBezTo>
                  <a:pt x="160" y="109"/>
                  <a:pt x="157" y="108"/>
                  <a:pt x="154" y="106"/>
                </a:cubicBezTo>
                <a:lnTo>
                  <a:pt x="154" y="106"/>
                </a:lnTo>
                <a:cubicBezTo>
                  <a:pt x="150" y="104"/>
                  <a:pt x="147" y="100"/>
                  <a:pt x="147" y="95"/>
                </a:cubicBezTo>
                <a:lnTo>
                  <a:pt x="211" y="95"/>
                </a:lnTo>
                <a:lnTo>
                  <a:pt x="212" y="91"/>
                </a:lnTo>
                <a:lnTo>
                  <a:pt x="212" y="91"/>
                </a:lnTo>
                <a:cubicBezTo>
                  <a:pt x="212" y="90"/>
                  <a:pt x="215" y="64"/>
                  <a:pt x="200" y="46"/>
                </a:cubicBezTo>
                <a:close/>
                <a:moveTo>
                  <a:pt x="106" y="93"/>
                </a:moveTo>
                <a:lnTo>
                  <a:pt x="106" y="93"/>
                </a:lnTo>
                <a:cubicBezTo>
                  <a:pt x="106" y="106"/>
                  <a:pt x="101" y="116"/>
                  <a:pt x="90" y="121"/>
                </a:cubicBezTo>
                <a:lnTo>
                  <a:pt x="90" y="121"/>
                </a:lnTo>
                <a:cubicBezTo>
                  <a:pt x="84" y="124"/>
                  <a:pt x="77" y="126"/>
                  <a:pt x="71" y="126"/>
                </a:cubicBezTo>
                <a:lnTo>
                  <a:pt x="9" y="126"/>
                </a:lnTo>
                <a:lnTo>
                  <a:pt x="9" y="8"/>
                </a:lnTo>
                <a:lnTo>
                  <a:pt x="70" y="8"/>
                </a:lnTo>
                <a:lnTo>
                  <a:pt x="70" y="8"/>
                </a:lnTo>
                <a:cubicBezTo>
                  <a:pt x="90" y="8"/>
                  <a:pt x="102" y="19"/>
                  <a:pt x="102" y="37"/>
                </a:cubicBezTo>
                <a:lnTo>
                  <a:pt x="102" y="37"/>
                </a:lnTo>
                <a:cubicBezTo>
                  <a:pt x="102" y="55"/>
                  <a:pt x="88" y="57"/>
                  <a:pt x="86" y="58"/>
                </a:cubicBezTo>
                <a:lnTo>
                  <a:pt x="87" y="66"/>
                </a:lnTo>
                <a:lnTo>
                  <a:pt x="87" y="66"/>
                </a:lnTo>
                <a:cubicBezTo>
                  <a:pt x="91" y="66"/>
                  <a:pt x="96" y="67"/>
                  <a:pt x="99" y="71"/>
                </a:cubicBezTo>
                <a:lnTo>
                  <a:pt x="99" y="71"/>
                </a:lnTo>
                <a:cubicBezTo>
                  <a:pt x="107" y="78"/>
                  <a:pt x="106" y="93"/>
                  <a:pt x="106" y="93"/>
                </a:cubicBezTo>
                <a:close/>
                <a:moveTo>
                  <a:pt x="204" y="87"/>
                </a:moveTo>
                <a:lnTo>
                  <a:pt x="138" y="87"/>
                </a:lnTo>
                <a:lnTo>
                  <a:pt x="138" y="91"/>
                </a:lnTo>
                <a:lnTo>
                  <a:pt x="138" y="91"/>
                </a:lnTo>
                <a:cubicBezTo>
                  <a:pt x="138" y="104"/>
                  <a:pt x="144" y="110"/>
                  <a:pt x="149" y="113"/>
                </a:cubicBezTo>
                <a:lnTo>
                  <a:pt x="149" y="113"/>
                </a:lnTo>
                <a:cubicBezTo>
                  <a:pt x="154" y="116"/>
                  <a:pt x="159" y="117"/>
                  <a:pt x="164" y="117"/>
                </a:cubicBezTo>
                <a:lnTo>
                  <a:pt x="164" y="117"/>
                </a:lnTo>
                <a:lnTo>
                  <a:pt x="164" y="117"/>
                </a:lnTo>
                <a:lnTo>
                  <a:pt x="164" y="117"/>
                </a:lnTo>
                <a:cubicBezTo>
                  <a:pt x="172" y="118"/>
                  <a:pt x="179" y="115"/>
                  <a:pt x="185" y="110"/>
                </a:cubicBezTo>
                <a:lnTo>
                  <a:pt x="185" y="110"/>
                </a:lnTo>
                <a:cubicBezTo>
                  <a:pt x="186" y="108"/>
                  <a:pt x="188" y="106"/>
                  <a:pt x="188" y="103"/>
                </a:cubicBezTo>
                <a:lnTo>
                  <a:pt x="203" y="103"/>
                </a:lnTo>
                <a:lnTo>
                  <a:pt x="203" y="103"/>
                </a:lnTo>
                <a:cubicBezTo>
                  <a:pt x="200" y="127"/>
                  <a:pt x="174" y="129"/>
                  <a:pt x="166" y="129"/>
                </a:cubicBezTo>
                <a:lnTo>
                  <a:pt x="166" y="129"/>
                </a:lnTo>
                <a:cubicBezTo>
                  <a:pt x="164" y="129"/>
                  <a:pt x="164" y="129"/>
                  <a:pt x="164" y="129"/>
                </a:cubicBezTo>
                <a:lnTo>
                  <a:pt x="164" y="129"/>
                </a:lnTo>
                <a:cubicBezTo>
                  <a:pt x="149" y="129"/>
                  <a:pt x="138" y="125"/>
                  <a:pt x="130" y="116"/>
                </a:cubicBezTo>
                <a:lnTo>
                  <a:pt x="130" y="116"/>
                </a:lnTo>
                <a:cubicBezTo>
                  <a:pt x="118" y="104"/>
                  <a:pt x="119" y="85"/>
                  <a:pt x="119" y="85"/>
                </a:cubicBezTo>
                <a:lnTo>
                  <a:pt x="119" y="85"/>
                </a:lnTo>
                <a:cubicBezTo>
                  <a:pt x="120" y="77"/>
                  <a:pt x="122" y="69"/>
                  <a:pt x="125" y="62"/>
                </a:cubicBezTo>
                <a:lnTo>
                  <a:pt x="125" y="62"/>
                </a:lnTo>
                <a:cubicBezTo>
                  <a:pt x="132" y="48"/>
                  <a:pt x="146" y="40"/>
                  <a:pt x="164" y="40"/>
                </a:cubicBezTo>
                <a:lnTo>
                  <a:pt x="164" y="40"/>
                </a:lnTo>
                <a:cubicBezTo>
                  <a:pt x="177" y="40"/>
                  <a:pt x="187" y="44"/>
                  <a:pt x="194" y="52"/>
                </a:cubicBezTo>
                <a:lnTo>
                  <a:pt x="194" y="52"/>
                </a:lnTo>
                <a:cubicBezTo>
                  <a:pt x="204" y="63"/>
                  <a:pt x="204" y="79"/>
                  <a:pt x="204" y="87"/>
                </a:cubicBezTo>
                <a:close/>
                <a:moveTo>
                  <a:pt x="164" y="50"/>
                </a:moveTo>
                <a:lnTo>
                  <a:pt x="164" y="50"/>
                </a:lnTo>
                <a:cubicBezTo>
                  <a:pt x="151" y="50"/>
                  <a:pt x="140" y="60"/>
                  <a:pt x="138" y="74"/>
                </a:cubicBezTo>
                <a:lnTo>
                  <a:pt x="137" y="78"/>
                </a:lnTo>
                <a:lnTo>
                  <a:pt x="188" y="78"/>
                </a:lnTo>
                <a:lnTo>
                  <a:pt x="188" y="74"/>
                </a:lnTo>
                <a:lnTo>
                  <a:pt x="188" y="74"/>
                </a:lnTo>
                <a:cubicBezTo>
                  <a:pt x="188" y="68"/>
                  <a:pt x="185" y="62"/>
                  <a:pt x="181" y="57"/>
                </a:cubicBezTo>
                <a:lnTo>
                  <a:pt x="181" y="57"/>
                </a:lnTo>
                <a:cubicBezTo>
                  <a:pt x="177" y="52"/>
                  <a:pt x="171" y="50"/>
                  <a:pt x="164" y="50"/>
                </a:cubicBezTo>
                <a:close/>
                <a:moveTo>
                  <a:pt x="147" y="70"/>
                </a:moveTo>
                <a:lnTo>
                  <a:pt x="147" y="70"/>
                </a:lnTo>
                <a:cubicBezTo>
                  <a:pt x="150" y="63"/>
                  <a:pt x="157" y="58"/>
                  <a:pt x="164" y="58"/>
                </a:cubicBezTo>
                <a:lnTo>
                  <a:pt x="164" y="58"/>
                </a:lnTo>
                <a:cubicBezTo>
                  <a:pt x="168" y="58"/>
                  <a:pt x="172" y="60"/>
                  <a:pt x="175" y="63"/>
                </a:cubicBezTo>
                <a:lnTo>
                  <a:pt x="175" y="63"/>
                </a:lnTo>
                <a:cubicBezTo>
                  <a:pt x="177" y="65"/>
                  <a:pt x="178" y="67"/>
                  <a:pt x="179" y="70"/>
                </a:cubicBezTo>
                <a:lnTo>
                  <a:pt x="147" y="70"/>
                </a:lnTo>
                <a:close/>
                <a:moveTo>
                  <a:pt x="193" y="7"/>
                </a:moveTo>
                <a:lnTo>
                  <a:pt x="132" y="7"/>
                </a:lnTo>
                <a:lnTo>
                  <a:pt x="132" y="31"/>
                </a:lnTo>
                <a:lnTo>
                  <a:pt x="193" y="31"/>
                </a:lnTo>
                <a:lnTo>
                  <a:pt x="193" y="7"/>
                </a:lnTo>
                <a:close/>
                <a:moveTo>
                  <a:pt x="185" y="23"/>
                </a:moveTo>
                <a:lnTo>
                  <a:pt x="141" y="23"/>
                </a:lnTo>
                <a:lnTo>
                  <a:pt x="141" y="15"/>
                </a:lnTo>
                <a:lnTo>
                  <a:pt x="185" y="15"/>
                </a:lnTo>
                <a:lnTo>
                  <a:pt x="185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188"/>
          <p:cNvSpPr>
            <a:spLocks noChangeArrowheads="1"/>
          </p:cNvSpPr>
          <p:nvPr/>
        </p:nvSpPr>
        <p:spPr bwMode="auto">
          <a:xfrm>
            <a:off x="2092808" y="5569835"/>
            <a:ext cx="261076" cy="261076"/>
          </a:xfrm>
          <a:custGeom>
            <a:avLst/>
            <a:gdLst>
              <a:gd name="T0" fmla="*/ 176 w 198"/>
              <a:gd name="T1" fmla="*/ 75 h 198"/>
              <a:gd name="T2" fmla="*/ 181 w 198"/>
              <a:gd name="T3" fmla="*/ 62 h 198"/>
              <a:gd name="T4" fmla="*/ 181 w 198"/>
              <a:gd name="T5" fmla="*/ 16 h 198"/>
              <a:gd name="T6" fmla="*/ 135 w 198"/>
              <a:gd name="T7" fmla="*/ 16 h 198"/>
              <a:gd name="T8" fmla="*/ 126 w 198"/>
              <a:gd name="T9" fmla="*/ 26 h 198"/>
              <a:gd name="T10" fmla="*/ 122 w 198"/>
              <a:gd name="T11" fmla="*/ 29 h 198"/>
              <a:gd name="T12" fmla="*/ 75 w 198"/>
              <a:gd name="T13" fmla="*/ 86 h 198"/>
              <a:gd name="T14" fmla="*/ 22 w 198"/>
              <a:gd name="T15" fmla="*/ 138 h 198"/>
              <a:gd name="T16" fmla="*/ 22 w 198"/>
              <a:gd name="T17" fmla="*/ 152 h 198"/>
              <a:gd name="T18" fmla="*/ 14 w 198"/>
              <a:gd name="T19" fmla="*/ 158 h 198"/>
              <a:gd name="T20" fmla="*/ 3 w 198"/>
              <a:gd name="T21" fmla="*/ 192 h 198"/>
              <a:gd name="T22" fmla="*/ 19 w 198"/>
              <a:gd name="T23" fmla="*/ 175 h 198"/>
              <a:gd name="T24" fmla="*/ 29 w 198"/>
              <a:gd name="T25" fmla="*/ 168 h 198"/>
              <a:gd name="T26" fmla="*/ 5 w 198"/>
              <a:gd name="T27" fmla="*/ 194 h 198"/>
              <a:gd name="T28" fmla="*/ 38 w 198"/>
              <a:gd name="T29" fmla="*/ 183 h 198"/>
              <a:gd name="T30" fmla="*/ 45 w 198"/>
              <a:gd name="T31" fmla="*/ 174 h 198"/>
              <a:gd name="T32" fmla="*/ 58 w 198"/>
              <a:gd name="T33" fmla="*/ 174 h 198"/>
              <a:gd name="T34" fmla="*/ 119 w 198"/>
              <a:gd name="T35" fmla="*/ 123 h 198"/>
              <a:gd name="T36" fmla="*/ 172 w 198"/>
              <a:gd name="T37" fmla="*/ 79 h 198"/>
              <a:gd name="T38" fmla="*/ 137 w 198"/>
              <a:gd name="T39" fmla="*/ 114 h 198"/>
              <a:gd name="T40" fmla="*/ 187 w 198"/>
              <a:gd name="T41" fmla="*/ 73 h 198"/>
              <a:gd name="T42" fmla="*/ 182 w 198"/>
              <a:gd name="T43" fmla="*/ 69 h 198"/>
              <a:gd name="T44" fmla="*/ 141 w 198"/>
              <a:gd name="T45" fmla="*/ 22 h 198"/>
              <a:gd name="T46" fmla="*/ 165 w 198"/>
              <a:gd name="T47" fmla="*/ 65 h 198"/>
              <a:gd name="T48" fmla="*/ 141 w 198"/>
              <a:gd name="T49" fmla="*/ 22 h 198"/>
              <a:gd name="T50" fmla="*/ 112 w 198"/>
              <a:gd name="T51" fmla="*/ 114 h 198"/>
              <a:gd name="T52" fmla="*/ 105 w 198"/>
              <a:gd name="T53" fmla="*/ 116 h 198"/>
              <a:gd name="T54" fmla="*/ 53 w 198"/>
              <a:gd name="T55" fmla="*/ 169 h 198"/>
              <a:gd name="T56" fmla="*/ 52 w 198"/>
              <a:gd name="T57" fmla="*/ 169 h 198"/>
              <a:gd name="T58" fmla="*/ 28 w 198"/>
              <a:gd name="T59" fmla="*/ 146 h 198"/>
              <a:gd name="T60" fmla="*/ 28 w 198"/>
              <a:gd name="T61" fmla="*/ 144 h 198"/>
              <a:gd name="T62" fmla="*/ 84 w 198"/>
              <a:gd name="T63" fmla="*/ 89 h 198"/>
              <a:gd name="T64" fmla="*/ 82 w 198"/>
              <a:gd name="T65" fmla="*/ 81 h 198"/>
              <a:gd name="T66" fmla="*/ 161 w 198"/>
              <a:gd name="T67" fmla="*/ 6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8" h="198">
                <a:moveTo>
                  <a:pt x="182" y="69"/>
                </a:moveTo>
                <a:lnTo>
                  <a:pt x="176" y="75"/>
                </a:lnTo>
                <a:lnTo>
                  <a:pt x="171" y="71"/>
                </a:lnTo>
                <a:lnTo>
                  <a:pt x="181" y="62"/>
                </a:lnTo>
                <a:lnTo>
                  <a:pt x="181" y="62"/>
                </a:lnTo>
                <a:cubicBezTo>
                  <a:pt x="193" y="49"/>
                  <a:pt x="193" y="29"/>
                  <a:pt x="181" y="16"/>
                </a:cubicBezTo>
                <a:lnTo>
                  <a:pt x="181" y="16"/>
                </a:lnTo>
                <a:cubicBezTo>
                  <a:pt x="168" y="4"/>
                  <a:pt x="147" y="4"/>
                  <a:pt x="135" y="16"/>
                </a:cubicBezTo>
                <a:lnTo>
                  <a:pt x="126" y="26"/>
                </a:lnTo>
                <a:lnTo>
                  <a:pt x="126" y="26"/>
                </a:lnTo>
                <a:lnTo>
                  <a:pt x="122" y="29"/>
                </a:lnTo>
                <a:lnTo>
                  <a:pt x="122" y="29"/>
                </a:lnTo>
                <a:lnTo>
                  <a:pt x="74" y="78"/>
                </a:lnTo>
                <a:lnTo>
                  <a:pt x="75" y="86"/>
                </a:lnTo>
                <a:lnTo>
                  <a:pt x="75" y="86"/>
                </a:lnTo>
                <a:lnTo>
                  <a:pt x="22" y="138"/>
                </a:lnTo>
                <a:lnTo>
                  <a:pt x="22" y="138"/>
                </a:lnTo>
                <a:cubicBezTo>
                  <a:pt x="19" y="142"/>
                  <a:pt x="19" y="148"/>
                  <a:pt x="22" y="152"/>
                </a:cubicBezTo>
                <a:lnTo>
                  <a:pt x="24" y="154"/>
                </a:lnTo>
                <a:lnTo>
                  <a:pt x="14" y="158"/>
                </a:lnTo>
                <a:lnTo>
                  <a:pt x="0" y="188"/>
                </a:lnTo>
                <a:lnTo>
                  <a:pt x="3" y="192"/>
                </a:lnTo>
                <a:lnTo>
                  <a:pt x="19" y="175"/>
                </a:lnTo>
                <a:lnTo>
                  <a:pt x="19" y="175"/>
                </a:lnTo>
                <a:cubicBezTo>
                  <a:pt x="16" y="169"/>
                  <a:pt x="24" y="163"/>
                  <a:pt x="29" y="168"/>
                </a:cubicBezTo>
                <a:lnTo>
                  <a:pt x="29" y="168"/>
                </a:lnTo>
                <a:cubicBezTo>
                  <a:pt x="34" y="173"/>
                  <a:pt x="28" y="181"/>
                  <a:pt x="21" y="178"/>
                </a:cubicBezTo>
                <a:lnTo>
                  <a:pt x="5" y="194"/>
                </a:lnTo>
                <a:lnTo>
                  <a:pt x="9" y="197"/>
                </a:lnTo>
                <a:lnTo>
                  <a:pt x="38" y="183"/>
                </a:lnTo>
                <a:lnTo>
                  <a:pt x="42" y="172"/>
                </a:lnTo>
                <a:lnTo>
                  <a:pt x="45" y="174"/>
                </a:lnTo>
                <a:lnTo>
                  <a:pt x="45" y="174"/>
                </a:lnTo>
                <a:cubicBezTo>
                  <a:pt x="49" y="178"/>
                  <a:pt x="55" y="178"/>
                  <a:pt x="58" y="174"/>
                </a:cubicBezTo>
                <a:lnTo>
                  <a:pt x="111" y="122"/>
                </a:lnTo>
                <a:lnTo>
                  <a:pt x="119" y="123"/>
                </a:lnTo>
                <a:lnTo>
                  <a:pt x="167" y="75"/>
                </a:lnTo>
                <a:lnTo>
                  <a:pt x="172" y="79"/>
                </a:lnTo>
                <a:lnTo>
                  <a:pt x="137" y="114"/>
                </a:lnTo>
                <a:lnTo>
                  <a:pt x="137" y="114"/>
                </a:lnTo>
                <a:cubicBezTo>
                  <a:pt x="134" y="117"/>
                  <a:pt x="138" y="121"/>
                  <a:pt x="141" y="118"/>
                </a:cubicBezTo>
                <a:lnTo>
                  <a:pt x="187" y="73"/>
                </a:lnTo>
                <a:lnTo>
                  <a:pt x="187" y="73"/>
                </a:lnTo>
                <a:cubicBezTo>
                  <a:pt x="189" y="71"/>
                  <a:pt x="185" y="66"/>
                  <a:pt x="182" y="69"/>
                </a:cubicBezTo>
                <a:close/>
                <a:moveTo>
                  <a:pt x="141" y="22"/>
                </a:moveTo>
                <a:lnTo>
                  <a:pt x="141" y="22"/>
                </a:lnTo>
                <a:cubicBezTo>
                  <a:pt x="163" y="0"/>
                  <a:pt x="197" y="33"/>
                  <a:pt x="174" y="56"/>
                </a:cubicBezTo>
                <a:lnTo>
                  <a:pt x="165" y="65"/>
                </a:lnTo>
                <a:lnTo>
                  <a:pt x="132" y="31"/>
                </a:lnTo>
                <a:lnTo>
                  <a:pt x="141" y="22"/>
                </a:lnTo>
                <a:close/>
                <a:moveTo>
                  <a:pt x="116" y="114"/>
                </a:moveTo>
                <a:lnTo>
                  <a:pt x="112" y="114"/>
                </a:lnTo>
                <a:lnTo>
                  <a:pt x="108" y="113"/>
                </a:lnTo>
                <a:lnTo>
                  <a:pt x="105" y="116"/>
                </a:lnTo>
                <a:lnTo>
                  <a:pt x="53" y="169"/>
                </a:lnTo>
                <a:lnTo>
                  <a:pt x="53" y="169"/>
                </a:lnTo>
                <a:cubicBezTo>
                  <a:pt x="52" y="169"/>
                  <a:pt x="52" y="169"/>
                  <a:pt x="52" y="169"/>
                </a:cubicBezTo>
                <a:lnTo>
                  <a:pt x="52" y="169"/>
                </a:lnTo>
                <a:lnTo>
                  <a:pt x="51" y="169"/>
                </a:lnTo>
                <a:lnTo>
                  <a:pt x="28" y="146"/>
                </a:lnTo>
                <a:lnTo>
                  <a:pt x="28" y="146"/>
                </a:lnTo>
                <a:cubicBezTo>
                  <a:pt x="28" y="145"/>
                  <a:pt x="28" y="144"/>
                  <a:pt x="28" y="144"/>
                </a:cubicBezTo>
                <a:lnTo>
                  <a:pt x="81" y="92"/>
                </a:lnTo>
                <a:lnTo>
                  <a:pt x="84" y="89"/>
                </a:lnTo>
                <a:lnTo>
                  <a:pt x="83" y="85"/>
                </a:lnTo>
                <a:lnTo>
                  <a:pt x="82" y="81"/>
                </a:lnTo>
                <a:lnTo>
                  <a:pt x="128" y="35"/>
                </a:lnTo>
                <a:lnTo>
                  <a:pt x="161" y="69"/>
                </a:lnTo>
                <a:lnTo>
                  <a:pt x="116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reeform 191"/>
          <p:cNvSpPr>
            <a:spLocks noChangeArrowheads="1"/>
          </p:cNvSpPr>
          <p:nvPr/>
        </p:nvSpPr>
        <p:spPr bwMode="auto">
          <a:xfrm>
            <a:off x="2075401" y="3289756"/>
            <a:ext cx="290086" cy="284286"/>
          </a:xfrm>
          <a:custGeom>
            <a:avLst/>
            <a:gdLst>
              <a:gd name="T0" fmla="*/ 142 w 219"/>
              <a:gd name="T1" fmla="*/ 100 h 214"/>
              <a:gd name="T2" fmla="*/ 88 w 219"/>
              <a:gd name="T3" fmla="*/ 121 h 214"/>
              <a:gd name="T4" fmla="*/ 30 w 219"/>
              <a:gd name="T5" fmla="*/ 99 h 214"/>
              <a:gd name="T6" fmla="*/ 64 w 219"/>
              <a:gd name="T7" fmla="*/ 86 h 214"/>
              <a:gd name="T8" fmla="*/ 22 w 219"/>
              <a:gd name="T9" fmla="*/ 93 h 214"/>
              <a:gd name="T10" fmla="*/ 0 w 219"/>
              <a:gd name="T11" fmla="*/ 121 h 214"/>
              <a:gd name="T12" fmla="*/ 121 w 219"/>
              <a:gd name="T13" fmla="*/ 213 h 214"/>
              <a:gd name="T14" fmla="*/ 217 w 219"/>
              <a:gd name="T15" fmla="*/ 183 h 214"/>
              <a:gd name="T16" fmla="*/ 217 w 219"/>
              <a:gd name="T17" fmla="*/ 178 h 214"/>
              <a:gd name="T18" fmla="*/ 218 w 219"/>
              <a:gd name="T19" fmla="*/ 176 h 214"/>
              <a:gd name="T20" fmla="*/ 113 w 219"/>
              <a:gd name="T21" fmla="*/ 205 h 214"/>
              <a:gd name="T22" fmla="*/ 8 w 219"/>
              <a:gd name="T23" fmla="*/ 129 h 214"/>
              <a:gd name="T24" fmla="*/ 113 w 219"/>
              <a:gd name="T25" fmla="*/ 160 h 214"/>
              <a:gd name="T26" fmla="*/ 121 w 219"/>
              <a:gd name="T27" fmla="*/ 175 h 214"/>
              <a:gd name="T28" fmla="*/ 95 w 219"/>
              <a:gd name="T29" fmla="*/ 128 h 214"/>
              <a:gd name="T30" fmla="*/ 209 w 219"/>
              <a:gd name="T31" fmla="*/ 175 h 214"/>
              <a:gd name="T32" fmla="*/ 124 w 219"/>
              <a:gd name="T33" fmla="*/ 92 h 214"/>
              <a:gd name="T34" fmla="*/ 125 w 219"/>
              <a:gd name="T35" fmla="*/ 93 h 214"/>
              <a:gd name="T36" fmla="*/ 126 w 219"/>
              <a:gd name="T37" fmla="*/ 93 h 214"/>
              <a:gd name="T38" fmla="*/ 128 w 219"/>
              <a:gd name="T39" fmla="*/ 94 h 214"/>
              <a:gd name="T40" fmla="*/ 147 w 219"/>
              <a:gd name="T41" fmla="*/ 96 h 214"/>
              <a:gd name="T42" fmla="*/ 149 w 219"/>
              <a:gd name="T43" fmla="*/ 95 h 214"/>
              <a:gd name="T44" fmla="*/ 151 w 219"/>
              <a:gd name="T45" fmla="*/ 95 h 214"/>
              <a:gd name="T46" fmla="*/ 153 w 219"/>
              <a:gd name="T47" fmla="*/ 94 h 214"/>
              <a:gd name="T48" fmla="*/ 154 w 219"/>
              <a:gd name="T49" fmla="*/ 94 h 214"/>
              <a:gd name="T50" fmla="*/ 156 w 219"/>
              <a:gd name="T51" fmla="*/ 94 h 214"/>
              <a:gd name="T52" fmla="*/ 158 w 219"/>
              <a:gd name="T53" fmla="*/ 93 h 214"/>
              <a:gd name="T54" fmla="*/ 160 w 219"/>
              <a:gd name="T55" fmla="*/ 92 h 214"/>
              <a:gd name="T56" fmla="*/ 161 w 219"/>
              <a:gd name="T57" fmla="*/ 91 h 214"/>
              <a:gd name="T58" fmla="*/ 164 w 219"/>
              <a:gd name="T59" fmla="*/ 90 h 214"/>
              <a:gd name="T60" fmla="*/ 165 w 219"/>
              <a:gd name="T61" fmla="*/ 90 h 214"/>
              <a:gd name="T62" fmla="*/ 168 w 219"/>
              <a:gd name="T63" fmla="*/ 88 h 214"/>
              <a:gd name="T64" fmla="*/ 189 w 219"/>
              <a:gd name="T65" fmla="*/ 49 h 214"/>
              <a:gd name="T66" fmla="*/ 189 w 219"/>
              <a:gd name="T67" fmla="*/ 48 h 214"/>
              <a:gd name="T68" fmla="*/ 143 w 219"/>
              <a:gd name="T69" fmla="*/ 1 h 214"/>
              <a:gd name="T70" fmla="*/ 95 w 219"/>
              <a:gd name="T71" fmla="*/ 46 h 214"/>
              <a:gd name="T72" fmla="*/ 95 w 219"/>
              <a:gd name="T73" fmla="*/ 48 h 214"/>
              <a:gd name="T74" fmla="*/ 124 w 219"/>
              <a:gd name="T75" fmla="*/ 92 h 214"/>
              <a:gd name="T76" fmla="*/ 103 w 219"/>
              <a:gd name="T77" fmla="*/ 46 h 214"/>
              <a:gd name="T78" fmla="*/ 143 w 219"/>
              <a:gd name="T79" fmla="*/ 10 h 214"/>
              <a:gd name="T80" fmla="*/ 181 w 219"/>
              <a:gd name="T81" fmla="*/ 48 h 214"/>
              <a:gd name="T82" fmla="*/ 181 w 219"/>
              <a:gd name="T83" fmla="*/ 49 h 214"/>
              <a:gd name="T84" fmla="*/ 164 w 219"/>
              <a:gd name="T85" fmla="*/ 81 h 214"/>
              <a:gd name="T86" fmla="*/ 160 w 219"/>
              <a:gd name="T87" fmla="*/ 83 h 214"/>
              <a:gd name="T88" fmla="*/ 158 w 219"/>
              <a:gd name="T89" fmla="*/ 84 h 214"/>
              <a:gd name="T90" fmla="*/ 157 w 219"/>
              <a:gd name="T91" fmla="*/ 84 h 214"/>
              <a:gd name="T92" fmla="*/ 154 w 219"/>
              <a:gd name="T93" fmla="*/ 85 h 214"/>
              <a:gd name="T94" fmla="*/ 153 w 219"/>
              <a:gd name="T95" fmla="*/ 86 h 214"/>
              <a:gd name="T96" fmla="*/ 152 w 219"/>
              <a:gd name="T97" fmla="*/ 86 h 214"/>
              <a:gd name="T98" fmla="*/ 151 w 219"/>
              <a:gd name="T99" fmla="*/ 86 h 214"/>
              <a:gd name="T100" fmla="*/ 150 w 219"/>
              <a:gd name="T101" fmla="*/ 87 h 214"/>
              <a:gd name="T102" fmla="*/ 147 w 219"/>
              <a:gd name="T103" fmla="*/ 87 h 214"/>
              <a:gd name="T104" fmla="*/ 146 w 219"/>
              <a:gd name="T105" fmla="*/ 87 h 214"/>
              <a:gd name="T106" fmla="*/ 142 w 219"/>
              <a:gd name="T107" fmla="*/ 87 h 214"/>
              <a:gd name="T108" fmla="*/ 142 w 219"/>
              <a:gd name="T109" fmla="*/ 87 h 214"/>
              <a:gd name="T110" fmla="*/ 130 w 219"/>
              <a:gd name="T111" fmla="*/ 86 h 214"/>
              <a:gd name="T112" fmla="*/ 128 w 219"/>
              <a:gd name="T113" fmla="*/ 85 h 214"/>
              <a:gd name="T114" fmla="*/ 127 w 219"/>
              <a:gd name="T115" fmla="*/ 84 h 214"/>
              <a:gd name="T116" fmla="*/ 103 w 219"/>
              <a:gd name="T117" fmla="*/ 48 h 214"/>
              <a:gd name="T118" fmla="*/ 103 w 219"/>
              <a:gd name="T119" fmla="*/ 4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14">
                <a:moveTo>
                  <a:pt x="142" y="100"/>
                </a:moveTo>
                <a:lnTo>
                  <a:pt x="142" y="100"/>
                </a:lnTo>
                <a:cubicBezTo>
                  <a:pt x="122" y="100"/>
                  <a:pt x="103" y="108"/>
                  <a:pt x="89" y="122"/>
                </a:cubicBezTo>
                <a:lnTo>
                  <a:pt x="88" y="121"/>
                </a:lnTo>
                <a:lnTo>
                  <a:pt x="30" y="121"/>
                </a:lnTo>
                <a:lnTo>
                  <a:pt x="30" y="99"/>
                </a:lnTo>
                <a:lnTo>
                  <a:pt x="64" y="86"/>
                </a:lnTo>
                <a:lnTo>
                  <a:pt x="64" y="86"/>
                </a:lnTo>
                <a:cubicBezTo>
                  <a:pt x="69" y="84"/>
                  <a:pt x="66" y="76"/>
                  <a:pt x="61" y="78"/>
                </a:cubicBezTo>
                <a:lnTo>
                  <a:pt x="22" y="93"/>
                </a:lnTo>
                <a:lnTo>
                  <a:pt x="22" y="121"/>
                </a:lnTo>
                <a:lnTo>
                  <a:pt x="0" y="121"/>
                </a:lnTo>
                <a:lnTo>
                  <a:pt x="0" y="213"/>
                </a:lnTo>
                <a:lnTo>
                  <a:pt x="121" y="213"/>
                </a:lnTo>
                <a:lnTo>
                  <a:pt x="121" y="183"/>
                </a:lnTo>
                <a:lnTo>
                  <a:pt x="217" y="183"/>
                </a:lnTo>
                <a:lnTo>
                  <a:pt x="217" y="178"/>
                </a:lnTo>
                <a:lnTo>
                  <a:pt x="217" y="178"/>
                </a:lnTo>
                <a:cubicBezTo>
                  <a:pt x="218" y="177"/>
                  <a:pt x="218" y="177"/>
                  <a:pt x="218" y="176"/>
                </a:cubicBezTo>
                <a:lnTo>
                  <a:pt x="218" y="176"/>
                </a:lnTo>
                <a:cubicBezTo>
                  <a:pt x="218" y="134"/>
                  <a:pt x="183" y="100"/>
                  <a:pt x="142" y="100"/>
                </a:cubicBezTo>
                <a:close/>
                <a:moveTo>
                  <a:pt x="113" y="205"/>
                </a:moveTo>
                <a:lnTo>
                  <a:pt x="8" y="205"/>
                </a:lnTo>
                <a:lnTo>
                  <a:pt x="8" y="129"/>
                </a:lnTo>
                <a:lnTo>
                  <a:pt x="84" y="129"/>
                </a:lnTo>
                <a:lnTo>
                  <a:pt x="113" y="160"/>
                </a:lnTo>
                <a:lnTo>
                  <a:pt x="113" y="205"/>
                </a:lnTo>
                <a:close/>
                <a:moveTo>
                  <a:pt x="121" y="175"/>
                </a:moveTo>
                <a:lnTo>
                  <a:pt x="121" y="157"/>
                </a:lnTo>
                <a:lnTo>
                  <a:pt x="95" y="128"/>
                </a:lnTo>
                <a:lnTo>
                  <a:pt x="95" y="128"/>
                </a:lnTo>
                <a:cubicBezTo>
                  <a:pt x="137" y="86"/>
                  <a:pt x="208" y="116"/>
                  <a:pt x="209" y="175"/>
                </a:cubicBezTo>
                <a:lnTo>
                  <a:pt x="121" y="175"/>
                </a:lnTo>
                <a:close/>
                <a:moveTo>
                  <a:pt x="124" y="92"/>
                </a:moveTo>
                <a:lnTo>
                  <a:pt x="124" y="92"/>
                </a:lnTo>
                <a:cubicBezTo>
                  <a:pt x="124" y="93"/>
                  <a:pt x="125" y="93"/>
                  <a:pt x="125" y="93"/>
                </a:cubicBezTo>
                <a:lnTo>
                  <a:pt x="126" y="93"/>
                </a:lnTo>
                <a:lnTo>
                  <a:pt x="126" y="93"/>
                </a:lnTo>
                <a:cubicBezTo>
                  <a:pt x="127" y="93"/>
                  <a:pt x="127" y="93"/>
                  <a:pt x="128" y="94"/>
                </a:cubicBezTo>
                <a:lnTo>
                  <a:pt x="128" y="94"/>
                </a:lnTo>
                <a:cubicBezTo>
                  <a:pt x="134" y="96"/>
                  <a:pt x="140" y="96"/>
                  <a:pt x="147" y="96"/>
                </a:cubicBezTo>
                <a:lnTo>
                  <a:pt x="147" y="96"/>
                </a:lnTo>
                <a:lnTo>
                  <a:pt x="148" y="96"/>
                </a:lnTo>
                <a:lnTo>
                  <a:pt x="149" y="95"/>
                </a:lnTo>
                <a:lnTo>
                  <a:pt x="149" y="95"/>
                </a:lnTo>
                <a:cubicBezTo>
                  <a:pt x="150" y="95"/>
                  <a:pt x="151" y="95"/>
                  <a:pt x="151" y="95"/>
                </a:cubicBezTo>
                <a:lnTo>
                  <a:pt x="151" y="95"/>
                </a:lnTo>
                <a:cubicBezTo>
                  <a:pt x="152" y="95"/>
                  <a:pt x="152" y="95"/>
                  <a:pt x="153" y="94"/>
                </a:cubicBezTo>
                <a:lnTo>
                  <a:pt x="154" y="94"/>
                </a:lnTo>
                <a:lnTo>
                  <a:pt x="154" y="94"/>
                </a:lnTo>
                <a:cubicBezTo>
                  <a:pt x="155" y="94"/>
                  <a:pt x="155" y="94"/>
                  <a:pt x="156" y="94"/>
                </a:cubicBezTo>
                <a:lnTo>
                  <a:pt x="156" y="94"/>
                </a:lnTo>
                <a:cubicBezTo>
                  <a:pt x="156" y="93"/>
                  <a:pt x="157" y="93"/>
                  <a:pt x="157" y="93"/>
                </a:cubicBezTo>
                <a:lnTo>
                  <a:pt x="158" y="93"/>
                </a:lnTo>
                <a:lnTo>
                  <a:pt x="158" y="93"/>
                </a:lnTo>
                <a:cubicBezTo>
                  <a:pt x="159" y="93"/>
                  <a:pt x="160" y="93"/>
                  <a:pt x="160" y="92"/>
                </a:cubicBezTo>
                <a:lnTo>
                  <a:pt x="160" y="92"/>
                </a:lnTo>
                <a:cubicBezTo>
                  <a:pt x="161" y="92"/>
                  <a:pt x="161" y="92"/>
                  <a:pt x="161" y="91"/>
                </a:cubicBezTo>
                <a:lnTo>
                  <a:pt x="161" y="91"/>
                </a:lnTo>
                <a:cubicBezTo>
                  <a:pt x="162" y="91"/>
                  <a:pt x="163" y="91"/>
                  <a:pt x="164" y="90"/>
                </a:cubicBezTo>
                <a:lnTo>
                  <a:pt x="164" y="90"/>
                </a:lnTo>
                <a:cubicBezTo>
                  <a:pt x="165" y="90"/>
                  <a:pt x="165" y="90"/>
                  <a:pt x="165" y="90"/>
                </a:cubicBezTo>
                <a:lnTo>
                  <a:pt x="165" y="90"/>
                </a:lnTo>
                <a:cubicBezTo>
                  <a:pt x="166" y="89"/>
                  <a:pt x="167" y="88"/>
                  <a:pt x="168" y="88"/>
                </a:cubicBezTo>
                <a:lnTo>
                  <a:pt x="168" y="88"/>
                </a:lnTo>
                <a:cubicBezTo>
                  <a:pt x="181" y="79"/>
                  <a:pt x="189" y="64"/>
                  <a:pt x="189" y="49"/>
                </a:cubicBezTo>
                <a:lnTo>
                  <a:pt x="189" y="48"/>
                </a:lnTo>
                <a:lnTo>
                  <a:pt x="189" y="48"/>
                </a:lnTo>
                <a:cubicBezTo>
                  <a:pt x="189" y="23"/>
                  <a:pt x="169" y="2"/>
                  <a:pt x="143" y="1"/>
                </a:cubicBezTo>
                <a:lnTo>
                  <a:pt x="143" y="1"/>
                </a:lnTo>
                <a:cubicBezTo>
                  <a:pt x="118" y="0"/>
                  <a:pt x="96" y="20"/>
                  <a:pt x="95" y="46"/>
                </a:cubicBezTo>
                <a:lnTo>
                  <a:pt x="95" y="46"/>
                </a:lnTo>
                <a:lnTo>
                  <a:pt x="95" y="46"/>
                </a:lnTo>
                <a:cubicBezTo>
                  <a:pt x="95" y="47"/>
                  <a:pt x="95" y="48"/>
                  <a:pt x="95" y="48"/>
                </a:cubicBezTo>
                <a:lnTo>
                  <a:pt x="95" y="48"/>
                </a:lnTo>
                <a:cubicBezTo>
                  <a:pt x="95" y="67"/>
                  <a:pt x="106" y="85"/>
                  <a:pt x="124" y="92"/>
                </a:cubicBezTo>
                <a:close/>
                <a:moveTo>
                  <a:pt x="103" y="47"/>
                </a:moveTo>
                <a:lnTo>
                  <a:pt x="103" y="46"/>
                </a:lnTo>
                <a:lnTo>
                  <a:pt x="103" y="46"/>
                </a:lnTo>
                <a:cubicBezTo>
                  <a:pt x="104" y="25"/>
                  <a:pt x="122" y="9"/>
                  <a:pt x="143" y="10"/>
                </a:cubicBezTo>
                <a:lnTo>
                  <a:pt x="143" y="10"/>
                </a:lnTo>
                <a:cubicBezTo>
                  <a:pt x="164" y="10"/>
                  <a:pt x="181" y="27"/>
                  <a:pt x="181" y="48"/>
                </a:cubicBezTo>
                <a:lnTo>
                  <a:pt x="181" y="49"/>
                </a:lnTo>
                <a:lnTo>
                  <a:pt x="181" y="49"/>
                </a:lnTo>
                <a:cubicBezTo>
                  <a:pt x="181" y="61"/>
                  <a:pt x="174" y="74"/>
                  <a:pt x="164" y="81"/>
                </a:cubicBezTo>
                <a:lnTo>
                  <a:pt x="164" y="81"/>
                </a:lnTo>
                <a:cubicBezTo>
                  <a:pt x="163" y="81"/>
                  <a:pt x="162" y="82"/>
                  <a:pt x="161" y="82"/>
                </a:cubicBezTo>
                <a:lnTo>
                  <a:pt x="160" y="83"/>
                </a:lnTo>
                <a:lnTo>
                  <a:pt x="160" y="83"/>
                </a:lnTo>
                <a:cubicBezTo>
                  <a:pt x="160" y="83"/>
                  <a:pt x="159" y="83"/>
                  <a:pt x="158" y="84"/>
                </a:cubicBezTo>
                <a:lnTo>
                  <a:pt x="157" y="84"/>
                </a:lnTo>
                <a:lnTo>
                  <a:pt x="157" y="84"/>
                </a:lnTo>
                <a:cubicBezTo>
                  <a:pt x="156" y="85"/>
                  <a:pt x="156" y="85"/>
                  <a:pt x="155" y="85"/>
                </a:cubicBezTo>
                <a:lnTo>
                  <a:pt x="154" y="85"/>
                </a:lnTo>
                <a:lnTo>
                  <a:pt x="154" y="85"/>
                </a:lnTo>
                <a:cubicBezTo>
                  <a:pt x="154" y="85"/>
                  <a:pt x="154" y="86"/>
                  <a:pt x="153" y="86"/>
                </a:cubicBezTo>
                <a:lnTo>
                  <a:pt x="153" y="86"/>
                </a:lnTo>
                <a:lnTo>
                  <a:pt x="152" y="86"/>
                </a:lnTo>
                <a:lnTo>
                  <a:pt x="151" y="86"/>
                </a:lnTo>
                <a:lnTo>
                  <a:pt x="151" y="86"/>
                </a:lnTo>
                <a:cubicBezTo>
                  <a:pt x="150" y="86"/>
                  <a:pt x="150" y="87"/>
                  <a:pt x="150" y="87"/>
                </a:cubicBezTo>
                <a:lnTo>
                  <a:pt x="150" y="87"/>
                </a:lnTo>
                <a:cubicBezTo>
                  <a:pt x="149" y="87"/>
                  <a:pt x="149" y="87"/>
                  <a:pt x="148" y="87"/>
                </a:cubicBezTo>
                <a:lnTo>
                  <a:pt x="147" y="87"/>
                </a:lnTo>
                <a:lnTo>
                  <a:pt x="147" y="87"/>
                </a:lnTo>
                <a:lnTo>
                  <a:pt x="146" y="87"/>
                </a:lnTo>
                <a:lnTo>
                  <a:pt x="146" y="87"/>
                </a:lnTo>
                <a:cubicBezTo>
                  <a:pt x="145" y="87"/>
                  <a:pt x="143" y="87"/>
                  <a:pt x="142" y="87"/>
                </a:cubicBezTo>
                <a:lnTo>
                  <a:pt x="142" y="87"/>
                </a:lnTo>
                <a:lnTo>
                  <a:pt x="142" y="87"/>
                </a:lnTo>
                <a:cubicBezTo>
                  <a:pt x="138" y="87"/>
                  <a:pt x="134" y="87"/>
                  <a:pt x="130" y="86"/>
                </a:cubicBezTo>
                <a:lnTo>
                  <a:pt x="130" y="86"/>
                </a:lnTo>
                <a:cubicBezTo>
                  <a:pt x="130" y="86"/>
                  <a:pt x="130" y="85"/>
                  <a:pt x="129" y="85"/>
                </a:cubicBezTo>
                <a:lnTo>
                  <a:pt x="128" y="85"/>
                </a:lnTo>
                <a:lnTo>
                  <a:pt x="128" y="85"/>
                </a:lnTo>
                <a:lnTo>
                  <a:pt x="127" y="84"/>
                </a:lnTo>
                <a:lnTo>
                  <a:pt x="127" y="84"/>
                </a:lnTo>
                <a:cubicBezTo>
                  <a:pt x="112" y="78"/>
                  <a:pt x="103" y="64"/>
                  <a:pt x="103" y="48"/>
                </a:cubicBezTo>
                <a:lnTo>
                  <a:pt x="103" y="48"/>
                </a:lnTo>
                <a:lnTo>
                  <a:pt x="103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192"/>
          <p:cNvSpPr>
            <a:spLocks noChangeArrowheads="1"/>
          </p:cNvSpPr>
          <p:nvPr/>
        </p:nvSpPr>
        <p:spPr bwMode="auto">
          <a:xfrm>
            <a:off x="2110212" y="2721187"/>
            <a:ext cx="208862" cy="284286"/>
          </a:xfrm>
          <a:custGeom>
            <a:avLst/>
            <a:gdLst>
              <a:gd name="T0" fmla="*/ 79 w 159"/>
              <a:gd name="T1" fmla="*/ 217 h 218"/>
              <a:gd name="T2" fmla="*/ 79 w 159"/>
              <a:gd name="T3" fmla="*/ 217 h 218"/>
              <a:gd name="T4" fmla="*/ 79 w 159"/>
              <a:gd name="T5" fmla="*/ 217 h 218"/>
              <a:gd name="T6" fmla="*/ 66 w 159"/>
              <a:gd name="T7" fmla="*/ 210 h 218"/>
              <a:gd name="T8" fmla="*/ 66 w 159"/>
              <a:gd name="T9" fmla="*/ 210 h 218"/>
              <a:gd name="T10" fmla="*/ 0 w 159"/>
              <a:gd name="T11" fmla="*/ 83 h 218"/>
              <a:gd name="T12" fmla="*/ 0 w 159"/>
              <a:gd name="T13" fmla="*/ 83 h 218"/>
              <a:gd name="T14" fmla="*/ 79 w 159"/>
              <a:gd name="T15" fmla="*/ 0 h 218"/>
              <a:gd name="T16" fmla="*/ 79 w 159"/>
              <a:gd name="T17" fmla="*/ 0 h 218"/>
              <a:gd name="T18" fmla="*/ 158 w 159"/>
              <a:gd name="T19" fmla="*/ 83 h 218"/>
              <a:gd name="T20" fmla="*/ 158 w 159"/>
              <a:gd name="T21" fmla="*/ 83 h 218"/>
              <a:gd name="T22" fmla="*/ 92 w 159"/>
              <a:gd name="T23" fmla="*/ 210 h 218"/>
              <a:gd name="T24" fmla="*/ 92 w 159"/>
              <a:gd name="T25" fmla="*/ 210 h 218"/>
              <a:gd name="T26" fmla="*/ 92 w 159"/>
              <a:gd name="T27" fmla="*/ 210 h 218"/>
              <a:gd name="T28" fmla="*/ 79 w 159"/>
              <a:gd name="T29" fmla="*/ 217 h 218"/>
              <a:gd name="T30" fmla="*/ 79 w 159"/>
              <a:gd name="T31" fmla="*/ 8 h 218"/>
              <a:gd name="T32" fmla="*/ 79 w 159"/>
              <a:gd name="T33" fmla="*/ 8 h 218"/>
              <a:gd name="T34" fmla="*/ 8 w 159"/>
              <a:gd name="T35" fmla="*/ 83 h 218"/>
              <a:gd name="T36" fmla="*/ 8 w 159"/>
              <a:gd name="T37" fmla="*/ 83 h 218"/>
              <a:gd name="T38" fmla="*/ 72 w 159"/>
              <a:gd name="T39" fmla="*/ 205 h 218"/>
              <a:gd name="T40" fmla="*/ 72 w 159"/>
              <a:gd name="T41" fmla="*/ 205 h 218"/>
              <a:gd name="T42" fmla="*/ 79 w 159"/>
              <a:gd name="T43" fmla="*/ 209 h 218"/>
              <a:gd name="T44" fmla="*/ 79 w 159"/>
              <a:gd name="T45" fmla="*/ 209 h 218"/>
              <a:gd name="T46" fmla="*/ 79 w 159"/>
              <a:gd name="T47" fmla="*/ 209 h 218"/>
              <a:gd name="T48" fmla="*/ 86 w 159"/>
              <a:gd name="T49" fmla="*/ 205 h 218"/>
              <a:gd name="T50" fmla="*/ 86 w 159"/>
              <a:gd name="T51" fmla="*/ 205 h 218"/>
              <a:gd name="T52" fmla="*/ 150 w 159"/>
              <a:gd name="T53" fmla="*/ 83 h 218"/>
              <a:gd name="T54" fmla="*/ 150 w 159"/>
              <a:gd name="T55" fmla="*/ 83 h 218"/>
              <a:gd name="T56" fmla="*/ 79 w 159"/>
              <a:gd name="T57" fmla="*/ 8 h 218"/>
              <a:gd name="T58" fmla="*/ 79 w 159"/>
              <a:gd name="T59" fmla="*/ 130 h 218"/>
              <a:gd name="T60" fmla="*/ 79 w 159"/>
              <a:gd name="T61" fmla="*/ 130 h 218"/>
              <a:gd name="T62" fmla="*/ 43 w 159"/>
              <a:gd name="T63" fmla="*/ 42 h 218"/>
              <a:gd name="T64" fmla="*/ 43 w 159"/>
              <a:gd name="T65" fmla="*/ 42 h 218"/>
              <a:gd name="T66" fmla="*/ 130 w 159"/>
              <a:gd name="T67" fmla="*/ 78 h 218"/>
              <a:gd name="T68" fmla="*/ 130 w 159"/>
              <a:gd name="T69" fmla="*/ 78 h 218"/>
              <a:gd name="T70" fmla="*/ 79 w 159"/>
              <a:gd name="T71" fmla="*/ 130 h 218"/>
              <a:gd name="T72" fmla="*/ 79 w 159"/>
              <a:gd name="T73" fmla="*/ 35 h 218"/>
              <a:gd name="T74" fmla="*/ 79 w 159"/>
              <a:gd name="T75" fmla="*/ 35 h 218"/>
              <a:gd name="T76" fmla="*/ 48 w 159"/>
              <a:gd name="T77" fmla="*/ 109 h 218"/>
              <a:gd name="T78" fmla="*/ 48 w 159"/>
              <a:gd name="T79" fmla="*/ 109 h 218"/>
              <a:gd name="T80" fmla="*/ 122 w 159"/>
              <a:gd name="T81" fmla="*/ 78 h 218"/>
              <a:gd name="T82" fmla="*/ 122 w 159"/>
              <a:gd name="T83" fmla="*/ 78 h 218"/>
              <a:gd name="T84" fmla="*/ 79 w 159"/>
              <a:gd name="T85" fmla="*/ 3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218">
                <a:moveTo>
                  <a:pt x="79" y="217"/>
                </a:moveTo>
                <a:lnTo>
                  <a:pt x="79" y="217"/>
                </a:lnTo>
                <a:lnTo>
                  <a:pt x="79" y="217"/>
                </a:lnTo>
                <a:cubicBezTo>
                  <a:pt x="74" y="216"/>
                  <a:pt x="69" y="214"/>
                  <a:pt x="66" y="210"/>
                </a:cubicBezTo>
                <a:lnTo>
                  <a:pt x="66" y="210"/>
                </a:lnTo>
                <a:cubicBezTo>
                  <a:pt x="34" y="172"/>
                  <a:pt x="0" y="127"/>
                  <a:pt x="0" y="83"/>
                </a:cubicBezTo>
                <a:lnTo>
                  <a:pt x="0" y="83"/>
                </a:lnTo>
                <a:cubicBezTo>
                  <a:pt x="0" y="37"/>
                  <a:pt x="35" y="0"/>
                  <a:pt x="79" y="0"/>
                </a:cubicBezTo>
                <a:lnTo>
                  <a:pt x="79" y="0"/>
                </a:lnTo>
                <a:cubicBezTo>
                  <a:pt x="122" y="0"/>
                  <a:pt x="158" y="37"/>
                  <a:pt x="158" y="83"/>
                </a:cubicBezTo>
                <a:lnTo>
                  <a:pt x="158" y="83"/>
                </a:lnTo>
                <a:cubicBezTo>
                  <a:pt x="158" y="127"/>
                  <a:pt x="124" y="172"/>
                  <a:pt x="92" y="210"/>
                </a:cubicBezTo>
                <a:lnTo>
                  <a:pt x="92" y="210"/>
                </a:lnTo>
                <a:lnTo>
                  <a:pt x="92" y="210"/>
                </a:lnTo>
                <a:cubicBezTo>
                  <a:pt x="89" y="214"/>
                  <a:pt x="84" y="216"/>
                  <a:pt x="79" y="217"/>
                </a:cubicBezTo>
                <a:close/>
                <a:moveTo>
                  <a:pt x="79" y="8"/>
                </a:moveTo>
                <a:lnTo>
                  <a:pt x="79" y="8"/>
                </a:lnTo>
                <a:cubicBezTo>
                  <a:pt x="40" y="8"/>
                  <a:pt x="8" y="42"/>
                  <a:pt x="8" y="83"/>
                </a:cubicBezTo>
                <a:lnTo>
                  <a:pt x="8" y="83"/>
                </a:lnTo>
                <a:cubicBezTo>
                  <a:pt x="8" y="125"/>
                  <a:pt x="41" y="168"/>
                  <a:pt x="72" y="205"/>
                </a:cubicBezTo>
                <a:lnTo>
                  <a:pt x="72" y="205"/>
                </a:lnTo>
                <a:cubicBezTo>
                  <a:pt x="74" y="207"/>
                  <a:pt x="76" y="208"/>
                  <a:pt x="79" y="209"/>
                </a:cubicBezTo>
                <a:lnTo>
                  <a:pt x="79" y="209"/>
                </a:lnTo>
                <a:lnTo>
                  <a:pt x="79" y="209"/>
                </a:lnTo>
                <a:cubicBezTo>
                  <a:pt x="82" y="208"/>
                  <a:pt x="84" y="207"/>
                  <a:pt x="86" y="205"/>
                </a:cubicBezTo>
                <a:lnTo>
                  <a:pt x="86" y="205"/>
                </a:lnTo>
                <a:cubicBezTo>
                  <a:pt x="117" y="168"/>
                  <a:pt x="150" y="125"/>
                  <a:pt x="150" y="83"/>
                </a:cubicBezTo>
                <a:lnTo>
                  <a:pt x="150" y="83"/>
                </a:lnTo>
                <a:cubicBezTo>
                  <a:pt x="150" y="42"/>
                  <a:pt x="118" y="8"/>
                  <a:pt x="79" y="8"/>
                </a:cubicBezTo>
                <a:close/>
                <a:moveTo>
                  <a:pt x="79" y="130"/>
                </a:moveTo>
                <a:lnTo>
                  <a:pt x="79" y="130"/>
                </a:lnTo>
                <a:cubicBezTo>
                  <a:pt x="33" y="130"/>
                  <a:pt x="10" y="74"/>
                  <a:pt x="43" y="42"/>
                </a:cubicBezTo>
                <a:lnTo>
                  <a:pt x="43" y="42"/>
                </a:lnTo>
                <a:cubicBezTo>
                  <a:pt x="75" y="9"/>
                  <a:pt x="130" y="32"/>
                  <a:pt x="130" y="78"/>
                </a:cubicBezTo>
                <a:lnTo>
                  <a:pt x="130" y="78"/>
                </a:lnTo>
                <a:cubicBezTo>
                  <a:pt x="130" y="107"/>
                  <a:pt x="107" y="130"/>
                  <a:pt x="79" y="130"/>
                </a:cubicBezTo>
                <a:close/>
                <a:moveTo>
                  <a:pt x="79" y="35"/>
                </a:moveTo>
                <a:lnTo>
                  <a:pt x="79" y="35"/>
                </a:lnTo>
                <a:cubicBezTo>
                  <a:pt x="40" y="35"/>
                  <a:pt x="21" y="82"/>
                  <a:pt x="48" y="109"/>
                </a:cubicBezTo>
                <a:lnTo>
                  <a:pt x="48" y="109"/>
                </a:lnTo>
                <a:cubicBezTo>
                  <a:pt x="76" y="136"/>
                  <a:pt x="122" y="117"/>
                  <a:pt x="122" y="78"/>
                </a:cubicBezTo>
                <a:lnTo>
                  <a:pt x="122" y="78"/>
                </a:lnTo>
                <a:cubicBezTo>
                  <a:pt x="122" y="55"/>
                  <a:pt x="103" y="35"/>
                  <a:pt x="7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Freeform 193"/>
          <p:cNvSpPr>
            <a:spLocks noChangeArrowheads="1"/>
          </p:cNvSpPr>
          <p:nvPr/>
        </p:nvSpPr>
        <p:spPr bwMode="auto">
          <a:xfrm>
            <a:off x="2063798" y="1027084"/>
            <a:ext cx="307493" cy="261076"/>
          </a:xfrm>
          <a:custGeom>
            <a:avLst/>
            <a:gdLst>
              <a:gd name="T0" fmla="*/ 117 w 232"/>
              <a:gd name="T1" fmla="*/ 196 h 197"/>
              <a:gd name="T2" fmla="*/ 25 w 232"/>
              <a:gd name="T3" fmla="*/ 104 h 197"/>
              <a:gd name="T4" fmla="*/ 25 w 232"/>
              <a:gd name="T5" fmla="*/ 104 h 197"/>
              <a:gd name="T6" fmla="*/ 25 w 232"/>
              <a:gd name="T7" fmla="*/ 22 h 197"/>
              <a:gd name="T8" fmla="*/ 25 w 232"/>
              <a:gd name="T9" fmla="*/ 22 h 197"/>
              <a:gd name="T10" fmla="*/ 107 w 232"/>
              <a:gd name="T11" fmla="*/ 22 h 197"/>
              <a:gd name="T12" fmla="*/ 117 w 232"/>
              <a:gd name="T13" fmla="*/ 32 h 197"/>
              <a:gd name="T14" fmla="*/ 127 w 232"/>
              <a:gd name="T15" fmla="*/ 22 h 197"/>
              <a:gd name="T16" fmla="*/ 127 w 232"/>
              <a:gd name="T17" fmla="*/ 22 h 197"/>
              <a:gd name="T18" fmla="*/ 209 w 232"/>
              <a:gd name="T19" fmla="*/ 22 h 197"/>
              <a:gd name="T20" fmla="*/ 209 w 232"/>
              <a:gd name="T21" fmla="*/ 22 h 197"/>
              <a:gd name="T22" fmla="*/ 209 w 232"/>
              <a:gd name="T23" fmla="*/ 104 h 197"/>
              <a:gd name="T24" fmla="*/ 117 w 232"/>
              <a:gd name="T25" fmla="*/ 196 h 197"/>
              <a:gd name="T26" fmla="*/ 66 w 232"/>
              <a:gd name="T27" fmla="*/ 14 h 197"/>
              <a:gd name="T28" fmla="*/ 66 w 232"/>
              <a:gd name="T29" fmla="*/ 14 h 197"/>
              <a:gd name="T30" fmla="*/ 31 w 232"/>
              <a:gd name="T31" fmla="*/ 98 h 197"/>
              <a:gd name="T32" fmla="*/ 117 w 232"/>
              <a:gd name="T33" fmla="*/ 184 h 197"/>
              <a:gd name="T34" fmla="*/ 203 w 232"/>
              <a:gd name="T35" fmla="*/ 98 h 197"/>
              <a:gd name="T36" fmla="*/ 203 w 232"/>
              <a:gd name="T37" fmla="*/ 98 h 197"/>
              <a:gd name="T38" fmla="*/ 203 w 232"/>
              <a:gd name="T39" fmla="*/ 28 h 197"/>
              <a:gd name="T40" fmla="*/ 203 w 232"/>
              <a:gd name="T41" fmla="*/ 28 h 197"/>
              <a:gd name="T42" fmla="*/ 133 w 232"/>
              <a:gd name="T43" fmla="*/ 28 h 197"/>
              <a:gd name="T44" fmla="*/ 117 w 232"/>
              <a:gd name="T45" fmla="*/ 44 h 197"/>
              <a:gd name="T46" fmla="*/ 101 w 232"/>
              <a:gd name="T47" fmla="*/ 28 h 197"/>
              <a:gd name="T48" fmla="*/ 101 w 232"/>
              <a:gd name="T49" fmla="*/ 28 h 197"/>
              <a:gd name="T50" fmla="*/ 66 w 232"/>
              <a:gd name="T51" fmla="*/ 1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2" h="197">
                <a:moveTo>
                  <a:pt x="117" y="196"/>
                </a:moveTo>
                <a:lnTo>
                  <a:pt x="25" y="104"/>
                </a:lnTo>
                <a:lnTo>
                  <a:pt x="25" y="104"/>
                </a:lnTo>
                <a:cubicBezTo>
                  <a:pt x="3" y="81"/>
                  <a:pt x="3" y="45"/>
                  <a:pt x="25" y="22"/>
                </a:cubicBezTo>
                <a:lnTo>
                  <a:pt x="25" y="22"/>
                </a:lnTo>
                <a:cubicBezTo>
                  <a:pt x="48" y="0"/>
                  <a:pt x="84" y="0"/>
                  <a:pt x="107" y="22"/>
                </a:cubicBezTo>
                <a:lnTo>
                  <a:pt x="117" y="32"/>
                </a:lnTo>
                <a:lnTo>
                  <a:pt x="127" y="22"/>
                </a:lnTo>
                <a:lnTo>
                  <a:pt x="127" y="22"/>
                </a:lnTo>
                <a:cubicBezTo>
                  <a:pt x="149" y="0"/>
                  <a:pt x="186" y="0"/>
                  <a:pt x="209" y="22"/>
                </a:cubicBezTo>
                <a:lnTo>
                  <a:pt x="209" y="22"/>
                </a:lnTo>
                <a:cubicBezTo>
                  <a:pt x="231" y="45"/>
                  <a:pt x="231" y="81"/>
                  <a:pt x="209" y="104"/>
                </a:cubicBezTo>
                <a:lnTo>
                  <a:pt x="117" y="196"/>
                </a:lnTo>
                <a:close/>
                <a:moveTo>
                  <a:pt x="66" y="14"/>
                </a:moveTo>
                <a:lnTo>
                  <a:pt x="66" y="14"/>
                </a:lnTo>
                <a:cubicBezTo>
                  <a:pt x="22" y="14"/>
                  <a:pt x="0" y="67"/>
                  <a:pt x="31" y="98"/>
                </a:cubicBezTo>
                <a:lnTo>
                  <a:pt x="117" y="184"/>
                </a:lnTo>
                <a:lnTo>
                  <a:pt x="203" y="98"/>
                </a:lnTo>
                <a:lnTo>
                  <a:pt x="203" y="98"/>
                </a:lnTo>
                <a:cubicBezTo>
                  <a:pt x="221" y="79"/>
                  <a:pt x="221" y="47"/>
                  <a:pt x="203" y="28"/>
                </a:cubicBezTo>
                <a:lnTo>
                  <a:pt x="203" y="28"/>
                </a:lnTo>
                <a:cubicBezTo>
                  <a:pt x="183" y="9"/>
                  <a:pt x="152" y="9"/>
                  <a:pt x="133" y="28"/>
                </a:cubicBezTo>
                <a:lnTo>
                  <a:pt x="117" y="44"/>
                </a:lnTo>
                <a:lnTo>
                  <a:pt x="101" y="28"/>
                </a:lnTo>
                <a:lnTo>
                  <a:pt x="101" y="28"/>
                </a:lnTo>
                <a:cubicBezTo>
                  <a:pt x="92" y="19"/>
                  <a:pt x="79" y="14"/>
                  <a:pt x="66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194"/>
          <p:cNvSpPr>
            <a:spLocks noChangeArrowheads="1"/>
          </p:cNvSpPr>
          <p:nvPr/>
        </p:nvSpPr>
        <p:spPr bwMode="auto">
          <a:xfrm>
            <a:off x="2069602" y="1578246"/>
            <a:ext cx="290086" cy="295890"/>
          </a:xfrm>
          <a:custGeom>
            <a:avLst/>
            <a:gdLst>
              <a:gd name="T0" fmla="*/ 70 w 222"/>
              <a:gd name="T1" fmla="*/ 200 h 227"/>
              <a:gd name="T2" fmla="*/ 57 w 222"/>
              <a:gd name="T3" fmla="*/ 205 h 227"/>
              <a:gd name="T4" fmla="*/ 63 w 222"/>
              <a:gd name="T5" fmla="*/ 193 h 227"/>
              <a:gd name="T6" fmla="*/ 221 w 222"/>
              <a:gd name="T7" fmla="*/ 55 h 227"/>
              <a:gd name="T8" fmla="*/ 221 w 222"/>
              <a:gd name="T9" fmla="*/ 125 h 227"/>
              <a:gd name="T10" fmla="*/ 140 w 222"/>
              <a:gd name="T11" fmla="*/ 146 h 227"/>
              <a:gd name="T12" fmla="*/ 125 w 222"/>
              <a:gd name="T13" fmla="*/ 199 h 227"/>
              <a:gd name="T14" fmla="*/ 99 w 222"/>
              <a:gd name="T15" fmla="*/ 226 h 227"/>
              <a:gd name="T16" fmla="*/ 27 w 222"/>
              <a:gd name="T17" fmla="*/ 226 h 227"/>
              <a:gd name="T18" fmla="*/ 0 w 222"/>
              <a:gd name="T19" fmla="*/ 27 h 227"/>
              <a:gd name="T20" fmla="*/ 27 w 222"/>
              <a:gd name="T21" fmla="*/ 0 h 227"/>
              <a:gd name="T22" fmla="*/ 99 w 222"/>
              <a:gd name="T23" fmla="*/ 0 h 227"/>
              <a:gd name="T24" fmla="*/ 125 w 222"/>
              <a:gd name="T25" fmla="*/ 34 h 227"/>
              <a:gd name="T26" fmla="*/ 201 w 222"/>
              <a:gd name="T27" fmla="*/ 34 h 227"/>
              <a:gd name="T28" fmla="*/ 8 w 222"/>
              <a:gd name="T29" fmla="*/ 27 h 227"/>
              <a:gd name="T30" fmla="*/ 80 w 222"/>
              <a:gd name="T31" fmla="*/ 40 h 227"/>
              <a:gd name="T32" fmla="*/ 96 w 222"/>
              <a:gd name="T33" fmla="*/ 34 h 227"/>
              <a:gd name="T34" fmla="*/ 117 w 222"/>
              <a:gd name="T35" fmla="*/ 27 h 227"/>
              <a:gd name="T36" fmla="*/ 99 w 222"/>
              <a:gd name="T37" fmla="*/ 9 h 227"/>
              <a:gd name="T38" fmla="*/ 27 w 222"/>
              <a:gd name="T39" fmla="*/ 9 h 227"/>
              <a:gd name="T40" fmla="*/ 75 w 222"/>
              <a:gd name="T41" fmla="*/ 125 h 227"/>
              <a:gd name="T42" fmla="*/ 75 w 222"/>
              <a:gd name="T43" fmla="*/ 55 h 227"/>
              <a:gd name="T44" fmla="*/ 8 w 222"/>
              <a:gd name="T45" fmla="*/ 49 h 227"/>
              <a:gd name="T46" fmla="*/ 96 w 222"/>
              <a:gd name="T47" fmla="*/ 174 h 227"/>
              <a:gd name="T48" fmla="*/ 96 w 222"/>
              <a:gd name="T49" fmla="*/ 146 h 227"/>
              <a:gd name="T50" fmla="*/ 75 w 222"/>
              <a:gd name="T51" fmla="*/ 125 h 227"/>
              <a:gd name="T52" fmla="*/ 117 w 222"/>
              <a:gd name="T53" fmla="*/ 183 h 227"/>
              <a:gd name="T54" fmla="*/ 8 w 222"/>
              <a:gd name="T55" fmla="*/ 199 h 227"/>
              <a:gd name="T56" fmla="*/ 27 w 222"/>
              <a:gd name="T57" fmla="*/ 217 h 227"/>
              <a:gd name="T58" fmla="*/ 99 w 222"/>
              <a:gd name="T59" fmla="*/ 217 h 227"/>
              <a:gd name="T60" fmla="*/ 117 w 222"/>
              <a:gd name="T61" fmla="*/ 163 h 227"/>
              <a:gd name="T62" fmla="*/ 117 w 222"/>
              <a:gd name="T63" fmla="*/ 174 h 227"/>
              <a:gd name="T64" fmla="*/ 213 w 222"/>
              <a:gd name="T65" fmla="*/ 55 h 227"/>
              <a:gd name="T66" fmla="*/ 201 w 222"/>
              <a:gd name="T67" fmla="*/ 42 h 227"/>
              <a:gd name="T68" fmla="*/ 96 w 222"/>
              <a:gd name="T69" fmla="*/ 42 h 227"/>
              <a:gd name="T70" fmla="*/ 83 w 222"/>
              <a:gd name="T71" fmla="*/ 125 h 227"/>
              <a:gd name="T72" fmla="*/ 96 w 222"/>
              <a:gd name="T73" fmla="*/ 138 h 227"/>
              <a:gd name="T74" fmla="*/ 105 w 222"/>
              <a:gd name="T75" fmla="*/ 161 h 227"/>
              <a:gd name="T76" fmla="*/ 201 w 222"/>
              <a:gd name="T77" fmla="*/ 138 h 227"/>
              <a:gd name="T78" fmla="*/ 213 w 222"/>
              <a:gd name="T79" fmla="*/ 125 h 227"/>
              <a:gd name="T80" fmla="*/ 50 w 222"/>
              <a:gd name="T81" fmla="*/ 27 h 227"/>
              <a:gd name="T82" fmla="*/ 75 w 222"/>
              <a:gd name="T83" fmla="*/ 27 h 227"/>
              <a:gd name="T84" fmla="*/ 50 w 222"/>
              <a:gd name="T85" fmla="*/ 20 h 227"/>
              <a:gd name="T86" fmla="*/ 50 w 222"/>
              <a:gd name="T87" fmla="*/ 27 h 227"/>
              <a:gd name="T88" fmla="*/ 191 w 222"/>
              <a:gd name="T89" fmla="*/ 71 h 227"/>
              <a:gd name="T90" fmla="*/ 105 w 222"/>
              <a:gd name="T91" fmla="*/ 63 h 227"/>
              <a:gd name="T92" fmla="*/ 105 w 222"/>
              <a:gd name="T93" fmla="*/ 94 h 227"/>
              <a:gd name="T94" fmla="*/ 191 w 222"/>
              <a:gd name="T95" fmla="*/ 86 h 227"/>
              <a:gd name="T96" fmla="*/ 105 w 222"/>
              <a:gd name="T97" fmla="*/ 94 h 227"/>
              <a:gd name="T98" fmla="*/ 168 w 222"/>
              <a:gd name="T99" fmla="*/ 118 h 227"/>
              <a:gd name="T100" fmla="*/ 105 w 222"/>
              <a:gd name="T101" fmla="*/ 11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2" h="227">
                <a:moveTo>
                  <a:pt x="70" y="200"/>
                </a:moveTo>
                <a:lnTo>
                  <a:pt x="70" y="200"/>
                </a:lnTo>
                <a:cubicBezTo>
                  <a:pt x="70" y="207"/>
                  <a:pt x="62" y="210"/>
                  <a:pt x="57" y="205"/>
                </a:cubicBezTo>
                <a:lnTo>
                  <a:pt x="57" y="205"/>
                </a:lnTo>
                <a:cubicBezTo>
                  <a:pt x="53" y="201"/>
                  <a:pt x="56" y="193"/>
                  <a:pt x="63" y="193"/>
                </a:cubicBezTo>
                <a:lnTo>
                  <a:pt x="63" y="193"/>
                </a:lnTo>
                <a:cubicBezTo>
                  <a:pt x="67" y="193"/>
                  <a:pt x="70" y="196"/>
                  <a:pt x="70" y="200"/>
                </a:cubicBezTo>
                <a:close/>
                <a:moveTo>
                  <a:pt x="221" y="55"/>
                </a:moveTo>
                <a:lnTo>
                  <a:pt x="221" y="125"/>
                </a:lnTo>
                <a:lnTo>
                  <a:pt x="221" y="125"/>
                </a:lnTo>
                <a:cubicBezTo>
                  <a:pt x="221" y="137"/>
                  <a:pt x="212" y="146"/>
                  <a:pt x="201" y="146"/>
                </a:cubicBezTo>
                <a:lnTo>
                  <a:pt x="140" y="146"/>
                </a:lnTo>
                <a:lnTo>
                  <a:pt x="125" y="157"/>
                </a:lnTo>
                <a:lnTo>
                  <a:pt x="125" y="199"/>
                </a:lnTo>
                <a:lnTo>
                  <a:pt x="125" y="199"/>
                </a:lnTo>
                <a:cubicBezTo>
                  <a:pt x="125" y="214"/>
                  <a:pt x="113" y="226"/>
                  <a:pt x="99" y="226"/>
                </a:cubicBezTo>
                <a:lnTo>
                  <a:pt x="27" y="226"/>
                </a:lnTo>
                <a:lnTo>
                  <a:pt x="27" y="226"/>
                </a:lnTo>
                <a:cubicBezTo>
                  <a:pt x="12" y="226"/>
                  <a:pt x="0" y="214"/>
                  <a:pt x="0" y="199"/>
                </a:cubicBezTo>
                <a:lnTo>
                  <a:pt x="0" y="27"/>
                </a:lnTo>
                <a:lnTo>
                  <a:pt x="0" y="27"/>
                </a:lnTo>
                <a:cubicBezTo>
                  <a:pt x="0" y="12"/>
                  <a:pt x="12" y="0"/>
                  <a:pt x="27" y="0"/>
                </a:cubicBezTo>
                <a:lnTo>
                  <a:pt x="99" y="0"/>
                </a:lnTo>
                <a:lnTo>
                  <a:pt x="99" y="0"/>
                </a:lnTo>
                <a:cubicBezTo>
                  <a:pt x="113" y="0"/>
                  <a:pt x="125" y="12"/>
                  <a:pt x="125" y="27"/>
                </a:cubicBezTo>
                <a:lnTo>
                  <a:pt x="125" y="34"/>
                </a:lnTo>
                <a:lnTo>
                  <a:pt x="201" y="34"/>
                </a:lnTo>
                <a:lnTo>
                  <a:pt x="201" y="34"/>
                </a:lnTo>
                <a:cubicBezTo>
                  <a:pt x="212" y="34"/>
                  <a:pt x="221" y="43"/>
                  <a:pt x="221" y="55"/>
                </a:cubicBezTo>
                <a:close/>
                <a:moveTo>
                  <a:pt x="8" y="27"/>
                </a:moveTo>
                <a:lnTo>
                  <a:pt x="8" y="40"/>
                </a:lnTo>
                <a:lnTo>
                  <a:pt x="80" y="40"/>
                </a:lnTo>
                <a:lnTo>
                  <a:pt x="80" y="40"/>
                </a:lnTo>
                <a:cubicBezTo>
                  <a:pt x="84" y="36"/>
                  <a:pt x="90" y="34"/>
                  <a:pt x="96" y="34"/>
                </a:cubicBezTo>
                <a:lnTo>
                  <a:pt x="117" y="34"/>
                </a:lnTo>
                <a:lnTo>
                  <a:pt x="117" y="27"/>
                </a:lnTo>
                <a:lnTo>
                  <a:pt x="117" y="27"/>
                </a:lnTo>
                <a:cubicBezTo>
                  <a:pt x="117" y="17"/>
                  <a:pt x="109" y="9"/>
                  <a:pt x="99" y="9"/>
                </a:cubicBezTo>
                <a:lnTo>
                  <a:pt x="27" y="9"/>
                </a:lnTo>
                <a:lnTo>
                  <a:pt x="27" y="9"/>
                </a:lnTo>
                <a:cubicBezTo>
                  <a:pt x="17" y="9"/>
                  <a:pt x="8" y="17"/>
                  <a:pt x="8" y="27"/>
                </a:cubicBezTo>
                <a:close/>
                <a:moveTo>
                  <a:pt x="75" y="125"/>
                </a:moveTo>
                <a:lnTo>
                  <a:pt x="75" y="55"/>
                </a:lnTo>
                <a:lnTo>
                  <a:pt x="75" y="55"/>
                </a:lnTo>
                <a:cubicBezTo>
                  <a:pt x="75" y="53"/>
                  <a:pt x="75" y="51"/>
                  <a:pt x="75" y="49"/>
                </a:cubicBezTo>
                <a:lnTo>
                  <a:pt x="8" y="49"/>
                </a:lnTo>
                <a:lnTo>
                  <a:pt x="8" y="174"/>
                </a:lnTo>
                <a:lnTo>
                  <a:pt x="96" y="174"/>
                </a:lnTo>
                <a:lnTo>
                  <a:pt x="96" y="146"/>
                </a:lnTo>
                <a:lnTo>
                  <a:pt x="96" y="146"/>
                </a:lnTo>
                <a:lnTo>
                  <a:pt x="96" y="146"/>
                </a:lnTo>
                <a:cubicBezTo>
                  <a:pt x="84" y="146"/>
                  <a:pt x="75" y="137"/>
                  <a:pt x="75" y="125"/>
                </a:cubicBezTo>
                <a:close/>
                <a:moveTo>
                  <a:pt x="117" y="199"/>
                </a:moveTo>
                <a:lnTo>
                  <a:pt x="117" y="183"/>
                </a:lnTo>
                <a:lnTo>
                  <a:pt x="8" y="183"/>
                </a:lnTo>
                <a:lnTo>
                  <a:pt x="8" y="199"/>
                </a:lnTo>
                <a:lnTo>
                  <a:pt x="8" y="199"/>
                </a:lnTo>
                <a:cubicBezTo>
                  <a:pt x="8" y="209"/>
                  <a:pt x="17" y="217"/>
                  <a:pt x="27" y="217"/>
                </a:cubicBezTo>
                <a:lnTo>
                  <a:pt x="99" y="217"/>
                </a:lnTo>
                <a:lnTo>
                  <a:pt x="99" y="217"/>
                </a:lnTo>
                <a:cubicBezTo>
                  <a:pt x="109" y="217"/>
                  <a:pt x="117" y="209"/>
                  <a:pt x="117" y="199"/>
                </a:cubicBezTo>
                <a:close/>
                <a:moveTo>
                  <a:pt x="117" y="163"/>
                </a:moveTo>
                <a:lnTo>
                  <a:pt x="100" y="174"/>
                </a:lnTo>
                <a:lnTo>
                  <a:pt x="117" y="174"/>
                </a:lnTo>
                <a:lnTo>
                  <a:pt x="117" y="163"/>
                </a:lnTo>
                <a:close/>
                <a:moveTo>
                  <a:pt x="213" y="55"/>
                </a:moveTo>
                <a:lnTo>
                  <a:pt x="213" y="55"/>
                </a:lnTo>
                <a:cubicBezTo>
                  <a:pt x="213" y="48"/>
                  <a:pt x="207" y="42"/>
                  <a:pt x="201" y="42"/>
                </a:cubicBezTo>
                <a:lnTo>
                  <a:pt x="96" y="42"/>
                </a:lnTo>
                <a:lnTo>
                  <a:pt x="96" y="42"/>
                </a:lnTo>
                <a:cubicBezTo>
                  <a:pt x="89" y="42"/>
                  <a:pt x="83" y="48"/>
                  <a:pt x="83" y="55"/>
                </a:cubicBezTo>
                <a:lnTo>
                  <a:pt x="83" y="125"/>
                </a:lnTo>
                <a:lnTo>
                  <a:pt x="83" y="125"/>
                </a:lnTo>
                <a:cubicBezTo>
                  <a:pt x="83" y="132"/>
                  <a:pt x="89" y="138"/>
                  <a:pt x="96" y="138"/>
                </a:cubicBezTo>
                <a:lnTo>
                  <a:pt x="105" y="138"/>
                </a:lnTo>
                <a:lnTo>
                  <a:pt x="105" y="161"/>
                </a:lnTo>
                <a:lnTo>
                  <a:pt x="138" y="138"/>
                </a:lnTo>
                <a:lnTo>
                  <a:pt x="201" y="138"/>
                </a:lnTo>
                <a:lnTo>
                  <a:pt x="201" y="138"/>
                </a:lnTo>
                <a:cubicBezTo>
                  <a:pt x="207" y="138"/>
                  <a:pt x="213" y="132"/>
                  <a:pt x="213" y="125"/>
                </a:cubicBezTo>
                <a:lnTo>
                  <a:pt x="213" y="55"/>
                </a:lnTo>
                <a:close/>
                <a:moveTo>
                  <a:pt x="50" y="27"/>
                </a:moveTo>
                <a:lnTo>
                  <a:pt x="75" y="27"/>
                </a:lnTo>
                <a:lnTo>
                  <a:pt x="75" y="27"/>
                </a:lnTo>
                <a:cubicBezTo>
                  <a:pt x="80" y="27"/>
                  <a:pt x="80" y="20"/>
                  <a:pt x="75" y="20"/>
                </a:cubicBezTo>
                <a:lnTo>
                  <a:pt x="50" y="20"/>
                </a:lnTo>
                <a:lnTo>
                  <a:pt x="50" y="20"/>
                </a:lnTo>
                <a:cubicBezTo>
                  <a:pt x="45" y="20"/>
                  <a:pt x="45" y="27"/>
                  <a:pt x="50" y="27"/>
                </a:cubicBezTo>
                <a:close/>
                <a:moveTo>
                  <a:pt x="105" y="71"/>
                </a:moveTo>
                <a:lnTo>
                  <a:pt x="191" y="71"/>
                </a:lnTo>
                <a:lnTo>
                  <a:pt x="191" y="63"/>
                </a:lnTo>
                <a:lnTo>
                  <a:pt x="105" y="63"/>
                </a:lnTo>
                <a:lnTo>
                  <a:pt x="105" y="71"/>
                </a:lnTo>
                <a:close/>
                <a:moveTo>
                  <a:pt x="105" y="94"/>
                </a:moveTo>
                <a:lnTo>
                  <a:pt x="191" y="94"/>
                </a:lnTo>
                <a:lnTo>
                  <a:pt x="191" y="86"/>
                </a:lnTo>
                <a:lnTo>
                  <a:pt x="105" y="86"/>
                </a:lnTo>
                <a:lnTo>
                  <a:pt x="105" y="94"/>
                </a:lnTo>
                <a:close/>
                <a:moveTo>
                  <a:pt x="105" y="118"/>
                </a:moveTo>
                <a:lnTo>
                  <a:pt x="168" y="118"/>
                </a:lnTo>
                <a:lnTo>
                  <a:pt x="168" y="110"/>
                </a:lnTo>
                <a:lnTo>
                  <a:pt x="105" y="110"/>
                </a:lnTo>
                <a:lnTo>
                  <a:pt x="105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195"/>
          <p:cNvSpPr>
            <a:spLocks noChangeArrowheads="1"/>
          </p:cNvSpPr>
          <p:nvPr/>
        </p:nvSpPr>
        <p:spPr bwMode="auto">
          <a:xfrm>
            <a:off x="2069602" y="3869929"/>
            <a:ext cx="290086" cy="243672"/>
          </a:xfrm>
          <a:custGeom>
            <a:avLst/>
            <a:gdLst>
              <a:gd name="T0" fmla="*/ 206 w 221"/>
              <a:gd name="T1" fmla="*/ 70 h 186"/>
              <a:gd name="T2" fmla="*/ 200 w 221"/>
              <a:gd name="T3" fmla="*/ 56 h 186"/>
              <a:gd name="T4" fmla="*/ 79 w 221"/>
              <a:gd name="T5" fmla="*/ 66 h 186"/>
              <a:gd name="T6" fmla="*/ 22 w 221"/>
              <a:gd name="T7" fmla="*/ 71 h 186"/>
              <a:gd name="T8" fmla="*/ 63 w 221"/>
              <a:gd name="T9" fmla="*/ 130 h 186"/>
              <a:gd name="T10" fmla="*/ 15 w 221"/>
              <a:gd name="T11" fmla="*/ 154 h 186"/>
              <a:gd name="T12" fmla="*/ 14 w 221"/>
              <a:gd name="T13" fmla="*/ 162 h 186"/>
              <a:gd name="T14" fmla="*/ 104 w 221"/>
              <a:gd name="T15" fmla="*/ 185 h 186"/>
              <a:gd name="T16" fmla="*/ 104 w 221"/>
              <a:gd name="T17" fmla="*/ 185 h 186"/>
              <a:gd name="T18" fmla="*/ 205 w 221"/>
              <a:gd name="T19" fmla="*/ 97 h 186"/>
              <a:gd name="T20" fmla="*/ 220 w 221"/>
              <a:gd name="T21" fmla="*/ 82 h 186"/>
              <a:gd name="T22" fmla="*/ 91 w 221"/>
              <a:gd name="T23" fmla="*/ 75 h 186"/>
              <a:gd name="T24" fmla="*/ 109 w 221"/>
              <a:gd name="T25" fmla="*/ 92 h 186"/>
              <a:gd name="T26" fmla="*/ 109 w 221"/>
              <a:gd name="T27" fmla="*/ 134 h 186"/>
              <a:gd name="T28" fmla="*/ 109 w 221"/>
              <a:gd name="T29" fmla="*/ 135 h 186"/>
              <a:gd name="T30" fmla="*/ 71 w 221"/>
              <a:gd name="T31" fmla="*/ 125 h 186"/>
              <a:gd name="T32" fmla="*/ 196 w 221"/>
              <a:gd name="T33" fmla="*/ 95 h 186"/>
              <a:gd name="T34" fmla="*/ 104 w 221"/>
              <a:gd name="T35" fmla="*/ 176 h 186"/>
              <a:gd name="T36" fmla="*/ 31 w 221"/>
              <a:gd name="T37" fmla="*/ 161 h 186"/>
              <a:gd name="T38" fmla="*/ 70 w 221"/>
              <a:gd name="T39" fmla="*/ 134 h 186"/>
              <a:gd name="T40" fmla="*/ 71 w 221"/>
              <a:gd name="T41" fmla="*/ 134 h 186"/>
              <a:gd name="T42" fmla="*/ 73 w 221"/>
              <a:gd name="T43" fmla="*/ 135 h 186"/>
              <a:gd name="T44" fmla="*/ 76 w 221"/>
              <a:gd name="T45" fmla="*/ 137 h 186"/>
              <a:gd name="T46" fmla="*/ 79 w 221"/>
              <a:gd name="T47" fmla="*/ 138 h 186"/>
              <a:gd name="T48" fmla="*/ 82 w 221"/>
              <a:gd name="T49" fmla="*/ 139 h 186"/>
              <a:gd name="T50" fmla="*/ 84 w 221"/>
              <a:gd name="T51" fmla="*/ 139 h 186"/>
              <a:gd name="T52" fmla="*/ 87 w 221"/>
              <a:gd name="T53" fmla="*/ 140 h 186"/>
              <a:gd name="T54" fmla="*/ 89 w 221"/>
              <a:gd name="T55" fmla="*/ 141 h 186"/>
              <a:gd name="T56" fmla="*/ 92 w 221"/>
              <a:gd name="T57" fmla="*/ 142 h 186"/>
              <a:gd name="T58" fmla="*/ 95 w 221"/>
              <a:gd name="T59" fmla="*/ 142 h 186"/>
              <a:gd name="T60" fmla="*/ 98 w 221"/>
              <a:gd name="T61" fmla="*/ 143 h 186"/>
              <a:gd name="T62" fmla="*/ 100 w 221"/>
              <a:gd name="T63" fmla="*/ 143 h 186"/>
              <a:gd name="T64" fmla="*/ 104 w 221"/>
              <a:gd name="T65" fmla="*/ 143 h 186"/>
              <a:gd name="T66" fmla="*/ 106 w 221"/>
              <a:gd name="T67" fmla="*/ 144 h 186"/>
              <a:gd name="T68" fmla="*/ 111 w 221"/>
              <a:gd name="T69" fmla="*/ 144 h 186"/>
              <a:gd name="T70" fmla="*/ 116 w 221"/>
              <a:gd name="T71" fmla="*/ 141 h 186"/>
              <a:gd name="T72" fmla="*/ 117 w 221"/>
              <a:gd name="T73" fmla="*/ 134 h 186"/>
              <a:gd name="T74" fmla="*/ 117 w 221"/>
              <a:gd name="T75" fmla="*/ 92 h 186"/>
              <a:gd name="T76" fmla="*/ 88 w 221"/>
              <a:gd name="T77" fmla="*/ 66 h 186"/>
              <a:gd name="T78" fmla="*/ 156 w 221"/>
              <a:gd name="T79" fmla="*/ 27 h 186"/>
              <a:gd name="T80" fmla="*/ 196 w 221"/>
              <a:gd name="T81" fmla="*/ 95 h 186"/>
              <a:gd name="T82" fmla="*/ 153 w 221"/>
              <a:gd name="T83" fmla="*/ 42 h 186"/>
              <a:gd name="T84" fmla="*/ 134 w 221"/>
              <a:gd name="T85" fmla="*/ 88 h 186"/>
              <a:gd name="T86" fmla="*/ 179 w 221"/>
              <a:gd name="T87" fmla="*/ 69 h 186"/>
              <a:gd name="T88" fmla="*/ 153 w 221"/>
              <a:gd name="T89" fmla="*/ 88 h 186"/>
              <a:gd name="T90" fmla="*/ 140 w 221"/>
              <a:gd name="T91" fmla="*/ 56 h 186"/>
              <a:gd name="T92" fmla="*/ 171 w 221"/>
              <a:gd name="T93" fmla="*/ 69 h 186"/>
              <a:gd name="T94" fmla="*/ 153 w 221"/>
              <a:gd name="T95" fmla="*/ 88 h 186"/>
              <a:gd name="T96" fmla="*/ 161 w 221"/>
              <a:gd name="T97" fmla="*/ 69 h 186"/>
              <a:gd name="T98" fmla="*/ 148 w 221"/>
              <a:gd name="T99" fmla="*/ 75 h 186"/>
              <a:gd name="T100" fmla="*/ 153 w 221"/>
              <a:gd name="T101" fmla="*/ 6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1" h="186">
                <a:moveTo>
                  <a:pt x="220" y="82"/>
                </a:moveTo>
                <a:lnTo>
                  <a:pt x="206" y="70"/>
                </a:lnTo>
                <a:lnTo>
                  <a:pt x="215" y="56"/>
                </a:lnTo>
                <a:lnTo>
                  <a:pt x="200" y="56"/>
                </a:lnTo>
                <a:lnTo>
                  <a:pt x="200" y="56"/>
                </a:lnTo>
                <a:cubicBezTo>
                  <a:pt x="176" y="0"/>
                  <a:pt x="94" y="7"/>
                  <a:pt x="79" y="66"/>
                </a:cubicBezTo>
                <a:lnTo>
                  <a:pt x="21" y="66"/>
                </a:lnTo>
                <a:lnTo>
                  <a:pt x="22" y="71"/>
                </a:lnTo>
                <a:lnTo>
                  <a:pt x="22" y="71"/>
                </a:lnTo>
                <a:cubicBezTo>
                  <a:pt x="27" y="96"/>
                  <a:pt x="42" y="117"/>
                  <a:pt x="63" y="130"/>
                </a:cubicBezTo>
                <a:lnTo>
                  <a:pt x="63" y="130"/>
                </a:lnTo>
                <a:cubicBezTo>
                  <a:pt x="53" y="145"/>
                  <a:pt x="36" y="153"/>
                  <a:pt x="15" y="154"/>
                </a:cubicBezTo>
                <a:lnTo>
                  <a:pt x="0" y="155"/>
                </a:lnTo>
                <a:lnTo>
                  <a:pt x="14" y="162"/>
                </a:lnTo>
                <a:lnTo>
                  <a:pt x="14" y="162"/>
                </a:lnTo>
                <a:cubicBezTo>
                  <a:pt x="15" y="163"/>
                  <a:pt x="58" y="185"/>
                  <a:pt x="104" y="185"/>
                </a:cubicBezTo>
                <a:lnTo>
                  <a:pt x="104" y="185"/>
                </a:lnTo>
                <a:lnTo>
                  <a:pt x="104" y="185"/>
                </a:lnTo>
                <a:cubicBezTo>
                  <a:pt x="141" y="185"/>
                  <a:pt x="189" y="169"/>
                  <a:pt x="205" y="97"/>
                </a:cubicBezTo>
                <a:lnTo>
                  <a:pt x="205" y="97"/>
                </a:lnTo>
                <a:cubicBezTo>
                  <a:pt x="205" y="93"/>
                  <a:pt x="206" y="90"/>
                  <a:pt x="206" y="86"/>
                </a:cubicBezTo>
                <a:lnTo>
                  <a:pt x="220" y="82"/>
                </a:lnTo>
                <a:close/>
                <a:moveTo>
                  <a:pt x="31" y="75"/>
                </a:moveTo>
                <a:lnTo>
                  <a:pt x="91" y="75"/>
                </a:lnTo>
                <a:lnTo>
                  <a:pt x="91" y="75"/>
                </a:lnTo>
                <a:cubicBezTo>
                  <a:pt x="101" y="75"/>
                  <a:pt x="109" y="83"/>
                  <a:pt x="109" y="92"/>
                </a:cubicBezTo>
                <a:lnTo>
                  <a:pt x="109" y="134"/>
                </a:lnTo>
                <a:lnTo>
                  <a:pt x="109" y="134"/>
                </a:lnTo>
                <a:lnTo>
                  <a:pt x="109" y="135"/>
                </a:lnTo>
                <a:lnTo>
                  <a:pt x="109" y="135"/>
                </a:lnTo>
                <a:cubicBezTo>
                  <a:pt x="96" y="135"/>
                  <a:pt x="83" y="131"/>
                  <a:pt x="71" y="125"/>
                </a:cubicBezTo>
                <a:lnTo>
                  <a:pt x="71" y="125"/>
                </a:lnTo>
                <a:cubicBezTo>
                  <a:pt x="51" y="114"/>
                  <a:pt x="37" y="96"/>
                  <a:pt x="31" y="75"/>
                </a:cubicBezTo>
                <a:close/>
                <a:moveTo>
                  <a:pt x="196" y="95"/>
                </a:moveTo>
                <a:lnTo>
                  <a:pt x="196" y="95"/>
                </a:lnTo>
                <a:cubicBezTo>
                  <a:pt x="185" y="149"/>
                  <a:pt x="154" y="176"/>
                  <a:pt x="104" y="176"/>
                </a:cubicBezTo>
                <a:lnTo>
                  <a:pt x="104" y="176"/>
                </a:lnTo>
                <a:cubicBezTo>
                  <a:pt x="79" y="175"/>
                  <a:pt x="54" y="170"/>
                  <a:pt x="31" y="161"/>
                </a:cubicBezTo>
                <a:lnTo>
                  <a:pt x="31" y="161"/>
                </a:lnTo>
                <a:cubicBezTo>
                  <a:pt x="47" y="157"/>
                  <a:pt x="61" y="148"/>
                  <a:pt x="70" y="134"/>
                </a:cubicBezTo>
                <a:lnTo>
                  <a:pt x="70" y="134"/>
                </a:lnTo>
                <a:cubicBezTo>
                  <a:pt x="71" y="134"/>
                  <a:pt x="71" y="134"/>
                  <a:pt x="71" y="134"/>
                </a:cubicBezTo>
                <a:lnTo>
                  <a:pt x="71" y="134"/>
                </a:lnTo>
                <a:cubicBezTo>
                  <a:pt x="72" y="135"/>
                  <a:pt x="73" y="135"/>
                  <a:pt x="73" y="135"/>
                </a:cubicBezTo>
                <a:lnTo>
                  <a:pt x="73" y="135"/>
                </a:lnTo>
                <a:cubicBezTo>
                  <a:pt x="74" y="136"/>
                  <a:pt x="75" y="136"/>
                  <a:pt x="76" y="137"/>
                </a:cubicBezTo>
                <a:lnTo>
                  <a:pt x="76" y="137"/>
                </a:lnTo>
                <a:cubicBezTo>
                  <a:pt x="77" y="137"/>
                  <a:pt x="78" y="137"/>
                  <a:pt x="79" y="138"/>
                </a:cubicBezTo>
                <a:lnTo>
                  <a:pt x="79" y="138"/>
                </a:lnTo>
                <a:cubicBezTo>
                  <a:pt x="80" y="138"/>
                  <a:pt x="80" y="138"/>
                  <a:pt x="82" y="139"/>
                </a:cubicBezTo>
                <a:lnTo>
                  <a:pt x="82" y="139"/>
                </a:lnTo>
                <a:cubicBezTo>
                  <a:pt x="82" y="139"/>
                  <a:pt x="83" y="139"/>
                  <a:pt x="84" y="139"/>
                </a:cubicBezTo>
                <a:lnTo>
                  <a:pt x="84" y="139"/>
                </a:lnTo>
                <a:cubicBezTo>
                  <a:pt x="85" y="140"/>
                  <a:pt x="86" y="140"/>
                  <a:pt x="87" y="140"/>
                </a:cubicBezTo>
                <a:lnTo>
                  <a:pt x="87" y="140"/>
                </a:lnTo>
                <a:cubicBezTo>
                  <a:pt x="88" y="141"/>
                  <a:pt x="89" y="141"/>
                  <a:pt x="89" y="141"/>
                </a:cubicBezTo>
                <a:lnTo>
                  <a:pt x="89" y="141"/>
                </a:lnTo>
                <a:cubicBezTo>
                  <a:pt x="90" y="141"/>
                  <a:pt x="91" y="141"/>
                  <a:pt x="92" y="142"/>
                </a:cubicBezTo>
                <a:lnTo>
                  <a:pt x="92" y="142"/>
                </a:lnTo>
                <a:cubicBezTo>
                  <a:pt x="93" y="142"/>
                  <a:pt x="94" y="142"/>
                  <a:pt x="95" y="142"/>
                </a:cubicBezTo>
                <a:lnTo>
                  <a:pt x="95" y="142"/>
                </a:lnTo>
                <a:cubicBezTo>
                  <a:pt x="96" y="142"/>
                  <a:pt x="97" y="143"/>
                  <a:pt x="98" y="143"/>
                </a:cubicBezTo>
                <a:lnTo>
                  <a:pt x="98" y="143"/>
                </a:lnTo>
                <a:cubicBezTo>
                  <a:pt x="99" y="143"/>
                  <a:pt x="100" y="143"/>
                  <a:pt x="100" y="143"/>
                </a:cubicBezTo>
                <a:lnTo>
                  <a:pt x="100" y="143"/>
                </a:lnTo>
                <a:cubicBezTo>
                  <a:pt x="102" y="143"/>
                  <a:pt x="103" y="143"/>
                  <a:pt x="104" y="143"/>
                </a:cubicBezTo>
                <a:lnTo>
                  <a:pt x="104" y="143"/>
                </a:lnTo>
                <a:cubicBezTo>
                  <a:pt x="105" y="143"/>
                  <a:pt x="105" y="144"/>
                  <a:pt x="106" y="144"/>
                </a:cubicBezTo>
                <a:lnTo>
                  <a:pt x="106" y="144"/>
                </a:lnTo>
                <a:cubicBezTo>
                  <a:pt x="108" y="144"/>
                  <a:pt x="110" y="144"/>
                  <a:pt x="111" y="144"/>
                </a:cubicBezTo>
                <a:lnTo>
                  <a:pt x="116" y="144"/>
                </a:lnTo>
                <a:lnTo>
                  <a:pt x="116" y="141"/>
                </a:lnTo>
                <a:lnTo>
                  <a:pt x="116" y="141"/>
                </a:lnTo>
                <a:cubicBezTo>
                  <a:pt x="117" y="138"/>
                  <a:pt x="117" y="136"/>
                  <a:pt x="117" y="134"/>
                </a:cubicBezTo>
                <a:lnTo>
                  <a:pt x="117" y="92"/>
                </a:lnTo>
                <a:lnTo>
                  <a:pt x="117" y="92"/>
                </a:lnTo>
                <a:cubicBezTo>
                  <a:pt x="117" y="78"/>
                  <a:pt x="106" y="66"/>
                  <a:pt x="91" y="66"/>
                </a:cubicBezTo>
                <a:lnTo>
                  <a:pt x="88" y="66"/>
                </a:lnTo>
                <a:lnTo>
                  <a:pt x="88" y="66"/>
                </a:lnTo>
                <a:cubicBezTo>
                  <a:pt x="96" y="37"/>
                  <a:pt x="126" y="20"/>
                  <a:pt x="156" y="27"/>
                </a:cubicBezTo>
                <a:lnTo>
                  <a:pt x="156" y="27"/>
                </a:lnTo>
                <a:cubicBezTo>
                  <a:pt x="185" y="36"/>
                  <a:pt x="203" y="65"/>
                  <a:pt x="196" y="95"/>
                </a:cubicBezTo>
                <a:close/>
                <a:moveTo>
                  <a:pt x="153" y="42"/>
                </a:moveTo>
                <a:lnTo>
                  <a:pt x="153" y="42"/>
                </a:lnTo>
                <a:cubicBezTo>
                  <a:pt x="129" y="42"/>
                  <a:pt x="117" y="71"/>
                  <a:pt x="134" y="88"/>
                </a:cubicBezTo>
                <a:lnTo>
                  <a:pt x="134" y="88"/>
                </a:lnTo>
                <a:cubicBezTo>
                  <a:pt x="151" y="105"/>
                  <a:pt x="179" y="93"/>
                  <a:pt x="179" y="69"/>
                </a:cubicBezTo>
                <a:lnTo>
                  <a:pt x="179" y="69"/>
                </a:lnTo>
                <a:cubicBezTo>
                  <a:pt x="179" y="54"/>
                  <a:pt x="168" y="42"/>
                  <a:pt x="153" y="42"/>
                </a:cubicBezTo>
                <a:close/>
                <a:moveTo>
                  <a:pt x="153" y="88"/>
                </a:moveTo>
                <a:lnTo>
                  <a:pt x="153" y="88"/>
                </a:lnTo>
                <a:cubicBezTo>
                  <a:pt x="137" y="88"/>
                  <a:pt x="129" y="68"/>
                  <a:pt x="140" y="56"/>
                </a:cubicBezTo>
                <a:lnTo>
                  <a:pt x="140" y="56"/>
                </a:lnTo>
                <a:cubicBezTo>
                  <a:pt x="152" y="45"/>
                  <a:pt x="171" y="53"/>
                  <a:pt x="171" y="69"/>
                </a:cubicBezTo>
                <a:lnTo>
                  <a:pt x="171" y="69"/>
                </a:lnTo>
                <a:cubicBezTo>
                  <a:pt x="171" y="79"/>
                  <a:pt x="163" y="88"/>
                  <a:pt x="153" y="88"/>
                </a:cubicBezTo>
                <a:close/>
                <a:moveTo>
                  <a:pt x="161" y="69"/>
                </a:moveTo>
                <a:lnTo>
                  <a:pt x="161" y="69"/>
                </a:lnTo>
                <a:cubicBezTo>
                  <a:pt x="161" y="76"/>
                  <a:pt x="153" y="80"/>
                  <a:pt x="148" y="75"/>
                </a:cubicBezTo>
                <a:lnTo>
                  <a:pt x="148" y="75"/>
                </a:lnTo>
                <a:cubicBezTo>
                  <a:pt x="143" y="69"/>
                  <a:pt x="146" y="61"/>
                  <a:pt x="153" y="61"/>
                </a:cubicBezTo>
                <a:lnTo>
                  <a:pt x="153" y="61"/>
                </a:lnTo>
                <a:cubicBezTo>
                  <a:pt x="158" y="61"/>
                  <a:pt x="161" y="64"/>
                  <a:pt x="161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196"/>
          <p:cNvSpPr>
            <a:spLocks noChangeArrowheads="1"/>
          </p:cNvSpPr>
          <p:nvPr/>
        </p:nvSpPr>
        <p:spPr bwMode="auto">
          <a:xfrm>
            <a:off x="2075401" y="2158418"/>
            <a:ext cx="284287" cy="278486"/>
          </a:xfrm>
          <a:custGeom>
            <a:avLst/>
            <a:gdLst>
              <a:gd name="T0" fmla="*/ 188 w 218"/>
              <a:gd name="T1" fmla="*/ 0 h 211"/>
              <a:gd name="T2" fmla="*/ 30 w 218"/>
              <a:gd name="T3" fmla="*/ 0 h 211"/>
              <a:gd name="T4" fmla="*/ 30 w 218"/>
              <a:gd name="T5" fmla="*/ 0 h 211"/>
              <a:gd name="T6" fmla="*/ 0 w 218"/>
              <a:gd name="T7" fmla="*/ 29 h 211"/>
              <a:gd name="T8" fmla="*/ 0 w 218"/>
              <a:gd name="T9" fmla="*/ 136 h 211"/>
              <a:gd name="T10" fmla="*/ 0 w 218"/>
              <a:gd name="T11" fmla="*/ 136 h 211"/>
              <a:gd name="T12" fmla="*/ 30 w 218"/>
              <a:gd name="T13" fmla="*/ 165 h 211"/>
              <a:gd name="T14" fmla="*/ 33 w 218"/>
              <a:gd name="T15" fmla="*/ 165 h 211"/>
              <a:gd name="T16" fmla="*/ 33 w 218"/>
              <a:gd name="T17" fmla="*/ 210 h 211"/>
              <a:gd name="T18" fmla="*/ 97 w 218"/>
              <a:gd name="T19" fmla="*/ 165 h 211"/>
              <a:gd name="T20" fmla="*/ 188 w 218"/>
              <a:gd name="T21" fmla="*/ 165 h 211"/>
              <a:gd name="T22" fmla="*/ 188 w 218"/>
              <a:gd name="T23" fmla="*/ 165 h 211"/>
              <a:gd name="T24" fmla="*/ 217 w 218"/>
              <a:gd name="T25" fmla="*/ 136 h 211"/>
              <a:gd name="T26" fmla="*/ 217 w 218"/>
              <a:gd name="T27" fmla="*/ 29 h 211"/>
              <a:gd name="T28" fmla="*/ 217 w 218"/>
              <a:gd name="T29" fmla="*/ 29 h 211"/>
              <a:gd name="T30" fmla="*/ 188 w 218"/>
              <a:gd name="T31" fmla="*/ 0 h 211"/>
              <a:gd name="T32" fmla="*/ 209 w 218"/>
              <a:gd name="T33" fmla="*/ 136 h 211"/>
              <a:gd name="T34" fmla="*/ 209 w 218"/>
              <a:gd name="T35" fmla="*/ 136 h 211"/>
              <a:gd name="T36" fmla="*/ 188 w 218"/>
              <a:gd name="T37" fmla="*/ 157 h 211"/>
              <a:gd name="T38" fmla="*/ 95 w 218"/>
              <a:gd name="T39" fmla="*/ 157 h 211"/>
              <a:gd name="T40" fmla="*/ 41 w 218"/>
              <a:gd name="T41" fmla="*/ 194 h 211"/>
              <a:gd name="T42" fmla="*/ 41 w 218"/>
              <a:gd name="T43" fmla="*/ 157 h 211"/>
              <a:gd name="T44" fmla="*/ 30 w 218"/>
              <a:gd name="T45" fmla="*/ 157 h 211"/>
              <a:gd name="T46" fmla="*/ 30 w 218"/>
              <a:gd name="T47" fmla="*/ 157 h 211"/>
              <a:gd name="T48" fmla="*/ 9 w 218"/>
              <a:gd name="T49" fmla="*/ 136 h 211"/>
              <a:gd name="T50" fmla="*/ 9 w 218"/>
              <a:gd name="T51" fmla="*/ 29 h 211"/>
              <a:gd name="T52" fmla="*/ 9 w 218"/>
              <a:gd name="T53" fmla="*/ 29 h 211"/>
              <a:gd name="T54" fmla="*/ 30 w 218"/>
              <a:gd name="T55" fmla="*/ 8 h 211"/>
              <a:gd name="T56" fmla="*/ 188 w 218"/>
              <a:gd name="T57" fmla="*/ 8 h 211"/>
              <a:gd name="T58" fmla="*/ 188 w 218"/>
              <a:gd name="T59" fmla="*/ 8 h 211"/>
              <a:gd name="T60" fmla="*/ 209 w 218"/>
              <a:gd name="T61" fmla="*/ 29 h 211"/>
              <a:gd name="T62" fmla="*/ 209 w 218"/>
              <a:gd name="T63" fmla="*/ 136 h 211"/>
              <a:gd name="T64" fmla="*/ 113 w 218"/>
              <a:gd name="T65" fmla="*/ 78 h 211"/>
              <a:gd name="T66" fmla="*/ 149 w 218"/>
              <a:gd name="T67" fmla="*/ 78 h 211"/>
              <a:gd name="T68" fmla="*/ 149 w 218"/>
              <a:gd name="T69" fmla="*/ 86 h 211"/>
              <a:gd name="T70" fmla="*/ 113 w 218"/>
              <a:gd name="T71" fmla="*/ 86 h 211"/>
              <a:gd name="T72" fmla="*/ 113 w 218"/>
              <a:gd name="T73" fmla="*/ 122 h 211"/>
              <a:gd name="T74" fmla="*/ 105 w 218"/>
              <a:gd name="T75" fmla="*/ 122 h 211"/>
              <a:gd name="T76" fmla="*/ 105 w 218"/>
              <a:gd name="T77" fmla="*/ 86 h 211"/>
              <a:gd name="T78" fmla="*/ 69 w 218"/>
              <a:gd name="T79" fmla="*/ 86 h 211"/>
              <a:gd name="T80" fmla="*/ 69 w 218"/>
              <a:gd name="T81" fmla="*/ 78 h 211"/>
              <a:gd name="T82" fmla="*/ 105 w 218"/>
              <a:gd name="T83" fmla="*/ 78 h 211"/>
              <a:gd name="T84" fmla="*/ 105 w 218"/>
              <a:gd name="T85" fmla="*/ 42 h 211"/>
              <a:gd name="T86" fmla="*/ 113 w 218"/>
              <a:gd name="T87" fmla="*/ 42 h 211"/>
              <a:gd name="T88" fmla="*/ 113 w 218"/>
              <a:gd name="T89" fmla="*/ 7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211">
                <a:moveTo>
                  <a:pt x="188" y="0"/>
                </a:moveTo>
                <a:lnTo>
                  <a:pt x="30" y="0"/>
                </a:lnTo>
                <a:lnTo>
                  <a:pt x="30" y="0"/>
                </a:lnTo>
                <a:cubicBezTo>
                  <a:pt x="13" y="0"/>
                  <a:pt x="0" y="13"/>
                  <a:pt x="0" y="29"/>
                </a:cubicBezTo>
                <a:lnTo>
                  <a:pt x="0" y="136"/>
                </a:lnTo>
                <a:lnTo>
                  <a:pt x="0" y="136"/>
                </a:lnTo>
                <a:cubicBezTo>
                  <a:pt x="0" y="152"/>
                  <a:pt x="13" y="165"/>
                  <a:pt x="30" y="165"/>
                </a:cubicBezTo>
                <a:lnTo>
                  <a:pt x="33" y="165"/>
                </a:lnTo>
                <a:lnTo>
                  <a:pt x="33" y="210"/>
                </a:lnTo>
                <a:lnTo>
                  <a:pt x="97" y="165"/>
                </a:lnTo>
                <a:lnTo>
                  <a:pt x="188" y="165"/>
                </a:lnTo>
                <a:lnTo>
                  <a:pt x="188" y="165"/>
                </a:lnTo>
                <a:cubicBezTo>
                  <a:pt x="204" y="165"/>
                  <a:pt x="217" y="152"/>
                  <a:pt x="217" y="136"/>
                </a:cubicBezTo>
                <a:lnTo>
                  <a:pt x="217" y="29"/>
                </a:lnTo>
                <a:lnTo>
                  <a:pt x="217" y="29"/>
                </a:lnTo>
                <a:cubicBezTo>
                  <a:pt x="217" y="13"/>
                  <a:pt x="204" y="0"/>
                  <a:pt x="188" y="0"/>
                </a:cubicBezTo>
                <a:close/>
                <a:moveTo>
                  <a:pt x="209" y="136"/>
                </a:moveTo>
                <a:lnTo>
                  <a:pt x="209" y="136"/>
                </a:lnTo>
                <a:cubicBezTo>
                  <a:pt x="209" y="147"/>
                  <a:pt x="199" y="157"/>
                  <a:pt x="188" y="157"/>
                </a:cubicBezTo>
                <a:lnTo>
                  <a:pt x="95" y="157"/>
                </a:lnTo>
                <a:lnTo>
                  <a:pt x="41" y="194"/>
                </a:lnTo>
                <a:lnTo>
                  <a:pt x="41" y="157"/>
                </a:lnTo>
                <a:lnTo>
                  <a:pt x="30" y="157"/>
                </a:lnTo>
                <a:lnTo>
                  <a:pt x="30" y="157"/>
                </a:lnTo>
                <a:cubicBezTo>
                  <a:pt x="18" y="157"/>
                  <a:pt x="9" y="147"/>
                  <a:pt x="9" y="136"/>
                </a:cubicBezTo>
                <a:lnTo>
                  <a:pt x="9" y="29"/>
                </a:lnTo>
                <a:lnTo>
                  <a:pt x="9" y="29"/>
                </a:lnTo>
                <a:cubicBezTo>
                  <a:pt x="9" y="17"/>
                  <a:pt x="18" y="8"/>
                  <a:pt x="30" y="8"/>
                </a:cubicBezTo>
                <a:lnTo>
                  <a:pt x="188" y="8"/>
                </a:lnTo>
                <a:lnTo>
                  <a:pt x="188" y="8"/>
                </a:lnTo>
                <a:cubicBezTo>
                  <a:pt x="199" y="8"/>
                  <a:pt x="209" y="17"/>
                  <a:pt x="209" y="29"/>
                </a:cubicBezTo>
                <a:lnTo>
                  <a:pt x="209" y="136"/>
                </a:lnTo>
                <a:close/>
                <a:moveTo>
                  <a:pt x="113" y="78"/>
                </a:moveTo>
                <a:lnTo>
                  <a:pt x="149" y="78"/>
                </a:lnTo>
                <a:lnTo>
                  <a:pt x="149" y="86"/>
                </a:lnTo>
                <a:lnTo>
                  <a:pt x="113" y="86"/>
                </a:lnTo>
                <a:lnTo>
                  <a:pt x="113" y="122"/>
                </a:lnTo>
                <a:lnTo>
                  <a:pt x="105" y="122"/>
                </a:lnTo>
                <a:lnTo>
                  <a:pt x="105" y="86"/>
                </a:lnTo>
                <a:lnTo>
                  <a:pt x="69" y="86"/>
                </a:lnTo>
                <a:lnTo>
                  <a:pt x="69" y="78"/>
                </a:lnTo>
                <a:lnTo>
                  <a:pt x="105" y="78"/>
                </a:lnTo>
                <a:lnTo>
                  <a:pt x="105" y="42"/>
                </a:lnTo>
                <a:lnTo>
                  <a:pt x="113" y="42"/>
                </a:lnTo>
                <a:lnTo>
                  <a:pt x="113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197"/>
          <p:cNvSpPr>
            <a:spLocks noChangeArrowheads="1"/>
          </p:cNvSpPr>
          <p:nvPr/>
        </p:nvSpPr>
        <p:spPr bwMode="auto">
          <a:xfrm>
            <a:off x="2081205" y="4455904"/>
            <a:ext cx="272679" cy="226265"/>
          </a:xfrm>
          <a:custGeom>
            <a:avLst/>
            <a:gdLst>
              <a:gd name="T0" fmla="*/ 134 w 209"/>
              <a:gd name="T1" fmla="*/ 93 h 172"/>
              <a:gd name="T2" fmla="*/ 110 w 209"/>
              <a:gd name="T3" fmla="*/ 106 h 172"/>
              <a:gd name="T4" fmla="*/ 98 w 209"/>
              <a:gd name="T5" fmla="*/ 130 h 172"/>
              <a:gd name="T6" fmla="*/ 73 w 209"/>
              <a:gd name="T7" fmla="*/ 106 h 172"/>
              <a:gd name="T8" fmla="*/ 98 w 209"/>
              <a:gd name="T9" fmla="*/ 93 h 172"/>
              <a:gd name="T10" fmla="*/ 110 w 209"/>
              <a:gd name="T11" fmla="*/ 69 h 172"/>
              <a:gd name="T12" fmla="*/ 156 w 209"/>
              <a:gd name="T13" fmla="*/ 100 h 172"/>
              <a:gd name="T14" fmla="*/ 67 w 209"/>
              <a:gd name="T15" fmla="*/ 137 h 172"/>
              <a:gd name="T16" fmla="*/ 104 w 209"/>
              <a:gd name="T17" fmla="*/ 47 h 172"/>
              <a:gd name="T18" fmla="*/ 156 w 209"/>
              <a:gd name="T19" fmla="*/ 100 h 172"/>
              <a:gd name="T20" fmla="*/ 148 w 209"/>
              <a:gd name="T21" fmla="*/ 100 h 172"/>
              <a:gd name="T22" fmla="*/ 73 w 209"/>
              <a:gd name="T23" fmla="*/ 69 h 172"/>
              <a:gd name="T24" fmla="*/ 104 w 209"/>
              <a:gd name="T25" fmla="*/ 144 h 172"/>
              <a:gd name="T26" fmla="*/ 208 w 209"/>
              <a:gd name="T27" fmla="*/ 41 h 172"/>
              <a:gd name="T28" fmla="*/ 208 w 209"/>
              <a:gd name="T29" fmla="*/ 158 h 172"/>
              <a:gd name="T30" fmla="*/ 12 w 209"/>
              <a:gd name="T31" fmla="*/ 171 h 172"/>
              <a:gd name="T32" fmla="*/ 0 w 209"/>
              <a:gd name="T33" fmla="*/ 158 h 172"/>
              <a:gd name="T34" fmla="*/ 0 w 209"/>
              <a:gd name="T35" fmla="*/ 41 h 172"/>
              <a:gd name="T36" fmla="*/ 22 w 209"/>
              <a:gd name="T37" fmla="*/ 28 h 172"/>
              <a:gd name="T38" fmla="*/ 47 w 209"/>
              <a:gd name="T39" fmla="*/ 22 h 172"/>
              <a:gd name="T40" fmla="*/ 69 w 209"/>
              <a:gd name="T41" fmla="*/ 28 h 172"/>
              <a:gd name="T42" fmla="*/ 69 w 209"/>
              <a:gd name="T43" fmla="*/ 13 h 172"/>
              <a:gd name="T44" fmla="*/ 127 w 209"/>
              <a:gd name="T45" fmla="*/ 0 h 172"/>
              <a:gd name="T46" fmla="*/ 139 w 209"/>
              <a:gd name="T47" fmla="*/ 13 h 172"/>
              <a:gd name="T48" fmla="*/ 160 w 209"/>
              <a:gd name="T49" fmla="*/ 28 h 172"/>
              <a:gd name="T50" fmla="*/ 185 w 209"/>
              <a:gd name="T51" fmla="*/ 22 h 172"/>
              <a:gd name="T52" fmla="*/ 195 w 209"/>
              <a:gd name="T53" fmla="*/ 28 h 172"/>
              <a:gd name="T54" fmla="*/ 208 w 209"/>
              <a:gd name="T55" fmla="*/ 41 h 172"/>
              <a:gd name="T56" fmla="*/ 122 w 209"/>
              <a:gd name="T57" fmla="*/ 28 h 172"/>
              <a:gd name="T58" fmla="*/ 86 w 209"/>
              <a:gd name="T59" fmla="*/ 17 h 172"/>
              <a:gd name="T60" fmla="*/ 199 w 209"/>
              <a:gd name="T61" fmla="*/ 158 h 172"/>
              <a:gd name="T62" fmla="*/ 199 w 209"/>
              <a:gd name="T63" fmla="*/ 41 h 172"/>
              <a:gd name="T64" fmla="*/ 195 w 209"/>
              <a:gd name="T65" fmla="*/ 37 h 172"/>
              <a:gd name="T66" fmla="*/ 12 w 209"/>
              <a:gd name="T67" fmla="*/ 37 h 172"/>
              <a:gd name="T68" fmla="*/ 8 w 209"/>
              <a:gd name="T69" fmla="*/ 158 h 172"/>
              <a:gd name="T70" fmla="*/ 12 w 209"/>
              <a:gd name="T71" fmla="*/ 163 h 172"/>
              <a:gd name="T72" fmla="*/ 195 w 209"/>
              <a:gd name="T73" fmla="*/ 16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9" h="172">
                <a:moveTo>
                  <a:pt x="110" y="93"/>
                </a:moveTo>
                <a:lnTo>
                  <a:pt x="134" y="93"/>
                </a:lnTo>
                <a:lnTo>
                  <a:pt x="134" y="106"/>
                </a:lnTo>
                <a:lnTo>
                  <a:pt x="110" y="106"/>
                </a:lnTo>
                <a:lnTo>
                  <a:pt x="110" y="130"/>
                </a:lnTo>
                <a:lnTo>
                  <a:pt x="98" y="130"/>
                </a:lnTo>
                <a:lnTo>
                  <a:pt x="98" y="106"/>
                </a:lnTo>
                <a:lnTo>
                  <a:pt x="73" y="106"/>
                </a:lnTo>
                <a:lnTo>
                  <a:pt x="73" y="93"/>
                </a:lnTo>
                <a:lnTo>
                  <a:pt x="98" y="93"/>
                </a:lnTo>
                <a:lnTo>
                  <a:pt x="98" y="69"/>
                </a:lnTo>
                <a:lnTo>
                  <a:pt x="110" y="69"/>
                </a:lnTo>
                <a:lnTo>
                  <a:pt x="110" y="93"/>
                </a:lnTo>
                <a:close/>
                <a:moveTo>
                  <a:pt x="156" y="100"/>
                </a:moveTo>
                <a:lnTo>
                  <a:pt x="156" y="100"/>
                </a:lnTo>
                <a:cubicBezTo>
                  <a:pt x="156" y="146"/>
                  <a:pt x="100" y="170"/>
                  <a:pt x="67" y="137"/>
                </a:cubicBezTo>
                <a:lnTo>
                  <a:pt x="67" y="137"/>
                </a:lnTo>
                <a:cubicBezTo>
                  <a:pt x="34" y="104"/>
                  <a:pt x="57" y="47"/>
                  <a:pt x="104" y="47"/>
                </a:cubicBezTo>
                <a:lnTo>
                  <a:pt x="104" y="47"/>
                </a:lnTo>
                <a:cubicBezTo>
                  <a:pt x="133" y="47"/>
                  <a:pt x="156" y="71"/>
                  <a:pt x="156" y="100"/>
                </a:cubicBezTo>
                <a:close/>
                <a:moveTo>
                  <a:pt x="148" y="100"/>
                </a:moveTo>
                <a:lnTo>
                  <a:pt x="148" y="100"/>
                </a:lnTo>
                <a:cubicBezTo>
                  <a:pt x="148" y="61"/>
                  <a:pt x="100" y="41"/>
                  <a:pt x="73" y="69"/>
                </a:cubicBezTo>
                <a:lnTo>
                  <a:pt x="73" y="69"/>
                </a:lnTo>
                <a:cubicBezTo>
                  <a:pt x="45" y="96"/>
                  <a:pt x="65" y="144"/>
                  <a:pt x="104" y="144"/>
                </a:cubicBezTo>
                <a:lnTo>
                  <a:pt x="104" y="144"/>
                </a:lnTo>
                <a:cubicBezTo>
                  <a:pt x="128" y="144"/>
                  <a:pt x="148" y="124"/>
                  <a:pt x="148" y="100"/>
                </a:cubicBezTo>
                <a:close/>
                <a:moveTo>
                  <a:pt x="208" y="41"/>
                </a:moveTo>
                <a:lnTo>
                  <a:pt x="208" y="158"/>
                </a:lnTo>
                <a:lnTo>
                  <a:pt x="208" y="158"/>
                </a:lnTo>
                <a:cubicBezTo>
                  <a:pt x="208" y="165"/>
                  <a:pt x="202" y="171"/>
                  <a:pt x="195" y="171"/>
                </a:cubicBezTo>
                <a:lnTo>
                  <a:pt x="12" y="171"/>
                </a:lnTo>
                <a:lnTo>
                  <a:pt x="12" y="171"/>
                </a:lnTo>
                <a:cubicBezTo>
                  <a:pt x="6" y="171"/>
                  <a:pt x="0" y="165"/>
                  <a:pt x="0" y="158"/>
                </a:cubicBezTo>
                <a:lnTo>
                  <a:pt x="0" y="41"/>
                </a:lnTo>
                <a:lnTo>
                  <a:pt x="0" y="41"/>
                </a:lnTo>
                <a:cubicBezTo>
                  <a:pt x="0" y="34"/>
                  <a:pt x="6" y="28"/>
                  <a:pt x="12" y="28"/>
                </a:cubicBezTo>
                <a:lnTo>
                  <a:pt x="22" y="28"/>
                </a:lnTo>
                <a:lnTo>
                  <a:pt x="22" y="22"/>
                </a:lnTo>
                <a:lnTo>
                  <a:pt x="47" y="22"/>
                </a:lnTo>
                <a:lnTo>
                  <a:pt x="47" y="28"/>
                </a:lnTo>
                <a:lnTo>
                  <a:pt x="69" y="28"/>
                </a:lnTo>
                <a:lnTo>
                  <a:pt x="69" y="13"/>
                </a:lnTo>
                <a:lnTo>
                  <a:pt x="69" y="13"/>
                </a:lnTo>
                <a:cubicBezTo>
                  <a:pt x="69" y="6"/>
                  <a:pt x="74" y="0"/>
                  <a:pt x="81" y="0"/>
                </a:cubicBezTo>
                <a:lnTo>
                  <a:pt x="127" y="0"/>
                </a:lnTo>
                <a:lnTo>
                  <a:pt x="127" y="0"/>
                </a:lnTo>
                <a:cubicBezTo>
                  <a:pt x="133" y="0"/>
                  <a:pt x="139" y="6"/>
                  <a:pt x="139" y="13"/>
                </a:cubicBezTo>
                <a:lnTo>
                  <a:pt x="139" y="28"/>
                </a:lnTo>
                <a:lnTo>
                  <a:pt x="160" y="28"/>
                </a:lnTo>
                <a:lnTo>
                  <a:pt x="160" y="22"/>
                </a:lnTo>
                <a:lnTo>
                  <a:pt x="185" y="22"/>
                </a:lnTo>
                <a:lnTo>
                  <a:pt x="185" y="28"/>
                </a:lnTo>
                <a:lnTo>
                  <a:pt x="195" y="28"/>
                </a:lnTo>
                <a:lnTo>
                  <a:pt x="195" y="28"/>
                </a:lnTo>
                <a:cubicBezTo>
                  <a:pt x="202" y="28"/>
                  <a:pt x="208" y="34"/>
                  <a:pt x="208" y="41"/>
                </a:cubicBezTo>
                <a:close/>
                <a:moveTo>
                  <a:pt x="86" y="28"/>
                </a:moveTo>
                <a:lnTo>
                  <a:pt x="122" y="28"/>
                </a:lnTo>
                <a:lnTo>
                  <a:pt x="122" y="17"/>
                </a:lnTo>
                <a:lnTo>
                  <a:pt x="86" y="17"/>
                </a:lnTo>
                <a:lnTo>
                  <a:pt x="86" y="28"/>
                </a:lnTo>
                <a:close/>
                <a:moveTo>
                  <a:pt x="199" y="158"/>
                </a:moveTo>
                <a:lnTo>
                  <a:pt x="199" y="158"/>
                </a:lnTo>
                <a:lnTo>
                  <a:pt x="199" y="41"/>
                </a:lnTo>
                <a:lnTo>
                  <a:pt x="199" y="41"/>
                </a:lnTo>
                <a:cubicBezTo>
                  <a:pt x="199" y="39"/>
                  <a:pt x="197" y="37"/>
                  <a:pt x="195" y="37"/>
                </a:cubicBezTo>
                <a:lnTo>
                  <a:pt x="12" y="37"/>
                </a:lnTo>
                <a:lnTo>
                  <a:pt x="12" y="37"/>
                </a:lnTo>
                <a:cubicBezTo>
                  <a:pt x="10" y="37"/>
                  <a:pt x="8" y="39"/>
                  <a:pt x="8" y="41"/>
                </a:cubicBezTo>
                <a:lnTo>
                  <a:pt x="8" y="158"/>
                </a:lnTo>
                <a:lnTo>
                  <a:pt x="8" y="158"/>
                </a:lnTo>
                <a:cubicBezTo>
                  <a:pt x="8" y="161"/>
                  <a:pt x="10" y="163"/>
                  <a:pt x="12" y="163"/>
                </a:cubicBezTo>
                <a:lnTo>
                  <a:pt x="195" y="163"/>
                </a:lnTo>
                <a:lnTo>
                  <a:pt x="195" y="163"/>
                </a:lnTo>
                <a:cubicBezTo>
                  <a:pt x="197" y="163"/>
                  <a:pt x="199" y="161"/>
                  <a:pt x="199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198"/>
          <p:cNvSpPr>
            <a:spLocks noChangeArrowheads="1"/>
          </p:cNvSpPr>
          <p:nvPr/>
        </p:nvSpPr>
        <p:spPr bwMode="auto">
          <a:xfrm>
            <a:off x="2069602" y="5036077"/>
            <a:ext cx="290086" cy="208862"/>
          </a:xfrm>
          <a:custGeom>
            <a:avLst/>
            <a:gdLst>
              <a:gd name="T0" fmla="*/ 115 w 220"/>
              <a:gd name="T1" fmla="*/ 156 h 157"/>
              <a:gd name="T2" fmla="*/ 115 w 220"/>
              <a:gd name="T3" fmla="*/ 156 h 157"/>
              <a:gd name="T4" fmla="*/ 115 w 220"/>
              <a:gd name="T5" fmla="*/ 156 h 157"/>
              <a:gd name="T6" fmla="*/ 35 w 220"/>
              <a:gd name="T7" fmla="*/ 154 h 157"/>
              <a:gd name="T8" fmla="*/ 35 w 220"/>
              <a:gd name="T9" fmla="*/ 154 h 157"/>
              <a:gd name="T10" fmla="*/ 3 w 220"/>
              <a:gd name="T11" fmla="*/ 122 h 157"/>
              <a:gd name="T12" fmla="*/ 3 w 220"/>
              <a:gd name="T13" fmla="*/ 122 h 157"/>
              <a:gd name="T14" fmla="*/ 3 w 220"/>
              <a:gd name="T15" fmla="*/ 34 h 157"/>
              <a:gd name="T16" fmla="*/ 3 w 220"/>
              <a:gd name="T17" fmla="*/ 34 h 157"/>
              <a:gd name="T18" fmla="*/ 35 w 220"/>
              <a:gd name="T19" fmla="*/ 3 h 157"/>
              <a:gd name="T20" fmla="*/ 35 w 220"/>
              <a:gd name="T21" fmla="*/ 3 h 157"/>
              <a:gd name="T22" fmla="*/ 184 w 220"/>
              <a:gd name="T23" fmla="*/ 3 h 157"/>
              <a:gd name="T24" fmla="*/ 184 w 220"/>
              <a:gd name="T25" fmla="*/ 3 h 157"/>
              <a:gd name="T26" fmla="*/ 216 w 220"/>
              <a:gd name="T27" fmla="*/ 34 h 157"/>
              <a:gd name="T28" fmla="*/ 216 w 220"/>
              <a:gd name="T29" fmla="*/ 34 h 157"/>
              <a:gd name="T30" fmla="*/ 216 w 220"/>
              <a:gd name="T31" fmla="*/ 122 h 157"/>
              <a:gd name="T32" fmla="*/ 216 w 220"/>
              <a:gd name="T33" fmla="*/ 122 h 157"/>
              <a:gd name="T34" fmla="*/ 185 w 220"/>
              <a:gd name="T35" fmla="*/ 154 h 157"/>
              <a:gd name="T36" fmla="*/ 185 w 220"/>
              <a:gd name="T37" fmla="*/ 154 h 157"/>
              <a:gd name="T38" fmla="*/ 115 w 220"/>
              <a:gd name="T39" fmla="*/ 156 h 157"/>
              <a:gd name="T40" fmla="*/ 109 w 220"/>
              <a:gd name="T41" fmla="*/ 9 h 157"/>
              <a:gd name="T42" fmla="*/ 109 w 220"/>
              <a:gd name="T43" fmla="*/ 9 h 157"/>
              <a:gd name="T44" fmla="*/ 35 w 220"/>
              <a:gd name="T45" fmla="*/ 11 h 157"/>
              <a:gd name="T46" fmla="*/ 35 w 220"/>
              <a:gd name="T47" fmla="*/ 11 h 157"/>
              <a:gd name="T48" fmla="*/ 12 w 220"/>
              <a:gd name="T49" fmla="*/ 35 h 157"/>
              <a:gd name="T50" fmla="*/ 12 w 220"/>
              <a:gd name="T51" fmla="*/ 35 h 157"/>
              <a:gd name="T52" fmla="*/ 12 w 220"/>
              <a:gd name="T53" fmla="*/ 122 h 157"/>
              <a:gd name="T54" fmla="*/ 12 w 220"/>
              <a:gd name="T55" fmla="*/ 122 h 157"/>
              <a:gd name="T56" fmla="*/ 35 w 220"/>
              <a:gd name="T57" fmla="*/ 145 h 157"/>
              <a:gd name="T58" fmla="*/ 35 w 220"/>
              <a:gd name="T59" fmla="*/ 145 h 157"/>
              <a:gd name="T60" fmla="*/ 115 w 220"/>
              <a:gd name="T61" fmla="*/ 148 h 157"/>
              <a:gd name="T62" fmla="*/ 115 w 220"/>
              <a:gd name="T63" fmla="*/ 148 h 157"/>
              <a:gd name="T64" fmla="*/ 184 w 220"/>
              <a:gd name="T65" fmla="*/ 145 h 157"/>
              <a:gd name="T66" fmla="*/ 184 w 220"/>
              <a:gd name="T67" fmla="*/ 145 h 157"/>
              <a:gd name="T68" fmla="*/ 208 w 220"/>
              <a:gd name="T69" fmla="*/ 122 h 157"/>
              <a:gd name="T70" fmla="*/ 208 w 220"/>
              <a:gd name="T71" fmla="*/ 122 h 157"/>
              <a:gd name="T72" fmla="*/ 208 w 220"/>
              <a:gd name="T73" fmla="*/ 35 h 157"/>
              <a:gd name="T74" fmla="*/ 208 w 220"/>
              <a:gd name="T75" fmla="*/ 35 h 157"/>
              <a:gd name="T76" fmla="*/ 184 w 220"/>
              <a:gd name="T77" fmla="*/ 11 h 157"/>
              <a:gd name="T78" fmla="*/ 184 w 220"/>
              <a:gd name="T79" fmla="*/ 11 h 157"/>
              <a:gd name="T80" fmla="*/ 109 w 220"/>
              <a:gd name="T81" fmla="*/ 9 h 157"/>
              <a:gd name="T82" fmla="*/ 89 w 220"/>
              <a:gd name="T83" fmla="*/ 49 h 157"/>
              <a:gd name="T84" fmla="*/ 89 w 220"/>
              <a:gd name="T85" fmla="*/ 106 h 157"/>
              <a:gd name="T86" fmla="*/ 144 w 220"/>
              <a:gd name="T87" fmla="*/ 78 h 157"/>
              <a:gd name="T88" fmla="*/ 89 w 220"/>
              <a:gd name="T89" fmla="*/ 4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0" h="157">
                <a:moveTo>
                  <a:pt x="115" y="156"/>
                </a:moveTo>
                <a:lnTo>
                  <a:pt x="115" y="156"/>
                </a:lnTo>
                <a:lnTo>
                  <a:pt x="115" y="156"/>
                </a:lnTo>
                <a:cubicBezTo>
                  <a:pt x="90" y="156"/>
                  <a:pt x="64" y="155"/>
                  <a:pt x="35" y="154"/>
                </a:cubicBezTo>
                <a:lnTo>
                  <a:pt x="35" y="154"/>
                </a:lnTo>
                <a:cubicBezTo>
                  <a:pt x="18" y="153"/>
                  <a:pt x="5" y="139"/>
                  <a:pt x="3" y="122"/>
                </a:cubicBezTo>
                <a:lnTo>
                  <a:pt x="3" y="122"/>
                </a:lnTo>
                <a:cubicBezTo>
                  <a:pt x="0" y="93"/>
                  <a:pt x="0" y="64"/>
                  <a:pt x="3" y="34"/>
                </a:cubicBezTo>
                <a:lnTo>
                  <a:pt x="3" y="34"/>
                </a:lnTo>
                <a:cubicBezTo>
                  <a:pt x="5" y="17"/>
                  <a:pt x="18" y="4"/>
                  <a:pt x="35" y="3"/>
                </a:cubicBezTo>
                <a:lnTo>
                  <a:pt x="35" y="3"/>
                </a:lnTo>
                <a:cubicBezTo>
                  <a:pt x="85" y="0"/>
                  <a:pt x="135" y="0"/>
                  <a:pt x="184" y="3"/>
                </a:cubicBezTo>
                <a:lnTo>
                  <a:pt x="184" y="3"/>
                </a:lnTo>
                <a:cubicBezTo>
                  <a:pt x="202" y="4"/>
                  <a:pt x="215" y="17"/>
                  <a:pt x="216" y="34"/>
                </a:cubicBezTo>
                <a:lnTo>
                  <a:pt x="216" y="34"/>
                </a:lnTo>
                <a:cubicBezTo>
                  <a:pt x="219" y="64"/>
                  <a:pt x="219" y="93"/>
                  <a:pt x="216" y="122"/>
                </a:cubicBezTo>
                <a:lnTo>
                  <a:pt x="216" y="122"/>
                </a:lnTo>
                <a:cubicBezTo>
                  <a:pt x="215" y="139"/>
                  <a:pt x="202" y="153"/>
                  <a:pt x="185" y="154"/>
                </a:cubicBezTo>
                <a:lnTo>
                  <a:pt x="185" y="154"/>
                </a:lnTo>
                <a:cubicBezTo>
                  <a:pt x="163" y="155"/>
                  <a:pt x="140" y="156"/>
                  <a:pt x="115" y="156"/>
                </a:cubicBezTo>
                <a:close/>
                <a:moveTo>
                  <a:pt x="109" y="9"/>
                </a:moveTo>
                <a:lnTo>
                  <a:pt x="109" y="9"/>
                </a:lnTo>
                <a:cubicBezTo>
                  <a:pt x="85" y="9"/>
                  <a:pt x="60" y="10"/>
                  <a:pt x="35" y="11"/>
                </a:cubicBezTo>
                <a:lnTo>
                  <a:pt x="35" y="11"/>
                </a:lnTo>
                <a:cubicBezTo>
                  <a:pt x="23" y="12"/>
                  <a:pt x="12" y="22"/>
                  <a:pt x="12" y="35"/>
                </a:cubicBezTo>
                <a:lnTo>
                  <a:pt x="12" y="35"/>
                </a:lnTo>
                <a:cubicBezTo>
                  <a:pt x="9" y="64"/>
                  <a:pt x="9" y="93"/>
                  <a:pt x="12" y="122"/>
                </a:cubicBezTo>
                <a:lnTo>
                  <a:pt x="12" y="122"/>
                </a:lnTo>
                <a:cubicBezTo>
                  <a:pt x="12" y="134"/>
                  <a:pt x="23" y="145"/>
                  <a:pt x="35" y="145"/>
                </a:cubicBezTo>
                <a:lnTo>
                  <a:pt x="35" y="145"/>
                </a:lnTo>
                <a:cubicBezTo>
                  <a:pt x="64" y="147"/>
                  <a:pt x="91" y="148"/>
                  <a:pt x="115" y="148"/>
                </a:cubicBezTo>
                <a:lnTo>
                  <a:pt x="115" y="148"/>
                </a:lnTo>
                <a:cubicBezTo>
                  <a:pt x="140" y="148"/>
                  <a:pt x="163" y="147"/>
                  <a:pt x="184" y="145"/>
                </a:cubicBezTo>
                <a:lnTo>
                  <a:pt x="184" y="145"/>
                </a:lnTo>
                <a:cubicBezTo>
                  <a:pt x="197" y="145"/>
                  <a:pt x="207" y="134"/>
                  <a:pt x="208" y="122"/>
                </a:cubicBezTo>
                <a:lnTo>
                  <a:pt x="208" y="122"/>
                </a:lnTo>
                <a:cubicBezTo>
                  <a:pt x="211" y="93"/>
                  <a:pt x="211" y="64"/>
                  <a:pt x="208" y="35"/>
                </a:cubicBezTo>
                <a:lnTo>
                  <a:pt x="208" y="35"/>
                </a:lnTo>
                <a:cubicBezTo>
                  <a:pt x="207" y="22"/>
                  <a:pt x="197" y="12"/>
                  <a:pt x="184" y="11"/>
                </a:cubicBezTo>
                <a:lnTo>
                  <a:pt x="184" y="11"/>
                </a:lnTo>
                <a:cubicBezTo>
                  <a:pt x="159" y="10"/>
                  <a:pt x="134" y="9"/>
                  <a:pt x="109" y="9"/>
                </a:cubicBezTo>
                <a:close/>
                <a:moveTo>
                  <a:pt x="89" y="49"/>
                </a:moveTo>
                <a:lnTo>
                  <a:pt x="89" y="106"/>
                </a:lnTo>
                <a:lnTo>
                  <a:pt x="144" y="78"/>
                </a:lnTo>
                <a:lnTo>
                  <a:pt x="89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199"/>
          <p:cNvSpPr>
            <a:spLocks noChangeArrowheads="1"/>
          </p:cNvSpPr>
          <p:nvPr/>
        </p:nvSpPr>
        <p:spPr bwMode="auto">
          <a:xfrm>
            <a:off x="4465714" y="5575635"/>
            <a:ext cx="278483" cy="249476"/>
          </a:xfrm>
          <a:custGeom>
            <a:avLst/>
            <a:gdLst>
              <a:gd name="T0" fmla="*/ 146 w 210"/>
              <a:gd name="T1" fmla="*/ 105 h 188"/>
              <a:gd name="T2" fmla="*/ 157 w 210"/>
              <a:gd name="T3" fmla="*/ 107 h 188"/>
              <a:gd name="T4" fmla="*/ 162 w 210"/>
              <a:gd name="T5" fmla="*/ 107 h 188"/>
              <a:gd name="T6" fmla="*/ 165 w 210"/>
              <a:gd name="T7" fmla="*/ 106 h 188"/>
              <a:gd name="T8" fmla="*/ 168 w 210"/>
              <a:gd name="T9" fmla="*/ 105 h 188"/>
              <a:gd name="T10" fmla="*/ 171 w 210"/>
              <a:gd name="T11" fmla="*/ 104 h 188"/>
              <a:gd name="T12" fmla="*/ 173 w 210"/>
              <a:gd name="T13" fmla="*/ 103 h 188"/>
              <a:gd name="T14" fmla="*/ 176 w 210"/>
              <a:gd name="T15" fmla="*/ 101 h 188"/>
              <a:gd name="T16" fmla="*/ 188 w 210"/>
              <a:gd name="T17" fmla="*/ 63 h 188"/>
              <a:gd name="T18" fmla="*/ 124 w 210"/>
              <a:gd name="T19" fmla="*/ 73 h 188"/>
              <a:gd name="T20" fmla="*/ 144 w 210"/>
              <a:gd name="T21" fmla="*/ 105 h 188"/>
              <a:gd name="T22" fmla="*/ 134 w 210"/>
              <a:gd name="T23" fmla="*/ 67 h 188"/>
              <a:gd name="T24" fmla="*/ 182 w 210"/>
              <a:gd name="T25" fmla="*/ 74 h 188"/>
              <a:gd name="T26" fmla="*/ 171 w 210"/>
              <a:gd name="T27" fmla="*/ 95 h 188"/>
              <a:gd name="T28" fmla="*/ 169 w 210"/>
              <a:gd name="T29" fmla="*/ 96 h 188"/>
              <a:gd name="T30" fmla="*/ 165 w 210"/>
              <a:gd name="T31" fmla="*/ 97 h 188"/>
              <a:gd name="T32" fmla="*/ 162 w 210"/>
              <a:gd name="T33" fmla="*/ 98 h 188"/>
              <a:gd name="T34" fmla="*/ 160 w 210"/>
              <a:gd name="T35" fmla="*/ 99 h 188"/>
              <a:gd name="T36" fmla="*/ 148 w 210"/>
              <a:gd name="T37" fmla="*/ 97 h 188"/>
              <a:gd name="T38" fmla="*/ 132 w 210"/>
              <a:gd name="T39" fmla="*/ 74 h 188"/>
              <a:gd name="T40" fmla="*/ 157 w 210"/>
              <a:gd name="T41" fmla="*/ 107 h 188"/>
              <a:gd name="T42" fmla="*/ 0 w 210"/>
              <a:gd name="T43" fmla="*/ 180 h 188"/>
              <a:gd name="T44" fmla="*/ 146 w 210"/>
              <a:gd name="T45" fmla="*/ 182 h 188"/>
              <a:gd name="T46" fmla="*/ 145 w 210"/>
              <a:gd name="T47" fmla="*/ 166 h 188"/>
              <a:gd name="T48" fmla="*/ 209 w 210"/>
              <a:gd name="T49" fmla="*/ 160 h 188"/>
              <a:gd name="T50" fmla="*/ 8 w 210"/>
              <a:gd name="T51" fmla="*/ 179 h 188"/>
              <a:gd name="T52" fmla="*/ 120 w 210"/>
              <a:gd name="T53" fmla="*/ 135 h 188"/>
              <a:gd name="T54" fmla="*/ 128 w 210"/>
              <a:gd name="T55" fmla="*/ 146 h 188"/>
              <a:gd name="T56" fmla="*/ 131 w 210"/>
              <a:gd name="T57" fmla="*/ 150 h 188"/>
              <a:gd name="T58" fmla="*/ 134 w 210"/>
              <a:gd name="T59" fmla="*/ 157 h 188"/>
              <a:gd name="T60" fmla="*/ 136 w 210"/>
              <a:gd name="T61" fmla="*/ 162 h 188"/>
              <a:gd name="T62" fmla="*/ 143 w 210"/>
              <a:gd name="T63" fmla="*/ 157 h 188"/>
              <a:gd name="T64" fmla="*/ 140 w 210"/>
              <a:gd name="T65" fmla="*/ 150 h 188"/>
              <a:gd name="T66" fmla="*/ 136 w 210"/>
              <a:gd name="T67" fmla="*/ 143 h 188"/>
              <a:gd name="T68" fmla="*/ 132 w 210"/>
              <a:gd name="T69" fmla="*/ 136 h 188"/>
              <a:gd name="T70" fmla="*/ 126 w 210"/>
              <a:gd name="T71" fmla="*/ 129 h 188"/>
              <a:gd name="T72" fmla="*/ 56 w 210"/>
              <a:gd name="T73" fmla="*/ 99 h 188"/>
              <a:gd name="T74" fmla="*/ 59 w 210"/>
              <a:gd name="T75" fmla="*/ 101 h 188"/>
              <a:gd name="T76" fmla="*/ 74 w 210"/>
              <a:gd name="T77" fmla="*/ 103 h 188"/>
              <a:gd name="T78" fmla="*/ 80 w 210"/>
              <a:gd name="T79" fmla="*/ 102 h 188"/>
              <a:gd name="T80" fmla="*/ 84 w 210"/>
              <a:gd name="T81" fmla="*/ 102 h 188"/>
              <a:gd name="T82" fmla="*/ 87 w 210"/>
              <a:gd name="T83" fmla="*/ 101 h 188"/>
              <a:gd name="T84" fmla="*/ 91 w 210"/>
              <a:gd name="T85" fmla="*/ 99 h 188"/>
              <a:gd name="T86" fmla="*/ 95 w 210"/>
              <a:gd name="T87" fmla="*/ 97 h 188"/>
              <a:gd name="T88" fmla="*/ 99 w 210"/>
              <a:gd name="T89" fmla="*/ 95 h 188"/>
              <a:gd name="T90" fmla="*/ 96 w 210"/>
              <a:gd name="T91" fmla="*/ 17 h 188"/>
              <a:gd name="T92" fmla="*/ 27 w 210"/>
              <a:gd name="T93" fmla="*/ 57 h 188"/>
              <a:gd name="T94" fmla="*/ 36 w 210"/>
              <a:gd name="T95" fmla="*/ 55 h 188"/>
              <a:gd name="T96" fmla="*/ 95 w 210"/>
              <a:gd name="T97" fmla="*/ 88 h 188"/>
              <a:gd name="T98" fmla="*/ 91 w 210"/>
              <a:gd name="T99" fmla="*/ 90 h 188"/>
              <a:gd name="T100" fmla="*/ 88 w 210"/>
              <a:gd name="T101" fmla="*/ 92 h 188"/>
              <a:gd name="T102" fmla="*/ 83 w 210"/>
              <a:gd name="T103" fmla="*/ 93 h 188"/>
              <a:gd name="T104" fmla="*/ 81 w 210"/>
              <a:gd name="T105" fmla="*/ 94 h 188"/>
              <a:gd name="T106" fmla="*/ 77 w 210"/>
              <a:gd name="T107" fmla="*/ 94 h 188"/>
              <a:gd name="T108" fmla="*/ 62 w 210"/>
              <a:gd name="T109" fmla="*/ 93 h 188"/>
              <a:gd name="T110" fmla="*/ 60 w 210"/>
              <a:gd name="T111" fmla="*/ 92 h 188"/>
              <a:gd name="T112" fmla="*/ 36 w 210"/>
              <a:gd name="T113" fmla="*/ 5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0" h="188">
                <a:moveTo>
                  <a:pt x="144" y="105"/>
                </a:moveTo>
                <a:lnTo>
                  <a:pt x="144" y="105"/>
                </a:lnTo>
                <a:cubicBezTo>
                  <a:pt x="145" y="105"/>
                  <a:pt x="145" y="105"/>
                  <a:pt x="146" y="105"/>
                </a:cubicBezTo>
                <a:lnTo>
                  <a:pt x="146" y="105"/>
                </a:lnTo>
                <a:lnTo>
                  <a:pt x="147" y="106"/>
                </a:lnTo>
                <a:lnTo>
                  <a:pt x="147" y="106"/>
                </a:lnTo>
                <a:cubicBezTo>
                  <a:pt x="150" y="107"/>
                  <a:pt x="154" y="107"/>
                  <a:pt x="157" y="107"/>
                </a:cubicBezTo>
                <a:lnTo>
                  <a:pt x="157" y="107"/>
                </a:lnTo>
                <a:cubicBezTo>
                  <a:pt x="158" y="107"/>
                  <a:pt x="159" y="107"/>
                  <a:pt x="160" y="107"/>
                </a:cubicBezTo>
                <a:lnTo>
                  <a:pt x="160" y="107"/>
                </a:lnTo>
                <a:cubicBezTo>
                  <a:pt x="161" y="107"/>
                  <a:pt x="161" y="107"/>
                  <a:pt x="161" y="107"/>
                </a:cubicBezTo>
                <a:lnTo>
                  <a:pt x="162" y="107"/>
                </a:lnTo>
                <a:lnTo>
                  <a:pt x="162" y="107"/>
                </a:lnTo>
                <a:cubicBezTo>
                  <a:pt x="163" y="107"/>
                  <a:pt x="163" y="107"/>
                  <a:pt x="164" y="107"/>
                </a:cubicBezTo>
                <a:lnTo>
                  <a:pt x="164" y="107"/>
                </a:lnTo>
                <a:cubicBezTo>
                  <a:pt x="164" y="106"/>
                  <a:pt x="164" y="106"/>
                  <a:pt x="165" y="106"/>
                </a:cubicBezTo>
                <a:lnTo>
                  <a:pt x="165" y="106"/>
                </a:lnTo>
                <a:lnTo>
                  <a:pt x="165" y="106"/>
                </a:lnTo>
                <a:cubicBezTo>
                  <a:pt x="166" y="106"/>
                  <a:pt x="166" y="106"/>
                  <a:pt x="167" y="106"/>
                </a:cubicBezTo>
                <a:lnTo>
                  <a:pt x="168" y="105"/>
                </a:lnTo>
                <a:lnTo>
                  <a:pt x="168" y="105"/>
                </a:lnTo>
                <a:cubicBezTo>
                  <a:pt x="169" y="105"/>
                  <a:pt x="169" y="105"/>
                  <a:pt x="170" y="105"/>
                </a:cubicBezTo>
                <a:lnTo>
                  <a:pt x="170" y="105"/>
                </a:lnTo>
                <a:cubicBezTo>
                  <a:pt x="170" y="105"/>
                  <a:pt x="170" y="104"/>
                  <a:pt x="171" y="104"/>
                </a:cubicBezTo>
                <a:lnTo>
                  <a:pt x="171" y="104"/>
                </a:lnTo>
                <a:cubicBezTo>
                  <a:pt x="171" y="104"/>
                  <a:pt x="172" y="104"/>
                  <a:pt x="173" y="103"/>
                </a:cubicBezTo>
                <a:lnTo>
                  <a:pt x="173" y="103"/>
                </a:lnTo>
                <a:lnTo>
                  <a:pt x="173" y="103"/>
                </a:lnTo>
                <a:lnTo>
                  <a:pt x="173" y="103"/>
                </a:lnTo>
                <a:cubicBezTo>
                  <a:pt x="174" y="103"/>
                  <a:pt x="174" y="102"/>
                  <a:pt x="175" y="102"/>
                </a:cubicBezTo>
                <a:lnTo>
                  <a:pt x="176" y="101"/>
                </a:lnTo>
                <a:lnTo>
                  <a:pt x="176" y="101"/>
                </a:lnTo>
                <a:cubicBezTo>
                  <a:pt x="185" y="95"/>
                  <a:pt x="190" y="86"/>
                  <a:pt x="190" y="75"/>
                </a:cubicBezTo>
                <a:lnTo>
                  <a:pt x="190" y="74"/>
                </a:lnTo>
                <a:lnTo>
                  <a:pt x="190" y="74"/>
                </a:lnTo>
                <a:cubicBezTo>
                  <a:pt x="190" y="70"/>
                  <a:pt x="189" y="67"/>
                  <a:pt x="188" y="63"/>
                </a:cubicBezTo>
                <a:lnTo>
                  <a:pt x="188" y="63"/>
                </a:lnTo>
                <a:cubicBezTo>
                  <a:pt x="176" y="29"/>
                  <a:pt x="127" y="37"/>
                  <a:pt x="124" y="72"/>
                </a:cubicBezTo>
                <a:lnTo>
                  <a:pt x="124" y="73"/>
                </a:lnTo>
                <a:lnTo>
                  <a:pt x="124" y="73"/>
                </a:lnTo>
                <a:lnTo>
                  <a:pt x="124" y="74"/>
                </a:lnTo>
                <a:lnTo>
                  <a:pt x="124" y="75"/>
                </a:lnTo>
                <a:lnTo>
                  <a:pt x="124" y="75"/>
                </a:lnTo>
                <a:cubicBezTo>
                  <a:pt x="124" y="88"/>
                  <a:pt x="132" y="100"/>
                  <a:pt x="144" y="105"/>
                </a:cubicBezTo>
                <a:close/>
                <a:moveTo>
                  <a:pt x="132" y="73"/>
                </a:moveTo>
                <a:lnTo>
                  <a:pt x="133" y="73"/>
                </a:lnTo>
                <a:lnTo>
                  <a:pt x="133" y="73"/>
                </a:lnTo>
                <a:cubicBezTo>
                  <a:pt x="133" y="71"/>
                  <a:pt x="133" y="69"/>
                  <a:pt x="134" y="67"/>
                </a:cubicBezTo>
                <a:lnTo>
                  <a:pt x="134" y="67"/>
                </a:lnTo>
                <a:cubicBezTo>
                  <a:pt x="142" y="41"/>
                  <a:pt x="181" y="46"/>
                  <a:pt x="182" y="74"/>
                </a:cubicBezTo>
                <a:lnTo>
                  <a:pt x="182" y="74"/>
                </a:lnTo>
                <a:lnTo>
                  <a:pt x="182" y="74"/>
                </a:lnTo>
                <a:cubicBezTo>
                  <a:pt x="182" y="78"/>
                  <a:pt x="181" y="81"/>
                  <a:pt x="180" y="84"/>
                </a:cubicBezTo>
                <a:lnTo>
                  <a:pt x="180" y="84"/>
                </a:lnTo>
                <a:cubicBezTo>
                  <a:pt x="178" y="88"/>
                  <a:pt x="175" y="92"/>
                  <a:pt x="171" y="94"/>
                </a:cubicBezTo>
                <a:lnTo>
                  <a:pt x="171" y="95"/>
                </a:lnTo>
                <a:lnTo>
                  <a:pt x="171" y="95"/>
                </a:lnTo>
                <a:cubicBezTo>
                  <a:pt x="170" y="95"/>
                  <a:pt x="170" y="95"/>
                  <a:pt x="169" y="96"/>
                </a:cubicBezTo>
                <a:lnTo>
                  <a:pt x="169" y="96"/>
                </a:lnTo>
                <a:lnTo>
                  <a:pt x="169" y="96"/>
                </a:lnTo>
                <a:cubicBezTo>
                  <a:pt x="168" y="96"/>
                  <a:pt x="168" y="96"/>
                  <a:pt x="167" y="97"/>
                </a:cubicBezTo>
                <a:lnTo>
                  <a:pt x="167" y="97"/>
                </a:lnTo>
                <a:lnTo>
                  <a:pt x="167" y="97"/>
                </a:lnTo>
                <a:cubicBezTo>
                  <a:pt x="166" y="97"/>
                  <a:pt x="166" y="97"/>
                  <a:pt x="165" y="97"/>
                </a:cubicBezTo>
                <a:lnTo>
                  <a:pt x="164" y="98"/>
                </a:lnTo>
                <a:lnTo>
                  <a:pt x="164" y="98"/>
                </a:lnTo>
                <a:cubicBezTo>
                  <a:pt x="164" y="98"/>
                  <a:pt x="164" y="98"/>
                  <a:pt x="163" y="98"/>
                </a:cubicBezTo>
                <a:lnTo>
                  <a:pt x="162" y="98"/>
                </a:lnTo>
                <a:lnTo>
                  <a:pt x="162" y="98"/>
                </a:lnTo>
                <a:lnTo>
                  <a:pt x="161" y="99"/>
                </a:lnTo>
                <a:lnTo>
                  <a:pt x="160" y="99"/>
                </a:lnTo>
                <a:lnTo>
                  <a:pt x="160" y="99"/>
                </a:lnTo>
                <a:cubicBezTo>
                  <a:pt x="156" y="99"/>
                  <a:pt x="153" y="99"/>
                  <a:pt x="150" y="98"/>
                </a:cubicBezTo>
                <a:lnTo>
                  <a:pt x="150" y="98"/>
                </a:lnTo>
                <a:cubicBezTo>
                  <a:pt x="149" y="98"/>
                  <a:pt x="149" y="98"/>
                  <a:pt x="149" y="98"/>
                </a:cubicBezTo>
                <a:lnTo>
                  <a:pt x="148" y="97"/>
                </a:lnTo>
                <a:lnTo>
                  <a:pt x="148" y="97"/>
                </a:lnTo>
                <a:cubicBezTo>
                  <a:pt x="148" y="97"/>
                  <a:pt x="148" y="97"/>
                  <a:pt x="147" y="97"/>
                </a:cubicBezTo>
                <a:lnTo>
                  <a:pt x="147" y="97"/>
                </a:lnTo>
                <a:cubicBezTo>
                  <a:pt x="138" y="93"/>
                  <a:pt x="132" y="84"/>
                  <a:pt x="132" y="74"/>
                </a:cubicBezTo>
                <a:lnTo>
                  <a:pt x="132" y="74"/>
                </a:lnTo>
                <a:cubicBezTo>
                  <a:pt x="132" y="74"/>
                  <a:pt x="132" y="74"/>
                  <a:pt x="132" y="73"/>
                </a:cubicBezTo>
                <a:close/>
                <a:moveTo>
                  <a:pt x="157" y="107"/>
                </a:moveTo>
                <a:lnTo>
                  <a:pt x="157" y="107"/>
                </a:lnTo>
                <a:cubicBezTo>
                  <a:pt x="143" y="107"/>
                  <a:pt x="129" y="113"/>
                  <a:pt x="120" y="123"/>
                </a:cubicBezTo>
                <a:lnTo>
                  <a:pt x="120" y="123"/>
                </a:lnTo>
                <a:cubicBezTo>
                  <a:pt x="72" y="84"/>
                  <a:pt x="0" y="118"/>
                  <a:pt x="0" y="180"/>
                </a:cubicBezTo>
                <a:lnTo>
                  <a:pt x="0" y="180"/>
                </a:lnTo>
                <a:cubicBezTo>
                  <a:pt x="0" y="181"/>
                  <a:pt x="0" y="182"/>
                  <a:pt x="0" y="182"/>
                </a:cubicBezTo>
                <a:lnTo>
                  <a:pt x="0" y="187"/>
                </a:lnTo>
                <a:lnTo>
                  <a:pt x="146" y="187"/>
                </a:lnTo>
                <a:lnTo>
                  <a:pt x="146" y="182"/>
                </a:lnTo>
                <a:lnTo>
                  <a:pt x="146" y="182"/>
                </a:lnTo>
                <a:cubicBezTo>
                  <a:pt x="147" y="182"/>
                  <a:pt x="147" y="181"/>
                  <a:pt x="147" y="180"/>
                </a:cubicBezTo>
                <a:lnTo>
                  <a:pt x="147" y="180"/>
                </a:lnTo>
                <a:cubicBezTo>
                  <a:pt x="147" y="175"/>
                  <a:pt x="146" y="171"/>
                  <a:pt x="145" y="166"/>
                </a:cubicBezTo>
                <a:lnTo>
                  <a:pt x="209" y="166"/>
                </a:lnTo>
                <a:lnTo>
                  <a:pt x="209" y="161"/>
                </a:lnTo>
                <a:lnTo>
                  <a:pt x="209" y="161"/>
                </a:lnTo>
                <a:lnTo>
                  <a:pt x="209" y="160"/>
                </a:lnTo>
                <a:lnTo>
                  <a:pt x="209" y="160"/>
                </a:lnTo>
                <a:cubicBezTo>
                  <a:pt x="209" y="131"/>
                  <a:pt x="186" y="108"/>
                  <a:pt x="157" y="107"/>
                </a:cubicBezTo>
                <a:close/>
                <a:moveTo>
                  <a:pt x="8" y="179"/>
                </a:moveTo>
                <a:lnTo>
                  <a:pt x="8" y="179"/>
                </a:lnTo>
                <a:cubicBezTo>
                  <a:pt x="9" y="123"/>
                  <a:pt x="77" y="94"/>
                  <a:pt x="117" y="133"/>
                </a:cubicBezTo>
                <a:lnTo>
                  <a:pt x="117" y="133"/>
                </a:lnTo>
                <a:cubicBezTo>
                  <a:pt x="118" y="134"/>
                  <a:pt x="119" y="134"/>
                  <a:pt x="120" y="135"/>
                </a:cubicBezTo>
                <a:lnTo>
                  <a:pt x="120" y="135"/>
                </a:lnTo>
                <a:cubicBezTo>
                  <a:pt x="120" y="136"/>
                  <a:pt x="121" y="136"/>
                  <a:pt x="121" y="137"/>
                </a:cubicBezTo>
                <a:lnTo>
                  <a:pt x="121" y="137"/>
                </a:lnTo>
                <a:cubicBezTo>
                  <a:pt x="124" y="139"/>
                  <a:pt x="126" y="142"/>
                  <a:pt x="128" y="146"/>
                </a:cubicBezTo>
                <a:lnTo>
                  <a:pt x="128" y="146"/>
                </a:lnTo>
                <a:cubicBezTo>
                  <a:pt x="128" y="146"/>
                  <a:pt x="129" y="146"/>
                  <a:pt x="129" y="147"/>
                </a:cubicBezTo>
                <a:lnTo>
                  <a:pt x="129" y="147"/>
                </a:lnTo>
                <a:cubicBezTo>
                  <a:pt x="130" y="148"/>
                  <a:pt x="130" y="149"/>
                  <a:pt x="131" y="150"/>
                </a:cubicBezTo>
                <a:lnTo>
                  <a:pt x="131" y="150"/>
                </a:lnTo>
                <a:lnTo>
                  <a:pt x="131" y="151"/>
                </a:lnTo>
                <a:lnTo>
                  <a:pt x="131" y="151"/>
                </a:lnTo>
                <a:cubicBezTo>
                  <a:pt x="132" y="153"/>
                  <a:pt x="133" y="155"/>
                  <a:pt x="134" y="157"/>
                </a:cubicBezTo>
                <a:lnTo>
                  <a:pt x="134" y="157"/>
                </a:lnTo>
                <a:cubicBezTo>
                  <a:pt x="134" y="158"/>
                  <a:pt x="134" y="158"/>
                  <a:pt x="134" y="158"/>
                </a:cubicBezTo>
                <a:lnTo>
                  <a:pt x="134" y="158"/>
                </a:lnTo>
                <a:cubicBezTo>
                  <a:pt x="135" y="160"/>
                  <a:pt x="135" y="161"/>
                  <a:pt x="136" y="162"/>
                </a:cubicBezTo>
                <a:lnTo>
                  <a:pt x="136" y="162"/>
                </a:lnTo>
                <a:cubicBezTo>
                  <a:pt x="137" y="168"/>
                  <a:pt x="138" y="173"/>
                  <a:pt x="138" y="179"/>
                </a:cubicBezTo>
                <a:lnTo>
                  <a:pt x="8" y="179"/>
                </a:lnTo>
                <a:close/>
                <a:moveTo>
                  <a:pt x="143" y="157"/>
                </a:moveTo>
                <a:lnTo>
                  <a:pt x="143" y="157"/>
                </a:lnTo>
                <a:lnTo>
                  <a:pt x="143" y="157"/>
                </a:lnTo>
                <a:lnTo>
                  <a:pt x="143" y="157"/>
                </a:lnTo>
                <a:cubicBezTo>
                  <a:pt x="142" y="155"/>
                  <a:pt x="141" y="152"/>
                  <a:pt x="140" y="150"/>
                </a:cubicBezTo>
                <a:lnTo>
                  <a:pt x="140" y="150"/>
                </a:lnTo>
                <a:cubicBezTo>
                  <a:pt x="140" y="149"/>
                  <a:pt x="140" y="149"/>
                  <a:pt x="139" y="149"/>
                </a:cubicBezTo>
                <a:lnTo>
                  <a:pt x="139" y="149"/>
                </a:lnTo>
                <a:cubicBezTo>
                  <a:pt x="138" y="147"/>
                  <a:pt x="137" y="145"/>
                  <a:pt x="136" y="143"/>
                </a:cubicBezTo>
                <a:lnTo>
                  <a:pt x="136" y="143"/>
                </a:lnTo>
                <a:cubicBezTo>
                  <a:pt x="136" y="143"/>
                  <a:pt x="136" y="142"/>
                  <a:pt x="135" y="141"/>
                </a:cubicBezTo>
                <a:lnTo>
                  <a:pt x="135" y="141"/>
                </a:lnTo>
                <a:cubicBezTo>
                  <a:pt x="134" y="140"/>
                  <a:pt x="133" y="138"/>
                  <a:pt x="132" y="136"/>
                </a:cubicBezTo>
                <a:lnTo>
                  <a:pt x="132" y="136"/>
                </a:lnTo>
                <a:cubicBezTo>
                  <a:pt x="131" y="136"/>
                  <a:pt x="131" y="135"/>
                  <a:pt x="131" y="135"/>
                </a:cubicBezTo>
                <a:lnTo>
                  <a:pt x="131" y="135"/>
                </a:lnTo>
                <a:cubicBezTo>
                  <a:pt x="129" y="133"/>
                  <a:pt x="128" y="131"/>
                  <a:pt x="126" y="129"/>
                </a:cubicBezTo>
                <a:lnTo>
                  <a:pt x="126" y="129"/>
                </a:lnTo>
                <a:cubicBezTo>
                  <a:pt x="152" y="102"/>
                  <a:pt x="198" y="119"/>
                  <a:pt x="200" y="157"/>
                </a:cubicBezTo>
                <a:lnTo>
                  <a:pt x="143" y="157"/>
                </a:lnTo>
                <a:close/>
                <a:moveTo>
                  <a:pt x="56" y="99"/>
                </a:moveTo>
                <a:lnTo>
                  <a:pt x="56" y="99"/>
                </a:lnTo>
                <a:cubicBezTo>
                  <a:pt x="56" y="99"/>
                  <a:pt x="56" y="100"/>
                  <a:pt x="57" y="100"/>
                </a:cubicBezTo>
                <a:lnTo>
                  <a:pt x="59" y="100"/>
                </a:lnTo>
                <a:lnTo>
                  <a:pt x="59" y="100"/>
                </a:lnTo>
                <a:lnTo>
                  <a:pt x="59" y="101"/>
                </a:lnTo>
                <a:lnTo>
                  <a:pt x="59" y="101"/>
                </a:lnTo>
                <a:cubicBezTo>
                  <a:pt x="64" y="102"/>
                  <a:pt x="69" y="103"/>
                  <a:pt x="73" y="103"/>
                </a:cubicBezTo>
                <a:lnTo>
                  <a:pt x="74" y="103"/>
                </a:lnTo>
                <a:lnTo>
                  <a:pt x="74" y="103"/>
                </a:lnTo>
                <a:cubicBezTo>
                  <a:pt x="75" y="103"/>
                  <a:pt x="77" y="103"/>
                  <a:pt x="78" y="103"/>
                </a:cubicBezTo>
                <a:lnTo>
                  <a:pt x="78" y="103"/>
                </a:lnTo>
                <a:cubicBezTo>
                  <a:pt x="79" y="103"/>
                  <a:pt x="79" y="102"/>
                  <a:pt x="80" y="102"/>
                </a:cubicBezTo>
                <a:lnTo>
                  <a:pt x="80" y="102"/>
                </a:lnTo>
                <a:lnTo>
                  <a:pt x="80" y="102"/>
                </a:lnTo>
                <a:cubicBezTo>
                  <a:pt x="81" y="102"/>
                  <a:pt x="82" y="102"/>
                  <a:pt x="83" y="102"/>
                </a:cubicBezTo>
                <a:lnTo>
                  <a:pt x="83" y="102"/>
                </a:lnTo>
                <a:cubicBezTo>
                  <a:pt x="83" y="102"/>
                  <a:pt x="83" y="102"/>
                  <a:pt x="84" y="102"/>
                </a:cubicBezTo>
                <a:lnTo>
                  <a:pt x="85" y="101"/>
                </a:lnTo>
                <a:lnTo>
                  <a:pt x="85" y="101"/>
                </a:lnTo>
                <a:cubicBezTo>
                  <a:pt x="86" y="101"/>
                  <a:pt x="86" y="101"/>
                  <a:pt x="87" y="101"/>
                </a:cubicBezTo>
                <a:lnTo>
                  <a:pt x="87" y="101"/>
                </a:lnTo>
                <a:cubicBezTo>
                  <a:pt x="87" y="101"/>
                  <a:pt x="88" y="101"/>
                  <a:pt x="88" y="100"/>
                </a:cubicBezTo>
                <a:lnTo>
                  <a:pt x="89" y="100"/>
                </a:lnTo>
                <a:lnTo>
                  <a:pt x="89" y="100"/>
                </a:lnTo>
                <a:cubicBezTo>
                  <a:pt x="90" y="100"/>
                  <a:pt x="91" y="99"/>
                  <a:pt x="91" y="99"/>
                </a:cubicBezTo>
                <a:lnTo>
                  <a:pt x="91" y="99"/>
                </a:lnTo>
                <a:cubicBezTo>
                  <a:pt x="92" y="99"/>
                  <a:pt x="92" y="99"/>
                  <a:pt x="92" y="99"/>
                </a:cubicBezTo>
                <a:lnTo>
                  <a:pt x="92" y="99"/>
                </a:lnTo>
                <a:cubicBezTo>
                  <a:pt x="93" y="98"/>
                  <a:pt x="94" y="98"/>
                  <a:pt x="95" y="97"/>
                </a:cubicBezTo>
                <a:lnTo>
                  <a:pt x="95" y="97"/>
                </a:lnTo>
                <a:cubicBezTo>
                  <a:pt x="96" y="97"/>
                  <a:pt x="96" y="97"/>
                  <a:pt x="96" y="97"/>
                </a:cubicBezTo>
                <a:lnTo>
                  <a:pt x="96" y="97"/>
                </a:lnTo>
                <a:cubicBezTo>
                  <a:pt x="97" y="96"/>
                  <a:pt x="98" y="96"/>
                  <a:pt x="99" y="95"/>
                </a:cubicBezTo>
                <a:lnTo>
                  <a:pt x="99" y="95"/>
                </a:lnTo>
                <a:lnTo>
                  <a:pt x="99" y="95"/>
                </a:lnTo>
                <a:cubicBezTo>
                  <a:pt x="127" y="76"/>
                  <a:pt x="126" y="34"/>
                  <a:pt x="96" y="17"/>
                </a:cubicBezTo>
                <a:lnTo>
                  <a:pt x="96" y="17"/>
                </a:lnTo>
                <a:cubicBezTo>
                  <a:pt x="66" y="0"/>
                  <a:pt x="30" y="20"/>
                  <a:pt x="27" y="54"/>
                </a:cubicBezTo>
                <a:lnTo>
                  <a:pt x="27" y="55"/>
                </a:lnTo>
                <a:lnTo>
                  <a:pt x="27" y="55"/>
                </a:lnTo>
                <a:cubicBezTo>
                  <a:pt x="27" y="55"/>
                  <a:pt x="27" y="56"/>
                  <a:pt x="27" y="57"/>
                </a:cubicBezTo>
                <a:lnTo>
                  <a:pt x="27" y="57"/>
                </a:lnTo>
                <a:cubicBezTo>
                  <a:pt x="27" y="75"/>
                  <a:pt x="38" y="92"/>
                  <a:pt x="56" y="99"/>
                </a:cubicBezTo>
                <a:close/>
                <a:moveTo>
                  <a:pt x="36" y="55"/>
                </a:moveTo>
                <a:lnTo>
                  <a:pt x="36" y="55"/>
                </a:lnTo>
                <a:lnTo>
                  <a:pt x="36" y="55"/>
                </a:lnTo>
                <a:cubicBezTo>
                  <a:pt x="38" y="27"/>
                  <a:pt x="68" y="11"/>
                  <a:pt x="92" y="24"/>
                </a:cubicBezTo>
                <a:lnTo>
                  <a:pt x="92" y="24"/>
                </a:lnTo>
                <a:cubicBezTo>
                  <a:pt x="116" y="38"/>
                  <a:pt x="118" y="72"/>
                  <a:pt x="95" y="88"/>
                </a:cubicBezTo>
                <a:lnTo>
                  <a:pt x="94" y="88"/>
                </a:lnTo>
                <a:lnTo>
                  <a:pt x="94" y="88"/>
                </a:lnTo>
                <a:cubicBezTo>
                  <a:pt x="93" y="89"/>
                  <a:pt x="92" y="89"/>
                  <a:pt x="92" y="90"/>
                </a:cubicBezTo>
                <a:lnTo>
                  <a:pt x="91" y="90"/>
                </a:lnTo>
                <a:lnTo>
                  <a:pt x="91" y="90"/>
                </a:lnTo>
                <a:lnTo>
                  <a:pt x="89" y="91"/>
                </a:lnTo>
                <a:lnTo>
                  <a:pt x="88" y="92"/>
                </a:lnTo>
                <a:lnTo>
                  <a:pt x="88" y="92"/>
                </a:lnTo>
                <a:cubicBezTo>
                  <a:pt x="88" y="92"/>
                  <a:pt x="87" y="92"/>
                  <a:pt x="86" y="92"/>
                </a:cubicBezTo>
                <a:lnTo>
                  <a:pt x="85" y="93"/>
                </a:lnTo>
                <a:lnTo>
                  <a:pt x="85" y="93"/>
                </a:lnTo>
                <a:cubicBezTo>
                  <a:pt x="84" y="93"/>
                  <a:pt x="83" y="93"/>
                  <a:pt x="83" y="93"/>
                </a:cubicBezTo>
                <a:lnTo>
                  <a:pt x="82" y="93"/>
                </a:lnTo>
                <a:lnTo>
                  <a:pt x="82" y="93"/>
                </a:lnTo>
                <a:cubicBezTo>
                  <a:pt x="82" y="94"/>
                  <a:pt x="81" y="94"/>
                  <a:pt x="81" y="94"/>
                </a:cubicBezTo>
                <a:lnTo>
                  <a:pt x="81" y="94"/>
                </a:lnTo>
                <a:cubicBezTo>
                  <a:pt x="80" y="94"/>
                  <a:pt x="80" y="94"/>
                  <a:pt x="80" y="94"/>
                </a:cubicBezTo>
                <a:lnTo>
                  <a:pt x="78" y="94"/>
                </a:lnTo>
                <a:lnTo>
                  <a:pt x="78" y="94"/>
                </a:lnTo>
                <a:lnTo>
                  <a:pt x="77" y="94"/>
                </a:lnTo>
                <a:lnTo>
                  <a:pt x="77" y="94"/>
                </a:lnTo>
                <a:cubicBezTo>
                  <a:pt x="76" y="94"/>
                  <a:pt x="74" y="94"/>
                  <a:pt x="74" y="94"/>
                </a:cubicBezTo>
                <a:lnTo>
                  <a:pt x="74" y="94"/>
                </a:lnTo>
                <a:cubicBezTo>
                  <a:pt x="69" y="94"/>
                  <a:pt x="66" y="94"/>
                  <a:pt x="62" y="93"/>
                </a:cubicBezTo>
                <a:lnTo>
                  <a:pt x="62" y="93"/>
                </a:lnTo>
                <a:cubicBezTo>
                  <a:pt x="62" y="93"/>
                  <a:pt x="62" y="93"/>
                  <a:pt x="61" y="92"/>
                </a:cubicBezTo>
                <a:lnTo>
                  <a:pt x="60" y="92"/>
                </a:lnTo>
                <a:lnTo>
                  <a:pt x="60" y="92"/>
                </a:lnTo>
                <a:cubicBezTo>
                  <a:pt x="59" y="92"/>
                  <a:pt x="59" y="92"/>
                  <a:pt x="59" y="92"/>
                </a:cubicBezTo>
                <a:lnTo>
                  <a:pt x="59" y="92"/>
                </a:lnTo>
                <a:cubicBezTo>
                  <a:pt x="45" y="86"/>
                  <a:pt x="36" y="72"/>
                  <a:pt x="36" y="57"/>
                </a:cubicBezTo>
                <a:lnTo>
                  <a:pt x="36" y="57"/>
                </a:lnTo>
                <a:cubicBezTo>
                  <a:pt x="36" y="56"/>
                  <a:pt x="36" y="56"/>
                  <a:pt x="36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00524" y="3295560"/>
            <a:ext cx="197259" cy="272679"/>
            <a:chOff x="4500524" y="3295560"/>
            <a:chExt cx="197259" cy="272679"/>
          </a:xfrm>
          <a:solidFill>
            <a:schemeClr val="bg1"/>
          </a:solidFill>
        </p:grpSpPr>
        <p:sp>
          <p:nvSpPr>
            <p:cNvPr id="40" name="Freeform 202"/>
            <p:cNvSpPr>
              <a:spLocks noChangeArrowheads="1"/>
            </p:cNvSpPr>
            <p:nvPr/>
          </p:nvSpPr>
          <p:spPr bwMode="auto">
            <a:xfrm>
              <a:off x="4500524" y="3295560"/>
              <a:ext cx="197259" cy="197259"/>
            </a:xfrm>
            <a:custGeom>
              <a:avLst/>
              <a:gdLst>
                <a:gd name="T0" fmla="*/ 81 w 151"/>
                <a:gd name="T1" fmla="*/ 15 h 150"/>
                <a:gd name="T2" fmla="*/ 89 w 151"/>
                <a:gd name="T3" fmla="*/ 17 h 150"/>
                <a:gd name="T4" fmla="*/ 100 w 151"/>
                <a:gd name="T5" fmla="*/ 21 h 150"/>
                <a:gd name="T6" fmla="*/ 108 w 151"/>
                <a:gd name="T7" fmla="*/ 25 h 150"/>
                <a:gd name="T8" fmla="*/ 117 w 151"/>
                <a:gd name="T9" fmla="*/ 31 h 150"/>
                <a:gd name="T10" fmla="*/ 122 w 151"/>
                <a:gd name="T11" fmla="*/ 38 h 150"/>
                <a:gd name="T12" fmla="*/ 128 w 151"/>
                <a:gd name="T13" fmla="*/ 47 h 150"/>
                <a:gd name="T14" fmla="*/ 132 w 151"/>
                <a:gd name="T15" fmla="*/ 55 h 150"/>
                <a:gd name="T16" fmla="*/ 135 w 151"/>
                <a:gd name="T17" fmla="*/ 66 h 150"/>
                <a:gd name="T18" fmla="*/ 135 w 151"/>
                <a:gd name="T19" fmla="*/ 74 h 150"/>
                <a:gd name="T20" fmla="*/ 134 w 151"/>
                <a:gd name="T21" fmla="*/ 86 h 150"/>
                <a:gd name="T22" fmla="*/ 132 w 151"/>
                <a:gd name="T23" fmla="*/ 94 h 150"/>
                <a:gd name="T24" fmla="*/ 128 w 151"/>
                <a:gd name="T25" fmla="*/ 104 h 150"/>
                <a:gd name="T26" fmla="*/ 123 w 151"/>
                <a:gd name="T27" fmla="*/ 111 h 150"/>
                <a:gd name="T28" fmla="*/ 115 w 151"/>
                <a:gd name="T29" fmla="*/ 120 h 150"/>
                <a:gd name="T30" fmla="*/ 109 w 151"/>
                <a:gd name="T31" fmla="*/ 125 h 150"/>
                <a:gd name="T32" fmla="*/ 99 w 151"/>
                <a:gd name="T33" fmla="*/ 130 h 150"/>
                <a:gd name="T34" fmla="*/ 91 w 151"/>
                <a:gd name="T35" fmla="*/ 133 h 150"/>
                <a:gd name="T36" fmla="*/ 80 w 151"/>
                <a:gd name="T37" fmla="*/ 135 h 150"/>
                <a:gd name="T38" fmla="*/ 71 w 151"/>
                <a:gd name="T39" fmla="*/ 135 h 150"/>
                <a:gd name="T40" fmla="*/ 60 w 151"/>
                <a:gd name="T41" fmla="*/ 133 h 150"/>
                <a:gd name="T42" fmla="*/ 52 w 151"/>
                <a:gd name="T43" fmla="*/ 130 h 150"/>
                <a:gd name="T44" fmla="*/ 42 w 151"/>
                <a:gd name="T45" fmla="*/ 125 h 150"/>
                <a:gd name="T46" fmla="*/ 36 w 151"/>
                <a:gd name="T47" fmla="*/ 120 h 150"/>
                <a:gd name="T48" fmla="*/ 28 w 151"/>
                <a:gd name="T49" fmla="*/ 111 h 150"/>
                <a:gd name="T50" fmla="*/ 23 w 151"/>
                <a:gd name="T51" fmla="*/ 104 h 150"/>
                <a:gd name="T52" fmla="*/ 18 w 151"/>
                <a:gd name="T53" fmla="*/ 94 h 150"/>
                <a:gd name="T54" fmla="*/ 16 w 151"/>
                <a:gd name="T55" fmla="*/ 86 h 150"/>
                <a:gd name="T56" fmla="*/ 15 w 151"/>
                <a:gd name="T57" fmla="*/ 74 h 150"/>
                <a:gd name="T58" fmla="*/ 16 w 151"/>
                <a:gd name="T59" fmla="*/ 66 h 150"/>
                <a:gd name="T60" fmla="*/ 19 w 151"/>
                <a:gd name="T61" fmla="*/ 55 h 150"/>
                <a:gd name="T62" fmla="*/ 22 w 151"/>
                <a:gd name="T63" fmla="*/ 47 h 150"/>
                <a:gd name="T64" fmla="*/ 28 w 151"/>
                <a:gd name="T65" fmla="*/ 38 h 150"/>
                <a:gd name="T66" fmla="*/ 34 w 151"/>
                <a:gd name="T67" fmla="*/ 31 h 150"/>
                <a:gd name="T68" fmla="*/ 43 w 151"/>
                <a:gd name="T69" fmla="*/ 25 h 150"/>
                <a:gd name="T70" fmla="*/ 51 w 151"/>
                <a:gd name="T71" fmla="*/ 21 h 150"/>
                <a:gd name="T72" fmla="*/ 62 w 151"/>
                <a:gd name="T73" fmla="*/ 17 h 150"/>
                <a:gd name="T74" fmla="*/ 70 w 151"/>
                <a:gd name="T75" fmla="*/ 15 h 150"/>
                <a:gd name="T76" fmla="*/ 76 w 151"/>
                <a:gd name="T77" fmla="*/ 0 h 150"/>
                <a:gd name="T78" fmla="*/ 51 w 151"/>
                <a:gd name="T79" fmla="*/ 4 h 150"/>
                <a:gd name="T80" fmla="*/ 29 w 151"/>
                <a:gd name="T81" fmla="*/ 16 h 150"/>
                <a:gd name="T82" fmla="*/ 12 w 151"/>
                <a:gd name="T83" fmla="*/ 34 h 150"/>
                <a:gd name="T84" fmla="*/ 2 w 151"/>
                <a:gd name="T85" fmla="*/ 57 h 150"/>
                <a:gd name="T86" fmla="*/ 0 w 151"/>
                <a:gd name="T87" fmla="*/ 81 h 150"/>
                <a:gd name="T88" fmla="*/ 6 w 151"/>
                <a:gd name="T89" fmla="*/ 105 h 150"/>
                <a:gd name="T90" fmla="*/ 20 w 151"/>
                <a:gd name="T91" fmla="*/ 126 h 150"/>
                <a:gd name="T92" fmla="*/ 39 w 151"/>
                <a:gd name="T93" fmla="*/ 141 h 150"/>
                <a:gd name="T94" fmla="*/ 63 w 151"/>
                <a:gd name="T95" fmla="*/ 149 h 150"/>
                <a:gd name="T96" fmla="*/ 88 w 151"/>
                <a:gd name="T97" fmla="*/ 149 h 150"/>
                <a:gd name="T98" fmla="*/ 111 w 151"/>
                <a:gd name="T99" fmla="*/ 141 h 150"/>
                <a:gd name="T100" fmla="*/ 131 w 151"/>
                <a:gd name="T101" fmla="*/ 126 h 150"/>
                <a:gd name="T102" fmla="*/ 144 w 151"/>
                <a:gd name="T103" fmla="*/ 105 h 150"/>
                <a:gd name="T104" fmla="*/ 150 w 151"/>
                <a:gd name="T105" fmla="*/ 81 h 150"/>
                <a:gd name="T106" fmla="*/ 148 w 151"/>
                <a:gd name="T107" fmla="*/ 57 h 150"/>
                <a:gd name="T108" fmla="*/ 138 w 151"/>
                <a:gd name="T109" fmla="*/ 34 h 150"/>
                <a:gd name="T110" fmla="*/ 122 w 151"/>
                <a:gd name="T111" fmla="*/ 16 h 150"/>
                <a:gd name="T112" fmla="*/ 100 w 151"/>
                <a:gd name="T113" fmla="*/ 4 h 150"/>
                <a:gd name="T114" fmla="*/ 76 w 151"/>
                <a:gd name="T1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1" h="150">
                  <a:moveTo>
                    <a:pt x="76" y="11"/>
                  </a:moveTo>
                  <a:lnTo>
                    <a:pt x="81" y="15"/>
                  </a:lnTo>
                  <a:lnTo>
                    <a:pt x="85" y="19"/>
                  </a:lnTo>
                  <a:lnTo>
                    <a:pt x="89" y="17"/>
                  </a:lnTo>
                  <a:lnTo>
                    <a:pt x="96" y="14"/>
                  </a:lnTo>
                  <a:lnTo>
                    <a:pt x="100" y="21"/>
                  </a:lnTo>
                  <a:lnTo>
                    <a:pt x="103" y="25"/>
                  </a:lnTo>
                  <a:lnTo>
                    <a:pt x="108" y="25"/>
                  </a:lnTo>
                  <a:lnTo>
                    <a:pt x="115" y="24"/>
                  </a:lnTo>
                  <a:lnTo>
                    <a:pt x="117" y="31"/>
                  </a:lnTo>
                  <a:lnTo>
                    <a:pt x="118" y="36"/>
                  </a:lnTo>
                  <a:lnTo>
                    <a:pt x="122" y="38"/>
                  </a:lnTo>
                  <a:lnTo>
                    <a:pt x="129" y="40"/>
                  </a:lnTo>
                  <a:lnTo>
                    <a:pt x="128" y="47"/>
                  </a:lnTo>
                  <a:lnTo>
                    <a:pt x="128" y="52"/>
                  </a:lnTo>
                  <a:lnTo>
                    <a:pt x="132" y="55"/>
                  </a:lnTo>
                  <a:lnTo>
                    <a:pt x="138" y="59"/>
                  </a:lnTo>
                  <a:lnTo>
                    <a:pt x="135" y="66"/>
                  </a:lnTo>
                  <a:lnTo>
                    <a:pt x="132" y="70"/>
                  </a:lnTo>
                  <a:lnTo>
                    <a:pt x="135" y="74"/>
                  </a:lnTo>
                  <a:lnTo>
                    <a:pt x="140" y="80"/>
                  </a:lnTo>
                  <a:lnTo>
                    <a:pt x="134" y="86"/>
                  </a:lnTo>
                  <a:lnTo>
                    <a:pt x="131" y="89"/>
                  </a:lnTo>
                  <a:lnTo>
                    <a:pt x="132" y="94"/>
                  </a:lnTo>
                  <a:lnTo>
                    <a:pt x="134" y="101"/>
                  </a:lnTo>
                  <a:lnTo>
                    <a:pt x="128" y="104"/>
                  </a:lnTo>
                  <a:lnTo>
                    <a:pt x="123" y="106"/>
                  </a:lnTo>
                  <a:lnTo>
                    <a:pt x="123" y="111"/>
                  </a:lnTo>
                  <a:lnTo>
                    <a:pt x="123" y="118"/>
                  </a:lnTo>
                  <a:lnTo>
                    <a:pt x="115" y="120"/>
                  </a:lnTo>
                  <a:lnTo>
                    <a:pt x="111" y="120"/>
                  </a:lnTo>
                  <a:lnTo>
                    <a:pt x="109" y="125"/>
                  </a:lnTo>
                  <a:lnTo>
                    <a:pt x="106" y="132"/>
                  </a:lnTo>
                  <a:lnTo>
                    <a:pt x="99" y="130"/>
                  </a:lnTo>
                  <a:lnTo>
                    <a:pt x="94" y="129"/>
                  </a:lnTo>
                  <a:lnTo>
                    <a:pt x="91" y="133"/>
                  </a:lnTo>
                  <a:lnTo>
                    <a:pt x="86" y="139"/>
                  </a:lnTo>
                  <a:lnTo>
                    <a:pt x="80" y="135"/>
                  </a:lnTo>
                  <a:lnTo>
                    <a:pt x="76" y="132"/>
                  </a:lnTo>
                  <a:lnTo>
                    <a:pt x="71" y="135"/>
                  </a:lnTo>
                  <a:lnTo>
                    <a:pt x="65" y="139"/>
                  </a:lnTo>
                  <a:lnTo>
                    <a:pt x="60" y="133"/>
                  </a:lnTo>
                  <a:lnTo>
                    <a:pt x="57" y="129"/>
                  </a:lnTo>
                  <a:lnTo>
                    <a:pt x="52" y="130"/>
                  </a:lnTo>
                  <a:lnTo>
                    <a:pt x="45" y="132"/>
                  </a:lnTo>
                  <a:lnTo>
                    <a:pt x="42" y="125"/>
                  </a:lnTo>
                  <a:lnTo>
                    <a:pt x="40" y="120"/>
                  </a:lnTo>
                  <a:lnTo>
                    <a:pt x="36" y="120"/>
                  </a:lnTo>
                  <a:lnTo>
                    <a:pt x="28" y="118"/>
                  </a:lnTo>
                  <a:lnTo>
                    <a:pt x="28" y="111"/>
                  </a:lnTo>
                  <a:lnTo>
                    <a:pt x="27" y="106"/>
                  </a:lnTo>
                  <a:lnTo>
                    <a:pt x="23" y="104"/>
                  </a:lnTo>
                  <a:lnTo>
                    <a:pt x="16" y="101"/>
                  </a:lnTo>
                  <a:lnTo>
                    <a:pt x="18" y="94"/>
                  </a:lnTo>
                  <a:lnTo>
                    <a:pt x="20" y="89"/>
                  </a:lnTo>
                  <a:lnTo>
                    <a:pt x="16" y="86"/>
                  </a:lnTo>
                  <a:lnTo>
                    <a:pt x="11" y="80"/>
                  </a:lnTo>
                  <a:lnTo>
                    <a:pt x="15" y="74"/>
                  </a:lnTo>
                  <a:lnTo>
                    <a:pt x="18" y="70"/>
                  </a:lnTo>
                  <a:lnTo>
                    <a:pt x="16" y="66"/>
                  </a:lnTo>
                  <a:lnTo>
                    <a:pt x="13" y="59"/>
                  </a:lnTo>
                  <a:lnTo>
                    <a:pt x="19" y="55"/>
                  </a:lnTo>
                  <a:lnTo>
                    <a:pt x="23" y="52"/>
                  </a:lnTo>
                  <a:lnTo>
                    <a:pt x="22" y="47"/>
                  </a:lnTo>
                  <a:lnTo>
                    <a:pt x="21" y="40"/>
                  </a:lnTo>
                  <a:lnTo>
                    <a:pt x="28" y="38"/>
                  </a:lnTo>
                  <a:lnTo>
                    <a:pt x="33" y="36"/>
                  </a:lnTo>
                  <a:lnTo>
                    <a:pt x="34" y="31"/>
                  </a:lnTo>
                  <a:lnTo>
                    <a:pt x="36" y="24"/>
                  </a:lnTo>
                  <a:lnTo>
                    <a:pt x="43" y="25"/>
                  </a:lnTo>
                  <a:lnTo>
                    <a:pt x="48" y="25"/>
                  </a:lnTo>
                  <a:lnTo>
                    <a:pt x="51" y="21"/>
                  </a:lnTo>
                  <a:lnTo>
                    <a:pt x="54" y="14"/>
                  </a:lnTo>
                  <a:lnTo>
                    <a:pt x="62" y="17"/>
                  </a:lnTo>
                  <a:lnTo>
                    <a:pt x="66" y="19"/>
                  </a:lnTo>
                  <a:lnTo>
                    <a:pt x="70" y="15"/>
                  </a:lnTo>
                  <a:lnTo>
                    <a:pt x="76" y="11"/>
                  </a:lnTo>
                  <a:lnTo>
                    <a:pt x="76" y="0"/>
                  </a:lnTo>
                  <a:lnTo>
                    <a:pt x="65" y="9"/>
                  </a:lnTo>
                  <a:lnTo>
                    <a:pt x="51" y="4"/>
                  </a:lnTo>
                  <a:lnTo>
                    <a:pt x="43" y="16"/>
                  </a:lnTo>
                  <a:lnTo>
                    <a:pt x="29" y="16"/>
                  </a:lnTo>
                  <a:lnTo>
                    <a:pt x="26" y="30"/>
                  </a:lnTo>
                  <a:lnTo>
                    <a:pt x="12" y="34"/>
                  </a:lnTo>
                  <a:lnTo>
                    <a:pt x="14" y="48"/>
                  </a:lnTo>
                  <a:lnTo>
                    <a:pt x="2" y="57"/>
                  </a:lnTo>
                  <a:lnTo>
                    <a:pt x="9" y="69"/>
                  </a:lnTo>
                  <a:lnTo>
                    <a:pt x="0" y="81"/>
                  </a:lnTo>
                  <a:lnTo>
                    <a:pt x="10" y="91"/>
                  </a:lnTo>
                  <a:lnTo>
                    <a:pt x="6" y="105"/>
                  </a:lnTo>
                  <a:lnTo>
                    <a:pt x="19" y="112"/>
                  </a:lnTo>
                  <a:lnTo>
                    <a:pt x="20" y="126"/>
                  </a:lnTo>
                  <a:lnTo>
                    <a:pt x="34" y="128"/>
                  </a:lnTo>
                  <a:lnTo>
                    <a:pt x="39" y="141"/>
                  </a:lnTo>
                  <a:lnTo>
                    <a:pt x="54" y="139"/>
                  </a:lnTo>
                  <a:lnTo>
                    <a:pt x="63" y="149"/>
                  </a:lnTo>
                  <a:lnTo>
                    <a:pt x="76" y="142"/>
                  </a:lnTo>
                  <a:lnTo>
                    <a:pt x="88" y="149"/>
                  </a:lnTo>
                  <a:lnTo>
                    <a:pt x="97" y="139"/>
                  </a:lnTo>
                  <a:lnTo>
                    <a:pt x="111" y="141"/>
                  </a:lnTo>
                  <a:lnTo>
                    <a:pt x="117" y="128"/>
                  </a:lnTo>
                  <a:lnTo>
                    <a:pt x="131" y="126"/>
                  </a:lnTo>
                  <a:lnTo>
                    <a:pt x="131" y="112"/>
                  </a:lnTo>
                  <a:lnTo>
                    <a:pt x="144" y="105"/>
                  </a:lnTo>
                  <a:lnTo>
                    <a:pt x="140" y="91"/>
                  </a:lnTo>
                  <a:lnTo>
                    <a:pt x="150" y="81"/>
                  </a:lnTo>
                  <a:lnTo>
                    <a:pt x="142" y="69"/>
                  </a:lnTo>
                  <a:lnTo>
                    <a:pt x="148" y="57"/>
                  </a:lnTo>
                  <a:lnTo>
                    <a:pt x="137" y="48"/>
                  </a:lnTo>
                  <a:lnTo>
                    <a:pt x="138" y="34"/>
                  </a:lnTo>
                  <a:lnTo>
                    <a:pt x="125" y="30"/>
                  </a:lnTo>
                  <a:lnTo>
                    <a:pt x="122" y="16"/>
                  </a:lnTo>
                  <a:lnTo>
                    <a:pt x="107" y="16"/>
                  </a:lnTo>
                  <a:lnTo>
                    <a:pt x="100" y="4"/>
                  </a:lnTo>
                  <a:lnTo>
                    <a:pt x="87" y="9"/>
                  </a:lnTo>
                  <a:lnTo>
                    <a:pt x="76" y="0"/>
                  </a:lnTo>
                  <a:lnTo>
                    <a:pt x="76" y="11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203"/>
            <p:cNvSpPr>
              <a:spLocks noChangeArrowheads="1"/>
            </p:cNvSpPr>
            <p:nvPr/>
          </p:nvSpPr>
          <p:spPr bwMode="auto">
            <a:xfrm>
              <a:off x="4546938" y="3492818"/>
              <a:ext cx="104431" cy="75421"/>
            </a:xfrm>
            <a:custGeom>
              <a:avLst/>
              <a:gdLst>
                <a:gd name="T0" fmla="*/ 74 w 80"/>
                <a:gd name="T1" fmla="*/ 2 h 58"/>
                <a:gd name="T2" fmla="*/ 64 w 80"/>
                <a:gd name="T3" fmla="*/ 0 h 58"/>
                <a:gd name="T4" fmla="*/ 58 w 80"/>
                <a:gd name="T5" fmla="*/ 7 h 58"/>
                <a:gd name="T6" fmla="*/ 54 w 80"/>
                <a:gd name="T7" fmla="*/ 12 h 58"/>
                <a:gd name="T8" fmla="*/ 48 w 80"/>
                <a:gd name="T9" fmla="*/ 9 h 58"/>
                <a:gd name="T10" fmla="*/ 40 w 80"/>
                <a:gd name="T11" fmla="*/ 4 h 58"/>
                <a:gd name="T12" fmla="*/ 31 w 80"/>
                <a:gd name="T13" fmla="*/ 9 h 58"/>
                <a:gd name="T14" fmla="*/ 25 w 80"/>
                <a:gd name="T15" fmla="*/ 12 h 58"/>
                <a:gd name="T16" fmla="*/ 21 w 80"/>
                <a:gd name="T17" fmla="*/ 7 h 58"/>
                <a:gd name="T18" fmla="*/ 15 w 80"/>
                <a:gd name="T19" fmla="*/ 0 h 58"/>
                <a:gd name="T20" fmla="*/ 5 w 80"/>
                <a:gd name="T21" fmla="*/ 2 h 58"/>
                <a:gd name="T22" fmla="*/ 0 w 80"/>
                <a:gd name="T23" fmla="*/ 3 h 58"/>
                <a:gd name="T24" fmla="*/ 0 w 80"/>
                <a:gd name="T25" fmla="*/ 57 h 58"/>
                <a:gd name="T26" fmla="*/ 1 w 80"/>
                <a:gd name="T27" fmla="*/ 57 h 58"/>
                <a:gd name="T28" fmla="*/ 40 w 80"/>
                <a:gd name="T29" fmla="*/ 22 h 58"/>
                <a:gd name="T30" fmla="*/ 78 w 80"/>
                <a:gd name="T31" fmla="*/ 57 h 58"/>
                <a:gd name="T32" fmla="*/ 79 w 80"/>
                <a:gd name="T33" fmla="*/ 57 h 58"/>
                <a:gd name="T34" fmla="*/ 79 w 80"/>
                <a:gd name="T35" fmla="*/ 3 h 58"/>
                <a:gd name="T36" fmla="*/ 74 w 80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58">
                  <a:moveTo>
                    <a:pt x="74" y="2"/>
                  </a:moveTo>
                  <a:lnTo>
                    <a:pt x="64" y="0"/>
                  </a:lnTo>
                  <a:lnTo>
                    <a:pt x="58" y="7"/>
                  </a:lnTo>
                  <a:lnTo>
                    <a:pt x="54" y="12"/>
                  </a:lnTo>
                  <a:lnTo>
                    <a:pt x="48" y="9"/>
                  </a:lnTo>
                  <a:lnTo>
                    <a:pt x="40" y="4"/>
                  </a:lnTo>
                  <a:lnTo>
                    <a:pt x="31" y="9"/>
                  </a:lnTo>
                  <a:lnTo>
                    <a:pt x="25" y="12"/>
                  </a:lnTo>
                  <a:lnTo>
                    <a:pt x="21" y="7"/>
                  </a:lnTo>
                  <a:lnTo>
                    <a:pt x="15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0" y="57"/>
                  </a:lnTo>
                  <a:lnTo>
                    <a:pt x="1" y="57"/>
                  </a:lnTo>
                  <a:lnTo>
                    <a:pt x="40" y="22"/>
                  </a:lnTo>
                  <a:lnTo>
                    <a:pt x="78" y="57"/>
                  </a:lnTo>
                  <a:lnTo>
                    <a:pt x="79" y="57"/>
                  </a:lnTo>
                  <a:lnTo>
                    <a:pt x="79" y="3"/>
                  </a:lnTo>
                  <a:lnTo>
                    <a:pt x="74" y="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204"/>
            <p:cNvSpPr>
              <a:spLocks noChangeArrowheads="1"/>
            </p:cNvSpPr>
            <p:nvPr/>
          </p:nvSpPr>
          <p:spPr bwMode="auto">
            <a:xfrm>
              <a:off x="4546938" y="3341973"/>
              <a:ext cx="52217" cy="58017"/>
            </a:xfrm>
            <a:custGeom>
              <a:avLst/>
              <a:gdLst>
                <a:gd name="T0" fmla="*/ 4 w 40"/>
                <a:gd name="T1" fmla="*/ 44 h 45"/>
                <a:gd name="T2" fmla="*/ 4 w 40"/>
                <a:gd name="T3" fmla="*/ 44 h 45"/>
                <a:gd name="T4" fmla="*/ 0 w 40"/>
                <a:gd name="T5" fmla="*/ 40 h 45"/>
                <a:gd name="T6" fmla="*/ 0 w 40"/>
                <a:gd name="T7" fmla="*/ 40 h 45"/>
                <a:gd name="T8" fmla="*/ 32 w 40"/>
                <a:gd name="T9" fmla="*/ 1 h 45"/>
                <a:gd name="T10" fmla="*/ 32 w 40"/>
                <a:gd name="T11" fmla="*/ 1 h 45"/>
                <a:gd name="T12" fmla="*/ 34 w 40"/>
                <a:gd name="T13" fmla="*/ 9 h 45"/>
                <a:gd name="T14" fmla="*/ 34 w 40"/>
                <a:gd name="T15" fmla="*/ 9 h 45"/>
                <a:gd name="T16" fmla="*/ 9 w 40"/>
                <a:gd name="T17" fmla="*/ 40 h 45"/>
                <a:gd name="T18" fmla="*/ 9 w 40"/>
                <a:gd name="T19" fmla="*/ 40 h 45"/>
                <a:gd name="T20" fmla="*/ 4 w 40"/>
                <a:gd name="T21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5">
                  <a:moveTo>
                    <a:pt x="4" y="44"/>
                  </a:moveTo>
                  <a:lnTo>
                    <a:pt x="4" y="44"/>
                  </a:lnTo>
                  <a:cubicBezTo>
                    <a:pt x="2" y="44"/>
                    <a:pt x="0" y="43"/>
                    <a:pt x="0" y="40"/>
                  </a:cubicBezTo>
                  <a:lnTo>
                    <a:pt x="0" y="40"/>
                  </a:lnTo>
                  <a:cubicBezTo>
                    <a:pt x="0" y="21"/>
                    <a:pt x="13" y="5"/>
                    <a:pt x="32" y="1"/>
                  </a:cubicBezTo>
                  <a:lnTo>
                    <a:pt x="32" y="1"/>
                  </a:lnTo>
                  <a:cubicBezTo>
                    <a:pt x="37" y="0"/>
                    <a:pt x="39" y="8"/>
                    <a:pt x="34" y="9"/>
                  </a:cubicBezTo>
                  <a:lnTo>
                    <a:pt x="34" y="9"/>
                  </a:lnTo>
                  <a:cubicBezTo>
                    <a:pt x="19" y="12"/>
                    <a:pt x="9" y="25"/>
                    <a:pt x="9" y="40"/>
                  </a:cubicBezTo>
                  <a:lnTo>
                    <a:pt x="9" y="40"/>
                  </a:lnTo>
                  <a:cubicBezTo>
                    <a:pt x="9" y="43"/>
                    <a:pt x="7" y="44"/>
                    <a:pt x="4" y="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3" name="Freeform 205"/>
          <p:cNvSpPr>
            <a:spLocks noChangeArrowheads="1"/>
          </p:cNvSpPr>
          <p:nvPr/>
        </p:nvSpPr>
        <p:spPr bwMode="auto">
          <a:xfrm>
            <a:off x="4465714" y="2721187"/>
            <a:ext cx="272683" cy="284286"/>
          </a:xfrm>
          <a:custGeom>
            <a:avLst/>
            <a:gdLst>
              <a:gd name="T0" fmla="*/ 202 w 208"/>
              <a:gd name="T1" fmla="*/ 63 h 218"/>
              <a:gd name="T2" fmla="*/ 207 w 208"/>
              <a:gd name="T3" fmla="*/ 36 h 218"/>
              <a:gd name="T4" fmla="*/ 202 w 208"/>
              <a:gd name="T5" fmla="*/ 32 h 218"/>
              <a:gd name="T6" fmla="*/ 197 w 208"/>
              <a:gd name="T7" fmla="*/ 21 h 218"/>
              <a:gd name="T8" fmla="*/ 176 w 208"/>
              <a:gd name="T9" fmla="*/ 0 h 218"/>
              <a:gd name="T10" fmla="*/ 59 w 208"/>
              <a:gd name="T11" fmla="*/ 0 h 218"/>
              <a:gd name="T12" fmla="*/ 21 w 208"/>
              <a:gd name="T13" fmla="*/ 0 h 218"/>
              <a:gd name="T14" fmla="*/ 0 w 208"/>
              <a:gd name="T15" fmla="*/ 196 h 218"/>
              <a:gd name="T16" fmla="*/ 21 w 208"/>
              <a:gd name="T17" fmla="*/ 217 h 218"/>
              <a:gd name="T18" fmla="*/ 37 w 208"/>
              <a:gd name="T19" fmla="*/ 217 h 218"/>
              <a:gd name="T20" fmla="*/ 38 w 208"/>
              <a:gd name="T21" fmla="*/ 217 h 218"/>
              <a:gd name="T22" fmla="*/ 176 w 208"/>
              <a:gd name="T23" fmla="*/ 217 h 218"/>
              <a:gd name="T24" fmla="*/ 197 w 208"/>
              <a:gd name="T25" fmla="*/ 140 h 218"/>
              <a:gd name="T26" fmla="*/ 202 w 208"/>
              <a:gd name="T27" fmla="*/ 140 h 218"/>
              <a:gd name="T28" fmla="*/ 207 w 208"/>
              <a:gd name="T29" fmla="*/ 113 h 218"/>
              <a:gd name="T30" fmla="*/ 202 w 208"/>
              <a:gd name="T31" fmla="*/ 109 h 218"/>
              <a:gd name="T32" fmla="*/ 197 w 208"/>
              <a:gd name="T33" fmla="*/ 101 h 218"/>
              <a:gd name="T34" fmla="*/ 202 w 208"/>
              <a:gd name="T35" fmla="*/ 101 h 218"/>
              <a:gd name="T36" fmla="*/ 207 w 208"/>
              <a:gd name="T37" fmla="*/ 74 h 218"/>
              <a:gd name="T38" fmla="*/ 202 w 208"/>
              <a:gd name="T39" fmla="*/ 70 h 218"/>
              <a:gd name="T40" fmla="*/ 197 w 208"/>
              <a:gd name="T41" fmla="*/ 63 h 218"/>
              <a:gd name="T42" fmla="*/ 21 w 208"/>
              <a:gd name="T43" fmla="*/ 209 h 218"/>
              <a:gd name="T44" fmla="*/ 9 w 208"/>
              <a:gd name="T45" fmla="*/ 196 h 218"/>
              <a:gd name="T46" fmla="*/ 9 w 208"/>
              <a:gd name="T47" fmla="*/ 21 h 218"/>
              <a:gd name="T48" fmla="*/ 51 w 208"/>
              <a:gd name="T49" fmla="*/ 8 h 218"/>
              <a:gd name="T50" fmla="*/ 21 w 208"/>
              <a:gd name="T51" fmla="*/ 209 h 218"/>
              <a:gd name="T52" fmla="*/ 188 w 208"/>
              <a:gd name="T53" fmla="*/ 196 h 218"/>
              <a:gd name="T54" fmla="*/ 59 w 208"/>
              <a:gd name="T55" fmla="*/ 209 h 218"/>
              <a:gd name="T56" fmla="*/ 176 w 208"/>
              <a:gd name="T57" fmla="*/ 8 h 218"/>
              <a:gd name="T58" fmla="*/ 188 w 208"/>
              <a:gd name="T59" fmla="*/ 21 h 218"/>
              <a:gd name="T60" fmla="*/ 132 w 208"/>
              <a:gd name="T61" fmla="*/ 106 h 218"/>
              <a:gd name="T62" fmla="*/ 123 w 208"/>
              <a:gd name="T63" fmla="*/ 63 h 218"/>
              <a:gd name="T64" fmla="*/ 114 w 208"/>
              <a:gd name="T65" fmla="*/ 106 h 218"/>
              <a:gd name="T66" fmla="*/ 87 w 208"/>
              <a:gd name="T67" fmla="*/ 137 h 218"/>
              <a:gd name="T68" fmla="*/ 88 w 208"/>
              <a:gd name="T69" fmla="*/ 140 h 218"/>
              <a:gd name="T70" fmla="*/ 157 w 208"/>
              <a:gd name="T71" fmla="*/ 140 h 218"/>
              <a:gd name="T72" fmla="*/ 159 w 208"/>
              <a:gd name="T73" fmla="*/ 137 h 218"/>
              <a:gd name="T74" fmla="*/ 132 w 208"/>
              <a:gd name="T75" fmla="*/ 106 h 218"/>
              <a:gd name="T76" fmla="*/ 109 w 208"/>
              <a:gd name="T77" fmla="*/ 85 h 218"/>
              <a:gd name="T78" fmla="*/ 133 w 208"/>
              <a:gd name="T79" fmla="*/ 76 h 218"/>
              <a:gd name="T80" fmla="*/ 123 w 208"/>
              <a:gd name="T81" fmla="*/ 99 h 218"/>
              <a:gd name="T82" fmla="*/ 123 w 208"/>
              <a:gd name="T83" fmla="*/ 146 h 218"/>
              <a:gd name="T84" fmla="*/ 96 w 208"/>
              <a:gd name="T85" fmla="*/ 136 h 218"/>
              <a:gd name="T86" fmla="*/ 150 w 208"/>
              <a:gd name="T87" fmla="*/ 136 h 218"/>
              <a:gd name="T88" fmla="*/ 123 w 208"/>
              <a:gd name="T89" fmla="*/ 14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8" h="218">
                <a:moveTo>
                  <a:pt x="202" y="63"/>
                </a:moveTo>
                <a:lnTo>
                  <a:pt x="202" y="63"/>
                </a:lnTo>
                <a:cubicBezTo>
                  <a:pt x="205" y="63"/>
                  <a:pt x="207" y="61"/>
                  <a:pt x="207" y="59"/>
                </a:cubicBezTo>
                <a:lnTo>
                  <a:pt x="207" y="36"/>
                </a:lnTo>
                <a:lnTo>
                  <a:pt x="207" y="36"/>
                </a:lnTo>
                <a:cubicBezTo>
                  <a:pt x="207" y="34"/>
                  <a:pt x="205" y="32"/>
                  <a:pt x="202" y="32"/>
                </a:cubicBezTo>
                <a:lnTo>
                  <a:pt x="197" y="32"/>
                </a:lnTo>
                <a:lnTo>
                  <a:pt x="197" y="21"/>
                </a:lnTo>
                <a:lnTo>
                  <a:pt x="197" y="21"/>
                </a:lnTo>
                <a:cubicBezTo>
                  <a:pt x="197" y="9"/>
                  <a:pt x="187" y="0"/>
                  <a:pt x="176" y="0"/>
                </a:cubicBezTo>
                <a:lnTo>
                  <a:pt x="59" y="0"/>
                </a:lnTo>
                <a:lnTo>
                  <a:pt x="59" y="0"/>
                </a:lnTo>
                <a:lnTo>
                  <a:pt x="21" y="0"/>
                </a:lnTo>
                <a:lnTo>
                  <a:pt x="21" y="0"/>
                </a:lnTo>
                <a:cubicBezTo>
                  <a:pt x="10" y="0"/>
                  <a:pt x="0" y="9"/>
                  <a:pt x="0" y="21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8"/>
                  <a:pt x="10" y="217"/>
                  <a:pt x="21" y="217"/>
                </a:cubicBezTo>
                <a:lnTo>
                  <a:pt x="37" y="217"/>
                </a:lnTo>
                <a:lnTo>
                  <a:pt x="37" y="217"/>
                </a:lnTo>
                <a:lnTo>
                  <a:pt x="37" y="217"/>
                </a:lnTo>
                <a:cubicBezTo>
                  <a:pt x="38" y="217"/>
                  <a:pt x="38" y="217"/>
                  <a:pt x="38" y="217"/>
                </a:cubicBezTo>
                <a:lnTo>
                  <a:pt x="176" y="217"/>
                </a:lnTo>
                <a:lnTo>
                  <a:pt x="176" y="217"/>
                </a:lnTo>
                <a:cubicBezTo>
                  <a:pt x="187" y="217"/>
                  <a:pt x="197" y="208"/>
                  <a:pt x="197" y="196"/>
                </a:cubicBezTo>
                <a:lnTo>
                  <a:pt x="197" y="140"/>
                </a:lnTo>
                <a:lnTo>
                  <a:pt x="202" y="140"/>
                </a:lnTo>
                <a:lnTo>
                  <a:pt x="202" y="140"/>
                </a:lnTo>
                <a:cubicBezTo>
                  <a:pt x="205" y="140"/>
                  <a:pt x="207" y="138"/>
                  <a:pt x="207" y="136"/>
                </a:cubicBezTo>
                <a:lnTo>
                  <a:pt x="207" y="113"/>
                </a:lnTo>
                <a:lnTo>
                  <a:pt x="207" y="113"/>
                </a:lnTo>
                <a:cubicBezTo>
                  <a:pt x="207" y="110"/>
                  <a:pt x="205" y="109"/>
                  <a:pt x="202" y="109"/>
                </a:cubicBezTo>
                <a:lnTo>
                  <a:pt x="197" y="109"/>
                </a:lnTo>
                <a:lnTo>
                  <a:pt x="197" y="101"/>
                </a:lnTo>
                <a:lnTo>
                  <a:pt x="202" y="101"/>
                </a:lnTo>
                <a:lnTo>
                  <a:pt x="202" y="101"/>
                </a:lnTo>
                <a:cubicBezTo>
                  <a:pt x="205" y="101"/>
                  <a:pt x="207" y="99"/>
                  <a:pt x="207" y="97"/>
                </a:cubicBezTo>
                <a:lnTo>
                  <a:pt x="207" y="74"/>
                </a:lnTo>
                <a:lnTo>
                  <a:pt x="207" y="74"/>
                </a:lnTo>
                <a:cubicBezTo>
                  <a:pt x="207" y="71"/>
                  <a:pt x="205" y="70"/>
                  <a:pt x="202" y="70"/>
                </a:cubicBezTo>
                <a:lnTo>
                  <a:pt x="197" y="70"/>
                </a:lnTo>
                <a:lnTo>
                  <a:pt x="197" y="63"/>
                </a:lnTo>
                <a:lnTo>
                  <a:pt x="202" y="63"/>
                </a:lnTo>
                <a:close/>
                <a:moveTo>
                  <a:pt x="21" y="209"/>
                </a:moveTo>
                <a:lnTo>
                  <a:pt x="21" y="209"/>
                </a:lnTo>
                <a:cubicBezTo>
                  <a:pt x="14" y="209"/>
                  <a:pt x="9" y="203"/>
                  <a:pt x="9" y="196"/>
                </a:cubicBezTo>
                <a:lnTo>
                  <a:pt x="9" y="21"/>
                </a:lnTo>
                <a:lnTo>
                  <a:pt x="9" y="21"/>
                </a:lnTo>
                <a:cubicBezTo>
                  <a:pt x="9" y="14"/>
                  <a:pt x="14" y="8"/>
                  <a:pt x="21" y="8"/>
                </a:cubicBezTo>
                <a:lnTo>
                  <a:pt x="51" y="8"/>
                </a:lnTo>
                <a:lnTo>
                  <a:pt x="51" y="209"/>
                </a:lnTo>
                <a:lnTo>
                  <a:pt x="21" y="209"/>
                </a:lnTo>
                <a:close/>
                <a:moveTo>
                  <a:pt x="188" y="196"/>
                </a:moveTo>
                <a:lnTo>
                  <a:pt x="188" y="196"/>
                </a:lnTo>
                <a:cubicBezTo>
                  <a:pt x="188" y="203"/>
                  <a:pt x="183" y="209"/>
                  <a:pt x="176" y="209"/>
                </a:cubicBezTo>
                <a:lnTo>
                  <a:pt x="59" y="209"/>
                </a:lnTo>
                <a:lnTo>
                  <a:pt x="59" y="8"/>
                </a:lnTo>
                <a:lnTo>
                  <a:pt x="176" y="8"/>
                </a:lnTo>
                <a:lnTo>
                  <a:pt x="176" y="8"/>
                </a:lnTo>
                <a:cubicBezTo>
                  <a:pt x="183" y="8"/>
                  <a:pt x="188" y="14"/>
                  <a:pt x="188" y="21"/>
                </a:cubicBezTo>
                <a:lnTo>
                  <a:pt x="188" y="196"/>
                </a:lnTo>
                <a:close/>
                <a:moveTo>
                  <a:pt x="132" y="106"/>
                </a:moveTo>
                <a:lnTo>
                  <a:pt x="132" y="106"/>
                </a:lnTo>
                <a:cubicBezTo>
                  <a:pt x="154" y="96"/>
                  <a:pt x="147" y="63"/>
                  <a:pt x="123" y="63"/>
                </a:cubicBezTo>
                <a:lnTo>
                  <a:pt x="123" y="63"/>
                </a:lnTo>
                <a:cubicBezTo>
                  <a:pt x="99" y="63"/>
                  <a:pt x="92" y="96"/>
                  <a:pt x="114" y="106"/>
                </a:cubicBezTo>
                <a:lnTo>
                  <a:pt x="114" y="106"/>
                </a:lnTo>
                <a:cubicBezTo>
                  <a:pt x="99" y="109"/>
                  <a:pt x="88" y="122"/>
                  <a:pt x="87" y="137"/>
                </a:cubicBezTo>
                <a:lnTo>
                  <a:pt x="87" y="139"/>
                </a:lnTo>
                <a:lnTo>
                  <a:pt x="88" y="140"/>
                </a:lnTo>
                <a:lnTo>
                  <a:pt x="88" y="140"/>
                </a:lnTo>
                <a:cubicBezTo>
                  <a:pt x="108" y="158"/>
                  <a:pt x="138" y="158"/>
                  <a:pt x="157" y="140"/>
                </a:cubicBezTo>
                <a:lnTo>
                  <a:pt x="159" y="139"/>
                </a:lnTo>
                <a:lnTo>
                  <a:pt x="159" y="137"/>
                </a:lnTo>
                <a:lnTo>
                  <a:pt x="159" y="137"/>
                </a:lnTo>
                <a:cubicBezTo>
                  <a:pt x="157" y="122"/>
                  <a:pt x="147" y="109"/>
                  <a:pt x="132" y="106"/>
                </a:cubicBezTo>
                <a:close/>
                <a:moveTo>
                  <a:pt x="109" y="85"/>
                </a:moveTo>
                <a:lnTo>
                  <a:pt x="109" y="85"/>
                </a:lnTo>
                <a:cubicBezTo>
                  <a:pt x="109" y="73"/>
                  <a:pt x="124" y="67"/>
                  <a:pt x="133" y="76"/>
                </a:cubicBezTo>
                <a:lnTo>
                  <a:pt x="133" y="76"/>
                </a:lnTo>
                <a:cubicBezTo>
                  <a:pt x="141" y="84"/>
                  <a:pt x="135" y="99"/>
                  <a:pt x="123" y="99"/>
                </a:cubicBezTo>
                <a:lnTo>
                  <a:pt x="123" y="99"/>
                </a:lnTo>
                <a:cubicBezTo>
                  <a:pt x="115" y="99"/>
                  <a:pt x="109" y="93"/>
                  <a:pt x="109" y="85"/>
                </a:cubicBezTo>
                <a:close/>
                <a:moveTo>
                  <a:pt x="123" y="146"/>
                </a:moveTo>
                <a:lnTo>
                  <a:pt x="123" y="146"/>
                </a:lnTo>
                <a:cubicBezTo>
                  <a:pt x="113" y="146"/>
                  <a:pt x="103" y="142"/>
                  <a:pt x="96" y="136"/>
                </a:cubicBezTo>
                <a:lnTo>
                  <a:pt x="96" y="136"/>
                </a:lnTo>
                <a:cubicBezTo>
                  <a:pt x="101" y="105"/>
                  <a:pt x="145" y="105"/>
                  <a:pt x="150" y="136"/>
                </a:cubicBezTo>
                <a:lnTo>
                  <a:pt x="150" y="136"/>
                </a:lnTo>
                <a:cubicBezTo>
                  <a:pt x="142" y="142"/>
                  <a:pt x="133" y="146"/>
                  <a:pt x="123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reeform 206"/>
          <p:cNvSpPr>
            <a:spLocks noChangeArrowheads="1"/>
          </p:cNvSpPr>
          <p:nvPr/>
        </p:nvSpPr>
        <p:spPr bwMode="auto">
          <a:xfrm>
            <a:off x="4448311" y="1003877"/>
            <a:ext cx="301690" cy="301690"/>
          </a:xfrm>
          <a:custGeom>
            <a:avLst/>
            <a:gdLst>
              <a:gd name="T0" fmla="*/ 218 w 229"/>
              <a:gd name="T1" fmla="*/ 181 h 229"/>
              <a:gd name="T2" fmla="*/ 176 w 229"/>
              <a:gd name="T3" fmla="*/ 139 h 229"/>
              <a:gd name="T4" fmla="*/ 176 w 229"/>
              <a:gd name="T5" fmla="*/ 139 h 229"/>
              <a:gd name="T6" fmla="*/ 151 w 229"/>
              <a:gd name="T7" fmla="*/ 26 h 229"/>
              <a:gd name="T8" fmla="*/ 151 w 229"/>
              <a:gd name="T9" fmla="*/ 26 h 229"/>
              <a:gd name="T10" fmla="*/ 35 w 229"/>
              <a:gd name="T11" fmla="*/ 34 h 229"/>
              <a:gd name="T12" fmla="*/ 35 w 229"/>
              <a:gd name="T13" fmla="*/ 34 h 229"/>
              <a:gd name="T14" fmla="*/ 26 w 229"/>
              <a:gd name="T15" fmla="*/ 150 h 229"/>
              <a:gd name="T16" fmla="*/ 26 w 229"/>
              <a:gd name="T17" fmla="*/ 150 h 229"/>
              <a:gd name="T18" fmla="*/ 139 w 229"/>
              <a:gd name="T19" fmla="*/ 176 h 229"/>
              <a:gd name="T20" fmla="*/ 181 w 229"/>
              <a:gd name="T21" fmla="*/ 218 h 229"/>
              <a:gd name="T22" fmla="*/ 181 w 229"/>
              <a:gd name="T23" fmla="*/ 218 h 229"/>
              <a:gd name="T24" fmla="*/ 216 w 229"/>
              <a:gd name="T25" fmla="*/ 218 h 229"/>
              <a:gd name="T26" fmla="*/ 218 w 229"/>
              <a:gd name="T27" fmla="*/ 217 h 229"/>
              <a:gd name="T28" fmla="*/ 218 w 229"/>
              <a:gd name="T29" fmla="*/ 217 h 229"/>
              <a:gd name="T30" fmla="*/ 218 w 229"/>
              <a:gd name="T31" fmla="*/ 181 h 229"/>
              <a:gd name="T32" fmla="*/ 18 w 229"/>
              <a:gd name="T33" fmla="*/ 98 h 229"/>
              <a:gd name="T34" fmla="*/ 18 w 229"/>
              <a:gd name="T35" fmla="*/ 98 h 229"/>
              <a:gd name="T36" fmla="*/ 118 w 229"/>
              <a:gd name="T37" fmla="*/ 20 h 229"/>
              <a:gd name="T38" fmla="*/ 118 w 229"/>
              <a:gd name="T39" fmla="*/ 20 h 229"/>
              <a:gd name="T40" fmla="*/ 169 w 229"/>
              <a:gd name="T41" fmla="*/ 136 h 229"/>
              <a:gd name="T42" fmla="*/ 168 w 229"/>
              <a:gd name="T43" fmla="*/ 136 h 229"/>
              <a:gd name="T44" fmla="*/ 168 w 229"/>
              <a:gd name="T45" fmla="*/ 136 h 229"/>
              <a:gd name="T46" fmla="*/ 166 w 229"/>
              <a:gd name="T47" fmla="*/ 140 h 229"/>
              <a:gd name="T48" fmla="*/ 166 w 229"/>
              <a:gd name="T49" fmla="*/ 140 h 229"/>
              <a:gd name="T50" fmla="*/ 163 w 229"/>
              <a:gd name="T51" fmla="*/ 145 h 229"/>
              <a:gd name="T52" fmla="*/ 163 w 229"/>
              <a:gd name="T53" fmla="*/ 145 h 229"/>
              <a:gd name="T54" fmla="*/ 161 w 229"/>
              <a:gd name="T55" fmla="*/ 147 h 229"/>
              <a:gd name="T56" fmla="*/ 161 w 229"/>
              <a:gd name="T57" fmla="*/ 147 h 229"/>
              <a:gd name="T58" fmla="*/ 159 w 229"/>
              <a:gd name="T59" fmla="*/ 150 h 229"/>
              <a:gd name="T60" fmla="*/ 159 w 229"/>
              <a:gd name="T61" fmla="*/ 150 h 229"/>
              <a:gd name="T62" fmla="*/ 156 w 229"/>
              <a:gd name="T63" fmla="*/ 153 h 229"/>
              <a:gd name="T64" fmla="*/ 156 w 229"/>
              <a:gd name="T65" fmla="*/ 153 h 229"/>
              <a:gd name="T66" fmla="*/ 154 w 229"/>
              <a:gd name="T67" fmla="*/ 155 h 229"/>
              <a:gd name="T68" fmla="*/ 154 w 229"/>
              <a:gd name="T69" fmla="*/ 155 h 229"/>
              <a:gd name="T70" fmla="*/ 150 w 229"/>
              <a:gd name="T71" fmla="*/ 159 h 229"/>
              <a:gd name="T72" fmla="*/ 150 w 229"/>
              <a:gd name="T73" fmla="*/ 159 h 229"/>
              <a:gd name="T74" fmla="*/ 148 w 229"/>
              <a:gd name="T75" fmla="*/ 160 h 229"/>
              <a:gd name="T76" fmla="*/ 148 w 229"/>
              <a:gd name="T77" fmla="*/ 160 h 229"/>
              <a:gd name="T78" fmla="*/ 144 w 229"/>
              <a:gd name="T79" fmla="*/ 163 h 229"/>
              <a:gd name="T80" fmla="*/ 144 w 229"/>
              <a:gd name="T81" fmla="*/ 163 h 229"/>
              <a:gd name="T82" fmla="*/ 142 w 229"/>
              <a:gd name="T83" fmla="*/ 164 h 229"/>
              <a:gd name="T84" fmla="*/ 142 w 229"/>
              <a:gd name="T85" fmla="*/ 164 h 229"/>
              <a:gd name="T86" fmla="*/ 18 w 229"/>
              <a:gd name="T87" fmla="*/ 98 h 229"/>
              <a:gd name="T88" fmla="*/ 212 w 229"/>
              <a:gd name="T89" fmla="*/ 211 h 229"/>
              <a:gd name="T90" fmla="*/ 211 w 229"/>
              <a:gd name="T91" fmla="*/ 213 h 229"/>
              <a:gd name="T92" fmla="*/ 211 w 229"/>
              <a:gd name="T93" fmla="*/ 213 h 229"/>
              <a:gd name="T94" fmla="*/ 187 w 229"/>
              <a:gd name="T95" fmla="*/ 213 h 229"/>
              <a:gd name="T96" fmla="*/ 146 w 229"/>
              <a:gd name="T97" fmla="*/ 172 h 229"/>
              <a:gd name="T98" fmla="*/ 146 w 229"/>
              <a:gd name="T99" fmla="*/ 172 h 229"/>
              <a:gd name="T100" fmla="*/ 147 w 229"/>
              <a:gd name="T101" fmla="*/ 172 h 229"/>
              <a:gd name="T102" fmla="*/ 147 w 229"/>
              <a:gd name="T103" fmla="*/ 172 h 229"/>
              <a:gd name="T104" fmla="*/ 152 w 229"/>
              <a:gd name="T105" fmla="*/ 167 h 229"/>
              <a:gd name="T106" fmla="*/ 152 w 229"/>
              <a:gd name="T107" fmla="*/ 167 h 229"/>
              <a:gd name="T108" fmla="*/ 154 w 229"/>
              <a:gd name="T109" fmla="*/ 166 h 229"/>
              <a:gd name="T110" fmla="*/ 154 w 229"/>
              <a:gd name="T111" fmla="*/ 166 h 229"/>
              <a:gd name="T112" fmla="*/ 172 w 229"/>
              <a:gd name="T113" fmla="*/ 146 h 229"/>
              <a:gd name="T114" fmla="*/ 212 w 229"/>
              <a:gd name="T115" fmla="*/ 187 h 229"/>
              <a:gd name="T116" fmla="*/ 212 w 229"/>
              <a:gd name="T117" fmla="*/ 187 h 229"/>
              <a:gd name="T118" fmla="*/ 212 w 229"/>
              <a:gd name="T119" fmla="*/ 21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9" h="229">
                <a:moveTo>
                  <a:pt x="218" y="181"/>
                </a:moveTo>
                <a:lnTo>
                  <a:pt x="176" y="139"/>
                </a:lnTo>
                <a:lnTo>
                  <a:pt x="176" y="139"/>
                </a:lnTo>
                <a:cubicBezTo>
                  <a:pt x="197" y="100"/>
                  <a:pt x="186" y="52"/>
                  <a:pt x="151" y="26"/>
                </a:cubicBezTo>
                <a:lnTo>
                  <a:pt x="151" y="26"/>
                </a:lnTo>
                <a:cubicBezTo>
                  <a:pt x="116" y="0"/>
                  <a:pt x="66" y="3"/>
                  <a:pt x="35" y="34"/>
                </a:cubicBezTo>
                <a:lnTo>
                  <a:pt x="35" y="34"/>
                </a:lnTo>
                <a:cubicBezTo>
                  <a:pt x="4" y="65"/>
                  <a:pt x="0" y="114"/>
                  <a:pt x="26" y="150"/>
                </a:cubicBezTo>
                <a:lnTo>
                  <a:pt x="26" y="150"/>
                </a:lnTo>
                <a:cubicBezTo>
                  <a:pt x="52" y="185"/>
                  <a:pt x="99" y="196"/>
                  <a:pt x="139" y="176"/>
                </a:cubicBezTo>
                <a:lnTo>
                  <a:pt x="181" y="218"/>
                </a:lnTo>
                <a:lnTo>
                  <a:pt x="181" y="218"/>
                </a:lnTo>
                <a:cubicBezTo>
                  <a:pt x="191" y="228"/>
                  <a:pt x="207" y="228"/>
                  <a:pt x="216" y="218"/>
                </a:cubicBezTo>
                <a:lnTo>
                  <a:pt x="218" y="217"/>
                </a:lnTo>
                <a:lnTo>
                  <a:pt x="218" y="217"/>
                </a:lnTo>
                <a:cubicBezTo>
                  <a:pt x="228" y="207"/>
                  <a:pt x="228" y="191"/>
                  <a:pt x="218" y="181"/>
                </a:cubicBezTo>
                <a:close/>
                <a:moveTo>
                  <a:pt x="18" y="98"/>
                </a:moveTo>
                <a:lnTo>
                  <a:pt x="18" y="98"/>
                </a:lnTo>
                <a:cubicBezTo>
                  <a:pt x="18" y="45"/>
                  <a:pt x="67" y="7"/>
                  <a:pt x="118" y="20"/>
                </a:cubicBezTo>
                <a:lnTo>
                  <a:pt x="118" y="20"/>
                </a:lnTo>
                <a:cubicBezTo>
                  <a:pt x="168" y="32"/>
                  <a:pt x="193" y="90"/>
                  <a:pt x="169" y="136"/>
                </a:cubicBezTo>
                <a:lnTo>
                  <a:pt x="168" y="136"/>
                </a:lnTo>
                <a:lnTo>
                  <a:pt x="168" y="136"/>
                </a:lnTo>
                <a:cubicBezTo>
                  <a:pt x="167" y="138"/>
                  <a:pt x="167" y="139"/>
                  <a:pt x="166" y="140"/>
                </a:cubicBezTo>
                <a:lnTo>
                  <a:pt x="166" y="140"/>
                </a:lnTo>
                <a:cubicBezTo>
                  <a:pt x="165" y="142"/>
                  <a:pt x="164" y="143"/>
                  <a:pt x="163" y="145"/>
                </a:cubicBezTo>
                <a:lnTo>
                  <a:pt x="163" y="145"/>
                </a:lnTo>
                <a:cubicBezTo>
                  <a:pt x="162" y="145"/>
                  <a:pt x="162" y="146"/>
                  <a:pt x="161" y="147"/>
                </a:cubicBezTo>
                <a:lnTo>
                  <a:pt x="161" y="147"/>
                </a:lnTo>
                <a:cubicBezTo>
                  <a:pt x="160" y="148"/>
                  <a:pt x="159" y="149"/>
                  <a:pt x="159" y="150"/>
                </a:cubicBezTo>
                <a:lnTo>
                  <a:pt x="159" y="150"/>
                </a:lnTo>
                <a:cubicBezTo>
                  <a:pt x="158" y="151"/>
                  <a:pt x="157" y="152"/>
                  <a:pt x="156" y="153"/>
                </a:cubicBezTo>
                <a:lnTo>
                  <a:pt x="156" y="153"/>
                </a:lnTo>
                <a:cubicBezTo>
                  <a:pt x="155" y="154"/>
                  <a:pt x="154" y="154"/>
                  <a:pt x="154" y="155"/>
                </a:cubicBezTo>
                <a:lnTo>
                  <a:pt x="154" y="155"/>
                </a:lnTo>
                <a:cubicBezTo>
                  <a:pt x="152" y="156"/>
                  <a:pt x="151" y="158"/>
                  <a:pt x="150" y="159"/>
                </a:cubicBezTo>
                <a:lnTo>
                  <a:pt x="150" y="159"/>
                </a:lnTo>
                <a:cubicBezTo>
                  <a:pt x="149" y="159"/>
                  <a:pt x="148" y="160"/>
                  <a:pt x="148" y="160"/>
                </a:cubicBezTo>
                <a:lnTo>
                  <a:pt x="148" y="160"/>
                </a:lnTo>
                <a:cubicBezTo>
                  <a:pt x="147" y="161"/>
                  <a:pt x="145" y="162"/>
                  <a:pt x="144" y="163"/>
                </a:cubicBezTo>
                <a:lnTo>
                  <a:pt x="144" y="163"/>
                </a:lnTo>
                <a:cubicBezTo>
                  <a:pt x="144" y="163"/>
                  <a:pt x="143" y="164"/>
                  <a:pt x="142" y="164"/>
                </a:cubicBezTo>
                <a:lnTo>
                  <a:pt x="142" y="164"/>
                </a:lnTo>
                <a:cubicBezTo>
                  <a:pt x="89" y="200"/>
                  <a:pt x="18" y="162"/>
                  <a:pt x="18" y="98"/>
                </a:cubicBezTo>
                <a:close/>
                <a:moveTo>
                  <a:pt x="212" y="211"/>
                </a:moveTo>
                <a:lnTo>
                  <a:pt x="211" y="213"/>
                </a:lnTo>
                <a:lnTo>
                  <a:pt x="211" y="213"/>
                </a:lnTo>
                <a:cubicBezTo>
                  <a:pt x="204" y="219"/>
                  <a:pt x="193" y="219"/>
                  <a:pt x="187" y="213"/>
                </a:cubicBezTo>
                <a:lnTo>
                  <a:pt x="146" y="172"/>
                </a:lnTo>
                <a:lnTo>
                  <a:pt x="146" y="172"/>
                </a:lnTo>
                <a:cubicBezTo>
                  <a:pt x="146" y="172"/>
                  <a:pt x="146" y="172"/>
                  <a:pt x="147" y="172"/>
                </a:cubicBezTo>
                <a:lnTo>
                  <a:pt x="147" y="172"/>
                </a:lnTo>
                <a:cubicBezTo>
                  <a:pt x="149" y="170"/>
                  <a:pt x="151" y="169"/>
                  <a:pt x="152" y="167"/>
                </a:cubicBezTo>
                <a:lnTo>
                  <a:pt x="152" y="167"/>
                </a:lnTo>
                <a:cubicBezTo>
                  <a:pt x="153" y="167"/>
                  <a:pt x="153" y="167"/>
                  <a:pt x="154" y="166"/>
                </a:cubicBezTo>
                <a:lnTo>
                  <a:pt x="154" y="166"/>
                </a:lnTo>
                <a:cubicBezTo>
                  <a:pt x="161" y="161"/>
                  <a:pt x="167" y="154"/>
                  <a:pt x="172" y="146"/>
                </a:cubicBezTo>
                <a:lnTo>
                  <a:pt x="212" y="187"/>
                </a:lnTo>
                <a:lnTo>
                  <a:pt x="212" y="187"/>
                </a:lnTo>
                <a:cubicBezTo>
                  <a:pt x="219" y="193"/>
                  <a:pt x="219" y="204"/>
                  <a:pt x="212" y="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reeform 207"/>
          <p:cNvSpPr>
            <a:spLocks noChangeArrowheads="1"/>
          </p:cNvSpPr>
          <p:nvPr/>
        </p:nvSpPr>
        <p:spPr bwMode="auto">
          <a:xfrm>
            <a:off x="4454111" y="1584049"/>
            <a:ext cx="301690" cy="290086"/>
          </a:xfrm>
          <a:custGeom>
            <a:avLst/>
            <a:gdLst>
              <a:gd name="T0" fmla="*/ 198 w 228"/>
              <a:gd name="T1" fmla="*/ 220 h 221"/>
              <a:gd name="T2" fmla="*/ 127 w 228"/>
              <a:gd name="T3" fmla="*/ 220 h 221"/>
              <a:gd name="T4" fmla="*/ 127 w 228"/>
              <a:gd name="T5" fmla="*/ 145 h 221"/>
              <a:gd name="T6" fmla="*/ 100 w 228"/>
              <a:gd name="T7" fmla="*/ 145 h 221"/>
              <a:gd name="T8" fmla="*/ 100 w 228"/>
              <a:gd name="T9" fmla="*/ 220 h 221"/>
              <a:gd name="T10" fmla="*/ 29 w 228"/>
              <a:gd name="T11" fmla="*/ 220 h 221"/>
              <a:gd name="T12" fmla="*/ 29 w 228"/>
              <a:gd name="T13" fmla="*/ 131 h 221"/>
              <a:gd name="T14" fmla="*/ 0 w 228"/>
              <a:gd name="T15" fmla="*/ 131 h 221"/>
              <a:gd name="T16" fmla="*/ 44 w 228"/>
              <a:gd name="T17" fmla="*/ 80 h 221"/>
              <a:gd name="T18" fmla="*/ 44 w 228"/>
              <a:gd name="T19" fmla="*/ 20 h 221"/>
              <a:gd name="T20" fmla="*/ 82 w 228"/>
              <a:gd name="T21" fmla="*/ 20 h 221"/>
              <a:gd name="T22" fmla="*/ 82 w 228"/>
              <a:gd name="T23" fmla="*/ 37 h 221"/>
              <a:gd name="T24" fmla="*/ 114 w 228"/>
              <a:gd name="T25" fmla="*/ 0 h 221"/>
              <a:gd name="T26" fmla="*/ 227 w 228"/>
              <a:gd name="T27" fmla="*/ 131 h 221"/>
              <a:gd name="T28" fmla="*/ 198 w 228"/>
              <a:gd name="T29" fmla="*/ 131 h 221"/>
              <a:gd name="T30" fmla="*/ 198 w 228"/>
              <a:gd name="T31" fmla="*/ 220 h 221"/>
              <a:gd name="T32" fmla="*/ 135 w 228"/>
              <a:gd name="T33" fmla="*/ 211 h 221"/>
              <a:gd name="T34" fmla="*/ 190 w 228"/>
              <a:gd name="T35" fmla="*/ 211 h 221"/>
              <a:gd name="T36" fmla="*/ 190 w 228"/>
              <a:gd name="T37" fmla="*/ 122 h 221"/>
              <a:gd name="T38" fmla="*/ 209 w 228"/>
              <a:gd name="T39" fmla="*/ 122 h 221"/>
              <a:gd name="T40" fmla="*/ 114 w 228"/>
              <a:gd name="T41" fmla="*/ 13 h 221"/>
              <a:gd name="T42" fmla="*/ 74 w 228"/>
              <a:gd name="T43" fmla="*/ 59 h 221"/>
              <a:gd name="T44" fmla="*/ 74 w 228"/>
              <a:gd name="T45" fmla="*/ 28 h 221"/>
              <a:gd name="T46" fmla="*/ 52 w 228"/>
              <a:gd name="T47" fmla="*/ 28 h 221"/>
              <a:gd name="T48" fmla="*/ 52 w 228"/>
              <a:gd name="T49" fmla="*/ 83 h 221"/>
              <a:gd name="T50" fmla="*/ 18 w 228"/>
              <a:gd name="T51" fmla="*/ 122 h 221"/>
              <a:gd name="T52" fmla="*/ 37 w 228"/>
              <a:gd name="T53" fmla="*/ 122 h 221"/>
              <a:gd name="T54" fmla="*/ 37 w 228"/>
              <a:gd name="T55" fmla="*/ 211 h 221"/>
              <a:gd name="T56" fmla="*/ 92 w 228"/>
              <a:gd name="T57" fmla="*/ 211 h 221"/>
              <a:gd name="T58" fmla="*/ 92 w 228"/>
              <a:gd name="T59" fmla="*/ 136 h 221"/>
              <a:gd name="T60" fmla="*/ 135 w 228"/>
              <a:gd name="T61" fmla="*/ 136 h 221"/>
              <a:gd name="T62" fmla="*/ 135 w 228"/>
              <a:gd name="T63" fmla="*/ 21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8" h="221">
                <a:moveTo>
                  <a:pt x="198" y="220"/>
                </a:moveTo>
                <a:lnTo>
                  <a:pt x="127" y="220"/>
                </a:lnTo>
                <a:lnTo>
                  <a:pt x="127" y="145"/>
                </a:lnTo>
                <a:lnTo>
                  <a:pt x="100" y="145"/>
                </a:lnTo>
                <a:lnTo>
                  <a:pt x="100" y="220"/>
                </a:lnTo>
                <a:lnTo>
                  <a:pt x="29" y="220"/>
                </a:lnTo>
                <a:lnTo>
                  <a:pt x="29" y="131"/>
                </a:lnTo>
                <a:lnTo>
                  <a:pt x="0" y="131"/>
                </a:lnTo>
                <a:lnTo>
                  <a:pt x="44" y="80"/>
                </a:lnTo>
                <a:lnTo>
                  <a:pt x="44" y="20"/>
                </a:lnTo>
                <a:lnTo>
                  <a:pt x="82" y="20"/>
                </a:lnTo>
                <a:lnTo>
                  <a:pt x="82" y="37"/>
                </a:lnTo>
                <a:lnTo>
                  <a:pt x="114" y="0"/>
                </a:lnTo>
                <a:lnTo>
                  <a:pt x="227" y="131"/>
                </a:lnTo>
                <a:lnTo>
                  <a:pt x="198" y="131"/>
                </a:lnTo>
                <a:lnTo>
                  <a:pt x="198" y="220"/>
                </a:lnTo>
                <a:close/>
                <a:moveTo>
                  <a:pt x="135" y="211"/>
                </a:moveTo>
                <a:lnTo>
                  <a:pt x="190" y="211"/>
                </a:lnTo>
                <a:lnTo>
                  <a:pt x="190" y="122"/>
                </a:lnTo>
                <a:lnTo>
                  <a:pt x="209" y="122"/>
                </a:lnTo>
                <a:lnTo>
                  <a:pt x="114" y="13"/>
                </a:lnTo>
                <a:lnTo>
                  <a:pt x="74" y="59"/>
                </a:lnTo>
                <a:lnTo>
                  <a:pt x="74" y="28"/>
                </a:lnTo>
                <a:lnTo>
                  <a:pt x="52" y="28"/>
                </a:lnTo>
                <a:lnTo>
                  <a:pt x="52" y="83"/>
                </a:lnTo>
                <a:lnTo>
                  <a:pt x="18" y="122"/>
                </a:lnTo>
                <a:lnTo>
                  <a:pt x="37" y="122"/>
                </a:lnTo>
                <a:lnTo>
                  <a:pt x="37" y="211"/>
                </a:lnTo>
                <a:lnTo>
                  <a:pt x="92" y="211"/>
                </a:lnTo>
                <a:lnTo>
                  <a:pt x="92" y="136"/>
                </a:lnTo>
                <a:lnTo>
                  <a:pt x="135" y="136"/>
                </a:lnTo>
                <a:lnTo>
                  <a:pt x="135" y="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reeform 208"/>
          <p:cNvSpPr>
            <a:spLocks noChangeArrowheads="1"/>
          </p:cNvSpPr>
          <p:nvPr/>
        </p:nvSpPr>
        <p:spPr bwMode="auto">
          <a:xfrm>
            <a:off x="4459914" y="3864129"/>
            <a:ext cx="284283" cy="278483"/>
          </a:xfrm>
          <a:custGeom>
            <a:avLst/>
            <a:gdLst>
              <a:gd name="T0" fmla="*/ 171 w 217"/>
              <a:gd name="T1" fmla="*/ 76 h 211"/>
              <a:gd name="T2" fmla="*/ 171 w 217"/>
              <a:gd name="T3" fmla="*/ 23 h 211"/>
              <a:gd name="T4" fmla="*/ 24 w 217"/>
              <a:gd name="T5" fmla="*/ 0 h 211"/>
              <a:gd name="T6" fmla="*/ 0 w 217"/>
              <a:gd name="T7" fmla="*/ 23 h 211"/>
              <a:gd name="T8" fmla="*/ 0 w 217"/>
              <a:gd name="T9" fmla="*/ 107 h 211"/>
              <a:gd name="T10" fmla="*/ 26 w 217"/>
              <a:gd name="T11" fmla="*/ 130 h 211"/>
              <a:gd name="T12" fmla="*/ 76 w 217"/>
              <a:gd name="T13" fmla="*/ 130 h 211"/>
              <a:gd name="T14" fmla="*/ 79 w 217"/>
              <a:gd name="T15" fmla="*/ 162 h 211"/>
              <a:gd name="T16" fmla="*/ 99 w 217"/>
              <a:gd name="T17" fmla="*/ 181 h 211"/>
              <a:gd name="T18" fmla="*/ 196 w 217"/>
              <a:gd name="T19" fmla="*/ 210 h 211"/>
              <a:gd name="T20" fmla="*/ 197 w 217"/>
              <a:gd name="T21" fmla="*/ 181 h 211"/>
              <a:gd name="T22" fmla="*/ 216 w 217"/>
              <a:gd name="T23" fmla="*/ 162 h 211"/>
              <a:gd name="T24" fmla="*/ 216 w 217"/>
              <a:gd name="T25" fmla="*/ 96 h 211"/>
              <a:gd name="T26" fmla="*/ 74 w 217"/>
              <a:gd name="T27" fmla="*/ 122 h 211"/>
              <a:gd name="T28" fmla="*/ 34 w 217"/>
              <a:gd name="T29" fmla="*/ 122 h 211"/>
              <a:gd name="T30" fmla="*/ 24 w 217"/>
              <a:gd name="T31" fmla="*/ 122 h 211"/>
              <a:gd name="T32" fmla="*/ 9 w 217"/>
              <a:gd name="T33" fmla="*/ 23 h 211"/>
              <a:gd name="T34" fmla="*/ 24 w 217"/>
              <a:gd name="T35" fmla="*/ 8 h 211"/>
              <a:gd name="T36" fmla="*/ 147 w 217"/>
              <a:gd name="T37" fmla="*/ 8 h 211"/>
              <a:gd name="T38" fmla="*/ 163 w 217"/>
              <a:gd name="T39" fmla="*/ 107 h 211"/>
              <a:gd name="T40" fmla="*/ 147 w 217"/>
              <a:gd name="T41" fmla="*/ 122 h 211"/>
              <a:gd name="T42" fmla="*/ 208 w 217"/>
              <a:gd name="T43" fmla="*/ 162 h 211"/>
              <a:gd name="T44" fmla="*/ 197 w 217"/>
              <a:gd name="T45" fmla="*/ 173 h 211"/>
              <a:gd name="T46" fmla="*/ 188 w 217"/>
              <a:gd name="T47" fmla="*/ 194 h 211"/>
              <a:gd name="T48" fmla="*/ 99 w 217"/>
              <a:gd name="T49" fmla="*/ 173 h 211"/>
              <a:gd name="T50" fmla="*/ 87 w 217"/>
              <a:gd name="T51" fmla="*/ 162 h 211"/>
              <a:gd name="T52" fmla="*/ 147 w 217"/>
              <a:gd name="T53" fmla="*/ 130 h 211"/>
              <a:gd name="T54" fmla="*/ 171 w 217"/>
              <a:gd name="T55" fmla="*/ 107 h 211"/>
              <a:gd name="T56" fmla="*/ 197 w 217"/>
              <a:gd name="T57" fmla="*/ 84 h 211"/>
              <a:gd name="T58" fmla="*/ 208 w 217"/>
              <a:gd name="T59" fmla="*/ 96 h 211"/>
              <a:gd name="T60" fmla="*/ 63 w 217"/>
              <a:gd name="T61" fmla="*/ 63 h 211"/>
              <a:gd name="T62" fmla="*/ 46 w 217"/>
              <a:gd name="T63" fmla="*/ 70 h 211"/>
              <a:gd name="T64" fmla="*/ 53 w 217"/>
              <a:gd name="T65" fmla="*/ 53 h 211"/>
              <a:gd name="T66" fmla="*/ 63 w 217"/>
              <a:gd name="T67" fmla="*/ 63 h 211"/>
              <a:gd name="T68" fmla="*/ 96 w 217"/>
              <a:gd name="T69" fmla="*/ 63 h 211"/>
              <a:gd name="T70" fmla="*/ 79 w 217"/>
              <a:gd name="T71" fmla="*/ 70 h 211"/>
              <a:gd name="T72" fmla="*/ 86 w 217"/>
              <a:gd name="T73" fmla="*/ 53 h 211"/>
              <a:gd name="T74" fmla="*/ 128 w 217"/>
              <a:gd name="T75" fmla="*/ 64 h 211"/>
              <a:gd name="T76" fmla="*/ 112 w 217"/>
              <a:gd name="T77" fmla="*/ 71 h 211"/>
              <a:gd name="T78" fmla="*/ 119 w 217"/>
              <a:gd name="T79" fmla="*/ 54 h 211"/>
              <a:gd name="T80" fmla="*/ 128 w 217"/>
              <a:gd name="T81" fmla="*/ 6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" h="211">
                <a:moveTo>
                  <a:pt x="197" y="76"/>
                </a:moveTo>
                <a:lnTo>
                  <a:pt x="171" y="76"/>
                </a:lnTo>
                <a:lnTo>
                  <a:pt x="171" y="23"/>
                </a:lnTo>
                <a:lnTo>
                  <a:pt x="171" y="23"/>
                </a:lnTo>
                <a:cubicBezTo>
                  <a:pt x="171" y="10"/>
                  <a:pt x="160" y="0"/>
                  <a:pt x="147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0"/>
                  <a:pt x="0" y="23"/>
                </a:cubicBezTo>
                <a:lnTo>
                  <a:pt x="0" y="107"/>
                </a:lnTo>
                <a:lnTo>
                  <a:pt x="0" y="107"/>
                </a:lnTo>
                <a:cubicBezTo>
                  <a:pt x="0" y="120"/>
                  <a:pt x="11" y="130"/>
                  <a:pt x="24" y="130"/>
                </a:cubicBezTo>
                <a:lnTo>
                  <a:pt x="26" y="130"/>
                </a:lnTo>
                <a:lnTo>
                  <a:pt x="25" y="165"/>
                </a:lnTo>
                <a:lnTo>
                  <a:pt x="76" y="130"/>
                </a:lnTo>
                <a:lnTo>
                  <a:pt x="79" y="130"/>
                </a:lnTo>
                <a:lnTo>
                  <a:pt x="79" y="162"/>
                </a:lnTo>
                <a:lnTo>
                  <a:pt x="79" y="162"/>
                </a:lnTo>
                <a:cubicBezTo>
                  <a:pt x="79" y="172"/>
                  <a:pt x="88" y="181"/>
                  <a:pt x="99" y="181"/>
                </a:cubicBezTo>
                <a:lnTo>
                  <a:pt x="155" y="181"/>
                </a:lnTo>
                <a:lnTo>
                  <a:pt x="196" y="210"/>
                </a:lnTo>
                <a:lnTo>
                  <a:pt x="196" y="181"/>
                </a:lnTo>
                <a:lnTo>
                  <a:pt x="197" y="181"/>
                </a:lnTo>
                <a:lnTo>
                  <a:pt x="197" y="181"/>
                </a:lnTo>
                <a:cubicBezTo>
                  <a:pt x="207" y="181"/>
                  <a:pt x="216" y="172"/>
                  <a:pt x="216" y="162"/>
                </a:cubicBezTo>
                <a:lnTo>
                  <a:pt x="216" y="96"/>
                </a:lnTo>
                <a:lnTo>
                  <a:pt x="216" y="96"/>
                </a:lnTo>
                <a:cubicBezTo>
                  <a:pt x="216" y="85"/>
                  <a:pt x="207" y="76"/>
                  <a:pt x="197" y="76"/>
                </a:cubicBezTo>
                <a:close/>
                <a:moveTo>
                  <a:pt x="74" y="122"/>
                </a:moveTo>
                <a:lnTo>
                  <a:pt x="34" y="149"/>
                </a:lnTo>
                <a:lnTo>
                  <a:pt x="34" y="122"/>
                </a:lnTo>
                <a:lnTo>
                  <a:pt x="24" y="122"/>
                </a:lnTo>
                <a:lnTo>
                  <a:pt x="24" y="122"/>
                </a:lnTo>
                <a:cubicBezTo>
                  <a:pt x="16" y="122"/>
                  <a:pt x="9" y="115"/>
                  <a:pt x="9" y="107"/>
                </a:cubicBezTo>
                <a:lnTo>
                  <a:pt x="9" y="23"/>
                </a:lnTo>
                <a:lnTo>
                  <a:pt x="9" y="23"/>
                </a:lnTo>
                <a:cubicBezTo>
                  <a:pt x="9" y="15"/>
                  <a:pt x="16" y="8"/>
                  <a:pt x="24" y="8"/>
                </a:cubicBezTo>
                <a:lnTo>
                  <a:pt x="147" y="8"/>
                </a:lnTo>
                <a:lnTo>
                  <a:pt x="147" y="8"/>
                </a:lnTo>
                <a:cubicBezTo>
                  <a:pt x="156" y="8"/>
                  <a:pt x="163" y="15"/>
                  <a:pt x="163" y="23"/>
                </a:cubicBezTo>
                <a:lnTo>
                  <a:pt x="163" y="107"/>
                </a:lnTo>
                <a:lnTo>
                  <a:pt x="163" y="107"/>
                </a:lnTo>
                <a:cubicBezTo>
                  <a:pt x="163" y="115"/>
                  <a:pt x="156" y="122"/>
                  <a:pt x="147" y="122"/>
                </a:cubicBezTo>
                <a:lnTo>
                  <a:pt x="74" y="122"/>
                </a:lnTo>
                <a:close/>
                <a:moveTo>
                  <a:pt x="208" y="162"/>
                </a:moveTo>
                <a:lnTo>
                  <a:pt x="208" y="162"/>
                </a:lnTo>
                <a:cubicBezTo>
                  <a:pt x="208" y="168"/>
                  <a:pt x="203" y="173"/>
                  <a:pt x="197" y="173"/>
                </a:cubicBezTo>
                <a:lnTo>
                  <a:pt x="188" y="173"/>
                </a:lnTo>
                <a:lnTo>
                  <a:pt x="188" y="194"/>
                </a:lnTo>
                <a:lnTo>
                  <a:pt x="157" y="173"/>
                </a:lnTo>
                <a:lnTo>
                  <a:pt x="99" y="173"/>
                </a:lnTo>
                <a:lnTo>
                  <a:pt x="99" y="173"/>
                </a:lnTo>
                <a:cubicBezTo>
                  <a:pt x="93" y="173"/>
                  <a:pt x="87" y="168"/>
                  <a:pt x="87" y="162"/>
                </a:cubicBezTo>
                <a:lnTo>
                  <a:pt x="87" y="130"/>
                </a:lnTo>
                <a:lnTo>
                  <a:pt x="147" y="130"/>
                </a:lnTo>
                <a:lnTo>
                  <a:pt x="147" y="130"/>
                </a:lnTo>
                <a:cubicBezTo>
                  <a:pt x="160" y="130"/>
                  <a:pt x="171" y="120"/>
                  <a:pt x="171" y="107"/>
                </a:cubicBezTo>
                <a:lnTo>
                  <a:pt x="171" y="84"/>
                </a:lnTo>
                <a:lnTo>
                  <a:pt x="197" y="84"/>
                </a:lnTo>
                <a:lnTo>
                  <a:pt x="197" y="84"/>
                </a:lnTo>
                <a:cubicBezTo>
                  <a:pt x="203" y="84"/>
                  <a:pt x="208" y="89"/>
                  <a:pt x="208" y="96"/>
                </a:cubicBezTo>
                <a:lnTo>
                  <a:pt x="208" y="162"/>
                </a:lnTo>
                <a:close/>
                <a:moveTo>
                  <a:pt x="63" y="63"/>
                </a:moveTo>
                <a:lnTo>
                  <a:pt x="63" y="63"/>
                </a:lnTo>
                <a:cubicBezTo>
                  <a:pt x="63" y="72"/>
                  <a:pt x="52" y="76"/>
                  <a:pt x="46" y="70"/>
                </a:cubicBezTo>
                <a:lnTo>
                  <a:pt x="46" y="70"/>
                </a:lnTo>
                <a:cubicBezTo>
                  <a:pt x="40" y="64"/>
                  <a:pt x="44" y="53"/>
                  <a:pt x="53" y="53"/>
                </a:cubicBezTo>
                <a:lnTo>
                  <a:pt x="53" y="53"/>
                </a:lnTo>
                <a:cubicBezTo>
                  <a:pt x="58" y="53"/>
                  <a:pt x="63" y="58"/>
                  <a:pt x="63" y="63"/>
                </a:cubicBezTo>
                <a:close/>
                <a:moveTo>
                  <a:pt x="96" y="63"/>
                </a:moveTo>
                <a:lnTo>
                  <a:pt x="96" y="63"/>
                </a:lnTo>
                <a:cubicBezTo>
                  <a:pt x="96" y="72"/>
                  <a:pt x="85" y="76"/>
                  <a:pt x="79" y="70"/>
                </a:cubicBezTo>
                <a:lnTo>
                  <a:pt x="79" y="70"/>
                </a:lnTo>
                <a:cubicBezTo>
                  <a:pt x="72" y="64"/>
                  <a:pt x="77" y="53"/>
                  <a:pt x="86" y="53"/>
                </a:cubicBezTo>
                <a:lnTo>
                  <a:pt x="86" y="53"/>
                </a:lnTo>
                <a:cubicBezTo>
                  <a:pt x="91" y="53"/>
                  <a:pt x="96" y="58"/>
                  <a:pt x="96" y="63"/>
                </a:cubicBezTo>
                <a:close/>
                <a:moveTo>
                  <a:pt x="128" y="64"/>
                </a:moveTo>
                <a:lnTo>
                  <a:pt x="128" y="64"/>
                </a:lnTo>
                <a:cubicBezTo>
                  <a:pt x="128" y="73"/>
                  <a:pt x="118" y="77"/>
                  <a:pt x="112" y="71"/>
                </a:cubicBezTo>
                <a:lnTo>
                  <a:pt x="112" y="71"/>
                </a:lnTo>
                <a:cubicBezTo>
                  <a:pt x="106" y="65"/>
                  <a:pt x="110" y="54"/>
                  <a:pt x="119" y="54"/>
                </a:cubicBezTo>
                <a:lnTo>
                  <a:pt x="119" y="54"/>
                </a:lnTo>
                <a:cubicBezTo>
                  <a:pt x="124" y="54"/>
                  <a:pt x="128" y="59"/>
                  <a:pt x="128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209"/>
          <p:cNvSpPr>
            <a:spLocks noChangeArrowheads="1"/>
          </p:cNvSpPr>
          <p:nvPr/>
        </p:nvSpPr>
        <p:spPr bwMode="auto">
          <a:xfrm>
            <a:off x="4465714" y="2164222"/>
            <a:ext cx="261080" cy="255276"/>
          </a:xfrm>
          <a:custGeom>
            <a:avLst/>
            <a:gdLst>
              <a:gd name="T0" fmla="*/ 57 w 197"/>
              <a:gd name="T1" fmla="*/ 195 h 196"/>
              <a:gd name="T2" fmla="*/ 12 w 197"/>
              <a:gd name="T3" fmla="*/ 195 h 196"/>
              <a:gd name="T4" fmla="*/ 12 w 197"/>
              <a:gd name="T5" fmla="*/ 67 h 196"/>
              <a:gd name="T6" fmla="*/ 57 w 197"/>
              <a:gd name="T7" fmla="*/ 67 h 196"/>
              <a:gd name="T8" fmla="*/ 57 w 197"/>
              <a:gd name="T9" fmla="*/ 195 h 196"/>
              <a:gd name="T10" fmla="*/ 20 w 197"/>
              <a:gd name="T11" fmla="*/ 187 h 196"/>
              <a:gd name="T12" fmla="*/ 49 w 197"/>
              <a:gd name="T13" fmla="*/ 187 h 196"/>
              <a:gd name="T14" fmla="*/ 49 w 197"/>
              <a:gd name="T15" fmla="*/ 76 h 196"/>
              <a:gd name="T16" fmla="*/ 20 w 197"/>
              <a:gd name="T17" fmla="*/ 76 h 196"/>
              <a:gd name="T18" fmla="*/ 20 w 197"/>
              <a:gd name="T19" fmla="*/ 187 h 196"/>
              <a:gd name="T20" fmla="*/ 34 w 197"/>
              <a:gd name="T21" fmla="*/ 59 h 196"/>
              <a:gd name="T22" fmla="*/ 34 w 197"/>
              <a:gd name="T23" fmla="*/ 59 h 196"/>
              <a:gd name="T24" fmla="*/ 16 w 197"/>
              <a:gd name="T25" fmla="*/ 16 h 196"/>
              <a:gd name="T26" fmla="*/ 16 w 197"/>
              <a:gd name="T27" fmla="*/ 16 h 196"/>
              <a:gd name="T28" fmla="*/ 60 w 197"/>
              <a:gd name="T29" fmla="*/ 34 h 196"/>
              <a:gd name="T30" fmla="*/ 60 w 197"/>
              <a:gd name="T31" fmla="*/ 34 h 196"/>
              <a:gd name="T32" fmla="*/ 34 w 197"/>
              <a:gd name="T33" fmla="*/ 59 h 196"/>
              <a:gd name="T34" fmla="*/ 34 w 197"/>
              <a:gd name="T35" fmla="*/ 17 h 196"/>
              <a:gd name="T36" fmla="*/ 34 w 197"/>
              <a:gd name="T37" fmla="*/ 17 h 196"/>
              <a:gd name="T38" fmla="*/ 22 w 197"/>
              <a:gd name="T39" fmla="*/ 46 h 196"/>
              <a:gd name="T40" fmla="*/ 22 w 197"/>
              <a:gd name="T41" fmla="*/ 46 h 196"/>
              <a:gd name="T42" fmla="*/ 52 w 197"/>
              <a:gd name="T43" fmla="*/ 34 h 196"/>
              <a:gd name="T44" fmla="*/ 52 w 197"/>
              <a:gd name="T45" fmla="*/ 34 h 196"/>
              <a:gd name="T46" fmla="*/ 34 w 197"/>
              <a:gd name="T47" fmla="*/ 17 h 196"/>
              <a:gd name="T48" fmla="*/ 196 w 197"/>
              <a:gd name="T49" fmla="*/ 195 h 196"/>
              <a:gd name="T50" fmla="*/ 151 w 197"/>
              <a:gd name="T51" fmla="*/ 195 h 196"/>
              <a:gd name="T52" fmla="*/ 151 w 197"/>
              <a:gd name="T53" fmla="*/ 133 h 196"/>
              <a:gd name="T54" fmla="*/ 151 w 197"/>
              <a:gd name="T55" fmla="*/ 133 h 196"/>
              <a:gd name="T56" fmla="*/ 136 w 197"/>
              <a:gd name="T57" fmla="*/ 106 h 196"/>
              <a:gd name="T58" fmla="*/ 136 w 197"/>
              <a:gd name="T59" fmla="*/ 106 h 196"/>
              <a:gd name="T60" fmla="*/ 118 w 197"/>
              <a:gd name="T61" fmla="*/ 132 h 196"/>
              <a:gd name="T62" fmla="*/ 118 w 197"/>
              <a:gd name="T63" fmla="*/ 195 h 196"/>
              <a:gd name="T64" fmla="*/ 72 w 197"/>
              <a:gd name="T65" fmla="*/ 195 h 196"/>
              <a:gd name="T66" fmla="*/ 72 w 197"/>
              <a:gd name="T67" fmla="*/ 67 h 196"/>
              <a:gd name="T68" fmla="*/ 116 w 197"/>
              <a:gd name="T69" fmla="*/ 67 h 196"/>
              <a:gd name="T70" fmla="*/ 116 w 197"/>
              <a:gd name="T71" fmla="*/ 76 h 196"/>
              <a:gd name="T72" fmla="*/ 116 w 197"/>
              <a:gd name="T73" fmla="*/ 76 h 196"/>
              <a:gd name="T74" fmla="*/ 147 w 197"/>
              <a:gd name="T75" fmla="*/ 64 h 196"/>
              <a:gd name="T76" fmla="*/ 147 w 197"/>
              <a:gd name="T77" fmla="*/ 64 h 196"/>
              <a:gd name="T78" fmla="*/ 196 w 197"/>
              <a:gd name="T79" fmla="*/ 126 h 196"/>
              <a:gd name="T80" fmla="*/ 196 w 197"/>
              <a:gd name="T81" fmla="*/ 195 h 196"/>
              <a:gd name="T82" fmla="*/ 159 w 197"/>
              <a:gd name="T83" fmla="*/ 187 h 196"/>
              <a:gd name="T84" fmla="*/ 188 w 197"/>
              <a:gd name="T85" fmla="*/ 187 h 196"/>
              <a:gd name="T86" fmla="*/ 188 w 197"/>
              <a:gd name="T87" fmla="*/ 126 h 196"/>
              <a:gd name="T88" fmla="*/ 188 w 197"/>
              <a:gd name="T89" fmla="*/ 126 h 196"/>
              <a:gd name="T90" fmla="*/ 147 w 197"/>
              <a:gd name="T91" fmla="*/ 73 h 196"/>
              <a:gd name="T92" fmla="*/ 147 w 197"/>
              <a:gd name="T93" fmla="*/ 73 h 196"/>
              <a:gd name="T94" fmla="*/ 116 w 197"/>
              <a:gd name="T95" fmla="*/ 90 h 196"/>
              <a:gd name="T96" fmla="*/ 115 w 197"/>
              <a:gd name="T97" fmla="*/ 92 h 196"/>
              <a:gd name="T98" fmla="*/ 108 w 197"/>
              <a:gd name="T99" fmla="*/ 92 h 196"/>
              <a:gd name="T100" fmla="*/ 108 w 197"/>
              <a:gd name="T101" fmla="*/ 76 h 196"/>
              <a:gd name="T102" fmla="*/ 81 w 197"/>
              <a:gd name="T103" fmla="*/ 76 h 196"/>
              <a:gd name="T104" fmla="*/ 81 w 197"/>
              <a:gd name="T105" fmla="*/ 187 h 196"/>
              <a:gd name="T106" fmla="*/ 109 w 197"/>
              <a:gd name="T107" fmla="*/ 187 h 196"/>
              <a:gd name="T108" fmla="*/ 109 w 197"/>
              <a:gd name="T109" fmla="*/ 132 h 196"/>
              <a:gd name="T110" fmla="*/ 109 w 197"/>
              <a:gd name="T111" fmla="*/ 132 h 196"/>
              <a:gd name="T112" fmla="*/ 136 w 197"/>
              <a:gd name="T113" fmla="*/ 97 h 196"/>
              <a:gd name="T114" fmla="*/ 136 w 197"/>
              <a:gd name="T115" fmla="*/ 97 h 196"/>
              <a:gd name="T116" fmla="*/ 159 w 197"/>
              <a:gd name="T117" fmla="*/ 133 h 196"/>
              <a:gd name="T118" fmla="*/ 159 w 197"/>
              <a:gd name="T119" fmla="*/ 18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" h="196">
                <a:moveTo>
                  <a:pt x="57" y="195"/>
                </a:moveTo>
                <a:lnTo>
                  <a:pt x="12" y="195"/>
                </a:lnTo>
                <a:lnTo>
                  <a:pt x="12" y="67"/>
                </a:lnTo>
                <a:lnTo>
                  <a:pt x="57" y="67"/>
                </a:lnTo>
                <a:lnTo>
                  <a:pt x="57" y="195"/>
                </a:lnTo>
                <a:close/>
                <a:moveTo>
                  <a:pt x="20" y="187"/>
                </a:moveTo>
                <a:lnTo>
                  <a:pt x="49" y="187"/>
                </a:lnTo>
                <a:lnTo>
                  <a:pt x="49" y="76"/>
                </a:lnTo>
                <a:lnTo>
                  <a:pt x="20" y="76"/>
                </a:lnTo>
                <a:lnTo>
                  <a:pt x="20" y="187"/>
                </a:lnTo>
                <a:close/>
                <a:moveTo>
                  <a:pt x="34" y="59"/>
                </a:moveTo>
                <a:lnTo>
                  <a:pt x="34" y="59"/>
                </a:lnTo>
                <a:cubicBezTo>
                  <a:pt x="11" y="59"/>
                  <a:pt x="0" y="32"/>
                  <a:pt x="16" y="16"/>
                </a:cubicBezTo>
                <a:lnTo>
                  <a:pt x="16" y="16"/>
                </a:lnTo>
                <a:cubicBezTo>
                  <a:pt x="32" y="0"/>
                  <a:pt x="60" y="11"/>
                  <a:pt x="60" y="34"/>
                </a:cubicBezTo>
                <a:lnTo>
                  <a:pt x="60" y="34"/>
                </a:lnTo>
                <a:cubicBezTo>
                  <a:pt x="60" y="48"/>
                  <a:pt x="48" y="59"/>
                  <a:pt x="34" y="59"/>
                </a:cubicBezTo>
                <a:close/>
                <a:moveTo>
                  <a:pt x="34" y="17"/>
                </a:moveTo>
                <a:lnTo>
                  <a:pt x="34" y="17"/>
                </a:lnTo>
                <a:cubicBezTo>
                  <a:pt x="19" y="17"/>
                  <a:pt x="11" y="35"/>
                  <a:pt x="22" y="46"/>
                </a:cubicBezTo>
                <a:lnTo>
                  <a:pt x="22" y="46"/>
                </a:lnTo>
                <a:cubicBezTo>
                  <a:pt x="33" y="57"/>
                  <a:pt x="52" y="49"/>
                  <a:pt x="52" y="34"/>
                </a:cubicBezTo>
                <a:lnTo>
                  <a:pt x="52" y="34"/>
                </a:lnTo>
                <a:cubicBezTo>
                  <a:pt x="52" y="24"/>
                  <a:pt x="44" y="17"/>
                  <a:pt x="34" y="17"/>
                </a:cubicBezTo>
                <a:close/>
                <a:moveTo>
                  <a:pt x="196" y="195"/>
                </a:moveTo>
                <a:lnTo>
                  <a:pt x="151" y="195"/>
                </a:lnTo>
                <a:lnTo>
                  <a:pt x="151" y="133"/>
                </a:lnTo>
                <a:lnTo>
                  <a:pt x="151" y="133"/>
                </a:lnTo>
                <a:cubicBezTo>
                  <a:pt x="151" y="115"/>
                  <a:pt x="148" y="106"/>
                  <a:pt x="136" y="106"/>
                </a:cubicBezTo>
                <a:lnTo>
                  <a:pt x="136" y="106"/>
                </a:lnTo>
                <a:cubicBezTo>
                  <a:pt x="123" y="106"/>
                  <a:pt x="118" y="113"/>
                  <a:pt x="118" y="132"/>
                </a:cubicBezTo>
                <a:lnTo>
                  <a:pt x="118" y="195"/>
                </a:lnTo>
                <a:lnTo>
                  <a:pt x="72" y="195"/>
                </a:lnTo>
                <a:lnTo>
                  <a:pt x="72" y="67"/>
                </a:lnTo>
                <a:lnTo>
                  <a:pt x="116" y="67"/>
                </a:lnTo>
                <a:lnTo>
                  <a:pt x="116" y="76"/>
                </a:lnTo>
                <a:lnTo>
                  <a:pt x="116" y="76"/>
                </a:lnTo>
                <a:cubicBezTo>
                  <a:pt x="125" y="69"/>
                  <a:pt x="136" y="64"/>
                  <a:pt x="147" y="64"/>
                </a:cubicBezTo>
                <a:lnTo>
                  <a:pt x="147" y="64"/>
                </a:lnTo>
                <a:cubicBezTo>
                  <a:pt x="190" y="64"/>
                  <a:pt x="196" y="96"/>
                  <a:pt x="196" y="126"/>
                </a:cubicBezTo>
                <a:lnTo>
                  <a:pt x="196" y="195"/>
                </a:lnTo>
                <a:close/>
                <a:moveTo>
                  <a:pt x="159" y="187"/>
                </a:moveTo>
                <a:lnTo>
                  <a:pt x="188" y="187"/>
                </a:lnTo>
                <a:lnTo>
                  <a:pt x="188" y="126"/>
                </a:lnTo>
                <a:lnTo>
                  <a:pt x="188" y="126"/>
                </a:lnTo>
                <a:cubicBezTo>
                  <a:pt x="188" y="93"/>
                  <a:pt x="181" y="73"/>
                  <a:pt x="147" y="73"/>
                </a:cubicBezTo>
                <a:lnTo>
                  <a:pt x="147" y="73"/>
                </a:lnTo>
                <a:cubicBezTo>
                  <a:pt x="135" y="72"/>
                  <a:pt x="123" y="79"/>
                  <a:pt x="116" y="90"/>
                </a:cubicBezTo>
                <a:lnTo>
                  <a:pt x="115" y="92"/>
                </a:lnTo>
                <a:lnTo>
                  <a:pt x="108" y="92"/>
                </a:lnTo>
                <a:lnTo>
                  <a:pt x="108" y="76"/>
                </a:lnTo>
                <a:lnTo>
                  <a:pt x="81" y="76"/>
                </a:lnTo>
                <a:lnTo>
                  <a:pt x="81" y="187"/>
                </a:lnTo>
                <a:lnTo>
                  <a:pt x="109" y="187"/>
                </a:lnTo>
                <a:lnTo>
                  <a:pt x="109" y="132"/>
                </a:lnTo>
                <a:lnTo>
                  <a:pt x="109" y="132"/>
                </a:lnTo>
                <a:cubicBezTo>
                  <a:pt x="109" y="123"/>
                  <a:pt x="109" y="97"/>
                  <a:pt x="136" y="97"/>
                </a:cubicBezTo>
                <a:lnTo>
                  <a:pt x="136" y="97"/>
                </a:lnTo>
                <a:cubicBezTo>
                  <a:pt x="159" y="97"/>
                  <a:pt x="159" y="121"/>
                  <a:pt x="159" y="133"/>
                </a:cubicBezTo>
                <a:lnTo>
                  <a:pt x="159" y="1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reeform 210"/>
          <p:cNvSpPr>
            <a:spLocks noChangeArrowheads="1"/>
          </p:cNvSpPr>
          <p:nvPr/>
        </p:nvSpPr>
        <p:spPr bwMode="auto">
          <a:xfrm>
            <a:off x="4488921" y="4432698"/>
            <a:ext cx="226269" cy="272679"/>
          </a:xfrm>
          <a:custGeom>
            <a:avLst/>
            <a:gdLst>
              <a:gd name="T0" fmla="*/ 117 w 172"/>
              <a:gd name="T1" fmla="*/ 120 h 208"/>
              <a:gd name="T2" fmla="*/ 109 w 172"/>
              <a:gd name="T3" fmla="*/ 117 h 208"/>
              <a:gd name="T4" fmla="*/ 102 w 172"/>
              <a:gd name="T5" fmla="*/ 115 h 208"/>
              <a:gd name="T6" fmla="*/ 98 w 172"/>
              <a:gd name="T7" fmla="*/ 114 h 208"/>
              <a:gd name="T8" fmla="*/ 95 w 172"/>
              <a:gd name="T9" fmla="*/ 114 h 208"/>
              <a:gd name="T10" fmla="*/ 78 w 172"/>
              <a:gd name="T11" fmla="*/ 114 h 208"/>
              <a:gd name="T12" fmla="*/ 73 w 172"/>
              <a:gd name="T13" fmla="*/ 115 h 208"/>
              <a:gd name="T14" fmla="*/ 70 w 172"/>
              <a:gd name="T15" fmla="*/ 115 h 208"/>
              <a:gd name="T16" fmla="*/ 62 w 172"/>
              <a:gd name="T17" fmla="*/ 117 h 208"/>
              <a:gd name="T18" fmla="*/ 49 w 172"/>
              <a:gd name="T19" fmla="*/ 122 h 208"/>
              <a:gd name="T20" fmla="*/ 0 w 172"/>
              <a:gd name="T21" fmla="*/ 199 h 208"/>
              <a:gd name="T22" fmla="*/ 170 w 172"/>
              <a:gd name="T23" fmla="*/ 207 h 208"/>
              <a:gd name="T24" fmla="*/ 171 w 172"/>
              <a:gd name="T25" fmla="*/ 199 h 208"/>
              <a:gd name="T26" fmla="*/ 52 w 172"/>
              <a:gd name="T27" fmla="*/ 129 h 208"/>
              <a:gd name="T28" fmla="*/ 60 w 172"/>
              <a:gd name="T29" fmla="*/ 126 h 208"/>
              <a:gd name="T30" fmla="*/ 64 w 172"/>
              <a:gd name="T31" fmla="*/ 125 h 208"/>
              <a:gd name="T32" fmla="*/ 71 w 172"/>
              <a:gd name="T33" fmla="*/ 123 h 208"/>
              <a:gd name="T34" fmla="*/ 77 w 172"/>
              <a:gd name="T35" fmla="*/ 123 h 208"/>
              <a:gd name="T36" fmla="*/ 94 w 172"/>
              <a:gd name="T37" fmla="*/ 123 h 208"/>
              <a:gd name="T38" fmla="*/ 97 w 172"/>
              <a:gd name="T39" fmla="*/ 123 h 208"/>
              <a:gd name="T40" fmla="*/ 102 w 172"/>
              <a:gd name="T41" fmla="*/ 124 h 208"/>
              <a:gd name="T42" fmla="*/ 110 w 172"/>
              <a:gd name="T43" fmla="*/ 126 h 208"/>
              <a:gd name="T44" fmla="*/ 117 w 172"/>
              <a:gd name="T45" fmla="*/ 129 h 208"/>
              <a:gd name="T46" fmla="*/ 8 w 172"/>
              <a:gd name="T47" fmla="*/ 198 h 208"/>
              <a:gd name="T48" fmla="*/ 68 w 172"/>
              <a:gd name="T49" fmla="*/ 104 h 208"/>
              <a:gd name="T50" fmla="*/ 85 w 172"/>
              <a:gd name="T51" fmla="*/ 107 h 208"/>
              <a:gd name="T52" fmla="*/ 91 w 172"/>
              <a:gd name="T53" fmla="*/ 107 h 208"/>
              <a:gd name="T54" fmla="*/ 96 w 172"/>
              <a:gd name="T55" fmla="*/ 106 h 208"/>
              <a:gd name="T56" fmla="*/ 99 w 172"/>
              <a:gd name="T57" fmla="*/ 105 h 208"/>
              <a:gd name="T58" fmla="*/ 104 w 172"/>
              <a:gd name="T59" fmla="*/ 104 h 208"/>
              <a:gd name="T60" fmla="*/ 107 w 172"/>
              <a:gd name="T61" fmla="*/ 103 h 208"/>
              <a:gd name="T62" fmla="*/ 112 w 172"/>
              <a:gd name="T63" fmla="*/ 100 h 208"/>
              <a:gd name="T64" fmla="*/ 117 w 172"/>
              <a:gd name="T65" fmla="*/ 97 h 208"/>
              <a:gd name="T66" fmla="*/ 139 w 172"/>
              <a:gd name="T67" fmla="*/ 54 h 208"/>
              <a:gd name="T68" fmla="*/ 32 w 172"/>
              <a:gd name="T69" fmla="*/ 51 h 208"/>
              <a:gd name="T70" fmla="*/ 32 w 172"/>
              <a:gd name="T71" fmla="*/ 54 h 208"/>
              <a:gd name="T72" fmla="*/ 41 w 172"/>
              <a:gd name="T73" fmla="*/ 51 h 208"/>
              <a:gd name="T74" fmla="*/ 130 w 172"/>
              <a:gd name="T75" fmla="*/ 54 h 208"/>
              <a:gd name="T76" fmla="*/ 112 w 172"/>
              <a:gd name="T77" fmla="*/ 90 h 208"/>
              <a:gd name="T78" fmla="*/ 107 w 172"/>
              <a:gd name="T79" fmla="*/ 93 h 208"/>
              <a:gd name="T80" fmla="*/ 103 w 172"/>
              <a:gd name="T81" fmla="*/ 95 h 208"/>
              <a:gd name="T82" fmla="*/ 99 w 172"/>
              <a:gd name="T83" fmla="*/ 97 h 208"/>
              <a:gd name="T84" fmla="*/ 96 w 172"/>
              <a:gd name="T85" fmla="*/ 98 h 208"/>
              <a:gd name="T86" fmla="*/ 91 w 172"/>
              <a:gd name="T87" fmla="*/ 98 h 208"/>
              <a:gd name="T88" fmla="*/ 86 w 172"/>
              <a:gd name="T89" fmla="*/ 99 h 208"/>
              <a:gd name="T90" fmla="*/ 72 w 172"/>
              <a:gd name="T91" fmla="*/ 97 h 208"/>
              <a:gd name="T92" fmla="*/ 70 w 172"/>
              <a:gd name="T93" fmla="*/ 96 h 208"/>
              <a:gd name="T94" fmla="*/ 40 w 172"/>
              <a:gd name="T95" fmla="*/ 5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2" h="208">
                <a:moveTo>
                  <a:pt x="121" y="121"/>
                </a:moveTo>
                <a:lnTo>
                  <a:pt x="121" y="121"/>
                </a:lnTo>
                <a:lnTo>
                  <a:pt x="121" y="121"/>
                </a:lnTo>
                <a:cubicBezTo>
                  <a:pt x="119" y="121"/>
                  <a:pt x="118" y="120"/>
                  <a:pt x="117" y="120"/>
                </a:cubicBezTo>
                <a:lnTo>
                  <a:pt x="117" y="120"/>
                </a:lnTo>
                <a:cubicBezTo>
                  <a:pt x="115" y="119"/>
                  <a:pt x="114" y="118"/>
                  <a:pt x="112" y="118"/>
                </a:cubicBezTo>
                <a:lnTo>
                  <a:pt x="112" y="118"/>
                </a:lnTo>
                <a:cubicBezTo>
                  <a:pt x="111" y="118"/>
                  <a:pt x="110" y="117"/>
                  <a:pt x="109" y="117"/>
                </a:cubicBezTo>
                <a:lnTo>
                  <a:pt x="109" y="117"/>
                </a:lnTo>
                <a:cubicBezTo>
                  <a:pt x="107" y="117"/>
                  <a:pt x="105" y="116"/>
                  <a:pt x="104" y="115"/>
                </a:cubicBezTo>
                <a:lnTo>
                  <a:pt x="104" y="115"/>
                </a:lnTo>
                <a:cubicBezTo>
                  <a:pt x="103" y="115"/>
                  <a:pt x="102" y="115"/>
                  <a:pt x="102" y="115"/>
                </a:cubicBezTo>
                <a:lnTo>
                  <a:pt x="101" y="115"/>
                </a:lnTo>
                <a:lnTo>
                  <a:pt x="101" y="115"/>
                </a:lnTo>
                <a:cubicBezTo>
                  <a:pt x="100" y="115"/>
                  <a:pt x="99" y="115"/>
                  <a:pt x="98" y="114"/>
                </a:cubicBezTo>
                <a:lnTo>
                  <a:pt x="98" y="114"/>
                </a:lnTo>
                <a:lnTo>
                  <a:pt x="98" y="114"/>
                </a:lnTo>
                <a:lnTo>
                  <a:pt x="97" y="114"/>
                </a:lnTo>
                <a:lnTo>
                  <a:pt x="97" y="114"/>
                </a:lnTo>
                <a:cubicBezTo>
                  <a:pt x="96" y="114"/>
                  <a:pt x="96" y="114"/>
                  <a:pt x="95" y="114"/>
                </a:cubicBezTo>
                <a:lnTo>
                  <a:pt x="91" y="114"/>
                </a:lnTo>
                <a:lnTo>
                  <a:pt x="91" y="114"/>
                </a:lnTo>
                <a:cubicBezTo>
                  <a:pt x="87" y="114"/>
                  <a:pt x="83" y="114"/>
                  <a:pt x="79" y="114"/>
                </a:cubicBezTo>
                <a:lnTo>
                  <a:pt x="78" y="114"/>
                </a:lnTo>
                <a:lnTo>
                  <a:pt x="78" y="114"/>
                </a:lnTo>
                <a:lnTo>
                  <a:pt x="76" y="114"/>
                </a:lnTo>
                <a:lnTo>
                  <a:pt x="76" y="114"/>
                </a:lnTo>
                <a:cubicBezTo>
                  <a:pt x="75" y="114"/>
                  <a:pt x="74" y="114"/>
                  <a:pt x="73" y="115"/>
                </a:cubicBezTo>
                <a:lnTo>
                  <a:pt x="72" y="115"/>
                </a:lnTo>
                <a:lnTo>
                  <a:pt x="72" y="115"/>
                </a:lnTo>
                <a:cubicBezTo>
                  <a:pt x="71" y="115"/>
                  <a:pt x="70" y="115"/>
                  <a:pt x="70" y="115"/>
                </a:cubicBezTo>
                <a:lnTo>
                  <a:pt x="70" y="115"/>
                </a:lnTo>
                <a:cubicBezTo>
                  <a:pt x="69" y="115"/>
                  <a:pt x="68" y="115"/>
                  <a:pt x="67" y="116"/>
                </a:cubicBezTo>
                <a:lnTo>
                  <a:pt x="67" y="116"/>
                </a:lnTo>
                <a:cubicBezTo>
                  <a:pt x="65" y="116"/>
                  <a:pt x="64" y="117"/>
                  <a:pt x="62" y="117"/>
                </a:cubicBezTo>
                <a:lnTo>
                  <a:pt x="62" y="117"/>
                </a:lnTo>
                <a:cubicBezTo>
                  <a:pt x="61" y="117"/>
                  <a:pt x="59" y="118"/>
                  <a:pt x="58" y="118"/>
                </a:cubicBezTo>
                <a:lnTo>
                  <a:pt x="57" y="118"/>
                </a:lnTo>
                <a:lnTo>
                  <a:pt x="57" y="118"/>
                </a:lnTo>
                <a:cubicBezTo>
                  <a:pt x="55" y="120"/>
                  <a:pt x="52" y="120"/>
                  <a:pt x="49" y="122"/>
                </a:cubicBez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cubicBezTo>
                  <a:pt x="19" y="136"/>
                  <a:pt x="0" y="166"/>
                  <a:pt x="0" y="199"/>
                </a:cubicBezTo>
                <a:lnTo>
                  <a:pt x="0" y="199"/>
                </a:lnTo>
                <a:cubicBezTo>
                  <a:pt x="0" y="200"/>
                  <a:pt x="0" y="201"/>
                  <a:pt x="0" y="201"/>
                </a:cubicBezTo>
                <a:lnTo>
                  <a:pt x="0" y="207"/>
                </a:lnTo>
                <a:lnTo>
                  <a:pt x="170" y="207"/>
                </a:lnTo>
                <a:lnTo>
                  <a:pt x="171" y="201"/>
                </a:lnTo>
                <a:lnTo>
                  <a:pt x="171" y="201"/>
                </a:lnTo>
                <a:cubicBezTo>
                  <a:pt x="171" y="201"/>
                  <a:pt x="171" y="200"/>
                  <a:pt x="171" y="199"/>
                </a:cubicBezTo>
                <a:lnTo>
                  <a:pt x="171" y="199"/>
                </a:lnTo>
                <a:cubicBezTo>
                  <a:pt x="171" y="166"/>
                  <a:pt x="151" y="135"/>
                  <a:pt x="121" y="121"/>
                </a:cubicBezTo>
                <a:close/>
                <a:moveTo>
                  <a:pt x="8" y="198"/>
                </a:moveTo>
                <a:lnTo>
                  <a:pt x="8" y="198"/>
                </a:lnTo>
                <a:cubicBezTo>
                  <a:pt x="9" y="169"/>
                  <a:pt x="26" y="142"/>
                  <a:pt x="52" y="129"/>
                </a:cubicBezTo>
                <a:lnTo>
                  <a:pt x="53" y="129"/>
                </a:lnTo>
                <a:lnTo>
                  <a:pt x="53" y="129"/>
                </a:lnTo>
                <a:lnTo>
                  <a:pt x="53" y="129"/>
                </a:lnTo>
                <a:cubicBezTo>
                  <a:pt x="55" y="128"/>
                  <a:pt x="58" y="127"/>
                  <a:pt x="60" y="126"/>
                </a:cubicBezTo>
                <a:lnTo>
                  <a:pt x="61" y="126"/>
                </a:lnTo>
                <a:lnTo>
                  <a:pt x="61" y="126"/>
                </a:lnTo>
                <a:cubicBezTo>
                  <a:pt x="62" y="126"/>
                  <a:pt x="63" y="126"/>
                  <a:pt x="64" y="125"/>
                </a:cubicBezTo>
                <a:lnTo>
                  <a:pt x="64" y="125"/>
                </a:lnTo>
                <a:cubicBezTo>
                  <a:pt x="66" y="124"/>
                  <a:pt x="67" y="124"/>
                  <a:pt x="69" y="124"/>
                </a:cubicBezTo>
                <a:lnTo>
                  <a:pt x="69" y="124"/>
                </a:lnTo>
                <a:cubicBezTo>
                  <a:pt x="70" y="124"/>
                  <a:pt x="70" y="123"/>
                  <a:pt x="71" y="123"/>
                </a:cubicBezTo>
                <a:lnTo>
                  <a:pt x="71" y="123"/>
                </a:lnTo>
                <a:cubicBezTo>
                  <a:pt x="72" y="123"/>
                  <a:pt x="73" y="123"/>
                  <a:pt x="73" y="123"/>
                </a:cubicBezTo>
                <a:lnTo>
                  <a:pt x="73" y="123"/>
                </a:lnTo>
                <a:lnTo>
                  <a:pt x="73" y="123"/>
                </a:lnTo>
                <a:cubicBezTo>
                  <a:pt x="75" y="123"/>
                  <a:pt x="76" y="123"/>
                  <a:pt x="77" y="123"/>
                </a:cubicBezTo>
                <a:lnTo>
                  <a:pt x="80" y="122"/>
                </a:lnTo>
                <a:lnTo>
                  <a:pt x="80" y="122"/>
                </a:lnTo>
                <a:cubicBezTo>
                  <a:pt x="84" y="122"/>
                  <a:pt x="87" y="122"/>
                  <a:pt x="91" y="122"/>
                </a:cubicBezTo>
                <a:lnTo>
                  <a:pt x="94" y="123"/>
                </a:lnTo>
                <a:lnTo>
                  <a:pt x="94" y="123"/>
                </a:lnTo>
                <a:cubicBezTo>
                  <a:pt x="94" y="123"/>
                  <a:pt x="95" y="123"/>
                  <a:pt x="96" y="123"/>
                </a:cubicBezTo>
                <a:lnTo>
                  <a:pt x="97" y="123"/>
                </a:lnTo>
                <a:lnTo>
                  <a:pt x="97" y="123"/>
                </a:lnTo>
                <a:cubicBezTo>
                  <a:pt x="98" y="123"/>
                  <a:pt x="99" y="123"/>
                  <a:pt x="100" y="123"/>
                </a:cubicBezTo>
                <a:lnTo>
                  <a:pt x="100" y="123"/>
                </a:lnTo>
                <a:lnTo>
                  <a:pt x="100" y="123"/>
                </a:lnTo>
                <a:cubicBezTo>
                  <a:pt x="101" y="123"/>
                  <a:pt x="101" y="124"/>
                  <a:pt x="102" y="124"/>
                </a:cubicBezTo>
                <a:lnTo>
                  <a:pt x="102" y="124"/>
                </a:lnTo>
                <a:cubicBezTo>
                  <a:pt x="104" y="124"/>
                  <a:pt x="105" y="124"/>
                  <a:pt x="107" y="125"/>
                </a:cubicBezTo>
                <a:lnTo>
                  <a:pt x="107" y="125"/>
                </a:lnTo>
                <a:cubicBezTo>
                  <a:pt x="108" y="126"/>
                  <a:pt x="109" y="126"/>
                  <a:pt x="110" y="126"/>
                </a:cubicBezTo>
                <a:lnTo>
                  <a:pt x="110" y="126"/>
                </a:lnTo>
                <a:cubicBezTo>
                  <a:pt x="111" y="126"/>
                  <a:pt x="112" y="127"/>
                  <a:pt x="114" y="128"/>
                </a:cubicBezTo>
                <a:lnTo>
                  <a:pt x="114" y="128"/>
                </a:lnTo>
                <a:cubicBezTo>
                  <a:pt x="115" y="128"/>
                  <a:pt x="116" y="129"/>
                  <a:pt x="117" y="129"/>
                </a:cubicBezTo>
                <a:lnTo>
                  <a:pt x="118" y="129"/>
                </a:lnTo>
                <a:lnTo>
                  <a:pt x="118" y="129"/>
                </a:lnTo>
                <a:cubicBezTo>
                  <a:pt x="145" y="141"/>
                  <a:pt x="162" y="169"/>
                  <a:pt x="162" y="198"/>
                </a:cubicBezTo>
                <a:lnTo>
                  <a:pt x="8" y="198"/>
                </a:lnTo>
                <a:close/>
                <a:moveTo>
                  <a:pt x="65" y="103"/>
                </a:moveTo>
                <a:lnTo>
                  <a:pt x="65" y="103"/>
                </a:lnTo>
                <a:cubicBezTo>
                  <a:pt x="66" y="103"/>
                  <a:pt x="66" y="104"/>
                  <a:pt x="67" y="104"/>
                </a:cubicBezTo>
                <a:lnTo>
                  <a:pt x="68" y="104"/>
                </a:lnTo>
                <a:lnTo>
                  <a:pt x="68" y="104"/>
                </a:lnTo>
                <a:cubicBezTo>
                  <a:pt x="69" y="104"/>
                  <a:pt x="69" y="105"/>
                  <a:pt x="70" y="105"/>
                </a:cubicBezTo>
                <a:lnTo>
                  <a:pt x="70" y="105"/>
                </a:lnTo>
                <a:cubicBezTo>
                  <a:pt x="75" y="106"/>
                  <a:pt x="80" y="107"/>
                  <a:pt x="85" y="107"/>
                </a:cubicBezTo>
                <a:lnTo>
                  <a:pt x="86" y="107"/>
                </a:lnTo>
                <a:lnTo>
                  <a:pt x="86" y="107"/>
                </a:lnTo>
                <a:cubicBezTo>
                  <a:pt x="87" y="107"/>
                  <a:pt x="89" y="107"/>
                  <a:pt x="91" y="107"/>
                </a:cubicBezTo>
                <a:lnTo>
                  <a:pt x="91" y="107"/>
                </a:lnTo>
                <a:cubicBezTo>
                  <a:pt x="92" y="107"/>
                  <a:pt x="92" y="107"/>
                  <a:pt x="93" y="107"/>
                </a:cubicBezTo>
                <a:lnTo>
                  <a:pt x="94" y="106"/>
                </a:lnTo>
                <a:lnTo>
                  <a:pt x="94" y="106"/>
                </a:lnTo>
                <a:cubicBezTo>
                  <a:pt x="95" y="106"/>
                  <a:pt x="96" y="106"/>
                  <a:pt x="96" y="106"/>
                </a:cubicBezTo>
                <a:lnTo>
                  <a:pt x="96" y="106"/>
                </a:lnTo>
                <a:cubicBezTo>
                  <a:pt x="97" y="106"/>
                  <a:pt x="97" y="106"/>
                  <a:pt x="98" y="106"/>
                </a:cubicBezTo>
                <a:lnTo>
                  <a:pt x="99" y="105"/>
                </a:lnTo>
                <a:lnTo>
                  <a:pt x="99" y="105"/>
                </a:lnTo>
                <a:cubicBezTo>
                  <a:pt x="100" y="105"/>
                  <a:pt x="101" y="105"/>
                  <a:pt x="101" y="105"/>
                </a:cubicBezTo>
                <a:lnTo>
                  <a:pt x="101" y="105"/>
                </a:lnTo>
                <a:cubicBezTo>
                  <a:pt x="102" y="105"/>
                  <a:pt x="102" y="105"/>
                  <a:pt x="103" y="104"/>
                </a:cubicBezTo>
                <a:lnTo>
                  <a:pt x="104" y="104"/>
                </a:lnTo>
                <a:lnTo>
                  <a:pt x="104" y="104"/>
                </a:lnTo>
                <a:cubicBezTo>
                  <a:pt x="105" y="104"/>
                  <a:pt x="105" y="103"/>
                  <a:pt x="106" y="103"/>
                </a:cubicBezTo>
                <a:lnTo>
                  <a:pt x="106" y="103"/>
                </a:lnTo>
                <a:cubicBezTo>
                  <a:pt x="107" y="103"/>
                  <a:pt x="107" y="103"/>
                  <a:pt x="107" y="103"/>
                </a:cubicBezTo>
                <a:lnTo>
                  <a:pt x="108" y="102"/>
                </a:lnTo>
                <a:lnTo>
                  <a:pt x="108" y="102"/>
                </a:lnTo>
                <a:cubicBezTo>
                  <a:pt x="109" y="102"/>
                  <a:pt x="110" y="101"/>
                  <a:pt x="111" y="101"/>
                </a:cubicBezTo>
                <a:lnTo>
                  <a:pt x="112" y="100"/>
                </a:lnTo>
                <a:lnTo>
                  <a:pt x="112" y="100"/>
                </a:lnTo>
                <a:cubicBezTo>
                  <a:pt x="113" y="100"/>
                  <a:pt x="114" y="99"/>
                  <a:pt x="115" y="98"/>
                </a:cubicBezTo>
                <a:lnTo>
                  <a:pt x="115" y="98"/>
                </a:lnTo>
                <a:cubicBezTo>
                  <a:pt x="116" y="98"/>
                  <a:pt x="117" y="97"/>
                  <a:pt x="117" y="97"/>
                </a:cubicBezTo>
                <a:lnTo>
                  <a:pt x="119" y="95"/>
                </a:lnTo>
                <a:lnTo>
                  <a:pt x="119" y="95"/>
                </a:lnTo>
                <a:cubicBezTo>
                  <a:pt x="132" y="85"/>
                  <a:pt x="139" y="70"/>
                  <a:pt x="139" y="54"/>
                </a:cubicBezTo>
                <a:lnTo>
                  <a:pt x="139" y="54"/>
                </a:lnTo>
                <a:lnTo>
                  <a:pt x="139" y="54"/>
                </a:lnTo>
                <a:cubicBezTo>
                  <a:pt x="139" y="25"/>
                  <a:pt x="116" y="2"/>
                  <a:pt x="87" y="1"/>
                </a:cubicBezTo>
                <a:lnTo>
                  <a:pt x="87" y="1"/>
                </a:lnTo>
                <a:cubicBezTo>
                  <a:pt x="58" y="0"/>
                  <a:pt x="34" y="22"/>
                  <a:pt x="32" y="51"/>
                </a:cubicBezTo>
                <a:lnTo>
                  <a:pt x="32" y="51"/>
                </a:lnTo>
                <a:lnTo>
                  <a:pt x="32" y="51"/>
                </a:lnTo>
                <a:cubicBezTo>
                  <a:pt x="32" y="52"/>
                  <a:pt x="32" y="53"/>
                  <a:pt x="32" y="54"/>
                </a:cubicBezTo>
                <a:lnTo>
                  <a:pt x="32" y="54"/>
                </a:lnTo>
                <a:cubicBezTo>
                  <a:pt x="32" y="75"/>
                  <a:pt x="45" y="95"/>
                  <a:pt x="65" y="103"/>
                </a:cubicBezTo>
                <a:close/>
                <a:moveTo>
                  <a:pt x="41" y="52"/>
                </a:moveTo>
                <a:lnTo>
                  <a:pt x="41" y="51"/>
                </a:lnTo>
                <a:lnTo>
                  <a:pt x="41" y="51"/>
                </a:lnTo>
                <a:cubicBezTo>
                  <a:pt x="42" y="27"/>
                  <a:pt x="63" y="9"/>
                  <a:pt x="87" y="9"/>
                </a:cubicBezTo>
                <a:lnTo>
                  <a:pt x="87" y="9"/>
                </a:lnTo>
                <a:cubicBezTo>
                  <a:pt x="111" y="10"/>
                  <a:pt x="130" y="30"/>
                  <a:pt x="130" y="54"/>
                </a:cubicBezTo>
                <a:lnTo>
                  <a:pt x="130" y="54"/>
                </a:lnTo>
                <a:lnTo>
                  <a:pt x="130" y="54"/>
                </a:lnTo>
                <a:cubicBezTo>
                  <a:pt x="130" y="67"/>
                  <a:pt x="124" y="80"/>
                  <a:pt x="114" y="89"/>
                </a:cubicBezTo>
                <a:lnTo>
                  <a:pt x="112" y="90"/>
                </a:lnTo>
                <a:lnTo>
                  <a:pt x="112" y="90"/>
                </a:lnTo>
                <a:lnTo>
                  <a:pt x="111" y="91"/>
                </a:lnTo>
                <a:lnTo>
                  <a:pt x="111" y="91"/>
                </a:lnTo>
                <a:cubicBezTo>
                  <a:pt x="110" y="92"/>
                  <a:pt x="109" y="93"/>
                  <a:pt x="108" y="93"/>
                </a:cubicBezTo>
                <a:lnTo>
                  <a:pt x="107" y="93"/>
                </a:lnTo>
                <a:lnTo>
                  <a:pt x="107" y="93"/>
                </a:lnTo>
                <a:cubicBezTo>
                  <a:pt x="106" y="94"/>
                  <a:pt x="105" y="94"/>
                  <a:pt x="104" y="95"/>
                </a:cubicBezTo>
                <a:lnTo>
                  <a:pt x="103" y="95"/>
                </a:lnTo>
                <a:lnTo>
                  <a:pt x="103" y="95"/>
                </a:lnTo>
                <a:cubicBezTo>
                  <a:pt x="102" y="96"/>
                  <a:pt x="102" y="96"/>
                  <a:pt x="101" y="96"/>
                </a:cubicBezTo>
                <a:lnTo>
                  <a:pt x="100" y="97"/>
                </a:lnTo>
                <a:lnTo>
                  <a:pt x="100" y="97"/>
                </a:lnTo>
                <a:cubicBezTo>
                  <a:pt x="99" y="97"/>
                  <a:pt x="99" y="97"/>
                  <a:pt x="99" y="97"/>
                </a:cubicBezTo>
                <a:lnTo>
                  <a:pt x="99" y="97"/>
                </a:lnTo>
                <a:cubicBezTo>
                  <a:pt x="98" y="97"/>
                  <a:pt x="98" y="97"/>
                  <a:pt x="97" y="97"/>
                </a:cubicBezTo>
                <a:lnTo>
                  <a:pt x="96" y="98"/>
                </a:lnTo>
                <a:lnTo>
                  <a:pt x="96" y="98"/>
                </a:lnTo>
                <a:cubicBezTo>
                  <a:pt x="95" y="98"/>
                  <a:pt x="95" y="98"/>
                  <a:pt x="95" y="98"/>
                </a:cubicBezTo>
                <a:lnTo>
                  <a:pt x="95" y="98"/>
                </a:lnTo>
                <a:cubicBezTo>
                  <a:pt x="94" y="98"/>
                  <a:pt x="94" y="98"/>
                  <a:pt x="93" y="98"/>
                </a:cubicBezTo>
                <a:lnTo>
                  <a:pt x="91" y="98"/>
                </a:lnTo>
                <a:lnTo>
                  <a:pt x="91" y="98"/>
                </a:lnTo>
                <a:cubicBezTo>
                  <a:pt x="91" y="99"/>
                  <a:pt x="91" y="99"/>
                  <a:pt x="90" y="99"/>
                </a:cubicBezTo>
                <a:lnTo>
                  <a:pt x="90" y="99"/>
                </a:lnTo>
                <a:cubicBezTo>
                  <a:pt x="89" y="99"/>
                  <a:pt x="87" y="99"/>
                  <a:pt x="86" y="99"/>
                </a:cubicBez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cubicBezTo>
                  <a:pt x="81" y="99"/>
                  <a:pt x="77" y="98"/>
                  <a:pt x="72" y="97"/>
                </a:cubicBezTo>
                <a:lnTo>
                  <a:pt x="72" y="97"/>
                </a:lnTo>
                <a:cubicBezTo>
                  <a:pt x="72" y="97"/>
                  <a:pt x="72" y="97"/>
                  <a:pt x="71" y="96"/>
                </a:cubicBezTo>
                <a:lnTo>
                  <a:pt x="70" y="96"/>
                </a:lnTo>
                <a:lnTo>
                  <a:pt x="70" y="96"/>
                </a:lnTo>
                <a:cubicBezTo>
                  <a:pt x="69" y="96"/>
                  <a:pt x="69" y="96"/>
                  <a:pt x="68" y="95"/>
                </a:cubicBezTo>
                <a:lnTo>
                  <a:pt x="68" y="95"/>
                </a:lnTo>
                <a:cubicBezTo>
                  <a:pt x="52" y="88"/>
                  <a:pt x="40" y="72"/>
                  <a:pt x="40" y="54"/>
                </a:cubicBezTo>
                <a:lnTo>
                  <a:pt x="40" y="54"/>
                </a:lnTo>
                <a:cubicBezTo>
                  <a:pt x="40" y="53"/>
                  <a:pt x="40" y="53"/>
                  <a:pt x="4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211"/>
          <p:cNvSpPr>
            <a:spLocks noChangeArrowheads="1"/>
          </p:cNvSpPr>
          <p:nvPr/>
        </p:nvSpPr>
        <p:spPr bwMode="auto">
          <a:xfrm>
            <a:off x="4488921" y="5007066"/>
            <a:ext cx="220466" cy="261079"/>
          </a:xfrm>
          <a:custGeom>
            <a:avLst/>
            <a:gdLst>
              <a:gd name="T0" fmla="*/ 79 w 169"/>
              <a:gd name="T1" fmla="*/ 168 h 198"/>
              <a:gd name="T2" fmla="*/ 112 w 169"/>
              <a:gd name="T3" fmla="*/ 140 h 198"/>
              <a:gd name="T4" fmla="*/ 117 w 169"/>
              <a:gd name="T5" fmla="*/ 148 h 198"/>
              <a:gd name="T6" fmla="*/ 117 w 169"/>
              <a:gd name="T7" fmla="*/ 155 h 198"/>
              <a:gd name="T8" fmla="*/ 109 w 169"/>
              <a:gd name="T9" fmla="*/ 162 h 198"/>
              <a:gd name="T10" fmla="*/ 104 w 169"/>
              <a:gd name="T11" fmla="*/ 168 h 198"/>
              <a:gd name="T12" fmla="*/ 115 w 169"/>
              <a:gd name="T13" fmla="*/ 169 h 198"/>
              <a:gd name="T14" fmla="*/ 117 w 169"/>
              <a:gd name="T15" fmla="*/ 138 h 198"/>
              <a:gd name="T16" fmla="*/ 86 w 169"/>
              <a:gd name="T17" fmla="*/ 128 h 198"/>
              <a:gd name="T18" fmla="*/ 83 w 169"/>
              <a:gd name="T19" fmla="*/ 136 h 198"/>
              <a:gd name="T20" fmla="*/ 64 w 169"/>
              <a:gd name="T21" fmla="*/ 143 h 198"/>
              <a:gd name="T22" fmla="*/ 22 w 169"/>
              <a:gd name="T23" fmla="*/ 133 h 198"/>
              <a:gd name="T24" fmla="*/ 1 w 169"/>
              <a:gd name="T25" fmla="*/ 73 h 198"/>
              <a:gd name="T26" fmla="*/ 3 w 169"/>
              <a:gd name="T27" fmla="*/ 50 h 198"/>
              <a:gd name="T28" fmla="*/ 40 w 169"/>
              <a:gd name="T29" fmla="*/ 5 h 198"/>
              <a:gd name="T30" fmla="*/ 50 w 169"/>
              <a:gd name="T31" fmla="*/ 4 h 198"/>
              <a:gd name="T32" fmla="*/ 69 w 169"/>
              <a:gd name="T33" fmla="*/ 0 h 198"/>
              <a:gd name="T34" fmla="*/ 101 w 169"/>
              <a:gd name="T35" fmla="*/ 14 h 198"/>
              <a:gd name="T36" fmla="*/ 124 w 169"/>
              <a:gd name="T37" fmla="*/ 15 h 198"/>
              <a:gd name="T38" fmla="*/ 162 w 169"/>
              <a:gd name="T39" fmla="*/ 36 h 198"/>
              <a:gd name="T40" fmla="*/ 158 w 169"/>
              <a:gd name="T41" fmla="*/ 167 h 198"/>
              <a:gd name="T42" fmla="*/ 87 w 169"/>
              <a:gd name="T43" fmla="*/ 168 h 198"/>
              <a:gd name="T44" fmla="*/ 150 w 169"/>
              <a:gd name="T45" fmla="*/ 164 h 198"/>
              <a:gd name="T46" fmla="*/ 154 w 169"/>
              <a:gd name="T47" fmla="*/ 37 h 198"/>
              <a:gd name="T48" fmla="*/ 123 w 169"/>
              <a:gd name="T49" fmla="*/ 24 h 198"/>
              <a:gd name="T50" fmla="*/ 98 w 169"/>
              <a:gd name="T51" fmla="*/ 23 h 198"/>
              <a:gd name="T52" fmla="*/ 88 w 169"/>
              <a:gd name="T53" fmla="*/ 11 h 198"/>
              <a:gd name="T54" fmla="*/ 59 w 169"/>
              <a:gd name="T55" fmla="*/ 9 h 198"/>
              <a:gd name="T56" fmla="*/ 50 w 169"/>
              <a:gd name="T57" fmla="*/ 19 h 198"/>
              <a:gd name="T58" fmla="*/ 50 w 169"/>
              <a:gd name="T59" fmla="*/ 38 h 198"/>
              <a:gd name="T60" fmla="*/ 14 w 169"/>
              <a:gd name="T61" fmla="*/ 51 h 198"/>
              <a:gd name="T62" fmla="*/ 9 w 169"/>
              <a:gd name="T63" fmla="*/ 62 h 198"/>
              <a:gd name="T64" fmla="*/ 9 w 169"/>
              <a:gd name="T65" fmla="*/ 72 h 198"/>
              <a:gd name="T66" fmla="*/ 25 w 169"/>
              <a:gd name="T67" fmla="*/ 125 h 198"/>
              <a:gd name="T68" fmla="*/ 65 w 169"/>
              <a:gd name="T69" fmla="*/ 134 h 198"/>
              <a:gd name="T70" fmla="*/ 75 w 169"/>
              <a:gd name="T71" fmla="*/ 133 h 198"/>
              <a:gd name="T72" fmla="*/ 80 w 169"/>
              <a:gd name="T73" fmla="*/ 107 h 198"/>
              <a:gd name="T74" fmla="*/ 89 w 169"/>
              <a:gd name="T75" fmla="*/ 108 h 198"/>
              <a:gd name="T76" fmla="*/ 118 w 169"/>
              <a:gd name="T77" fmla="*/ 129 h 198"/>
              <a:gd name="T78" fmla="*/ 115 w 169"/>
              <a:gd name="T79" fmla="*/ 178 h 198"/>
              <a:gd name="T80" fmla="*/ 100 w 169"/>
              <a:gd name="T81" fmla="*/ 176 h 198"/>
              <a:gd name="T82" fmla="*/ 108 w 169"/>
              <a:gd name="T83" fmla="*/ 154 h 198"/>
              <a:gd name="T84" fmla="*/ 108 w 169"/>
              <a:gd name="T85" fmla="*/ 149 h 198"/>
              <a:gd name="T86" fmla="*/ 35 w 169"/>
              <a:gd name="T87" fmla="*/ 36 h 198"/>
              <a:gd name="T88" fmla="*/ 133 w 169"/>
              <a:gd name="T89" fmla="*/ 100 h 198"/>
              <a:gd name="T90" fmla="*/ 115 w 169"/>
              <a:gd name="T91" fmla="*/ 98 h 198"/>
              <a:gd name="T92" fmla="*/ 125 w 169"/>
              <a:gd name="T93" fmla="*/ 78 h 198"/>
              <a:gd name="T94" fmla="*/ 139 w 169"/>
              <a:gd name="T95" fmla="*/ 103 h 198"/>
              <a:gd name="T96" fmla="*/ 122 w 169"/>
              <a:gd name="T97" fmla="*/ 89 h 198"/>
              <a:gd name="T98" fmla="*/ 121 w 169"/>
              <a:gd name="T99" fmla="*/ 8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9" h="198">
                <a:moveTo>
                  <a:pt x="117" y="197"/>
                </a:moveTo>
                <a:lnTo>
                  <a:pt x="117" y="197"/>
                </a:lnTo>
                <a:cubicBezTo>
                  <a:pt x="91" y="197"/>
                  <a:pt x="79" y="193"/>
                  <a:pt x="79" y="168"/>
                </a:cubicBezTo>
                <a:lnTo>
                  <a:pt x="79" y="168"/>
                </a:lnTo>
                <a:cubicBezTo>
                  <a:pt x="79" y="145"/>
                  <a:pt x="89" y="140"/>
                  <a:pt x="106" y="140"/>
                </a:cubicBezTo>
                <a:lnTo>
                  <a:pt x="106" y="140"/>
                </a:lnTo>
                <a:cubicBezTo>
                  <a:pt x="108" y="140"/>
                  <a:pt x="110" y="140"/>
                  <a:pt x="112" y="140"/>
                </a:cubicBezTo>
                <a:lnTo>
                  <a:pt x="112" y="140"/>
                </a:lnTo>
                <a:cubicBezTo>
                  <a:pt x="114" y="140"/>
                  <a:pt x="116" y="141"/>
                  <a:pt x="117" y="143"/>
                </a:cubicBezTo>
                <a:lnTo>
                  <a:pt x="117" y="143"/>
                </a:lnTo>
                <a:cubicBezTo>
                  <a:pt x="118" y="144"/>
                  <a:pt x="118" y="147"/>
                  <a:pt x="117" y="148"/>
                </a:cubicBezTo>
                <a:lnTo>
                  <a:pt x="117" y="148"/>
                </a:lnTo>
                <a:cubicBezTo>
                  <a:pt x="117" y="149"/>
                  <a:pt x="116" y="151"/>
                  <a:pt x="116" y="152"/>
                </a:cubicBezTo>
                <a:lnTo>
                  <a:pt x="116" y="152"/>
                </a:lnTo>
                <a:cubicBezTo>
                  <a:pt x="116" y="153"/>
                  <a:pt x="117" y="154"/>
                  <a:pt x="117" y="155"/>
                </a:cubicBezTo>
                <a:lnTo>
                  <a:pt x="117" y="155"/>
                </a:lnTo>
                <a:cubicBezTo>
                  <a:pt x="117" y="157"/>
                  <a:pt x="117" y="159"/>
                  <a:pt x="116" y="160"/>
                </a:cubicBezTo>
                <a:lnTo>
                  <a:pt x="116" y="160"/>
                </a:lnTo>
                <a:cubicBezTo>
                  <a:pt x="115" y="162"/>
                  <a:pt x="113" y="162"/>
                  <a:pt x="112" y="162"/>
                </a:cubicBezTo>
                <a:lnTo>
                  <a:pt x="109" y="162"/>
                </a:lnTo>
                <a:lnTo>
                  <a:pt x="109" y="162"/>
                </a:lnTo>
                <a:cubicBezTo>
                  <a:pt x="103" y="162"/>
                  <a:pt x="103" y="163"/>
                  <a:pt x="103" y="165"/>
                </a:cubicBezTo>
                <a:lnTo>
                  <a:pt x="103" y="165"/>
                </a:lnTo>
                <a:cubicBezTo>
                  <a:pt x="103" y="166"/>
                  <a:pt x="103" y="167"/>
                  <a:pt x="104" y="168"/>
                </a:cubicBezTo>
                <a:lnTo>
                  <a:pt x="104" y="168"/>
                </a:lnTo>
                <a:cubicBezTo>
                  <a:pt x="107" y="169"/>
                  <a:pt x="110" y="169"/>
                  <a:pt x="113" y="169"/>
                </a:cubicBezTo>
                <a:lnTo>
                  <a:pt x="115" y="169"/>
                </a:lnTo>
                <a:lnTo>
                  <a:pt x="115" y="169"/>
                </a:lnTo>
                <a:cubicBezTo>
                  <a:pt x="127" y="169"/>
                  <a:pt x="127" y="169"/>
                  <a:pt x="127" y="159"/>
                </a:cubicBezTo>
                <a:lnTo>
                  <a:pt x="127" y="159"/>
                </a:lnTo>
                <a:cubicBezTo>
                  <a:pt x="127" y="139"/>
                  <a:pt x="122" y="138"/>
                  <a:pt x="117" y="138"/>
                </a:cubicBezTo>
                <a:lnTo>
                  <a:pt x="117" y="138"/>
                </a:lnTo>
                <a:cubicBezTo>
                  <a:pt x="109" y="137"/>
                  <a:pt x="101" y="136"/>
                  <a:pt x="94" y="134"/>
                </a:cubicBezTo>
                <a:lnTo>
                  <a:pt x="94" y="134"/>
                </a:lnTo>
                <a:cubicBezTo>
                  <a:pt x="90" y="132"/>
                  <a:pt x="88" y="131"/>
                  <a:pt x="86" y="128"/>
                </a:cubicBezTo>
                <a:lnTo>
                  <a:pt x="86" y="128"/>
                </a:lnTo>
                <a:cubicBezTo>
                  <a:pt x="85" y="129"/>
                  <a:pt x="85" y="130"/>
                  <a:pt x="85" y="131"/>
                </a:cubicBezTo>
                <a:lnTo>
                  <a:pt x="85" y="131"/>
                </a:lnTo>
                <a:cubicBezTo>
                  <a:pt x="84" y="134"/>
                  <a:pt x="83" y="136"/>
                  <a:pt x="83" y="136"/>
                </a:cubicBezTo>
                <a:lnTo>
                  <a:pt x="83" y="136"/>
                </a:lnTo>
                <a:lnTo>
                  <a:pt x="83" y="136"/>
                </a:lnTo>
                <a:cubicBezTo>
                  <a:pt x="81" y="141"/>
                  <a:pt x="76" y="144"/>
                  <a:pt x="71" y="143"/>
                </a:cubicBezTo>
                <a:lnTo>
                  <a:pt x="71" y="143"/>
                </a:lnTo>
                <a:cubicBezTo>
                  <a:pt x="69" y="143"/>
                  <a:pt x="67" y="143"/>
                  <a:pt x="64" y="143"/>
                </a:cubicBezTo>
                <a:lnTo>
                  <a:pt x="64" y="143"/>
                </a:lnTo>
                <a:cubicBezTo>
                  <a:pt x="63" y="142"/>
                  <a:pt x="62" y="142"/>
                  <a:pt x="60" y="142"/>
                </a:cubicBezTo>
                <a:lnTo>
                  <a:pt x="60" y="142"/>
                </a:lnTo>
                <a:cubicBezTo>
                  <a:pt x="47" y="140"/>
                  <a:pt x="34" y="137"/>
                  <a:pt x="22" y="133"/>
                </a:cubicBezTo>
                <a:lnTo>
                  <a:pt x="22" y="133"/>
                </a:lnTo>
                <a:cubicBezTo>
                  <a:pt x="17" y="131"/>
                  <a:pt x="14" y="128"/>
                  <a:pt x="12" y="123"/>
                </a:cubicBezTo>
                <a:lnTo>
                  <a:pt x="12" y="123"/>
                </a:lnTo>
                <a:cubicBezTo>
                  <a:pt x="7" y="112"/>
                  <a:pt x="1" y="73"/>
                  <a:pt x="1" y="73"/>
                </a:cubicBezTo>
                <a:lnTo>
                  <a:pt x="1" y="73"/>
                </a:lnTo>
                <a:cubicBezTo>
                  <a:pt x="1" y="69"/>
                  <a:pt x="0" y="66"/>
                  <a:pt x="0" y="62"/>
                </a:cubicBezTo>
                <a:lnTo>
                  <a:pt x="0" y="62"/>
                </a:lnTo>
                <a:cubicBezTo>
                  <a:pt x="0" y="58"/>
                  <a:pt x="1" y="54"/>
                  <a:pt x="3" y="50"/>
                </a:cubicBezTo>
                <a:lnTo>
                  <a:pt x="0" y="52"/>
                </a:lnTo>
                <a:lnTo>
                  <a:pt x="4" y="41"/>
                </a:lnTo>
                <a:lnTo>
                  <a:pt x="5" y="40"/>
                </a:lnTo>
                <a:lnTo>
                  <a:pt x="40" y="5"/>
                </a:lnTo>
                <a:lnTo>
                  <a:pt x="41" y="5"/>
                </a:lnTo>
                <a:lnTo>
                  <a:pt x="50" y="3"/>
                </a:lnTo>
                <a:lnTo>
                  <a:pt x="50" y="4"/>
                </a:lnTo>
                <a:lnTo>
                  <a:pt x="50" y="4"/>
                </a:lnTo>
                <a:cubicBezTo>
                  <a:pt x="51" y="3"/>
                  <a:pt x="54" y="2"/>
                  <a:pt x="56" y="1"/>
                </a:cubicBezTo>
                <a:lnTo>
                  <a:pt x="56" y="1"/>
                </a:lnTo>
                <a:cubicBezTo>
                  <a:pt x="61" y="0"/>
                  <a:pt x="65" y="0"/>
                  <a:pt x="69" y="0"/>
                </a:cubicBezTo>
                <a:lnTo>
                  <a:pt x="69" y="0"/>
                </a:lnTo>
                <a:cubicBezTo>
                  <a:pt x="77" y="0"/>
                  <a:pt x="84" y="1"/>
                  <a:pt x="91" y="3"/>
                </a:cubicBezTo>
                <a:lnTo>
                  <a:pt x="91" y="3"/>
                </a:lnTo>
                <a:cubicBezTo>
                  <a:pt x="96" y="5"/>
                  <a:pt x="100" y="10"/>
                  <a:pt x="101" y="14"/>
                </a:cubicBezTo>
                <a:lnTo>
                  <a:pt x="101" y="14"/>
                </a:lnTo>
                <a:cubicBezTo>
                  <a:pt x="103" y="14"/>
                  <a:pt x="104" y="14"/>
                  <a:pt x="106" y="14"/>
                </a:cubicBezTo>
                <a:lnTo>
                  <a:pt x="106" y="14"/>
                </a:lnTo>
                <a:cubicBezTo>
                  <a:pt x="112" y="14"/>
                  <a:pt x="118" y="15"/>
                  <a:pt x="124" y="15"/>
                </a:cubicBezTo>
                <a:lnTo>
                  <a:pt x="124" y="15"/>
                </a:lnTo>
                <a:cubicBezTo>
                  <a:pt x="133" y="16"/>
                  <a:pt x="141" y="18"/>
                  <a:pt x="150" y="20"/>
                </a:cubicBezTo>
                <a:lnTo>
                  <a:pt x="150" y="20"/>
                </a:lnTo>
                <a:cubicBezTo>
                  <a:pt x="156" y="23"/>
                  <a:pt x="161" y="29"/>
                  <a:pt x="162" y="36"/>
                </a:cubicBezTo>
                <a:lnTo>
                  <a:pt x="162" y="36"/>
                </a:lnTo>
                <a:cubicBezTo>
                  <a:pt x="165" y="49"/>
                  <a:pt x="168" y="101"/>
                  <a:pt x="166" y="118"/>
                </a:cubicBezTo>
                <a:lnTo>
                  <a:pt x="166" y="118"/>
                </a:lnTo>
                <a:cubicBezTo>
                  <a:pt x="165" y="135"/>
                  <a:pt x="162" y="151"/>
                  <a:pt x="158" y="167"/>
                </a:cubicBezTo>
                <a:lnTo>
                  <a:pt x="158" y="167"/>
                </a:lnTo>
                <a:cubicBezTo>
                  <a:pt x="148" y="196"/>
                  <a:pt x="139" y="197"/>
                  <a:pt x="117" y="197"/>
                </a:cubicBezTo>
                <a:close/>
                <a:moveTo>
                  <a:pt x="106" y="149"/>
                </a:moveTo>
                <a:lnTo>
                  <a:pt x="106" y="149"/>
                </a:lnTo>
                <a:cubicBezTo>
                  <a:pt x="93" y="149"/>
                  <a:pt x="87" y="150"/>
                  <a:pt x="87" y="168"/>
                </a:cubicBezTo>
                <a:lnTo>
                  <a:pt x="87" y="168"/>
                </a:lnTo>
                <a:cubicBezTo>
                  <a:pt x="87" y="184"/>
                  <a:pt x="91" y="189"/>
                  <a:pt x="117" y="189"/>
                </a:cubicBezTo>
                <a:lnTo>
                  <a:pt x="117" y="189"/>
                </a:lnTo>
                <a:cubicBezTo>
                  <a:pt x="137" y="189"/>
                  <a:pt x="142" y="189"/>
                  <a:pt x="150" y="164"/>
                </a:cubicBezTo>
                <a:lnTo>
                  <a:pt x="150" y="164"/>
                </a:lnTo>
                <a:cubicBezTo>
                  <a:pt x="154" y="149"/>
                  <a:pt x="157" y="133"/>
                  <a:pt x="158" y="117"/>
                </a:cubicBezTo>
                <a:lnTo>
                  <a:pt x="158" y="117"/>
                </a:lnTo>
                <a:cubicBezTo>
                  <a:pt x="158" y="91"/>
                  <a:pt x="157" y="64"/>
                  <a:pt x="154" y="37"/>
                </a:cubicBezTo>
                <a:lnTo>
                  <a:pt x="154" y="37"/>
                </a:lnTo>
                <a:cubicBezTo>
                  <a:pt x="153" y="33"/>
                  <a:pt x="151" y="30"/>
                  <a:pt x="147" y="28"/>
                </a:cubicBezTo>
                <a:lnTo>
                  <a:pt x="147" y="28"/>
                </a:lnTo>
                <a:cubicBezTo>
                  <a:pt x="139" y="26"/>
                  <a:pt x="131" y="24"/>
                  <a:pt x="123" y="24"/>
                </a:cubicBezTo>
                <a:lnTo>
                  <a:pt x="123" y="24"/>
                </a:lnTo>
                <a:cubicBezTo>
                  <a:pt x="117" y="23"/>
                  <a:pt x="112" y="23"/>
                  <a:pt x="106" y="23"/>
                </a:cubicBezTo>
                <a:lnTo>
                  <a:pt x="106" y="23"/>
                </a:lnTo>
                <a:cubicBezTo>
                  <a:pt x="103" y="23"/>
                  <a:pt x="100" y="23"/>
                  <a:pt x="98" y="23"/>
                </a:cubicBezTo>
                <a:lnTo>
                  <a:pt x="94" y="23"/>
                </a:lnTo>
                <a:lnTo>
                  <a:pt x="94" y="19"/>
                </a:lnTo>
                <a:lnTo>
                  <a:pt x="94" y="19"/>
                </a:lnTo>
                <a:cubicBezTo>
                  <a:pt x="93" y="16"/>
                  <a:pt x="91" y="13"/>
                  <a:pt x="88" y="11"/>
                </a:cubicBezTo>
                <a:lnTo>
                  <a:pt x="88" y="11"/>
                </a:lnTo>
                <a:cubicBezTo>
                  <a:pt x="82" y="9"/>
                  <a:pt x="76" y="8"/>
                  <a:pt x="69" y="8"/>
                </a:cubicBezTo>
                <a:lnTo>
                  <a:pt x="69" y="8"/>
                </a:lnTo>
                <a:cubicBezTo>
                  <a:pt x="65" y="8"/>
                  <a:pt x="62" y="8"/>
                  <a:pt x="59" y="9"/>
                </a:cubicBezTo>
                <a:lnTo>
                  <a:pt x="59" y="9"/>
                </a:lnTo>
                <a:cubicBezTo>
                  <a:pt x="56" y="10"/>
                  <a:pt x="53" y="11"/>
                  <a:pt x="51" y="13"/>
                </a:cubicBezTo>
                <a:lnTo>
                  <a:pt x="51" y="13"/>
                </a:lnTo>
                <a:cubicBezTo>
                  <a:pt x="50" y="15"/>
                  <a:pt x="50" y="17"/>
                  <a:pt x="50" y="19"/>
                </a:cubicBezTo>
                <a:lnTo>
                  <a:pt x="50" y="19"/>
                </a:lnTo>
                <a:cubicBezTo>
                  <a:pt x="50" y="21"/>
                  <a:pt x="50" y="25"/>
                  <a:pt x="50" y="29"/>
                </a:cubicBezTo>
                <a:lnTo>
                  <a:pt x="50" y="38"/>
                </a:lnTo>
                <a:lnTo>
                  <a:pt x="50" y="38"/>
                </a:lnTo>
                <a:cubicBezTo>
                  <a:pt x="50" y="45"/>
                  <a:pt x="45" y="50"/>
                  <a:pt x="39" y="50"/>
                </a:cubicBezTo>
                <a:lnTo>
                  <a:pt x="21" y="50"/>
                </a:lnTo>
                <a:lnTo>
                  <a:pt x="21" y="50"/>
                </a:lnTo>
                <a:cubicBezTo>
                  <a:pt x="18" y="50"/>
                  <a:pt x="16" y="50"/>
                  <a:pt x="14" y="51"/>
                </a:cubicBezTo>
                <a:lnTo>
                  <a:pt x="14" y="51"/>
                </a:lnTo>
                <a:cubicBezTo>
                  <a:pt x="12" y="52"/>
                  <a:pt x="11" y="52"/>
                  <a:pt x="10" y="54"/>
                </a:cubicBezTo>
                <a:lnTo>
                  <a:pt x="10" y="54"/>
                </a:lnTo>
                <a:cubicBezTo>
                  <a:pt x="9" y="56"/>
                  <a:pt x="8" y="59"/>
                  <a:pt x="9" y="62"/>
                </a:cubicBezTo>
                <a:lnTo>
                  <a:pt x="9" y="62"/>
                </a:lnTo>
                <a:lnTo>
                  <a:pt x="9" y="62"/>
                </a:lnTo>
                <a:cubicBezTo>
                  <a:pt x="9" y="62"/>
                  <a:pt x="9" y="65"/>
                  <a:pt x="9" y="72"/>
                </a:cubicBezTo>
                <a:lnTo>
                  <a:pt x="9" y="72"/>
                </a:lnTo>
                <a:cubicBezTo>
                  <a:pt x="10" y="79"/>
                  <a:pt x="16" y="111"/>
                  <a:pt x="20" y="120"/>
                </a:cubicBezTo>
                <a:lnTo>
                  <a:pt x="20" y="120"/>
                </a:lnTo>
                <a:cubicBezTo>
                  <a:pt x="21" y="122"/>
                  <a:pt x="23" y="124"/>
                  <a:pt x="25" y="125"/>
                </a:cubicBezTo>
                <a:lnTo>
                  <a:pt x="25" y="125"/>
                </a:lnTo>
                <a:cubicBezTo>
                  <a:pt x="37" y="129"/>
                  <a:pt x="49" y="132"/>
                  <a:pt x="61" y="134"/>
                </a:cubicBezTo>
                <a:lnTo>
                  <a:pt x="61" y="134"/>
                </a:lnTo>
                <a:cubicBezTo>
                  <a:pt x="63" y="134"/>
                  <a:pt x="64" y="134"/>
                  <a:pt x="65" y="134"/>
                </a:cubicBezTo>
                <a:lnTo>
                  <a:pt x="65" y="134"/>
                </a:lnTo>
                <a:cubicBezTo>
                  <a:pt x="68" y="135"/>
                  <a:pt x="70" y="135"/>
                  <a:pt x="71" y="135"/>
                </a:cubicBezTo>
                <a:lnTo>
                  <a:pt x="71" y="135"/>
                </a:lnTo>
                <a:cubicBezTo>
                  <a:pt x="73" y="135"/>
                  <a:pt x="75" y="134"/>
                  <a:pt x="75" y="133"/>
                </a:cubicBezTo>
                <a:lnTo>
                  <a:pt x="75" y="133"/>
                </a:lnTo>
                <a:cubicBezTo>
                  <a:pt x="75" y="132"/>
                  <a:pt x="76" y="131"/>
                  <a:pt x="77" y="129"/>
                </a:cubicBezTo>
                <a:lnTo>
                  <a:pt x="77" y="129"/>
                </a:lnTo>
                <a:cubicBezTo>
                  <a:pt x="79" y="122"/>
                  <a:pt x="80" y="115"/>
                  <a:pt x="80" y="107"/>
                </a:cubicBezTo>
                <a:lnTo>
                  <a:pt x="80" y="107"/>
                </a:lnTo>
                <a:cubicBezTo>
                  <a:pt x="80" y="105"/>
                  <a:pt x="82" y="103"/>
                  <a:pt x="84" y="103"/>
                </a:cubicBezTo>
                <a:lnTo>
                  <a:pt x="84" y="103"/>
                </a:lnTo>
                <a:cubicBezTo>
                  <a:pt x="87" y="103"/>
                  <a:pt x="89" y="105"/>
                  <a:pt x="89" y="107"/>
                </a:cubicBezTo>
                <a:lnTo>
                  <a:pt x="89" y="108"/>
                </a:lnTo>
                <a:lnTo>
                  <a:pt x="89" y="108"/>
                </a:lnTo>
                <a:cubicBezTo>
                  <a:pt x="89" y="115"/>
                  <a:pt x="90" y="123"/>
                  <a:pt x="96" y="126"/>
                </a:cubicBezTo>
                <a:lnTo>
                  <a:pt x="96" y="126"/>
                </a:lnTo>
                <a:cubicBezTo>
                  <a:pt x="103" y="128"/>
                  <a:pt x="111" y="129"/>
                  <a:pt x="118" y="129"/>
                </a:cubicBezTo>
                <a:lnTo>
                  <a:pt x="118" y="129"/>
                </a:lnTo>
                <a:cubicBezTo>
                  <a:pt x="131" y="131"/>
                  <a:pt x="136" y="139"/>
                  <a:pt x="136" y="159"/>
                </a:cubicBezTo>
                <a:lnTo>
                  <a:pt x="136" y="159"/>
                </a:lnTo>
                <a:cubicBezTo>
                  <a:pt x="136" y="175"/>
                  <a:pt x="130" y="178"/>
                  <a:pt x="115" y="178"/>
                </a:cubicBezTo>
                <a:lnTo>
                  <a:pt x="113" y="178"/>
                </a:lnTo>
                <a:lnTo>
                  <a:pt x="113" y="178"/>
                </a:lnTo>
                <a:cubicBezTo>
                  <a:pt x="108" y="178"/>
                  <a:pt x="104" y="178"/>
                  <a:pt x="100" y="176"/>
                </a:cubicBezTo>
                <a:lnTo>
                  <a:pt x="100" y="176"/>
                </a:lnTo>
                <a:cubicBezTo>
                  <a:pt x="96" y="173"/>
                  <a:pt x="94" y="169"/>
                  <a:pt x="95" y="165"/>
                </a:cubicBezTo>
                <a:lnTo>
                  <a:pt x="95" y="165"/>
                </a:lnTo>
                <a:cubicBezTo>
                  <a:pt x="95" y="154"/>
                  <a:pt x="104" y="154"/>
                  <a:pt x="108" y="154"/>
                </a:cubicBezTo>
                <a:lnTo>
                  <a:pt x="108" y="154"/>
                </a:lnTo>
                <a:cubicBezTo>
                  <a:pt x="108" y="153"/>
                  <a:pt x="108" y="153"/>
                  <a:pt x="108" y="152"/>
                </a:cubicBezTo>
                <a:lnTo>
                  <a:pt x="108" y="152"/>
                </a:lnTo>
                <a:cubicBezTo>
                  <a:pt x="108" y="151"/>
                  <a:pt x="108" y="150"/>
                  <a:pt x="108" y="149"/>
                </a:cubicBezTo>
                <a:lnTo>
                  <a:pt x="108" y="149"/>
                </a:lnTo>
                <a:cubicBezTo>
                  <a:pt x="108" y="149"/>
                  <a:pt x="107" y="149"/>
                  <a:pt x="106" y="149"/>
                </a:cubicBezTo>
                <a:close/>
                <a:moveTo>
                  <a:pt x="20" y="36"/>
                </a:moveTo>
                <a:lnTo>
                  <a:pt x="35" y="36"/>
                </a:lnTo>
                <a:lnTo>
                  <a:pt x="35" y="36"/>
                </a:lnTo>
                <a:cubicBezTo>
                  <a:pt x="35" y="33"/>
                  <a:pt x="35" y="26"/>
                  <a:pt x="35" y="21"/>
                </a:cubicBezTo>
                <a:lnTo>
                  <a:pt x="20" y="36"/>
                </a:lnTo>
                <a:close/>
                <a:moveTo>
                  <a:pt x="139" y="103"/>
                </a:moveTo>
                <a:lnTo>
                  <a:pt x="133" y="100"/>
                </a:lnTo>
                <a:lnTo>
                  <a:pt x="133" y="100"/>
                </a:lnTo>
                <a:cubicBezTo>
                  <a:pt x="130" y="98"/>
                  <a:pt x="126" y="98"/>
                  <a:pt x="122" y="98"/>
                </a:cubicBezTo>
                <a:lnTo>
                  <a:pt x="122" y="98"/>
                </a:lnTo>
                <a:cubicBezTo>
                  <a:pt x="120" y="97"/>
                  <a:pt x="118" y="98"/>
                  <a:pt x="115" y="98"/>
                </a:cubicBezTo>
                <a:lnTo>
                  <a:pt x="110" y="99"/>
                </a:lnTo>
                <a:lnTo>
                  <a:pt x="111" y="93"/>
                </a:lnTo>
                <a:lnTo>
                  <a:pt x="111" y="93"/>
                </a:lnTo>
                <a:cubicBezTo>
                  <a:pt x="112" y="80"/>
                  <a:pt x="120" y="78"/>
                  <a:pt x="125" y="78"/>
                </a:cubicBezTo>
                <a:lnTo>
                  <a:pt x="125" y="78"/>
                </a:lnTo>
                <a:lnTo>
                  <a:pt x="125" y="78"/>
                </a:lnTo>
                <a:cubicBezTo>
                  <a:pt x="130" y="79"/>
                  <a:pt x="139" y="81"/>
                  <a:pt x="139" y="96"/>
                </a:cubicBezTo>
                <a:lnTo>
                  <a:pt x="139" y="103"/>
                </a:lnTo>
                <a:close/>
                <a:moveTo>
                  <a:pt x="121" y="89"/>
                </a:moveTo>
                <a:lnTo>
                  <a:pt x="121" y="89"/>
                </a:lnTo>
                <a:lnTo>
                  <a:pt x="122" y="89"/>
                </a:lnTo>
                <a:lnTo>
                  <a:pt x="122" y="89"/>
                </a:lnTo>
                <a:cubicBezTo>
                  <a:pt x="125" y="89"/>
                  <a:pt x="127" y="90"/>
                  <a:pt x="130" y="90"/>
                </a:cubicBezTo>
                <a:lnTo>
                  <a:pt x="130" y="90"/>
                </a:lnTo>
                <a:cubicBezTo>
                  <a:pt x="128" y="86"/>
                  <a:pt x="123" y="85"/>
                  <a:pt x="120" y="89"/>
                </a:cubicBezTo>
                <a:lnTo>
                  <a:pt x="121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212"/>
          <p:cNvSpPr>
            <a:spLocks noChangeArrowheads="1"/>
          </p:cNvSpPr>
          <p:nvPr/>
        </p:nvSpPr>
        <p:spPr bwMode="auto">
          <a:xfrm>
            <a:off x="3868138" y="5575635"/>
            <a:ext cx="284283" cy="261079"/>
          </a:xfrm>
          <a:custGeom>
            <a:avLst/>
            <a:gdLst>
              <a:gd name="T0" fmla="*/ 209 w 217"/>
              <a:gd name="T1" fmla="*/ 5 h 198"/>
              <a:gd name="T2" fmla="*/ 198 w 217"/>
              <a:gd name="T3" fmla="*/ 1 h 198"/>
              <a:gd name="T4" fmla="*/ 109 w 217"/>
              <a:gd name="T5" fmla="*/ 59 h 198"/>
              <a:gd name="T6" fmla="*/ 81 w 217"/>
              <a:gd name="T7" fmla="*/ 90 h 198"/>
              <a:gd name="T8" fmla="*/ 76 w 217"/>
              <a:gd name="T9" fmla="*/ 97 h 198"/>
              <a:gd name="T10" fmla="*/ 76 w 217"/>
              <a:gd name="T11" fmla="*/ 97 h 198"/>
              <a:gd name="T12" fmla="*/ 54 w 217"/>
              <a:gd name="T13" fmla="*/ 134 h 198"/>
              <a:gd name="T14" fmla="*/ 51 w 217"/>
              <a:gd name="T15" fmla="*/ 134 h 198"/>
              <a:gd name="T16" fmla="*/ 22 w 217"/>
              <a:gd name="T17" fmla="*/ 164 h 198"/>
              <a:gd name="T18" fmla="*/ 22 w 217"/>
              <a:gd name="T19" fmla="*/ 166 h 198"/>
              <a:gd name="T20" fmla="*/ 8 w 217"/>
              <a:gd name="T21" fmla="*/ 180 h 198"/>
              <a:gd name="T22" fmla="*/ 1 w 217"/>
              <a:gd name="T23" fmla="*/ 189 h 198"/>
              <a:gd name="T24" fmla="*/ 17 w 217"/>
              <a:gd name="T25" fmla="*/ 196 h 198"/>
              <a:gd name="T26" fmla="*/ 35 w 217"/>
              <a:gd name="T27" fmla="*/ 197 h 198"/>
              <a:gd name="T28" fmla="*/ 68 w 217"/>
              <a:gd name="T29" fmla="*/ 189 h 198"/>
              <a:gd name="T30" fmla="*/ 81 w 217"/>
              <a:gd name="T31" fmla="*/ 164 h 198"/>
              <a:gd name="T32" fmla="*/ 81 w 217"/>
              <a:gd name="T33" fmla="*/ 160 h 198"/>
              <a:gd name="T34" fmla="*/ 117 w 217"/>
              <a:gd name="T35" fmla="*/ 138 h 198"/>
              <a:gd name="T36" fmla="*/ 120 w 217"/>
              <a:gd name="T37" fmla="*/ 137 h 198"/>
              <a:gd name="T38" fmla="*/ 123 w 217"/>
              <a:gd name="T39" fmla="*/ 134 h 198"/>
              <a:gd name="T40" fmla="*/ 123 w 217"/>
              <a:gd name="T41" fmla="*/ 134 h 198"/>
              <a:gd name="T42" fmla="*/ 155 w 217"/>
              <a:gd name="T43" fmla="*/ 105 h 198"/>
              <a:gd name="T44" fmla="*/ 202 w 217"/>
              <a:gd name="T45" fmla="*/ 46 h 198"/>
              <a:gd name="T46" fmla="*/ 63 w 217"/>
              <a:gd name="T47" fmla="*/ 182 h 198"/>
              <a:gd name="T48" fmla="*/ 60 w 217"/>
              <a:gd name="T49" fmla="*/ 184 h 198"/>
              <a:gd name="T50" fmla="*/ 35 w 217"/>
              <a:gd name="T51" fmla="*/ 189 h 198"/>
              <a:gd name="T52" fmla="*/ 19 w 217"/>
              <a:gd name="T53" fmla="*/ 188 h 198"/>
              <a:gd name="T54" fmla="*/ 13 w 217"/>
              <a:gd name="T55" fmla="*/ 187 h 198"/>
              <a:gd name="T56" fmla="*/ 30 w 217"/>
              <a:gd name="T57" fmla="*/ 166 h 198"/>
              <a:gd name="T58" fmla="*/ 30 w 217"/>
              <a:gd name="T59" fmla="*/ 166 h 198"/>
              <a:gd name="T60" fmla="*/ 30 w 217"/>
              <a:gd name="T61" fmla="*/ 164 h 198"/>
              <a:gd name="T62" fmla="*/ 51 w 217"/>
              <a:gd name="T63" fmla="*/ 143 h 198"/>
              <a:gd name="T64" fmla="*/ 55 w 217"/>
              <a:gd name="T65" fmla="*/ 143 h 198"/>
              <a:gd name="T66" fmla="*/ 72 w 217"/>
              <a:gd name="T67" fmla="*/ 159 h 198"/>
              <a:gd name="T68" fmla="*/ 73 w 217"/>
              <a:gd name="T69" fmla="*/ 164 h 198"/>
              <a:gd name="T70" fmla="*/ 63 w 217"/>
              <a:gd name="T71" fmla="*/ 182 h 198"/>
              <a:gd name="T72" fmla="*/ 62 w 217"/>
              <a:gd name="T73" fmla="*/ 137 h 198"/>
              <a:gd name="T74" fmla="*/ 82 w 217"/>
              <a:gd name="T75" fmla="*/ 103 h 198"/>
              <a:gd name="T76" fmla="*/ 112 w 217"/>
              <a:gd name="T77" fmla="*/ 132 h 198"/>
              <a:gd name="T78" fmla="*/ 77 w 217"/>
              <a:gd name="T79" fmla="*/ 152 h 198"/>
              <a:gd name="T80" fmla="*/ 195 w 217"/>
              <a:gd name="T81" fmla="*/ 42 h 198"/>
              <a:gd name="T82" fmla="*/ 149 w 217"/>
              <a:gd name="T83" fmla="*/ 99 h 198"/>
              <a:gd name="T84" fmla="*/ 103 w 217"/>
              <a:gd name="T85" fmla="*/ 112 h 198"/>
              <a:gd name="T86" fmla="*/ 87 w 217"/>
              <a:gd name="T87" fmla="*/ 96 h 198"/>
              <a:gd name="T88" fmla="*/ 114 w 217"/>
              <a:gd name="T89" fmla="*/ 64 h 198"/>
              <a:gd name="T90" fmla="*/ 198 w 217"/>
              <a:gd name="T91" fmla="*/ 9 h 198"/>
              <a:gd name="T92" fmla="*/ 203 w 217"/>
              <a:gd name="T93" fmla="*/ 11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" h="198">
                <a:moveTo>
                  <a:pt x="209" y="5"/>
                </a:moveTo>
                <a:lnTo>
                  <a:pt x="209" y="5"/>
                </a:lnTo>
                <a:cubicBezTo>
                  <a:pt x="206" y="2"/>
                  <a:pt x="202" y="0"/>
                  <a:pt x="198" y="1"/>
                </a:cubicBezTo>
                <a:lnTo>
                  <a:pt x="198" y="1"/>
                </a:lnTo>
                <a:cubicBezTo>
                  <a:pt x="179" y="1"/>
                  <a:pt x="143" y="24"/>
                  <a:pt x="109" y="59"/>
                </a:cubicBezTo>
                <a:lnTo>
                  <a:pt x="109" y="59"/>
                </a:lnTo>
                <a:cubicBezTo>
                  <a:pt x="99" y="69"/>
                  <a:pt x="90" y="79"/>
                  <a:pt x="81" y="90"/>
                </a:cubicBezTo>
                <a:lnTo>
                  <a:pt x="81" y="90"/>
                </a:lnTo>
                <a:lnTo>
                  <a:pt x="78" y="94"/>
                </a:lnTo>
                <a:lnTo>
                  <a:pt x="76" y="97"/>
                </a:lnTo>
                <a:lnTo>
                  <a:pt x="76" y="97"/>
                </a:lnTo>
                <a:lnTo>
                  <a:pt x="76" y="97"/>
                </a:lnTo>
                <a:cubicBezTo>
                  <a:pt x="67" y="108"/>
                  <a:pt x="60" y="121"/>
                  <a:pt x="54" y="134"/>
                </a:cubicBezTo>
                <a:lnTo>
                  <a:pt x="54" y="134"/>
                </a:lnTo>
                <a:cubicBezTo>
                  <a:pt x="53" y="134"/>
                  <a:pt x="52" y="134"/>
                  <a:pt x="51" y="134"/>
                </a:cubicBezTo>
                <a:lnTo>
                  <a:pt x="51" y="134"/>
                </a:lnTo>
                <a:cubicBezTo>
                  <a:pt x="35" y="134"/>
                  <a:pt x="22" y="148"/>
                  <a:pt x="22" y="164"/>
                </a:cubicBezTo>
                <a:lnTo>
                  <a:pt x="22" y="164"/>
                </a:lnTo>
                <a:cubicBezTo>
                  <a:pt x="22" y="164"/>
                  <a:pt x="22" y="165"/>
                  <a:pt x="22" y="166"/>
                </a:cubicBezTo>
                <a:lnTo>
                  <a:pt x="22" y="166"/>
                </a:lnTo>
                <a:cubicBezTo>
                  <a:pt x="21" y="173"/>
                  <a:pt x="15" y="176"/>
                  <a:pt x="8" y="180"/>
                </a:cubicBezTo>
                <a:lnTo>
                  <a:pt x="8" y="180"/>
                </a:lnTo>
                <a:cubicBezTo>
                  <a:pt x="4" y="182"/>
                  <a:pt x="0" y="184"/>
                  <a:pt x="1" y="189"/>
                </a:cubicBezTo>
                <a:lnTo>
                  <a:pt x="1" y="189"/>
                </a:lnTo>
                <a:cubicBezTo>
                  <a:pt x="1" y="193"/>
                  <a:pt x="6" y="194"/>
                  <a:pt x="17" y="196"/>
                </a:cubicBezTo>
                <a:lnTo>
                  <a:pt x="17" y="196"/>
                </a:lnTo>
                <a:cubicBezTo>
                  <a:pt x="23" y="197"/>
                  <a:pt x="29" y="197"/>
                  <a:pt x="35" y="197"/>
                </a:cubicBezTo>
                <a:lnTo>
                  <a:pt x="35" y="197"/>
                </a:lnTo>
                <a:cubicBezTo>
                  <a:pt x="57" y="197"/>
                  <a:pt x="66" y="190"/>
                  <a:pt x="68" y="189"/>
                </a:cubicBezTo>
                <a:lnTo>
                  <a:pt x="68" y="189"/>
                </a:lnTo>
                <a:cubicBezTo>
                  <a:pt x="76" y="183"/>
                  <a:pt x="81" y="174"/>
                  <a:pt x="81" y="164"/>
                </a:cubicBezTo>
                <a:lnTo>
                  <a:pt x="81" y="164"/>
                </a:lnTo>
                <a:cubicBezTo>
                  <a:pt x="81" y="163"/>
                  <a:pt x="81" y="161"/>
                  <a:pt x="81" y="160"/>
                </a:cubicBezTo>
                <a:lnTo>
                  <a:pt x="81" y="160"/>
                </a:lnTo>
                <a:cubicBezTo>
                  <a:pt x="94" y="155"/>
                  <a:pt x="106" y="147"/>
                  <a:pt x="117" y="138"/>
                </a:cubicBezTo>
                <a:lnTo>
                  <a:pt x="117" y="138"/>
                </a:lnTo>
                <a:lnTo>
                  <a:pt x="120" y="137"/>
                </a:lnTo>
                <a:lnTo>
                  <a:pt x="120" y="137"/>
                </a:lnTo>
                <a:cubicBezTo>
                  <a:pt x="120" y="136"/>
                  <a:pt x="120" y="136"/>
                  <a:pt x="120" y="136"/>
                </a:cubicBezTo>
                <a:lnTo>
                  <a:pt x="123" y="134"/>
                </a:lnTo>
                <a:lnTo>
                  <a:pt x="123" y="134"/>
                </a:lnTo>
                <a:lnTo>
                  <a:pt x="123" y="134"/>
                </a:lnTo>
                <a:cubicBezTo>
                  <a:pt x="134" y="125"/>
                  <a:pt x="145" y="115"/>
                  <a:pt x="155" y="105"/>
                </a:cubicBezTo>
                <a:lnTo>
                  <a:pt x="155" y="105"/>
                </a:lnTo>
                <a:cubicBezTo>
                  <a:pt x="173" y="88"/>
                  <a:pt x="189" y="68"/>
                  <a:pt x="202" y="46"/>
                </a:cubicBezTo>
                <a:lnTo>
                  <a:pt x="202" y="46"/>
                </a:lnTo>
                <a:cubicBezTo>
                  <a:pt x="213" y="26"/>
                  <a:pt x="216" y="12"/>
                  <a:pt x="209" y="5"/>
                </a:cubicBezTo>
                <a:close/>
                <a:moveTo>
                  <a:pt x="63" y="182"/>
                </a:move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cubicBezTo>
                  <a:pt x="52" y="188"/>
                  <a:pt x="44" y="189"/>
                  <a:pt x="35" y="189"/>
                </a:cubicBezTo>
                <a:lnTo>
                  <a:pt x="35" y="189"/>
                </a:lnTo>
                <a:cubicBezTo>
                  <a:pt x="30" y="189"/>
                  <a:pt x="24" y="189"/>
                  <a:pt x="19" y="188"/>
                </a:cubicBezTo>
                <a:lnTo>
                  <a:pt x="19" y="188"/>
                </a:lnTo>
                <a:cubicBezTo>
                  <a:pt x="17" y="187"/>
                  <a:pt x="15" y="187"/>
                  <a:pt x="13" y="187"/>
                </a:cubicBezTo>
                <a:lnTo>
                  <a:pt x="13" y="187"/>
                </a:lnTo>
                <a:cubicBezTo>
                  <a:pt x="20" y="183"/>
                  <a:pt x="30" y="177"/>
                  <a:pt x="30" y="166"/>
                </a:cubicBezTo>
                <a:lnTo>
                  <a:pt x="30" y="166"/>
                </a:lnTo>
                <a:lnTo>
                  <a:pt x="30" y="166"/>
                </a:lnTo>
                <a:lnTo>
                  <a:pt x="30" y="166"/>
                </a:lnTo>
                <a:cubicBezTo>
                  <a:pt x="30" y="165"/>
                  <a:pt x="30" y="164"/>
                  <a:pt x="30" y="164"/>
                </a:cubicBezTo>
                <a:lnTo>
                  <a:pt x="30" y="164"/>
                </a:lnTo>
                <a:cubicBezTo>
                  <a:pt x="30" y="152"/>
                  <a:pt x="39" y="143"/>
                  <a:pt x="51" y="143"/>
                </a:cubicBezTo>
                <a:lnTo>
                  <a:pt x="51" y="143"/>
                </a:lnTo>
                <a:cubicBezTo>
                  <a:pt x="53" y="143"/>
                  <a:pt x="54" y="143"/>
                  <a:pt x="55" y="143"/>
                </a:cubicBezTo>
                <a:lnTo>
                  <a:pt x="56" y="143"/>
                </a:lnTo>
                <a:lnTo>
                  <a:pt x="72" y="159"/>
                </a:lnTo>
                <a:lnTo>
                  <a:pt x="72" y="159"/>
                </a:lnTo>
                <a:cubicBezTo>
                  <a:pt x="72" y="161"/>
                  <a:pt x="73" y="162"/>
                  <a:pt x="73" y="164"/>
                </a:cubicBezTo>
                <a:lnTo>
                  <a:pt x="73" y="164"/>
                </a:lnTo>
                <a:cubicBezTo>
                  <a:pt x="73" y="171"/>
                  <a:pt x="69" y="178"/>
                  <a:pt x="63" y="182"/>
                </a:cubicBezTo>
                <a:close/>
                <a:moveTo>
                  <a:pt x="77" y="152"/>
                </a:moveTo>
                <a:lnTo>
                  <a:pt x="62" y="137"/>
                </a:lnTo>
                <a:lnTo>
                  <a:pt x="62" y="137"/>
                </a:lnTo>
                <a:cubicBezTo>
                  <a:pt x="67" y="125"/>
                  <a:pt x="74" y="113"/>
                  <a:pt x="82" y="103"/>
                </a:cubicBezTo>
                <a:lnTo>
                  <a:pt x="97" y="118"/>
                </a:lnTo>
                <a:lnTo>
                  <a:pt x="112" y="132"/>
                </a:lnTo>
                <a:lnTo>
                  <a:pt x="112" y="132"/>
                </a:lnTo>
                <a:cubicBezTo>
                  <a:pt x="101" y="141"/>
                  <a:pt x="89" y="148"/>
                  <a:pt x="77" y="152"/>
                </a:cubicBezTo>
                <a:close/>
                <a:moveTo>
                  <a:pt x="195" y="42"/>
                </a:moveTo>
                <a:lnTo>
                  <a:pt x="195" y="42"/>
                </a:lnTo>
                <a:cubicBezTo>
                  <a:pt x="182" y="63"/>
                  <a:pt x="167" y="82"/>
                  <a:pt x="149" y="99"/>
                </a:cubicBezTo>
                <a:lnTo>
                  <a:pt x="149" y="99"/>
                </a:lnTo>
                <a:cubicBezTo>
                  <a:pt x="139" y="109"/>
                  <a:pt x="129" y="119"/>
                  <a:pt x="117" y="128"/>
                </a:cubicBezTo>
                <a:lnTo>
                  <a:pt x="103" y="112"/>
                </a:lnTo>
                <a:lnTo>
                  <a:pt x="87" y="96"/>
                </a:lnTo>
                <a:lnTo>
                  <a:pt x="87" y="96"/>
                </a:lnTo>
                <a:cubicBezTo>
                  <a:pt x="96" y="85"/>
                  <a:pt x="105" y="74"/>
                  <a:pt x="114" y="64"/>
                </a:cubicBezTo>
                <a:lnTo>
                  <a:pt x="114" y="64"/>
                </a:lnTo>
                <a:cubicBezTo>
                  <a:pt x="150" y="28"/>
                  <a:pt x="184" y="9"/>
                  <a:pt x="198" y="9"/>
                </a:cubicBezTo>
                <a:lnTo>
                  <a:pt x="198" y="9"/>
                </a:lnTo>
                <a:cubicBezTo>
                  <a:pt x="199" y="9"/>
                  <a:pt x="201" y="9"/>
                  <a:pt x="203" y="11"/>
                </a:cubicBezTo>
                <a:lnTo>
                  <a:pt x="203" y="11"/>
                </a:lnTo>
                <a:cubicBezTo>
                  <a:pt x="206" y="14"/>
                  <a:pt x="205" y="23"/>
                  <a:pt x="195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Freeform 215"/>
          <p:cNvSpPr>
            <a:spLocks noChangeArrowheads="1"/>
          </p:cNvSpPr>
          <p:nvPr/>
        </p:nvSpPr>
        <p:spPr bwMode="auto">
          <a:xfrm>
            <a:off x="3862334" y="3283956"/>
            <a:ext cx="284287" cy="266879"/>
          </a:xfrm>
          <a:custGeom>
            <a:avLst/>
            <a:gdLst>
              <a:gd name="T0" fmla="*/ 201 w 218"/>
              <a:gd name="T1" fmla="*/ 89 h 203"/>
              <a:gd name="T2" fmla="*/ 202 w 218"/>
              <a:gd name="T3" fmla="*/ 81 h 203"/>
              <a:gd name="T4" fmla="*/ 95 w 218"/>
              <a:gd name="T5" fmla="*/ 48 h 203"/>
              <a:gd name="T6" fmla="*/ 38 w 218"/>
              <a:gd name="T7" fmla="*/ 79 h 203"/>
              <a:gd name="T8" fmla="*/ 2 w 218"/>
              <a:gd name="T9" fmla="*/ 126 h 203"/>
              <a:gd name="T10" fmla="*/ 83 w 218"/>
              <a:gd name="T11" fmla="*/ 166 h 203"/>
              <a:gd name="T12" fmla="*/ 106 w 218"/>
              <a:gd name="T13" fmla="*/ 196 h 203"/>
              <a:gd name="T14" fmla="*/ 145 w 218"/>
              <a:gd name="T15" fmla="*/ 166 h 203"/>
              <a:gd name="T16" fmla="*/ 173 w 218"/>
              <a:gd name="T17" fmla="*/ 166 h 203"/>
              <a:gd name="T18" fmla="*/ 217 w 218"/>
              <a:gd name="T19" fmla="*/ 123 h 203"/>
              <a:gd name="T20" fmla="*/ 115 w 218"/>
              <a:gd name="T21" fmla="*/ 191 h 203"/>
              <a:gd name="T22" fmla="*/ 112 w 218"/>
              <a:gd name="T23" fmla="*/ 191 h 203"/>
              <a:gd name="T24" fmla="*/ 101 w 218"/>
              <a:gd name="T25" fmla="*/ 140 h 203"/>
              <a:gd name="T26" fmla="*/ 101 w 218"/>
              <a:gd name="T27" fmla="*/ 82 h 203"/>
              <a:gd name="T28" fmla="*/ 124 w 218"/>
              <a:gd name="T29" fmla="*/ 80 h 203"/>
              <a:gd name="T30" fmla="*/ 126 w 218"/>
              <a:gd name="T31" fmla="*/ 82 h 203"/>
              <a:gd name="T32" fmla="*/ 154 w 218"/>
              <a:gd name="T33" fmla="*/ 140 h 203"/>
              <a:gd name="T34" fmla="*/ 134 w 218"/>
              <a:gd name="T35" fmla="*/ 166 h 203"/>
              <a:gd name="T36" fmla="*/ 115 w 218"/>
              <a:gd name="T37" fmla="*/ 191 h 203"/>
              <a:gd name="T38" fmla="*/ 151 w 218"/>
              <a:gd name="T39" fmla="*/ 158 h 203"/>
              <a:gd name="T40" fmla="*/ 161 w 218"/>
              <a:gd name="T41" fmla="*/ 145 h 203"/>
              <a:gd name="T42" fmla="*/ 134 w 218"/>
              <a:gd name="T43" fmla="*/ 132 h 203"/>
              <a:gd name="T44" fmla="*/ 134 w 218"/>
              <a:gd name="T45" fmla="*/ 82 h 203"/>
              <a:gd name="T46" fmla="*/ 103 w 218"/>
              <a:gd name="T47" fmla="*/ 72 h 203"/>
              <a:gd name="T48" fmla="*/ 93 w 218"/>
              <a:gd name="T49" fmla="*/ 82 h 203"/>
              <a:gd name="T50" fmla="*/ 73 w 218"/>
              <a:gd name="T51" fmla="*/ 132 h 203"/>
              <a:gd name="T52" fmla="*/ 67 w 218"/>
              <a:gd name="T53" fmla="*/ 145 h 203"/>
              <a:gd name="T54" fmla="*/ 46 w 218"/>
              <a:gd name="T55" fmla="*/ 158 h 203"/>
              <a:gd name="T56" fmla="*/ 10 w 218"/>
              <a:gd name="T57" fmla="*/ 124 h 203"/>
              <a:gd name="T58" fmla="*/ 43 w 218"/>
              <a:gd name="T59" fmla="*/ 87 h 203"/>
              <a:gd name="T60" fmla="*/ 46 w 218"/>
              <a:gd name="T61" fmla="*/ 83 h 203"/>
              <a:gd name="T62" fmla="*/ 94 w 218"/>
              <a:gd name="T63" fmla="*/ 57 h 203"/>
              <a:gd name="T64" fmla="*/ 100 w 218"/>
              <a:gd name="T65" fmla="*/ 56 h 203"/>
              <a:gd name="T66" fmla="*/ 160 w 218"/>
              <a:gd name="T67" fmla="*/ 33 h 203"/>
              <a:gd name="T68" fmla="*/ 193 w 218"/>
              <a:gd name="T69" fmla="*/ 90 h 203"/>
              <a:gd name="T70" fmla="*/ 194 w 218"/>
              <a:gd name="T71" fmla="*/ 94 h 203"/>
              <a:gd name="T72" fmla="*/ 209 w 218"/>
              <a:gd name="T73" fmla="*/ 123 h 203"/>
              <a:gd name="T74" fmla="*/ 173 w 218"/>
              <a:gd name="T75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03">
                <a:moveTo>
                  <a:pt x="201" y="89"/>
                </a:moveTo>
                <a:lnTo>
                  <a:pt x="201" y="89"/>
                </a:lnTo>
                <a:cubicBezTo>
                  <a:pt x="202" y="86"/>
                  <a:pt x="202" y="84"/>
                  <a:pt x="202" y="81"/>
                </a:cubicBezTo>
                <a:lnTo>
                  <a:pt x="202" y="81"/>
                </a:lnTo>
                <a:cubicBezTo>
                  <a:pt x="202" y="23"/>
                  <a:pt x="126" y="0"/>
                  <a:pt x="95" y="48"/>
                </a:cubicBezTo>
                <a:lnTo>
                  <a:pt x="95" y="48"/>
                </a:lnTo>
                <a:cubicBezTo>
                  <a:pt x="70" y="35"/>
                  <a:pt x="41" y="52"/>
                  <a:pt x="38" y="79"/>
                </a:cubicBezTo>
                <a:lnTo>
                  <a:pt x="38" y="79"/>
                </a:lnTo>
                <a:cubicBezTo>
                  <a:pt x="16" y="83"/>
                  <a:pt x="0" y="103"/>
                  <a:pt x="2" y="126"/>
                </a:cubicBezTo>
                <a:lnTo>
                  <a:pt x="2" y="126"/>
                </a:lnTo>
                <a:cubicBezTo>
                  <a:pt x="4" y="149"/>
                  <a:pt x="23" y="166"/>
                  <a:pt x="46" y="166"/>
                </a:cubicBezTo>
                <a:lnTo>
                  <a:pt x="83" y="166"/>
                </a:lnTo>
                <a:lnTo>
                  <a:pt x="106" y="196"/>
                </a:lnTo>
                <a:lnTo>
                  <a:pt x="106" y="196"/>
                </a:lnTo>
                <a:cubicBezTo>
                  <a:pt x="110" y="202"/>
                  <a:pt x="117" y="202"/>
                  <a:pt x="122" y="196"/>
                </a:cubicBezTo>
                <a:lnTo>
                  <a:pt x="145" y="166"/>
                </a:lnTo>
                <a:lnTo>
                  <a:pt x="173" y="166"/>
                </a:lnTo>
                <a:lnTo>
                  <a:pt x="173" y="166"/>
                </a:lnTo>
                <a:cubicBezTo>
                  <a:pt x="198" y="166"/>
                  <a:pt x="217" y="147"/>
                  <a:pt x="217" y="123"/>
                </a:cubicBezTo>
                <a:lnTo>
                  <a:pt x="217" y="123"/>
                </a:lnTo>
                <a:cubicBezTo>
                  <a:pt x="217" y="109"/>
                  <a:pt x="211" y="97"/>
                  <a:pt x="201" y="89"/>
                </a:cubicBezTo>
                <a:close/>
                <a:moveTo>
                  <a:pt x="115" y="191"/>
                </a:moveTo>
                <a:lnTo>
                  <a:pt x="115" y="191"/>
                </a:lnTo>
                <a:cubicBezTo>
                  <a:pt x="115" y="192"/>
                  <a:pt x="113" y="192"/>
                  <a:pt x="112" y="191"/>
                </a:cubicBezTo>
                <a:lnTo>
                  <a:pt x="73" y="140"/>
                </a:lnTo>
                <a:lnTo>
                  <a:pt x="101" y="140"/>
                </a:lnTo>
                <a:lnTo>
                  <a:pt x="101" y="82"/>
                </a:lnTo>
                <a:lnTo>
                  <a:pt x="101" y="82"/>
                </a:lnTo>
                <a:cubicBezTo>
                  <a:pt x="101" y="81"/>
                  <a:pt x="103" y="80"/>
                  <a:pt x="103" y="80"/>
                </a:cubicBezTo>
                <a:lnTo>
                  <a:pt x="124" y="80"/>
                </a:lnTo>
                <a:lnTo>
                  <a:pt x="124" y="80"/>
                </a:lnTo>
                <a:cubicBezTo>
                  <a:pt x="125" y="80"/>
                  <a:pt x="126" y="81"/>
                  <a:pt x="126" y="82"/>
                </a:cubicBezTo>
                <a:lnTo>
                  <a:pt x="126" y="140"/>
                </a:lnTo>
                <a:lnTo>
                  <a:pt x="154" y="140"/>
                </a:lnTo>
                <a:lnTo>
                  <a:pt x="140" y="159"/>
                </a:lnTo>
                <a:lnTo>
                  <a:pt x="134" y="166"/>
                </a:lnTo>
                <a:lnTo>
                  <a:pt x="134" y="166"/>
                </a:lnTo>
                <a:lnTo>
                  <a:pt x="115" y="191"/>
                </a:lnTo>
                <a:close/>
                <a:moveTo>
                  <a:pt x="173" y="158"/>
                </a:moveTo>
                <a:lnTo>
                  <a:pt x="151" y="158"/>
                </a:lnTo>
                <a:lnTo>
                  <a:pt x="161" y="145"/>
                </a:lnTo>
                <a:lnTo>
                  <a:pt x="161" y="145"/>
                </a:lnTo>
                <a:cubicBezTo>
                  <a:pt x="166" y="140"/>
                  <a:pt x="162" y="131"/>
                  <a:pt x="154" y="132"/>
                </a:cubicBezTo>
                <a:lnTo>
                  <a:pt x="134" y="132"/>
                </a:lnTo>
                <a:lnTo>
                  <a:pt x="134" y="82"/>
                </a:lnTo>
                <a:lnTo>
                  <a:pt x="134" y="82"/>
                </a:lnTo>
                <a:cubicBezTo>
                  <a:pt x="134" y="76"/>
                  <a:pt x="130" y="72"/>
                  <a:pt x="124" y="72"/>
                </a:cubicBezTo>
                <a:lnTo>
                  <a:pt x="103" y="72"/>
                </a:lnTo>
                <a:lnTo>
                  <a:pt x="103" y="72"/>
                </a:lnTo>
                <a:cubicBezTo>
                  <a:pt x="98" y="72"/>
                  <a:pt x="93" y="76"/>
                  <a:pt x="93" y="82"/>
                </a:cubicBezTo>
                <a:lnTo>
                  <a:pt x="93" y="132"/>
                </a:lnTo>
                <a:lnTo>
                  <a:pt x="73" y="132"/>
                </a:lnTo>
                <a:lnTo>
                  <a:pt x="73" y="132"/>
                </a:lnTo>
                <a:cubicBezTo>
                  <a:pt x="66" y="131"/>
                  <a:pt x="61" y="140"/>
                  <a:pt x="67" y="145"/>
                </a:cubicBezTo>
                <a:lnTo>
                  <a:pt x="76" y="158"/>
                </a:lnTo>
                <a:lnTo>
                  <a:pt x="46" y="158"/>
                </a:lnTo>
                <a:lnTo>
                  <a:pt x="46" y="158"/>
                </a:lnTo>
                <a:cubicBezTo>
                  <a:pt x="27" y="158"/>
                  <a:pt x="11" y="143"/>
                  <a:pt x="10" y="124"/>
                </a:cubicBezTo>
                <a:lnTo>
                  <a:pt x="10" y="124"/>
                </a:lnTo>
                <a:cubicBezTo>
                  <a:pt x="9" y="105"/>
                  <a:pt x="24" y="89"/>
                  <a:pt x="43" y="87"/>
                </a:cubicBezTo>
                <a:lnTo>
                  <a:pt x="46" y="86"/>
                </a:lnTo>
                <a:lnTo>
                  <a:pt x="46" y="83"/>
                </a:lnTo>
                <a:lnTo>
                  <a:pt x="46" y="83"/>
                </a:lnTo>
                <a:cubicBezTo>
                  <a:pt x="46" y="58"/>
                  <a:pt x="73" y="44"/>
                  <a:pt x="94" y="57"/>
                </a:cubicBezTo>
                <a:lnTo>
                  <a:pt x="97" y="60"/>
                </a:lnTo>
                <a:lnTo>
                  <a:pt x="100" y="56"/>
                </a:lnTo>
                <a:lnTo>
                  <a:pt x="100" y="56"/>
                </a:lnTo>
                <a:cubicBezTo>
                  <a:pt x="112" y="34"/>
                  <a:pt x="137" y="25"/>
                  <a:pt x="160" y="33"/>
                </a:cubicBezTo>
                <a:lnTo>
                  <a:pt x="160" y="33"/>
                </a:lnTo>
                <a:cubicBezTo>
                  <a:pt x="183" y="42"/>
                  <a:pt x="197" y="65"/>
                  <a:pt x="193" y="90"/>
                </a:cubicBezTo>
                <a:lnTo>
                  <a:pt x="192" y="92"/>
                </a:lnTo>
                <a:lnTo>
                  <a:pt x="194" y="94"/>
                </a:lnTo>
                <a:lnTo>
                  <a:pt x="194" y="94"/>
                </a:lnTo>
                <a:cubicBezTo>
                  <a:pt x="204" y="100"/>
                  <a:pt x="209" y="111"/>
                  <a:pt x="209" y="123"/>
                </a:cubicBezTo>
                <a:lnTo>
                  <a:pt x="209" y="123"/>
                </a:lnTo>
                <a:cubicBezTo>
                  <a:pt x="209" y="142"/>
                  <a:pt x="193" y="158"/>
                  <a:pt x="173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Freeform 216"/>
          <p:cNvSpPr>
            <a:spLocks noChangeArrowheads="1"/>
          </p:cNvSpPr>
          <p:nvPr/>
        </p:nvSpPr>
        <p:spPr bwMode="auto">
          <a:xfrm>
            <a:off x="3862334" y="2721187"/>
            <a:ext cx="284287" cy="284286"/>
          </a:xfrm>
          <a:custGeom>
            <a:avLst/>
            <a:gdLst>
              <a:gd name="T0" fmla="*/ 171 w 216"/>
              <a:gd name="T1" fmla="*/ 65 h 216"/>
              <a:gd name="T2" fmla="*/ 44 w 216"/>
              <a:gd name="T3" fmla="*/ 41 h 216"/>
              <a:gd name="T4" fmla="*/ 44 w 216"/>
              <a:gd name="T5" fmla="*/ 88 h 216"/>
              <a:gd name="T6" fmla="*/ 215 w 216"/>
              <a:gd name="T7" fmla="*/ 83 h 216"/>
              <a:gd name="T8" fmla="*/ 25 w 216"/>
              <a:gd name="T9" fmla="*/ 215 h 216"/>
              <a:gd name="T10" fmla="*/ 0 w 216"/>
              <a:gd name="T11" fmla="*/ 83 h 216"/>
              <a:gd name="T12" fmla="*/ 1 w 216"/>
              <a:gd name="T13" fmla="*/ 77 h 216"/>
              <a:gd name="T14" fmla="*/ 2 w 216"/>
              <a:gd name="T15" fmla="*/ 73 h 216"/>
              <a:gd name="T16" fmla="*/ 4 w 216"/>
              <a:gd name="T17" fmla="*/ 69 h 216"/>
              <a:gd name="T18" fmla="*/ 7 w 216"/>
              <a:gd name="T19" fmla="*/ 66 h 216"/>
              <a:gd name="T20" fmla="*/ 10 w 216"/>
              <a:gd name="T21" fmla="*/ 63 h 216"/>
              <a:gd name="T22" fmla="*/ 14 w 216"/>
              <a:gd name="T23" fmla="*/ 61 h 216"/>
              <a:gd name="T24" fmla="*/ 17 w 216"/>
              <a:gd name="T25" fmla="*/ 21 h 216"/>
              <a:gd name="T26" fmla="*/ 177 w 216"/>
              <a:gd name="T27" fmla="*/ 0 h 216"/>
              <a:gd name="T28" fmla="*/ 198 w 216"/>
              <a:gd name="T29" fmla="*/ 59 h 216"/>
              <a:gd name="T30" fmla="*/ 202 w 216"/>
              <a:gd name="T31" fmla="*/ 61 h 216"/>
              <a:gd name="T32" fmla="*/ 206 w 216"/>
              <a:gd name="T33" fmla="*/ 64 h 216"/>
              <a:gd name="T34" fmla="*/ 209 w 216"/>
              <a:gd name="T35" fmla="*/ 67 h 216"/>
              <a:gd name="T36" fmla="*/ 211 w 216"/>
              <a:gd name="T37" fmla="*/ 70 h 216"/>
              <a:gd name="T38" fmla="*/ 214 w 216"/>
              <a:gd name="T39" fmla="*/ 74 h 216"/>
              <a:gd name="T40" fmla="*/ 215 w 216"/>
              <a:gd name="T41" fmla="*/ 78 h 216"/>
              <a:gd name="T42" fmla="*/ 207 w 216"/>
              <a:gd name="T43" fmla="*/ 83 h 216"/>
              <a:gd name="T44" fmla="*/ 206 w 216"/>
              <a:gd name="T45" fmla="*/ 80 h 216"/>
              <a:gd name="T46" fmla="*/ 205 w 216"/>
              <a:gd name="T47" fmla="*/ 76 h 216"/>
              <a:gd name="T48" fmla="*/ 203 w 216"/>
              <a:gd name="T49" fmla="*/ 73 h 216"/>
              <a:gd name="T50" fmla="*/ 198 w 216"/>
              <a:gd name="T51" fmla="*/ 88 h 216"/>
              <a:gd name="T52" fmla="*/ 142 w 216"/>
              <a:gd name="T53" fmla="*/ 121 h 216"/>
              <a:gd name="T54" fmla="*/ 108 w 216"/>
              <a:gd name="T55" fmla="*/ 144 h 216"/>
              <a:gd name="T56" fmla="*/ 190 w 216"/>
              <a:gd name="T57" fmla="*/ 21 h 216"/>
              <a:gd name="T58" fmla="*/ 38 w 216"/>
              <a:gd name="T59" fmla="*/ 9 h 216"/>
              <a:gd name="T60" fmla="*/ 17 w 216"/>
              <a:gd name="T61" fmla="*/ 88 h 216"/>
              <a:gd name="T62" fmla="*/ 15 w 216"/>
              <a:gd name="T63" fmla="*/ 70 h 216"/>
              <a:gd name="T64" fmla="*/ 13 w 216"/>
              <a:gd name="T65" fmla="*/ 71 h 216"/>
              <a:gd name="T66" fmla="*/ 12 w 216"/>
              <a:gd name="T67" fmla="*/ 73 h 216"/>
              <a:gd name="T68" fmla="*/ 10 w 216"/>
              <a:gd name="T69" fmla="*/ 75 h 216"/>
              <a:gd name="T70" fmla="*/ 9 w 216"/>
              <a:gd name="T71" fmla="*/ 78 h 216"/>
              <a:gd name="T72" fmla="*/ 9 w 216"/>
              <a:gd name="T73" fmla="*/ 80 h 216"/>
              <a:gd name="T74" fmla="*/ 8 w 216"/>
              <a:gd name="T75" fmla="*/ 93 h 216"/>
              <a:gd name="T76" fmla="*/ 108 w 216"/>
              <a:gd name="T77" fmla="*/ 154 h 216"/>
              <a:gd name="T78" fmla="*/ 9 w 216"/>
              <a:gd name="T79" fmla="*/ 191 h 216"/>
              <a:gd name="T80" fmla="*/ 9 w 216"/>
              <a:gd name="T81" fmla="*/ 195 h 216"/>
              <a:gd name="T82" fmla="*/ 10 w 216"/>
              <a:gd name="T83" fmla="*/ 197 h 216"/>
              <a:gd name="T84" fmla="*/ 12 w 216"/>
              <a:gd name="T85" fmla="*/ 200 h 216"/>
              <a:gd name="T86" fmla="*/ 14 w 216"/>
              <a:gd name="T87" fmla="*/ 202 h 216"/>
              <a:gd name="T88" fmla="*/ 17 w 216"/>
              <a:gd name="T89" fmla="*/ 204 h 216"/>
              <a:gd name="T90" fmla="*/ 20 w 216"/>
              <a:gd name="T91" fmla="*/ 205 h 216"/>
              <a:gd name="T92" fmla="*/ 25 w 216"/>
              <a:gd name="T93" fmla="*/ 206 h 216"/>
              <a:gd name="T94" fmla="*/ 193 w 216"/>
              <a:gd name="T95" fmla="*/ 206 h 216"/>
              <a:gd name="T96" fmla="*/ 196 w 216"/>
              <a:gd name="T97" fmla="*/ 205 h 216"/>
              <a:gd name="T98" fmla="*/ 199 w 216"/>
              <a:gd name="T99" fmla="*/ 203 h 216"/>
              <a:gd name="T100" fmla="*/ 202 w 216"/>
              <a:gd name="T101" fmla="*/ 201 h 216"/>
              <a:gd name="T102" fmla="*/ 204 w 216"/>
              <a:gd name="T103" fmla="*/ 199 h 216"/>
              <a:gd name="T104" fmla="*/ 205 w 216"/>
              <a:gd name="T105" fmla="*/ 196 h 216"/>
              <a:gd name="T106" fmla="*/ 206 w 216"/>
              <a:gd name="T107" fmla="*/ 193 h 216"/>
              <a:gd name="T108" fmla="*/ 207 w 216"/>
              <a:gd name="T109" fmla="*/ 93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16">
                <a:moveTo>
                  <a:pt x="171" y="74"/>
                </a:moveTo>
                <a:lnTo>
                  <a:pt x="44" y="74"/>
                </a:lnTo>
                <a:lnTo>
                  <a:pt x="44" y="65"/>
                </a:lnTo>
                <a:lnTo>
                  <a:pt x="171" y="65"/>
                </a:lnTo>
                <a:lnTo>
                  <a:pt x="171" y="74"/>
                </a:lnTo>
                <a:close/>
                <a:moveTo>
                  <a:pt x="124" y="31"/>
                </a:moveTo>
                <a:lnTo>
                  <a:pt x="44" y="31"/>
                </a:lnTo>
                <a:lnTo>
                  <a:pt x="44" y="41"/>
                </a:lnTo>
                <a:lnTo>
                  <a:pt x="124" y="41"/>
                </a:lnTo>
                <a:lnTo>
                  <a:pt x="124" y="31"/>
                </a:lnTo>
                <a:close/>
                <a:moveTo>
                  <a:pt x="171" y="88"/>
                </a:moveTo>
                <a:lnTo>
                  <a:pt x="44" y="88"/>
                </a:lnTo>
                <a:lnTo>
                  <a:pt x="44" y="98"/>
                </a:lnTo>
                <a:lnTo>
                  <a:pt x="171" y="98"/>
                </a:lnTo>
                <a:lnTo>
                  <a:pt x="171" y="88"/>
                </a:lnTo>
                <a:close/>
                <a:moveTo>
                  <a:pt x="215" y="83"/>
                </a:moveTo>
                <a:lnTo>
                  <a:pt x="215" y="190"/>
                </a:lnTo>
                <a:lnTo>
                  <a:pt x="215" y="190"/>
                </a:lnTo>
                <a:cubicBezTo>
                  <a:pt x="215" y="203"/>
                  <a:pt x="204" y="215"/>
                  <a:pt x="190" y="215"/>
                </a:cubicBezTo>
                <a:lnTo>
                  <a:pt x="25" y="215"/>
                </a:lnTo>
                <a:lnTo>
                  <a:pt x="25" y="215"/>
                </a:lnTo>
                <a:cubicBezTo>
                  <a:pt x="11" y="215"/>
                  <a:pt x="0" y="203"/>
                  <a:pt x="0" y="190"/>
                </a:cubicBezTo>
                <a:lnTo>
                  <a:pt x="0" y="83"/>
                </a:lnTo>
                <a:lnTo>
                  <a:pt x="0" y="83"/>
                </a:lnTo>
                <a:cubicBezTo>
                  <a:pt x="0" y="82"/>
                  <a:pt x="0" y="80"/>
                  <a:pt x="0" y="79"/>
                </a:cubicBezTo>
                <a:lnTo>
                  <a:pt x="0" y="79"/>
                </a:lnTo>
                <a:cubicBezTo>
                  <a:pt x="1" y="78"/>
                  <a:pt x="1" y="78"/>
                  <a:pt x="1" y="77"/>
                </a:cubicBezTo>
                <a:lnTo>
                  <a:pt x="1" y="77"/>
                </a:lnTo>
                <a:cubicBezTo>
                  <a:pt x="1" y="76"/>
                  <a:pt x="1" y="75"/>
                  <a:pt x="2" y="74"/>
                </a:cubicBezTo>
                <a:lnTo>
                  <a:pt x="2" y="74"/>
                </a:lnTo>
                <a:lnTo>
                  <a:pt x="2" y="73"/>
                </a:lnTo>
                <a:lnTo>
                  <a:pt x="2" y="73"/>
                </a:lnTo>
                <a:cubicBezTo>
                  <a:pt x="3" y="72"/>
                  <a:pt x="3" y="71"/>
                  <a:pt x="3" y="70"/>
                </a:cubicBezTo>
                <a:lnTo>
                  <a:pt x="3" y="70"/>
                </a:lnTo>
                <a:cubicBezTo>
                  <a:pt x="4" y="70"/>
                  <a:pt x="4" y="70"/>
                  <a:pt x="4" y="69"/>
                </a:cubicBezTo>
                <a:lnTo>
                  <a:pt x="4" y="69"/>
                </a:lnTo>
                <a:cubicBezTo>
                  <a:pt x="5" y="68"/>
                  <a:pt x="5" y="68"/>
                  <a:pt x="6" y="67"/>
                </a:cubicBezTo>
                <a:lnTo>
                  <a:pt x="6" y="67"/>
                </a:lnTo>
                <a:lnTo>
                  <a:pt x="7" y="66"/>
                </a:lnTo>
                <a:lnTo>
                  <a:pt x="7" y="66"/>
                </a:lnTo>
                <a:cubicBezTo>
                  <a:pt x="8" y="65"/>
                  <a:pt x="8" y="65"/>
                  <a:pt x="9" y="64"/>
                </a:cubicBezTo>
                <a:lnTo>
                  <a:pt x="9" y="64"/>
                </a:lnTo>
                <a:lnTo>
                  <a:pt x="10" y="63"/>
                </a:lnTo>
                <a:lnTo>
                  <a:pt x="10" y="63"/>
                </a:lnTo>
                <a:cubicBezTo>
                  <a:pt x="11" y="62"/>
                  <a:pt x="12" y="62"/>
                  <a:pt x="13" y="61"/>
                </a:cubicBezTo>
                <a:lnTo>
                  <a:pt x="13" y="61"/>
                </a:lnTo>
                <a:cubicBezTo>
                  <a:pt x="13" y="61"/>
                  <a:pt x="13" y="61"/>
                  <a:pt x="14" y="61"/>
                </a:cubicBezTo>
                <a:lnTo>
                  <a:pt x="14" y="61"/>
                </a:lnTo>
                <a:cubicBezTo>
                  <a:pt x="15" y="60"/>
                  <a:pt x="16" y="60"/>
                  <a:pt x="16" y="60"/>
                </a:cubicBezTo>
                <a:lnTo>
                  <a:pt x="16" y="60"/>
                </a:lnTo>
                <a:cubicBezTo>
                  <a:pt x="17" y="60"/>
                  <a:pt x="17" y="59"/>
                  <a:pt x="17" y="59"/>
                </a:cubicBezTo>
                <a:lnTo>
                  <a:pt x="17" y="21"/>
                </a:lnTo>
                <a:lnTo>
                  <a:pt x="17" y="21"/>
                </a:lnTo>
                <a:cubicBezTo>
                  <a:pt x="17" y="10"/>
                  <a:pt x="26" y="0"/>
                  <a:pt x="38" y="0"/>
                </a:cubicBezTo>
                <a:lnTo>
                  <a:pt x="177" y="0"/>
                </a:lnTo>
                <a:lnTo>
                  <a:pt x="177" y="0"/>
                </a:lnTo>
                <a:cubicBezTo>
                  <a:pt x="189" y="0"/>
                  <a:pt x="198" y="10"/>
                  <a:pt x="198" y="21"/>
                </a:cubicBez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cubicBezTo>
                  <a:pt x="199" y="60"/>
                  <a:pt x="200" y="60"/>
                  <a:pt x="200" y="60"/>
                </a:cubicBezTo>
                <a:lnTo>
                  <a:pt x="200" y="60"/>
                </a:lnTo>
                <a:cubicBezTo>
                  <a:pt x="201" y="61"/>
                  <a:pt x="202" y="61"/>
                  <a:pt x="202" y="61"/>
                </a:cubicBezTo>
                <a:lnTo>
                  <a:pt x="202" y="61"/>
                </a:lnTo>
                <a:cubicBezTo>
                  <a:pt x="203" y="62"/>
                  <a:pt x="203" y="62"/>
                  <a:pt x="204" y="63"/>
                </a:cubicBezTo>
                <a:lnTo>
                  <a:pt x="204" y="63"/>
                </a:lnTo>
                <a:cubicBezTo>
                  <a:pt x="205" y="63"/>
                  <a:pt x="205" y="63"/>
                  <a:pt x="206" y="64"/>
                </a:cubicBezTo>
                <a:lnTo>
                  <a:pt x="206" y="64"/>
                </a:lnTo>
                <a:lnTo>
                  <a:pt x="207" y="65"/>
                </a:lnTo>
                <a:lnTo>
                  <a:pt x="207" y="65"/>
                </a:lnTo>
                <a:cubicBezTo>
                  <a:pt x="208" y="66"/>
                  <a:pt x="208" y="66"/>
                  <a:pt x="209" y="67"/>
                </a:cubicBezTo>
                <a:lnTo>
                  <a:pt x="209" y="67"/>
                </a:lnTo>
                <a:cubicBezTo>
                  <a:pt x="209" y="67"/>
                  <a:pt x="210" y="68"/>
                  <a:pt x="210" y="69"/>
                </a:cubicBezTo>
                <a:lnTo>
                  <a:pt x="210" y="69"/>
                </a:lnTo>
                <a:cubicBezTo>
                  <a:pt x="211" y="69"/>
                  <a:pt x="211" y="70"/>
                  <a:pt x="211" y="70"/>
                </a:cubicBezTo>
                <a:lnTo>
                  <a:pt x="211" y="70"/>
                </a:lnTo>
                <a:cubicBezTo>
                  <a:pt x="212" y="71"/>
                  <a:pt x="212" y="72"/>
                  <a:pt x="213" y="73"/>
                </a:cubicBezTo>
                <a:lnTo>
                  <a:pt x="213" y="73"/>
                </a:lnTo>
                <a:cubicBezTo>
                  <a:pt x="213" y="73"/>
                  <a:pt x="213" y="74"/>
                  <a:pt x="214" y="74"/>
                </a:cubicBezTo>
                <a:lnTo>
                  <a:pt x="214" y="74"/>
                </a:lnTo>
                <a:cubicBezTo>
                  <a:pt x="214" y="75"/>
                  <a:pt x="214" y="76"/>
                  <a:pt x="214" y="77"/>
                </a:cubicBezTo>
                <a:lnTo>
                  <a:pt x="214" y="77"/>
                </a:lnTo>
                <a:cubicBezTo>
                  <a:pt x="214" y="77"/>
                  <a:pt x="214" y="78"/>
                  <a:pt x="215" y="78"/>
                </a:cubicBezTo>
                <a:lnTo>
                  <a:pt x="215" y="78"/>
                </a:lnTo>
                <a:cubicBezTo>
                  <a:pt x="215" y="80"/>
                  <a:pt x="215" y="82"/>
                  <a:pt x="215" y="83"/>
                </a:cubicBezTo>
                <a:close/>
                <a:moveTo>
                  <a:pt x="198" y="88"/>
                </a:moveTo>
                <a:lnTo>
                  <a:pt x="207" y="83"/>
                </a:lnTo>
                <a:lnTo>
                  <a:pt x="207" y="83"/>
                </a:lnTo>
                <a:cubicBezTo>
                  <a:pt x="207" y="82"/>
                  <a:pt x="207" y="81"/>
                  <a:pt x="206" y="80"/>
                </a:cubicBezTo>
                <a:lnTo>
                  <a:pt x="206" y="80"/>
                </a:lnTo>
                <a:lnTo>
                  <a:pt x="206" y="80"/>
                </a:lnTo>
                <a:cubicBezTo>
                  <a:pt x="206" y="79"/>
                  <a:pt x="206" y="78"/>
                  <a:pt x="206" y="77"/>
                </a:cubicBezTo>
                <a:lnTo>
                  <a:pt x="206" y="77"/>
                </a:lnTo>
                <a:cubicBezTo>
                  <a:pt x="205" y="77"/>
                  <a:pt x="205" y="76"/>
                  <a:pt x="205" y="76"/>
                </a:cubicBezTo>
                <a:lnTo>
                  <a:pt x="205" y="76"/>
                </a:lnTo>
                <a:cubicBezTo>
                  <a:pt x="205" y="75"/>
                  <a:pt x="205" y="75"/>
                  <a:pt x="205" y="75"/>
                </a:cubicBezTo>
                <a:lnTo>
                  <a:pt x="205" y="75"/>
                </a:lnTo>
                <a:cubicBezTo>
                  <a:pt x="204" y="74"/>
                  <a:pt x="204" y="73"/>
                  <a:pt x="203" y="73"/>
                </a:cubicBezTo>
                <a:lnTo>
                  <a:pt x="203" y="73"/>
                </a:lnTo>
                <a:lnTo>
                  <a:pt x="203" y="73"/>
                </a:lnTo>
                <a:lnTo>
                  <a:pt x="203" y="73"/>
                </a:lnTo>
                <a:cubicBezTo>
                  <a:pt x="202" y="71"/>
                  <a:pt x="200" y="70"/>
                  <a:pt x="198" y="68"/>
                </a:cubicBezTo>
                <a:lnTo>
                  <a:pt x="198" y="88"/>
                </a:lnTo>
                <a:close/>
                <a:moveTo>
                  <a:pt x="25" y="93"/>
                </a:moveTo>
                <a:lnTo>
                  <a:pt x="56" y="112"/>
                </a:lnTo>
                <a:lnTo>
                  <a:pt x="142" y="112"/>
                </a:lnTo>
                <a:lnTo>
                  <a:pt x="142" y="121"/>
                </a:lnTo>
                <a:lnTo>
                  <a:pt x="71" y="121"/>
                </a:lnTo>
                <a:lnTo>
                  <a:pt x="87" y="131"/>
                </a:lnTo>
                <a:lnTo>
                  <a:pt x="87" y="131"/>
                </a:lnTo>
                <a:lnTo>
                  <a:pt x="108" y="144"/>
                </a:lnTo>
                <a:lnTo>
                  <a:pt x="128" y="131"/>
                </a:lnTo>
                <a:lnTo>
                  <a:pt x="128" y="131"/>
                </a:lnTo>
                <a:lnTo>
                  <a:pt x="190" y="93"/>
                </a:lnTo>
                <a:lnTo>
                  <a:pt x="190" y="21"/>
                </a:lnTo>
                <a:lnTo>
                  <a:pt x="190" y="21"/>
                </a:lnTo>
                <a:cubicBezTo>
                  <a:pt x="190" y="15"/>
                  <a:pt x="184" y="9"/>
                  <a:pt x="177" y="9"/>
                </a:cubicBezTo>
                <a:lnTo>
                  <a:pt x="38" y="9"/>
                </a:lnTo>
                <a:lnTo>
                  <a:pt x="38" y="9"/>
                </a:lnTo>
                <a:cubicBezTo>
                  <a:pt x="31" y="9"/>
                  <a:pt x="25" y="15"/>
                  <a:pt x="25" y="21"/>
                </a:cubicBezTo>
                <a:lnTo>
                  <a:pt x="25" y="93"/>
                </a:lnTo>
                <a:close/>
                <a:moveTo>
                  <a:pt x="8" y="83"/>
                </a:moveTo>
                <a:lnTo>
                  <a:pt x="17" y="88"/>
                </a:lnTo>
                <a:lnTo>
                  <a:pt x="17" y="68"/>
                </a:lnTo>
                <a:lnTo>
                  <a:pt x="17" y="68"/>
                </a:lnTo>
                <a:cubicBezTo>
                  <a:pt x="17" y="69"/>
                  <a:pt x="16" y="69"/>
                  <a:pt x="15" y="70"/>
                </a:cubicBezTo>
                <a:lnTo>
                  <a:pt x="15" y="70"/>
                </a:lnTo>
                <a:lnTo>
                  <a:pt x="15" y="70"/>
                </a:lnTo>
                <a:lnTo>
                  <a:pt x="15" y="70"/>
                </a:lnTo>
                <a:cubicBezTo>
                  <a:pt x="14" y="70"/>
                  <a:pt x="14" y="71"/>
                  <a:pt x="13" y="71"/>
                </a:cubicBezTo>
                <a:lnTo>
                  <a:pt x="13" y="71"/>
                </a:lnTo>
                <a:lnTo>
                  <a:pt x="13" y="72"/>
                </a:lnTo>
                <a:lnTo>
                  <a:pt x="13" y="72"/>
                </a:lnTo>
                <a:lnTo>
                  <a:pt x="12" y="73"/>
                </a:lnTo>
                <a:lnTo>
                  <a:pt x="12" y="73"/>
                </a:lnTo>
                <a:lnTo>
                  <a:pt x="11" y="74"/>
                </a:lnTo>
                <a:lnTo>
                  <a:pt x="11" y="74"/>
                </a:lnTo>
                <a:cubicBezTo>
                  <a:pt x="11" y="74"/>
                  <a:pt x="11" y="75"/>
                  <a:pt x="10" y="75"/>
                </a:cubicBezTo>
                <a:lnTo>
                  <a:pt x="10" y="75"/>
                </a:lnTo>
                <a:cubicBezTo>
                  <a:pt x="10" y="76"/>
                  <a:pt x="10" y="76"/>
                  <a:pt x="10" y="76"/>
                </a:cubicBezTo>
                <a:lnTo>
                  <a:pt x="10" y="76"/>
                </a:lnTo>
                <a:cubicBezTo>
                  <a:pt x="10" y="77"/>
                  <a:pt x="9" y="77"/>
                  <a:pt x="9" y="78"/>
                </a:cubicBezTo>
                <a:lnTo>
                  <a:pt x="9" y="78"/>
                </a:lnTo>
                <a:lnTo>
                  <a:pt x="9" y="79"/>
                </a:lnTo>
                <a:lnTo>
                  <a:pt x="9" y="79"/>
                </a:lnTo>
                <a:cubicBezTo>
                  <a:pt x="9" y="80"/>
                  <a:pt x="9" y="80"/>
                  <a:pt x="9" y="80"/>
                </a:cubicBezTo>
                <a:lnTo>
                  <a:pt x="9" y="80"/>
                </a:lnTo>
                <a:cubicBezTo>
                  <a:pt x="8" y="81"/>
                  <a:pt x="8" y="82"/>
                  <a:pt x="8" y="83"/>
                </a:cubicBezTo>
                <a:close/>
                <a:moveTo>
                  <a:pt x="8" y="180"/>
                </a:moveTo>
                <a:lnTo>
                  <a:pt x="79" y="136"/>
                </a:lnTo>
                <a:lnTo>
                  <a:pt x="8" y="93"/>
                </a:lnTo>
                <a:lnTo>
                  <a:pt x="8" y="180"/>
                </a:lnTo>
                <a:close/>
                <a:moveTo>
                  <a:pt x="207" y="190"/>
                </a:moveTo>
                <a:lnTo>
                  <a:pt x="128" y="141"/>
                </a:lnTo>
                <a:lnTo>
                  <a:pt x="108" y="154"/>
                </a:lnTo>
                <a:lnTo>
                  <a:pt x="87" y="141"/>
                </a:lnTo>
                <a:lnTo>
                  <a:pt x="8" y="190"/>
                </a:lnTo>
                <a:lnTo>
                  <a:pt x="8" y="190"/>
                </a:lnTo>
                <a:cubicBezTo>
                  <a:pt x="8" y="190"/>
                  <a:pt x="8" y="191"/>
                  <a:pt x="9" y="191"/>
                </a:cubicBezTo>
                <a:lnTo>
                  <a:pt x="9" y="191"/>
                </a:lnTo>
                <a:cubicBezTo>
                  <a:pt x="9" y="192"/>
                  <a:pt x="9" y="193"/>
                  <a:pt x="9" y="193"/>
                </a:cubicBezTo>
                <a:lnTo>
                  <a:pt x="9" y="193"/>
                </a:lnTo>
                <a:cubicBezTo>
                  <a:pt x="9" y="194"/>
                  <a:pt x="9" y="194"/>
                  <a:pt x="9" y="195"/>
                </a:cubicBezTo>
                <a:lnTo>
                  <a:pt x="9" y="195"/>
                </a:lnTo>
                <a:cubicBezTo>
                  <a:pt x="9" y="195"/>
                  <a:pt x="9" y="196"/>
                  <a:pt x="10" y="196"/>
                </a:cubicBezTo>
                <a:lnTo>
                  <a:pt x="10" y="196"/>
                </a:lnTo>
                <a:cubicBezTo>
                  <a:pt x="10" y="197"/>
                  <a:pt x="10" y="197"/>
                  <a:pt x="10" y="197"/>
                </a:cubicBezTo>
                <a:lnTo>
                  <a:pt x="10" y="197"/>
                </a:lnTo>
                <a:cubicBezTo>
                  <a:pt x="11" y="198"/>
                  <a:pt x="11" y="198"/>
                  <a:pt x="11" y="199"/>
                </a:cubicBezTo>
                <a:lnTo>
                  <a:pt x="11" y="199"/>
                </a:lnTo>
                <a:lnTo>
                  <a:pt x="12" y="200"/>
                </a:lnTo>
                <a:lnTo>
                  <a:pt x="12" y="200"/>
                </a:lnTo>
                <a:lnTo>
                  <a:pt x="13" y="201"/>
                </a:lnTo>
                <a:lnTo>
                  <a:pt x="13" y="201"/>
                </a:lnTo>
                <a:cubicBezTo>
                  <a:pt x="14" y="202"/>
                  <a:pt x="14" y="202"/>
                  <a:pt x="14" y="202"/>
                </a:cubicBezTo>
                <a:lnTo>
                  <a:pt x="14" y="202"/>
                </a:lnTo>
                <a:cubicBezTo>
                  <a:pt x="15" y="203"/>
                  <a:pt x="15" y="203"/>
                  <a:pt x="16" y="203"/>
                </a:cubicBezTo>
                <a:lnTo>
                  <a:pt x="16" y="203"/>
                </a:lnTo>
                <a:cubicBezTo>
                  <a:pt x="16" y="204"/>
                  <a:pt x="16" y="204"/>
                  <a:pt x="17" y="204"/>
                </a:cubicBezTo>
                <a:lnTo>
                  <a:pt x="17" y="204"/>
                </a:lnTo>
                <a:cubicBezTo>
                  <a:pt x="17" y="204"/>
                  <a:pt x="18" y="205"/>
                  <a:pt x="19" y="205"/>
                </a:cubicBezTo>
                <a:lnTo>
                  <a:pt x="19" y="205"/>
                </a:lnTo>
                <a:lnTo>
                  <a:pt x="20" y="205"/>
                </a:lnTo>
                <a:lnTo>
                  <a:pt x="20" y="205"/>
                </a:lnTo>
                <a:cubicBezTo>
                  <a:pt x="21" y="206"/>
                  <a:pt x="21" y="206"/>
                  <a:pt x="22" y="206"/>
                </a:cubicBezTo>
                <a:lnTo>
                  <a:pt x="22" y="206"/>
                </a:lnTo>
                <a:cubicBezTo>
                  <a:pt x="23" y="206"/>
                  <a:pt x="24" y="206"/>
                  <a:pt x="25" y="206"/>
                </a:cubicBezTo>
                <a:lnTo>
                  <a:pt x="190" y="206"/>
                </a:lnTo>
                <a:lnTo>
                  <a:pt x="190" y="206"/>
                </a:lnTo>
                <a:cubicBezTo>
                  <a:pt x="191" y="206"/>
                  <a:pt x="192" y="206"/>
                  <a:pt x="193" y="206"/>
                </a:cubicBezTo>
                <a:lnTo>
                  <a:pt x="193" y="206"/>
                </a:lnTo>
                <a:cubicBezTo>
                  <a:pt x="194" y="206"/>
                  <a:pt x="194" y="206"/>
                  <a:pt x="195" y="205"/>
                </a:cubicBezTo>
                <a:lnTo>
                  <a:pt x="195" y="205"/>
                </a:lnTo>
                <a:lnTo>
                  <a:pt x="196" y="205"/>
                </a:lnTo>
                <a:lnTo>
                  <a:pt x="196" y="205"/>
                </a:lnTo>
                <a:cubicBezTo>
                  <a:pt x="197" y="205"/>
                  <a:pt x="198" y="204"/>
                  <a:pt x="198" y="204"/>
                </a:cubicBezTo>
                <a:lnTo>
                  <a:pt x="198" y="204"/>
                </a:lnTo>
                <a:cubicBezTo>
                  <a:pt x="199" y="204"/>
                  <a:pt x="199" y="204"/>
                  <a:pt x="199" y="203"/>
                </a:cubicBezTo>
                <a:lnTo>
                  <a:pt x="199" y="203"/>
                </a:lnTo>
                <a:cubicBezTo>
                  <a:pt x="200" y="203"/>
                  <a:pt x="200" y="203"/>
                  <a:pt x="201" y="202"/>
                </a:cubicBezTo>
                <a:lnTo>
                  <a:pt x="201" y="202"/>
                </a:lnTo>
                <a:cubicBezTo>
                  <a:pt x="201" y="202"/>
                  <a:pt x="201" y="202"/>
                  <a:pt x="202" y="201"/>
                </a:cubicBezTo>
                <a:lnTo>
                  <a:pt x="202" y="201"/>
                </a:lnTo>
                <a:lnTo>
                  <a:pt x="203" y="200"/>
                </a:lnTo>
                <a:lnTo>
                  <a:pt x="203" y="200"/>
                </a:lnTo>
                <a:lnTo>
                  <a:pt x="204" y="199"/>
                </a:lnTo>
                <a:lnTo>
                  <a:pt x="204" y="199"/>
                </a:lnTo>
                <a:cubicBezTo>
                  <a:pt x="204" y="198"/>
                  <a:pt x="204" y="198"/>
                  <a:pt x="205" y="197"/>
                </a:cubicBezTo>
                <a:lnTo>
                  <a:pt x="205" y="197"/>
                </a:lnTo>
                <a:cubicBezTo>
                  <a:pt x="205" y="197"/>
                  <a:pt x="205" y="197"/>
                  <a:pt x="205" y="196"/>
                </a:cubicBezTo>
                <a:lnTo>
                  <a:pt x="205" y="196"/>
                </a:lnTo>
                <a:cubicBezTo>
                  <a:pt x="206" y="196"/>
                  <a:pt x="206" y="195"/>
                  <a:pt x="206" y="195"/>
                </a:cubicBezTo>
                <a:lnTo>
                  <a:pt x="206" y="195"/>
                </a:lnTo>
                <a:cubicBezTo>
                  <a:pt x="206" y="194"/>
                  <a:pt x="206" y="194"/>
                  <a:pt x="206" y="193"/>
                </a:cubicBezTo>
                <a:lnTo>
                  <a:pt x="206" y="193"/>
                </a:lnTo>
                <a:cubicBezTo>
                  <a:pt x="206" y="193"/>
                  <a:pt x="206" y="192"/>
                  <a:pt x="206" y="191"/>
                </a:cubicBezTo>
                <a:lnTo>
                  <a:pt x="206" y="191"/>
                </a:lnTo>
                <a:cubicBezTo>
                  <a:pt x="207" y="191"/>
                  <a:pt x="207" y="190"/>
                  <a:pt x="207" y="190"/>
                </a:cubicBezTo>
                <a:close/>
                <a:moveTo>
                  <a:pt x="207" y="93"/>
                </a:moveTo>
                <a:lnTo>
                  <a:pt x="136" y="136"/>
                </a:lnTo>
                <a:lnTo>
                  <a:pt x="207" y="180"/>
                </a:lnTo>
                <a:lnTo>
                  <a:pt x="207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217"/>
          <p:cNvSpPr>
            <a:spLocks noChangeArrowheads="1"/>
          </p:cNvSpPr>
          <p:nvPr/>
        </p:nvSpPr>
        <p:spPr bwMode="auto">
          <a:xfrm>
            <a:off x="3862334" y="1050291"/>
            <a:ext cx="284287" cy="226265"/>
          </a:xfrm>
          <a:custGeom>
            <a:avLst/>
            <a:gdLst>
              <a:gd name="T0" fmla="*/ 25 w 216"/>
              <a:gd name="T1" fmla="*/ 171 h 172"/>
              <a:gd name="T2" fmla="*/ 0 w 216"/>
              <a:gd name="T3" fmla="*/ 146 h 172"/>
              <a:gd name="T4" fmla="*/ 0 w 216"/>
              <a:gd name="T5" fmla="*/ 44 h 172"/>
              <a:gd name="T6" fmla="*/ 59 w 216"/>
              <a:gd name="T7" fmla="*/ 19 h 172"/>
              <a:gd name="T8" fmla="*/ 62 w 216"/>
              <a:gd name="T9" fmla="*/ 9 h 172"/>
              <a:gd name="T10" fmla="*/ 141 w 216"/>
              <a:gd name="T11" fmla="*/ 0 h 172"/>
              <a:gd name="T12" fmla="*/ 153 w 216"/>
              <a:gd name="T13" fmla="*/ 9 h 172"/>
              <a:gd name="T14" fmla="*/ 156 w 216"/>
              <a:gd name="T15" fmla="*/ 19 h 172"/>
              <a:gd name="T16" fmla="*/ 190 w 216"/>
              <a:gd name="T17" fmla="*/ 19 h 172"/>
              <a:gd name="T18" fmla="*/ 215 w 216"/>
              <a:gd name="T19" fmla="*/ 146 h 172"/>
              <a:gd name="T20" fmla="*/ 190 w 216"/>
              <a:gd name="T21" fmla="*/ 171 h 172"/>
              <a:gd name="T22" fmla="*/ 25 w 216"/>
              <a:gd name="T23" fmla="*/ 28 h 172"/>
              <a:gd name="T24" fmla="*/ 8 w 216"/>
              <a:gd name="T25" fmla="*/ 146 h 172"/>
              <a:gd name="T26" fmla="*/ 25 w 216"/>
              <a:gd name="T27" fmla="*/ 163 h 172"/>
              <a:gd name="T28" fmla="*/ 190 w 216"/>
              <a:gd name="T29" fmla="*/ 163 h 172"/>
              <a:gd name="T30" fmla="*/ 207 w 216"/>
              <a:gd name="T31" fmla="*/ 44 h 172"/>
              <a:gd name="T32" fmla="*/ 190 w 216"/>
              <a:gd name="T33" fmla="*/ 28 h 172"/>
              <a:gd name="T34" fmla="*/ 145 w 216"/>
              <a:gd name="T35" fmla="*/ 11 h 172"/>
              <a:gd name="T36" fmla="*/ 141 w 216"/>
              <a:gd name="T37" fmla="*/ 8 h 172"/>
              <a:gd name="T38" fmla="*/ 74 w 216"/>
              <a:gd name="T39" fmla="*/ 8 h 172"/>
              <a:gd name="T40" fmla="*/ 65 w 216"/>
              <a:gd name="T41" fmla="*/ 28 h 172"/>
              <a:gd name="T42" fmla="*/ 108 w 216"/>
              <a:gd name="T43" fmla="*/ 146 h 172"/>
              <a:gd name="T44" fmla="*/ 70 w 216"/>
              <a:gd name="T45" fmla="*/ 55 h 172"/>
              <a:gd name="T46" fmla="*/ 160 w 216"/>
              <a:gd name="T47" fmla="*/ 93 h 172"/>
              <a:gd name="T48" fmla="*/ 108 w 216"/>
              <a:gd name="T49" fmla="*/ 146 h 172"/>
              <a:gd name="T50" fmla="*/ 108 w 216"/>
              <a:gd name="T51" fmla="*/ 48 h 172"/>
              <a:gd name="T52" fmla="*/ 76 w 216"/>
              <a:gd name="T53" fmla="*/ 124 h 172"/>
              <a:gd name="T54" fmla="*/ 152 w 216"/>
              <a:gd name="T55" fmla="*/ 93 h 172"/>
              <a:gd name="T56" fmla="*/ 185 w 216"/>
              <a:gd name="T57" fmla="*/ 43 h 172"/>
              <a:gd name="T58" fmla="*/ 180 w 216"/>
              <a:gd name="T59" fmla="*/ 56 h 172"/>
              <a:gd name="T60" fmla="*/ 193 w 216"/>
              <a:gd name="T61" fmla="*/ 51 h 172"/>
              <a:gd name="T62" fmla="*/ 185 w 216"/>
              <a:gd name="T63" fmla="*/ 4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" h="172">
                <a:moveTo>
                  <a:pt x="190" y="171"/>
                </a:moveTo>
                <a:lnTo>
                  <a:pt x="25" y="171"/>
                </a:lnTo>
                <a:lnTo>
                  <a:pt x="25" y="171"/>
                </a:lnTo>
                <a:cubicBezTo>
                  <a:pt x="11" y="171"/>
                  <a:pt x="0" y="160"/>
                  <a:pt x="0" y="146"/>
                </a:cubicBezTo>
                <a:lnTo>
                  <a:pt x="0" y="44"/>
                </a:lnTo>
                <a:lnTo>
                  <a:pt x="0" y="44"/>
                </a:lnTo>
                <a:cubicBezTo>
                  <a:pt x="0" y="31"/>
                  <a:pt x="11" y="19"/>
                  <a:pt x="25" y="19"/>
                </a:cubicBezTo>
                <a:lnTo>
                  <a:pt x="59" y="19"/>
                </a:lnTo>
                <a:lnTo>
                  <a:pt x="62" y="9"/>
                </a:lnTo>
                <a:lnTo>
                  <a:pt x="62" y="9"/>
                </a:lnTo>
                <a:cubicBezTo>
                  <a:pt x="63" y="4"/>
                  <a:pt x="68" y="0"/>
                  <a:pt x="74" y="0"/>
                </a:cubicBezTo>
                <a:lnTo>
                  <a:pt x="141" y="0"/>
                </a:lnTo>
                <a:lnTo>
                  <a:pt x="141" y="0"/>
                </a:lnTo>
                <a:cubicBezTo>
                  <a:pt x="147" y="0"/>
                  <a:pt x="152" y="4"/>
                  <a:pt x="153" y="9"/>
                </a:cubicBezTo>
                <a:lnTo>
                  <a:pt x="154" y="10"/>
                </a:lnTo>
                <a:lnTo>
                  <a:pt x="156" y="19"/>
                </a:lnTo>
                <a:lnTo>
                  <a:pt x="190" y="19"/>
                </a:lnTo>
                <a:lnTo>
                  <a:pt x="190" y="19"/>
                </a:lnTo>
                <a:cubicBezTo>
                  <a:pt x="204" y="19"/>
                  <a:pt x="215" y="31"/>
                  <a:pt x="215" y="44"/>
                </a:cubicBezTo>
                <a:lnTo>
                  <a:pt x="215" y="146"/>
                </a:lnTo>
                <a:lnTo>
                  <a:pt x="215" y="146"/>
                </a:lnTo>
                <a:cubicBezTo>
                  <a:pt x="215" y="160"/>
                  <a:pt x="204" y="171"/>
                  <a:pt x="190" y="171"/>
                </a:cubicBezTo>
                <a:close/>
                <a:moveTo>
                  <a:pt x="25" y="28"/>
                </a:moveTo>
                <a:lnTo>
                  <a:pt x="25" y="28"/>
                </a:lnTo>
                <a:cubicBezTo>
                  <a:pt x="15" y="28"/>
                  <a:pt x="8" y="35"/>
                  <a:pt x="8" y="44"/>
                </a:cubicBezTo>
                <a:lnTo>
                  <a:pt x="8" y="146"/>
                </a:lnTo>
                <a:lnTo>
                  <a:pt x="8" y="146"/>
                </a:lnTo>
                <a:cubicBezTo>
                  <a:pt x="8" y="155"/>
                  <a:pt x="15" y="163"/>
                  <a:pt x="25" y="163"/>
                </a:cubicBezTo>
                <a:lnTo>
                  <a:pt x="190" y="163"/>
                </a:lnTo>
                <a:lnTo>
                  <a:pt x="190" y="163"/>
                </a:lnTo>
                <a:cubicBezTo>
                  <a:pt x="200" y="163"/>
                  <a:pt x="207" y="155"/>
                  <a:pt x="207" y="146"/>
                </a:cubicBezTo>
                <a:lnTo>
                  <a:pt x="207" y="44"/>
                </a:lnTo>
                <a:lnTo>
                  <a:pt x="207" y="44"/>
                </a:lnTo>
                <a:cubicBezTo>
                  <a:pt x="207" y="35"/>
                  <a:pt x="200" y="28"/>
                  <a:pt x="190" y="28"/>
                </a:cubicBezTo>
                <a:lnTo>
                  <a:pt x="150" y="28"/>
                </a:lnTo>
                <a:lnTo>
                  <a:pt x="145" y="11"/>
                </a:lnTo>
                <a:lnTo>
                  <a:pt x="145" y="11"/>
                </a:lnTo>
                <a:cubicBezTo>
                  <a:pt x="145" y="9"/>
                  <a:pt x="143" y="8"/>
                  <a:pt x="141" y="8"/>
                </a:cubicBezTo>
                <a:lnTo>
                  <a:pt x="74" y="8"/>
                </a:lnTo>
                <a:lnTo>
                  <a:pt x="74" y="8"/>
                </a:lnTo>
                <a:cubicBezTo>
                  <a:pt x="72" y="8"/>
                  <a:pt x="70" y="9"/>
                  <a:pt x="70" y="11"/>
                </a:cubicBezTo>
                <a:lnTo>
                  <a:pt x="65" y="28"/>
                </a:lnTo>
                <a:lnTo>
                  <a:pt x="25" y="28"/>
                </a:lnTo>
                <a:close/>
                <a:moveTo>
                  <a:pt x="108" y="146"/>
                </a:moveTo>
                <a:lnTo>
                  <a:pt x="108" y="146"/>
                </a:lnTo>
                <a:cubicBezTo>
                  <a:pt x="61" y="146"/>
                  <a:pt x="37" y="89"/>
                  <a:pt x="70" y="55"/>
                </a:cubicBezTo>
                <a:lnTo>
                  <a:pt x="70" y="55"/>
                </a:lnTo>
                <a:cubicBezTo>
                  <a:pt x="104" y="22"/>
                  <a:pt x="160" y="46"/>
                  <a:pt x="160" y="93"/>
                </a:cubicBezTo>
                <a:lnTo>
                  <a:pt x="160" y="93"/>
                </a:lnTo>
                <a:cubicBezTo>
                  <a:pt x="160" y="122"/>
                  <a:pt x="136" y="146"/>
                  <a:pt x="108" y="146"/>
                </a:cubicBezTo>
                <a:close/>
                <a:moveTo>
                  <a:pt x="108" y="48"/>
                </a:moveTo>
                <a:lnTo>
                  <a:pt x="108" y="48"/>
                </a:lnTo>
                <a:cubicBezTo>
                  <a:pt x="68" y="48"/>
                  <a:pt x="48" y="96"/>
                  <a:pt x="76" y="124"/>
                </a:cubicBezTo>
                <a:lnTo>
                  <a:pt x="76" y="124"/>
                </a:lnTo>
                <a:cubicBezTo>
                  <a:pt x="104" y="152"/>
                  <a:pt x="152" y="133"/>
                  <a:pt x="152" y="93"/>
                </a:cubicBezTo>
                <a:lnTo>
                  <a:pt x="152" y="93"/>
                </a:lnTo>
                <a:cubicBezTo>
                  <a:pt x="152" y="68"/>
                  <a:pt x="132" y="48"/>
                  <a:pt x="108" y="48"/>
                </a:cubicBezTo>
                <a:close/>
                <a:moveTo>
                  <a:pt x="185" y="43"/>
                </a:moveTo>
                <a:lnTo>
                  <a:pt x="185" y="43"/>
                </a:lnTo>
                <a:cubicBezTo>
                  <a:pt x="178" y="43"/>
                  <a:pt x="175" y="52"/>
                  <a:pt x="180" y="56"/>
                </a:cubicBezTo>
                <a:lnTo>
                  <a:pt x="180" y="56"/>
                </a:lnTo>
                <a:cubicBezTo>
                  <a:pt x="184" y="61"/>
                  <a:pt x="193" y="58"/>
                  <a:pt x="193" y="51"/>
                </a:cubicBezTo>
                <a:lnTo>
                  <a:pt x="193" y="51"/>
                </a:lnTo>
                <a:cubicBezTo>
                  <a:pt x="193" y="46"/>
                  <a:pt x="189" y="43"/>
                  <a:pt x="185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218"/>
          <p:cNvSpPr>
            <a:spLocks noChangeArrowheads="1"/>
          </p:cNvSpPr>
          <p:nvPr/>
        </p:nvSpPr>
        <p:spPr bwMode="auto">
          <a:xfrm>
            <a:off x="3862334" y="1589849"/>
            <a:ext cx="284287" cy="278483"/>
          </a:xfrm>
          <a:custGeom>
            <a:avLst/>
            <a:gdLst>
              <a:gd name="T0" fmla="*/ 186 w 216"/>
              <a:gd name="T1" fmla="*/ 0 h 211"/>
              <a:gd name="T2" fmla="*/ 29 w 216"/>
              <a:gd name="T3" fmla="*/ 0 h 211"/>
              <a:gd name="T4" fmla="*/ 29 w 216"/>
              <a:gd name="T5" fmla="*/ 0 h 211"/>
              <a:gd name="T6" fmla="*/ 0 w 216"/>
              <a:gd name="T7" fmla="*/ 30 h 211"/>
              <a:gd name="T8" fmla="*/ 0 w 216"/>
              <a:gd name="T9" fmla="*/ 137 h 211"/>
              <a:gd name="T10" fmla="*/ 0 w 216"/>
              <a:gd name="T11" fmla="*/ 137 h 211"/>
              <a:gd name="T12" fmla="*/ 29 w 216"/>
              <a:gd name="T13" fmla="*/ 166 h 211"/>
              <a:gd name="T14" fmla="*/ 32 w 216"/>
              <a:gd name="T15" fmla="*/ 166 h 211"/>
              <a:gd name="T16" fmla="*/ 32 w 216"/>
              <a:gd name="T17" fmla="*/ 210 h 211"/>
              <a:gd name="T18" fmla="*/ 96 w 216"/>
              <a:gd name="T19" fmla="*/ 166 h 211"/>
              <a:gd name="T20" fmla="*/ 186 w 216"/>
              <a:gd name="T21" fmla="*/ 166 h 211"/>
              <a:gd name="T22" fmla="*/ 186 w 216"/>
              <a:gd name="T23" fmla="*/ 166 h 211"/>
              <a:gd name="T24" fmla="*/ 215 w 216"/>
              <a:gd name="T25" fmla="*/ 137 h 211"/>
              <a:gd name="T26" fmla="*/ 215 w 216"/>
              <a:gd name="T27" fmla="*/ 30 h 211"/>
              <a:gd name="T28" fmla="*/ 215 w 216"/>
              <a:gd name="T29" fmla="*/ 30 h 211"/>
              <a:gd name="T30" fmla="*/ 186 w 216"/>
              <a:gd name="T31" fmla="*/ 0 h 211"/>
              <a:gd name="T32" fmla="*/ 207 w 216"/>
              <a:gd name="T33" fmla="*/ 137 h 211"/>
              <a:gd name="T34" fmla="*/ 207 w 216"/>
              <a:gd name="T35" fmla="*/ 137 h 211"/>
              <a:gd name="T36" fmla="*/ 186 w 216"/>
              <a:gd name="T37" fmla="*/ 157 h 211"/>
              <a:gd name="T38" fmla="*/ 93 w 216"/>
              <a:gd name="T39" fmla="*/ 157 h 211"/>
              <a:gd name="T40" fmla="*/ 40 w 216"/>
              <a:gd name="T41" fmla="*/ 194 h 211"/>
              <a:gd name="T42" fmla="*/ 41 w 216"/>
              <a:gd name="T43" fmla="*/ 157 h 211"/>
              <a:gd name="T44" fmla="*/ 29 w 216"/>
              <a:gd name="T45" fmla="*/ 157 h 211"/>
              <a:gd name="T46" fmla="*/ 29 w 216"/>
              <a:gd name="T47" fmla="*/ 157 h 211"/>
              <a:gd name="T48" fmla="*/ 8 w 216"/>
              <a:gd name="T49" fmla="*/ 137 h 211"/>
              <a:gd name="T50" fmla="*/ 8 w 216"/>
              <a:gd name="T51" fmla="*/ 30 h 211"/>
              <a:gd name="T52" fmla="*/ 8 w 216"/>
              <a:gd name="T53" fmla="*/ 30 h 211"/>
              <a:gd name="T54" fmla="*/ 29 w 216"/>
              <a:gd name="T55" fmla="*/ 9 h 211"/>
              <a:gd name="T56" fmla="*/ 186 w 216"/>
              <a:gd name="T57" fmla="*/ 9 h 211"/>
              <a:gd name="T58" fmla="*/ 186 w 216"/>
              <a:gd name="T59" fmla="*/ 9 h 211"/>
              <a:gd name="T60" fmla="*/ 207 w 216"/>
              <a:gd name="T61" fmla="*/ 30 h 211"/>
              <a:gd name="T62" fmla="*/ 207 w 216"/>
              <a:gd name="T63" fmla="*/ 137 h 211"/>
              <a:gd name="T64" fmla="*/ 44 w 216"/>
              <a:gd name="T65" fmla="*/ 44 h 211"/>
              <a:gd name="T66" fmla="*/ 171 w 216"/>
              <a:gd name="T67" fmla="*/ 44 h 211"/>
              <a:gd name="T68" fmla="*/ 171 w 216"/>
              <a:gd name="T69" fmla="*/ 52 h 211"/>
              <a:gd name="T70" fmla="*/ 44 w 216"/>
              <a:gd name="T71" fmla="*/ 52 h 211"/>
              <a:gd name="T72" fmla="*/ 44 w 216"/>
              <a:gd name="T73" fmla="*/ 44 h 211"/>
              <a:gd name="T74" fmla="*/ 44 w 216"/>
              <a:gd name="T75" fmla="*/ 79 h 211"/>
              <a:gd name="T76" fmla="*/ 171 w 216"/>
              <a:gd name="T77" fmla="*/ 79 h 211"/>
              <a:gd name="T78" fmla="*/ 171 w 216"/>
              <a:gd name="T79" fmla="*/ 87 h 211"/>
              <a:gd name="T80" fmla="*/ 44 w 216"/>
              <a:gd name="T81" fmla="*/ 87 h 211"/>
              <a:gd name="T82" fmla="*/ 44 w 216"/>
              <a:gd name="T83" fmla="*/ 79 h 211"/>
              <a:gd name="T84" fmla="*/ 44 w 216"/>
              <a:gd name="T85" fmla="*/ 114 h 211"/>
              <a:gd name="T86" fmla="*/ 138 w 216"/>
              <a:gd name="T87" fmla="*/ 114 h 211"/>
              <a:gd name="T88" fmla="*/ 138 w 216"/>
              <a:gd name="T89" fmla="*/ 123 h 211"/>
              <a:gd name="T90" fmla="*/ 44 w 216"/>
              <a:gd name="T91" fmla="*/ 123 h 211"/>
              <a:gd name="T92" fmla="*/ 44 w 216"/>
              <a:gd name="T93" fmla="*/ 11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6" h="211">
                <a:moveTo>
                  <a:pt x="186" y="0"/>
                </a:moveTo>
                <a:lnTo>
                  <a:pt x="29" y="0"/>
                </a:lnTo>
                <a:lnTo>
                  <a:pt x="29" y="0"/>
                </a:lnTo>
                <a:cubicBezTo>
                  <a:pt x="13" y="0"/>
                  <a:pt x="0" y="14"/>
                  <a:pt x="0" y="30"/>
                </a:cubicBezTo>
                <a:lnTo>
                  <a:pt x="0" y="137"/>
                </a:lnTo>
                <a:lnTo>
                  <a:pt x="0" y="137"/>
                </a:lnTo>
                <a:cubicBezTo>
                  <a:pt x="0" y="153"/>
                  <a:pt x="13" y="166"/>
                  <a:pt x="29" y="166"/>
                </a:cubicBezTo>
                <a:lnTo>
                  <a:pt x="32" y="166"/>
                </a:lnTo>
                <a:lnTo>
                  <a:pt x="32" y="210"/>
                </a:lnTo>
                <a:lnTo>
                  <a:pt x="96" y="166"/>
                </a:lnTo>
                <a:lnTo>
                  <a:pt x="186" y="166"/>
                </a:lnTo>
                <a:lnTo>
                  <a:pt x="186" y="166"/>
                </a:lnTo>
                <a:cubicBezTo>
                  <a:pt x="202" y="166"/>
                  <a:pt x="215" y="153"/>
                  <a:pt x="215" y="137"/>
                </a:cubicBezTo>
                <a:lnTo>
                  <a:pt x="215" y="30"/>
                </a:lnTo>
                <a:lnTo>
                  <a:pt x="215" y="30"/>
                </a:lnTo>
                <a:cubicBezTo>
                  <a:pt x="215" y="14"/>
                  <a:pt x="202" y="0"/>
                  <a:pt x="186" y="0"/>
                </a:cubicBezTo>
                <a:close/>
                <a:moveTo>
                  <a:pt x="207" y="137"/>
                </a:moveTo>
                <a:lnTo>
                  <a:pt x="207" y="137"/>
                </a:lnTo>
                <a:cubicBezTo>
                  <a:pt x="207" y="148"/>
                  <a:pt x="198" y="157"/>
                  <a:pt x="186" y="157"/>
                </a:cubicBezTo>
                <a:lnTo>
                  <a:pt x="93" y="157"/>
                </a:lnTo>
                <a:lnTo>
                  <a:pt x="40" y="194"/>
                </a:lnTo>
                <a:lnTo>
                  <a:pt x="41" y="157"/>
                </a:lnTo>
                <a:lnTo>
                  <a:pt x="29" y="157"/>
                </a:lnTo>
                <a:lnTo>
                  <a:pt x="29" y="157"/>
                </a:lnTo>
                <a:cubicBezTo>
                  <a:pt x="17" y="157"/>
                  <a:pt x="8" y="148"/>
                  <a:pt x="8" y="137"/>
                </a:cubicBezTo>
                <a:lnTo>
                  <a:pt x="8" y="30"/>
                </a:lnTo>
                <a:lnTo>
                  <a:pt x="8" y="30"/>
                </a:lnTo>
                <a:cubicBezTo>
                  <a:pt x="8" y="18"/>
                  <a:pt x="17" y="9"/>
                  <a:pt x="29" y="9"/>
                </a:cubicBezTo>
                <a:lnTo>
                  <a:pt x="186" y="9"/>
                </a:lnTo>
                <a:lnTo>
                  <a:pt x="186" y="9"/>
                </a:lnTo>
                <a:cubicBezTo>
                  <a:pt x="198" y="9"/>
                  <a:pt x="207" y="18"/>
                  <a:pt x="207" y="30"/>
                </a:cubicBezTo>
                <a:lnTo>
                  <a:pt x="207" y="137"/>
                </a:lnTo>
                <a:close/>
                <a:moveTo>
                  <a:pt x="44" y="44"/>
                </a:moveTo>
                <a:lnTo>
                  <a:pt x="171" y="44"/>
                </a:lnTo>
                <a:lnTo>
                  <a:pt x="171" y="52"/>
                </a:lnTo>
                <a:lnTo>
                  <a:pt x="44" y="52"/>
                </a:lnTo>
                <a:lnTo>
                  <a:pt x="44" y="44"/>
                </a:lnTo>
                <a:close/>
                <a:moveTo>
                  <a:pt x="44" y="79"/>
                </a:moveTo>
                <a:lnTo>
                  <a:pt x="171" y="79"/>
                </a:lnTo>
                <a:lnTo>
                  <a:pt x="171" y="87"/>
                </a:lnTo>
                <a:lnTo>
                  <a:pt x="44" y="87"/>
                </a:lnTo>
                <a:lnTo>
                  <a:pt x="44" y="79"/>
                </a:lnTo>
                <a:close/>
                <a:moveTo>
                  <a:pt x="44" y="114"/>
                </a:moveTo>
                <a:lnTo>
                  <a:pt x="138" y="114"/>
                </a:lnTo>
                <a:lnTo>
                  <a:pt x="138" y="123"/>
                </a:lnTo>
                <a:lnTo>
                  <a:pt x="44" y="123"/>
                </a:lnTo>
                <a:lnTo>
                  <a:pt x="44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219"/>
          <p:cNvSpPr>
            <a:spLocks noChangeArrowheads="1"/>
          </p:cNvSpPr>
          <p:nvPr/>
        </p:nvSpPr>
        <p:spPr bwMode="auto">
          <a:xfrm>
            <a:off x="3891345" y="3858325"/>
            <a:ext cx="226266" cy="284286"/>
          </a:xfrm>
          <a:custGeom>
            <a:avLst/>
            <a:gdLst>
              <a:gd name="T0" fmla="*/ 29 w 174"/>
              <a:gd name="T1" fmla="*/ 214 h 215"/>
              <a:gd name="T2" fmla="*/ 0 w 174"/>
              <a:gd name="T3" fmla="*/ 185 h 215"/>
              <a:gd name="T4" fmla="*/ 0 w 174"/>
              <a:gd name="T5" fmla="*/ 114 h 215"/>
              <a:gd name="T6" fmla="*/ 121 w 174"/>
              <a:gd name="T7" fmla="*/ 84 h 215"/>
              <a:gd name="T8" fmla="*/ 121 w 174"/>
              <a:gd name="T9" fmla="*/ 60 h 215"/>
              <a:gd name="T10" fmla="*/ 87 w 174"/>
              <a:gd name="T11" fmla="*/ 25 h 215"/>
              <a:gd name="T12" fmla="*/ 52 w 174"/>
              <a:gd name="T13" fmla="*/ 68 h 215"/>
              <a:gd name="T14" fmla="*/ 27 w 174"/>
              <a:gd name="T15" fmla="*/ 60 h 215"/>
              <a:gd name="T16" fmla="*/ 87 w 174"/>
              <a:gd name="T17" fmla="*/ 0 h 215"/>
              <a:gd name="T18" fmla="*/ 146 w 174"/>
              <a:gd name="T19" fmla="*/ 60 h 215"/>
              <a:gd name="T20" fmla="*/ 146 w 174"/>
              <a:gd name="T21" fmla="*/ 84 h 215"/>
              <a:gd name="T22" fmla="*/ 173 w 174"/>
              <a:gd name="T23" fmla="*/ 185 h 215"/>
              <a:gd name="T24" fmla="*/ 144 w 174"/>
              <a:gd name="T25" fmla="*/ 214 h 215"/>
              <a:gd name="T26" fmla="*/ 29 w 174"/>
              <a:gd name="T27" fmla="*/ 93 h 215"/>
              <a:gd name="T28" fmla="*/ 8 w 174"/>
              <a:gd name="T29" fmla="*/ 185 h 215"/>
              <a:gd name="T30" fmla="*/ 29 w 174"/>
              <a:gd name="T31" fmla="*/ 206 h 215"/>
              <a:gd name="T32" fmla="*/ 144 w 174"/>
              <a:gd name="T33" fmla="*/ 206 h 215"/>
              <a:gd name="T34" fmla="*/ 165 w 174"/>
              <a:gd name="T35" fmla="*/ 114 h 215"/>
              <a:gd name="T36" fmla="*/ 144 w 174"/>
              <a:gd name="T37" fmla="*/ 93 h 215"/>
              <a:gd name="T38" fmla="*/ 137 w 174"/>
              <a:gd name="T39" fmla="*/ 60 h 215"/>
              <a:gd name="T40" fmla="*/ 88 w 174"/>
              <a:gd name="T41" fmla="*/ 8 h 215"/>
              <a:gd name="T42" fmla="*/ 36 w 174"/>
              <a:gd name="T43" fmla="*/ 59 h 215"/>
              <a:gd name="T44" fmla="*/ 44 w 174"/>
              <a:gd name="T45" fmla="*/ 59 h 215"/>
              <a:gd name="T46" fmla="*/ 88 w 174"/>
              <a:gd name="T47" fmla="*/ 17 h 215"/>
              <a:gd name="T48" fmla="*/ 129 w 174"/>
              <a:gd name="T49" fmla="*/ 93 h 215"/>
              <a:gd name="T50" fmla="*/ 87 w 174"/>
              <a:gd name="T51" fmla="*/ 120 h 215"/>
              <a:gd name="T52" fmla="*/ 77 w 174"/>
              <a:gd name="T53" fmla="*/ 144 h 215"/>
              <a:gd name="T54" fmla="*/ 100 w 174"/>
              <a:gd name="T55" fmla="*/ 134 h 215"/>
              <a:gd name="T56" fmla="*/ 87 w 174"/>
              <a:gd name="T57" fmla="*/ 120 h 215"/>
              <a:gd name="T58" fmla="*/ 93 w 174"/>
              <a:gd name="T59" fmla="*/ 139 h 215"/>
              <a:gd name="T60" fmla="*/ 87 w 174"/>
              <a:gd name="T61" fmla="*/ 132 h 215"/>
              <a:gd name="T62" fmla="*/ 80 w 174"/>
              <a:gd name="T63" fmla="*/ 139 h 215"/>
              <a:gd name="T64" fmla="*/ 80 w 174"/>
              <a:gd name="T65" fmla="*/ 171 h 215"/>
              <a:gd name="T66" fmla="*/ 87 w 174"/>
              <a:gd name="T67" fmla="*/ 178 h 215"/>
              <a:gd name="T68" fmla="*/ 93 w 174"/>
              <a:gd name="T69" fmla="*/ 17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215">
                <a:moveTo>
                  <a:pt x="144" y="214"/>
                </a:moveTo>
                <a:lnTo>
                  <a:pt x="29" y="214"/>
                </a:lnTo>
                <a:lnTo>
                  <a:pt x="29" y="214"/>
                </a:lnTo>
                <a:cubicBezTo>
                  <a:pt x="13" y="214"/>
                  <a:pt x="0" y="201"/>
                  <a:pt x="0" y="185"/>
                </a:cubicBezTo>
                <a:lnTo>
                  <a:pt x="0" y="114"/>
                </a:lnTo>
                <a:lnTo>
                  <a:pt x="0" y="114"/>
                </a:lnTo>
                <a:cubicBezTo>
                  <a:pt x="0" y="97"/>
                  <a:pt x="13" y="84"/>
                  <a:pt x="29" y="84"/>
                </a:cubicBezTo>
                <a:lnTo>
                  <a:pt x="121" y="84"/>
                </a:lnTo>
                <a:lnTo>
                  <a:pt x="121" y="60"/>
                </a:lnTo>
                <a:lnTo>
                  <a:pt x="121" y="60"/>
                </a:lnTo>
                <a:cubicBezTo>
                  <a:pt x="121" y="41"/>
                  <a:pt x="105" y="25"/>
                  <a:pt x="87" y="25"/>
                </a:cubicBezTo>
                <a:lnTo>
                  <a:pt x="87" y="25"/>
                </a:lnTo>
                <a:cubicBezTo>
                  <a:pt x="68" y="25"/>
                  <a:pt x="52" y="41"/>
                  <a:pt x="52" y="60"/>
                </a:cubicBezTo>
                <a:lnTo>
                  <a:pt x="52" y="68"/>
                </a:lnTo>
                <a:lnTo>
                  <a:pt x="27" y="68"/>
                </a:lnTo>
                <a:lnTo>
                  <a:pt x="27" y="60"/>
                </a:lnTo>
                <a:lnTo>
                  <a:pt x="27" y="60"/>
                </a:lnTo>
                <a:cubicBezTo>
                  <a:pt x="27" y="27"/>
                  <a:pt x="54" y="0"/>
                  <a:pt x="87" y="0"/>
                </a:cubicBezTo>
                <a:lnTo>
                  <a:pt x="87" y="0"/>
                </a:lnTo>
                <a:cubicBezTo>
                  <a:pt x="119" y="0"/>
                  <a:pt x="146" y="27"/>
                  <a:pt x="146" y="60"/>
                </a:cubicBezTo>
                <a:lnTo>
                  <a:pt x="146" y="84"/>
                </a:lnTo>
                <a:lnTo>
                  <a:pt x="146" y="84"/>
                </a:lnTo>
                <a:cubicBezTo>
                  <a:pt x="161" y="85"/>
                  <a:pt x="173" y="98"/>
                  <a:pt x="173" y="114"/>
                </a:cubicBezTo>
                <a:lnTo>
                  <a:pt x="173" y="185"/>
                </a:lnTo>
                <a:lnTo>
                  <a:pt x="173" y="185"/>
                </a:lnTo>
                <a:cubicBezTo>
                  <a:pt x="173" y="201"/>
                  <a:pt x="160" y="214"/>
                  <a:pt x="144" y="214"/>
                </a:cubicBezTo>
                <a:close/>
                <a:moveTo>
                  <a:pt x="29" y="93"/>
                </a:moveTo>
                <a:lnTo>
                  <a:pt x="29" y="93"/>
                </a:lnTo>
                <a:cubicBezTo>
                  <a:pt x="17" y="93"/>
                  <a:pt x="8" y="102"/>
                  <a:pt x="8" y="114"/>
                </a:cubicBezTo>
                <a:lnTo>
                  <a:pt x="8" y="185"/>
                </a:lnTo>
                <a:lnTo>
                  <a:pt x="8" y="185"/>
                </a:lnTo>
                <a:cubicBezTo>
                  <a:pt x="8" y="196"/>
                  <a:pt x="17" y="206"/>
                  <a:pt x="29" y="206"/>
                </a:cubicBezTo>
                <a:lnTo>
                  <a:pt x="144" y="206"/>
                </a:lnTo>
                <a:lnTo>
                  <a:pt x="144" y="206"/>
                </a:lnTo>
                <a:cubicBezTo>
                  <a:pt x="156" y="206"/>
                  <a:pt x="165" y="196"/>
                  <a:pt x="165" y="185"/>
                </a:cubicBezTo>
                <a:lnTo>
                  <a:pt x="165" y="114"/>
                </a:lnTo>
                <a:lnTo>
                  <a:pt x="165" y="114"/>
                </a:lnTo>
                <a:cubicBezTo>
                  <a:pt x="165" y="102"/>
                  <a:pt x="156" y="93"/>
                  <a:pt x="144" y="93"/>
                </a:cubicBezTo>
                <a:lnTo>
                  <a:pt x="137" y="93"/>
                </a:lnTo>
                <a:lnTo>
                  <a:pt x="137" y="60"/>
                </a:lnTo>
                <a:lnTo>
                  <a:pt x="137" y="60"/>
                </a:lnTo>
                <a:cubicBezTo>
                  <a:pt x="137" y="31"/>
                  <a:pt x="115" y="9"/>
                  <a:pt x="88" y="8"/>
                </a:cubicBezTo>
                <a:lnTo>
                  <a:pt x="88" y="8"/>
                </a:lnTo>
                <a:cubicBezTo>
                  <a:pt x="59" y="8"/>
                  <a:pt x="36" y="31"/>
                  <a:pt x="36" y="59"/>
                </a:cubicBezTo>
                <a:lnTo>
                  <a:pt x="44" y="59"/>
                </a:lnTo>
                <a:lnTo>
                  <a:pt x="44" y="59"/>
                </a:lnTo>
                <a:cubicBezTo>
                  <a:pt x="44" y="35"/>
                  <a:pt x="64" y="17"/>
                  <a:pt x="88" y="17"/>
                </a:cubicBezTo>
                <a:lnTo>
                  <a:pt x="88" y="17"/>
                </a:lnTo>
                <a:cubicBezTo>
                  <a:pt x="110" y="17"/>
                  <a:pt x="129" y="36"/>
                  <a:pt x="129" y="60"/>
                </a:cubicBezTo>
                <a:lnTo>
                  <a:pt x="129" y="93"/>
                </a:lnTo>
                <a:lnTo>
                  <a:pt x="29" y="93"/>
                </a:lnTo>
                <a:close/>
                <a:moveTo>
                  <a:pt x="87" y="120"/>
                </a:moveTo>
                <a:lnTo>
                  <a:pt x="87" y="120"/>
                </a:lnTo>
                <a:cubicBezTo>
                  <a:pt x="74" y="120"/>
                  <a:pt x="68" y="135"/>
                  <a:pt x="77" y="144"/>
                </a:cubicBezTo>
                <a:lnTo>
                  <a:pt x="77" y="144"/>
                </a:lnTo>
                <a:cubicBezTo>
                  <a:pt x="86" y="153"/>
                  <a:pt x="100" y="147"/>
                  <a:pt x="100" y="134"/>
                </a:cubicBezTo>
                <a:lnTo>
                  <a:pt x="100" y="134"/>
                </a:lnTo>
                <a:cubicBezTo>
                  <a:pt x="100" y="126"/>
                  <a:pt x="94" y="120"/>
                  <a:pt x="87" y="120"/>
                </a:cubicBezTo>
                <a:close/>
                <a:moveTo>
                  <a:pt x="93" y="139"/>
                </a:moveTo>
                <a:lnTo>
                  <a:pt x="93" y="139"/>
                </a:lnTo>
                <a:cubicBezTo>
                  <a:pt x="93" y="135"/>
                  <a:pt x="91" y="132"/>
                  <a:pt x="87" y="132"/>
                </a:cubicBezTo>
                <a:lnTo>
                  <a:pt x="87" y="132"/>
                </a:lnTo>
                <a:lnTo>
                  <a:pt x="87" y="132"/>
                </a:lnTo>
                <a:cubicBezTo>
                  <a:pt x="83" y="132"/>
                  <a:pt x="80" y="135"/>
                  <a:pt x="80" y="139"/>
                </a:cubicBezTo>
                <a:lnTo>
                  <a:pt x="80" y="171"/>
                </a:lnTo>
                <a:lnTo>
                  <a:pt x="80" y="171"/>
                </a:lnTo>
                <a:cubicBezTo>
                  <a:pt x="80" y="175"/>
                  <a:pt x="83" y="178"/>
                  <a:pt x="87" y="178"/>
                </a:cubicBezTo>
                <a:lnTo>
                  <a:pt x="87" y="178"/>
                </a:lnTo>
                <a:lnTo>
                  <a:pt x="87" y="178"/>
                </a:lnTo>
                <a:cubicBezTo>
                  <a:pt x="91" y="178"/>
                  <a:pt x="93" y="175"/>
                  <a:pt x="93" y="171"/>
                </a:cubicBezTo>
                <a:lnTo>
                  <a:pt x="93" y="1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220"/>
          <p:cNvSpPr>
            <a:spLocks noChangeArrowheads="1"/>
          </p:cNvSpPr>
          <p:nvPr/>
        </p:nvSpPr>
        <p:spPr bwMode="auto">
          <a:xfrm>
            <a:off x="3943558" y="2175825"/>
            <a:ext cx="127638" cy="249476"/>
          </a:xfrm>
          <a:custGeom>
            <a:avLst/>
            <a:gdLst>
              <a:gd name="T0" fmla="*/ 62 w 96"/>
              <a:gd name="T1" fmla="*/ 188 h 189"/>
              <a:gd name="T2" fmla="*/ 22 w 96"/>
              <a:gd name="T3" fmla="*/ 188 h 189"/>
              <a:gd name="T4" fmla="*/ 22 w 96"/>
              <a:gd name="T5" fmla="*/ 104 h 189"/>
              <a:gd name="T6" fmla="*/ 0 w 96"/>
              <a:gd name="T7" fmla="*/ 104 h 189"/>
              <a:gd name="T8" fmla="*/ 0 w 96"/>
              <a:gd name="T9" fmla="*/ 65 h 189"/>
              <a:gd name="T10" fmla="*/ 22 w 96"/>
              <a:gd name="T11" fmla="*/ 65 h 189"/>
              <a:gd name="T12" fmla="*/ 22 w 96"/>
              <a:gd name="T13" fmla="*/ 43 h 189"/>
              <a:gd name="T14" fmla="*/ 22 w 96"/>
              <a:gd name="T15" fmla="*/ 43 h 189"/>
              <a:gd name="T16" fmla="*/ 69 w 96"/>
              <a:gd name="T17" fmla="*/ 0 h 189"/>
              <a:gd name="T18" fmla="*/ 69 w 96"/>
              <a:gd name="T19" fmla="*/ 0 h 189"/>
              <a:gd name="T20" fmla="*/ 91 w 96"/>
              <a:gd name="T21" fmla="*/ 1 h 189"/>
              <a:gd name="T22" fmla="*/ 95 w 96"/>
              <a:gd name="T23" fmla="*/ 2 h 189"/>
              <a:gd name="T24" fmla="*/ 94 w 96"/>
              <a:gd name="T25" fmla="*/ 38 h 189"/>
              <a:gd name="T26" fmla="*/ 90 w 96"/>
              <a:gd name="T27" fmla="*/ 38 h 189"/>
              <a:gd name="T28" fmla="*/ 90 w 96"/>
              <a:gd name="T29" fmla="*/ 38 h 189"/>
              <a:gd name="T30" fmla="*/ 70 w 96"/>
              <a:gd name="T31" fmla="*/ 38 h 189"/>
              <a:gd name="T32" fmla="*/ 70 w 96"/>
              <a:gd name="T33" fmla="*/ 38 h 189"/>
              <a:gd name="T34" fmla="*/ 62 w 96"/>
              <a:gd name="T35" fmla="*/ 47 h 189"/>
              <a:gd name="T36" fmla="*/ 62 w 96"/>
              <a:gd name="T37" fmla="*/ 65 h 189"/>
              <a:gd name="T38" fmla="*/ 95 w 96"/>
              <a:gd name="T39" fmla="*/ 65 h 189"/>
              <a:gd name="T40" fmla="*/ 93 w 96"/>
              <a:gd name="T41" fmla="*/ 104 h 189"/>
              <a:gd name="T42" fmla="*/ 62 w 96"/>
              <a:gd name="T43" fmla="*/ 104 h 189"/>
              <a:gd name="T44" fmla="*/ 62 w 96"/>
              <a:gd name="T45" fmla="*/ 188 h 189"/>
              <a:gd name="T46" fmla="*/ 31 w 96"/>
              <a:gd name="T47" fmla="*/ 179 h 189"/>
              <a:gd name="T48" fmla="*/ 54 w 96"/>
              <a:gd name="T49" fmla="*/ 179 h 189"/>
              <a:gd name="T50" fmla="*/ 54 w 96"/>
              <a:gd name="T51" fmla="*/ 95 h 189"/>
              <a:gd name="T52" fmla="*/ 85 w 96"/>
              <a:gd name="T53" fmla="*/ 95 h 189"/>
              <a:gd name="T54" fmla="*/ 86 w 96"/>
              <a:gd name="T55" fmla="*/ 73 h 189"/>
              <a:gd name="T56" fmla="*/ 54 w 96"/>
              <a:gd name="T57" fmla="*/ 73 h 189"/>
              <a:gd name="T58" fmla="*/ 54 w 96"/>
              <a:gd name="T59" fmla="*/ 47 h 189"/>
              <a:gd name="T60" fmla="*/ 54 w 96"/>
              <a:gd name="T61" fmla="*/ 47 h 189"/>
              <a:gd name="T62" fmla="*/ 70 w 96"/>
              <a:gd name="T63" fmla="*/ 29 h 189"/>
              <a:gd name="T64" fmla="*/ 70 w 96"/>
              <a:gd name="T65" fmla="*/ 29 h 189"/>
              <a:gd name="T66" fmla="*/ 86 w 96"/>
              <a:gd name="T67" fmla="*/ 29 h 189"/>
              <a:gd name="T68" fmla="*/ 86 w 96"/>
              <a:gd name="T69" fmla="*/ 9 h 189"/>
              <a:gd name="T70" fmla="*/ 86 w 96"/>
              <a:gd name="T71" fmla="*/ 9 h 189"/>
              <a:gd name="T72" fmla="*/ 69 w 96"/>
              <a:gd name="T73" fmla="*/ 8 h 189"/>
              <a:gd name="T74" fmla="*/ 69 w 96"/>
              <a:gd name="T75" fmla="*/ 8 h 189"/>
              <a:gd name="T76" fmla="*/ 31 w 96"/>
              <a:gd name="T77" fmla="*/ 43 h 189"/>
              <a:gd name="T78" fmla="*/ 31 w 96"/>
              <a:gd name="T79" fmla="*/ 73 h 189"/>
              <a:gd name="T80" fmla="*/ 8 w 96"/>
              <a:gd name="T81" fmla="*/ 73 h 189"/>
              <a:gd name="T82" fmla="*/ 8 w 96"/>
              <a:gd name="T83" fmla="*/ 95 h 189"/>
              <a:gd name="T84" fmla="*/ 31 w 96"/>
              <a:gd name="T85" fmla="*/ 95 h 189"/>
              <a:gd name="T86" fmla="*/ 31 w 96"/>
              <a:gd name="T87" fmla="*/ 17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189">
                <a:moveTo>
                  <a:pt x="62" y="188"/>
                </a:moveTo>
                <a:lnTo>
                  <a:pt x="22" y="188"/>
                </a:lnTo>
                <a:lnTo>
                  <a:pt x="22" y="104"/>
                </a:lnTo>
                <a:lnTo>
                  <a:pt x="0" y="104"/>
                </a:lnTo>
                <a:lnTo>
                  <a:pt x="0" y="65"/>
                </a:lnTo>
                <a:lnTo>
                  <a:pt x="22" y="65"/>
                </a:lnTo>
                <a:lnTo>
                  <a:pt x="22" y="43"/>
                </a:lnTo>
                <a:lnTo>
                  <a:pt x="22" y="43"/>
                </a:lnTo>
                <a:cubicBezTo>
                  <a:pt x="22" y="23"/>
                  <a:pt x="35" y="0"/>
                  <a:pt x="69" y="0"/>
                </a:cubicBezTo>
                <a:lnTo>
                  <a:pt x="69" y="0"/>
                </a:lnTo>
                <a:cubicBezTo>
                  <a:pt x="76" y="0"/>
                  <a:pt x="84" y="0"/>
                  <a:pt x="91" y="1"/>
                </a:cubicBezTo>
                <a:lnTo>
                  <a:pt x="95" y="2"/>
                </a:lnTo>
                <a:lnTo>
                  <a:pt x="94" y="38"/>
                </a:lnTo>
                <a:lnTo>
                  <a:pt x="90" y="38"/>
                </a:lnTo>
                <a:lnTo>
                  <a:pt x="90" y="38"/>
                </a:lnTo>
                <a:cubicBezTo>
                  <a:pt x="90" y="38"/>
                  <a:pt x="80" y="38"/>
                  <a:pt x="70" y="38"/>
                </a:cubicBezTo>
                <a:lnTo>
                  <a:pt x="70" y="38"/>
                </a:lnTo>
                <a:cubicBezTo>
                  <a:pt x="63" y="38"/>
                  <a:pt x="62" y="39"/>
                  <a:pt x="62" y="47"/>
                </a:cubicBezTo>
                <a:lnTo>
                  <a:pt x="62" y="65"/>
                </a:lnTo>
                <a:lnTo>
                  <a:pt x="95" y="65"/>
                </a:lnTo>
                <a:lnTo>
                  <a:pt x="93" y="104"/>
                </a:lnTo>
                <a:lnTo>
                  <a:pt x="62" y="104"/>
                </a:lnTo>
                <a:lnTo>
                  <a:pt x="62" y="188"/>
                </a:lnTo>
                <a:close/>
                <a:moveTo>
                  <a:pt x="31" y="179"/>
                </a:moveTo>
                <a:lnTo>
                  <a:pt x="54" y="179"/>
                </a:lnTo>
                <a:lnTo>
                  <a:pt x="54" y="95"/>
                </a:lnTo>
                <a:lnTo>
                  <a:pt x="85" y="95"/>
                </a:lnTo>
                <a:lnTo>
                  <a:pt x="86" y="73"/>
                </a:lnTo>
                <a:lnTo>
                  <a:pt x="54" y="73"/>
                </a:lnTo>
                <a:lnTo>
                  <a:pt x="54" y="47"/>
                </a:lnTo>
                <a:lnTo>
                  <a:pt x="54" y="47"/>
                </a:lnTo>
                <a:cubicBezTo>
                  <a:pt x="54" y="38"/>
                  <a:pt x="55" y="29"/>
                  <a:pt x="70" y="29"/>
                </a:cubicBezTo>
                <a:lnTo>
                  <a:pt x="70" y="29"/>
                </a:lnTo>
                <a:cubicBezTo>
                  <a:pt x="76" y="29"/>
                  <a:pt x="82" y="29"/>
                  <a:pt x="86" y="29"/>
                </a:cubicBezTo>
                <a:lnTo>
                  <a:pt x="86" y="9"/>
                </a:lnTo>
                <a:lnTo>
                  <a:pt x="86" y="9"/>
                </a:lnTo>
                <a:cubicBezTo>
                  <a:pt x="82" y="9"/>
                  <a:pt x="76" y="8"/>
                  <a:pt x="69" y="8"/>
                </a:cubicBezTo>
                <a:lnTo>
                  <a:pt x="69" y="8"/>
                </a:lnTo>
                <a:cubicBezTo>
                  <a:pt x="41" y="8"/>
                  <a:pt x="31" y="26"/>
                  <a:pt x="31" y="43"/>
                </a:cubicBezTo>
                <a:lnTo>
                  <a:pt x="31" y="73"/>
                </a:lnTo>
                <a:lnTo>
                  <a:pt x="8" y="73"/>
                </a:lnTo>
                <a:lnTo>
                  <a:pt x="8" y="95"/>
                </a:lnTo>
                <a:lnTo>
                  <a:pt x="31" y="95"/>
                </a:lnTo>
                <a:lnTo>
                  <a:pt x="31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221"/>
          <p:cNvSpPr>
            <a:spLocks noChangeArrowheads="1"/>
          </p:cNvSpPr>
          <p:nvPr/>
        </p:nvSpPr>
        <p:spPr bwMode="auto">
          <a:xfrm>
            <a:off x="3868138" y="4479111"/>
            <a:ext cx="272679" cy="185655"/>
          </a:xfrm>
          <a:custGeom>
            <a:avLst/>
            <a:gdLst>
              <a:gd name="T0" fmla="*/ 104 w 208"/>
              <a:gd name="T1" fmla="*/ 9 h 139"/>
              <a:gd name="T2" fmla="*/ 104 w 208"/>
              <a:gd name="T3" fmla="*/ 9 h 139"/>
              <a:gd name="T4" fmla="*/ 196 w 208"/>
              <a:gd name="T5" fmla="*/ 69 h 139"/>
              <a:gd name="T6" fmla="*/ 196 w 208"/>
              <a:gd name="T7" fmla="*/ 69 h 139"/>
              <a:gd name="T8" fmla="*/ 104 w 208"/>
              <a:gd name="T9" fmla="*/ 129 h 139"/>
              <a:gd name="T10" fmla="*/ 104 w 208"/>
              <a:gd name="T11" fmla="*/ 129 h 139"/>
              <a:gd name="T12" fmla="*/ 11 w 208"/>
              <a:gd name="T13" fmla="*/ 69 h 139"/>
              <a:gd name="T14" fmla="*/ 11 w 208"/>
              <a:gd name="T15" fmla="*/ 69 h 139"/>
              <a:gd name="T16" fmla="*/ 104 w 208"/>
              <a:gd name="T17" fmla="*/ 9 h 139"/>
              <a:gd name="T18" fmla="*/ 104 w 208"/>
              <a:gd name="T19" fmla="*/ 0 h 139"/>
              <a:gd name="T20" fmla="*/ 104 w 208"/>
              <a:gd name="T21" fmla="*/ 0 h 139"/>
              <a:gd name="T22" fmla="*/ 0 w 208"/>
              <a:gd name="T23" fmla="*/ 68 h 139"/>
              <a:gd name="T24" fmla="*/ 0 w 208"/>
              <a:gd name="T25" fmla="*/ 69 h 139"/>
              <a:gd name="T26" fmla="*/ 0 w 208"/>
              <a:gd name="T27" fmla="*/ 69 h 139"/>
              <a:gd name="T28" fmla="*/ 104 w 208"/>
              <a:gd name="T29" fmla="*/ 137 h 139"/>
              <a:gd name="T30" fmla="*/ 104 w 208"/>
              <a:gd name="T31" fmla="*/ 137 h 139"/>
              <a:gd name="T32" fmla="*/ 207 w 208"/>
              <a:gd name="T33" fmla="*/ 69 h 139"/>
              <a:gd name="T34" fmla="*/ 207 w 208"/>
              <a:gd name="T35" fmla="*/ 68 h 139"/>
              <a:gd name="T36" fmla="*/ 207 w 208"/>
              <a:gd name="T37" fmla="*/ 68 h 139"/>
              <a:gd name="T38" fmla="*/ 104 w 208"/>
              <a:gd name="T39" fmla="*/ 0 h 139"/>
              <a:gd name="T40" fmla="*/ 104 w 208"/>
              <a:gd name="T41" fmla="*/ 25 h 139"/>
              <a:gd name="T42" fmla="*/ 104 w 208"/>
              <a:gd name="T43" fmla="*/ 25 h 139"/>
              <a:gd name="T44" fmla="*/ 134 w 208"/>
              <a:gd name="T45" fmla="*/ 99 h 139"/>
              <a:gd name="T46" fmla="*/ 134 w 208"/>
              <a:gd name="T47" fmla="*/ 99 h 139"/>
              <a:gd name="T48" fmla="*/ 61 w 208"/>
              <a:gd name="T49" fmla="*/ 69 h 139"/>
              <a:gd name="T50" fmla="*/ 61 w 208"/>
              <a:gd name="T51" fmla="*/ 69 h 139"/>
              <a:gd name="T52" fmla="*/ 104 w 208"/>
              <a:gd name="T53" fmla="*/ 25 h 139"/>
              <a:gd name="T54" fmla="*/ 104 w 208"/>
              <a:gd name="T55" fmla="*/ 17 h 139"/>
              <a:gd name="T56" fmla="*/ 104 w 208"/>
              <a:gd name="T57" fmla="*/ 17 h 139"/>
              <a:gd name="T58" fmla="*/ 67 w 208"/>
              <a:gd name="T59" fmla="*/ 105 h 139"/>
              <a:gd name="T60" fmla="*/ 67 w 208"/>
              <a:gd name="T61" fmla="*/ 105 h 139"/>
              <a:gd name="T62" fmla="*/ 155 w 208"/>
              <a:gd name="T63" fmla="*/ 69 h 139"/>
              <a:gd name="T64" fmla="*/ 155 w 208"/>
              <a:gd name="T65" fmla="*/ 69 h 139"/>
              <a:gd name="T66" fmla="*/ 104 w 208"/>
              <a:gd name="T67" fmla="*/ 17 h 139"/>
              <a:gd name="T68" fmla="*/ 104 w 208"/>
              <a:gd name="T69" fmla="*/ 47 h 139"/>
              <a:gd name="T70" fmla="*/ 104 w 208"/>
              <a:gd name="T71" fmla="*/ 47 h 139"/>
              <a:gd name="T72" fmla="*/ 89 w 208"/>
              <a:gd name="T73" fmla="*/ 84 h 139"/>
              <a:gd name="T74" fmla="*/ 89 w 208"/>
              <a:gd name="T75" fmla="*/ 84 h 139"/>
              <a:gd name="T76" fmla="*/ 125 w 208"/>
              <a:gd name="T77" fmla="*/ 69 h 139"/>
              <a:gd name="T78" fmla="*/ 125 w 208"/>
              <a:gd name="T79" fmla="*/ 69 h 139"/>
              <a:gd name="T80" fmla="*/ 104 w 208"/>
              <a:gd name="T81" fmla="*/ 4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8" h="139">
                <a:moveTo>
                  <a:pt x="104" y="9"/>
                </a:moveTo>
                <a:lnTo>
                  <a:pt x="104" y="9"/>
                </a:lnTo>
                <a:cubicBezTo>
                  <a:pt x="145" y="9"/>
                  <a:pt x="184" y="53"/>
                  <a:pt x="196" y="69"/>
                </a:cubicBezTo>
                <a:lnTo>
                  <a:pt x="196" y="69"/>
                </a:lnTo>
                <a:cubicBezTo>
                  <a:pt x="184" y="84"/>
                  <a:pt x="145" y="129"/>
                  <a:pt x="104" y="129"/>
                </a:cubicBezTo>
                <a:lnTo>
                  <a:pt x="104" y="129"/>
                </a:lnTo>
                <a:cubicBezTo>
                  <a:pt x="62" y="129"/>
                  <a:pt x="23" y="84"/>
                  <a:pt x="11" y="69"/>
                </a:cubicBezTo>
                <a:lnTo>
                  <a:pt x="11" y="69"/>
                </a:lnTo>
                <a:cubicBezTo>
                  <a:pt x="23" y="53"/>
                  <a:pt x="62" y="9"/>
                  <a:pt x="104" y="9"/>
                </a:cubicBezTo>
                <a:close/>
                <a:moveTo>
                  <a:pt x="104" y="0"/>
                </a:moveTo>
                <a:lnTo>
                  <a:pt x="104" y="0"/>
                </a:lnTo>
                <a:cubicBezTo>
                  <a:pt x="51" y="0"/>
                  <a:pt x="3" y="65"/>
                  <a:pt x="0" y="68"/>
                </a:cubicBezTo>
                <a:lnTo>
                  <a:pt x="0" y="69"/>
                </a:lnTo>
                <a:lnTo>
                  <a:pt x="0" y="69"/>
                </a:lnTo>
                <a:cubicBezTo>
                  <a:pt x="3" y="72"/>
                  <a:pt x="51" y="137"/>
                  <a:pt x="104" y="137"/>
                </a:cubicBezTo>
                <a:lnTo>
                  <a:pt x="104" y="137"/>
                </a:lnTo>
                <a:cubicBezTo>
                  <a:pt x="156" y="137"/>
                  <a:pt x="204" y="72"/>
                  <a:pt x="207" y="69"/>
                </a:cubicBezTo>
                <a:lnTo>
                  <a:pt x="207" y="68"/>
                </a:lnTo>
                <a:lnTo>
                  <a:pt x="207" y="68"/>
                </a:lnTo>
                <a:cubicBezTo>
                  <a:pt x="204" y="65"/>
                  <a:pt x="156" y="0"/>
                  <a:pt x="104" y="0"/>
                </a:cubicBezTo>
                <a:close/>
                <a:moveTo>
                  <a:pt x="104" y="25"/>
                </a:moveTo>
                <a:lnTo>
                  <a:pt x="104" y="25"/>
                </a:lnTo>
                <a:cubicBezTo>
                  <a:pt x="142" y="25"/>
                  <a:pt x="161" y="72"/>
                  <a:pt x="134" y="99"/>
                </a:cubicBezTo>
                <a:lnTo>
                  <a:pt x="134" y="99"/>
                </a:lnTo>
                <a:cubicBezTo>
                  <a:pt x="108" y="127"/>
                  <a:pt x="61" y="107"/>
                  <a:pt x="61" y="69"/>
                </a:cubicBezTo>
                <a:lnTo>
                  <a:pt x="61" y="69"/>
                </a:lnTo>
                <a:cubicBezTo>
                  <a:pt x="61" y="45"/>
                  <a:pt x="80" y="25"/>
                  <a:pt x="104" y="25"/>
                </a:cubicBezTo>
                <a:close/>
                <a:moveTo>
                  <a:pt x="104" y="17"/>
                </a:moveTo>
                <a:lnTo>
                  <a:pt x="104" y="17"/>
                </a:lnTo>
                <a:cubicBezTo>
                  <a:pt x="58" y="17"/>
                  <a:pt x="35" y="73"/>
                  <a:pt x="67" y="105"/>
                </a:cubicBezTo>
                <a:lnTo>
                  <a:pt x="67" y="105"/>
                </a:lnTo>
                <a:cubicBezTo>
                  <a:pt x="100" y="138"/>
                  <a:pt x="155" y="115"/>
                  <a:pt x="155" y="69"/>
                </a:cubicBezTo>
                <a:lnTo>
                  <a:pt x="155" y="69"/>
                </a:lnTo>
                <a:cubicBezTo>
                  <a:pt x="155" y="40"/>
                  <a:pt x="132" y="17"/>
                  <a:pt x="104" y="17"/>
                </a:cubicBezTo>
                <a:close/>
                <a:moveTo>
                  <a:pt x="104" y="47"/>
                </a:moveTo>
                <a:lnTo>
                  <a:pt x="104" y="47"/>
                </a:lnTo>
                <a:cubicBezTo>
                  <a:pt x="85" y="47"/>
                  <a:pt x="75" y="70"/>
                  <a:pt x="89" y="84"/>
                </a:cubicBezTo>
                <a:lnTo>
                  <a:pt x="89" y="84"/>
                </a:lnTo>
                <a:cubicBezTo>
                  <a:pt x="103" y="97"/>
                  <a:pt x="125" y="88"/>
                  <a:pt x="125" y="69"/>
                </a:cubicBezTo>
                <a:lnTo>
                  <a:pt x="125" y="69"/>
                </a:lnTo>
                <a:cubicBezTo>
                  <a:pt x="125" y="57"/>
                  <a:pt x="115" y="47"/>
                  <a:pt x="104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222"/>
          <p:cNvSpPr>
            <a:spLocks noChangeArrowheads="1"/>
          </p:cNvSpPr>
          <p:nvPr/>
        </p:nvSpPr>
        <p:spPr bwMode="auto">
          <a:xfrm>
            <a:off x="3862334" y="5001266"/>
            <a:ext cx="284287" cy="278483"/>
          </a:xfrm>
          <a:custGeom>
            <a:avLst/>
            <a:gdLst>
              <a:gd name="T0" fmla="*/ 186 w 216"/>
              <a:gd name="T1" fmla="*/ 0 h 210"/>
              <a:gd name="T2" fmla="*/ 29 w 216"/>
              <a:gd name="T3" fmla="*/ 0 h 210"/>
              <a:gd name="T4" fmla="*/ 29 w 216"/>
              <a:gd name="T5" fmla="*/ 0 h 210"/>
              <a:gd name="T6" fmla="*/ 0 w 216"/>
              <a:gd name="T7" fmla="*/ 29 h 210"/>
              <a:gd name="T8" fmla="*/ 0 w 216"/>
              <a:gd name="T9" fmla="*/ 136 h 210"/>
              <a:gd name="T10" fmla="*/ 0 w 216"/>
              <a:gd name="T11" fmla="*/ 136 h 210"/>
              <a:gd name="T12" fmla="*/ 29 w 216"/>
              <a:gd name="T13" fmla="*/ 165 h 210"/>
              <a:gd name="T14" fmla="*/ 32 w 216"/>
              <a:gd name="T15" fmla="*/ 165 h 210"/>
              <a:gd name="T16" fmla="*/ 32 w 216"/>
              <a:gd name="T17" fmla="*/ 209 h 210"/>
              <a:gd name="T18" fmla="*/ 96 w 216"/>
              <a:gd name="T19" fmla="*/ 165 h 210"/>
              <a:gd name="T20" fmla="*/ 186 w 216"/>
              <a:gd name="T21" fmla="*/ 165 h 210"/>
              <a:gd name="T22" fmla="*/ 186 w 216"/>
              <a:gd name="T23" fmla="*/ 165 h 210"/>
              <a:gd name="T24" fmla="*/ 215 w 216"/>
              <a:gd name="T25" fmla="*/ 136 h 210"/>
              <a:gd name="T26" fmla="*/ 215 w 216"/>
              <a:gd name="T27" fmla="*/ 29 h 210"/>
              <a:gd name="T28" fmla="*/ 215 w 216"/>
              <a:gd name="T29" fmla="*/ 29 h 210"/>
              <a:gd name="T30" fmla="*/ 186 w 216"/>
              <a:gd name="T31" fmla="*/ 0 h 210"/>
              <a:gd name="T32" fmla="*/ 207 w 216"/>
              <a:gd name="T33" fmla="*/ 136 h 210"/>
              <a:gd name="T34" fmla="*/ 207 w 216"/>
              <a:gd name="T35" fmla="*/ 136 h 210"/>
              <a:gd name="T36" fmla="*/ 186 w 216"/>
              <a:gd name="T37" fmla="*/ 157 h 210"/>
              <a:gd name="T38" fmla="*/ 93 w 216"/>
              <a:gd name="T39" fmla="*/ 157 h 210"/>
              <a:gd name="T40" fmla="*/ 40 w 216"/>
              <a:gd name="T41" fmla="*/ 193 h 210"/>
              <a:gd name="T42" fmla="*/ 41 w 216"/>
              <a:gd name="T43" fmla="*/ 157 h 210"/>
              <a:gd name="T44" fmla="*/ 29 w 216"/>
              <a:gd name="T45" fmla="*/ 157 h 210"/>
              <a:gd name="T46" fmla="*/ 29 w 216"/>
              <a:gd name="T47" fmla="*/ 157 h 210"/>
              <a:gd name="T48" fmla="*/ 8 w 216"/>
              <a:gd name="T49" fmla="*/ 136 h 210"/>
              <a:gd name="T50" fmla="*/ 8 w 216"/>
              <a:gd name="T51" fmla="*/ 29 h 210"/>
              <a:gd name="T52" fmla="*/ 8 w 216"/>
              <a:gd name="T53" fmla="*/ 29 h 210"/>
              <a:gd name="T54" fmla="*/ 29 w 216"/>
              <a:gd name="T55" fmla="*/ 8 h 210"/>
              <a:gd name="T56" fmla="*/ 186 w 216"/>
              <a:gd name="T57" fmla="*/ 8 h 210"/>
              <a:gd name="T58" fmla="*/ 186 w 216"/>
              <a:gd name="T59" fmla="*/ 8 h 210"/>
              <a:gd name="T60" fmla="*/ 207 w 216"/>
              <a:gd name="T61" fmla="*/ 29 h 210"/>
              <a:gd name="T62" fmla="*/ 207 w 216"/>
              <a:gd name="T63" fmla="*/ 136 h 210"/>
              <a:gd name="T64" fmla="*/ 78 w 216"/>
              <a:gd name="T65" fmla="*/ 80 h 210"/>
              <a:gd name="T66" fmla="*/ 78 w 216"/>
              <a:gd name="T67" fmla="*/ 80 h 210"/>
              <a:gd name="T68" fmla="*/ 57 w 216"/>
              <a:gd name="T69" fmla="*/ 88 h 210"/>
              <a:gd name="T70" fmla="*/ 57 w 216"/>
              <a:gd name="T71" fmla="*/ 88 h 210"/>
              <a:gd name="T72" fmla="*/ 65 w 216"/>
              <a:gd name="T73" fmla="*/ 67 h 210"/>
              <a:gd name="T74" fmla="*/ 65 w 216"/>
              <a:gd name="T75" fmla="*/ 67 h 210"/>
              <a:gd name="T76" fmla="*/ 78 w 216"/>
              <a:gd name="T77" fmla="*/ 80 h 210"/>
              <a:gd name="T78" fmla="*/ 120 w 216"/>
              <a:gd name="T79" fmla="*/ 80 h 210"/>
              <a:gd name="T80" fmla="*/ 120 w 216"/>
              <a:gd name="T81" fmla="*/ 80 h 210"/>
              <a:gd name="T82" fmla="*/ 99 w 216"/>
              <a:gd name="T83" fmla="*/ 88 h 210"/>
              <a:gd name="T84" fmla="*/ 99 w 216"/>
              <a:gd name="T85" fmla="*/ 88 h 210"/>
              <a:gd name="T86" fmla="*/ 108 w 216"/>
              <a:gd name="T87" fmla="*/ 67 h 210"/>
              <a:gd name="T88" fmla="*/ 108 w 216"/>
              <a:gd name="T89" fmla="*/ 67 h 210"/>
              <a:gd name="T90" fmla="*/ 120 w 216"/>
              <a:gd name="T91" fmla="*/ 80 h 210"/>
              <a:gd name="T92" fmla="*/ 162 w 216"/>
              <a:gd name="T93" fmla="*/ 81 h 210"/>
              <a:gd name="T94" fmla="*/ 162 w 216"/>
              <a:gd name="T95" fmla="*/ 81 h 210"/>
              <a:gd name="T96" fmla="*/ 141 w 216"/>
              <a:gd name="T97" fmla="*/ 90 h 210"/>
              <a:gd name="T98" fmla="*/ 141 w 216"/>
              <a:gd name="T99" fmla="*/ 90 h 210"/>
              <a:gd name="T100" fmla="*/ 150 w 216"/>
              <a:gd name="T101" fmla="*/ 69 h 210"/>
              <a:gd name="T102" fmla="*/ 150 w 216"/>
              <a:gd name="T103" fmla="*/ 69 h 210"/>
              <a:gd name="T104" fmla="*/ 162 w 216"/>
              <a:gd name="T105" fmla="*/ 8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6" h="210">
                <a:moveTo>
                  <a:pt x="186" y="0"/>
                </a:moveTo>
                <a:lnTo>
                  <a:pt x="29" y="0"/>
                </a:lnTo>
                <a:lnTo>
                  <a:pt x="29" y="0"/>
                </a:lnTo>
                <a:cubicBezTo>
                  <a:pt x="13" y="0"/>
                  <a:pt x="0" y="13"/>
                  <a:pt x="0" y="29"/>
                </a:cubicBezTo>
                <a:lnTo>
                  <a:pt x="0" y="136"/>
                </a:lnTo>
                <a:lnTo>
                  <a:pt x="0" y="136"/>
                </a:lnTo>
                <a:cubicBezTo>
                  <a:pt x="0" y="152"/>
                  <a:pt x="13" y="165"/>
                  <a:pt x="29" y="165"/>
                </a:cubicBezTo>
                <a:lnTo>
                  <a:pt x="32" y="165"/>
                </a:lnTo>
                <a:lnTo>
                  <a:pt x="32" y="209"/>
                </a:lnTo>
                <a:lnTo>
                  <a:pt x="96" y="165"/>
                </a:lnTo>
                <a:lnTo>
                  <a:pt x="186" y="165"/>
                </a:lnTo>
                <a:lnTo>
                  <a:pt x="186" y="165"/>
                </a:lnTo>
                <a:cubicBezTo>
                  <a:pt x="202" y="165"/>
                  <a:pt x="215" y="152"/>
                  <a:pt x="215" y="136"/>
                </a:cubicBezTo>
                <a:lnTo>
                  <a:pt x="215" y="29"/>
                </a:lnTo>
                <a:lnTo>
                  <a:pt x="215" y="29"/>
                </a:lnTo>
                <a:cubicBezTo>
                  <a:pt x="215" y="13"/>
                  <a:pt x="202" y="0"/>
                  <a:pt x="186" y="0"/>
                </a:cubicBezTo>
                <a:close/>
                <a:moveTo>
                  <a:pt x="207" y="136"/>
                </a:moveTo>
                <a:lnTo>
                  <a:pt x="207" y="136"/>
                </a:lnTo>
                <a:cubicBezTo>
                  <a:pt x="207" y="147"/>
                  <a:pt x="198" y="157"/>
                  <a:pt x="186" y="157"/>
                </a:cubicBezTo>
                <a:lnTo>
                  <a:pt x="93" y="157"/>
                </a:lnTo>
                <a:lnTo>
                  <a:pt x="40" y="193"/>
                </a:lnTo>
                <a:lnTo>
                  <a:pt x="41" y="157"/>
                </a:lnTo>
                <a:lnTo>
                  <a:pt x="29" y="157"/>
                </a:lnTo>
                <a:lnTo>
                  <a:pt x="29" y="157"/>
                </a:lnTo>
                <a:cubicBezTo>
                  <a:pt x="17" y="157"/>
                  <a:pt x="8" y="147"/>
                  <a:pt x="8" y="136"/>
                </a:cubicBezTo>
                <a:lnTo>
                  <a:pt x="8" y="29"/>
                </a:lnTo>
                <a:lnTo>
                  <a:pt x="8" y="29"/>
                </a:lnTo>
                <a:cubicBezTo>
                  <a:pt x="8" y="17"/>
                  <a:pt x="17" y="8"/>
                  <a:pt x="29" y="8"/>
                </a:cubicBezTo>
                <a:lnTo>
                  <a:pt x="186" y="8"/>
                </a:lnTo>
                <a:lnTo>
                  <a:pt x="186" y="8"/>
                </a:lnTo>
                <a:cubicBezTo>
                  <a:pt x="198" y="8"/>
                  <a:pt x="207" y="17"/>
                  <a:pt x="207" y="29"/>
                </a:cubicBezTo>
                <a:lnTo>
                  <a:pt x="207" y="136"/>
                </a:lnTo>
                <a:close/>
                <a:moveTo>
                  <a:pt x="78" y="80"/>
                </a:moveTo>
                <a:lnTo>
                  <a:pt x="78" y="80"/>
                </a:lnTo>
                <a:cubicBezTo>
                  <a:pt x="78" y="91"/>
                  <a:pt x="65" y="97"/>
                  <a:pt x="57" y="88"/>
                </a:cubicBezTo>
                <a:lnTo>
                  <a:pt x="57" y="88"/>
                </a:lnTo>
                <a:cubicBezTo>
                  <a:pt x="49" y="81"/>
                  <a:pt x="54" y="67"/>
                  <a:pt x="65" y="67"/>
                </a:cubicBezTo>
                <a:lnTo>
                  <a:pt x="65" y="67"/>
                </a:lnTo>
                <a:cubicBezTo>
                  <a:pt x="72" y="67"/>
                  <a:pt x="78" y="73"/>
                  <a:pt x="78" y="80"/>
                </a:cubicBezTo>
                <a:close/>
                <a:moveTo>
                  <a:pt x="120" y="80"/>
                </a:moveTo>
                <a:lnTo>
                  <a:pt x="120" y="80"/>
                </a:lnTo>
                <a:cubicBezTo>
                  <a:pt x="120" y="91"/>
                  <a:pt x="107" y="97"/>
                  <a:pt x="99" y="88"/>
                </a:cubicBezTo>
                <a:lnTo>
                  <a:pt x="99" y="88"/>
                </a:lnTo>
                <a:cubicBezTo>
                  <a:pt x="91" y="81"/>
                  <a:pt x="97" y="67"/>
                  <a:pt x="108" y="67"/>
                </a:cubicBezTo>
                <a:lnTo>
                  <a:pt x="108" y="67"/>
                </a:lnTo>
                <a:cubicBezTo>
                  <a:pt x="114" y="67"/>
                  <a:pt x="120" y="73"/>
                  <a:pt x="120" y="80"/>
                </a:cubicBezTo>
                <a:close/>
                <a:moveTo>
                  <a:pt x="162" y="81"/>
                </a:moveTo>
                <a:lnTo>
                  <a:pt x="162" y="81"/>
                </a:lnTo>
                <a:cubicBezTo>
                  <a:pt x="162" y="93"/>
                  <a:pt x="149" y="98"/>
                  <a:pt x="141" y="90"/>
                </a:cubicBezTo>
                <a:lnTo>
                  <a:pt x="141" y="90"/>
                </a:lnTo>
                <a:cubicBezTo>
                  <a:pt x="133" y="82"/>
                  <a:pt x="138" y="69"/>
                  <a:pt x="150" y="69"/>
                </a:cubicBezTo>
                <a:lnTo>
                  <a:pt x="150" y="69"/>
                </a:lnTo>
                <a:cubicBezTo>
                  <a:pt x="156" y="69"/>
                  <a:pt x="162" y="74"/>
                  <a:pt x="162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223"/>
          <p:cNvSpPr>
            <a:spLocks noChangeArrowheads="1"/>
          </p:cNvSpPr>
          <p:nvPr/>
        </p:nvSpPr>
        <p:spPr bwMode="auto">
          <a:xfrm>
            <a:off x="3276361" y="5569835"/>
            <a:ext cx="261076" cy="272679"/>
          </a:xfrm>
          <a:custGeom>
            <a:avLst/>
            <a:gdLst>
              <a:gd name="T0" fmla="*/ 64 w 200"/>
              <a:gd name="T1" fmla="*/ 144 h 207"/>
              <a:gd name="T2" fmla="*/ 157 w 200"/>
              <a:gd name="T3" fmla="*/ 109 h 207"/>
              <a:gd name="T4" fmla="*/ 172 w 200"/>
              <a:gd name="T5" fmla="*/ 93 h 207"/>
              <a:gd name="T6" fmla="*/ 199 w 200"/>
              <a:gd name="T7" fmla="*/ 0 h 207"/>
              <a:gd name="T8" fmla="*/ 93 w 200"/>
              <a:gd name="T9" fmla="*/ 74 h 207"/>
              <a:gd name="T10" fmla="*/ 49 w 200"/>
              <a:gd name="T11" fmla="*/ 146 h 207"/>
              <a:gd name="T12" fmla="*/ 49 w 200"/>
              <a:gd name="T13" fmla="*/ 146 h 207"/>
              <a:gd name="T14" fmla="*/ 23 w 200"/>
              <a:gd name="T15" fmla="*/ 187 h 207"/>
              <a:gd name="T16" fmla="*/ 189 w 200"/>
              <a:gd name="T17" fmla="*/ 15 h 207"/>
              <a:gd name="T18" fmla="*/ 185 w 200"/>
              <a:gd name="T19" fmla="*/ 42 h 207"/>
              <a:gd name="T20" fmla="*/ 171 w 200"/>
              <a:gd name="T21" fmla="*/ 85 h 207"/>
              <a:gd name="T22" fmla="*/ 131 w 200"/>
              <a:gd name="T23" fmla="*/ 85 h 207"/>
              <a:gd name="T24" fmla="*/ 127 w 200"/>
              <a:gd name="T25" fmla="*/ 101 h 207"/>
              <a:gd name="T26" fmla="*/ 142 w 200"/>
              <a:gd name="T27" fmla="*/ 109 h 207"/>
              <a:gd name="T28" fmla="*/ 180 w 200"/>
              <a:gd name="T29" fmla="*/ 21 h 207"/>
              <a:gd name="T30" fmla="*/ 189 w 200"/>
              <a:gd name="T31" fmla="*/ 15 h 207"/>
              <a:gd name="T32" fmla="*/ 99 w 200"/>
              <a:gd name="T33" fmla="*/ 79 h 207"/>
              <a:gd name="T34" fmla="*/ 169 w 200"/>
              <a:gd name="T35" fmla="*/ 27 h 207"/>
              <a:gd name="T36" fmla="*/ 100 w 200"/>
              <a:gd name="T37" fmla="*/ 93 h 207"/>
              <a:gd name="T38" fmla="*/ 71 w 200"/>
              <a:gd name="T39" fmla="*/ 123 h 207"/>
              <a:gd name="T40" fmla="*/ 113 w 200"/>
              <a:gd name="T41" fmla="*/ 176 h 207"/>
              <a:gd name="T42" fmla="*/ 188 w 200"/>
              <a:gd name="T43" fmla="*/ 193 h 207"/>
              <a:gd name="T44" fmla="*/ 150 w 200"/>
              <a:gd name="T45" fmla="*/ 186 h 207"/>
              <a:gd name="T46" fmla="*/ 113 w 200"/>
              <a:gd name="T47" fmla="*/ 182 h 207"/>
              <a:gd name="T48" fmla="*/ 80 w 200"/>
              <a:gd name="T49" fmla="*/ 182 h 207"/>
              <a:gd name="T50" fmla="*/ 87 w 200"/>
              <a:gd name="T51" fmla="*/ 184 h 207"/>
              <a:gd name="T52" fmla="*/ 106 w 200"/>
              <a:gd name="T53" fmla="*/ 187 h 207"/>
              <a:gd name="T54" fmla="*/ 116 w 200"/>
              <a:gd name="T55" fmla="*/ 190 h 207"/>
              <a:gd name="T56" fmla="*/ 118 w 200"/>
              <a:gd name="T57" fmla="*/ 192 h 207"/>
              <a:gd name="T58" fmla="*/ 120 w 200"/>
              <a:gd name="T59" fmla="*/ 193 h 207"/>
              <a:gd name="T60" fmla="*/ 122 w 200"/>
              <a:gd name="T61" fmla="*/ 196 h 207"/>
              <a:gd name="T62" fmla="*/ 120 w 200"/>
              <a:gd name="T63" fmla="*/ 201 h 207"/>
              <a:gd name="T64" fmla="*/ 118 w 200"/>
              <a:gd name="T65" fmla="*/ 202 h 207"/>
              <a:gd name="T66" fmla="*/ 117 w 200"/>
              <a:gd name="T67" fmla="*/ 203 h 207"/>
              <a:gd name="T68" fmla="*/ 116 w 200"/>
              <a:gd name="T69" fmla="*/ 203 h 207"/>
              <a:gd name="T70" fmla="*/ 95 w 200"/>
              <a:gd name="T71" fmla="*/ 206 h 207"/>
              <a:gd name="T72" fmla="*/ 76 w 200"/>
              <a:gd name="T73" fmla="*/ 206 h 207"/>
              <a:gd name="T74" fmla="*/ 0 w 200"/>
              <a:gd name="T75" fmla="*/ 199 h 207"/>
              <a:gd name="T76" fmla="*/ 38 w 200"/>
              <a:gd name="T77" fmla="*/ 200 h 207"/>
              <a:gd name="T78" fmla="*/ 76 w 200"/>
              <a:gd name="T79" fmla="*/ 200 h 207"/>
              <a:gd name="T80" fmla="*/ 95 w 200"/>
              <a:gd name="T81" fmla="*/ 199 h 207"/>
              <a:gd name="T82" fmla="*/ 109 w 200"/>
              <a:gd name="T83" fmla="*/ 197 h 207"/>
              <a:gd name="T84" fmla="*/ 104 w 200"/>
              <a:gd name="T85" fmla="*/ 195 h 207"/>
              <a:gd name="T86" fmla="*/ 85 w 200"/>
              <a:gd name="T87" fmla="*/ 192 h 207"/>
              <a:gd name="T88" fmla="*/ 66 w 200"/>
              <a:gd name="T89" fmla="*/ 188 h 207"/>
              <a:gd name="T90" fmla="*/ 61 w 200"/>
              <a:gd name="T91" fmla="*/ 186 h 207"/>
              <a:gd name="T92" fmla="*/ 60 w 200"/>
              <a:gd name="T93" fmla="*/ 185 h 207"/>
              <a:gd name="T94" fmla="*/ 58 w 200"/>
              <a:gd name="T95" fmla="*/ 182 h 207"/>
              <a:gd name="T96" fmla="*/ 59 w 200"/>
              <a:gd name="T97" fmla="*/ 179 h 207"/>
              <a:gd name="T98" fmla="*/ 60 w 200"/>
              <a:gd name="T99" fmla="*/ 178 h 207"/>
              <a:gd name="T100" fmla="*/ 61 w 200"/>
              <a:gd name="T101" fmla="*/ 177 h 207"/>
              <a:gd name="T102" fmla="*/ 64 w 200"/>
              <a:gd name="T103" fmla="*/ 176 h 207"/>
              <a:gd name="T104" fmla="*/ 74 w 200"/>
              <a:gd name="T105" fmla="*/ 17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0" h="207">
                <a:moveTo>
                  <a:pt x="64" y="144"/>
                </a:moveTo>
                <a:lnTo>
                  <a:pt x="64" y="144"/>
                </a:lnTo>
                <a:cubicBezTo>
                  <a:pt x="88" y="139"/>
                  <a:pt x="137" y="128"/>
                  <a:pt x="157" y="109"/>
                </a:cubicBezTo>
                <a:lnTo>
                  <a:pt x="157" y="109"/>
                </a:lnTo>
                <a:cubicBezTo>
                  <a:pt x="155" y="106"/>
                  <a:pt x="131" y="93"/>
                  <a:pt x="131" y="93"/>
                </a:cubicBezTo>
                <a:lnTo>
                  <a:pt x="172" y="93"/>
                </a:lnTo>
                <a:lnTo>
                  <a:pt x="172" y="93"/>
                </a:lnTo>
                <a:cubicBezTo>
                  <a:pt x="192" y="91"/>
                  <a:pt x="199" y="0"/>
                  <a:pt x="199" y="0"/>
                </a:cubicBezTo>
                <a:lnTo>
                  <a:pt x="199" y="0"/>
                </a:lnTo>
                <a:cubicBezTo>
                  <a:pt x="199" y="0"/>
                  <a:pt x="115" y="46"/>
                  <a:pt x="93" y="74"/>
                </a:cubicBezTo>
                <a:lnTo>
                  <a:pt x="93" y="74"/>
                </a:lnTo>
                <a:cubicBezTo>
                  <a:pt x="71" y="102"/>
                  <a:pt x="49" y="146"/>
                  <a:pt x="49" y="146"/>
                </a:cubicBezTo>
                <a:lnTo>
                  <a:pt x="49" y="146"/>
                </a:lnTo>
                <a:lnTo>
                  <a:pt x="49" y="146"/>
                </a:lnTo>
                <a:cubicBezTo>
                  <a:pt x="21" y="176"/>
                  <a:pt x="0" y="199"/>
                  <a:pt x="0" y="199"/>
                </a:cubicBezTo>
                <a:lnTo>
                  <a:pt x="23" y="187"/>
                </a:lnTo>
                <a:lnTo>
                  <a:pt x="64" y="144"/>
                </a:lnTo>
                <a:close/>
                <a:moveTo>
                  <a:pt x="189" y="15"/>
                </a:moveTo>
                <a:lnTo>
                  <a:pt x="189" y="15"/>
                </a:lnTo>
                <a:cubicBezTo>
                  <a:pt x="188" y="23"/>
                  <a:pt x="187" y="32"/>
                  <a:pt x="185" y="42"/>
                </a:cubicBezTo>
                <a:lnTo>
                  <a:pt x="185" y="42"/>
                </a:lnTo>
                <a:cubicBezTo>
                  <a:pt x="179" y="78"/>
                  <a:pt x="172" y="84"/>
                  <a:pt x="171" y="85"/>
                </a:cubicBezTo>
                <a:lnTo>
                  <a:pt x="131" y="85"/>
                </a:lnTo>
                <a:lnTo>
                  <a:pt x="131" y="85"/>
                </a:lnTo>
                <a:cubicBezTo>
                  <a:pt x="122" y="85"/>
                  <a:pt x="119" y="97"/>
                  <a:pt x="127" y="101"/>
                </a:cubicBezTo>
                <a:lnTo>
                  <a:pt x="127" y="101"/>
                </a:lnTo>
                <a:cubicBezTo>
                  <a:pt x="132" y="104"/>
                  <a:pt x="138" y="107"/>
                  <a:pt x="142" y="109"/>
                </a:cubicBezTo>
                <a:lnTo>
                  <a:pt x="142" y="109"/>
                </a:lnTo>
                <a:cubicBezTo>
                  <a:pt x="124" y="121"/>
                  <a:pt x="95" y="128"/>
                  <a:pt x="74" y="133"/>
                </a:cubicBezTo>
                <a:lnTo>
                  <a:pt x="180" y="21"/>
                </a:lnTo>
                <a:lnTo>
                  <a:pt x="180" y="21"/>
                </a:lnTo>
                <a:cubicBezTo>
                  <a:pt x="183" y="18"/>
                  <a:pt x="186" y="17"/>
                  <a:pt x="189" y="15"/>
                </a:cubicBezTo>
                <a:close/>
                <a:moveTo>
                  <a:pt x="99" y="79"/>
                </a:moveTo>
                <a:lnTo>
                  <a:pt x="99" y="79"/>
                </a:lnTo>
                <a:cubicBezTo>
                  <a:pt x="111" y="64"/>
                  <a:pt x="143" y="42"/>
                  <a:pt x="169" y="27"/>
                </a:cubicBezTo>
                <a:lnTo>
                  <a:pt x="169" y="27"/>
                </a:lnTo>
                <a:cubicBezTo>
                  <a:pt x="150" y="45"/>
                  <a:pt x="124" y="69"/>
                  <a:pt x="100" y="93"/>
                </a:cubicBezTo>
                <a:lnTo>
                  <a:pt x="100" y="93"/>
                </a:lnTo>
                <a:cubicBezTo>
                  <a:pt x="90" y="103"/>
                  <a:pt x="80" y="113"/>
                  <a:pt x="71" y="123"/>
                </a:cubicBezTo>
                <a:lnTo>
                  <a:pt x="71" y="123"/>
                </a:lnTo>
                <a:cubicBezTo>
                  <a:pt x="79" y="108"/>
                  <a:pt x="89" y="93"/>
                  <a:pt x="99" y="79"/>
                </a:cubicBezTo>
                <a:close/>
                <a:moveTo>
                  <a:pt x="113" y="176"/>
                </a:moveTo>
                <a:lnTo>
                  <a:pt x="113" y="176"/>
                </a:lnTo>
                <a:cubicBezTo>
                  <a:pt x="138" y="179"/>
                  <a:pt x="163" y="184"/>
                  <a:pt x="188" y="193"/>
                </a:cubicBezTo>
                <a:lnTo>
                  <a:pt x="188" y="193"/>
                </a:lnTo>
                <a:cubicBezTo>
                  <a:pt x="175" y="190"/>
                  <a:pt x="163" y="188"/>
                  <a:pt x="150" y="186"/>
                </a:cubicBezTo>
                <a:lnTo>
                  <a:pt x="150" y="186"/>
                </a:lnTo>
                <a:cubicBezTo>
                  <a:pt x="137" y="185"/>
                  <a:pt x="125" y="183"/>
                  <a:pt x="113" y="182"/>
                </a:cubicBezTo>
                <a:lnTo>
                  <a:pt x="113" y="182"/>
                </a:lnTo>
                <a:cubicBezTo>
                  <a:pt x="101" y="182"/>
                  <a:pt x="91" y="182"/>
                  <a:pt x="80" y="182"/>
                </a:cubicBezTo>
                <a:lnTo>
                  <a:pt x="80" y="182"/>
                </a:lnTo>
                <a:cubicBezTo>
                  <a:pt x="82" y="183"/>
                  <a:pt x="84" y="183"/>
                  <a:pt x="87" y="184"/>
                </a:cubicBezTo>
                <a:lnTo>
                  <a:pt x="87" y="184"/>
                </a:lnTo>
                <a:cubicBezTo>
                  <a:pt x="93" y="185"/>
                  <a:pt x="99" y="186"/>
                  <a:pt x="106" y="187"/>
                </a:cubicBezTo>
                <a:lnTo>
                  <a:pt x="106" y="187"/>
                </a:lnTo>
                <a:cubicBezTo>
                  <a:pt x="109" y="188"/>
                  <a:pt x="112" y="189"/>
                  <a:pt x="116" y="190"/>
                </a:cubicBezTo>
                <a:lnTo>
                  <a:pt x="116" y="190"/>
                </a:lnTo>
                <a:cubicBezTo>
                  <a:pt x="116" y="191"/>
                  <a:pt x="117" y="191"/>
                  <a:pt x="118" y="192"/>
                </a:cubicBezTo>
                <a:lnTo>
                  <a:pt x="118" y="192"/>
                </a:lnTo>
                <a:cubicBezTo>
                  <a:pt x="119" y="192"/>
                  <a:pt x="119" y="192"/>
                  <a:pt x="120" y="193"/>
                </a:cubicBezTo>
                <a:lnTo>
                  <a:pt x="120" y="193"/>
                </a:lnTo>
                <a:cubicBezTo>
                  <a:pt x="121" y="194"/>
                  <a:pt x="122" y="195"/>
                  <a:pt x="122" y="196"/>
                </a:cubicBezTo>
                <a:lnTo>
                  <a:pt x="122" y="196"/>
                </a:lnTo>
                <a:cubicBezTo>
                  <a:pt x="122" y="198"/>
                  <a:pt x="121" y="199"/>
                  <a:pt x="120" y="201"/>
                </a:cubicBezTo>
                <a:lnTo>
                  <a:pt x="120" y="201"/>
                </a:lnTo>
                <a:cubicBezTo>
                  <a:pt x="119" y="201"/>
                  <a:pt x="119" y="202"/>
                  <a:pt x="118" y="202"/>
                </a:cubicBezTo>
                <a:lnTo>
                  <a:pt x="117" y="202"/>
                </a:lnTo>
                <a:lnTo>
                  <a:pt x="117" y="203"/>
                </a:lnTo>
                <a:lnTo>
                  <a:pt x="116" y="203"/>
                </a:lnTo>
                <a:lnTo>
                  <a:pt x="116" y="203"/>
                </a:lnTo>
                <a:cubicBezTo>
                  <a:pt x="109" y="205"/>
                  <a:pt x="102" y="206"/>
                  <a:pt x="95" y="206"/>
                </a:cubicBezTo>
                <a:lnTo>
                  <a:pt x="95" y="206"/>
                </a:lnTo>
                <a:cubicBezTo>
                  <a:pt x="89" y="206"/>
                  <a:pt x="83" y="206"/>
                  <a:pt x="76" y="206"/>
                </a:cubicBezTo>
                <a:lnTo>
                  <a:pt x="76" y="206"/>
                </a:lnTo>
                <a:cubicBezTo>
                  <a:pt x="51" y="205"/>
                  <a:pt x="25" y="203"/>
                  <a:pt x="0" y="199"/>
                </a:cubicBezTo>
                <a:lnTo>
                  <a:pt x="0" y="199"/>
                </a:lnTo>
                <a:cubicBezTo>
                  <a:pt x="13" y="199"/>
                  <a:pt x="26" y="200"/>
                  <a:pt x="38" y="200"/>
                </a:cubicBezTo>
                <a:lnTo>
                  <a:pt x="38" y="200"/>
                </a:lnTo>
                <a:cubicBezTo>
                  <a:pt x="51" y="200"/>
                  <a:pt x="64" y="200"/>
                  <a:pt x="76" y="200"/>
                </a:cubicBezTo>
                <a:lnTo>
                  <a:pt x="76" y="200"/>
                </a:lnTo>
                <a:cubicBezTo>
                  <a:pt x="82" y="200"/>
                  <a:pt x="89" y="199"/>
                  <a:pt x="95" y="199"/>
                </a:cubicBezTo>
                <a:lnTo>
                  <a:pt x="95" y="199"/>
                </a:lnTo>
                <a:cubicBezTo>
                  <a:pt x="100" y="198"/>
                  <a:pt x="104" y="198"/>
                  <a:pt x="109" y="197"/>
                </a:cubicBezTo>
                <a:lnTo>
                  <a:pt x="109" y="197"/>
                </a:lnTo>
                <a:cubicBezTo>
                  <a:pt x="107" y="196"/>
                  <a:pt x="106" y="196"/>
                  <a:pt x="104" y="195"/>
                </a:cubicBezTo>
                <a:lnTo>
                  <a:pt x="104" y="195"/>
                </a:lnTo>
                <a:cubicBezTo>
                  <a:pt x="98" y="194"/>
                  <a:pt x="91" y="193"/>
                  <a:pt x="85" y="192"/>
                </a:cubicBezTo>
                <a:lnTo>
                  <a:pt x="85" y="192"/>
                </a:lnTo>
                <a:cubicBezTo>
                  <a:pt x="79" y="191"/>
                  <a:pt x="73" y="190"/>
                  <a:pt x="66" y="188"/>
                </a:cubicBezTo>
                <a:lnTo>
                  <a:pt x="66" y="188"/>
                </a:lnTo>
                <a:cubicBezTo>
                  <a:pt x="64" y="188"/>
                  <a:pt x="63" y="187"/>
                  <a:pt x="61" y="186"/>
                </a:cubicBezTo>
                <a:lnTo>
                  <a:pt x="61" y="186"/>
                </a:lnTo>
                <a:cubicBezTo>
                  <a:pt x="60" y="186"/>
                  <a:pt x="60" y="186"/>
                  <a:pt x="60" y="185"/>
                </a:cubicBezTo>
                <a:lnTo>
                  <a:pt x="60" y="185"/>
                </a:lnTo>
                <a:cubicBezTo>
                  <a:pt x="59" y="184"/>
                  <a:pt x="58" y="183"/>
                  <a:pt x="58" y="182"/>
                </a:cubicBezTo>
                <a:lnTo>
                  <a:pt x="58" y="182"/>
                </a:lnTo>
                <a:cubicBezTo>
                  <a:pt x="58" y="181"/>
                  <a:pt x="58" y="180"/>
                  <a:pt x="59" y="179"/>
                </a:cubicBezTo>
                <a:lnTo>
                  <a:pt x="59" y="179"/>
                </a:lnTo>
                <a:cubicBezTo>
                  <a:pt x="59" y="179"/>
                  <a:pt x="59" y="178"/>
                  <a:pt x="60" y="178"/>
                </a:cubicBezTo>
                <a:lnTo>
                  <a:pt x="60" y="178"/>
                </a:lnTo>
                <a:lnTo>
                  <a:pt x="61" y="177"/>
                </a:lnTo>
                <a:lnTo>
                  <a:pt x="61" y="177"/>
                </a:lnTo>
                <a:cubicBezTo>
                  <a:pt x="62" y="177"/>
                  <a:pt x="63" y="177"/>
                  <a:pt x="64" y="176"/>
                </a:cubicBezTo>
                <a:lnTo>
                  <a:pt x="64" y="176"/>
                </a:lnTo>
                <a:cubicBezTo>
                  <a:pt x="68" y="176"/>
                  <a:pt x="71" y="175"/>
                  <a:pt x="74" y="175"/>
                </a:cubicBezTo>
                <a:lnTo>
                  <a:pt x="74" y="175"/>
                </a:lnTo>
                <a:cubicBezTo>
                  <a:pt x="87" y="174"/>
                  <a:pt x="100" y="174"/>
                  <a:pt x="113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155"/>
          <p:cNvSpPr>
            <a:spLocks noChangeArrowheads="1"/>
          </p:cNvSpPr>
          <p:nvPr/>
        </p:nvSpPr>
        <p:spPr bwMode="auto">
          <a:xfrm>
            <a:off x="6879233" y="1588461"/>
            <a:ext cx="237869" cy="272679"/>
          </a:xfrm>
          <a:custGeom>
            <a:avLst/>
            <a:gdLst>
              <a:gd name="T0" fmla="*/ 162 w 179"/>
              <a:gd name="T1" fmla="*/ 100 h 207"/>
              <a:gd name="T2" fmla="*/ 107 w 179"/>
              <a:gd name="T3" fmla="*/ 49 h 207"/>
              <a:gd name="T4" fmla="*/ 111 w 179"/>
              <a:gd name="T5" fmla="*/ 44 h 207"/>
              <a:gd name="T6" fmla="*/ 95 w 179"/>
              <a:gd name="T7" fmla="*/ 6 h 207"/>
              <a:gd name="T8" fmla="*/ 73 w 179"/>
              <a:gd name="T9" fmla="*/ 6 h 207"/>
              <a:gd name="T10" fmla="*/ 51 w 179"/>
              <a:gd name="T11" fmla="*/ 28 h 207"/>
              <a:gd name="T12" fmla="*/ 24 w 179"/>
              <a:gd name="T13" fmla="*/ 53 h 207"/>
              <a:gd name="T14" fmla="*/ 23 w 179"/>
              <a:gd name="T15" fmla="*/ 54 h 207"/>
              <a:gd name="T16" fmla="*/ 25 w 179"/>
              <a:gd name="T17" fmla="*/ 93 h 207"/>
              <a:gd name="T18" fmla="*/ 46 w 179"/>
              <a:gd name="T19" fmla="*/ 102 h 207"/>
              <a:gd name="T20" fmla="*/ 65 w 179"/>
              <a:gd name="T21" fmla="*/ 95 h 207"/>
              <a:gd name="T22" fmla="*/ 86 w 179"/>
              <a:gd name="T23" fmla="*/ 116 h 207"/>
              <a:gd name="T24" fmla="*/ 101 w 179"/>
              <a:gd name="T25" fmla="*/ 55 h 207"/>
              <a:gd name="T26" fmla="*/ 153 w 179"/>
              <a:gd name="T27" fmla="*/ 106 h 207"/>
              <a:gd name="T28" fmla="*/ 95 w 179"/>
              <a:gd name="T29" fmla="*/ 172 h 207"/>
              <a:gd name="T30" fmla="*/ 94 w 179"/>
              <a:gd name="T31" fmla="*/ 173 h 207"/>
              <a:gd name="T32" fmla="*/ 28 w 179"/>
              <a:gd name="T33" fmla="*/ 186 h 207"/>
              <a:gd name="T34" fmla="*/ 13 w 179"/>
              <a:gd name="T35" fmla="*/ 186 h 207"/>
              <a:gd name="T36" fmla="*/ 128 w 179"/>
              <a:gd name="T37" fmla="*/ 206 h 207"/>
              <a:gd name="T38" fmla="*/ 128 w 179"/>
              <a:gd name="T39" fmla="*/ 186 h 207"/>
              <a:gd name="T40" fmla="*/ 118 w 179"/>
              <a:gd name="T41" fmla="*/ 186 h 207"/>
              <a:gd name="T42" fmla="*/ 157 w 179"/>
              <a:gd name="T43" fmla="*/ 122 h 207"/>
              <a:gd name="T44" fmla="*/ 162 w 179"/>
              <a:gd name="T45" fmla="*/ 123 h 207"/>
              <a:gd name="T46" fmla="*/ 162 w 179"/>
              <a:gd name="T47" fmla="*/ 100 h 207"/>
              <a:gd name="T48" fmla="*/ 46 w 179"/>
              <a:gd name="T49" fmla="*/ 93 h 207"/>
              <a:gd name="T50" fmla="*/ 45 w 179"/>
              <a:gd name="T51" fmla="*/ 75 h 207"/>
              <a:gd name="T52" fmla="*/ 59 w 179"/>
              <a:gd name="T53" fmla="*/ 89 h 207"/>
              <a:gd name="T54" fmla="*/ 82 w 179"/>
              <a:gd name="T55" fmla="*/ 61 h 207"/>
              <a:gd name="T56" fmla="*/ 80 w 179"/>
              <a:gd name="T57" fmla="*/ 70 h 207"/>
              <a:gd name="T58" fmla="*/ 83 w 179"/>
              <a:gd name="T59" fmla="*/ 100 h 207"/>
              <a:gd name="T60" fmla="*/ 65 w 179"/>
              <a:gd name="T61" fmla="*/ 83 h 207"/>
              <a:gd name="T62" fmla="*/ 16 w 179"/>
              <a:gd name="T63" fmla="*/ 34 h 207"/>
              <a:gd name="T64" fmla="*/ 53 w 179"/>
              <a:gd name="T65" fmla="*/ 38 h 207"/>
              <a:gd name="T66" fmla="*/ 79 w 179"/>
              <a:gd name="T67" fmla="*/ 12 h 207"/>
              <a:gd name="T68" fmla="*/ 89 w 179"/>
              <a:gd name="T69" fmla="*/ 12 h 207"/>
              <a:gd name="T70" fmla="*/ 105 w 179"/>
              <a:gd name="T71" fmla="*/ 28 h 207"/>
              <a:gd name="T72" fmla="*/ 82 w 179"/>
              <a:gd name="T73" fmla="*/ 61 h 207"/>
              <a:gd name="T74" fmla="*/ 128 w 179"/>
              <a:gd name="T75" fmla="*/ 194 h 207"/>
              <a:gd name="T76" fmla="*/ 128 w 179"/>
              <a:gd name="T77" fmla="*/ 197 h 207"/>
              <a:gd name="T78" fmla="*/ 13 w 179"/>
              <a:gd name="T79" fmla="*/ 197 h 207"/>
              <a:gd name="T80" fmla="*/ 31 w 179"/>
              <a:gd name="T81" fmla="*/ 194 h 207"/>
              <a:gd name="T82" fmla="*/ 33 w 179"/>
              <a:gd name="T83" fmla="*/ 192 h 207"/>
              <a:gd name="T84" fmla="*/ 115 w 179"/>
              <a:gd name="T85" fmla="*/ 19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9" h="207">
                <a:moveTo>
                  <a:pt x="162" y="100"/>
                </a:moveTo>
                <a:lnTo>
                  <a:pt x="162" y="100"/>
                </a:lnTo>
                <a:cubicBezTo>
                  <a:pt x="161" y="100"/>
                  <a:pt x="160" y="100"/>
                  <a:pt x="159" y="101"/>
                </a:cubicBezTo>
                <a:lnTo>
                  <a:pt x="107" y="49"/>
                </a:lnTo>
                <a:lnTo>
                  <a:pt x="111" y="44"/>
                </a:lnTo>
                <a:lnTo>
                  <a:pt x="111" y="44"/>
                </a:lnTo>
                <a:cubicBezTo>
                  <a:pt x="117" y="38"/>
                  <a:pt x="117" y="28"/>
                  <a:pt x="111" y="22"/>
                </a:cubicBezTo>
                <a:lnTo>
                  <a:pt x="95" y="6"/>
                </a:lnTo>
                <a:lnTo>
                  <a:pt x="95" y="6"/>
                </a:lnTo>
                <a:cubicBezTo>
                  <a:pt x="89" y="0"/>
                  <a:pt x="79" y="0"/>
                  <a:pt x="73" y="6"/>
                </a:cubicBezTo>
                <a:lnTo>
                  <a:pt x="51" y="28"/>
                </a:lnTo>
                <a:lnTo>
                  <a:pt x="51" y="28"/>
                </a:lnTo>
                <a:cubicBezTo>
                  <a:pt x="35" y="22"/>
                  <a:pt x="16" y="22"/>
                  <a:pt x="0" y="30"/>
                </a:cubicBezTo>
                <a:lnTo>
                  <a:pt x="24" y="53"/>
                </a:lnTo>
                <a:lnTo>
                  <a:pt x="23" y="54"/>
                </a:lnTo>
                <a:lnTo>
                  <a:pt x="23" y="54"/>
                </a:lnTo>
                <a:cubicBezTo>
                  <a:pt x="14" y="66"/>
                  <a:pt x="15" y="83"/>
                  <a:pt x="25" y="93"/>
                </a:cubicBezTo>
                <a:lnTo>
                  <a:pt x="25" y="93"/>
                </a:lnTo>
                <a:cubicBezTo>
                  <a:pt x="31" y="99"/>
                  <a:pt x="39" y="102"/>
                  <a:pt x="46" y="102"/>
                </a:cubicBezTo>
                <a:lnTo>
                  <a:pt x="46" y="102"/>
                </a:lnTo>
                <a:cubicBezTo>
                  <a:pt x="53" y="102"/>
                  <a:pt x="59" y="100"/>
                  <a:pt x="65" y="96"/>
                </a:cubicBezTo>
                <a:lnTo>
                  <a:pt x="65" y="95"/>
                </a:lnTo>
                <a:lnTo>
                  <a:pt x="86" y="116"/>
                </a:lnTo>
                <a:lnTo>
                  <a:pt x="86" y="116"/>
                </a:lnTo>
                <a:cubicBezTo>
                  <a:pt x="93" y="100"/>
                  <a:pt x="94" y="83"/>
                  <a:pt x="88" y="67"/>
                </a:cubicBezTo>
                <a:lnTo>
                  <a:pt x="101" y="55"/>
                </a:lnTo>
                <a:lnTo>
                  <a:pt x="153" y="106"/>
                </a:lnTo>
                <a:lnTo>
                  <a:pt x="153" y="106"/>
                </a:lnTo>
                <a:cubicBezTo>
                  <a:pt x="151" y="109"/>
                  <a:pt x="151" y="112"/>
                  <a:pt x="152" y="115"/>
                </a:cubicBezTo>
                <a:lnTo>
                  <a:pt x="95" y="172"/>
                </a:lnTo>
                <a:lnTo>
                  <a:pt x="95" y="172"/>
                </a:lnTo>
                <a:cubicBezTo>
                  <a:pt x="95" y="173"/>
                  <a:pt x="95" y="173"/>
                  <a:pt x="94" y="173"/>
                </a:cubicBezTo>
                <a:lnTo>
                  <a:pt x="94" y="173"/>
                </a:lnTo>
                <a:cubicBezTo>
                  <a:pt x="72" y="166"/>
                  <a:pt x="46" y="170"/>
                  <a:pt x="28" y="186"/>
                </a:cubicBezTo>
                <a:lnTo>
                  <a:pt x="13" y="186"/>
                </a:lnTo>
                <a:lnTo>
                  <a:pt x="13" y="186"/>
                </a:lnTo>
                <a:cubicBezTo>
                  <a:pt x="1" y="186"/>
                  <a:pt x="1" y="206"/>
                  <a:pt x="13" y="206"/>
                </a:cubicBezTo>
                <a:lnTo>
                  <a:pt x="128" y="206"/>
                </a:lnTo>
                <a:lnTo>
                  <a:pt x="128" y="206"/>
                </a:lnTo>
                <a:cubicBezTo>
                  <a:pt x="142" y="206"/>
                  <a:pt x="142" y="186"/>
                  <a:pt x="128" y="186"/>
                </a:cubicBezTo>
                <a:lnTo>
                  <a:pt x="118" y="186"/>
                </a:lnTo>
                <a:lnTo>
                  <a:pt x="118" y="186"/>
                </a:lnTo>
                <a:cubicBezTo>
                  <a:pt x="113" y="182"/>
                  <a:pt x="108" y="179"/>
                  <a:pt x="103" y="177"/>
                </a:cubicBezTo>
                <a:lnTo>
                  <a:pt x="157" y="122"/>
                </a:lnTo>
                <a:lnTo>
                  <a:pt x="157" y="122"/>
                </a:lnTo>
                <a:cubicBezTo>
                  <a:pt x="159" y="122"/>
                  <a:pt x="161" y="123"/>
                  <a:pt x="162" y="123"/>
                </a:cubicBezTo>
                <a:lnTo>
                  <a:pt x="162" y="123"/>
                </a:lnTo>
                <a:cubicBezTo>
                  <a:pt x="178" y="123"/>
                  <a:pt x="178" y="100"/>
                  <a:pt x="162" y="100"/>
                </a:cubicBezTo>
                <a:close/>
                <a:moveTo>
                  <a:pt x="46" y="93"/>
                </a:moveTo>
                <a:lnTo>
                  <a:pt x="46" y="93"/>
                </a:lnTo>
                <a:cubicBezTo>
                  <a:pt x="28" y="93"/>
                  <a:pt x="19" y="73"/>
                  <a:pt x="30" y="59"/>
                </a:cubicBezTo>
                <a:lnTo>
                  <a:pt x="45" y="75"/>
                </a:lnTo>
                <a:lnTo>
                  <a:pt x="59" y="89"/>
                </a:lnTo>
                <a:lnTo>
                  <a:pt x="59" y="89"/>
                </a:lnTo>
                <a:cubicBezTo>
                  <a:pt x="56" y="92"/>
                  <a:pt x="51" y="93"/>
                  <a:pt x="46" y="93"/>
                </a:cubicBezTo>
                <a:close/>
                <a:moveTo>
                  <a:pt x="82" y="61"/>
                </a:moveTo>
                <a:lnTo>
                  <a:pt x="79" y="65"/>
                </a:lnTo>
                <a:lnTo>
                  <a:pt x="80" y="70"/>
                </a:lnTo>
                <a:lnTo>
                  <a:pt x="80" y="70"/>
                </a:lnTo>
                <a:cubicBezTo>
                  <a:pt x="84" y="80"/>
                  <a:pt x="85" y="90"/>
                  <a:pt x="83" y="100"/>
                </a:cubicBezTo>
                <a:lnTo>
                  <a:pt x="72" y="90"/>
                </a:lnTo>
                <a:lnTo>
                  <a:pt x="65" y="83"/>
                </a:lnTo>
                <a:lnTo>
                  <a:pt x="16" y="34"/>
                </a:lnTo>
                <a:lnTo>
                  <a:pt x="16" y="34"/>
                </a:lnTo>
                <a:cubicBezTo>
                  <a:pt x="27" y="31"/>
                  <a:pt x="38" y="32"/>
                  <a:pt x="48" y="36"/>
                </a:cubicBezTo>
                <a:lnTo>
                  <a:pt x="53" y="38"/>
                </a:lnTo>
                <a:lnTo>
                  <a:pt x="57" y="34"/>
                </a:lnTo>
                <a:lnTo>
                  <a:pt x="79" y="12"/>
                </a:lnTo>
                <a:lnTo>
                  <a:pt x="79" y="12"/>
                </a:lnTo>
                <a:cubicBezTo>
                  <a:pt x="82" y="9"/>
                  <a:pt x="86" y="9"/>
                  <a:pt x="89" y="12"/>
                </a:cubicBezTo>
                <a:lnTo>
                  <a:pt x="105" y="28"/>
                </a:lnTo>
                <a:lnTo>
                  <a:pt x="105" y="28"/>
                </a:lnTo>
                <a:cubicBezTo>
                  <a:pt x="108" y="31"/>
                  <a:pt x="108" y="35"/>
                  <a:pt x="105" y="38"/>
                </a:cubicBezTo>
                <a:lnTo>
                  <a:pt x="82" y="61"/>
                </a:lnTo>
                <a:close/>
                <a:moveTo>
                  <a:pt x="115" y="194"/>
                </a:moveTo>
                <a:lnTo>
                  <a:pt x="128" y="194"/>
                </a:lnTo>
                <a:lnTo>
                  <a:pt x="128" y="194"/>
                </a:lnTo>
                <a:cubicBezTo>
                  <a:pt x="130" y="194"/>
                  <a:pt x="130" y="197"/>
                  <a:pt x="128" y="197"/>
                </a:cubicBezTo>
                <a:lnTo>
                  <a:pt x="13" y="197"/>
                </a:lnTo>
                <a:lnTo>
                  <a:pt x="13" y="197"/>
                </a:lnTo>
                <a:cubicBezTo>
                  <a:pt x="11" y="197"/>
                  <a:pt x="11" y="194"/>
                  <a:pt x="13" y="194"/>
                </a:cubicBezTo>
                <a:lnTo>
                  <a:pt x="31" y="194"/>
                </a:lnTo>
                <a:lnTo>
                  <a:pt x="33" y="192"/>
                </a:lnTo>
                <a:lnTo>
                  <a:pt x="33" y="192"/>
                </a:lnTo>
                <a:cubicBezTo>
                  <a:pt x="56" y="174"/>
                  <a:pt x="89" y="174"/>
                  <a:pt x="112" y="192"/>
                </a:cubicBezTo>
                <a:lnTo>
                  <a:pt x="115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156"/>
          <p:cNvSpPr>
            <a:spLocks noChangeArrowheads="1"/>
          </p:cNvSpPr>
          <p:nvPr/>
        </p:nvSpPr>
        <p:spPr bwMode="auto">
          <a:xfrm>
            <a:off x="6856027" y="1066305"/>
            <a:ext cx="278483" cy="174052"/>
          </a:xfrm>
          <a:custGeom>
            <a:avLst/>
            <a:gdLst>
              <a:gd name="T0" fmla="*/ 41 w 213"/>
              <a:gd name="T1" fmla="*/ 89 h 131"/>
              <a:gd name="T2" fmla="*/ 21 w 213"/>
              <a:gd name="T3" fmla="*/ 44 h 131"/>
              <a:gd name="T4" fmla="*/ 29 w 213"/>
              <a:gd name="T5" fmla="*/ 53 h 131"/>
              <a:gd name="T6" fmla="*/ 33 w 213"/>
              <a:gd name="T7" fmla="*/ 81 h 131"/>
              <a:gd name="T8" fmla="*/ 29 w 213"/>
              <a:gd name="T9" fmla="*/ 53 h 131"/>
              <a:gd name="T10" fmla="*/ 110 w 213"/>
              <a:gd name="T11" fmla="*/ 44 h 131"/>
              <a:gd name="T12" fmla="*/ 131 w 213"/>
              <a:gd name="T13" fmla="*/ 89 h 131"/>
              <a:gd name="T14" fmla="*/ 122 w 213"/>
              <a:gd name="T15" fmla="*/ 81 h 131"/>
              <a:gd name="T16" fmla="*/ 118 w 213"/>
              <a:gd name="T17" fmla="*/ 53 h 131"/>
              <a:gd name="T18" fmla="*/ 122 w 213"/>
              <a:gd name="T19" fmla="*/ 81 h 131"/>
              <a:gd name="T20" fmla="*/ 90 w 213"/>
              <a:gd name="T21" fmla="*/ 28 h 131"/>
              <a:gd name="T22" fmla="*/ 33 w 213"/>
              <a:gd name="T23" fmla="*/ 0 h 131"/>
              <a:gd name="T24" fmla="*/ 0 w 213"/>
              <a:gd name="T25" fmla="*/ 28 h 131"/>
              <a:gd name="T26" fmla="*/ 90 w 213"/>
              <a:gd name="T27" fmla="*/ 106 h 131"/>
              <a:gd name="T28" fmla="*/ 212 w 213"/>
              <a:gd name="T29" fmla="*/ 130 h 131"/>
              <a:gd name="T30" fmla="*/ 151 w 213"/>
              <a:gd name="T31" fmla="*/ 28 h 131"/>
              <a:gd name="T32" fmla="*/ 9 w 213"/>
              <a:gd name="T33" fmla="*/ 97 h 131"/>
              <a:gd name="T34" fmla="*/ 41 w 213"/>
              <a:gd name="T35" fmla="*/ 36 h 131"/>
              <a:gd name="T36" fmla="*/ 53 w 213"/>
              <a:gd name="T37" fmla="*/ 8 h 131"/>
              <a:gd name="T38" fmla="*/ 70 w 213"/>
              <a:gd name="T39" fmla="*/ 8 h 131"/>
              <a:gd name="T40" fmla="*/ 82 w 213"/>
              <a:gd name="T41" fmla="*/ 20 h 131"/>
              <a:gd name="T42" fmla="*/ 70 w 213"/>
              <a:gd name="T43" fmla="*/ 8 h 131"/>
              <a:gd name="T44" fmla="*/ 70 w 213"/>
              <a:gd name="T45" fmla="*/ 97 h 131"/>
              <a:gd name="T46" fmla="*/ 82 w 213"/>
              <a:gd name="T47" fmla="*/ 36 h 131"/>
              <a:gd name="T48" fmla="*/ 143 w 213"/>
              <a:gd name="T49" fmla="*/ 122 h 131"/>
              <a:gd name="T50" fmla="*/ 98 w 213"/>
              <a:gd name="T51" fmla="*/ 114 h 131"/>
              <a:gd name="T52" fmla="*/ 131 w 213"/>
              <a:gd name="T53" fmla="*/ 97 h 131"/>
              <a:gd name="T54" fmla="*/ 98 w 213"/>
              <a:gd name="T55" fmla="*/ 36 h 131"/>
              <a:gd name="T56" fmla="*/ 143 w 213"/>
              <a:gd name="T57" fmla="*/ 122 h 131"/>
              <a:gd name="T58" fmla="*/ 159 w 213"/>
              <a:gd name="T59" fmla="*/ 122 h 131"/>
              <a:gd name="T60" fmla="*/ 192 w 213"/>
              <a:gd name="T61" fmla="*/ 114 h 131"/>
              <a:gd name="T62" fmla="*/ 159 w 213"/>
              <a:gd name="T63" fmla="*/ 97 h 131"/>
              <a:gd name="T64" fmla="*/ 204 w 213"/>
              <a:gd name="T65" fmla="*/ 36 h 131"/>
              <a:gd name="T66" fmla="*/ 192 w 213"/>
              <a:gd name="T67" fmla="*/ 44 h 131"/>
              <a:gd name="T68" fmla="*/ 171 w 213"/>
              <a:gd name="T69" fmla="*/ 89 h 131"/>
              <a:gd name="T70" fmla="*/ 192 w 213"/>
              <a:gd name="T71" fmla="*/ 44 h 131"/>
              <a:gd name="T72" fmla="*/ 179 w 213"/>
              <a:gd name="T73" fmla="*/ 81 h 131"/>
              <a:gd name="T74" fmla="*/ 183 w 213"/>
              <a:gd name="T75" fmla="*/ 5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3" h="131">
                <a:moveTo>
                  <a:pt x="21" y="89"/>
                </a:moveTo>
                <a:lnTo>
                  <a:pt x="41" y="89"/>
                </a:lnTo>
                <a:lnTo>
                  <a:pt x="41" y="44"/>
                </a:lnTo>
                <a:lnTo>
                  <a:pt x="21" y="44"/>
                </a:lnTo>
                <a:lnTo>
                  <a:pt x="21" y="89"/>
                </a:lnTo>
                <a:close/>
                <a:moveTo>
                  <a:pt x="29" y="53"/>
                </a:moveTo>
                <a:lnTo>
                  <a:pt x="33" y="53"/>
                </a:lnTo>
                <a:lnTo>
                  <a:pt x="33" y="81"/>
                </a:lnTo>
                <a:lnTo>
                  <a:pt x="29" y="81"/>
                </a:lnTo>
                <a:lnTo>
                  <a:pt x="29" y="53"/>
                </a:lnTo>
                <a:close/>
                <a:moveTo>
                  <a:pt x="131" y="44"/>
                </a:moveTo>
                <a:lnTo>
                  <a:pt x="110" y="44"/>
                </a:lnTo>
                <a:lnTo>
                  <a:pt x="110" y="89"/>
                </a:lnTo>
                <a:lnTo>
                  <a:pt x="131" y="89"/>
                </a:lnTo>
                <a:lnTo>
                  <a:pt x="131" y="44"/>
                </a:lnTo>
                <a:close/>
                <a:moveTo>
                  <a:pt x="122" y="81"/>
                </a:moveTo>
                <a:lnTo>
                  <a:pt x="118" y="81"/>
                </a:lnTo>
                <a:lnTo>
                  <a:pt x="118" y="53"/>
                </a:lnTo>
                <a:lnTo>
                  <a:pt x="122" y="53"/>
                </a:lnTo>
                <a:lnTo>
                  <a:pt x="122" y="81"/>
                </a:lnTo>
                <a:close/>
                <a:moveTo>
                  <a:pt x="151" y="28"/>
                </a:moveTo>
                <a:lnTo>
                  <a:pt x="90" y="28"/>
                </a:lnTo>
                <a:lnTo>
                  <a:pt x="90" y="0"/>
                </a:lnTo>
                <a:lnTo>
                  <a:pt x="33" y="0"/>
                </a:lnTo>
                <a:lnTo>
                  <a:pt x="33" y="28"/>
                </a:lnTo>
                <a:lnTo>
                  <a:pt x="0" y="28"/>
                </a:lnTo>
                <a:lnTo>
                  <a:pt x="0" y="106"/>
                </a:lnTo>
                <a:lnTo>
                  <a:pt x="90" y="106"/>
                </a:lnTo>
                <a:lnTo>
                  <a:pt x="90" y="130"/>
                </a:lnTo>
                <a:lnTo>
                  <a:pt x="212" y="130"/>
                </a:lnTo>
                <a:lnTo>
                  <a:pt x="212" y="28"/>
                </a:lnTo>
                <a:lnTo>
                  <a:pt x="151" y="28"/>
                </a:lnTo>
                <a:close/>
                <a:moveTo>
                  <a:pt x="53" y="97"/>
                </a:moveTo>
                <a:lnTo>
                  <a:pt x="9" y="97"/>
                </a:lnTo>
                <a:lnTo>
                  <a:pt x="9" y="36"/>
                </a:lnTo>
                <a:lnTo>
                  <a:pt x="41" y="36"/>
                </a:lnTo>
                <a:lnTo>
                  <a:pt x="41" y="8"/>
                </a:lnTo>
                <a:lnTo>
                  <a:pt x="53" y="8"/>
                </a:lnTo>
                <a:lnTo>
                  <a:pt x="53" y="97"/>
                </a:lnTo>
                <a:close/>
                <a:moveTo>
                  <a:pt x="70" y="8"/>
                </a:moveTo>
                <a:lnTo>
                  <a:pt x="82" y="8"/>
                </a:lnTo>
                <a:lnTo>
                  <a:pt x="82" y="20"/>
                </a:lnTo>
                <a:lnTo>
                  <a:pt x="70" y="20"/>
                </a:lnTo>
                <a:lnTo>
                  <a:pt x="70" y="8"/>
                </a:lnTo>
                <a:close/>
                <a:moveTo>
                  <a:pt x="82" y="97"/>
                </a:moveTo>
                <a:lnTo>
                  <a:pt x="70" y="97"/>
                </a:lnTo>
                <a:lnTo>
                  <a:pt x="70" y="36"/>
                </a:lnTo>
                <a:lnTo>
                  <a:pt x="82" y="36"/>
                </a:lnTo>
                <a:lnTo>
                  <a:pt x="82" y="97"/>
                </a:lnTo>
                <a:close/>
                <a:moveTo>
                  <a:pt x="143" y="122"/>
                </a:moveTo>
                <a:lnTo>
                  <a:pt x="98" y="122"/>
                </a:lnTo>
                <a:lnTo>
                  <a:pt x="98" y="114"/>
                </a:lnTo>
                <a:lnTo>
                  <a:pt x="131" y="114"/>
                </a:lnTo>
                <a:lnTo>
                  <a:pt x="131" y="97"/>
                </a:lnTo>
                <a:lnTo>
                  <a:pt x="98" y="97"/>
                </a:lnTo>
                <a:lnTo>
                  <a:pt x="98" y="36"/>
                </a:lnTo>
                <a:lnTo>
                  <a:pt x="143" y="36"/>
                </a:lnTo>
                <a:lnTo>
                  <a:pt x="143" y="122"/>
                </a:lnTo>
                <a:close/>
                <a:moveTo>
                  <a:pt x="204" y="122"/>
                </a:moveTo>
                <a:lnTo>
                  <a:pt x="159" y="122"/>
                </a:lnTo>
                <a:lnTo>
                  <a:pt x="159" y="114"/>
                </a:lnTo>
                <a:lnTo>
                  <a:pt x="192" y="114"/>
                </a:lnTo>
                <a:lnTo>
                  <a:pt x="192" y="97"/>
                </a:lnTo>
                <a:lnTo>
                  <a:pt x="159" y="97"/>
                </a:lnTo>
                <a:lnTo>
                  <a:pt x="159" y="36"/>
                </a:lnTo>
                <a:lnTo>
                  <a:pt x="204" y="36"/>
                </a:lnTo>
                <a:lnTo>
                  <a:pt x="204" y="122"/>
                </a:lnTo>
                <a:close/>
                <a:moveTo>
                  <a:pt x="192" y="44"/>
                </a:moveTo>
                <a:lnTo>
                  <a:pt x="171" y="44"/>
                </a:lnTo>
                <a:lnTo>
                  <a:pt x="171" y="89"/>
                </a:lnTo>
                <a:lnTo>
                  <a:pt x="192" y="89"/>
                </a:lnTo>
                <a:lnTo>
                  <a:pt x="192" y="44"/>
                </a:lnTo>
                <a:close/>
                <a:moveTo>
                  <a:pt x="183" y="81"/>
                </a:moveTo>
                <a:lnTo>
                  <a:pt x="179" y="81"/>
                </a:lnTo>
                <a:lnTo>
                  <a:pt x="179" y="53"/>
                </a:lnTo>
                <a:lnTo>
                  <a:pt x="183" y="53"/>
                </a:lnTo>
                <a:lnTo>
                  <a:pt x="183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166"/>
          <p:cNvSpPr>
            <a:spLocks noChangeArrowheads="1"/>
          </p:cNvSpPr>
          <p:nvPr/>
        </p:nvSpPr>
        <p:spPr bwMode="auto">
          <a:xfrm>
            <a:off x="9252139" y="1571054"/>
            <a:ext cx="284287" cy="313293"/>
          </a:xfrm>
          <a:custGeom>
            <a:avLst/>
            <a:gdLst>
              <a:gd name="T0" fmla="*/ 52 w 217"/>
              <a:gd name="T1" fmla="*/ 91 h 237"/>
              <a:gd name="T2" fmla="*/ 54 w 217"/>
              <a:gd name="T3" fmla="*/ 92 h 237"/>
              <a:gd name="T4" fmla="*/ 67 w 217"/>
              <a:gd name="T5" fmla="*/ 94 h 237"/>
              <a:gd name="T6" fmla="*/ 71 w 217"/>
              <a:gd name="T7" fmla="*/ 94 h 237"/>
              <a:gd name="T8" fmla="*/ 73 w 217"/>
              <a:gd name="T9" fmla="*/ 94 h 237"/>
              <a:gd name="T10" fmla="*/ 77 w 217"/>
              <a:gd name="T11" fmla="*/ 93 h 237"/>
              <a:gd name="T12" fmla="*/ 79 w 217"/>
              <a:gd name="T13" fmla="*/ 92 h 237"/>
              <a:gd name="T14" fmla="*/ 81 w 217"/>
              <a:gd name="T15" fmla="*/ 92 h 237"/>
              <a:gd name="T16" fmla="*/ 83 w 217"/>
              <a:gd name="T17" fmla="*/ 91 h 237"/>
              <a:gd name="T18" fmla="*/ 87 w 217"/>
              <a:gd name="T19" fmla="*/ 89 h 237"/>
              <a:gd name="T20" fmla="*/ 90 w 217"/>
              <a:gd name="T21" fmla="*/ 87 h 237"/>
              <a:gd name="T22" fmla="*/ 88 w 217"/>
              <a:gd name="T23" fmla="*/ 15 h 237"/>
              <a:gd name="T24" fmla="*/ 25 w 217"/>
              <a:gd name="T25" fmla="*/ 50 h 237"/>
              <a:gd name="T26" fmla="*/ 25 w 217"/>
              <a:gd name="T27" fmla="*/ 52 h 237"/>
              <a:gd name="T28" fmla="*/ 33 w 217"/>
              <a:gd name="T29" fmla="*/ 50 h 237"/>
              <a:gd name="T30" fmla="*/ 84 w 217"/>
              <a:gd name="T31" fmla="*/ 23 h 237"/>
              <a:gd name="T32" fmla="*/ 86 w 217"/>
              <a:gd name="T33" fmla="*/ 80 h 237"/>
              <a:gd name="T34" fmla="*/ 83 w 217"/>
              <a:gd name="T35" fmla="*/ 82 h 237"/>
              <a:gd name="T36" fmla="*/ 80 w 217"/>
              <a:gd name="T37" fmla="*/ 83 h 237"/>
              <a:gd name="T38" fmla="*/ 77 w 217"/>
              <a:gd name="T39" fmla="*/ 84 h 237"/>
              <a:gd name="T40" fmla="*/ 74 w 217"/>
              <a:gd name="T41" fmla="*/ 85 h 237"/>
              <a:gd name="T42" fmla="*/ 72 w 217"/>
              <a:gd name="T43" fmla="*/ 85 h 237"/>
              <a:gd name="T44" fmla="*/ 70 w 217"/>
              <a:gd name="T45" fmla="*/ 86 h 237"/>
              <a:gd name="T46" fmla="*/ 57 w 217"/>
              <a:gd name="T47" fmla="*/ 84 h 237"/>
              <a:gd name="T48" fmla="*/ 55 w 217"/>
              <a:gd name="T49" fmla="*/ 84 h 237"/>
              <a:gd name="T50" fmla="*/ 33 w 217"/>
              <a:gd name="T51" fmla="*/ 52 h 237"/>
              <a:gd name="T52" fmla="*/ 139 w 217"/>
              <a:gd name="T53" fmla="*/ 102 h 237"/>
              <a:gd name="T54" fmla="*/ 108 w 217"/>
              <a:gd name="T55" fmla="*/ 111 h 237"/>
              <a:gd name="T56" fmla="*/ 0 w 217"/>
              <a:gd name="T57" fmla="*/ 166 h 237"/>
              <a:gd name="T58" fmla="*/ 82 w 217"/>
              <a:gd name="T59" fmla="*/ 171 h 237"/>
              <a:gd name="T60" fmla="*/ 139 w 217"/>
              <a:gd name="T61" fmla="*/ 102 h 237"/>
              <a:gd name="T62" fmla="*/ 8 w 217"/>
              <a:gd name="T63" fmla="*/ 162 h 237"/>
              <a:gd name="T64" fmla="*/ 101 w 217"/>
              <a:gd name="T65" fmla="*/ 117 h 237"/>
              <a:gd name="T66" fmla="*/ 97 w 217"/>
              <a:gd name="T67" fmla="*/ 121 h 237"/>
              <a:gd name="T68" fmla="*/ 93 w 217"/>
              <a:gd name="T69" fmla="*/ 125 h 237"/>
              <a:gd name="T70" fmla="*/ 92 w 217"/>
              <a:gd name="T71" fmla="*/ 126 h 237"/>
              <a:gd name="T72" fmla="*/ 89 w 217"/>
              <a:gd name="T73" fmla="*/ 131 h 237"/>
              <a:gd name="T74" fmla="*/ 87 w 217"/>
              <a:gd name="T75" fmla="*/ 136 h 237"/>
              <a:gd name="T76" fmla="*/ 84 w 217"/>
              <a:gd name="T77" fmla="*/ 142 h 237"/>
              <a:gd name="T78" fmla="*/ 83 w 217"/>
              <a:gd name="T79" fmla="*/ 148 h 237"/>
              <a:gd name="T80" fmla="*/ 82 w 217"/>
              <a:gd name="T81" fmla="*/ 148 h 237"/>
              <a:gd name="T82" fmla="*/ 81 w 217"/>
              <a:gd name="T83" fmla="*/ 154 h 237"/>
              <a:gd name="T84" fmla="*/ 81 w 217"/>
              <a:gd name="T85" fmla="*/ 161 h 237"/>
              <a:gd name="T86" fmla="*/ 139 w 217"/>
              <a:gd name="T87" fmla="*/ 211 h 237"/>
              <a:gd name="T88" fmla="*/ 89 w 217"/>
              <a:gd name="T89" fmla="*/ 161 h 237"/>
              <a:gd name="T90" fmla="*/ 90 w 217"/>
              <a:gd name="T91" fmla="*/ 155 h 237"/>
              <a:gd name="T92" fmla="*/ 91 w 217"/>
              <a:gd name="T93" fmla="*/ 149 h 237"/>
              <a:gd name="T94" fmla="*/ 91 w 217"/>
              <a:gd name="T95" fmla="*/ 148 h 237"/>
              <a:gd name="T96" fmla="*/ 93 w 217"/>
              <a:gd name="T97" fmla="*/ 143 h 237"/>
              <a:gd name="T98" fmla="*/ 95 w 217"/>
              <a:gd name="T99" fmla="*/ 138 h 237"/>
              <a:gd name="T100" fmla="*/ 101 w 217"/>
              <a:gd name="T101" fmla="*/ 128 h 237"/>
              <a:gd name="T102" fmla="*/ 105 w 217"/>
              <a:gd name="T103" fmla="*/ 124 h 237"/>
              <a:gd name="T104" fmla="*/ 106 w 217"/>
              <a:gd name="T105" fmla="*/ 124 h 237"/>
              <a:gd name="T106" fmla="*/ 111 w 217"/>
              <a:gd name="T107" fmla="*/ 120 h 237"/>
              <a:gd name="T108" fmla="*/ 188 w 217"/>
              <a:gd name="T109" fmla="*/ 146 h 237"/>
              <a:gd name="T110" fmla="*/ 168 w 217"/>
              <a:gd name="T111" fmla="*/ 142 h 237"/>
              <a:gd name="T112" fmla="*/ 138 w 217"/>
              <a:gd name="T113" fmla="*/ 183 h 237"/>
              <a:gd name="T114" fmla="*/ 128 w 217"/>
              <a:gd name="T115" fmla="*/ 183 h 237"/>
              <a:gd name="T116" fmla="*/ 120 w 217"/>
              <a:gd name="T117" fmla="*/ 155 h 237"/>
              <a:gd name="T118" fmla="*/ 159 w 217"/>
              <a:gd name="T119" fmla="*/ 1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7" h="237">
                <a:moveTo>
                  <a:pt x="51" y="91"/>
                </a:moveTo>
                <a:lnTo>
                  <a:pt x="51" y="91"/>
                </a:lnTo>
                <a:lnTo>
                  <a:pt x="52" y="91"/>
                </a:lnTo>
                <a:lnTo>
                  <a:pt x="53" y="92"/>
                </a:lnTo>
                <a:lnTo>
                  <a:pt x="53" y="92"/>
                </a:lnTo>
                <a:cubicBezTo>
                  <a:pt x="54" y="92"/>
                  <a:pt x="54" y="92"/>
                  <a:pt x="54" y="92"/>
                </a:cubicBezTo>
                <a:lnTo>
                  <a:pt x="54" y="92"/>
                </a:lnTo>
                <a:cubicBezTo>
                  <a:pt x="58" y="94"/>
                  <a:pt x="63" y="94"/>
                  <a:pt x="67" y="94"/>
                </a:cubicBezTo>
                <a:lnTo>
                  <a:pt x="67" y="94"/>
                </a:lnTo>
                <a:lnTo>
                  <a:pt x="67" y="94"/>
                </a:lnTo>
                <a:cubicBezTo>
                  <a:pt x="68" y="94"/>
                  <a:pt x="70" y="94"/>
                  <a:pt x="71" y="94"/>
                </a:cubicBezTo>
                <a:lnTo>
                  <a:pt x="71" y="94"/>
                </a:lnTo>
                <a:cubicBezTo>
                  <a:pt x="72" y="94"/>
                  <a:pt x="72" y="94"/>
                  <a:pt x="73" y="94"/>
                </a:cubicBezTo>
                <a:lnTo>
                  <a:pt x="73" y="94"/>
                </a:lnTo>
                <a:lnTo>
                  <a:pt x="73" y="94"/>
                </a:lnTo>
                <a:cubicBezTo>
                  <a:pt x="74" y="94"/>
                  <a:pt x="75" y="93"/>
                  <a:pt x="75" y="93"/>
                </a:cubicBezTo>
                <a:lnTo>
                  <a:pt x="75" y="93"/>
                </a:lnTo>
                <a:cubicBezTo>
                  <a:pt x="76" y="93"/>
                  <a:pt x="76" y="93"/>
                  <a:pt x="77" y="93"/>
                </a:cubicBezTo>
                <a:lnTo>
                  <a:pt x="78" y="93"/>
                </a:lnTo>
                <a:lnTo>
                  <a:pt x="78" y="93"/>
                </a:lnTo>
                <a:lnTo>
                  <a:pt x="79" y="92"/>
                </a:lnTo>
                <a:lnTo>
                  <a:pt x="79" y="92"/>
                </a:lnTo>
                <a:cubicBezTo>
                  <a:pt x="80" y="92"/>
                  <a:pt x="80" y="92"/>
                  <a:pt x="80" y="92"/>
                </a:cubicBezTo>
                <a:lnTo>
                  <a:pt x="81" y="92"/>
                </a:lnTo>
                <a:lnTo>
                  <a:pt x="81" y="92"/>
                </a:lnTo>
                <a:cubicBezTo>
                  <a:pt x="82" y="91"/>
                  <a:pt x="83" y="91"/>
                  <a:pt x="83" y="91"/>
                </a:cubicBezTo>
                <a:lnTo>
                  <a:pt x="83" y="91"/>
                </a:lnTo>
                <a:cubicBezTo>
                  <a:pt x="83" y="91"/>
                  <a:pt x="84" y="91"/>
                  <a:pt x="84" y="90"/>
                </a:cubicBezTo>
                <a:lnTo>
                  <a:pt x="84" y="90"/>
                </a:lnTo>
                <a:cubicBezTo>
                  <a:pt x="85" y="90"/>
                  <a:pt x="86" y="90"/>
                  <a:pt x="87" y="89"/>
                </a:cubicBezTo>
                <a:lnTo>
                  <a:pt x="87" y="89"/>
                </a:lnTo>
                <a:lnTo>
                  <a:pt x="87" y="89"/>
                </a:lnTo>
                <a:cubicBezTo>
                  <a:pt x="88" y="88"/>
                  <a:pt x="89" y="88"/>
                  <a:pt x="90" y="87"/>
                </a:cubicBezTo>
                <a:lnTo>
                  <a:pt x="91" y="87"/>
                </a:lnTo>
                <a:lnTo>
                  <a:pt x="91" y="87"/>
                </a:lnTo>
                <a:cubicBezTo>
                  <a:pt x="116" y="69"/>
                  <a:pt x="115" y="31"/>
                  <a:pt x="88" y="15"/>
                </a:cubicBezTo>
                <a:lnTo>
                  <a:pt x="88" y="15"/>
                </a:lnTo>
                <a:cubicBezTo>
                  <a:pt x="60" y="0"/>
                  <a:pt x="27" y="18"/>
                  <a:pt x="25" y="49"/>
                </a:cubicBezTo>
                <a:lnTo>
                  <a:pt x="25" y="50"/>
                </a:lnTo>
                <a:lnTo>
                  <a:pt x="25" y="50"/>
                </a:lnTo>
                <a:cubicBezTo>
                  <a:pt x="25" y="51"/>
                  <a:pt x="25" y="51"/>
                  <a:pt x="25" y="52"/>
                </a:cubicBezTo>
                <a:lnTo>
                  <a:pt x="25" y="52"/>
                </a:lnTo>
                <a:cubicBezTo>
                  <a:pt x="25" y="69"/>
                  <a:pt x="35" y="84"/>
                  <a:pt x="51" y="91"/>
                </a:cubicBezTo>
                <a:close/>
                <a:moveTo>
                  <a:pt x="33" y="51"/>
                </a:moveTo>
                <a:lnTo>
                  <a:pt x="33" y="50"/>
                </a:lnTo>
                <a:lnTo>
                  <a:pt x="33" y="50"/>
                </a:lnTo>
                <a:cubicBezTo>
                  <a:pt x="35" y="25"/>
                  <a:pt x="62" y="10"/>
                  <a:pt x="84" y="23"/>
                </a:cubicBezTo>
                <a:lnTo>
                  <a:pt x="84" y="23"/>
                </a:lnTo>
                <a:cubicBezTo>
                  <a:pt x="105" y="35"/>
                  <a:pt x="106" y="66"/>
                  <a:pt x="86" y="80"/>
                </a:cubicBezTo>
                <a:lnTo>
                  <a:pt x="86" y="80"/>
                </a:lnTo>
                <a:lnTo>
                  <a:pt x="86" y="80"/>
                </a:lnTo>
                <a:cubicBezTo>
                  <a:pt x="85" y="81"/>
                  <a:pt x="84" y="81"/>
                  <a:pt x="83" y="81"/>
                </a:cubicBezTo>
                <a:lnTo>
                  <a:pt x="83" y="82"/>
                </a:lnTo>
                <a:lnTo>
                  <a:pt x="83" y="82"/>
                </a:lnTo>
                <a:cubicBezTo>
                  <a:pt x="82" y="82"/>
                  <a:pt x="82" y="82"/>
                  <a:pt x="81" y="83"/>
                </a:cubicBezTo>
                <a:lnTo>
                  <a:pt x="80" y="83"/>
                </a:lnTo>
                <a:lnTo>
                  <a:pt x="80" y="83"/>
                </a:lnTo>
                <a:cubicBezTo>
                  <a:pt x="79" y="83"/>
                  <a:pt x="79" y="84"/>
                  <a:pt x="78" y="84"/>
                </a:cubicBezTo>
                <a:lnTo>
                  <a:pt x="77" y="84"/>
                </a:lnTo>
                <a:lnTo>
                  <a:pt x="77" y="84"/>
                </a:lnTo>
                <a:cubicBezTo>
                  <a:pt x="76" y="84"/>
                  <a:pt x="76" y="85"/>
                  <a:pt x="76" y="85"/>
                </a:cubicBezTo>
                <a:lnTo>
                  <a:pt x="74" y="85"/>
                </a:lnTo>
                <a:lnTo>
                  <a:pt x="74" y="85"/>
                </a:lnTo>
                <a:lnTo>
                  <a:pt x="74" y="85"/>
                </a:lnTo>
                <a:lnTo>
                  <a:pt x="74" y="85"/>
                </a:lnTo>
                <a:cubicBezTo>
                  <a:pt x="73" y="85"/>
                  <a:pt x="73" y="85"/>
                  <a:pt x="72" y="85"/>
                </a:cubicBezTo>
                <a:lnTo>
                  <a:pt x="71" y="86"/>
                </a:lnTo>
                <a:lnTo>
                  <a:pt x="71" y="86"/>
                </a:lnTo>
                <a:cubicBezTo>
                  <a:pt x="71" y="86"/>
                  <a:pt x="71" y="86"/>
                  <a:pt x="70" y="86"/>
                </a:cubicBezTo>
                <a:lnTo>
                  <a:pt x="70" y="86"/>
                </a:lnTo>
                <a:cubicBezTo>
                  <a:pt x="66" y="86"/>
                  <a:pt x="61" y="86"/>
                  <a:pt x="57" y="84"/>
                </a:cubicBezTo>
                <a:lnTo>
                  <a:pt x="57" y="84"/>
                </a:lnTo>
                <a:lnTo>
                  <a:pt x="56" y="84"/>
                </a:lnTo>
                <a:lnTo>
                  <a:pt x="55" y="84"/>
                </a:lnTo>
                <a:lnTo>
                  <a:pt x="55" y="84"/>
                </a:lnTo>
                <a:cubicBezTo>
                  <a:pt x="54" y="83"/>
                  <a:pt x="54" y="83"/>
                  <a:pt x="54" y="83"/>
                </a:cubicBezTo>
                <a:lnTo>
                  <a:pt x="54" y="83"/>
                </a:lnTo>
                <a:cubicBezTo>
                  <a:pt x="41" y="78"/>
                  <a:pt x="33" y="66"/>
                  <a:pt x="33" y="52"/>
                </a:cubicBezTo>
                <a:lnTo>
                  <a:pt x="33" y="52"/>
                </a:lnTo>
                <a:cubicBezTo>
                  <a:pt x="33" y="51"/>
                  <a:pt x="33" y="51"/>
                  <a:pt x="33" y="51"/>
                </a:cubicBezTo>
                <a:close/>
                <a:moveTo>
                  <a:pt x="139" y="102"/>
                </a:moveTo>
                <a:lnTo>
                  <a:pt x="139" y="102"/>
                </a:lnTo>
                <a:cubicBezTo>
                  <a:pt x="128" y="102"/>
                  <a:pt x="117" y="105"/>
                  <a:pt x="108" y="111"/>
                </a:cubicBezTo>
                <a:lnTo>
                  <a:pt x="108" y="111"/>
                </a:lnTo>
                <a:cubicBezTo>
                  <a:pt x="64" y="77"/>
                  <a:pt x="0" y="108"/>
                  <a:pt x="0" y="164"/>
                </a:cubicBezTo>
                <a:lnTo>
                  <a:pt x="0" y="164"/>
                </a:lnTo>
                <a:cubicBezTo>
                  <a:pt x="0" y="165"/>
                  <a:pt x="0" y="165"/>
                  <a:pt x="0" y="166"/>
                </a:cubicBezTo>
                <a:lnTo>
                  <a:pt x="0" y="171"/>
                </a:lnTo>
                <a:lnTo>
                  <a:pt x="82" y="171"/>
                </a:lnTo>
                <a:lnTo>
                  <a:pt x="82" y="171"/>
                </a:lnTo>
                <a:cubicBezTo>
                  <a:pt x="90" y="220"/>
                  <a:pt x="152" y="236"/>
                  <a:pt x="184" y="198"/>
                </a:cubicBezTo>
                <a:lnTo>
                  <a:pt x="184" y="198"/>
                </a:lnTo>
                <a:cubicBezTo>
                  <a:pt x="216" y="160"/>
                  <a:pt x="189" y="102"/>
                  <a:pt x="139" y="102"/>
                </a:cubicBezTo>
                <a:close/>
                <a:moveTo>
                  <a:pt x="81" y="162"/>
                </a:moveTo>
                <a:lnTo>
                  <a:pt x="8" y="162"/>
                </a:lnTo>
                <a:lnTo>
                  <a:pt x="8" y="162"/>
                </a:lnTo>
                <a:cubicBezTo>
                  <a:pt x="10" y="115"/>
                  <a:pt x="63" y="89"/>
                  <a:pt x="101" y="117"/>
                </a:cubicBezTo>
                <a:lnTo>
                  <a:pt x="101" y="117"/>
                </a:lnTo>
                <a:lnTo>
                  <a:pt x="101" y="117"/>
                </a:lnTo>
                <a:lnTo>
                  <a:pt x="101" y="117"/>
                </a:lnTo>
                <a:cubicBezTo>
                  <a:pt x="99" y="118"/>
                  <a:pt x="98" y="119"/>
                  <a:pt x="97" y="121"/>
                </a:cubicBezTo>
                <a:lnTo>
                  <a:pt x="97" y="121"/>
                </a:lnTo>
                <a:cubicBezTo>
                  <a:pt x="97" y="121"/>
                  <a:pt x="96" y="121"/>
                  <a:pt x="96" y="122"/>
                </a:cubicBezTo>
                <a:lnTo>
                  <a:pt x="96" y="122"/>
                </a:lnTo>
                <a:cubicBezTo>
                  <a:pt x="95" y="123"/>
                  <a:pt x="94" y="124"/>
                  <a:pt x="93" y="125"/>
                </a:cubicBezTo>
                <a:lnTo>
                  <a:pt x="93" y="125"/>
                </a:lnTo>
                <a:cubicBezTo>
                  <a:pt x="93" y="126"/>
                  <a:pt x="93" y="126"/>
                  <a:pt x="92" y="126"/>
                </a:cubicBezTo>
                <a:lnTo>
                  <a:pt x="92" y="126"/>
                </a:lnTo>
                <a:cubicBezTo>
                  <a:pt x="91" y="128"/>
                  <a:pt x="90" y="129"/>
                  <a:pt x="89" y="130"/>
                </a:cubicBezTo>
                <a:lnTo>
                  <a:pt x="89" y="130"/>
                </a:lnTo>
                <a:cubicBezTo>
                  <a:pt x="89" y="131"/>
                  <a:pt x="89" y="131"/>
                  <a:pt x="89" y="131"/>
                </a:cubicBezTo>
                <a:lnTo>
                  <a:pt x="89" y="131"/>
                </a:lnTo>
                <a:cubicBezTo>
                  <a:pt x="88" y="133"/>
                  <a:pt x="87" y="134"/>
                  <a:pt x="87" y="136"/>
                </a:cubicBezTo>
                <a:lnTo>
                  <a:pt x="87" y="136"/>
                </a:lnTo>
                <a:cubicBezTo>
                  <a:pt x="86" y="136"/>
                  <a:pt x="86" y="136"/>
                  <a:pt x="86" y="137"/>
                </a:cubicBezTo>
                <a:lnTo>
                  <a:pt x="86" y="137"/>
                </a:lnTo>
                <a:cubicBezTo>
                  <a:pt x="85" y="138"/>
                  <a:pt x="85" y="140"/>
                  <a:pt x="84" y="142"/>
                </a:cubicBezTo>
                <a:lnTo>
                  <a:pt x="84" y="142"/>
                </a:lnTo>
                <a:lnTo>
                  <a:pt x="84" y="142"/>
                </a:lnTo>
                <a:cubicBezTo>
                  <a:pt x="83" y="144"/>
                  <a:pt x="83" y="146"/>
                  <a:pt x="83" y="148"/>
                </a:cubicBezTo>
                <a:lnTo>
                  <a:pt x="83" y="148"/>
                </a:lnTo>
                <a:cubicBezTo>
                  <a:pt x="82" y="148"/>
                  <a:pt x="82" y="148"/>
                  <a:pt x="82" y="148"/>
                </a:cubicBezTo>
                <a:lnTo>
                  <a:pt x="82" y="148"/>
                </a:lnTo>
                <a:cubicBezTo>
                  <a:pt x="82" y="150"/>
                  <a:pt x="82" y="152"/>
                  <a:pt x="81" y="154"/>
                </a:cubicBezTo>
                <a:lnTo>
                  <a:pt x="81" y="154"/>
                </a:lnTo>
                <a:lnTo>
                  <a:pt x="81" y="154"/>
                </a:lnTo>
                <a:lnTo>
                  <a:pt x="81" y="154"/>
                </a:lnTo>
                <a:cubicBezTo>
                  <a:pt x="81" y="156"/>
                  <a:pt x="81" y="159"/>
                  <a:pt x="81" y="161"/>
                </a:cubicBezTo>
                <a:lnTo>
                  <a:pt x="81" y="161"/>
                </a:lnTo>
                <a:lnTo>
                  <a:pt x="81" y="162"/>
                </a:lnTo>
                <a:close/>
                <a:moveTo>
                  <a:pt x="139" y="211"/>
                </a:moveTo>
                <a:lnTo>
                  <a:pt x="139" y="211"/>
                </a:lnTo>
                <a:cubicBezTo>
                  <a:pt x="114" y="211"/>
                  <a:pt x="92" y="192"/>
                  <a:pt x="90" y="166"/>
                </a:cubicBezTo>
                <a:lnTo>
                  <a:pt x="90" y="166"/>
                </a:lnTo>
                <a:cubicBezTo>
                  <a:pt x="89" y="165"/>
                  <a:pt x="89" y="162"/>
                  <a:pt x="89" y="161"/>
                </a:cubicBezTo>
                <a:lnTo>
                  <a:pt x="89" y="161"/>
                </a:lnTo>
                <a:cubicBezTo>
                  <a:pt x="89" y="159"/>
                  <a:pt x="89" y="157"/>
                  <a:pt x="90" y="155"/>
                </a:cubicBezTo>
                <a:lnTo>
                  <a:pt x="90" y="155"/>
                </a:lnTo>
                <a:lnTo>
                  <a:pt x="90" y="154"/>
                </a:lnTo>
                <a:lnTo>
                  <a:pt x="90" y="154"/>
                </a:lnTo>
                <a:cubicBezTo>
                  <a:pt x="90" y="152"/>
                  <a:pt x="90" y="151"/>
                  <a:pt x="91" y="149"/>
                </a:cubicBezTo>
                <a:lnTo>
                  <a:pt x="91" y="149"/>
                </a:lnTo>
                <a:cubicBezTo>
                  <a:pt x="91" y="149"/>
                  <a:pt x="91" y="149"/>
                  <a:pt x="91" y="148"/>
                </a:cubicBezTo>
                <a:lnTo>
                  <a:pt x="91" y="148"/>
                </a:lnTo>
                <a:cubicBezTo>
                  <a:pt x="91" y="147"/>
                  <a:pt x="92" y="145"/>
                  <a:pt x="92" y="144"/>
                </a:cubicBezTo>
                <a:lnTo>
                  <a:pt x="92" y="144"/>
                </a:lnTo>
                <a:cubicBezTo>
                  <a:pt x="92" y="143"/>
                  <a:pt x="93" y="143"/>
                  <a:pt x="93" y="143"/>
                </a:cubicBezTo>
                <a:lnTo>
                  <a:pt x="93" y="143"/>
                </a:lnTo>
                <a:cubicBezTo>
                  <a:pt x="93" y="141"/>
                  <a:pt x="94" y="140"/>
                  <a:pt x="95" y="138"/>
                </a:cubicBezTo>
                <a:lnTo>
                  <a:pt x="95" y="138"/>
                </a:lnTo>
                <a:lnTo>
                  <a:pt x="95" y="138"/>
                </a:lnTo>
                <a:cubicBezTo>
                  <a:pt x="97" y="134"/>
                  <a:pt x="99" y="131"/>
                  <a:pt x="101" y="128"/>
                </a:cubicBezTo>
                <a:lnTo>
                  <a:pt x="101" y="128"/>
                </a:lnTo>
                <a:cubicBezTo>
                  <a:pt x="101" y="128"/>
                  <a:pt x="101" y="128"/>
                  <a:pt x="102" y="128"/>
                </a:cubicBezTo>
                <a:lnTo>
                  <a:pt x="102" y="128"/>
                </a:lnTo>
                <a:cubicBezTo>
                  <a:pt x="103" y="127"/>
                  <a:pt x="104" y="125"/>
                  <a:pt x="105" y="124"/>
                </a:cubicBezTo>
                <a:lnTo>
                  <a:pt x="105" y="124"/>
                </a:lnTo>
                <a:cubicBezTo>
                  <a:pt x="106" y="124"/>
                  <a:pt x="106" y="124"/>
                  <a:pt x="106" y="124"/>
                </a:cubicBezTo>
                <a:lnTo>
                  <a:pt x="106" y="124"/>
                </a:lnTo>
                <a:cubicBezTo>
                  <a:pt x="107" y="122"/>
                  <a:pt x="109" y="121"/>
                  <a:pt x="110" y="120"/>
                </a:cubicBezTo>
                <a:lnTo>
                  <a:pt x="110" y="120"/>
                </a:lnTo>
                <a:lnTo>
                  <a:pt x="111" y="120"/>
                </a:lnTo>
                <a:lnTo>
                  <a:pt x="112" y="119"/>
                </a:lnTo>
                <a:lnTo>
                  <a:pt x="112" y="119"/>
                </a:lnTo>
                <a:cubicBezTo>
                  <a:pt x="139" y="100"/>
                  <a:pt x="177" y="114"/>
                  <a:pt x="188" y="146"/>
                </a:cubicBezTo>
                <a:lnTo>
                  <a:pt x="188" y="146"/>
                </a:lnTo>
                <a:cubicBezTo>
                  <a:pt x="197" y="178"/>
                  <a:pt x="173" y="211"/>
                  <a:pt x="139" y="211"/>
                </a:cubicBezTo>
                <a:close/>
                <a:moveTo>
                  <a:pt x="168" y="142"/>
                </a:moveTo>
                <a:lnTo>
                  <a:pt x="168" y="142"/>
                </a:lnTo>
                <a:cubicBezTo>
                  <a:pt x="171" y="145"/>
                  <a:pt x="171" y="150"/>
                  <a:pt x="168" y="152"/>
                </a:cubicBezTo>
                <a:lnTo>
                  <a:pt x="138" y="183"/>
                </a:lnTo>
                <a:lnTo>
                  <a:pt x="138" y="183"/>
                </a:lnTo>
                <a:cubicBezTo>
                  <a:pt x="135" y="186"/>
                  <a:pt x="131" y="186"/>
                  <a:pt x="128" y="183"/>
                </a:cubicBezTo>
                <a:lnTo>
                  <a:pt x="128" y="183"/>
                </a:lnTo>
                <a:lnTo>
                  <a:pt x="110" y="165"/>
                </a:lnTo>
                <a:lnTo>
                  <a:pt x="110" y="165"/>
                </a:lnTo>
                <a:cubicBezTo>
                  <a:pt x="104" y="159"/>
                  <a:pt x="114" y="149"/>
                  <a:pt x="120" y="155"/>
                </a:cubicBezTo>
                <a:lnTo>
                  <a:pt x="133" y="168"/>
                </a:lnTo>
                <a:lnTo>
                  <a:pt x="159" y="142"/>
                </a:lnTo>
                <a:lnTo>
                  <a:pt x="159" y="142"/>
                </a:lnTo>
                <a:cubicBezTo>
                  <a:pt x="161" y="140"/>
                  <a:pt x="165" y="140"/>
                  <a:pt x="168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Freeform 167"/>
          <p:cNvSpPr>
            <a:spLocks noChangeArrowheads="1"/>
          </p:cNvSpPr>
          <p:nvPr/>
        </p:nvSpPr>
        <p:spPr bwMode="auto">
          <a:xfrm>
            <a:off x="9228932" y="1008288"/>
            <a:ext cx="301690" cy="295886"/>
          </a:xfrm>
          <a:custGeom>
            <a:avLst/>
            <a:gdLst>
              <a:gd name="T0" fmla="*/ 208 w 228"/>
              <a:gd name="T1" fmla="*/ 47 h 226"/>
              <a:gd name="T2" fmla="*/ 206 w 228"/>
              <a:gd name="T3" fmla="*/ 41 h 226"/>
              <a:gd name="T4" fmla="*/ 173 w 228"/>
              <a:gd name="T5" fmla="*/ 74 h 226"/>
              <a:gd name="T6" fmla="*/ 151 w 228"/>
              <a:gd name="T7" fmla="*/ 74 h 226"/>
              <a:gd name="T8" fmla="*/ 151 w 228"/>
              <a:gd name="T9" fmla="*/ 52 h 226"/>
              <a:gd name="T10" fmla="*/ 184 w 228"/>
              <a:gd name="T11" fmla="*/ 20 h 226"/>
              <a:gd name="T12" fmla="*/ 178 w 228"/>
              <a:gd name="T13" fmla="*/ 18 h 226"/>
              <a:gd name="T14" fmla="*/ 178 w 228"/>
              <a:gd name="T15" fmla="*/ 18 h 226"/>
              <a:gd name="T16" fmla="*/ 105 w 228"/>
              <a:gd name="T17" fmla="*/ 86 h 226"/>
              <a:gd name="T18" fmla="*/ 22 w 228"/>
              <a:gd name="T19" fmla="*/ 170 h 226"/>
              <a:gd name="T20" fmla="*/ 22 w 228"/>
              <a:gd name="T21" fmla="*/ 170 h 226"/>
              <a:gd name="T22" fmla="*/ 56 w 228"/>
              <a:gd name="T23" fmla="*/ 203 h 226"/>
              <a:gd name="T24" fmla="*/ 138 w 228"/>
              <a:gd name="T25" fmla="*/ 120 h 226"/>
              <a:gd name="T26" fmla="*/ 138 w 228"/>
              <a:gd name="T27" fmla="*/ 120 h 226"/>
              <a:gd name="T28" fmla="*/ 208 w 228"/>
              <a:gd name="T29" fmla="*/ 47 h 226"/>
              <a:gd name="T30" fmla="*/ 157 w 228"/>
              <a:gd name="T31" fmla="*/ 116 h 226"/>
              <a:gd name="T32" fmla="*/ 157 w 228"/>
              <a:gd name="T33" fmla="*/ 116 h 226"/>
              <a:gd name="T34" fmla="*/ 139 w 228"/>
              <a:gd name="T35" fmla="*/ 112 h 226"/>
              <a:gd name="T36" fmla="*/ 136 w 228"/>
              <a:gd name="T37" fmla="*/ 111 h 226"/>
              <a:gd name="T38" fmla="*/ 50 w 228"/>
              <a:gd name="T39" fmla="*/ 197 h 226"/>
              <a:gd name="T40" fmla="*/ 50 w 228"/>
              <a:gd name="T41" fmla="*/ 197 h 226"/>
              <a:gd name="T42" fmla="*/ 28 w 228"/>
              <a:gd name="T43" fmla="*/ 197 h 226"/>
              <a:gd name="T44" fmla="*/ 28 w 228"/>
              <a:gd name="T45" fmla="*/ 197 h 226"/>
              <a:gd name="T46" fmla="*/ 28 w 228"/>
              <a:gd name="T47" fmla="*/ 175 h 226"/>
              <a:gd name="T48" fmla="*/ 115 w 228"/>
              <a:gd name="T49" fmla="*/ 89 h 226"/>
              <a:gd name="T50" fmla="*/ 114 w 228"/>
              <a:gd name="T51" fmla="*/ 86 h 226"/>
              <a:gd name="T52" fmla="*/ 114 w 228"/>
              <a:gd name="T53" fmla="*/ 86 h 226"/>
              <a:gd name="T54" fmla="*/ 168 w 228"/>
              <a:gd name="T55" fmla="*/ 23 h 226"/>
              <a:gd name="T56" fmla="*/ 143 w 228"/>
              <a:gd name="T57" fmla="*/ 49 h 226"/>
              <a:gd name="T58" fmla="*/ 143 w 228"/>
              <a:gd name="T59" fmla="*/ 82 h 226"/>
              <a:gd name="T60" fmla="*/ 177 w 228"/>
              <a:gd name="T61" fmla="*/ 82 h 226"/>
              <a:gd name="T62" fmla="*/ 203 w 228"/>
              <a:gd name="T63" fmla="*/ 56 h 226"/>
              <a:gd name="T64" fmla="*/ 203 w 228"/>
              <a:gd name="T65" fmla="*/ 56 h 226"/>
              <a:gd name="T66" fmla="*/ 157 w 228"/>
              <a:gd name="T67" fmla="*/ 116 h 226"/>
              <a:gd name="T68" fmla="*/ 45 w 228"/>
              <a:gd name="T69" fmla="*/ 186 h 226"/>
              <a:gd name="T70" fmla="*/ 45 w 228"/>
              <a:gd name="T71" fmla="*/ 186 h 226"/>
              <a:gd name="T72" fmla="*/ 35 w 228"/>
              <a:gd name="T73" fmla="*/ 190 h 226"/>
              <a:gd name="T74" fmla="*/ 35 w 228"/>
              <a:gd name="T75" fmla="*/ 190 h 226"/>
              <a:gd name="T76" fmla="*/ 39 w 228"/>
              <a:gd name="T77" fmla="*/ 180 h 226"/>
              <a:gd name="T78" fmla="*/ 39 w 228"/>
              <a:gd name="T79" fmla="*/ 180 h 226"/>
              <a:gd name="T80" fmla="*/ 45 w 228"/>
              <a:gd name="T81" fmla="*/ 1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8" h="226">
                <a:moveTo>
                  <a:pt x="208" y="47"/>
                </a:moveTo>
                <a:lnTo>
                  <a:pt x="206" y="41"/>
                </a:lnTo>
                <a:lnTo>
                  <a:pt x="173" y="74"/>
                </a:lnTo>
                <a:lnTo>
                  <a:pt x="151" y="74"/>
                </a:lnTo>
                <a:lnTo>
                  <a:pt x="151" y="52"/>
                </a:lnTo>
                <a:lnTo>
                  <a:pt x="184" y="20"/>
                </a:lnTo>
                <a:lnTo>
                  <a:pt x="178" y="18"/>
                </a:lnTo>
                <a:lnTo>
                  <a:pt x="178" y="18"/>
                </a:lnTo>
                <a:cubicBezTo>
                  <a:pt x="134" y="0"/>
                  <a:pt x="90" y="42"/>
                  <a:pt x="105" y="86"/>
                </a:cubicBezTo>
                <a:lnTo>
                  <a:pt x="22" y="170"/>
                </a:lnTo>
                <a:lnTo>
                  <a:pt x="22" y="170"/>
                </a:lnTo>
                <a:cubicBezTo>
                  <a:pt x="0" y="192"/>
                  <a:pt x="33" y="225"/>
                  <a:pt x="56" y="203"/>
                </a:cubicBezTo>
                <a:lnTo>
                  <a:pt x="138" y="120"/>
                </a:lnTo>
                <a:lnTo>
                  <a:pt x="138" y="120"/>
                </a:lnTo>
                <a:cubicBezTo>
                  <a:pt x="183" y="138"/>
                  <a:pt x="227" y="92"/>
                  <a:pt x="208" y="47"/>
                </a:cubicBezTo>
                <a:close/>
                <a:moveTo>
                  <a:pt x="157" y="116"/>
                </a:moveTo>
                <a:lnTo>
                  <a:pt x="157" y="116"/>
                </a:lnTo>
                <a:cubicBezTo>
                  <a:pt x="151" y="116"/>
                  <a:pt x="145" y="114"/>
                  <a:pt x="139" y="112"/>
                </a:cubicBezTo>
                <a:lnTo>
                  <a:pt x="136" y="111"/>
                </a:lnTo>
                <a:lnTo>
                  <a:pt x="50" y="197"/>
                </a:lnTo>
                <a:lnTo>
                  <a:pt x="50" y="197"/>
                </a:lnTo>
                <a:cubicBezTo>
                  <a:pt x="44" y="203"/>
                  <a:pt x="34" y="203"/>
                  <a:pt x="28" y="197"/>
                </a:cubicBezTo>
                <a:lnTo>
                  <a:pt x="28" y="197"/>
                </a:lnTo>
                <a:cubicBezTo>
                  <a:pt x="22" y="191"/>
                  <a:pt x="22" y="181"/>
                  <a:pt x="28" y="175"/>
                </a:cubicBezTo>
                <a:lnTo>
                  <a:pt x="115" y="89"/>
                </a:lnTo>
                <a:lnTo>
                  <a:pt x="114" y="86"/>
                </a:lnTo>
                <a:lnTo>
                  <a:pt x="114" y="86"/>
                </a:lnTo>
                <a:cubicBezTo>
                  <a:pt x="100" y="51"/>
                  <a:pt x="131" y="14"/>
                  <a:pt x="168" y="23"/>
                </a:cubicBezTo>
                <a:lnTo>
                  <a:pt x="143" y="49"/>
                </a:lnTo>
                <a:lnTo>
                  <a:pt x="143" y="82"/>
                </a:lnTo>
                <a:lnTo>
                  <a:pt x="177" y="82"/>
                </a:lnTo>
                <a:lnTo>
                  <a:pt x="203" y="56"/>
                </a:lnTo>
                <a:lnTo>
                  <a:pt x="203" y="56"/>
                </a:lnTo>
                <a:cubicBezTo>
                  <a:pt x="211" y="86"/>
                  <a:pt x="188" y="116"/>
                  <a:pt x="157" y="116"/>
                </a:cubicBezTo>
                <a:close/>
                <a:moveTo>
                  <a:pt x="45" y="186"/>
                </a:moveTo>
                <a:lnTo>
                  <a:pt x="45" y="186"/>
                </a:lnTo>
                <a:cubicBezTo>
                  <a:pt x="45" y="191"/>
                  <a:pt x="39" y="194"/>
                  <a:pt x="35" y="190"/>
                </a:cubicBezTo>
                <a:lnTo>
                  <a:pt x="35" y="190"/>
                </a:lnTo>
                <a:cubicBezTo>
                  <a:pt x="31" y="186"/>
                  <a:pt x="34" y="180"/>
                  <a:pt x="39" y="180"/>
                </a:cubicBezTo>
                <a:lnTo>
                  <a:pt x="39" y="180"/>
                </a:lnTo>
                <a:cubicBezTo>
                  <a:pt x="43" y="180"/>
                  <a:pt x="45" y="182"/>
                  <a:pt x="45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Freeform 177"/>
          <p:cNvSpPr>
            <a:spLocks noChangeArrowheads="1"/>
          </p:cNvSpPr>
          <p:nvPr/>
        </p:nvSpPr>
        <p:spPr bwMode="auto">
          <a:xfrm>
            <a:off x="9832312" y="1576857"/>
            <a:ext cx="284287" cy="284283"/>
          </a:xfrm>
          <a:custGeom>
            <a:avLst/>
            <a:gdLst>
              <a:gd name="T0" fmla="*/ 190 w 217"/>
              <a:gd name="T1" fmla="*/ 87 h 218"/>
              <a:gd name="T2" fmla="*/ 195 w 217"/>
              <a:gd name="T3" fmla="*/ 54 h 218"/>
              <a:gd name="T4" fmla="*/ 176 w 217"/>
              <a:gd name="T5" fmla="*/ 23 h 218"/>
              <a:gd name="T6" fmla="*/ 151 w 217"/>
              <a:gd name="T7" fmla="*/ 36 h 218"/>
              <a:gd name="T8" fmla="*/ 130 w 217"/>
              <a:gd name="T9" fmla="*/ 9 h 218"/>
              <a:gd name="T10" fmla="*/ 96 w 217"/>
              <a:gd name="T11" fmla="*/ 0 h 218"/>
              <a:gd name="T12" fmla="*/ 88 w 217"/>
              <a:gd name="T13" fmla="*/ 28 h 218"/>
              <a:gd name="T14" fmla="*/ 53 w 217"/>
              <a:gd name="T15" fmla="*/ 23 h 218"/>
              <a:gd name="T16" fmla="*/ 23 w 217"/>
              <a:gd name="T17" fmla="*/ 41 h 218"/>
              <a:gd name="T18" fmla="*/ 37 w 217"/>
              <a:gd name="T19" fmla="*/ 67 h 218"/>
              <a:gd name="T20" fmla="*/ 8 w 217"/>
              <a:gd name="T21" fmla="*/ 87 h 218"/>
              <a:gd name="T22" fmla="*/ 0 w 217"/>
              <a:gd name="T23" fmla="*/ 122 h 218"/>
              <a:gd name="T24" fmla="*/ 28 w 217"/>
              <a:gd name="T25" fmla="*/ 130 h 218"/>
              <a:gd name="T26" fmla="*/ 23 w 217"/>
              <a:gd name="T27" fmla="*/ 165 h 218"/>
              <a:gd name="T28" fmla="*/ 42 w 217"/>
              <a:gd name="T29" fmla="*/ 195 h 218"/>
              <a:gd name="T30" fmla="*/ 67 w 217"/>
              <a:gd name="T31" fmla="*/ 181 h 218"/>
              <a:gd name="T32" fmla="*/ 88 w 217"/>
              <a:gd name="T33" fmla="*/ 209 h 218"/>
              <a:gd name="T34" fmla="*/ 122 w 217"/>
              <a:gd name="T35" fmla="*/ 217 h 218"/>
              <a:gd name="T36" fmla="*/ 130 w 217"/>
              <a:gd name="T37" fmla="*/ 189 h 218"/>
              <a:gd name="T38" fmla="*/ 164 w 217"/>
              <a:gd name="T39" fmla="*/ 194 h 218"/>
              <a:gd name="T40" fmla="*/ 194 w 217"/>
              <a:gd name="T41" fmla="*/ 176 h 218"/>
              <a:gd name="T42" fmla="*/ 181 w 217"/>
              <a:gd name="T43" fmla="*/ 151 h 218"/>
              <a:gd name="T44" fmla="*/ 208 w 217"/>
              <a:gd name="T45" fmla="*/ 130 h 218"/>
              <a:gd name="T46" fmla="*/ 216 w 217"/>
              <a:gd name="T47" fmla="*/ 96 h 218"/>
              <a:gd name="T48" fmla="*/ 183 w 217"/>
              <a:gd name="T49" fmla="*/ 122 h 218"/>
              <a:gd name="T50" fmla="*/ 172 w 217"/>
              <a:gd name="T51" fmla="*/ 149 h 218"/>
              <a:gd name="T52" fmla="*/ 169 w 217"/>
              <a:gd name="T53" fmla="*/ 189 h 218"/>
              <a:gd name="T54" fmla="*/ 149 w 217"/>
              <a:gd name="T55" fmla="*/ 172 h 218"/>
              <a:gd name="T56" fmla="*/ 122 w 217"/>
              <a:gd name="T57" fmla="*/ 209 h 218"/>
              <a:gd name="T58" fmla="*/ 93 w 217"/>
              <a:gd name="T59" fmla="*/ 182 h 218"/>
              <a:gd name="T60" fmla="*/ 66 w 217"/>
              <a:gd name="T61" fmla="*/ 170 h 218"/>
              <a:gd name="T62" fmla="*/ 48 w 217"/>
              <a:gd name="T63" fmla="*/ 152 h 218"/>
              <a:gd name="T64" fmla="*/ 36 w 217"/>
              <a:gd name="T65" fmla="*/ 125 h 218"/>
              <a:gd name="T66" fmla="*/ 8 w 217"/>
              <a:gd name="T67" fmla="*/ 96 h 218"/>
              <a:gd name="T68" fmla="*/ 36 w 217"/>
              <a:gd name="T69" fmla="*/ 92 h 218"/>
              <a:gd name="T70" fmla="*/ 28 w 217"/>
              <a:gd name="T71" fmla="*/ 47 h 218"/>
              <a:gd name="T72" fmla="*/ 68 w 217"/>
              <a:gd name="T73" fmla="*/ 45 h 218"/>
              <a:gd name="T74" fmla="*/ 96 w 217"/>
              <a:gd name="T75" fmla="*/ 34 h 218"/>
              <a:gd name="T76" fmla="*/ 122 w 217"/>
              <a:gd name="T77" fmla="*/ 34 h 218"/>
              <a:gd name="T78" fmla="*/ 149 w 217"/>
              <a:gd name="T79" fmla="*/ 45 h 218"/>
              <a:gd name="T80" fmla="*/ 189 w 217"/>
              <a:gd name="T81" fmla="*/ 48 h 218"/>
              <a:gd name="T82" fmla="*/ 173 w 217"/>
              <a:gd name="T83" fmla="*/ 69 h 218"/>
              <a:gd name="T84" fmla="*/ 208 w 217"/>
              <a:gd name="T85" fmla="*/ 96 h 218"/>
              <a:gd name="T86" fmla="*/ 109 w 217"/>
              <a:gd name="T87" fmla="*/ 66 h 218"/>
              <a:gd name="T88" fmla="*/ 152 w 217"/>
              <a:gd name="T89" fmla="*/ 109 h 218"/>
              <a:gd name="T90" fmla="*/ 109 w 217"/>
              <a:gd name="T91" fmla="*/ 143 h 218"/>
              <a:gd name="T92" fmla="*/ 84 w 217"/>
              <a:gd name="T93" fmla="*/ 84 h 218"/>
              <a:gd name="T94" fmla="*/ 109 w 217"/>
              <a:gd name="T95" fmla="*/ 143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7" h="218">
                <a:moveTo>
                  <a:pt x="208" y="87"/>
                </a:moveTo>
                <a:lnTo>
                  <a:pt x="190" y="87"/>
                </a:lnTo>
                <a:lnTo>
                  <a:pt x="190" y="87"/>
                </a:lnTo>
                <a:cubicBezTo>
                  <a:pt x="188" y="80"/>
                  <a:pt x="185" y="73"/>
                  <a:pt x="181" y="67"/>
                </a:cubicBezTo>
                <a:lnTo>
                  <a:pt x="195" y="54"/>
                </a:lnTo>
                <a:lnTo>
                  <a:pt x="195" y="54"/>
                </a:lnTo>
                <a:cubicBezTo>
                  <a:pt x="198" y="50"/>
                  <a:pt x="198" y="45"/>
                  <a:pt x="195" y="42"/>
                </a:cubicBezTo>
                <a:lnTo>
                  <a:pt x="176" y="23"/>
                </a:lnTo>
                <a:lnTo>
                  <a:pt x="176" y="23"/>
                </a:lnTo>
                <a:cubicBezTo>
                  <a:pt x="173" y="20"/>
                  <a:pt x="168" y="20"/>
                  <a:pt x="164" y="23"/>
                </a:cubicBezTo>
                <a:lnTo>
                  <a:pt x="151" y="36"/>
                </a:lnTo>
                <a:lnTo>
                  <a:pt x="151" y="36"/>
                </a:lnTo>
                <a:cubicBezTo>
                  <a:pt x="145" y="33"/>
                  <a:pt x="138" y="30"/>
                  <a:pt x="130" y="28"/>
                </a:cubicBezTo>
                <a:lnTo>
                  <a:pt x="130" y="9"/>
                </a:lnTo>
                <a:lnTo>
                  <a:pt x="130" y="9"/>
                </a:lnTo>
                <a:cubicBezTo>
                  <a:pt x="130" y="4"/>
                  <a:pt x="127" y="0"/>
                  <a:pt x="122" y="0"/>
                </a:cubicBezTo>
                <a:lnTo>
                  <a:pt x="96" y="0"/>
                </a:lnTo>
                <a:lnTo>
                  <a:pt x="96" y="0"/>
                </a:lnTo>
                <a:cubicBezTo>
                  <a:pt x="91" y="0"/>
                  <a:pt x="88" y="4"/>
                  <a:pt x="88" y="9"/>
                </a:cubicBezTo>
                <a:lnTo>
                  <a:pt x="88" y="28"/>
                </a:lnTo>
                <a:lnTo>
                  <a:pt x="88" y="28"/>
                </a:lnTo>
                <a:cubicBezTo>
                  <a:pt x="80" y="30"/>
                  <a:pt x="73" y="33"/>
                  <a:pt x="67" y="36"/>
                </a:cubicBezTo>
                <a:lnTo>
                  <a:pt x="53" y="23"/>
                </a:lnTo>
                <a:lnTo>
                  <a:pt x="53" y="23"/>
                </a:lnTo>
                <a:cubicBezTo>
                  <a:pt x="50" y="19"/>
                  <a:pt x="44" y="19"/>
                  <a:pt x="41" y="23"/>
                </a:cubicBezTo>
                <a:lnTo>
                  <a:pt x="23" y="41"/>
                </a:lnTo>
                <a:lnTo>
                  <a:pt x="23" y="41"/>
                </a:lnTo>
                <a:cubicBezTo>
                  <a:pt x="19" y="45"/>
                  <a:pt x="19" y="50"/>
                  <a:pt x="23" y="53"/>
                </a:cubicBezTo>
                <a:lnTo>
                  <a:pt x="37" y="67"/>
                </a:lnTo>
                <a:lnTo>
                  <a:pt x="37" y="67"/>
                </a:lnTo>
                <a:cubicBezTo>
                  <a:pt x="33" y="73"/>
                  <a:pt x="30" y="80"/>
                  <a:pt x="28" y="87"/>
                </a:cubicBezTo>
                <a:lnTo>
                  <a:pt x="8" y="87"/>
                </a:lnTo>
                <a:lnTo>
                  <a:pt x="8" y="87"/>
                </a:lnTo>
                <a:cubicBezTo>
                  <a:pt x="4" y="87"/>
                  <a:pt x="0" y="91"/>
                  <a:pt x="0" y="96"/>
                </a:cubicBezTo>
                <a:lnTo>
                  <a:pt x="0" y="122"/>
                </a:lnTo>
                <a:lnTo>
                  <a:pt x="0" y="122"/>
                </a:lnTo>
                <a:cubicBezTo>
                  <a:pt x="0" y="126"/>
                  <a:pt x="4" y="130"/>
                  <a:pt x="8" y="130"/>
                </a:cubicBezTo>
                <a:lnTo>
                  <a:pt x="28" y="130"/>
                </a:lnTo>
                <a:lnTo>
                  <a:pt x="28" y="130"/>
                </a:lnTo>
                <a:cubicBezTo>
                  <a:pt x="30" y="137"/>
                  <a:pt x="33" y="144"/>
                  <a:pt x="37" y="151"/>
                </a:cubicBezTo>
                <a:lnTo>
                  <a:pt x="23" y="165"/>
                </a:lnTo>
                <a:lnTo>
                  <a:pt x="23" y="165"/>
                </a:lnTo>
                <a:cubicBezTo>
                  <a:pt x="20" y="168"/>
                  <a:pt x="20" y="173"/>
                  <a:pt x="23" y="177"/>
                </a:cubicBezTo>
                <a:lnTo>
                  <a:pt x="42" y="195"/>
                </a:lnTo>
                <a:lnTo>
                  <a:pt x="42" y="195"/>
                </a:lnTo>
                <a:cubicBezTo>
                  <a:pt x="45" y="198"/>
                  <a:pt x="50" y="198"/>
                  <a:pt x="53" y="195"/>
                </a:cubicBezTo>
                <a:lnTo>
                  <a:pt x="67" y="181"/>
                </a:lnTo>
                <a:lnTo>
                  <a:pt x="67" y="181"/>
                </a:lnTo>
                <a:cubicBezTo>
                  <a:pt x="74" y="185"/>
                  <a:pt x="80" y="188"/>
                  <a:pt x="88" y="189"/>
                </a:cubicBezTo>
                <a:lnTo>
                  <a:pt x="88" y="209"/>
                </a:lnTo>
                <a:lnTo>
                  <a:pt x="88" y="209"/>
                </a:lnTo>
                <a:cubicBezTo>
                  <a:pt x="88" y="213"/>
                  <a:pt x="91" y="217"/>
                  <a:pt x="96" y="217"/>
                </a:cubicBezTo>
                <a:lnTo>
                  <a:pt x="122" y="217"/>
                </a:lnTo>
                <a:lnTo>
                  <a:pt x="122" y="217"/>
                </a:lnTo>
                <a:cubicBezTo>
                  <a:pt x="127" y="217"/>
                  <a:pt x="130" y="213"/>
                  <a:pt x="130" y="209"/>
                </a:cubicBezTo>
                <a:lnTo>
                  <a:pt x="130" y="189"/>
                </a:lnTo>
                <a:lnTo>
                  <a:pt x="130" y="189"/>
                </a:lnTo>
                <a:cubicBezTo>
                  <a:pt x="137" y="188"/>
                  <a:pt x="144" y="185"/>
                  <a:pt x="151" y="181"/>
                </a:cubicBezTo>
                <a:lnTo>
                  <a:pt x="164" y="194"/>
                </a:lnTo>
                <a:lnTo>
                  <a:pt x="164" y="194"/>
                </a:lnTo>
                <a:cubicBezTo>
                  <a:pt x="167" y="198"/>
                  <a:pt x="172" y="198"/>
                  <a:pt x="176" y="194"/>
                </a:cubicBezTo>
                <a:lnTo>
                  <a:pt x="194" y="176"/>
                </a:lnTo>
                <a:lnTo>
                  <a:pt x="194" y="176"/>
                </a:lnTo>
                <a:cubicBezTo>
                  <a:pt x="197" y="172"/>
                  <a:pt x="197" y="167"/>
                  <a:pt x="194" y="164"/>
                </a:cubicBezTo>
                <a:lnTo>
                  <a:pt x="181" y="151"/>
                </a:lnTo>
                <a:lnTo>
                  <a:pt x="181" y="151"/>
                </a:lnTo>
                <a:cubicBezTo>
                  <a:pt x="185" y="144"/>
                  <a:pt x="188" y="137"/>
                  <a:pt x="190" y="130"/>
                </a:cubicBezTo>
                <a:lnTo>
                  <a:pt x="208" y="130"/>
                </a:lnTo>
                <a:lnTo>
                  <a:pt x="208" y="130"/>
                </a:lnTo>
                <a:cubicBezTo>
                  <a:pt x="213" y="130"/>
                  <a:pt x="216" y="126"/>
                  <a:pt x="216" y="122"/>
                </a:cubicBezTo>
                <a:lnTo>
                  <a:pt x="216" y="96"/>
                </a:lnTo>
                <a:lnTo>
                  <a:pt x="216" y="96"/>
                </a:lnTo>
                <a:cubicBezTo>
                  <a:pt x="216" y="91"/>
                  <a:pt x="213" y="87"/>
                  <a:pt x="208" y="87"/>
                </a:cubicBezTo>
                <a:close/>
                <a:moveTo>
                  <a:pt x="208" y="122"/>
                </a:moveTo>
                <a:lnTo>
                  <a:pt x="183" y="122"/>
                </a:lnTo>
                <a:lnTo>
                  <a:pt x="182" y="125"/>
                </a:lnTo>
                <a:lnTo>
                  <a:pt x="182" y="125"/>
                </a:lnTo>
                <a:cubicBezTo>
                  <a:pt x="181" y="134"/>
                  <a:pt x="177" y="142"/>
                  <a:pt x="172" y="149"/>
                </a:cubicBezTo>
                <a:lnTo>
                  <a:pt x="170" y="152"/>
                </a:lnTo>
                <a:lnTo>
                  <a:pt x="188" y="170"/>
                </a:lnTo>
                <a:lnTo>
                  <a:pt x="169" y="189"/>
                </a:lnTo>
                <a:lnTo>
                  <a:pt x="151" y="171"/>
                </a:lnTo>
                <a:lnTo>
                  <a:pt x="149" y="172"/>
                </a:lnTo>
                <a:lnTo>
                  <a:pt x="149" y="172"/>
                </a:lnTo>
                <a:cubicBezTo>
                  <a:pt x="142" y="177"/>
                  <a:pt x="134" y="180"/>
                  <a:pt x="125" y="182"/>
                </a:cubicBezTo>
                <a:lnTo>
                  <a:pt x="122" y="183"/>
                </a:lnTo>
                <a:lnTo>
                  <a:pt x="122" y="209"/>
                </a:lnTo>
                <a:lnTo>
                  <a:pt x="96" y="209"/>
                </a:lnTo>
                <a:lnTo>
                  <a:pt x="96" y="183"/>
                </a:lnTo>
                <a:lnTo>
                  <a:pt x="93" y="182"/>
                </a:lnTo>
                <a:lnTo>
                  <a:pt x="93" y="182"/>
                </a:lnTo>
                <a:cubicBezTo>
                  <a:pt x="84" y="180"/>
                  <a:pt x="76" y="177"/>
                  <a:pt x="69" y="172"/>
                </a:cubicBezTo>
                <a:lnTo>
                  <a:pt x="66" y="170"/>
                </a:lnTo>
                <a:lnTo>
                  <a:pt x="47" y="189"/>
                </a:lnTo>
                <a:lnTo>
                  <a:pt x="29" y="171"/>
                </a:lnTo>
                <a:lnTo>
                  <a:pt x="48" y="152"/>
                </a:lnTo>
                <a:lnTo>
                  <a:pt x="46" y="149"/>
                </a:lnTo>
                <a:lnTo>
                  <a:pt x="46" y="149"/>
                </a:lnTo>
                <a:cubicBezTo>
                  <a:pt x="41" y="142"/>
                  <a:pt x="38" y="133"/>
                  <a:pt x="36" y="125"/>
                </a:cubicBezTo>
                <a:lnTo>
                  <a:pt x="35" y="122"/>
                </a:lnTo>
                <a:lnTo>
                  <a:pt x="8" y="122"/>
                </a:lnTo>
                <a:lnTo>
                  <a:pt x="8" y="96"/>
                </a:lnTo>
                <a:lnTo>
                  <a:pt x="35" y="96"/>
                </a:lnTo>
                <a:lnTo>
                  <a:pt x="36" y="92"/>
                </a:lnTo>
                <a:lnTo>
                  <a:pt x="36" y="92"/>
                </a:lnTo>
                <a:cubicBezTo>
                  <a:pt x="38" y="84"/>
                  <a:pt x="41" y="76"/>
                  <a:pt x="45" y="69"/>
                </a:cubicBezTo>
                <a:lnTo>
                  <a:pt x="47" y="66"/>
                </a:lnTo>
                <a:lnTo>
                  <a:pt x="28" y="47"/>
                </a:lnTo>
                <a:lnTo>
                  <a:pt x="47" y="29"/>
                </a:lnTo>
                <a:lnTo>
                  <a:pt x="65" y="47"/>
                </a:lnTo>
                <a:lnTo>
                  <a:pt x="68" y="45"/>
                </a:lnTo>
                <a:lnTo>
                  <a:pt x="68" y="45"/>
                </a:lnTo>
                <a:cubicBezTo>
                  <a:pt x="76" y="40"/>
                  <a:pt x="84" y="37"/>
                  <a:pt x="93" y="35"/>
                </a:cubicBezTo>
                <a:lnTo>
                  <a:pt x="96" y="34"/>
                </a:lnTo>
                <a:lnTo>
                  <a:pt x="96" y="9"/>
                </a:lnTo>
                <a:lnTo>
                  <a:pt x="122" y="9"/>
                </a:lnTo>
                <a:lnTo>
                  <a:pt x="122" y="34"/>
                </a:lnTo>
                <a:lnTo>
                  <a:pt x="125" y="35"/>
                </a:lnTo>
                <a:lnTo>
                  <a:pt x="125" y="35"/>
                </a:lnTo>
                <a:cubicBezTo>
                  <a:pt x="134" y="37"/>
                  <a:pt x="142" y="40"/>
                  <a:pt x="149" y="45"/>
                </a:cubicBezTo>
                <a:lnTo>
                  <a:pt x="152" y="47"/>
                </a:lnTo>
                <a:lnTo>
                  <a:pt x="170" y="29"/>
                </a:lnTo>
                <a:lnTo>
                  <a:pt x="189" y="48"/>
                </a:lnTo>
                <a:lnTo>
                  <a:pt x="171" y="66"/>
                </a:lnTo>
                <a:lnTo>
                  <a:pt x="173" y="69"/>
                </a:lnTo>
                <a:lnTo>
                  <a:pt x="173" y="69"/>
                </a:lnTo>
                <a:cubicBezTo>
                  <a:pt x="177" y="76"/>
                  <a:pt x="181" y="84"/>
                  <a:pt x="182" y="92"/>
                </a:cubicBezTo>
                <a:lnTo>
                  <a:pt x="183" y="96"/>
                </a:lnTo>
                <a:lnTo>
                  <a:pt x="208" y="96"/>
                </a:lnTo>
                <a:lnTo>
                  <a:pt x="208" y="122"/>
                </a:lnTo>
                <a:close/>
                <a:moveTo>
                  <a:pt x="109" y="66"/>
                </a:moveTo>
                <a:lnTo>
                  <a:pt x="109" y="66"/>
                </a:lnTo>
                <a:cubicBezTo>
                  <a:pt x="71" y="66"/>
                  <a:pt x="52" y="112"/>
                  <a:pt x="79" y="139"/>
                </a:cubicBezTo>
                <a:lnTo>
                  <a:pt x="79" y="139"/>
                </a:lnTo>
                <a:cubicBezTo>
                  <a:pt x="106" y="166"/>
                  <a:pt x="152" y="147"/>
                  <a:pt x="152" y="109"/>
                </a:cubicBezTo>
                <a:lnTo>
                  <a:pt x="152" y="109"/>
                </a:lnTo>
                <a:cubicBezTo>
                  <a:pt x="152" y="85"/>
                  <a:pt x="133" y="66"/>
                  <a:pt x="109" y="66"/>
                </a:cubicBezTo>
                <a:close/>
                <a:moveTo>
                  <a:pt x="109" y="143"/>
                </a:moveTo>
                <a:lnTo>
                  <a:pt x="109" y="143"/>
                </a:lnTo>
                <a:cubicBezTo>
                  <a:pt x="78" y="143"/>
                  <a:pt x="63" y="106"/>
                  <a:pt x="84" y="84"/>
                </a:cubicBezTo>
                <a:lnTo>
                  <a:pt x="84" y="84"/>
                </a:lnTo>
                <a:cubicBezTo>
                  <a:pt x="106" y="62"/>
                  <a:pt x="143" y="78"/>
                  <a:pt x="143" y="109"/>
                </a:cubicBezTo>
                <a:lnTo>
                  <a:pt x="143" y="109"/>
                </a:lnTo>
                <a:cubicBezTo>
                  <a:pt x="143" y="128"/>
                  <a:pt x="128" y="143"/>
                  <a:pt x="109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Freeform 178"/>
          <p:cNvSpPr>
            <a:spLocks noChangeArrowheads="1"/>
          </p:cNvSpPr>
          <p:nvPr/>
        </p:nvSpPr>
        <p:spPr bwMode="auto">
          <a:xfrm>
            <a:off x="9832312" y="1014088"/>
            <a:ext cx="284287" cy="284286"/>
          </a:xfrm>
          <a:custGeom>
            <a:avLst/>
            <a:gdLst>
              <a:gd name="T0" fmla="*/ 32 w 217"/>
              <a:gd name="T1" fmla="*/ 50 h 215"/>
              <a:gd name="T2" fmla="*/ 11 w 217"/>
              <a:gd name="T3" fmla="*/ 50 h 215"/>
              <a:gd name="T4" fmla="*/ 16 w 217"/>
              <a:gd name="T5" fmla="*/ 34 h 215"/>
              <a:gd name="T6" fmla="*/ 43 w 217"/>
              <a:gd name="T7" fmla="*/ 50 h 215"/>
              <a:gd name="T8" fmla="*/ 46 w 217"/>
              <a:gd name="T9" fmla="*/ 34 h 215"/>
              <a:gd name="T10" fmla="*/ 185 w 217"/>
              <a:gd name="T11" fmla="*/ 84 h 215"/>
              <a:gd name="T12" fmla="*/ 206 w 217"/>
              <a:gd name="T13" fmla="*/ 142 h 215"/>
              <a:gd name="T14" fmla="*/ 216 w 217"/>
              <a:gd name="T15" fmla="*/ 152 h 215"/>
              <a:gd name="T16" fmla="*/ 216 w 217"/>
              <a:gd name="T17" fmla="*/ 204 h 215"/>
              <a:gd name="T18" fmla="*/ 115 w 217"/>
              <a:gd name="T19" fmla="*/ 214 h 215"/>
              <a:gd name="T20" fmla="*/ 105 w 217"/>
              <a:gd name="T21" fmla="*/ 204 h 215"/>
              <a:gd name="T22" fmla="*/ 105 w 217"/>
              <a:gd name="T23" fmla="*/ 152 h 215"/>
              <a:gd name="T24" fmla="*/ 144 w 217"/>
              <a:gd name="T25" fmla="*/ 142 h 215"/>
              <a:gd name="T26" fmla="*/ 125 w 217"/>
              <a:gd name="T27" fmla="*/ 119 h 215"/>
              <a:gd name="T28" fmla="*/ 127 w 217"/>
              <a:gd name="T29" fmla="*/ 115 h 215"/>
              <a:gd name="T30" fmla="*/ 134 w 217"/>
              <a:gd name="T31" fmla="*/ 103 h 215"/>
              <a:gd name="T32" fmla="*/ 123 w 217"/>
              <a:gd name="T33" fmla="*/ 84 h 215"/>
              <a:gd name="T34" fmla="*/ 75 w 217"/>
              <a:gd name="T35" fmla="*/ 50 h 215"/>
              <a:gd name="T36" fmla="*/ 57 w 217"/>
              <a:gd name="T37" fmla="*/ 34 h 215"/>
              <a:gd name="T38" fmla="*/ 75 w 217"/>
              <a:gd name="T39" fmla="*/ 16 h 215"/>
              <a:gd name="T40" fmla="*/ 203 w 217"/>
              <a:gd name="T41" fmla="*/ 0 h 215"/>
              <a:gd name="T42" fmla="*/ 216 w 217"/>
              <a:gd name="T43" fmla="*/ 12 h 215"/>
              <a:gd name="T44" fmla="*/ 216 w 217"/>
              <a:gd name="T45" fmla="*/ 72 h 215"/>
              <a:gd name="T46" fmla="*/ 185 w 217"/>
              <a:gd name="T47" fmla="*/ 84 h 215"/>
              <a:gd name="T48" fmla="*/ 128 w 217"/>
              <a:gd name="T49" fmla="*/ 8 h 215"/>
              <a:gd name="T50" fmla="*/ 203 w 217"/>
              <a:gd name="T51" fmla="*/ 76 h 215"/>
              <a:gd name="T52" fmla="*/ 207 w 217"/>
              <a:gd name="T53" fmla="*/ 72 h 215"/>
              <a:gd name="T54" fmla="*/ 207 w 217"/>
              <a:gd name="T55" fmla="*/ 12 h 215"/>
              <a:gd name="T56" fmla="*/ 83 w 217"/>
              <a:gd name="T57" fmla="*/ 62 h 215"/>
              <a:gd name="T58" fmla="*/ 119 w 217"/>
              <a:gd name="T59" fmla="*/ 10 h 215"/>
              <a:gd name="T60" fmla="*/ 83 w 217"/>
              <a:gd name="T61" fmla="*/ 62 h 215"/>
              <a:gd name="T62" fmla="*/ 168 w 217"/>
              <a:gd name="T63" fmla="*/ 176 h 215"/>
              <a:gd name="T64" fmla="*/ 158 w 217"/>
              <a:gd name="T65" fmla="*/ 166 h 215"/>
              <a:gd name="T66" fmla="*/ 113 w 217"/>
              <a:gd name="T67" fmla="*/ 176 h 215"/>
              <a:gd name="T68" fmla="*/ 113 w 217"/>
              <a:gd name="T69" fmla="*/ 204 h 215"/>
              <a:gd name="T70" fmla="*/ 206 w 217"/>
              <a:gd name="T71" fmla="*/ 205 h 215"/>
              <a:gd name="T72" fmla="*/ 207 w 217"/>
              <a:gd name="T73" fmla="*/ 204 h 215"/>
              <a:gd name="T74" fmla="*/ 202 w 217"/>
              <a:gd name="T75" fmla="*/ 150 h 215"/>
              <a:gd name="T76" fmla="*/ 115 w 217"/>
              <a:gd name="T77" fmla="*/ 150 h 215"/>
              <a:gd name="T78" fmla="*/ 113 w 217"/>
              <a:gd name="T79" fmla="*/ 168 h 215"/>
              <a:gd name="T80" fmla="*/ 150 w 217"/>
              <a:gd name="T81" fmla="*/ 166 h 215"/>
              <a:gd name="T82" fmla="*/ 158 w 217"/>
              <a:gd name="T83" fmla="*/ 158 h 215"/>
              <a:gd name="T84" fmla="*/ 168 w 217"/>
              <a:gd name="T85" fmla="*/ 158 h 215"/>
              <a:gd name="T86" fmla="*/ 176 w 217"/>
              <a:gd name="T87" fmla="*/ 168 h 215"/>
              <a:gd name="T88" fmla="*/ 207 w 217"/>
              <a:gd name="T89" fmla="*/ 152 h 215"/>
              <a:gd name="T90" fmla="*/ 206 w 217"/>
              <a:gd name="T91" fmla="*/ 150 h 215"/>
              <a:gd name="T92" fmla="*/ 176 w 217"/>
              <a:gd name="T93" fmla="*/ 84 h 215"/>
              <a:gd name="T94" fmla="*/ 153 w 217"/>
              <a:gd name="T95" fmla="*/ 142 h 215"/>
              <a:gd name="T96" fmla="*/ 176 w 217"/>
              <a:gd name="T97" fmla="*/ 84 h 215"/>
              <a:gd name="T98" fmla="*/ 193 w 217"/>
              <a:gd name="T99" fmla="*/ 32 h 215"/>
              <a:gd name="T100" fmla="*/ 193 w 217"/>
              <a:gd name="T101" fmla="*/ 24 h 215"/>
              <a:gd name="T102" fmla="*/ 144 w 217"/>
              <a:gd name="T103" fmla="*/ 24 h 215"/>
              <a:gd name="T104" fmla="*/ 144 w 217"/>
              <a:gd name="T105" fmla="*/ 46 h 215"/>
              <a:gd name="T106" fmla="*/ 193 w 217"/>
              <a:gd name="T107" fmla="*/ 46 h 215"/>
              <a:gd name="T108" fmla="*/ 144 w 217"/>
              <a:gd name="T109" fmla="*/ 38 h 215"/>
              <a:gd name="T110" fmla="*/ 144 w 217"/>
              <a:gd name="T111" fmla="*/ 46 h 215"/>
              <a:gd name="T112" fmla="*/ 144 w 217"/>
              <a:gd name="T113" fmla="*/ 52 h 215"/>
              <a:gd name="T114" fmla="*/ 144 w 217"/>
              <a:gd name="T115" fmla="*/ 60 h 215"/>
              <a:gd name="T116" fmla="*/ 193 w 217"/>
              <a:gd name="T117" fmla="*/ 6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7" h="215">
                <a:moveTo>
                  <a:pt x="16" y="34"/>
                </a:moveTo>
                <a:lnTo>
                  <a:pt x="32" y="50"/>
                </a:lnTo>
                <a:lnTo>
                  <a:pt x="11" y="50"/>
                </a:lnTo>
                <a:lnTo>
                  <a:pt x="11" y="50"/>
                </a:lnTo>
                <a:cubicBezTo>
                  <a:pt x="0" y="50"/>
                  <a:pt x="0" y="34"/>
                  <a:pt x="11" y="34"/>
                </a:cubicBezTo>
                <a:lnTo>
                  <a:pt x="16" y="34"/>
                </a:lnTo>
                <a:close/>
                <a:moveTo>
                  <a:pt x="27" y="34"/>
                </a:moveTo>
                <a:lnTo>
                  <a:pt x="43" y="50"/>
                </a:lnTo>
                <a:lnTo>
                  <a:pt x="62" y="50"/>
                </a:lnTo>
                <a:lnTo>
                  <a:pt x="46" y="34"/>
                </a:lnTo>
                <a:lnTo>
                  <a:pt x="27" y="34"/>
                </a:lnTo>
                <a:close/>
                <a:moveTo>
                  <a:pt x="185" y="84"/>
                </a:moveTo>
                <a:lnTo>
                  <a:pt x="200" y="142"/>
                </a:lnTo>
                <a:lnTo>
                  <a:pt x="206" y="142"/>
                </a:lnTo>
                <a:lnTo>
                  <a:pt x="206" y="142"/>
                </a:lnTo>
                <a:cubicBezTo>
                  <a:pt x="211" y="142"/>
                  <a:pt x="216" y="147"/>
                  <a:pt x="216" y="152"/>
                </a:cubicBezTo>
                <a:lnTo>
                  <a:pt x="216" y="204"/>
                </a:lnTo>
                <a:lnTo>
                  <a:pt x="216" y="204"/>
                </a:lnTo>
                <a:cubicBezTo>
                  <a:pt x="216" y="209"/>
                  <a:pt x="211" y="214"/>
                  <a:pt x="206" y="214"/>
                </a:cubicBezTo>
                <a:lnTo>
                  <a:pt x="115" y="214"/>
                </a:lnTo>
                <a:lnTo>
                  <a:pt x="115" y="214"/>
                </a:lnTo>
                <a:cubicBezTo>
                  <a:pt x="109" y="214"/>
                  <a:pt x="105" y="209"/>
                  <a:pt x="105" y="204"/>
                </a:cubicBezTo>
                <a:lnTo>
                  <a:pt x="105" y="152"/>
                </a:lnTo>
                <a:lnTo>
                  <a:pt x="105" y="152"/>
                </a:lnTo>
                <a:cubicBezTo>
                  <a:pt x="105" y="147"/>
                  <a:pt x="109" y="142"/>
                  <a:pt x="115" y="142"/>
                </a:cubicBezTo>
                <a:lnTo>
                  <a:pt x="144" y="142"/>
                </a:lnTo>
                <a:lnTo>
                  <a:pt x="140" y="125"/>
                </a:lnTo>
                <a:lnTo>
                  <a:pt x="125" y="119"/>
                </a:lnTo>
                <a:lnTo>
                  <a:pt x="125" y="119"/>
                </a:lnTo>
                <a:cubicBezTo>
                  <a:pt x="123" y="118"/>
                  <a:pt x="125" y="115"/>
                  <a:pt x="127" y="115"/>
                </a:cubicBezTo>
                <a:lnTo>
                  <a:pt x="128" y="116"/>
                </a:lnTo>
                <a:lnTo>
                  <a:pt x="134" y="103"/>
                </a:lnTo>
                <a:lnTo>
                  <a:pt x="129" y="84"/>
                </a:lnTo>
                <a:lnTo>
                  <a:pt x="123" y="84"/>
                </a:lnTo>
                <a:lnTo>
                  <a:pt x="75" y="68"/>
                </a:lnTo>
                <a:lnTo>
                  <a:pt x="75" y="50"/>
                </a:lnTo>
                <a:lnTo>
                  <a:pt x="73" y="50"/>
                </a:lnTo>
                <a:lnTo>
                  <a:pt x="57" y="34"/>
                </a:lnTo>
                <a:lnTo>
                  <a:pt x="75" y="34"/>
                </a:lnTo>
                <a:lnTo>
                  <a:pt x="75" y="16"/>
                </a:lnTo>
                <a:lnTo>
                  <a:pt x="123" y="0"/>
                </a:lnTo>
                <a:lnTo>
                  <a:pt x="203" y="0"/>
                </a:lnTo>
                <a:lnTo>
                  <a:pt x="203" y="0"/>
                </a:lnTo>
                <a:cubicBezTo>
                  <a:pt x="210" y="0"/>
                  <a:pt x="216" y="5"/>
                  <a:pt x="216" y="12"/>
                </a:cubicBezTo>
                <a:lnTo>
                  <a:pt x="216" y="72"/>
                </a:lnTo>
                <a:lnTo>
                  <a:pt x="216" y="72"/>
                </a:lnTo>
                <a:cubicBezTo>
                  <a:pt x="216" y="79"/>
                  <a:pt x="210" y="84"/>
                  <a:pt x="203" y="84"/>
                </a:cubicBezTo>
                <a:lnTo>
                  <a:pt x="185" y="84"/>
                </a:lnTo>
                <a:close/>
                <a:moveTo>
                  <a:pt x="203" y="8"/>
                </a:moveTo>
                <a:lnTo>
                  <a:pt x="128" y="8"/>
                </a:lnTo>
                <a:lnTo>
                  <a:pt x="128" y="76"/>
                </a:lnTo>
                <a:lnTo>
                  <a:pt x="203" y="76"/>
                </a:lnTo>
                <a:lnTo>
                  <a:pt x="203" y="76"/>
                </a:lnTo>
                <a:cubicBezTo>
                  <a:pt x="206" y="76"/>
                  <a:pt x="207" y="74"/>
                  <a:pt x="207" y="72"/>
                </a:cubicBezTo>
                <a:lnTo>
                  <a:pt x="207" y="12"/>
                </a:lnTo>
                <a:lnTo>
                  <a:pt x="207" y="12"/>
                </a:lnTo>
                <a:cubicBezTo>
                  <a:pt x="207" y="10"/>
                  <a:pt x="206" y="8"/>
                  <a:pt x="203" y="8"/>
                </a:cubicBezTo>
                <a:close/>
                <a:moveTo>
                  <a:pt x="83" y="62"/>
                </a:moveTo>
                <a:lnTo>
                  <a:pt x="119" y="74"/>
                </a:lnTo>
                <a:lnTo>
                  <a:pt x="119" y="10"/>
                </a:lnTo>
                <a:lnTo>
                  <a:pt x="83" y="22"/>
                </a:lnTo>
                <a:lnTo>
                  <a:pt x="83" y="62"/>
                </a:lnTo>
                <a:close/>
                <a:moveTo>
                  <a:pt x="207" y="176"/>
                </a:moveTo>
                <a:lnTo>
                  <a:pt x="168" y="176"/>
                </a:lnTo>
                <a:lnTo>
                  <a:pt x="168" y="166"/>
                </a:lnTo>
                <a:lnTo>
                  <a:pt x="158" y="166"/>
                </a:lnTo>
                <a:lnTo>
                  <a:pt x="158" y="176"/>
                </a:lnTo>
                <a:lnTo>
                  <a:pt x="113" y="176"/>
                </a:lnTo>
                <a:lnTo>
                  <a:pt x="113" y="204"/>
                </a:lnTo>
                <a:lnTo>
                  <a:pt x="113" y="204"/>
                </a:lnTo>
                <a:cubicBezTo>
                  <a:pt x="113" y="205"/>
                  <a:pt x="114" y="205"/>
                  <a:pt x="115" y="205"/>
                </a:cubicBezTo>
                <a:lnTo>
                  <a:pt x="206" y="205"/>
                </a:lnTo>
                <a:lnTo>
                  <a:pt x="206" y="205"/>
                </a:lnTo>
                <a:cubicBezTo>
                  <a:pt x="207" y="205"/>
                  <a:pt x="207" y="205"/>
                  <a:pt x="207" y="204"/>
                </a:cubicBezTo>
                <a:lnTo>
                  <a:pt x="207" y="176"/>
                </a:lnTo>
                <a:close/>
                <a:moveTo>
                  <a:pt x="202" y="150"/>
                </a:moveTo>
                <a:lnTo>
                  <a:pt x="115" y="150"/>
                </a:lnTo>
                <a:lnTo>
                  <a:pt x="115" y="150"/>
                </a:lnTo>
                <a:cubicBezTo>
                  <a:pt x="114" y="150"/>
                  <a:pt x="113" y="151"/>
                  <a:pt x="113" y="152"/>
                </a:cubicBezTo>
                <a:lnTo>
                  <a:pt x="113" y="168"/>
                </a:lnTo>
                <a:lnTo>
                  <a:pt x="150" y="168"/>
                </a:lnTo>
                <a:lnTo>
                  <a:pt x="150" y="166"/>
                </a:lnTo>
                <a:lnTo>
                  <a:pt x="150" y="166"/>
                </a:lnTo>
                <a:cubicBezTo>
                  <a:pt x="150" y="161"/>
                  <a:pt x="154" y="158"/>
                  <a:pt x="158" y="158"/>
                </a:cubicBezTo>
                <a:lnTo>
                  <a:pt x="168" y="158"/>
                </a:lnTo>
                <a:lnTo>
                  <a:pt x="168" y="158"/>
                </a:lnTo>
                <a:cubicBezTo>
                  <a:pt x="173" y="158"/>
                  <a:pt x="176" y="161"/>
                  <a:pt x="176" y="166"/>
                </a:cubicBezTo>
                <a:lnTo>
                  <a:pt x="176" y="168"/>
                </a:lnTo>
                <a:lnTo>
                  <a:pt x="207" y="168"/>
                </a:lnTo>
                <a:lnTo>
                  <a:pt x="207" y="152"/>
                </a:lnTo>
                <a:lnTo>
                  <a:pt x="207" y="152"/>
                </a:lnTo>
                <a:cubicBezTo>
                  <a:pt x="207" y="151"/>
                  <a:pt x="207" y="150"/>
                  <a:pt x="206" y="150"/>
                </a:cubicBezTo>
                <a:lnTo>
                  <a:pt x="202" y="150"/>
                </a:lnTo>
                <a:close/>
                <a:moveTo>
                  <a:pt x="176" y="84"/>
                </a:moveTo>
                <a:lnTo>
                  <a:pt x="138" y="84"/>
                </a:lnTo>
                <a:lnTo>
                  <a:pt x="153" y="142"/>
                </a:lnTo>
                <a:lnTo>
                  <a:pt x="191" y="142"/>
                </a:lnTo>
                <a:lnTo>
                  <a:pt x="176" y="84"/>
                </a:lnTo>
                <a:close/>
                <a:moveTo>
                  <a:pt x="144" y="32"/>
                </a:moveTo>
                <a:lnTo>
                  <a:pt x="193" y="32"/>
                </a:lnTo>
                <a:lnTo>
                  <a:pt x="193" y="32"/>
                </a:lnTo>
                <a:cubicBezTo>
                  <a:pt x="198" y="32"/>
                  <a:pt x="198" y="24"/>
                  <a:pt x="193" y="24"/>
                </a:cubicBezTo>
                <a:lnTo>
                  <a:pt x="144" y="24"/>
                </a:lnTo>
                <a:lnTo>
                  <a:pt x="144" y="24"/>
                </a:lnTo>
                <a:cubicBezTo>
                  <a:pt x="139" y="24"/>
                  <a:pt x="139" y="32"/>
                  <a:pt x="144" y="32"/>
                </a:cubicBezTo>
                <a:close/>
                <a:moveTo>
                  <a:pt x="144" y="46"/>
                </a:moveTo>
                <a:lnTo>
                  <a:pt x="193" y="46"/>
                </a:lnTo>
                <a:lnTo>
                  <a:pt x="193" y="46"/>
                </a:lnTo>
                <a:cubicBezTo>
                  <a:pt x="198" y="46"/>
                  <a:pt x="198" y="38"/>
                  <a:pt x="193" y="38"/>
                </a:cubicBezTo>
                <a:lnTo>
                  <a:pt x="144" y="38"/>
                </a:lnTo>
                <a:lnTo>
                  <a:pt x="144" y="38"/>
                </a:lnTo>
                <a:cubicBezTo>
                  <a:pt x="139" y="38"/>
                  <a:pt x="139" y="46"/>
                  <a:pt x="144" y="46"/>
                </a:cubicBezTo>
                <a:close/>
                <a:moveTo>
                  <a:pt x="193" y="52"/>
                </a:moveTo>
                <a:lnTo>
                  <a:pt x="144" y="52"/>
                </a:lnTo>
                <a:lnTo>
                  <a:pt x="144" y="52"/>
                </a:lnTo>
                <a:cubicBezTo>
                  <a:pt x="139" y="52"/>
                  <a:pt x="139" y="60"/>
                  <a:pt x="144" y="60"/>
                </a:cubicBezTo>
                <a:lnTo>
                  <a:pt x="193" y="60"/>
                </a:lnTo>
                <a:lnTo>
                  <a:pt x="193" y="60"/>
                </a:lnTo>
                <a:cubicBezTo>
                  <a:pt x="198" y="60"/>
                  <a:pt x="198" y="52"/>
                  <a:pt x="193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Freeform 187"/>
          <p:cNvSpPr>
            <a:spLocks noChangeArrowheads="1"/>
          </p:cNvSpPr>
          <p:nvPr/>
        </p:nvSpPr>
        <p:spPr bwMode="auto">
          <a:xfrm>
            <a:off x="6258447" y="2168633"/>
            <a:ext cx="290086" cy="243672"/>
          </a:xfrm>
          <a:custGeom>
            <a:avLst/>
            <a:gdLst>
              <a:gd name="T0" fmla="*/ 208 w 219"/>
              <a:gd name="T1" fmla="*/ 15 h 186"/>
              <a:gd name="T2" fmla="*/ 180 w 219"/>
              <a:gd name="T3" fmla="*/ 8 h 186"/>
              <a:gd name="T4" fmla="*/ 22 w 219"/>
              <a:gd name="T5" fmla="*/ 0 h 186"/>
              <a:gd name="T6" fmla="*/ 0 w 219"/>
              <a:gd name="T7" fmla="*/ 22 h 186"/>
              <a:gd name="T8" fmla="*/ 0 w 219"/>
              <a:gd name="T9" fmla="*/ 163 h 186"/>
              <a:gd name="T10" fmla="*/ 163 w 219"/>
              <a:gd name="T11" fmla="*/ 185 h 186"/>
              <a:gd name="T12" fmla="*/ 185 w 219"/>
              <a:gd name="T13" fmla="*/ 163 h 186"/>
              <a:gd name="T14" fmla="*/ 208 w 219"/>
              <a:gd name="T15" fmla="*/ 53 h 186"/>
              <a:gd name="T16" fmla="*/ 208 w 219"/>
              <a:gd name="T17" fmla="*/ 15 h 186"/>
              <a:gd name="T18" fmla="*/ 176 w 219"/>
              <a:gd name="T19" fmla="*/ 163 h 186"/>
              <a:gd name="T20" fmla="*/ 163 w 219"/>
              <a:gd name="T21" fmla="*/ 176 h 186"/>
              <a:gd name="T22" fmla="*/ 22 w 219"/>
              <a:gd name="T23" fmla="*/ 176 h 186"/>
              <a:gd name="T24" fmla="*/ 8 w 219"/>
              <a:gd name="T25" fmla="*/ 22 h 186"/>
              <a:gd name="T26" fmla="*/ 22 w 219"/>
              <a:gd name="T27" fmla="*/ 8 h 186"/>
              <a:gd name="T28" fmla="*/ 163 w 219"/>
              <a:gd name="T29" fmla="*/ 8 h 186"/>
              <a:gd name="T30" fmla="*/ 172 w 219"/>
              <a:gd name="T31" fmla="*/ 12 h 186"/>
              <a:gd name="T32" fmla="*/ 172 w 219"/>
              <a:gd name="T33" fmla="*/ 12 h 186"/>
              <a:gd name="T34" fmla="*/ 107 w 219"/>
              <a:gd name="T35" fmla="*/ 77 h 186"/>
              <a:gd name="T36" fmla="*/ 79 w 219"/>
              <a:gd name="T37" fmla="*/ 50 h 186"/>
              <a:gd name="T38" fmla="*/ 66 w 219"/>
              <a:gd name="T39" fmla="*/ 42 h 186"/>
              <a:gd name="T40" fmla="*/ 65 w 219"/>
              <a:gd name="T41" fmla="*/ 42 h 186"/>
              <a:gd name="T42" fmla="*/ 60 w 219"/>
              <a:gd name="T43" fmla="*/ 42 h 186"/>
              <a:gd name="T44" fmla="*/ 60 w 219"/>
              <a:gd name="T45" fmla="*/ 42 h 186"/>
              <a:gd name="T46" fmla="*/ 56 w 219"/>
              <a:gd name="T47" fmla="*/ 42 h 186"/>
              <a:gd name="T48" fmla="*/ 41 w 219"/>
              <a:gd name="T49" fmla="*/ 50 h 186"/>
              <a:gd name="T50" fmla="*/ 41 w 219"/>
              <a:gd name="T51" fmla="*/ 50 h 186"/>
              <a:gd name="T52" fmla="*/ 33 w 219"/>
              <a:gd name="T53" fmla="*/ 66 h 186"/>
              <a:gd name="T54" fmla="*/ 33 w 219"/>
              <a:gd name="T55" fmla="*/ 69 h 186"/>
              <a:gd name="T56" fmla="*/ 34 w 219"/>
              <a:gd name="T57" fmla="*/ 74 h 186"/>
              <a:gd name="T58" fmla="*/ 89 w 219"/>
              <a:gd name="T59" fmla="*/ 135 h 186"/>
              <a:gd name="T60" fmla="*/ 89 w 219"/>
              <a:gd name="T61" fmla="*/ 135 h 186"/>
              <a:gd name="T62" fmla="*/ 107 w 219"/>
              <a:gd name="T63" fmla="*/ 142 h 186"/>
              <a:gd name="T64" fmla="*/ 110 w 219"/>
              <a:gd name="T65" fmla="*/ 142 h 186"/>
              <a:gd name="T66" fmla="*/ 126 w 219"/>
              <a:gd name="T67" fmla="*/ 135 h 186"/>
              <a:gd name="T68" fmla="*/ 176 w 219"/>
              <a:gd name="T69" fmla="*/ 84 h 186"/>
              <a:gd name="T70" fmla="*/ 185 w 219"/>
              <a:gd name="T71" fmla="*/ 64 h 186"/>
              <a:gd name="T72" fmla="*/ 120 w 219"/>
              <a:gd name="T73" fmla="*/ 128 h 186"/>
              <a:gd name="T74" fmla="*/ 94 w 219"/>
              <a:gd name="T75" fmla="*/ 129 h 186"/>
              <a:gd name="T76" fmla="*/ 47 w 219"/>
              <a:gd name="T77" fmla="*/ 82 h 186"/>
              <a:gd name="T78" fmla="*/ 107 w 219"/>
              <a:gd name="T79" fmla="*/ 89 h 186"/>
              <a:gd name="T80" fmla="*/ 175 w 219"/>
              <a:gd name="T81" fmla="*/ 21 h 186"/>
              <a:gd name="T82" fmla="*/ 178 w 219"/>
              <a:gd name="T83" fmla="*/ 19 h 186"/>
              <a:gd name="T84" fmla="*/ 179 w 219"/>
              <a:gd name="T85" fmla="*/ 18 h 186"/>
              <a:gd name="T86" fmla="*/ 180 w 219"/>
              <a:gd name="T87" fmla="*/ 17 h 186"/>
              <a:gd name="T88" fmla="*/ 184 w 219"/>
              <a:gd name="T89" fmla="*/ 16 h 186"/>
              <a:gd name="T90" fmla="*/ 202 w 219"/>
              <a:gd name="T91" fmla="*/ 4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9" h="186">
                <a:moveTo>
                  <a:pt x="208" y="15"/>
                </a:moveTo>
                <a:lnTo>
                  <a:pt x="208" y="15"/>
                </a:lnTo>
                <a:cubicBezTo>
                  <a:pt x="200" y="7"/>
                  <a:pt x="189" y="5"/>
                  <a:pt x="180" y="8"/>
                </a:cubicBezTo>
                <a:lnTo>
                  <a:pt x="180" y="8"/>
                </a:lnTo>
                <a:cubicBezTo>
                  <a:pt x="176" y="3"/>
                  <a:pt x="169" y="0"/>
                  <a:pt x="163" y="0"/>
                </a:cubicBezTo>
                <a:lnTo>
                  <a:pt x="22" y="0"/>
                </a:lnTo>
                <a:lnTo>
                  <a:pt x="22" y="0"/>
                </a:lnTo>
                <a:cubicBezTo>
                  <a:pt x="10" y="0"/>
                  <a:pt x="0" y="10"/>
                  <a:pt x="0" y="22"/>
                </a:cubicBezTo>
                <a:lnTo>
                  <a:pt x="0" y="163"/>
                </a:lnTo>
                <a:lnTo>
                  <a:pt x="0" y="163"/>
                </a:lnTo>
                <a:cubicBezTo>
                  <a:pt x="0" y="175"/>
                  <a:pt x="10" y="185"/>
                  <a:pt x="22" y="185"/>
                </a:cubicBezTo>
                <a:lnTo>
                  <a:pt x="163" y="185"/>
                </a:lnTo>
                <a:lnTo>
                  <a:pt x="163" y="185"/>
                </a:lnTo>
                <a:cubicBezTo>
                  <a:pt x="175" y="185"/>
                  <a:pt x="185" y="175"/>
                  <a:pt x="185" y="163"/>
                </a:cubicBezTo>
                <a:lnTo>
                  <a:pt x="185" y="76"/>
                </a:lnTo>
                <a:lnTo>
                  <a:pt x="208" y="53"/>
                </a:lnTo>
                <a:lnTo>
                  <a:pt x="208" y="53"/>
                </a:lnTo>
                <a:cubicBezTo>
                  <a:pt x="218" y="42"/>
                  <a:pt x="218" y="25"/>
                  <a:pt x="208" y="15"/>
                </a:cubicBezTo>
                <a:close/>
                <a:moveTo>
                  <a:pt x="176" y="84"/>
                </a:moveTo>
                <a:lnTo>
                  <a:pt x="176" y="163"/>
                </a:lnTo>
                <a:lnTo>
                  <a:pt x="176" y="163"/>
                </a:lnTo>
                <a:cubicBezTo>
                  <a:pt x="176" y="170"/>
                  <a:pt x="170" y="176"/>
                  <a:pt x="163" y="176"/>
                </a:cubicBezTo>
                <a:lnTo>
                  <a:pt x="22" y="176"/>
                </a:lnTo>
                <a:lnTo>
                  <a:pt x="22" y="176"/>
                </a:lnTo>
                <a:cubicBezTo>
                  <a:pt x="14" y="176"/>
                  <a:pt x="8" y="170"/>
                  <a:pt x="8" y="163"/>
                </a:cubicBezTo>
                <a:lnTo>
                  <a:pt x="8" y="22"/>
                </a:lnTo>
                <a:lnTo>
                  <a:pt x="8" y="22"/>
                </a:lnTo>
                <a:cubicBezTo>
                  <a:pt x="8" y="14"/>
                  <a:pt x="14" y="8"/>
                  <a:pt x="22" y="8"/>
                </a:cubicBezTo>
                <a:lnTo>
                  <a:pt x="163" y="8"/>
                </a:lnTo>
                <a:lnTo>
                  <a:pt x="163" y="8"/>
                </a:lnTo>
                <a:cubicBezTo>
                  <a:pt x="166" y="8"/>
                  <a:pt x="170" y="10"/>
                  <a:pt x="172" y="12"/>
                </a:cubicBezTo>
                <a:lnTo>
                  <a:pt x="172" y="12"/>
                </a:lnTo>
                <a:lnTo>
                  <a:pt x="172" y="12"/>
                </a:lnTo>
                <a:lnTo>
                  <a:pt x="172" y="12"/>
                </a:lnTo>
                <a:cubicBezTo>
                  <a:pt x="171" y="13"/>
                  <a:pt x="170" y="14"/>
                  <a:pt x="169" y="15"/>
                </a:cubicBezTo>
                <a:lnTo>
                  <a:pt x="107" y="77"/>
                </a:lnTo>
                <a:lnTo>
                  <a:pt x="79" y="50"/>
                </a:lnTo>
                <a:lnTo>
                  <a:pt x="79" y="50"/>
                </a:lnTo>
                <a:cubicBezTo>
                  <a:pt x="75" y="46"/>
                  <a:pt x="71" y="43"/>
                  <a:pt x="66" y="42"/>
                </a:cubicBezTo>
                <a:lnTo>
                  <a:pt x="66" y="42"/>
                </a:lnTo>
                <a:lnTo>
                  <a:pt x="66" y="42"/>
                </a:lnTo>
                <a:cubicBezTo>
                  <a:pt x="65" y="42"/>
                  <a:pt x="65" y="42"/>
                  <a:pt x="65" y="42"/>
                </a:cubicBezTo>
                <a:lnTo>
                  <a:pt x="65" y="42"/>
                </a:lnTo>
                <a:cubicBezTo>
                  <a:pt x="63" y="42"/>
                  <a:pt x="62" y="42"/>
                  <a:pt x="60" y="42"/>
                </a:cubicBezTo>
                <a:lnTo>
                  <a:pt x="60" y="42"/>
                </a:lnTo>
                <a:lnTo>
                  <a:pt x="60" y="42"/>
                </a:lnTo>
                <a:cubicBezTo>
                  <a:pt x="59" y="42"/>
                  <a:pt x="57" y="42"/>
                  <a:pt x="56" y="42"/>
                </a:cubicBezTo>
                <a:lnTo>
                  <a:pt x="56" y="42"/>
                </a:lnTo>
                <a:cubicBezTo>
                  <a:pt x="50" y="43"/>
                  <a:pt x="45" y="46"/>
                  <a:pt x="41" y="50"/>
                </a:cubicBezTo>
                <a:lnTo>
                  <a:pt x="41" y="50"/>
                </a:lnTo>
                <a:lnTo>
                  <a:pt x="41" y="50"/>
                </a:lnTo>
                <a:lnTo>
                  <a:pt x="41" y="50"/>
                </a:lnTo>
                <a:cubicBezTo>
                  <a:pt x="37" y="54"/>
                  <a:pt x="34" y="60"/>
                  <a:pt x="33" y="66"/>
                </a:cubicBezTo>
                <a:lnTo>
                  <a:pt x="33" y="66"/>
                </a:lnTo>
                <a:cubicBezTo>
                  <a:pt x="33" y="67"/>
                  <a:pt x="33" y="68"/>
                  <a:pt x="33" y="69"/>
                </a:cubicBezTo>
                <a:lnTo>
                  <a:pt x="33" y="69"/>
                </a:lnTo>
                <a:cubicBezTo>
                  <a:pt x="33" y="70"/>
                  <a:pt x="33" y="72"/>
                  <a:pt x="34" y="74"/>
                </a:cubicBezTo>
                <a:lnTo>
                  <a:pt x="34" y="74"/>
                </a:lnTo>
                <a:cubicBezTo>
                  <a:pt x="35" y="79"/>
                  <a:pt x="37" y="84"/>
                  <a:pt x="41" y="88"/>
                </a:cubicBezTo>
                <a:lnTo>
                  <a:pt x="89" y="135"/>
                </a:lnTo>
                <a:lnTo>
                  <a:pt x="89" y="135"/>
                </a:lnTo>
                <a:lnTo>
                  <a:pt x="89" y="135"/>
                </a:lnTo>
                <a:lnTo>
                  <a:pt x="89" y="135"/>
                </a:lnTo>
                <a:cubicBezTo>
                  <a:pt x="94" y="140"/>
                  <a:pt x="100" y="142"/>
                  <a:pt x="107" y="142"/>
                </a:cubicBezTo>
                <a:lnTo>
                  <a:pt x="107" y="142"/>
                </a:lnTo>
                <a:cubicBezTo>
                  <a:pt x="108" y="142"/>
                  <a:pt x="109" y="142"/>
                  <a:pt x="110" y="142"/>
                </a:cubicBezTo>
                <a:lnTo>
                  <a:pt x="110" y="142"/>
                </a:lnTo>
                <a:cubicBezTo>
                  <a:pt x="116" y="142"/>
                  <a:pt x="122" y="139"/>
                  <a:pt x="126" y="135"/>
                </a:cubicBezTo>
                <a:lnTo>
                  <a:pt x="126" y="134"/>
                </a:lnTo>
                <a:lnTo>
                  <a:pt x="176" y="84"/>
                </a:lnTo>
                <a:close/>
                <a:moveTo>
                  <a:pt x="202" y="47"/>
                </a:moveTo>
                <a:lnTo>
                  <a:pt x="185" y="64"/>
                </a:lnTo>
                <a:lnTo>
                  <a:pt x="185" y="64"/>
                </a:lnTo>
                <a:lnTo>
                  <a:pt x="120" y="128"/>
                </a:lnTo>
                <a:lnTo>
                  <a:pt x="120" y="128"/>
                </a:lnTo>
                <a:cubicBezTo>
                  <a:pt x="113" y="136"/>
                  <a:pt x="102" y="136"/>
                  <a:pt x="94" y="129"/>
                </a:cubicBezTo>
                <a:lnTo>
                  <a:pt x="47" y="82"/>
                </a:lnTo>
                <a:lnTo>
                  <a:pt x="47" y="82"/>
                </a:lnTo>
                <a:cubicBezTo>
                  <a:pt x="29" y="64"/>
                  <a:pt x="56" y="38"/>
                  <a:pt x="74" y="55"/>
                </a:cubicBezTo>
                <a:lnTo>
                  <a:pt x="107" y="89"/>
                </a:lnTo>
                <a:lnTo>
                  <a:pt x="175" y="21"/>
                </a:lnTo>
                <a:lnTo>
                  <a:pt x="175" y="21"/>
                </a:lnTo>
                <a:cubicBezTo>
                  <a:pt x="176" y="20"/>
                  <a:pt x="177" y="19"/>
                  <a:pt x="178" y="19"/>
                </a:cubicBezTo>
                <a:lnTo>
                  <a:pt x="178" y="19"/>
                </a:lnTo>
                <a:cubicBezTo>
                  <a:pt x="178" y="18"/>
                  <a:pt x="179" y="18"/>
                  <a:pt x="179" y="18"/>
                </a:cubicBezTo>
                <a:lnTo>
                  <a:pt x="179" y="18"/>
                </a:lnTo>
                <a:lnTo>
                  <a:pt x="180" y="17"/>
                </a:lnTo>
                <a:lnTo>
                  <a:pt x="180" y="17"/>
                </a:lnTo>
                <a:cubicBezTo>
                  <a:pt x="181" y="17"/>
                  <a:pt x="182" y="16"/>
                  <a:pt x="184" y="16"/>
                </a:cubicBezTo>
                <a:lnTo>
                  <a:pt x="184" y="16"/>
                </a:lnTo>
                <a:lnTo>
                  <a:pt x="184" y="16"/>
                </a:lnTo>
                <a:cubicBezTo>
                  <a:pt x="202" y="11"/>
                  <a:pt x="215" y="33"/>
                  <a:pt x="202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Freeform 189"/>
          <p:cNvSpPr>
            <a:spLocks noChangeArrowheads="1"/>
          </p:cNvSpPr>
          <p:nvPr/>
        </p:nvSpPr>
        <p:spPr bwMode="auto">
          <a:xfrm>
            <a:off x="6252647" y="1588461"/>
            <a:ext cx="295886" cy="272679"/>
          </a:xfrm>
          <a:custGeom>
            <a:avLst/>
            <a:gdLst>
              <a:gd name="T0" fmla="*/ 31 w 223"/>
              <a:gd name="T1" fmla="*/ 149 h 208"/>
              <a:gd name="T2" fmla="*/ 19 w 223"/>
              <a:gd name="T3" fmla="*/ 169 h 208"/>
              <a:gd name="T4" fmla="*/ 37 w 223"/>
              <a:gd name="T5" fmla="*/ 193 h 208"/>
              <a:gd name="T6" fmla="*/ 63 w 223"/>
              <a:gd name="T7" fmla="*/ 181 h 208"/>
              <a:gd name="T8" fmla="*/ 56 w 223"/>
              <a:gd name="T9" fmla="*/ 138 h 208"/>
              <a:gd name="T10" fmla="*/ 37 w 223"/>
              <a:gd name="T11" fmla="*/ 184 h 208"/>
              <a:gd name="T12" fmla="*/ 30 w 223"/>
              <a:gd name="T13" fmla="*/ 182 h 208"/>
              <a:gd name="T14" fmla="*/ 36 w 223"/>
              <a:gd name="T15" fmla="*/ 155 h 208"/>
              <a:gd name="T16" fmla="*/ 56 w 223"/>
              <a:gd name="T17" fmla="*/ 146 h 208"/>
              <a:gd name="T18" fmla="*/ 57 w 223"/>
              <a:gd name="T19" fmla="*/ 175 h 208"/>
              <a:gd name="T20" fmla="*/ 165 w 223"/>
              <a:gd name="T21" fmla="*/ 124 h 208"/>
              <a:gd name="T22" fmla="*/ 138 w 223"/>
              <a:gd name="T23" fmla="*/ 126 h 208"/>
              <a:gd name="T24" fmla="*/ 151 w 223"/>
              <a:gd name="T25" fmla="*/ 112 h 208"/>
              <a:gd name="T26" fmla="*/ 185 w 223"/>
              <a:gd name="T27" fmla="*/ 3 h 208"/>
              <a:gd name="T28" fmla="*/ 39 w 223"/>
              <a:gd name="T29" fmla="*/ 0 h 208"/>
              <a:gd name="T30" fmla="*/ 37 w 223"/>
              <a:gd name="T31" fmla="*/ 79 h 208"/>
              <a:gd name="T32" fmla="*/ 84 w 223"/>
              <a:gd name="T33" fmla="*/ 126 h 208"/>
              <a:gd name="T34" fmla="*/ 56 w 223"/>
              <a:gd name="T35" fmla="*/ 124 h 208"/>
              <a:gd name="T36" fmla="*/ 21 w 223"/>
              <a:gd name="T37" fmla="*/ 139 h 208"/>
              <a:gd name="T38" fmla="*/ 37 w 223"/>
              <a:gd name="T39" fmla="*/ 207 h 208"/>
              <a:gd name="T40" fmla="*/ 72 w 223"/>
              <a:gd name="T41" fmla="*/ 191 h 208"/>
              <a:gd name="T42" fmla="*/ 78 w 223"/>
              <a:gd name="T43" fmla="*/ 186 h 208"/>
              <a:gd name="T44" fmla="*/ 111 w 223"/>
              <a:gd name="T45" fmla="*/ 153 h 208"/>
              <a:gd name="T46" fmla="*/ 147 w 223"/>
              <a:gd name="T47" fmla="*/ 189 h 208"/>
              <a:gd name="T48" fmla="*/ 149 w 223"/>
              <a:gd name="T49" fmla="*/ 191 h 208"/>
              <a:gd name="T50" fmla="*/ 184 w 223"/>
              <a:gd name="T51" fmla="*/ 207 h 208"/>
              <a:gd name="T52" fmla="*/ 201 w 223"/>
              <a:gd name="T53" fmla="*/ 140 h 208"/>
              <a:gd name="T54" fmla="*/ 42 w 223"/>
              <a:gd name="T55" fmla="*/ 73 h 208"/>
              <a:gd name="T56" fmla="*/ 82 w 223"/>
              <a:gd name="T57" fmla="*/ 100 h 208"/>
              <a:gd name="T58" fmla="*/ 72 w 223"/>
              <a:gd name="T59" fmla="*/ 180 h 208"/>
              <a:gd name="T60" fmla="*/ 69 w 223"/>
              <a:gd name="T61" fmla="*/ 183 h 208"/>
              <a:gd name="T62" fmla="*/ 37 w 223"/>
              <a:gd name="T63" fmla="*/ 199 h 208"/>
              <a:gd name="T64" fmla="*/ 20 w 223"/>
              <a:gd name="T65" fmla="*/ 192 h 208"/>
              <a:gd name="T66" fmla="*/ 56 w 223"/>
              <a:gd name="T67" fmla="*/ 132 h 208"/>
              <a:gd name="T68" fmla="*/ 73 w 223"/>
              <a:gd name="T69" fmla="*/ 139 h 208"/>
              <a:gd name="T70" fmla="*/ 95 w 223"/>
              <a:gd name="T71" fmla="*/ 126 h 208"/>
              <a:gd name="T72" fmla="*/ 117 w 223"/>
              <a:gd name="T73" fmla="*/ 77 h 208"/>
              <a:gd name="T74" fmla="*/ 179 w 223"/>
              <a:gd name="T75" fmla="*/ 73 h 208"/>
              <a:gd name="T76" fmla="*/ 72 w 223"/>
              <a:gd name="T77" fmla="*/ 180 h 208"/>
              <a:gd name="T78" fmla="*/ 184 w 223"/>
              <a:gd name="T79" fmla="*/ 199 h 208"/>
              <a:gd name="T80" fmla="*/ 155 w 223"/>
              <a:gd name="T81" fmla="*/ 186 h 208"/>
              <a:gd name="T82" fmla="*/ 153 w 223"/>
              <a:gd name="T83" fmla="*/ 183 h 208"/>
              <a:gd name="T84" fmla="*/ 118 w 223"/>
              <a:gd name="T85" fmla="*/ 145 h 208"/>
              <a:gd name="T86" fmla="*/ 144 w 223"/>
              <a:gd name="T87" fmla="*/ 144 h 208"/>
              <a:gd name="T88" fmla="*/ 148 w 223"/>
              <a:gd name="T89" fmla="*/ 139 h 208"/>
              <a:gd name="T90" fmla="*/ 165 w 223"/>
              <a:gd name="T91" fmla="*/ 132 h 208"/>
              <a:gd name="T92" fmla="*/ 202 w 223"/>
              <a:gd name="T93" fmla="*/ 192 h 208"/>
              <a:gd name="T94" fmla="*/ 191 w 223"/>
              <a:gd name="T95" fmla="*/ 150 h 208"/>
              <a:gd name="T96" fmla="*/ 165 w 223"/>
              <a:gd name="T97" fmla="*/ 138 h 208"/>
              <a:gd name="T98" fmla="*/ 159 w 223"/>
              <a:gd name="T99" fmla="*/ 181 h 208"/>
              <a:gd name="T100" fmla="*/ 184 w 223"/>
              <a:gd name="T101" fmla="*/ 193 h 208"/>
              <a:gd name="T102" fmla="*/ 202 w 223"/>
              <a:gd name="T103" fmla="*/ 169 h 208"/>
              <a:gd name="T104" fmla="*/ 184 w 223"/>
              <a:gd name="T105" fmla="*/ 185 h 208"/>
              <a:gd name="T106" fmla="*/ 165 w 223"/>
              <a:gd name="T107" fmla="*/ 175 h 208"/>
              <a:gd name="T108" fmla="*/ 165 w 223"/>
              <a:gd name="T109" fmla="*/ 146 h 208"/>
              <a:gd name="T110" fmla="*/ 185 w 223"/>
              <a:gd name="T111" fmla="*/ 155 h 208"/>
              <a:gd name="T112" fmla="*/ 192 w 223"/>
              <a:gd name="T113" fmla="*/ 182 h 208"/>
              <a:gd name="T114" fmla="*/ 106 w 223"/>
              <a:gd name="T115" fmla="*/ 101 h 208"/>
              <a:gd name="T116" fmla="*/ 114 w 223"/>
              <a:gd name="T117" fmla="*/ 12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3" h="208">
                <a:moveTo>
                  <a:pt x="56" y="138"/>
                </a:moveTo>
                <a:lnTo>
                  <a:pt x="56" y="138"/>
                </a:lnTo>
                <a:cubicBezTo>
                  <a:pt x="46" y="138"/>
                  <a:pt x="37" y="142"/>
                  <a:pt x="31" y="149"/>
                </a:cubicBezTo>
                <a:lnTo>
                  <a:pt x="31" y="149"/>
                </a:lnTo>
                <a:cubicBezTo>
                  <a:pt x="25" y="155"/>
                  <a:pt x="21" y="161"/>
                  <a:pt x="19" y="169"/>
                </a:cubicBezTo>
                <a:lnTo>
                  <a:pt x="19" y="169"/>
                </a:lnTo>
                <a:cubicBezTo>
                  <a:pt x="18" y="176"/>
                  <a:pt x="19" y="183"/>
                  <a:pt x="24" y="188"/>
                </a:cubicBezTo>
                <a:lnTo>
                  <a:pt x="24" y="188"/>
                </a:lnTo>
                <a:cubicBezTo>
                  <a:pt x="27" y="191"/>
                  <a:pt x="32" y="193"/>
                  <a:pt x="37" y="193"/>
                </a:cubicBezTo>
                <a:lnTo>
                  <a:pt x="37" y="193"/>
                </a:lnTo>
                <a:cubicBezTo>
                  <a:pt x="47" y="192"/>
                  <a:pt x="56" y="188"/>
                  <a:pt x="63" y="181"/>
                </a:cubicBezTo>
                <a:lnTo>
                  <a:pt x="63" y="181"/>
                </a:lnTo>
                <a:cubicBezTo>
                  <a:pt x="75" y="169"/>
                  <a:pt x="78" y="151"/>
                  <a:pt x="69" y="142"/>
                </a:cubicBezTo>
                <a:lnTo>
                  <a:pt x="69" y="142"/>
                </a:lnTo>
                <a:cubicBezTo>
                  <a:pt x="66" y="139"/>
                  <a:pt x="61" y="137"/>
                  <a:pt x="56" y="138"/>
                </a:cubicBezTo>
                <a:close/>
                <a:moveTo>
                  <a:pt x="57" y="175"/>
                </a:moveTo>
                <a:lnTo>
                  <a:pt x="57" y="175"/>
                </a:lnTo>
                <a:cubicBezTo>
                  <a:pt x="51" y="181"/>
                  <a:pt x="45" y="184"/>
                  <a:pt x="37" y="184"/>
                </a:cubicBezTo>
                <a:lnTo>
                  <a:pt x="37" y="184"/>
                </a:lnTo>
                <a:cubicBezTo>
                  <a:pt x="34" y="184"/>
                  <a:pt x="32" y="184"/>
                  <a:pt x="30" y="182"/>
                </a:cubicBezTo>
                <a:lnTo>
                  <a:pt x="30" y="182"/>
                </a:lnTo>
                <a:cubicBezTo>
                  <a:pt x="27" y="179"/>
                  <a:pt x="26" y="175"/>
                  <a:pt x="28" y="171"/>
                </a:cubicBezTo>
                <a:lnTo>
                  <a:pt x="28" y="171"/>
                </a:lnTo>
                <a:cubicBezTo>
                  <a:pt x="29" y="165"/>
                  <a:pt x="32" y="160"/>
                  <a:pt x="36" y="155"/>
                </a:cubicBezTo>
                <a:lnTo>
                  <a:pt x="36" y="155"/>
                </a:lnTo>
                <a:cubicBezTo>
                  <a:pt x="42" y="150"/>
                  <a:pt x="48" y="146"/>
                  <a:pt x="56" y="146"/>
                </a:cubicBezTo>
                <a:lnTo>
                  <a:pt x="56" y="146"/>
                </a:lnTo>
                <a:cubicBezTo>
                  <a:pt x="59" y="146"/>
                  <a:pt x="61" y="147"/>
                  <a:pt x="63" y="148"/>
                </a:cubicBezTo>
                <a:lnTo>
                  <a:pt x="63" y="148"/>
                </a:lnTo>
                <a:cubicBezTo>
                  <a:pt x="69" y="154"/>
                  <a:pt x="66" y="166"/>
                  <a:pt x="57" y="175"/>
                </a:cubicBezTo>
                <a:close/>
                <a:moveTo>
                  <a:pt x="201" y="140"/>
                </a:moveTo>
                <a:lnTo>
                  <a:pt x="201" y="140"/>
                </a:lnTo>
                <a:cubicBezTo>
                  <a:pt x="191" y="130"/>
                  <a:pt x="179" y="124"/>
                  <a:pt x="165" y="124"/>
                </a:cubicBezTo>
                <a:lnTo>
                  <a:pt x="165" y="124"/>
                </a:lnTo>
                <a:cubicBezTo>
                  <a:pt x="158" y="124"/>
                  <a:pt x="150" y="127"/>
                  <a:pt x="144" y="132"/>
                </a:cubicBezTo>
                <a:lnTo>
                  <a:pt x="138" y="126"/>
                </a:lnTo>
                <a:lnTo>
                  <a:pt x="149" y="115"/>
                </a:lnTo>
                <a:lnTo>
                  <a:pt x="151" y="112"/>
                </a:lnTo>
                <a:lnTo>
                  <a:pt x="151" y="112"/>
                </a:lnTo>
                <a:lnTo>
                  <a:pt x="185" y="79"/>
                </a:lnTo>
                <a:lnTo>
                  <a:pt x="185" y="79"/>
                </a:lnTo>
                <a:cubicBezTo>
                  <a:pt x="206" y="58"/>
                  <a:pt x="206" y="24"/>
                  <a:pt x="185" y="3"/>
                </a:cubicBezTo>
                <a:lnTo>
                  <a:pt x="182" y="0"/>
                </a:lnTo>
                <a:lnTo>
                  <a:pt x="111" y="71"/>
                </a:lnTo>
                <a:lnTo>
                  <a:pt x="39" y="0"/>
                </a:lnTo>
                <a:lnTo>
                  <a:pt x="36" y="3"/>
                </a:lnTo>
                <a:lnTo>
                  <a:pt x="36" y="3"/>
                </a:lnTo>
                <a:cubicBezTo>
                  <a:pt x="16" y="24"/>
                  <a:pt x="16" y="58"/>
                  <a:pt x="37" y="79"/>
                </a:cubicBezTo>
                <a:lnTo>
                  <a:pt x="70" y="112"/>
                </a:lnTo>
                <a:lnTo>
                  <a:pt x="70" y="112"/>
                </a:lnTo>
                <a:lnTo>
                  <a:pt x="84" y="126"/>
                </a:lnTo>
                <a:lnTo>
                  <a:pt x="78" y="131"/>
                </a:lnTo>
                <a:lnTo>
                  <a:pt x="78" y="131"/>
                </a:lnTo>
                <a:cubicBezTo>
                  <a:pt x="72" y="126"/>
                  <a:pt x="64" y="123"/>
                  <a:pt x="56" y="124"/>
                </a:cubicBezTo>
                <a:lnTo>
                  <a:pt x="56" y="124"/>
                </a:lnTo>
                <a:cubicBezTo>
                  <a:pt x="43" y="124"/>
                  <a:pt x="30" y="130"/>
                  <a:pt x="21" y="139"/>
                </a:cubicBezTo>
                <a:lnTo>
                  <a:pt x="21" y="139"/>
                </a:lnTo>
                <a:cubicBezTo>
                  <a:pt x="3" y="157"/>
                  <a:pt x="0" y="184"/>
                  <a:pt x="14" y="198"/>
                </a:cubicBezTo>
                <a:lnTo>
                  <a:pt x="14" y="198"/>
                </a:lnTo>
                <a:cubicBezTo>
                  <a:pt x="20" y="204"/>
                  <a:pt x="28" y="207"/>
                  <a:pt x="37" y="207"/>
                </a:cubicBezTo>
                <a:lnTo>
                  <a:pt x="37" y="207"/>
                </a:lnTo>
                <a:cubicBezTo>
                  <a:pt x="51" y="206"/>
                  <a:pt x="63" y="201"/>
                  <a:pt x="72" y="191"/>
                </a:cubicBezTo>
                <a:lnTo>
                  <a:pt x="72" y="191"/>
                </a:lnTo>
                <a:cubicBezTo>
                  <a:pt x="73" y="190"/>
                  <a:pt x="74" y="190"/>
                  <a:pt x="75" y="189"/>
                </a:cubicBezTo>
                <a:lnTo>
                  <a:pt x="75" y="189"/>
                </a:lnTo>
                <a:cubicBezTo>
                  <a:pt x="75" y="188"/>
                  <a:pt x="77" y="187"/>
                  <a:pt x="78" y="186"/>
                </a:cubicBezTo>
                <a:lnTo>
                  <a:pt x="111" y="153"/>
                </a:lnTo>
                <a:lnTo>
                  <a:pt x="111" y="153"/>
                </a:lnTo>
                <a:lnTo>
                  <a:pt x="111" y="153"/>
                </a:lnTo>
                <a:lnTo>
                  <a:pt x="144" y="186"/>
                </a:lnTo>
                <a:lnTo>
                  <a:pt x="144" y="186"/>
                </a:lnTo>
                <a:cubicBezTo>
                  <a:pt x="145" y="187"/>
                  <a:pt x="146" y="188"/>
                  <a:pt x="147" y="189"/>
                </a:cubicBezTo>
                <a:lnTo>
                  <a:pt x="147" y="189"/>
                </a:lnTo>
                <a:cubicBezTo>
                  <a:pt x="148" y="190"/>
                  <a:pt x="148" y="190"/>
                  <a:pt x="149" y="191"/>
                </a:cubicBezTo>
                <a:lnTo>
                  <a:pt x="149" y="191"/>
                </a:lnTo>
                <a:cubicBezTo>
                  <a:pt x="158" y="201"/>
                  <a:pt x="171" y="207"/>
                  <a:pt x="184" y="207"/>
                </a:cubicBezTo>
                <a:lnTo>
                  <a:pt x="184" y="207"/>
                </a:lnTo>
                <a:lnTo>
                  <a:pt x="184" y="207"/>
                </a:lnTo>
                <a:cubicBezTo>
                  <a:pt x="193" y="207"/>
                  <a:pt x="201" y="204"/>
                  <a:pt x="207" y="198"/>
                </a:cubicBezTo>
                <a:lnTo>
                  <a:pt x="207" y="198"/>
                </a:lnTo>
                <a:cubicBezTo>
                  <a:pt x="222" y="184"/>
                  <a:pt x="219" y="158"/>
                  <a:pt x="201" y="140"/>
                </a:cubicBezTo>
                <a:close/>
                <a:moveTo>
                  <a:pt x="76" y="106"/>
                </a:moveTo>
                <a:lnTo>
                  <a:pt x="42" y="73"/>
                </a:lnTo>
                <a:lnTo>
                  <a:pt x="42" y="73"/>
                </a:lnTo>
                <a:cubicBezTo>
                  <a:pt x="26" y="56"/>
                  <a:pt x="25" y="30"/>
                  <a:pt x="39" y="12"/>
                </a:cubicBezTo>
                <a:lnTo>
                  <a:pt x="105" y="77"/>
                </a:lnTo>
                <a:lnTo>
                  <a:pt x="82" y="100"/>
                </a:lnTo>
                <a:lnTo>
                  <a:pt x="76" y="106"/>
                </a:lnTo>
                <a:close/>
                <a:moveTo>
                  <a:pt x="72" y="180"/>
                </a:moveTo>
                <a:lnTo>
                  <a:pt x="72" y="180"/>
                </a:lnTo>
                <a:cubicBezTo>
                  <a:pt x="71" y="181"/>
                  <a:pt x="70" y="182"/>
                  <a:pt x="69" y="183"/>
                </a:cubicBezTo>
                <a:lnTo>
                  <a:pt x="69" y="183"/>
                </a:lnTo>
                <a:lnTo>
                  <a:pt x="69" y="183"/>
                </a:lnTo>
                <a:cubicBezTo>
                  <a:pt x="68" y="184"/>
                  <a:pt x="67" y="184"/>
                  <a:pt x="66" y="185"/>
                </a:cubicBezTo>
                <a:lnTo>
                  <a:pt x="66" y="185"/>
                </a:lnTo>
                <a:cubicBezTo>
                  <a:pt x="59" y="193"/>
                  <a:pt x="48" y="198"/>
                  <a:pt x="37" y="199"/>
                </a:cubicBezTo>
                <a:lnTo>
                  <a:pt x="37" y="199"/>
                </a:lnTo>
                <a:cubicBezTo>
                  <a:pt x="31" y="199"/>
                  <a:pt x="24" y="196"/>
                  <a:pt x="20" y="192"/>
                </a:cubicBezTo>
                <a:lnTo>
                  <a:pt x="20" y="192"/>
                </a:lnTo>
                <a:cubicBezTo>
                  <a:pt x="9" y="181"/>
                  <a:pt x="12" y="160"/>
                  <a:pt x="27" y="145"/>
                </a:cubicBezTo>
                <a:lnTo>
                  <a:pt x="27" y="145"/>
                </a:lnTo>
                <a:cubicBezTo>
                  <a:pt x="34" y="137"/>
                  <a:pt x="45" y="132"/>
                  <a:pt x="56" y="132"/>
                </a:cubicBezTo>
                <a:lnTo>
                  <a:pt x="56" y="132"/>
                </a:lnTo>
                <a:cubicBezTo>
                  <a:pt x="63" y="132"/>
                  <a:pt x="69" y="134"/>
                  <a:pt x="73" y="139"/>
                </a:cubicBezTo>
                <a:lnTo>
                  <a:pt x="73" y="139"/>
                </a:lnTo>
                <a:cubicBezTo>
                  <a:pt x="74" y="139"/>
                  <a:pt x="74" y="139"/>
                  <a:pt x="75" y="140"/>
                </a:cubicBezTo>
                <a:lnTo>
                  <a:pt x="78" y="144"/>
                </a:lnTo>
                <a:lnTo>
                  <a:pt x="95" y="126"/>
                </a:lnTo>
                <a:lnTo>
                  <a:pt x="81" y="112"/>
                </a:lnTo>
                <a:lnTo>
                  <a:pt x="117" y="77"/>
                </a:lnTo>
                <a:lnTo>
                  <a:pt x="117" y="77"/>
                </a:lnTo>
                <a:lnTo>
                  <a:pt x="182" y="12"/>
                </a:lnTo>
                <a:lnTo>
                  <a:pt x="182" y="12"/>
                </a:lnTo>
                <a:cubicBezTo>
                  <a:pt x="197" y="30"/>
                  <a:pt x="195" y="56"/>
                  <a:pt x="179" y="73"/>
                </a:cubicBezTo>
                <a:lnTo>
                  <a:pt x="111" y="141"/>
                </a:lnTo>
                <a:lnTo>
                  <a:pt x="111" y="141"/>
                </a:lnTo>
                <a:lnTo>
                  <a:pt x="72" y="180"/>
                </a:lnTo>
                <a:close/>
                <a:moveTo>
                  <a:pt x="202" y="192"/>
                </a:moveTo>
                <a:lnTo>
                  <a:pt x="202" y="192"/>
                </a:lnTo>
                <a:cubicBezTo>
                  <a:pt x="197" y="197"/>
                  <a:pt x="191" y="199"/>
                  <a:pt x="184" y="199"/>
                </a:cubicBezTo>
                <a:lnTo>
                  <a:pt x="184" y="199"/>
                </a:lnTo>
                <a:cubicBezTo>
                  <a:pt x="173" y="198"/>
                  <a:pt x="163" y="194"/>
                  <a:pt x="155" y="186"/>
                </a:cubicBezTo>
                <a:lnTo>
                  <a:pt x="155" y="186"/>
                </a:lnTo>
                <a:cubicBezTo>
                  <a:pt x="154" y="185"/>
                  <a:pt x="154" y="184"/>
                  <a:pt x="153" y="183"/>
                </a:cubicBezTo>
                <a:lnTo>
                  <a:pt x="153" y="183"/>
                </a:lnTo>
                <a:lnTo>
                  <a:pt x="153" y="183"/>
                </a:lnTo>
                <a:cubicBezTo>
                  <a:pt x="152" y="182"/>
                  <a:pt x="151" y="181"/>
                  <a:pt x="150" y="181"/>
                </a:cubicBezTo>
                <a:lnTo>
                  <a:pt x="117" y="147"/>
                </a:lnTo>
                <a:lnTo>
                  <a:pt x="118" y="145"/>
                </a:lnTo>
                <a:lnTo>
                  <a:pt x="132" y="132"/>
                </a:lnTo>
                <a:lnTo>
                  <a:pt x="141" y="141"/>
                </a:lnTo>
                <a:lnTo>
                  <a:pt x="144" y="144"/>
                </a:lnTo>
                <a:lnTo>
                  <a:pt x="147" y="140"/>
                </a:lnTo>
                <a:lnTo>
                  <a:pt x="147" y="140"/>
                </a:lnTo>
                <a:cubicBezTo>
                  <a:pt x="148" y="140"/>
                  <a:pt x="148" y="139"/>
                  <a:pt x="148" y="139"/>
                </a:cubicBezTo>
                <a:lnTo>
                  <a:pt x="148" y="139"/>
                </a:lnTo>
                <a:cubicBezTo>
                  <a:pt x="153" y="134"/>
                  <a:pt x="159" y="132"/>
                  <a:pt x="165" y="132"/>
                </a:cubicBezTo>
                <a:lnTo>
                  <a:pt x="165" y="132"/>
                </a:lnTo>
                <a:cubicBezTo>
                  <a:pt x="177" y="133"/>
                  <a:pt x="187" y="137"/>
                  <a:pt x="195" y="146"/>
                </a:cubicBezTo>
                <a:lnTo>
                  <a:pt x="195" y="146"/>
                </a:lnTo>
                <a:cubicBezTo>
                  <a:pt x="209" y="160"/>
                  <a:pt x="212" y="181"/>
                  <a:pt x="202" y="192"/>
                </a:cubicBezTo>
                <a:close/>
                <a:moveTo>
                  <a:pt x="202" y="169"/>
                </a:moveTo>
                <a:lnTo>
                  <a:pt x="202" y="169"/>
                </a:lnTo>
                <a:cubicBezTo>
                  <a:pt x="200" y="162"/>
                  <a:pt x="197" y="155"/>
                  <a:pt x="191" y="150"/>
                </a:cubicBezTo>
                <a:lnTo>
                  <a:pt x="191" y="150"/>
                </a:lnTo>
                <a:cubicBezTo>
                  <a:pt x="184" y="143"/>
                  <a:pt x="175" y="138"/>
                  <a:pt x="165" y="138"/>
                </a:cubicBezTo>
                <a:lnTo>
                  <a:pt x="165" y="138"/>
                </a:lnTo>
                <a:cubicBezTo>
                  <a:pt x="161" y="138"/>
                  <a:pt x="156" y="139"/>
                  <a:pt x="152" y="143"/>
                </a:cubicBezTo>
                <a:lnTo>
                  <a:pt x="152" y="143"/>
                </a:lnTo>
                <a:cubicBezTo>
                  <a:pt x="144" y="152"/>
                  <a:pt x="147" y="169"/>
                  <a:pt x="159" y="181"/>
                </a:cubicBezTo>
                <a:lnTo>
                  <a:pt x="159" y="181"/>
                </a:lnTo>
                <a:cubicBezTo>
                  <a:pt x="166" y="189"/>
                  <a:pt x="175" y="193"/>
                  <a:pt x="184" y="193"/>
                </a:cubicBezTo>
                <a:lnTo>
                  <a:pt x="184" y="193"/>
                </a:lnTo>
                <a:cubicBezTo>
                  <a:pt x="189" y="193"/>
                  <a:pt x="194" y="192"/>
                  <a:pt x="198" y="188"/>
                </a:cubicBezTo>
                <a:lnTo>
                  <a:pt x="198" y="188"/>
                </a:lnTo>
                <a:cubicBezTo>
                  <a:pt x="202" y="183"/>
                  <a:pt x="204" y="176"/>
                  <a:pt x="202" y="169"/>
                </a:cubicBezTo>
                <a:close/>
                <a:moveTo>
                  <a:pt x="192" y="182"/>
                </a:moveTo>
                <a:lnTo>
                  <a:pt x="192" y="182"/>
                </a:lnTo>
                <a:cubicBezTo>
                  <a:pt x="190" y="184"/>
                  <a:pt x="187" y="185"/>
                  <a:pt x="184" y="185"/>
                </a:cubicBezTo>
                <a:lnTo>
                  <a:pt x="184" y="185"/>
                </a:lnTo>
                <a:cubicBezTo>
                  <a:pt x="177" y="184"/>
                  <a:pt x="170" y="181"/>
                  <a:pt x="165" y="175"/>
                </a:cubicBezTo>
                <a:lnTo>
                  <a:pt x="165" y="175"/>
                </a:lnTo>
                <a:cubicBezTo>
                  <a:pt x="156" y="166"/>
                  <a:pt x="153" y="154"/>
                  <a:pt x="158" y="149"/>
                </a:cubicBezTo>
                <a:lnTo>
                  <a:pt x="158" y="149"/>
                </a:lnTo>
                <a:cubicBezTo>
                  <a:pt x="160" y="147"/>
                  <a:pt x="163" y="146"/>
                  <a:pt x="165" y="146"/>
                </a:cubicBezTo>
                <a:lnTo>
                  <a:pt x="165" y="146"/>
                </a:lnTo>
                <a:cubicBezTo>
                  <a:pt x="173" y="147"/>
                  <a:pt x="180" y="150"/>
                  <a:pt x="185" y="155"/>
                </a:cubicBezTo>
                <a:lnTo>
                  <a:pt x="185" y="155"/>
                </a:lnTo>
                <a:cubicBezTo>
                  <a:pt x="189" y="160"/>
                  <a:pt x="192" y="165"/>
                  <a:pt x="194" y="171"/>
                </a:cubicBezTo>
                <a:lnTo>
                  <a:pt x="194" y="171"/>
                </a:lnTo>
                <a:cubicBezTo>
                  <a:pt x="195" y="175"/>
                  <a:pt x="194" y="179"/>
                  <a:pt x="192" y="182"/>
                </a:cubicBezTo>
                <a:close/>
                <a:moveTo>
                  <a:pt x="120" y="115"/>
                </a:moveTo>
                <a:lnTo>
                  <a:pt x="106" y="101"/>
                </a:lnTo>
                <a:lnTo>
                  <a:pt x="106" y="101"/>
                </a:lnTo>
                <a:cubicBezTo>
                  <a:pt x="115" y="98"/>
                  <a:pt x="123" y="106"/>
                  <a:pt x="120" y="115"/>
                </a:cubicBezTo>
                <a:close/>
                <a:moveTo>
                  <a:pt x="114" y="121"/>
                </a:moveTo>
                <a:lnTo>
                  <a:pt x="114" y="121"/>
                </a:lnTo>
                <a:cubicBezTo>
                  <a:pt x="105" y="124"/>
                  <a:pt x="97" y="116"/>
                  <a:pt x="100" y="107"/>
                </a:cubicBezTo>
                <a:lnTo>
                  <a:pt x="114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Freeform 190"/>
          <p:cNvSpPr>
            <a:spLocks noChangeArrowheads="1"/>
          </p:cNvSpPr>
          <p:nvPr/>
        </p:nvSpPr>
        <p:spPr bwMode="auto">
          <a:xfrm>
            <a:off x="6264250" y="1077909"/>
            <a:ext cx="272679" cy="145041"/>
          </a:xfrm>
          <a:custGeom>
            <a:avLst/>
            <a:gdLst>
              <a:gd name="T0" fmla="*/ 8 w 209"/>
              <a:gd name="T1" fmla="*/ 108 h 112"/>
              <a:gd name="T2" fmla="*/ 1 w 209"/>
              <a:gd name="T3" fmla="*/ 85 h 112"/>
              <a:gd name="T4" fmla="*/ 44 w 209"/>
              <a:gd name="T5" fmla="*/ 24 h 112"/>
              <a:gd name="T6" fmla="*/ 41 w 209"/>
              <a:gd name="T7" fmla="*/ 6 h 112"/>
              <a:gd name="T8" fmla="*/ 63 w 209"/>
              <a:gd name="T9" fmla="*/ 1 h 112"/>
              <a:gd name="T10" fmla="*/ 75 w 209"/>
              <a:gd name="T11" fmla="*/ 15 h 112"/>
              <a:gd name="T12" fmla="*/ 106 w 209"/>
              <a:gd name="T13" fmla="*/ 13 h 112"/>
              <a:gd name="T14" fmla="*/ 205 w 209"/>
              <a:gd name="T15" fmla="*/ 51 h 112"/>
              <a:gd name="T16" fmla="*/ 107 w 209"/>
              <a:gd name="T17" fmla="*/ 84 h 112"/>
              <a:gd name="T18" fmla="*/ 9 w 209"/>
              <a:gd name="T19" fmla="*/ 111 h 112"/>
              <a:gd name="T20" fmla="*/ 55 w 209"/>
              <a:gd name="T21" fmla="*/ 28 h 112"/>
              <a:gd name="T22" fmla="*/ 51 w 209"/>
              <a:gd name="T23" fmla="*/ 30 h 112"/>
              <a:gd name="T24" fmla="*/ 10 w 209"/>
              <a:gd name="T25" fmla="*/ 85 h 112"/>
              <a:gd name="T26" fmla="*/ 98 w 209"/>
              <a:gd name="T27" fmla="*/ 78 h 112"/>
              <a:gd name="T28" fmla="*/ 79 w 209"/>
              <a:gd name="T29" fmla="*/ 29 h 112"/>
              <a:gd name="T30" fmla="*/ 106 w 209"/>
              <a:gd name="T31" fmla="*/ 27 h 112"/>
              <a:gd name="T32" fmla="*/ 160 w 209"/>
              <a:gd name="T33" fmla="*/ 46 h 112"/>
              <a:gd name="T34" fmla="*/ 124 w 209"/>
              <a:gd name="T35" fmla="*/ 61 h 112"/>
              <a:gd name="T36" fmla="*/ 111 w 209"/>
              <a:gd name="T37" fmla="*/ 40 h 112"/>
              <a:gd name="T38" fmla="*/ 101 w 209"/>
              <a:gd name="T39" fmla="*/ 40 h 112"/>
              <a:gd name="T40" fmla="*/ 112 w 209"/>
              <a:gd name="T41" fmla="*/ 74 h 112"/>
              <a:gd name="T42" fmla="*/ 194 w 209"/>
              <a:gd name="T43" fmla="*/ 51 h 112"/>
              <a:gd name="T44" fmla="*/ 106 w 209"/>
              <a:gd name="T45" fmla="*/ 21 h 112"/>
              <a:gd name="T46" fmla="*/ 70 w 209"/>
              <a:gd name="T47" fmla="*/ 25 h 112"/>
              <a:gd name="T48" fmla="*/ 62 w 209"/>
              <a:gd name="T49" fmla="*/ 10 h 112"/>
              <a:gd name="T50" fmla="*/ 118 w 209"/>
              <a:gd name="T51" fmla="*/ 36 h 112"/>
              <a:gd name="T52" fmla="*/ 148 w 209"/>
              <a:gd name="T53" fmla="*/ 46 h 112"/>
              <a:gd name="T54" fmla="*/ 118 w 209"/>
              <a:gd name="T55" fmla="*/ 36 h 112"/>
              <a:gd name="T56" fmla="*/ 35 w 209"/>
              <a:gd name="T57" fmla="*/ 78 h 112"/>
              <a:gd name="T58" fmla="*/ 54 w 209"/>
              <a:gd name="T59" fmla="*/ 37 h 112"/>
              <a:gd name="T60" fmla="*/ 76 w 209"/>
              <a:gd name="T61" fmla="*/ 73 h 112"/>
              <a:gd name="T62" fmla="*/ 54 w 209"/>
              <a:gd name="T63" fmla="*/ 46 h 112"/>
              <a:gd name="T64" fmla="*/ 43 w 209"/>
              <a:gd name="T65" fmla="*/ 72 h 112"/>
              <a:gd name="T66" fmla="*/ 54 w 209"/>
              <a:gd name="T67" fmla="*/ 4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9" h="112">
                <a:moveTo>
                  <a:pt x="9" y="111"/>
                </a:moveTo>
                <a:lnTo>
                  <a:pt x="8" y="108"/>
                </a:lnTo>
                <a:lnTo>
                  <a:pt x="8" y="108"/>
                </a:lnTo>
                <a:cubicBezTo>
                  <a:pt x="4" y="101"/>
                  <a:pt x="2" y="93"/>
                  <a:pt x="1" y="85"/>
                </a:cubicBezTo>
                <a:lnTo>
                  <a:pt x="1" y="85"/>
                </a:lnTo>
                <a:cubicBezTo>
                  <a:pt x="0" y="60"/>
                  <a:pt x="15" y="37"/>
                  <a:pt x="44" y="24"/>
                </a:cubicBezTo>
                <a:lnTo>
                  <a:pt x="36" y="8"/>
                </a:lnTo>
                <a:lnTo>
                  <a:pt x="41" y="6"/>
                </a:lnTo>
                <a:lnTo>
                  <a:pt x="41" y="6"/>
                </a:lnTo>
                <a:cubicBezTo>
                  <a:pt x="48" y="4"/>
                  <a:pt x="56" y="2"/>
                  <a:pt x="63" y="1"/>
                </a:cubicBezTo>
                <a:lnTo>
                  <a:pt x="66" y="0"/>
                </a:lnTo>
                <a:lnTo>
                  <a:pt x="75" y="15"/>
                </a:lnTo>
                <a:lnTo>
                  <a:pt x="75" y="15"/>
                </a:lnTo>
                <a:cubicBezTo>
                  <a:pt x="85" y="14"/>
                  <a:pt x="95" y="13"/>
                  <a:pt x="106" y="13"/>
                </a:cubicBezTo>
                <a:lnTo>
                  <a:pt x="106" y="13"/>
                </a:lnTo>
                <a:cubicBezTo>
                  <a:pt x="141" y="13"/>
                  <a:pt x="187" y="23"/>
                  <a:pt x="205" y="51"/>
                </a:cubicBezTo>
                <a:lnTo>
                  <a:pt x="208" y="56"/>
                </a:lnTo>
                <a:lnTo>
                  <a:pt x="107" y="84"/>
                </a:lnTo>
                <a:lnTo>
                  <a:pt x="107" y="84"/>
                </a:lnTo>
                <a:lnTo>
                  <a:pt x="9" y="111"/>
                </a:lnTo>
                <a:close/>
                <a:moveTo>
                  <a:pt x="48" y="13"/>
                </a:moveTo>
                <a:lnTo>
                  <a:pt x="55" y="28"/>
                </a:lnTo>
                <a:lnTo>
                  <a:pt x="51" y="30"/>
                </a:lnTo>
                <a:lnTo>
                  <a:pt x="51" y="30"/>
                </a:lnTo>
                <a:cubicBezTo>
                  <a:pt x="24" y="41"/>
                  <a:pt x="8" y="61"/>
                  <a:pt x="10" y="85"/>
                </a:cubicBezTo>
                <a:lnTo>
                  <a:pt x="10" y="85"/>
                </a:lnTo>
                <a:cubicBezTo>
                  <a:pt x="10" y="90"/>
                  <a:pt x="11" y="96"/>
                  <a:pt x="14" y="101"/>
                </a:cubicBezTo>
                <a:lnTo>
                  <a:pt x="98" y="78"/>
                </a:lnTo>
                <a:lnTo>
                  <a:pt x="73" y="30"/>
                </a:lnTo>
                <a:lnTo>
                  <a:pt x="79" y="29"/>
                </a:lnTo>
                <a:lnTo>
                  <a:pt x="79" y="29"/>
                </a:lnTo>
                <a:cubicBezTo>
                  <a:pt x="88" y="28"/>
                  <a:pt x="97" y="27"/>
                  <a:pt x="106" y="27"/>
                </a:cubicBezTo>
                <a:lnTo>
                  <a:pt x="106" y="27"/>
                </a:lnTo>
                <a:cubicBezTo>
                  <a:pt x="129" y="27"/>
                  <a:pt x="147" y="33"/>
                  <a:pt x="160" y="46"/>
                </a:cubicBezTo>
                <a:lnTo>
                  <a:pt x="165" y="51"/>
                </a:lnTo>
                <a:lnTo>
                  <a:pt x="124" y="61"/>
                </a:lnTo>
                <a:lnTo>
                  <a:pt x="111" y="40"/>
                </a:lnTo>
                <a:lnTo>
                  <a:pt x="111" y="40"/>
                </a:lnTo>
                <a:cubicBezTo>
                  <a:pt x="108" y="40"/>
                  <a:pt x="104" y="40"/>
                  <a:pt x="101" y="40"/>
                </a:cubicBezTo>
                <a:lnTo>
                  <a:pt x="101" y="40"/>
                </a:lnTo>
                <a:cubicBezTo>
                  <a:pt x="99" y="40"/>
                  <a:pt x="96" y="40"/>
                  <a:pt x="93" y="40"/>
                </a:cubicBezTo>
                <a:lnTo>
                  <a:pt x="112" y="74"/>
                </a:lnTo>
                <a:lnTo>
                  <a:pt x="194" y="51"/>
                </a:lnTo>
                <a:lnTo>
                  <a:pt x="194" y="51"/>
                </a:lnTo>
                <a:cubicBezTo>
                  <a:pt x="176" y="29"/>
                  <a:pt x="136" y="21"/>
                  <a:pt x="106" y="21"/>
                </a:cubicBezTo>
                <a:lnTo>
                  <a:pt x="106" y="21"/>
                </a:lnTo>
                <a:cubicBezTo>
                  <a:pt x="95" y="21"/>
                  <a:pt x="84" y="22"/>
                  <a:pt x="73" y="24"/>
                </a:cubicBezTo>
                <a:lnTo>
                  <a:pt x="70" y="25"/>
                </a:lnTo>
                <a:lnTo>
                  <a:pt x="62" y="10"/>
                </a:lnTo>
                <a:lnTo>
                  <a:pt x="62" y="10"/>
                </a:lnTo>
                <a:cubicBezTo>
                  <a:pt x="57" y="11"/>
                  <a:pt x="52" y="12"/>
                  <a:pt x="48" y="13"/>
                </a:cubicBezTo>
                <a:close/>
                <a:moveTo>
                  <a:pt x="118" y="36"/>
                </a:moveTo>
                <a:lnTo>
                  <a:pt x="128" y="52"/>
                </a:lnTo>
                <a:lnTo>
                  <a:pt x="148" y="46"/>
                </a:lnTo>
                <a:lnTo>
                  <a:pt x="148" y="46"/>
                </a:lnTo>
                <a:cubicBezTo>
                  <a:pt x="139" y="40"/>
                  <a:pt x="129" y="37"/>
                  <a:pt x="118" y="36"/>
                </a:cubicBezTo>
                <a:close/>
                <a:moveTo>
                  <a:pt x="36" y="83"/>
                </a:moveTo>
                <a:lnTo>
                  <a:pt x="35" y="78"/>
                </a:lnTo>
                <a:lnTo>
                  <a:pt x="35" y="78"/>
                </a:lnTo>
                <a:cubicBezTo>
                  <a:pt x="32" y="60"/>
                  <a:pt x="39" y="46"/>
                  <a:pt x="54" y="37"/>
                </a:cubicBezTo>
                <a:lnTo>
                  <a:pt x="58" y="35"/>
                </a:lnTo>
                <a:lnTo>
                  <a:pt x="76" y="73"/>
                </a:lnTo>
                <a:lnTo>
                  <a:pt x="36" y="83"/>
                </a:lnTo>
                <a:close/>
                <a:moveTo>
                  <a:pt x="54" y="46"/>
                </a:moveTo>
                <a:lnTo>
                  <a:pt x="54" y="46"/>
                </a:lnTo>
                <a:cubicBezTo>
                  <a:pt x="46" y="52"/>
                  <a:pt x="42" y="62"/>
                  <a:pt x="43" y="72"/>
                </a:cubicBezTo>
                <a:lnTo>
                  <a:pt x="64" y="67"/>
                </a:lnTo>
                <a:lnTo>
                  <a:pt x="54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Freeform 200"/>
          <p:cNvSpPr>
            <a:spLocks noChangeArrowheads="1"/>
          </p:cNvSpPr>
          <p:nvPr/>
        </p:nvSpPr>
        <p:spPr bwMode="auto">
          <a:xfrm>
            <a:off x="8660363" y="1576857"/>
            <a:ext cx="255276" cy="278483"/>
          </a:xfrm>
          <a:custGeom>
            <a:avLst/>
            <a:gdLst>
              <a:gd name="T0" fmla="*/ 191 w 192"/>
              <a:gd name="T1" fmla="*/ 162 h 213"/>
              <a:gd name="T2" fmla="*/ 188 w 192"/>
              <a:gd name="T3" fmla="*/ 161 h 213"/>
              <a:gd name="T4" fmla="*/ 188 w 192"/>
              <a:gd name="T5" fmla="*/ 161 h 213"/>
              <a:gd name="T6" fmla="*/ 163 w 192"/>
              <a:gd name="T7" fmla="*/ 129 h 213"/>
              <a:gd name="T8" fmla="*/ 163 w 192"/>
              <a:gd name="T9" fmla="*/ 81 h 213"/>
              <a:gd name="T10" fmla="*/ 163 w 192"/>
              <a:gd name="T11" fmla="*/ 81 h 213"/>
              <a:gd name="T12" fmla="*/ 109 w 192"/>
              <a:gd name="T13" fmla="*/ 20 h 213"/>
              <a:gd name="T14" fmla="*/ 109 w 192"/>
              <a:gd name="T15" fmla="*/ 19 h 213"/>
              <a:gd name="T16" fmla="*/ 109 w 192"/>
              <a:gd name="T17" fmla="*/ 19 h 213"/>
              <a:gd name="T18" fmla="*/ 82 w 192"/>
              <a:gd name="T19" fmla="*/ 19 h 213"/>
              <a:gd name="T20" fmla="*/ 82 w 192"/>
              <a:gd name="T21" fmla="*/ 20 h 213"/>
              <a:gd name="T22" fmla="*/ 82 w 192"/>
              <a:gd name="T23" fmla="*/ 20 h 213"/>
              <a:gd name="T24" fmla="*/ 27 w 192"/>
              <a:gd name="T25" fmla="*/ 87 h 213"/>
              <a:gd name="T26" fmla="*/ 27 w 192"/>
              <a:gd name="T27" fmla="*/ 87 h 213"/>
              <a:gd name="T28" fmla="*/ 27 w 192"/>
              <a:gd name="T29" fmla="*/ 129 h 213"/>
              <a:gd name="T30" fmla="*/ 27 w 192"/>
              <a:gd name="T31" fmla="*/ 129 h 213"/>
              <a:gd name="T32" fmla="*/ 3 w 192"/>
              <a:gd name="T33" fmla="*/ 161 h 213"/>
              <a:gd name="T34" fmla="*/ 0 w 192"/>
              <a:gd name="T35" fmla="*/ 162 h 213"/>
              <a:gd name="T36" fmla="*/ 0 w 192"/>
              <a:gd name="T37" fmla="*/ 195 h 213"/>
              <a:gd name="T38" fmla="*/ 67 w 192"/>
              <a:gd name="T39" fmla="*/ 195 h 213"/>
              <a:gd name="T40" fmla="*/ 67 w 192"/>
              <a:gd name="T41" fmla="*/ 195 h 213"/>
              <a:gd name="T42" fmla="*/ 96 w 192"/>
              <a:gd name="T43" fmla="*/ 212 h 213"/>
              <a:gd name="T44" fmla="*/ 96 w 192"/>
              <a:gd name="T45" fmla="*/ 212 h 213"/>
              <a:gd name="T46" fmla="*/ 124 w 192"/>
              <a:gd name="T47" fmla="*/ 195 h 213"/>
              <a:gd name="T48" fmla="*/ 191 w 192"/>
              <a:gd name="T49" fmla="*/ 195 h 213"/>
              <a:gd name="T50" fmla="*/ 191 w 192"/>
              <a:gd name="T51" fmla="*/ 162 h 213"/>
              <a:gd name="T52" fmla="*/ 182 w 192"/>
              <a:gd name="T53" fmla="*/ 186 h 213"/>
              <a:gd name="T54" fmla="*/ 9 w 192"/>
              <a:gd name="T55" fmla="*/ 186 h 213"/>
              <a:gd name="T56" fmla="*/ 9 w 192"/>
              <a:gd name="T57" fmla="*/ 167 h 213"/>
              <a:gd name="T58" fmla="*/ 9 w 192"/>
              <a:gd name="T59" fmla="*/ 167 h 213"/>
              <a:gd name="T60" fmla="*/ 35 w 192"/>
              <a:gd name="T61" fmla="*/ 130 h 213"/>
              <a:gd name="T62" fmla="*/ 35 w 192"/>
              <a:gd name="T63" fmla="*/ 129 h 213"/>
              <a:gd name="T64" fmla="*/ 35 w 192"/>
              <a:gd name="T65" fmla="*/ 129 h 213"/>
              <a:gd name="T66" fmla="*/ 35 w 192"/>
              <a:gd name="T67" fmla="*/ 87 h 213"/>
              <a:gd name="T68" fmla="*/ 35 w 192"/>
              <a:gd name="T69" fmla="*/ 87 h 213"/>
              <a:gd name="T70" fmla="*/ 92 w 192"/>
              <a:gd name="T71" fmla="*/ 27 h 213"/>
              <a:gd name="T72" fmla="*/ 92 w 192"/>
              <a:gd name="T73" fmla="*/ 27 h 213"/>
              <a:gd name="T74" fmla="*/ 155 w 192"/>
              <a:gd name="T75" fmla="*/ 81 h 213"/>
              <a:gd name="T76" fmla="*/ 155 w 192"/>
              <a:gd name="T77" fmla="*/ 130 h 213"/>
              <a:gd name="T78" fmla="*/ 155 w 192"/>
              <a:gd name="T79" fmla="*/ 130 h 213"/>
              <a:gd name="T80" fmla="*/ 182 w 192"/>
              <a:gd name="T81" fmla="*/ 167 h 213"/>
              <a:gd name="T82" fmla="*/ 182 w 192"/>
              <a:gd name="T83" fmla="*/ 18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213">
                <a:moveTo>
                  <a:pt x="191" y="162"/>
                </a:moveTo>
                <a:lnTo>
                  <a:pt x="188" y="161"/>
                </a:lnTo>
                <a:lnTo>
                  <a:pt x="188" y="161"/>
                </a:lnTo>
                <a:cubicBezTo>
                  <a:pt x="167" y="150"/>
                  <a:pt x="164" y="135"/>
                  <a:pt x="163" y="129"/>
                </a:cubicBezTo>
                <a:lnTo>
                  <a:pt x="163" y="81"/>
                </a:lnTo>
                <a:lnTo>
                  <a:pt x="163" y="81"/>
                </a:lnTo>
                <a:cubicBezTo>
                  <a:pt x="161" y="51"/>
                  <a:pt x="139" y="26"/>
                  <a:pt x="109" y="20"/>
                </a:cubicBezTo>
                <a:lnTo>
                  <a:pt x="109" y="19"/>
                </a:lnTo>
                <a:lnTo>
                  <a:pt x="109" y="19"/>
                </a:lnTo>
                <a:cubicBezTo>
                  <a:pt x="109" y="0"/>
                  <a:pt x="82" y="0"/>
                  <a:pt x="82" y="19"/>
                </a:cubicBezTo>
                <a:lnTo>
                  <a:pt x="82" y="20"/>
                </a:lnTo>
                <a:lnTo>
                  <a:pt x="82" y="20"/>
                </a:lnTo>
                <a:cubicBezTo>
                  <a:pt x="50" y="26"/>
                  <a:pt x="27" y="54"/>
                  <a:pt x="27" y="87"/>
                </a:cubicBezTo>
                <a:lnTo>
                  <a:pt x="27" y="87"/>
                </a:lnTo>
                <a:cubicBezTo>
                  <a:pt x="27" y="89"/>
                  <a:pt x="27" y="126"/>
                  <a:pt x="27" y="129"/>
                </a:cubicBezTo>
                <a:lnTo>
                  <a:pt x="27" y="129"/>
                </a:lnTo>
                <a:cubicBezTo>
                  <a:pt x="26" y="137"/>
                  <a:pt x="22" y="150"/>
                  <a:pt x="3" y="161"/>
                </a:cubicBezTo>
                <a:lnTo>
                  <a:pt x="0" y="162"/>
                </a:lnTo>
                <a:lnTo>
                  <a:pt x="0" y="195"/>
                </a:lnTo>
                <a:lnTo>
                  <a:pt x="67" y="195"/>
                </a:lnTo>
                <a:lnTo>
                  <a:pt x="67" y="195"/>
                </a:lnTo>
                <a:cubicBezTo>
                  <a:pt x="71" y="205"/>
                  <a:pt x="82" y="212"/>
                  <a:pt x="96" y="212"/>
                </a:cubicBezTo>
                <a:lnTo>
                  <a:pt x="96" y="212"/>
                </a:lnTo>
                <a:cubicBezTo>
                  <a:pt x="109" y="212"/>
                  <a:pt x="120" y="205"/>
                  <a:pt x="124" y="195"/>
                </a:cubicBezTo>
                <a:lnTo>
                  <a:pt x="191" y="195"/>
                </a:lnTo>
                <a:lnTo>
                  <a:pt x="191" y="162"/>
                </a:lnTo>
                <a:close/>
                <a:moveTo>
                  <a:pt x="182" y="186"/>
                </a:moveTo>
                <a:lnTo>
                  <a:pt x="9" y="186"/>
                </a:lnTo>
                <a:lnTo>
                  <a:pt x="9" y="167"/>
                </a:lnTo>
                <a:lnTo>
                  <a:pt x="9" y="167"/>
                </a:lnTo>
                <a:cubicBezTo>
                  <a:pt x="30" y="155"/>
                  <a:pt x="34" y="138"/>
                  <a:pt x="35" y="130"/>
                </a:cubicBezTo>
                <a:lnTo>
                  <a:pt x="35" y="129"/>
                </a:lnTo>
                <a:lnTo>
                  <a:pt x="35" y="129"/>
                </a:lnTo>
                <a:cubicBezTo>
                  <a:pt x="35" y="129"/>
                  <a:pt x="35" y="89"/>
                  <a:pt x="35" y="87"/>
                </a:cubicBezTo>
                <a:lnTo>
                  <a:pt x="35" y="87"/>
                </a:lnTo>
                <a:cubicBezTo>
                  <a:pt x="35" y="55"/>
                  <a:pt x="60" y="29"/>
                  <a:pt x="92" y="27"/>
                </a:cubicBezTo>
                <a:lnTo>
                  <a:pt x="92" y="27"/>
                </a:lnTo>
                <a:cubicBezTo>
                  <a:pt x="124" y="25"/>
                  <a:pt x="152" y="49"/>
                  <a:pt x="155" y="81"/>
                </a:cubicBezTo>
                <a:lnTo>
                  <a:pt x="155" y="130"/>
                </a:lnTo>
                <a:lnTo>
                  <a:pt x="155" y="130"/>
                </a:lnTo>
                <a:cubicBezTo>
                  <a:pt x="155" y="137"/>
                  <a:pt x="159" y="154"/>
                  <a:pt x="182" y="167"/>
                </a:cubicBezTo>
                <a:lnTo>
                  <a:pt x="182" y="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Freeform 201"/>
          <p:cNvSpPr>
            <a:spLocks noChangeArrowheads="1"/>
          </p:cNvSpPr>
          <p:nvPr/>
        </p:nvSpPr>
        <p:spPr bwMode="auto">
          <a:xfrm>
            <a:off x="8642959" y="1008288"/>
            <a:ext cx="284283" cy="284283"/>
          </a:xfrm>
          <a:custGeom>
            <a:avLst/>
            <a:gdLst>
              <a:gd name="T0" fmla="*/ 202 w 215"/>
              <a:gd name="T1" fmla="*/ 12 h 215"/>
              <a:gd name="T2" fmla="*/ 202 w 215"/>
              <a:gd name="T3" fmla="*/ 12 h 215"/>
              <a:gd name="T4" fmla="*/ 158 w 215"/>
              <a:gd name="T5" fmla="*/ 12 h 215"/>
              <a:gd name="T6" fmla="*/ 104 w 215"/>
              <a:gd name="T7" fmla="*/ 66 h 215"/>
              <a:gd name="T8" fmla="*/ 106 w 215"/>
              <a:gd name="T9" fmla="*/ 69 h 215"/>
              <a:gd name="T10" fmla="*/ 106 w 215"/>
              <a:gd name="T11" fmla="*/ 69 h 215"/>
              <a:gd name="T12" fmla="*/ 106 w 215"/>
              <a:gd name="T13" fmla="*/ 74 h 215"/>
              <a:gd name="T14" fmla="*/ 106 w 215"/>
              <a:gd name="T15" fmla="*/ 74 h 215"/>
              <a:gd name="T16" fmla="*/ 106 w 215"/>
              <a:gd name="T17" fmla="*/ 74 h 215"/>
              <a:gd name="T18" fmla="*/ 87 w 215"/>
              <a:gd name="T19" fmla="*/ 74 h 215"/>
              <a:gd name="T20" fmla="*/ 87 w 215"/>
              <a:gd name="T21" fmla="*/ 74 h 215"/>
              <a:gd name="T22" fmla="*/ 87 w 215"/>
              <a:gd name="T23" fmla="*/ 92 h 215"/>
              <a:gd name="T24" fmla="*/ 99 w 215"/>
              <a:gd name="T25" fmla="*/ 103 h 215"/>
              <a:gd name="T26" fmla="*/ 23 w 215"/>
              <a:gd name="T27" fmla="*/ 179 h 215"/>
              <a:gd name="T28" fmla="*/ 10 w 215"/>
              <a:gd name="T29" fmla="*/ 182 h 215"/>
              <a:gd name="T30" fmla="*/ 0 w 215"/>
              <a:gd name="T31" fmla="*/ 202 h 215"/>
              <a:gd name="T32" fmla="*/ 12 w 215"/>
              <a:gd name="T33" fmla="*/ 214 h 215"/>
              <a:gd name="T34" fmla="*/ 32 w 215"/>
              <a:gd name="T35" fmla="*/ 204 h 215"/>
              <a:gd name="T36" fmla="*/ 36 w 215"/>
              <a:gd name="T37" fmla="*/ 191 h 215"/>
              <a:gd name="T38" fmla="*/ 35 w 215"/>
              <a:gd name="T39" fmla="*/ 191 h 215"/>
              <a:gd name="T40" fmla="*/ 111 w 215"/>
              <a:gd name="T41" fmla="*/ 115 h 215"/>
              <a:gd name="T42" fmla="*/ 122 w 215"/>
              <a:gd name="T43" fmla="*/ 127 h 215"/>
              <a:gd name="T44" fmla="*/ 122 w 215"/>
              <a:gd name="T45" fmla="*/ 127 h 215"/>
              <a:gd name="T46" fmla="*/ 140 w 215"/>
              <a:gd name="T47" fmla="*/ 108 h 215"/>
              <a:gd name="T48" fmla="*/ 139 w 215"/>
              <a:gd name="T49" fmla="*/ 108 h 215"/>
              <a:gd name="T50" fmla="*/ 139 w 215"/>
              <a:gd name="T51" fmla="*/ 108 h 215"/>
              <a:gd name="T52" fmla="*/ 145 w 215"/>
              <a:gd name="T53" fmla="*/ 108 h 215"/>
              <a:gd name="T54" fmla="*/ 148 w 215"/>
              <a:gd name="T55" fmla="*/ 110 h 215"/>
              <a:gd name="T56" fmla="*/ 202 w 215"/>
              <a:gd name="T57" fmla="*/ 56 h 215"/>
              <a:gd name="T58" fmla="*/ 202 w 215"/>
              <a:gd name="T59" fmla="*/ 56 h 215"/>
              <a:gd name="T60" fmla="*/ 202 w 215"/>
              <a:gd name="T61" fmla="*/ 12 h 215"/>
              <a:gd name="T62" fmla="*/ 196 w 215"/>
              <a:gd name="T63" fmla="*/ 50 h 215"/>
              <a:gd name="T64" fmla="*/ 146 w 215"/>
              <a:gd name="T65" fmla="*/ 99 h 215"/>
              <a:gd name="T66" fmla="*/ 146 w 215"/>
              <a:gd name="T67" fmla="*/ 99 h 215"/>
              <a:gd name="T68" fmla="*/ 133 w 215"/>
              <a:gd name="T69" fmla="*/ 102 h 215"/>
              <a:gd name="T70" fmla="*/ 133 w 215"/>
              <a:gd name="T71" fmla="*/ 102 h 215"/>
              <a:gd name="T72" fmla="*/ 130 w 215"/>
              <a:gd name="T73" fmla="*/ 107 h 215"/>
              <a:gd name="T74" fmla="*/ 129 w 215"/>
              <a:gd name="T75" fmla="*/ 110 h 215"/>
              <a:gd name="T76" fmla="*/ 134 w 215"/>
              <a:gd name="T77" fmla="*/ 114 h 215"/>
              <a:gd name="T78" fmla="*/ 134 w 215"/>
              <a:gd name="T79" fmla="*/ 114 h 215"/>
              <a:gd name="T80" fmla="*/ 134 w 215"/>
              <a:gd name="T81" fmla="*/ 120 h 215"/>
              <a:gd name="T82" fmla="*/ 134 w 215"/>
              <a:gd name="T83" fmla="*/ 120 h 215"/>
              <a:gd name="T84" fmla="*/ 128 w 215"/>
              <a:gd name="T85" fmla="*/ 120 h 215"/>
              <a:gd name="T86" fmla="*/ 93 w 215"/>
              <a:gd name="T87" fmla="*/ 86 h 215"/>
              <a:gd name="T88" fmla="*/ 93 w 215"/>
              <a:gd name="T89" fmla="*/ 86 h 215"/>
              <a:gd name="T90" fmla="*/ 97 w 215"/>
              <a:gd name="T91" fmla="*/ 79 h 215"/>
              <a:gd name="T92" fmla="*/ 97 w 215"/>
              <a:gd name="T93" fmla="*/ 79 h 215"/>
              <a:gd name="T94" fmla="*/ 100 w 215"/>
              <a:gd name="T95" fmla="*/ 80 h 215"/>
              <a:gd name="T96" fmla="*/ 105 w 215"/>
              <a:gd name="T97" fmla="*/ 85 h 215"/>
              <a:gd name="T98" fmla="*/ 107 w 215"/>
              <a:gd name="T99" fmla="*/ 84 h 215"/>
              <a:gd name="T100" fmla="*/ 107 w 215"/>
              <a:gd name="T101" fmla="*/ 84 h 215"/>
              <a:gd name="T102" fmla="*/ 115 w 215"/>
              <a:gd name="T103" fmla="*/ 68 h 215"/>
              <a:gd name="T104" fmla="*/ 164 w 215"/>
              <a:gd name="T105" fmla="*/ 18 h 215"/>
              <a:gd name="T106" fmla="*/ 164 w 215"/>
              <a:gd name="T107" fmla="*/ 18 h 215"/>
              <a:gd name="T108" fmla="*/ 190 w 215"/>
              <a:gd name="T109" fmla="*/ 14 h 215"/>
              <a:gd name="T110" fmla="*/ 130 w 215"/>
              <a:gd name="T111" fmla="*/ 73 h 215"/>
              <a:gd name="T112" fmla="*/ 130 w 215"/>
              <a:gd name="T113" fmla="*/ 73 h 215"/>
              <a:gd name="T114" fmla="*/ 139 w 215"/>
              <a:gd name="T115" fmla="*/ 82 h 215"/>
              <a:gd name="T116" fmla="*/ 199 w 215"/>
              <a:gd name="T117" fmla="*/ 23 h 215"/>
              <a:gd name="T118" fmla="*/ 199 w 215"/>
              <a:gd name="T119" fmla="*/ 23 h 215"/>
              <a:gd name="T120" fmla="*/ 196 w 215"/>
              <a:gd name="T121" fmla="*/ 5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15">
                <a:moveTo>
                  <a:pt x="202" y="12"/>
                </a:moveTo>
                <a:lnTo>
                  <a:pt x="202" y="12"/>
                </a:lnTo>
                <a:cubicBezTo>
                  <a:pt x="190" y="0"/>
                  <a:pt x="170" y="0"/>
                  <a:pt x="158" y="12"/>
                </a:cubicBezTo>
                <a:lnTo>
                  <a:pt x="104" y="66"/>
                </a:lnTo>
                <a:lnTo>
                  <a:pt x="106" y="69"/>
                </a:lnTo>
                <a:lnTo>
                  <a:pt x="106" y="69"/>
                </a:lnTo>
                <a:cubicBezTo>
                  <a:pt x="108" y="71"/>
                  <a:pt x="108" y="73"/>
                  <a:pt x="106" y="74"/>
                </a:cubicBezTo>
                <a:lnTo>
                  <a:pt x="106" y="74"/>
                </a:lnTo>
                <a:lnTo>
                  <a:pt x="106" y="74"/>
                </a:lnTo>
                <a:cubicBezTo>
                  <a:pt x="101" y="69"/>
                  <a:pt x="93" y="69"/>
                  <a:pt x="87" y="74"/>
                </a:cubicBezTo>
                <a:lnTo>
                  <a:pt x="87" y="74"/>
                </a:lnTo>
                <a:cubicBezTo>
                  <a:pt x="83" y="79"/>
                  <a:pt x="83" y="87"/>
                  <a:pt x="87" y="92"/>
                </a:cubicBezTo>
                <a:lnTo>
                  <a:pt x="99" y="103"/>
                </a:lnTo>
                <a:lnTo>
                  <a:pt x="23" y="179"/>
                </a:lnTo>
                <a:lnTo>
                  <a:pt x="10" y="182"/>
                </a:lnTo>
                <a:lnTo>
                  <a:pt x="0" y="202"/>
                </a:lnTo>
                <a:lnTo>
                  <a:pt x="12" y="214"/>
                </a:lnTo>
                <a:lnTo>
                  <a:pt x="32" y="204"/>
                </a:lnTo>
                <a:lnTo>
                  <a:pt x="36" y="191"/>
                </a:lnTo>
                <a:lnTo>
                  <a:pt x="35" y="191"/>
                </a:lnTo>
                <a:lnTo>
                  <a:pt x="111" y="115"/>
                </a:lnTo>
                <a:lnTo>
                  <a:pt x="122" y="127"/>
                </a:lnTo>
                <a:lnTo>
                  <a:pt x="122" y="127"/>
                </a:lnTo>
                <a:cubicBezTo>
                  <a:pt x="134" y="139"/>
                  <a:pt x="152" y="120"/>
                  <a:pt x="140" y="108"/>
                </a:cubicBezTo>
                <a:lnTo>
                  <a:pt x="139" y="108"/>
                </a:lnTo>
                <a:lnTo>
                  <a:pt x="139" y="108"/>
                </a:lnTo>
                <a:cubicBezTo>
                  <a:pt x="141" y="107"/>
                  <a:pt x="143" y="107"/>
                  <a:pt x="145" y="108"/>
                </a:cubicBezTo>
                <a:lnTo>
                  <a:pt x="148" y="110"/>
                </a:lnTo>
                <a:lnTo>
                  <a:pt x="202" y="56"/>
                </a:lnTo>
                <a:lnTo>
                  <a:pt x="202" y="56"/>
                </a:lnTo>
                <a:cubicBezTo>
                  <a:pt x="214" y="44"/>
                  <a:pt x="214" y="24"/>
                  <a:pt x="202" y="12"/>
                </a:cubicBezTo>
                <a:close/>
                <a:moveTo>
                  <a:pt x="196" y="50"/>
                </a:moveTo>
                <a:lnTo>
                  <a:pt x="146" y="99"/>
                </a:lnTo>
                <a:lnTo>
                  <a:pt x="146" y="99"/>
                </a:lnTo>
                <a:cubicBezTo>
                  <a:pt x="142" y="97"/>
                  <a:pt x="137" y="99"/>
                  <a:pt x="133" y="102"/>
                </a:cubicBezTo>
                <a:lnTo>
                  <a:pt x="133" y="102"/>
                </a:lnTo>
                <a:cubicBezTo>
                  <a:pt x="132" y="103"/>
                  <a:pt x="131" y="105"/>
                  <a:pt x="130" y="107"/>
                </a:cubicBezTo>
                <a:lnTo>
                  <a:pt x="129" y="110"/>
                </a:lnTo>
                <a:lnTo>
                  <a:pt x="134" y="114"/>
                </a:lnTo>
                <a:lnTo>
                  <a:pt x="134" y="114"/>
                </a:lnTo>
                <a:cubicBezTo>
                  <a:pt x="136" y="116"/>
                  <a:pt x="136" y="119"/>
                  <a:pt x="134" y="120"/>
                </a:cubicBezTo>
                <a:lnTo>
                  <a:pt x="134" y="120"/>
                </a:lnTo>
                <a:cubicBezTo>
                  <a:pt x="132" y="122"/>
                  <a:pt x="130" y="122"/>
                  <a:pt x="128" y="120"/>
                </a:cubicBezTo>
                <a:lnTo>
                  <a:pt x="93" y="86"/>
                </a:lnTo>
                <a:lnTo>
                  <a:pt x="93" y="86"/>
                </a:lnTo>
                <a:cubicBezTo>
                  <a:pt x="91" y="83"/>
                  <a:pt x="93" y="79"/>
                  <a:pt x="97" y="79"/>
                </a:cubicBezTo>
                <a:lnTo>
                  <a:pt x="97" y="79"/>
                </a:lnTo>
                <a:cubicBezTo>
                  <a:pt x="98" y="79"/>
                  <a:pt x="99" y="79"/>
                  <a:pt x="100" y="80"/>
                </a:cubicBezTo>
                <a:lnTo>
                  <a:pt x="105" y="85"/>
                </a:lnTo>
                <a:lnTo>
                  <a:pt x="107" y="84"/>
                </a:lnTo>
                <a:lnTo>
                  <a:pt x="107" y="84"/>
                </a:lnTo>
                <a:cubicBezTo>
                  <a:pt x="114" y="81"/>
                  <a:pt x="117" y="74"/>
                  <a:pt x="115" y="68"/>
                </a:cubicBezTo>
                <a:lnTo>
                  <a:pt x="164" y="18"/>
                </a:lnTo>
                <a:lnTo>
                  <a:pt x="164" y="18"/>
                </a:lnTo>
                <a:cubicBezTo>
                  <a:pt x="171" y="11"/>
                  <a:pt x="181" y="10"/>
                  <a:pt x="190" y="14"/>
                </a:cubicBezTo>
                <a:lnTo>
                  <a:pt x="130" y="73"/>
                </a:lnTo>
                <a:lnTo>
                  <a:pt x="130" y="73"/>
                </a:lnTo>
                <a:cubicBezTo>
                  <a:pt x="124" y="79"/>
                  <a:pt x="133" y="89"/>
                  <a:pt x="139" y="82"/>
                </a:cubicBezTo>
                <a:lnTo>
                  <a:pt x="199" y="23"/>
                </a:lnTo>
                <a:lnTo>
                  <a:pt x="199" y="23"/>
                </a:lnTo>
                <a:cubicBezTo>
                  <a:pt x="204" y="31"/>
                  <a:pt x="203" y="42"/>
                  <a:pt x="196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Freeform 213"/>
          <p:cNvSpPr>
            <a:spLocks noChangeArrowheads="1"/>
          </p:cNvSpPr>
          <p:nvPr/>
        </p:nvSpPr>
        <p:spPr bwMode="auto">
          <a:xfrm>
            <a:off x="8045379" y="1576857"/>
            <a:ext cx="290086" cy="290086"/>
          </a:xfrm>
          <a:custGeom>
            <a:avLst/>
            <a:gdLst>
              <a:gd name="T0" fmla="*/ 196 w 221"/>
              <a:gd name="T1" fmla="*/ 175 h 219"/>
              <a:gd name="T2" fmla="*/ 185 w 221"/>
              <a:gd name="T3" fmla="*/ 172 h 219"/>
              <a:gd name="T4" fmla="*/ 182 w 221"/>
              <a:gd name="T5" fmla="*/ 169 h 219"/>
              <a:gd name="T6" fmla="*/ 117 w 221"/>
              <a:gd name="T7" fmla="*/ 97 h 219"/>
              <a:gd name="T8" fmla="*/ 110 w 221"/>
              <a:gd name="T9" fmla="*/ 103 h 219"/>
              <a:gd name="T10" fmla="*/ 107 w 221"/>
              <a:gd name="T11" fmla="*/ 121 h 219"/>
              <a:gd name="T12" fmla="*/ 46 w 221"/>
              <a:gd name="T13" fmla="*/ 80 h 219"/>
              <a:gd name="T14" fmla="*/ 46 w 221"/>
              <a:gd name="T15" fmla="*/ 59 h 219"/>
              <a:gd name="T16" fmla="*/ 64 w 221"/>
              <a:gd name="T17" fmla="*/ 57 h 219"/>
              <a:gd name="T18" fmla="*/ 76 w 221"/>
              <a:gd name="T19" fmla="*/ 43 h 219"/>
              <a:gd name="T20" fmla="*/ 99 w 221"/>
              <a:gd name="T21" fmla="*/ 24 h 219"/>
              <a:gd name="T22" fmla="*/ 101 w 221"/>
              <a:gd name="T23" fmla="*/ 5 h 219"/>
              <a:gd name="T24" fmla="*/ 121 w 221"/>
              <a:gd name="T25" fmla="*/ 5 h 219"/>
              <a:gd name="T26" fmla="*/ 161 w 221"/>
              <a:gd name="T27" fmla="*/ 46 h 219"/>
              <a:gd name="T28" fmla="*/ 161 w 221"/>
              <a:gd name="T29" fmla="*/ 67 h 219"/>
              <a:gd name="T30" fmla="*/ 142 w 221"/>
              <a:gd name="T31" fmla="*/ 68 h 219"/>
              <a:gd name="T32" fmla="*/ 212 w 221"/>
              <a:gd name="T33" fmla="*/ 145 h 219"/>
              <a:gd name="T34" fmla="*/ 212 w 221"/>
              <a:gd name="T35" fmla="*/ 145 h 219"/>
              <a:gd name="T36" fmla="*/ 186 w 221"/>
              <a:gd name="T37" fmla="*/ 160 h 219"/>
              <a:gd name="T38" fmla="*/ 189 w 221"/>
              <a:gd name="T39" fmla="*/ 164 h 219"/>
              <a:gd name="T40" fmla="*/ 204 w 221"/>
              <a:gd name="T41" fmla="*/ 163 h 219"/>
              <a:gd name="T42" fmla="*/ 203 w 221"/>
              <a:gd name="T43" fmla="*/ 148 h 219"/>
              <a:gd name="T44" fmla="*/ 200 w 221"/>
              <a:gd name="T45" fmla="*/ 145 h 219"/>
              <a:gd name="T46" fmla="*/ 128 w 221"/>
              <a:gd name="T47" fmla="*/ 74 h 219"/>
              <a:gd name="T48" fmla="*/ 137 w 221"/>
              <a:gd name="T49" fmla="*/ 59 h 219"/>
              <a:gd name="T50" fmla="*/ 146 w 221"/>
              <a:gd name="T51" fmla="*/ 61 h 219"/>
              <a:gd name="T52" fmla="*/ 155 w 221"/>
              <a:gd name="T53" fmla="*/ 61 h 219"/>
              <a:gd name="T54" fmla="*/ 155 w 221"/>
              <a:gd name="T55" fmla="*/ 52 h 219"/>
              <a:gd name="T56" fmla="*/ 115 w 221"/>
              <a:gd name="T57" fmla="*/ 11 h 219"/>
              <a:gd name="T58" fmla="*/ 107 w 221"/>
              <a:gd name="T59" fmla="*/ 11 h 219"/>
              <a:gd name="T60" fmla="*/ 112 w 221"/>
              <a:gd name="T61" fmla="*/ 26 h 219"/>
              <a:gd name="T62" fmla="*/ 107 w 221"/>
              <a:gd name="T63" fmla="*/ 29 h 219"/>
              <a:gd name="T64" fmla="*/ 82 w 221"/>
              <a:gd name="T65" fmla="*/ 49 h 219"/>
              <a:gd name="T66" fmla="*/ 65 w 221"/>
              <a:gd name="T67" fmla="*/ 69 h 219"/>
              <a:gd name="T68" fmla="*/ 61 w 221"/>
              <a:gd name="T69" fmla="*/ 65 h 219"/>
              <a:gd name="T70" fmla="*/ 52 w 221"/>
              <a:gd name="T71" fmla="*/ 65 h 219"/>
              <a:gd name="T72" fmla="*/ 92 w 221"/>
              <a:gd name="T73" fmla="*/ 115 h 219"/>
              <a:gd name="T74" fmla="*/ 102 w 221"/>
              <a:gd name="T75" fmla="*/ 115 h 219"/>
              <a:gd name="T76" fmla="*/ 102 w 221"/>
              <a:gd name="T77" fmla="*/ 106 h 219"/>
              <a:gd name="T78" fmla="*/ 102 w 221"/>
              <a:gd name="T79" fmla="*/ 99 h 219"/>
              <a:gd name="T80" fmla="*/ 114 w 221"/>
              <a:gd name="T81" fmla="*/ 88 h 219"/>
              <a:gd name="T82" fmla="*/ 186 w 221"/>
              <a:gd name="T83" fmla="*/ 160 h 219"/>
              <a:gd name="T84" fmla="*/ 0 w 221"/>
              <a:gd name="T85" fmla="*/ 218 h 219"/>
              <a:gd name="T86" fmla="*/ 0 w 221"/>
              <a:gd name="T87" fmla="*/ 214 h 219"/>
              <a:gd name="T88" fmla="*/ 21 w 221"/>
              <a:gd name="T89" fmla="*/ 192 h 219"/>
              <a:gd name="T90" fmla="*/ 87 w 221"/>
              <a:gd name="T91" fmla="*/ 182 h 219"/>
              <a:gd name="T92" fmla="*/ 101 w 221"/>
              <a:gd name="T93" fmla="*/ 192 h 219"/>
              <a:gd name="T94" fmla="*/ 121 w 221"/>
              <a:gd name="T95" fmla="*/ 214 h 219"/>
              <a:gd name="T96" fmla="*/ 9 w 221"/>
              <a:gd name="T97" fmla="*/ 210 h 219"/>
              <a:gd name="T98" fmla="*/ 113 w 221"/>
              <a:gd name="T99" fmla="*/ 210 h 219"/>
              <a:gd name="T100" fmla="*/ 95 w 221"/>
              <a:gd name="T101" fmla="*/ 200 h 219"/>
              <a:gd name="T102" fmla="*/ 94 w 221"/>
              <a:gd name="T103" fmla="*/ 196 h 219"/>
              <a:gd name="T104" fmla="*/ 36 w 221"/>
              <a:gd name="T105" fmla="*/ 190 h 219"/>
              <a:gd name="T106" fmla="*/ 28 w 221"/>
              <a:gd name="T107" fmla="*/ 196 h 219"/>
              <a:gd name="T108" fmla="*/ 22 w 221"/>
              <a:gd name="T109" fmla="*/ 200 h 219"/>
              <a:gd name="T110" fmla="*/ 9 w 221"/>
              <a:gd name="T111" fmla="*/ 21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1" h="219">
                <a:moveTo>
                  <a:pt x="196" y="175"/>
                </a:moveTo>
                <a:lnTo>
                  <a:pt x="196" y="175"/>
                </a:lnTo>
                <a:lnTo>
                  <a:pt x="196" y="175"/>
                </a:lnTo>
                <a:cubicBezTo>
                  <a:pt x="192" y="175"/>
                  <a:pt x="189" y="174"/>
                  <a:pt x="185" y="172"/>
                </a:cubicBezTo>
                <a:lnTo>
                  <a:pt x="185" y="172"/>
                </a:lnTo>
                <a:lnTo>
                  <a:pt x="182" y="169"/>
                </a:lnTo>
                <a:lnTo>
                  <a:pt x="117" y="97"/>
                </a:lnTo>
                <a:lnTo>
                  <a:pt x="117" y="97"/>
                </a:lnTo>
                <a:cubicBezTo>
                  <a:pt x="114" y="99"/>
                  <a:pt x="113" y="101"/>
                  <a:pt x="110" y="103"/>
                </a:cubicBezTo>
                <a:lnTo>
                  <a:pt x="110" y="103"/>
                </a:lnTo>
                <a:cubicBezTo>
                  <a:pt x="113" y="109"/>
                  <a:pt x="112" y="116"/>
                  <a:pt x="107" y="121"/>
                </a:cubicBezTo>
                <a:lnTo>
                  <a:pt x="107" y="121"/>
                </a:lnTo>
                <a:cubicBezTo>
                  <a:pt x="102" y="126"/>
                  <a:pt x="92" y="126"/>
                  <a:pt x="87" y="121"/>
                </a:cubicBezTo>
                <a:lnTo>
                  <a:pt x="46" y="80"/>
                </a:lnTo>
                <a:lnTo>
                  <a:pt x="46" y="80"/>
                </a:lnTo>
                <a:cubicBezTo>
                  <a:pt x="41" y="75"/>
                  <a:pt x="41" y="65"/>
                  <a:pt x="46" y="59"/>
                </a:cubicBezTo>
                <a:lnTo>
                  <a:pt x="46" y="59"/>
                </a:lnTo>
                <a:cubicBezTo>
                  <a:pt x="51" y="55"/>
                  <a:pt x="58" y="54"/>
                  <a:pt x="64" y="57"/>
                </a:cubicBezTo>
                <a:lnTo>
                  <a:pt x="64" y="57"/>
                </a:lnTo>
                <a:cubicBezTo>
                  <a:pt x="68" y="52"/>
                  <a:pt x="72" y="47"/>
                  <a:pt x="76" y="43"/>
                </a:cubicBezTo>
                <a:lnTo>
                  <a:pt x="76" y="43"/>
                </a:lnTo>
                <a:cubicBezTo>
                  <a:pt x="83" y="36"/>
                  <a:pt x="91" y="30"/>
                  <a:pt x="99" y="24"/>
                </a:cubicBezTo>
                <a:lnTo>
                  <a:pt x="99" y="24"/>
                </a:lnTo>
                <a:cubicBezTo>
                  <a:pt x="95" y="18"/>
                  <a:pt x="95" y="10"/>
                  <a:pt x="101" y="5"/>
                </a:cubicBezTo>
                <a:lnTo>
                  <a:pt x="101" y="5"/>
                </a:lnTo>
                <a:cubicBezTo>
                  <a:pt x="107" y="0"/>
                  <a:pt x="115" y="0"/>
                  <a:pt x="121" y="5"/>
                </a:cubicBezTo>
                <a:lnTo>
                  <a:pt x="161" y="46"/>
                </a:lnTo>
                <a:lnTo>
                  <a:pt x="161" y="46"/>
                </a:lnTo>
                <a:cubicBezTo>
                  <a:pt x="167" y="51"/>
                  <a:pt x="167" y="61"/>
                  <a:pt x="161" y="67"/>
                </a:cubicBezTo>
                <a:lnTo>
                  <a:pt x="161" y="67"/>
                </a:lnTo>
                <a:cubicBezTo>
                  <a:pt x="156" y="72"/>
                  <a:pt x="148" y="72"/>
                  <a:pt x="142" y="68"/>
                </a:cubicBezTo>
                <a:lnTo>
                  <a:pt x="142" y="68"/>
                </a:lnTo>
                <a:cubicBezTo>
                  <a:pt x="140" y="70"/>
                  <a:pt x="138" y="73"/>
                  <a:pt x="136" y="76"/>
                </a:cubicBezTo>
                <a:lnTo>
                  <a:pt x="212" y="145"/>
                </a:lnTo>
                <a:lnTo>
                  <a:pt x="212" y="145"/>
                </a:lnTo>
                <a:lnTo>
                  <a:pt x="212" y="145"/>
                </a:lnTo>
                <a:cubicBezTo>
                  <a:pt x="220" y="158"/>
                  <a:pt x="211" y="175"/>
                  <a:pt x="196" y="175"/>
                </a:cubicBezTo>
                <a:close/>
                <a:moveTo>
                  <a:pt x="186" y="160"/>
                </a:moveTo>
                <a:lnTo>
                  <a:pt x="189" y="164"/>
                </a:lnTo>
                <a:lnTo>
                  <a:pt x="189" y="164"/>
                </a:lnTo>
                <a:cubicBezTo>
                  <a:pt x="193" y="167"/>
                  <a:pt x="200" y="167"/>
                  <a:pt x="204" y="163"/>
                </a:cubicBezTo>
                <a:lnTo>
                  <a:pt x="204" y="163"/>
                </a:lnTo>
                <a:cubicBezTo>
                  <a:pt x="208" y="160"/>
                  <a:pt x="208" y="153"/>
                  <a:pt x="204" y="149"/>
                </a:cubicBezTo>
                <a:lnTo>
                  <a:pt x="203" y="148"/>
                </a:lnTo>
                <a:lnTo>
                  <a:pt x="200" y="145"/>
                </a:lnTo>
                <a:lnTo>
                  <a:pt x="200" y="145"/>
                </a:lnTo>
                <a:lnTo>
                  <a:pt x="125" y="77"/>
                </a:lnTo>
                <a:lnTo>
                  <a:pt x="128" y="74"/>
                </a:lnTo>
                <a:lnTo>
                  <a:pt x="128" y="74"/>
                </a:lnTo>
                <a:cubicBezTo>
                  <a:pt x="131" y="69"/>
                  <a:pt x="134" y="64"/>
                  <a:pt x="137" y="59"/>
                </a:cubicBezTo>
                <a:lnTo>
                  <a:pt x="140" y="55"/>
                </a:lnTo>
                <a:lnTo>
                  <a:pt x="146" y="61"/>
                </a:lnTo>
                <a:lnTo>
                  <a:pt x="146" y="61"/>
                </a:lnTo>
                <a:cubicBezTo>
                  <a:pt x="148" y="63"/>
                  <a:pt x="152" y="63"/>
                  <a:pt x="155" y="61"/>
                </a:cubicBezTo>
                <a:lnTo>
                  <a:pt x="155" y="61"/>
                </a:lnTo>
                <a:cubicBezTo>
                  <a:pt x="157" y="58"/>
                  <a:pt x="157" y="54"/>
                  <a:pt x="155" y="52"/>
                </a:cubicBezTo>
                <a:lnTo>
                  <a:pt x="115" y="11"/>
                </a:lnTo>
                <a:lnTo>
                  <a:pt x="115" y="11"/>
                </a:lnTo>
                <a:cubicBezTo>
                  <a:pt x="113" y="9"/>
                  <a:pt x="109" y="9"/>
                  <a:pt x="107" y="11"/>
                </a:cubicBezTo>
                <a:lnTo>
                  <a:pt x="107" y="11"/>
                </a:lnTo>
                <a:cubicBezTo>
                  <a:pt x="104" y="13"/>
                  <a:pt x="104" y="18"/>
                  <a:pt x="107" y="20"/>
                </a:cubicBezTo>
                <a:lnTo>
                  <a:pt x="112" y="26"/>
                </a:lnTo>
                <a:lnTo>
                  <a:pt x="107" y="29"/>
                </a:lnTo>
                <a:lnTo>
                  <a:pt x="107" y="29"/>
                </a:lnTo>
                <a:cubicBezTo>
                  <a:pt x="98" y="34"/>
                  <a:pt x="89" y="41"/>
                  <a:pt x="82" y="49"/>
                </a:cubicBezTo>
                <a:lnTo>
                  <a:pt x="82" y="49"/>
                </a:lnTo>
                <a:cubicBezTo>
                  <a:pt x="77" y="54"/>
                  <a:pt x="72" y="59"/>
                  <a:pt x="68" y="65"/>
                </a:cubicBezTo>
                <a:lnTo>
                  <a:pt x="65" y="69"/>
                </a:lnTo>
                <a:lnTo>
                  <a:pt x="61" y="65"/>
                </a:lnTo>
                <a:lnTo>
                  <a:pt x="61" y="65"/>
                </a:lnTo>
                <a:cubicBezTo>
                  <a:pt x="59" y="63"/>
                  <a:pt x="55" y="63"/>
                  <a:pt x="52" y="65"/>
                </a:cubicBezTo>
                <a:lnTo>
                  <a:pt x="52" y="65"/>
                </a:lnTo>
                <a:cubicBezTo>
                  <a:pt x="50" y="68"/>
                  <a:pt x="50" y="72"/>
                  <a:pt x="52" y="74"/>
                </a:cubicBezTo>
                <a:lnTo>
                  <a:pt x="92" y="115"/>
                </a:lnTo>
                <a:lnTo>
                  <a:pt x="92" y="115"/>
                </a:lnTo>
                <a:cubicBezTo>
                  <a:pt x="95" y="117"/>
                  <a:pt x="99" y="117"/>
                  <a:pt x="102" y="115"/>
                </a:cubicBezTo>
                <a:lnTo>
                  <a:pt x="102" y="115"/>
                </a:lnTo>
                <a:cubicBezTo>
                  <a:pt x="104" y="112"/>
                  <a:pt x="104" y="108"/>
                  <a:pt x="102" y="106"/>
                </a:cubicBezTo>
                <a:lnTo>
                  <a:pt x="98" y="102"/>
                </a:lnTo>
                <a:lnTo>
                  <a:pt x="102" y="99"/>
                </a:lnTo>
                <a:lnTo>
                  <a:pt x="102" y="99"/>
                </a:lnTo>
                <a:cubicBezTo>
                  <a:pt x="107" y="96"/>
                  <a:pt x="111" y="92"/>
                  <a:pt x="114" y="88"/>
                </a:cubicBezTo>
                <a:lnTo>
                  <a:pt x="117" y="85"/>
                </a:lnTo>
                <a:lnTo>
                  <a:pt x="186" y="160"/>
                </a:lnTo>
                <a:close/>
                <a:moveTo>
                  <a:pt x="121" y="218"/>
                </a:moveTo>
                <a:lnTo>
                  <a:pt x="0" y="218"/>
                </a:lnTo>
                <a:lnTo>
                  <a:pt x="0" y="214"/>
                </a:lnTo>
                <a:lnTo>
                  <a:pt x="0" y="214"/>
                </a:lnTo>
                <a:cubicBezTo>
                  <a:pt x="0" y="202"/>
                  <a:pt x="9" y="193"/>
                  <a:pt x="21" y="192"/>
                </a:cubicBezTo>
                <a:lnTo>
                  <a:pt x="21" y="192"/>
                </a:lnTo>
                <a:cubicBezTo>
                  <a:pt x="23" y="186"/>
                  <a:pt x="29" y="182"/>
                  <a:pt x="36" y="182"/>
                </a:cubicBezTo>
                <a:lnTo>
                  <a:pt x="87" y="182"/>
                </a:lnTo>
                <a:lnTo>
                  <a:pt x="87" y="182"/>
                </a:lnTo>
                <a:cubicBezTo>
                  <a:pt x="93" y="182"/>
                  <a:pt x="99" y="186"/>
                  <a:pt x="101" y="192"/>
                </a:cubicBezTo>
                <a:lnTo>
                  <a:pt x="101" y="192"/>
                </a:lnTo>
                <a:cubicBezTo>
                  <a:pt x="112" y="193"/>
                  <a:pt x="121" y="202"/>
                  <a:pt x="121" y="214"/>
                </a:cubicBezTo>
                <a:lnTo>
                  <a:pt x="121" y="218"/>
                </a:lnTo>
                <a:close/>
                <a:moveTo>
                  <a:pt x="9" y="210"/>
                </a:moveTo>
                <a:lnTo>
                  <a:pt x="113" y="210"/>
                </a:lnTo>
                <a:lnTo>
                  <a:pt x="113" y="210"/>
                </a:lnTo>
                <a:cubicBezTo>
                  <a:pt x="112" y="204"/>
                  <a:pt x="106" y="200"/>
                  <a:pt x="100" y="200"/>
                </a:cubicBezTo>
                <a:lnTo>
                  <a:pt x="95" y="200"/>
                </a:lnTo>
                <a:lnTo>
                  <a:pt x="94" y="196"/>
                </a:lnTo>
                <a:lnTo>
                  <a:pt x="94" y="196"/>
                </a:lnTo>
                <a:cubicBezTo>
                  <a:pt x="93" y="193"/>
                  <a:pt x="90" y="190"/>
                  <a:pt x="87" y="190"/>
                </a:cubicBezTo>
                <a:lnTo>
                  <a:pt x="36" y="190"/>
                </a:lnTo>
                <a:lnTo>
                  <a:pt x="36" y="190"/>
                </a:lnTo>
                <a:cubicBezTo>
                  <a:pt x="32" y="190"/>
                  <a:pt x="29" y="193"/>
                  <a:pt x="28" y="196"/>
                </a:cubicBezTo>
                <a:lnTo>
                  <a:pt x="27" y="200"/>
                </a:lnTo>
                <a:lnTo>
                  <a:pt x="22" y="200"/>
                </a:lnTo>
                <a:lnTo>
                  <a:pt x="22" y="200"/>
                </a:lnTo>
                <a:cubicBezTo>
                  <a:pt x="16" y="200"/>
                  <a:pt x="11" y="204"/>
                  <a:pt x="9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214"/>
          <p:cNvSpPr>
            <a:spLocks noChangeArrowheads="1"/>
          </p:cNvSpPr>
          <p:nvPr/>
        </p:nvSpPr>
        <p:spPr bwMode="auto">
          <a:xfrm>
            <a:off x="8033776" y="996685"/>
            <a:ext cx="313293" cy="295886"/>
          </a:xfrm>
          <a:custGeom>
            <a:avLst/>
            <a:gdLst>
              <a:gd name="T0" fmla="*/ 63 w 240"/>
              <a:gd name="T1" fmla="*/ 225 h 226"/>
              <a:gd name="T2" fmla="*/ 63 w 240"/>
              <a:gd name="T3" fmla="*/ 225 h 226"/>
              <a:gd name="T4" fmla="*/ 45 w 240"/>
              <a:gd name="T5" fmla="*/ 221 h 226"/>
              <a:gd name="T6" fmla="*/ 39 w 240"/>
              <a:gd name="T7" fmla="*/ 219 h 226"/>
              <a:gd name="T8" fmla="*/ 66 w 240"/>
              <a:gd name="T9" fmla="*/ 191 h 226"/>
              <a:gd name="T10" fmla="*/ 66 w 240"/>
              <a:gd name="T11" fmla="*/ 191 h 226"/>
              <a:gd name="T12" fmla="*/ 66 w 240"/>
              <a:gd name="T13" fmla="*/ 172 h 226"/>
              <a:gd name="T14" fmla="*/ 66 w 240"/>
              <a:gd name="T15" fmla="*/ 172 h 226"/>
              <a:gd name="T16" fmla="*/ 47 w 240"/>
              <a:gd name="T17" fmla="*/ 172 h 226"/>
              <a:gd name="T18" fmla="*/ 19 w 240"/>
              <a:gd name="T19" fmla="*/ 200 h 226"/>
              <a:gd name="T20" fmla="*/ 17 w 240"/>
              <a:gd name="T21" fmla="*/ 194 h 226"/>
              <a:gd name="T22" fmla="*/ 17 w 240"/>
              <a:gd name="T23" fmla="*/ 194 h 226"/>
              <a:gd name="T24" fmla="*/ 81 w 240"/>
              <a:gd name="T25" fmla="*/ 127 h 226"/>
              <a:gd name="T26" fmla="*/ 128 w 240"/>
              <a:gd name="T27" fmla="*/ 79 h 226"/>
              <a:gd name="T28" fmla="*/ 128 w 240"/>
              <a:gd name="T29" fmla="*/ 79 h 226"/>
              <a:gd name="T30" fmla="*/ 195 w 240"/>
              <a:gd name="T31" fmla="*/ 17 h 226"/>
              <a:gd name="T32" fmla="*/ 201 w 240"/>
              <a:gd name="T33" fmla="*/ 19 h 226"/>
              <a:gd name="T34" fmla="*/ 173 w 240"/>
              <a:gd name="T35" fmla="*/ 47 h 226"/>
              <a:gd name="T36" fmla="*/ 173 w 240"/>
              <a:gd name="T37" fmla="*/ 47 h 226"/>
              <a:gd name="T38" fmla="*/ 173 w 240"/>
              <a:gd name="T39" fmla="*/ 66 h 226"/>
              <a:gd name="T40" fmla="*/ 173 w 240"/>
              <a:gd name="T41" fmla="*/ 66 h 226"/>
              <a:gd name="T42" fmla="*/ 192 w 240"/>
              <a:gd name="T43" fmla="*/ 66 h 226"/>
              <a:gd name="T44" fmla="*/ 220 w 240"/>
              <a:gd name="T45" fmla="*/ 38 h 226"/>
              <a:gd name="T46" fmla="*/ 222 w 240"/>
              <a:gd name="T47" fmla="*/ 44 h 226"/>
              <a:gd name="T48" fmla="*/ 222 w 240"/>
              <a:gd name="T49" fmla="*/ 44 h 226"/>
              <a:gd name="T50" fmla="*/ 158 w 240"/>
              <a:gd name="T51" fmla="*/ 110 h 226"/>
              <a:gd name="T52" fmla="*/ 111 w 240"/>
              <a:gd name="T53" fmla="*/ 159 h 226"/>
              <a:gd name="T54" fmla="*/ 111 w 240"/>
              <a:gd name="T55" fmla="*/ 159 h 226"/>
              <a:gd name="T56" fmla="*/ 114 w 240"/>
              <a:gd name="T57" fmla="*/ 175 h 226"/>
              <a:gd name="T58" fmla="*/ 114 w 240"/>
              <a:gd name="T59" fmla="*/ 175 h 226"/>
              <a:gd name="T60" fmla="*/ 63 w 240"/>
              <a:gd name="T61" fmla="*/ 225 h 226"/>
              <a:gd name="T62" fmla="*/ 54 w 240"/>
              <a:gd name="T63" fmla="*/ 215 h 226"/>
              <a:gd name="T64" fmla="*/ 54 w 240"/>
              <a:gd name="T65" fmla="*/ 215 h 226"/>
              <a:gd name="T66" fmla="*/ 63 w 240"/>
              <a:gd name="T67" fmla="*/ 217 h 226"/>
              <a:gd name="T68" fmla="*/ 63 w 240"/>
              <a:gd name="T69" fmla="*/ 217 h 226"/>
              <a:gd name="T70" fmla="*/ 102 w 240"/>
              <a:gd name="T71" fmla="*/ 159 h 226"/>
              <a:gd name="T72" fmla="*/ 101 w 240"/>
              <a:gd name="T73" fmla="*/ 156 h 226"/>
              <a:gd name="T74" fmla="*/ 156 w 240"/>
              <a:gd name="T75" fmla="*/ 101 h 226"/>
              <a:gd name="T76" fmla="*/ 159 w 240"/>
              <a:gd name="T77" fmla="*/ 102 h 226"/>
              <a:gd name="T78" fmla="*/ 159 w 240"/>
              <a:gd name="T79" fmla="*/ 102 h 226"/>
              <a:gd name="T80" fmla="*/ 176 w 240"/>
              <a:gd name="T81" fmla="*/ 105 h 226"/>
              <a:gd name="T82" fmla="*/ 176 w 240"/>
              <a:gd name="T83" fmla="*/ 105 h 226"/>
              <a:gd name="T84" fmla="*/ 216 w 240"/>
              <a:gd name="T85" fmla="*/ 53 h 226"/>
              <a:gd name="T86" fmla="*/ 198 w 240"/>
              <a:gd name="T87" fmla="*/ 72 h 226"/>
              <a:gd name="T88" fmla="*/ 198 w 240"/>
              <a:gd name="T89" fmla="*/ 72 h 226"/>
              <a:gd name="T90" fmla="*/ 167 w 240"/>
              <a:gd name="T91" fmla="*/ 41 h 226"/>
              <a:gd name="T92" fmla="*/ 186 w 240"/>
              <a:gd name="T93" fmla="*/ 22 h 226"/>
              <a:gd name="T94" fmla="*/ 186 w 240"/>
              <a:gd name="T95" fmla="*/ 22 h 226"/>
              <a:gd name="T96" fmla="*/ 136 w 240"/>
              <a:gd name="T97" fmla="*/ 79 h 226"/>
              <a:gd name="T98" fmla="*/ 138 w 240"/>
              <a:gd name="T99" fmla="*/ 81 h 226"/>
              <a:gd name="T100" fmla="*/ 83 w 240"/>
              <a:gd name="T101" fmla="*/ 137 h 226"/>
              <a:gd name="T102" fmla="*/ 80 w 240"/>
              <a:gd name="T103" fmla="*/ 136 h 226"/>
              <a:gd name="T104" fmla="*/ 80 w 240"/>
              <a:gd name="T105" fmla="*/ 136 h 226"/>
              <a:gd name="T106" fmla="*/ 63 w 240"/>
              <a:gd name="T107" fmla="*/ 132 h 226"/>
              <a:gd name="T108" fmla="*/ 63 w 240"/>
              <a:gd name="T109" fmla="*/ 132 h 226"/>
              <a:gd name="T110" fmla="*/ 23 w 240"/>
              <a:gd name="T111" fmla="*/ 185 h 226"/>
              <a:gd name="T112" fmla="*/ 41 w 240"/>
              <a:gd name="T113" fmla="*/ 166 h 226"/>
              <a:gd name="T114" fmla="*/ 41 w 240"/>
              <a:gd name="T115" fmla="*/ 166 h 226"/>
              <a:gd name="T116" fmla="*/ 72 w 240"/>
              <a:gd name="T117" fmla="*/ 197 h 226"/>
              <a:gd name="T118" fmla="*/ 54 w 240"/>
              <a:gd name="T119" fmla="*/ 21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26">
                <a:moveTo>
                  <a:pt x="63" y="225"/>
                </a:moveTo>
                <a:lnTo>
                  <a:pt x="63" y="225"/>
                </a:lnTo>
                <a:cubicBezTo>
                  <a:pt x="57" y="225"/>
                  <a:pt x="51" y="224"/>
                  <a:pt x="45" y="221"/>
                </a:cubicBezTo>
                <a:lnTo>
                  <a:pt x="39" y="219"/>
                </a:lnTo>
                <a:lnTo>
                  <a:pt x="66" y="191"/>
                </a:lnTo>
                <a:lnTo>
                  <a:pt x="66" y="191"/>
                </a:lnTo>
                <a:cubicBezTo>
                  <a:pt x="71" y="186"/>
                  <a:pt x="71" y="178"/>
                  <a:pt x="66" y="172"/>
                </a:cubicBezTo>
                <a:lnTo>
                  <a:pt x="66" y="172"/>
                </a:lnTo>
                <a:cubicBezTo>
                  <a:pt x="61" y="167"/>
                  <a:pt x="52" y="167"/>
                  <a:pt x="47" y="172"/>
                </a:cubicBezTo>
                <a:lnTo>
                  <a:pt x="19" y="200"/>
                </a:lnTo>
                <a:lnTo>
                  <a:pt x="17" y="194"/>
                </a:lnTo>
                <a:lnTo>
                  <a:pt x="17" y="194"/>
                </a:lnTo>
                <a:cubicBezTo>
                  <a:pt x="0" y="154"/>
                  <a:pt x="39" y="112"/>
                  <a:pt x="81" y="127"/>
                </a:cubicBezTo>
                <a:lnTo>
                  <a:pt x="128" y="79"/>
                </a:lnTo>
                <a:lnTo>
                  <a:pt x="128" y="79"/>
                </a:lnTo>
                <a:cubicBezTo>
                  <a:pt x="115" y="38"/>
                  <a:pt x="155" y="0"/>
                  <a:pt x="195" y="17"/>
                </a:cubicBezTo>
                <a:lnTo>
                  <a:pt x="201" y="19"/>
                </a:lnTo>
                <a:lnTo>
                  <a:pt x="173" y="47"/>
                </a:lnTo>
                <a:lnTo>
                  <a:pt x="173" y="47"/>
                </a:lnTo>
                <a:cubicBezTo>
                  <a:pt x="168" y="52"/>
                  <a:pt x="168" y="61"/>
                  <a:pt x="173" y="66"/>
                </a:cubicBezTo>
                <a:lnTo>
                  <a:pt x="173" y="66"/>
                </a:lnTo>
                <a:cubicBezTo>
                  <a:pt x="178" y="71"/>
                  <a:pt x="187" y="71"/>
                  <a:pt x="192" y="66"/>
                </a:cubicBezTo>
                <a:lnTo>
                  <a:pt x="220" y="38"/>
                </a:lnTo>
                <a:lnTo>
                  <a:pt x="222" y="44"/>
                </a:lnTo>
                <a:lnTo>
                  <a:pt x="222" y="44"/>
                </a:lnTo>
                <a:cubicBezTo>
                  <a:pt x="239" y="84"/>
                  <a:pt x="200" y="126"/>
                  <a:pt x="158" y="110"/>
                </a:cubicBezTo>
                <a:lnTo>
                  <a:pt x="111" y="159"/>
                </a:lnTo>
                <a:lnTo>
                  <a:pt x="111" y="159"/>
                </a:lnTo>
                <a:cubicBezTo>
                  <a:pt x="113" y="164"/>
                  <a:pt x="114" y="169"/>
                  <a:pt x="114" y="175"/>
                </a:cubicBezTo>
                <a:lnTo>
                  <a:pt x="114" y="175"/>
                </a:lnTo>
                <a:cubicBezTo>
                  <a:pt x="114" y="202"/>
                  <a:pt x="91" y="225"/>
                  <a:pt x="63" y="225"/>
                </a:cubicBezTo>
                <a:close/>
                <a:moveTo>
                  <a:pt x="54" y="215"/>
                </a:moveTo>
                <a:lnTo>
                  <a:pt x="54" y="215"/>
                </a:lnTo>
                <a:cubicBezTo>
                  <a:pt x="57" y="216"/>
                  <a:pt x="60" y="217"/>
                  <a:pt x="63" y="217"/>
                </a:cubicBezTo>
                <a:lnTo>
                  <a:pt x="63" y="217"/>
                </a:lnTo>
                <a:cubicBezTo>
                  <a:pt x="93" y="217"/>
                  <a:pt x="113" y="187"/>
                  <a:pt x="102" y="159"/>
                </a:cubicBezTo>
                <a:lnTo>
                  <a:pt x="101" y="156"/>
                </a:lnTo>
                <a:lnTo>
                  <a:pt x="156" y="101"/>
                </a:lnTo>
                <a:lnTo>
                  <a:pt x="159" y="102"/>
                </a:lnTo>
                <a:lnTo>
                  <a:pt x="159" y="102"/>
                </a:lnTo>
                <a:cubicBezTo>
                  <a:pt x="164" y="104"/>
                  <a:pt x="170" y="105"/>
                  <a:pt x="176" y="105"/>
                </a:cubicBezTo>
                <a:lnTo>
                  <a:pt x="176" y="105"/>
                </a:lnTo>
                <a:cubicBezTo>
                  <a:pt x="203" y="105"/>
                  <a:pt x="223" y="80"/>
                  <a:pt x="216" y="53"/>
                </a:cubicBezTo>
                <a:lnTo>
                  <a:pt x="198" y="72"/>
                </a:lnTo>
                <a:lnTo>
                  <a:pt x="198" y="72"/>
                </a:lnTo>
                <a:cubicBezTo>
                  <a:pt x="177" y="92"/>
                  <a:pt x="146" y="61"/>
                  <a:pt x="167" y="41"/>
                </a:cubicBezTo>
                <a:lnTo>
                  <a:pt x="186" y="22"/>
                </a:lnTo>
                <a:lnTo>
                  <a:pt x="186" y="22"/>
                </a:lnTo>
                <a:cubicBezTo>
                  <a:pt x="152" y="14"/>
                  <a:pt x="125" y="47"/>
                  <a:pt x="136" y="79"/>
                </a:cubicBezTo>
                <a:lnTo>
                  <a:pt x="138" y="81"/>
                </a:lnTo>
                <a:lnTo>
                  <a:pt x="83" y="137"/>
                </a:lnTo>
                <a:lnTo>
                  <a:pt x="80" y="136"/>
                </a:lnTo>
                <a:lnTo>
                  <a:pt x="80" y="136"/>
                </a:lnTo>
                <a:cubicBezTo>
                  <a:pt x="75" y="133"/>
                  <a:pt x="69" y="132"/>
                  <a:pt x="63" y="132"/>
                </a:cubicBezTo>
                <a:lnTo>
                  <a:pt x="63" y="132"/>
                </a:lnTo>
                <a:cubicBezTo>
                  <a:pt x="36" y="132"/>
                  <a:pt x="16" y="158"/>
                  <a:pt x="23" y="185"/>
                </a:cubicBezTo>
                <a:lnTo>
                  <a:pt x="41" y="166"/>
                </a:lnTo>
                <a:lnTo>
                  <a:pt x="41" y="166"/>
                </a:lnTo>
                <a:cubicBezTo>
                  <a:pt x="62" y="146"/>
                  <a:pt x="93" y="177"/>
                  <a:pt x="72" y="197"/>
                </a:cubicBezTo>
                <a:lnTo>
                  <a:pt x="54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224"/>
          <p:cNvSpPr>
            <a:spLocks noChangeArrowheads="1"/>
          </p:cNvSpPr>
          <p:nvPr/>
        </p:nvSpPr>
        <p:spPr bwMode="auto">
          <a:xfrm>
            <a:off x="7465206" y="1594260"/>
            <a:ext cx="255276" cy="255276"/>
          </a:xfrm>
          <a:custGeom>
            <a:avLst/>
            <a:gdLst>
              <a:gd name="T0" fmla="*/ 59 w 195"/>
              <a:gd name="T1" fmla="*/ 194 h 195"/>
              <a:gd name="T2" fmla="*/ 1 w 195"/>
              <a:gd name="T3" fmla="*/ 134 h 195"/>
              <a:gd name="T4" fmla="*/ 1 w 195"/>
              <a:gd name="T5" fmla="*/ 64 h 195"/>
              <a:gd name="T6" fmla="*/ 103 w 195"/>
              <a:gd name="T7" fmla="*/ 1 h 195"/>
              <a:gd name="T8" fmla="*/ 161 w 195"/>
              <a:gd name="T9" fmla="*/ 59 h 195"/>
              <a:gd name="T10" fmla="*/ 161 w 195"/>
              <a:gd name="T11" fmla="*/ 64 h 195"/>
              <a:gd name="T12" fmla="*/ 178 w 195"/>
              <a:gd name="T13" fmla="*/ 71 h 195"/>
              <a:gd name="T14" fmla="*/ 194 w 195"/>
              <a:gd name="T15" fmla="*/ 89 h 195"/>
              <a:gd name="T16" fmla="*/ 194 w 195"/>
              <a:gd name="T17" fmla="*/ 133 h 195"/>
              <a:gd name="T18" fmla="*/ 64 w 195"/>
              <a:gd name="T19" fmla="*/ 9 h 195"/>
              <a:gd name="T20" fmla="*/ 9 w 195"/>
              <a:gd name="T21" fmla="*/ 64 h 195"/>
              <a:gd name="T22" fmla="*/ 9 w 195"/>
              <a:gd name="T23" fmla="*/ 134 h 195"/>
              <a:gd name="T24" fmla="*/ 134 w 195"/>
              <a:gd name="T25" fmla="*/ 186 h 195"/>
              <a:gd name="T26" fmla="*/ 186 w 195"/>
              <a:gd name="T27" fmla="*/ 133 h 195"/>
              <a:gd name="T28" fmla="*/ 186 w 195"/>
              <a:gd name="T29" fmla="*/ 89 h 195"/>
              <a:gd name="T30" fmla="*/ 170 w 195"/>
              <a:gd name="T31" fmla="*/ 79 h 195"/>
              <a:gd name="T32" fmla="*/ 153 w 195"/>
              <a:gd name="T33" fmla="*/ 64 h 195"/>
              <a:gd name="T34" fmla="*/ 153 w 195"/>
              <a:gd name="T35" fmla="*/ 59 h 195"/>
              <a:gd name="T36" fmla="*/ 64 w 195"/>
              <a:gd name="T37" fmla="*/ 9 h 195"/>
              <a:gd name="T38" fmla="*/ 64 w 195"/>
              <a:gd name="T39" fmla="*/ 146 h 195"/>
              <a:gd name="T40" fmla="*/ 64 w 195"/>
              <a:gd name="T41" fmla="*/ 116 h 195"/>
              <a:gd name="T42" fmla="*/ 131 w 195"/>
              <a:gd name="T43" fmla="*/ 116 h 195"/>
              <a:gd name="T44" fmla="*/ 64 w 195"/>
              <a:gd name="T45" fmla="*/ 125 h 195"/>
              <a:gd name="T46" fmla="*/ 57 w 195"/>
              <a:gd name="T47" fmla="*/ 131 h 195"/>
              <a:gd name="T48" fmla="*/ 64 w 195"/>
              <a:gd name="T49" fmla="*/ 138 h 195"/>
              <a:gd name="T50" fmla="*/ 131 w 195"/>
              <a:gd name="T51" fmla="*/ 138 h 195"/>
              <a:gd name="T52" fmla="*/ 137 w 195"/>
              <a:gd name="T53" fmla="*/ 131 h 195"/>
              <a:gd name="T54" fmla="*/ 64 w 195"/>
              <a:gd name="T55" fmla="*/ 125 h 195"/>
              <a:gd name="T56" fmla="*/ 64 w 195"/>
              <a:gd name="T57" fmla="*/ 79 h 195"/>
              <a:gd name="T58" fmla="*/ 64 w 195"/>
              <a:gd name="T59" fmla="*/ 49 h 195"/>
              <a:gd name="T60" fmla="*/ 97 w 195"/>
              <a:gd name="T61" fmla="*/ 49 h 195"/>
              <a:gd name="T62" fmla="*/ 64 w 195"/>
              <a:gd name="T63" fmla="*/ 58 h 195"/>
              <a:gd name="T64" fmla="*/ 57 w 195"/>
              <a:gd name="T65" fmla="*/ 64 h 195"/>
              <a:gd name="T66" fmla="*/ 64 w 195"/>
              <a:gd name="T67" fmla="*/ 71 h 195"/>
              <a:gd name="T68" fmla="*/ 97 w 195"/>
              <a:gd name="T69" fmla="*/ 71 h 195"/>
              <a:gd name="T70" fmla="*/ 104 w 195"/>
              <a:gd name="T71" fmla="*/ 64 h 195"/>
              <a:gd name="T72" fmla="*/ 64 w 195"/>
              <a:gd name="T73" fmla="*/ 5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95">
                <a:moveTo>
                  <a:pt x="134" y="194"/>
                </a:moveTo>
                <a:lnTo>
                  <a:pt x="59" y="194"/>
                </a:lnTo>
                <a:lnTo>
                  <a:pt x="59" y="194"/>
                </a:lnTo>
                <a:cubicBezTo>
                  <a:pt x="28" y="194"/>
                  <a:pt x="1" y="166"/>
                  <a:pt x="1" y="134"/>
                </a:cubicBezTo>
                <a:lnTo>
                  <a:pt x="1" y="64"/>
                </a:lnTo>
                <a:lnTo>
                  <a:pt x="1" y="64"/>
                </a:lnTo>
                <a:cubicBezTo>
                  <a:pt x="0" y="29"/>
                  <a:pt x="29" y="0"/>
                  <a:pt x="64" y="1"/>
                </a:cubicBezTo>
                <a:lnTo>
                  <a:pt x="103" y="1"/>
                </a:lnTo>
                <a:lnTo>
                  <a:pt x="103" y="1"/>
                </a:lnTo>
                <a:cubicBezTo>
                  <a:pt x="131" y="1"/>
                  <a:pt x="161" y="31"/>
                  <a:pt x="161" y="59"/>
                </a:cubicBezTo>
                <a:lnTo>
                  <a:pt x="161" y="64"/>
                </a:lnTo>
                <a:lnTo>
                  <a:pt x="161" y="64"/>
                </a:lnTo>
                <a:cubicBezTo>
                  <a:pt x="161" y="68"/>
                  <a:pt x="164" y="71"/>
                  <a:pt x="170" y="71"/>
                </a:cubicBezTo>
                <a:lnTo>
                  <a:pt x="178" y="71"/>
                </a:lnTo>
                <a:lnTo>
                  <a:pt x="178" y="71"/>
                </a:lnTo>
                <a:cubicBezTo>
                  <a:pt x="194" y="71"/>
                  <a:pt x="194" y="85"/>
                  <a:pt x="194" y="89"/>
                </a:cubicBezTo>
                <a:lnTo>
                  <a:pt x="194" y="133"/>
                </a:lnTo>
                <a:lnTo>
                  <a:pt x="194" y="133"/>
                </a:lnTo>
                <a:cubicBezTo>
                  <a:pt x="194" y="167"/>
                  <a:pt x="167" y="194"/>
                  <a:pt x="134" y="194"/>
                </a:cubicBezTo>
                <a:close/>
                <a:moveTo>
                  <a:pt x="64" y="9"/>
                </a:moveTo>
                <a:lnTo>
                  <a:pt x="64" y="9"/>
                </a:lnTo>
                <a:cubicBezTo>
                  <a:pt x="34" y="9"/>
                  <a:pt x="9" y="34"/>
                  <a:pt x="9" y="64"/>
                </a:cubicBezTo>
                <a:lnTo>
                  <a:pt x="9" y="134"/>
                </a:lnTo>
                <a:lnTo>
                  <a:pt x="9" y="134"/>
                </a:lnTo>
                <a:cubicBezTo>
                  <a:pt x="9" y="161"/>
                  <a:pt x="33" y="186"/>
                  <a:pt x="59" y="186"/>
                </a:cubicBezTo>
                <a:lnTo>
                  <a:pt x="134" y="186"/>
                </a:lnTo>
                <a:lnTo>
                  <a:pt x="134" y="186"/>
                </a:lnTo>
                <a:cubicBezTo>
                  <a:pt x="162" y="186"/>
                  <a:pt x="186" y="162"/>
                  <a:pt x="186" y="133"/>
                </a:cubicBezTo>
                <a:lnTo>
                  <a:pt x="186" y="89"/>
                </a:lnTo>
                <a:lnTo>
                  <a:pt x="186" y="89"/>
                </a:lnTo>
                <a:cubicBezTo>
                  <a:pt x="186" y="82"/>
                  <a:pt x="184" y="79"/>
                  <a:pt x="178" y="79"/>
                </a:cubicBezTo>
                <a:lnTo>
                  <a:pt x="170" y="79"/>
                </a:lnTo>
                <a:lnTo>
                  <a:pt x="170" y="79"/>
                </a:lnTo>
                <a:cubicBezTo>
                  <a:pt x="161" y="80"/>
                  <a:pt x="153" y="73"/>
                  <a:pt x="153" y="64"/>
                </a:cubicBezTo>
                <a:lnTo>
                  <a:pt x="153" y="59"/>
                </a:lnTo>
                <a:lnTo>
                  <a:pt x="153" y="59"/>
                </a:lnTo>
                <a:cubicBezTo>
                  <a:pt x="153" y="36"/>
                  <a:pt x="126" y="9"/>
                  <a:pt x="103" y="9"/>
                </a:cubicBezTo>
                <a:lnTo>
                  <a:pt x="64" y="9"/>
                </a:lnTo>
                <a:close/>
                <a:moveTo>
                  <a:pt x="131" y="146"/>
                </a:moveTo>
                <a:lnTo>
                  <a:pt x="64" y="146"/>
                </a:lnTo>
                <a:lnTo>
                  <a:pt x="64" y="146"/>
                </a:lnTo>
                <a:cubicBezTo>
                  <a:pt x="44" y="146"/>
                  <a:pt x="44" y="116"/>
                  <a:pt x="64" y="116"/>
                </a:cubicBezTo>
                <a:lnTo>
                  <a:pt x="131" y="116"/>
                </a:lnTo>
                <a:lnTo>
                  <a:pt x="131" y="116"/>
                </a:lnTo>
                <a:cubicBezTo>
                  <a:pt x="151" y="116"/>
                  <a:pt x="151" y="146"/>
                  <a:pt x="131" y="146"/>
                </a:cubicBezTo>
                <a:close/>
                <a:moveTo>
                  <a:pt x="64" y="125"/>
                </a:moveTo>
                <a:lnTo>
                  <a:pt x="64" y="125"/>
                </a:lnTo>
                <a:cubicBezTo>
                  <a:pt x="60" y="125"/>
                  <a:pt x="57" y="128"/>
                  <a:pt x="57" y="131"/>
                </a:cubicBezTo>
                <a:lnTo>
                  <a:pt x="57" y="131"/>
                </a:lnTo>
                <a:cubicBezTo>
                  <a:pt x="57" y="135"/>
                  <a:pt x="60" y="138"/>
                  <a:pt x="64" y="138"/>
                </a:cubicBezTo>
                <a:lnTo>
                  <a:pt x="131" y="138"/>
                </a:lnTo>
                <a:lnTo>
                  <a:pt x="131" y="138"/>
                </a:lnTo>
                <a:cubicBezTo>
                  <a:pt x="134" y="138"/>
                  <a:pt x="137" y="135"/>
                  <a:pt x="137" y="131"/>
                </a:cubicBezTo>
                <a:lnTo>
                  <a:pt x="137" y="131"/>
                </a:lnTo>
                <a:cubicBezTo>
                  <a:pt x="137" y="128"/>
                  <a:pt x="135" y="125"/>
                  <a:pt x="131" y="125"/>
                </a:cubicBezTo>
                <a:lnTo>
                  <a:pt x="64" y="125"/>
                </a:lnTo>
                <a:close/>
                <a:moveTo>
                  <a:pt x="97" y="79"/>
                </a:moveTo>
                <a:lnTo>
                  <a:pt x="64" y="79"/>
                </a:lnTo>
                <a:lnTo>
                  <a:pt x="64" y="79"/>
                </a:lnTo>
                <a:cubicBezTo>
                  <a:pt x="44" y="79"/>
                  <a:pt x="44" y="49"/>
                  <a:pt x="64" y="49"/>
                </a:cubicBezTo>
                <a:lnTo>
                  <a:pt x="97" y="49"/>
                </a:lnTo>
                <a:lnTo>
                  <a:pt x="97" y="49"/>
                </a:lnTo>
                <a:cubicBezTo>
                  <a:pt x="117" y="49"/>
                  <a:pt x="117" y="79"/>
                  <a:pt x="97" y="79"/>
                </a:cubicBezTo>
                <a:close/>
                <a:moveTo>
                  <a:pt x="64" y="58"/>
                </a:moveTo>
                <a:lnTo>
                  <a:pt x="64" y="58"/>
                </a:lnTo>
                <a:cubicBezTo>
                  <a:pt x="60" y="58"/>
                  <a:pt x="57" y="61"/>
                  <a:pt x="57" y="64"/>
                </a:cubicBezTo>
                <a:lnTo>
                  <a:pt x="57" y="64"/>
                </a:lnTo>
                <a:cubicBezTo>
                  <a:pt x="57" y="68"/>
                  <a:pt x="60" y="71"/>
                  <a:pt x="64" y="71"/>
                </a:cubicBezTo>
                <a:lnTo>
                  <a:pt x="97" y="71"/>
                </a:lnTo>
                <a:lnTo>
                  <a:pt x="97" y="71"/>
                </a:lnTo>
                <a:cubicBezTo>
                  <a:pt x="101" y="71"/>
                  <a:pt x="104" y="68"/>
                  <a:pt x="104" y="64"/>
                </a:cubicBezTo>
                <a:lnTo>
                  <a:pt x="104" y="64"/>
                </a:lnTo>
                <a:cubicBezTo>
                  <a:pt x="104" y="61"/>
                  <a:pt x="101" y="58"/>
                  <a:pt x="97" y="58"/>
                </a:cubicBezTo>
                <a:lnTo>
                  <a:pt x="64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Freeform 225"/>
          <p:cNvSpPr>
            <a:spLocks noChangeArrowheads="1"/>
          </p:cNvSpPr>
          <p:nvPr/>
        </p:nvSpPr>
        <p:spPr bwMode="auto">
          <a:xfrm>
            <a:off x="7465206" y="1019892"/>
            <a:ext cx="261080" cy="272679"/>
          </a:xfrm>
          <a:custGeom>
            <a:avLst/>
            <a:gdLst>
              <a:gd name="T0" fmla="*/ 196 w 197"/>
              <a:gd name="T1" fmla="*/ 69 h 207"/>
              <a:gd name="T2" fmla="*/ 131 w 197"/>
              <a:gd name="T3" fmla="*/ 4 h 207"/>
              <a:gd name="T4" fmla="*/ 131 w 197"/>
              <a:gd name="T5" fmla="*/ 4 h 207"/>
              <a:gd name="T6" fmla="*/ 115 w 197"/>
              <a:gd name="T7" fmla="*/ 4 h 207"/>
              <a:gd name="T8" fmla="*/ 87 w 197"/>
              <a:gd name="T9" fmla="*/ 33 h 207"/>
              <a:gd name="T10" fmla="*/ 87 w 197"/>
              <a:gd name="T11" fmla="*/ 33 h 207"/>
              <a:gd name="T12" fmla="*/ 87 w 197"/>
              <a:gd name="T13" fmla="*/ 48 h 207"/>
              <a:gd name="T14" fmla="*/ 115 w 197"/>
              <a:gd name="T15" fmla="*/ 77 h 207"/>
              <a:gd name="T16" fmla="*/ 71 w 197"/>
              <a:gd name="T17" fmla="*/ 122 h 207"/>
              <a:gd name="T18" fmla="*/ 68 w 197"/>
              <a:gd name="T19" fmla="*/ 119 h 207"/>
              <a:gd name="T20" fmla="*/ 68 w 197"/>
              <a:gd name="T21" fmla="*/ 119 h 207"/>
              <a:gd name="T22" fmla="*/ 50 w 197"/>
              <a:gd name="T23" fmla="*/ 119 h 207"/>
              <a:gd name="T24" fmla="*/ 5 w 197"/>
              <a:gd name="T25" fmla="*/ 164 h 207"/>
              <a:gd name="T26" fmla="*/ 5 w 197"/>
              <a:gd name="T27" fmla="*/ 164 h 207"/>
              <a:gd name="T28" fmla="*/ 5 w 197"/>
              <a:gd name="T29" fmla="*/ 182 h 207"/>
              <a:gd name="T30" fmla="*/ 24 w 197"/>
              <a:gd name="T31" fmla="*/ 201 h 207"/>
              <a:gd name="T32" fmla="*/ 24 w 197"/>
              <a:gd name="T33" fmla="*/ 201 h 207"/>
              <a:gd name="T34" fmla="*/ 42 w 197"/>
              <a:gd name="T35" fmla="*/ 201 h 207"/>
              <a:gd name="T36" fmla="*/ 87 w 197"/>
              <a:gd name="T37" fmla="*/ 156 h 207"/>
              <a:gd name="T38" fmla="*/ 87 w 197"/>
              <a:gd name="T39" fmla="*/ 156 h 207"/>
              <a:gd name="T40" fmla="*/ 87 w 197"/>
              <a:gd name="T41" fmla="*/ 138 h 207"/>
              <a:gd name="T42" fmla="*/ 84 w 197"/>
              <a:gd name="T43" fmla="*/ 135 h 207"/>
              <a:gd name="T44" fmla="*/ 129 w 197"/>
              <a:gd name="T45" fmla="*/ 90 h 207"/>
              <a:gd name="T46" fmla="*/ 149 w 197"/>
              <a:gd name="T47" fmla="*/ 110 h 207"/>
              <a:gd name="T48" fmla="*/ 152 w 197"/>
              <a:gd name="T49" fmla="*/ 113 h 207"/>
              <a:gd name="T50" fmla="*/ 153 w 197"/>
              <a:gd name="T51" fmla="*/ 112 h 207"/>
              <a:gd name="T52" fmla="*/ 153 w 197"/>
              <a:gd name="T53" fmla="*/ 112 h 207"/>
              <a:gd name="T54" fmla="*/ 154 w 197"/>
              <a:gd name="T55" fmla="*/ 112 h 207"/>
              <a:gd name="T56" fmla="*/ 188 w 197"/>
              <a:gd name="T57" fmla="*/ 112 h 207"/>
              <a:gd name="T58" fmla="*/ 188 w 197"/>
              <a:gd name="T59" fmla="*/ 112 h 207"/>
              <a:gd name="T60" fmla="*/ 195 w 197"/>
              <a:gd name="T61" fmla="*/ 105 h 207"/>
              <a:gd name="T62" fmla="*/ 195 w 197"/>
              <a:gd name="T63" fmla="*/ 71 h 207"/>
              <a:gd name="T64" fmla="*/ 195 w 197"/>
              <a:gd name="T65" fmla="*/ 71 h 207"/>
              <a:gd name="T66" fmla="*/ 195 w 197"/>
              <a:gd name="T67" fmla="*/ 70 h 207"/>
              <a:gd name="T68" fmla="*/ 196 w 197"/>
              <a:gd name="T69" fmla="*/ 69 h 207"/>
              <a:gd name="T70" fmla="*/ 81 w 197"/>
              <a:gd name="T71" fmla="*/ 150 h 207"/>
              <a:gd name="T72" fmla="*/ 36 w 197"/>
              <a:gd name="T73" fmla="*/ 195 h 207"/>
              <a:gd name="T74" fmla="*/ 36 w 197"/>
              <a:gd name="T75" fmla="*/ 195 h 207"/>
              <a:gd name="T76" fmla="*/ 30 w 197"/>
              <a:gd name="T77" fmla="*/ 195 h 207"/>
              <a:gd name="T78" fmla="*/ 11 w 197"/>
              <a:gd name="T79" fmla="*/ 176 h 207"/>
              <a:gd name="T80" fmla="*/ 11 w 197"/>
              <a:gd name="T81" fmla="*/ 176 h 207"/>
              <a:gd name="T82" fmla="*/ 11 w 197"/>
              <a:gd name="T83" fmla="*/ 170 h 207"/>
              <a:gd name="T84" fmla="*/ 56 w 197"/>
              <a:gd name="T85" fmla="*/ 125 h 207"/>
              <a:gd name="T86" fmla="*/ 56 w 197"/>
              <a:gd name="T87" fmla="*/ 125 h 207"/>
              <a:gd name="T88" fmla="*/ 62 w 197"/>
              <a:gd name="T89" fmla="*/ 125 h 207"/>
              <a:gd name="T90" fmla="*/ 81 w 197"/>
              <a:gd name="T91" fmla="*/ 144 h 207"/>
              <a:gd name="T92" fmla="*/ 81 w 197"/>
              <a:gd name="T93" fmla="*/ 144 h 207"/>
              <a:gd name="T94" fmla="*/ 81 w 197"/>
              <a:gd name="T95" fmla="*/ 150 h 207"/>
              <a:gd name="T96" fmla="*/ 187 w 197"/>
              <a:gd name="T97" fmla="*/ 104 h 207"/>
              <a:gd name="T98" fmla="*/ 155 w 197"/>
              <a:gd name="T99" fmla="*/ 104 h 207"/>
              <a:gd name="T100" fmla="*/ 152 w 197"/>
              <a:gd name="T101" fmla="*/ 101 h 207"/>
              <a:gd name="T102" fmla="*/ 152 w 197"/>
              <a:gd name="T103" fmla="*/ 101 h 207"/>
              <a:gd name="T104" fmla="*/ 93 w 197"/>
              <a:gd name="T105" fmla="*/ 42 h 207"/>
              <a:gd name="T106" fmla="*/ 93 w 197"/>
              <a:gd name="T107" fmla="*/ 42 h 207"/>
              <a:gd name="T108" fmla="*/ 93 w 197"/>
              <a:gd name="T109" fmla="*/ 39 h 207"/>
              <a:gd name="T110" fmla="*/ 121 w 197"/>
              <a:gd name="T111" fmla="*/ 10 h 207"/>
              <a:gd name="T112" fmla="*/ 121 w 197"/>
              <a:gd name="T113" fmla="*/ 10 h 207"/>
              <a:gd name="T114" fmla="*/ 125 w 197"/>
              <a:gd name="T115" fmla="*/ 10 h 207"/>
              <a:gd name="T116" fmla="*/ 184 w 197"/>
              <a:gd name="T117" fmla="*/ 69 h 207"/>
              <a:gd name="T118" fmla="*/ 184 w 197"/>
              <a:gd name="T119" fmla="*/ 69 h 207"/>
              <a:gd name="T120" fmla="*/ 187 w 197"/>
              <a:gd name="T121" fmla="*/ 72 h 207"/>
              <a:gd name="T122" fmla="*/ 187 w 197"/>
              <a:gd name="T123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7" h="207">
                <a:moveTo>
                  <a:pt x="196" y="69"/>
                </a:moveTo>
                <a:lnTo>
                  <a:pt x="131" y="4"/>
                </a:lnTo>
                <a:lnTo>
                  <a:pt x="131" y="4"/>
                </a:lnTo>
                <a:cubicBezTo>
                  <a:pt x="127" y="0"/>
                  <a:pt x="120" y="0"/>
                  <a:pt x="115" y="4"/>
                </a:cubicBezTo>
                <a:lnTo>
                  <a:pt x="87" y="33"/>
                </a:lnTo>
                <a:lnTo>
                  <a:pt x="87" y="33"/>
                </a:lnTo>
                <a:cubicBezTo>
                  <a:pt x="82" y="37"/>
                  <a:pt x="82" y="44"/>
                  <a:pt x="87" y="48"/>
                </a:cubicBezTo>
                <a:lnTo>
                  <a:pt x="115" y="77"/>
                </a:lnTo>
                <a:lnTo>
                  <a:pt x="71" y="122"/>
                </a:lnTo>
                <a:lnTo>
                  <a:pt x="68" y="119"/>
                </a:lnTo>
                <a:lnTo>
                  <a:pt x="68" y="119"/>
                </a:lnTo>
                <a:cubicBezTo>
                  <a:pt x="63" y="114"/>
                  <a:pt x="55" y="114"/>
                  <a:pt x="50" y="119"/>
                </a:cubicBezTo>
                <a:lnTo>
                  <a:pt x="5" y="164"/>
                </a:lnTo>
                <a:lnTo>
                  <a:pt x="5" y="164"/>
                </a:lnTo>
                <a:cubicBezTo>
                  <a:pt x="0" y="169"/>
                  <a:pt x="0" y="177"/>
                  <a:pt x="5" y="182"/>
                </a:cubicBezTo>
                <a:lnTo>
                  <a:pt x="24" y="201"/>
                </a:lnTo>
                <a:lnTo>
                  <a:pt x="24" y="201"/>
                </a:lnTo>
                <a:cubicBezTo>
                  <a:pt x="29" y="206"/>
                  <a:pt x="37" y="206"/>
                  <a:pt x="42" y="201"/>
                </a:cubicBezTo>
                <a:lnTo>
                  <a:pt x="87" y="156"/>
                </a:lnTo>
                <a:lnTo>
                  <a:pt x="87" y="156"/>
                </a:lnTo>
                <a:cubicBezTo>
                  <a:pt x="92" y="151"/>
                  <a:pt x="92" y="143"/>
                  <a:pt x="87" y="138"/>
                </a:cubicBezTo>
                <a:lnTo>
                  <a:pt x="84" y="135"/>
                </a:lnTo>
                <a:lnTo>
                  <a:pt x="129" y="90"/>
                </a:lnTo>
                <a:lnTo>
                  <a:pt x="149" y="110"/>
                </a:lnTo>
                <a:lnTo>
                  <a:pt x="152" y="113"/>
                </a:lnTo>
                <a:lnTo>
                  <a:pt x="153" y="112"/>
                </a:lnTo>
                <a:lnTo>
                  <a:pt x="153" y="112"/>
                </a:lnTo>
                <a:lnTo>
                  <a:pt x="154" y="112"/>
                </a:lnTo>
                <a:lnTo>
                  <a:pt x="188" y="112"/>
                </a:lnTo>
                <a:lnTo>
                  <a:pt x="188" y="112"/>
                </a:lnTo>
                <a:cubicBezTo>
                  <a:pt x="192" y="112"/>
                  <a:pt x="195" y="109"/>
                  <a:pt x="195" y="105"/>
                </a:cubicBezTo>
                <a:lnTo>
                  <a:pt x="195" y="71"/>
                </a:lnTo>
                <a:lnTo>
                  <a:pt x="195" y="71"/>
                </a:lnTo>
                <a:lnTo>
                  <a:pt x="195" y="70"/>
                </a:lnTo>
                <a:lnTo>
                  <a:pt x="196" y="69"/>
                </a:lnTo>
                <a:close/>
                <a:moveTo>
                  <a:pt x="81" y="150"/>
                </a:moveTo>
                <a:lnTo>
                  <a:pt x="36" y="195"/>
                </a:lnTo>
                <a:lnTo>
                  <a:pt x="36" y="195"/>
                </a:lnTo>
                <a:cubicBezTo>
                  <a:pt x="34" y="197"/>
                  <a:pt x="32" y="197"/>
                  <a:pt x="30" y="195"/>
                </a:cubicBezTo>
                <a:lnTo>
                  <a:pt x="11" y="176"/>
                </a:lnTo>
                <a:lnTo>
                  <a:pt x="11" y="176"/>
                </a:lnTo>
                <a:cubicBezTo>
                  <a:pt x="9" y="174"/>
                  <a:pt x="9" y="172"/>
                  <a:pt x="11" y="170"/>
                </a:cubicBezTo>
                <a:lnTo>
                  <a:pt x="56" y="125"/>
                </a:lnTo>
                <a:lnTo>
                  <a:pt x="56" y="125"/>
                </a:lnTo>
                <a:cubicBezTo>
                  <a:pt x="58" y="123"/>
                  <a:pt x="60" y="123"/>
                  <a:pt x="62" y="125"/>
                </a:cubicBezTo>
                <a:lnTo>
                  <a:pt x="81" y="144"/>
                </a:lnTo>
                <a:lnTo>
                  <a:pt x="81" y="144"/>
                </a:lnTo>
                <a:cubicBezTo>
                  <a:pt x="83" y="146"/>
                  <a:pt x="83" y="148"/>
                  <a:pt x="81" y="150"/>
                </a:cubicBezTo>
                <a:close/>
                <a:moveTo>
                  <a:pt x="187" y="104"/>
                </a:moveTo>
                <a:lnTo>
                  <a:pt x="155" y="104"/>
                </a:lnTo>
                <a:lnTo>
                  <a:pt x="152" y="101"/>
                </a:lnTo>
                <a:lnTo>
                  <a:pt x="152" y="101"/>
                </a:lnTo>
                <a:lnTo>
                  <a:pt x="93" y="42"/>
                </a:lnTo>
                <a:lnTo>
                  <a:pt x="93" y="42"/>
                </a:lnTo>
                <a:cubicBezTo>
                  <a:pt x="92" y="41"/>
                  <a:pt x="92" y="40"/>
                  <a:pt x="93" y="39"/>
                </a:cubicBezTo>
                <a:lnTo>
                  <a:pt x="121" y="10"/>
                </a:lnTo>
                <a:lnTo>
                  <a:pt x="121" y="10"/>
                </a:lnTo>
                <a:cubicBezTo>
                  <a:pt x="122" y="9"/>
                  <a:pt x="124" y="9"/>
                  <a:pt x="125" y="10"/>
                </a:cubicBezTo>
                <a:lnTo>
                  <a:pt x="184" y="69"/>
                </a:lnTo>
                <a:lnTo>
                  <a:pt x="184" y="69"/>
                </a:lnTo>
                <a:lnTo>
                  <a:pt x="187" y="72"/>
                </a:lnTo>
                <a:lnTo>
                  <a:pt x="187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Freeform 226"/>
          <p:cNvSpPr>
            <a:spLocks noChangeArrowheads="1"/>
          </p:cNvSpPr>
          <p:nvPr/>
        </p:nvSpPr>
        <p:spPr bwMode="auto">
          <a:xfrm>
            <a:off x="3270558" y="3301360"/>
            <a:ext cx="278483" cy="266879"/>
          </a:xfrm>
          <a:custGeom>
            <a:avLst/>
            <a:gdLst>
              <a:gd name="T0" fmla="*/ 184 w 210"/>
              <a:gd name="T1" fmla="*/ 12 h 202"/>
              <a:gd name="T2" fmla="*/ 192 w 210"/>
              <a:gd name="T3" fmla="*/ 0 h 202"/>
              <a:gd name="T4" fmla="*/ 17 w 210"/>
              <a:gd name="T5" fmla="*/ 12 h 202"/>
              <a:gd name="T6" fmla="*/ 23 w 210"/>
              <a:gd name="T7" fmla="*/ 192 h 202"/>
              <a:gd name="T8" fmla="*/ 0 w 210"/>
              <a:gd name="T9" fmla="*/ 201 h 202"/>
              <a:gd name="T10" fmla="*/ 209 w 210"/>
              <a:gd name="T11" fmla="*/ 192 h 202"/>
              <a:gd name="T12" fmla="*/ 103 w 210"/>
              <a:gd name="T13" fmla="*/ 152 h 202"/>
              <a:gd name="T14" fmla="*/ 92 w 210"/>
              <a:gd name="T15" fmla="*/ 164 h 202"/>
              <a:gd name="T16" fmla="*/ 92 w 210"/>
              <a:gd name="T17" fmla="*/ 192 h 202"/>
              <a:gd name="T18" fmla="*/ 32 w 210"/>
              <a:gd name="T19" fmla="*/ 16 h 202"/>
              <a:gd name="T20" fmla="*/ 175 w 210"/>
              <a:gd name="T21" fmla="*/ 192 h 202"/>
              <a:gd name="T22" fmla="*/ 115 w 210"/>
              <a:gd name="T23" fmla="*/ 164 h 202"/>
              <a:gd name="T24" fmla="*/ 103 w 210"/>
              <a:gd name="T25" fmla="*/ 152 h 202"/>
              <a:gd name="T26" fmla="*/ 72 w 210"/>
              <a:gd name="T27" fmla="*/ 37 h 202"/>
              <a:gd name="T28" fmla="*/ 53 w 210"/>
              <a:gd name="T29" fmla="*/ 56 h 202"/>
              <a:gd name="T30" fmla="*/ 94 w 210"/>
              <a:gd name="T31" fmla="*/ 37 h 202"/>
              <a:gd name="T32" fmla="*/ 113 w 210"/>
              <a:gd name="T33" fmla="*/ 56 h 202"/>
              <a:gd name="T34" fmla="*/ 94 w 210"/>
              <a:gd name="T35" fmla="*/ 37 h 202"/>
              <a:gd name="T36" fmla="*/ 135 w 210"/>
              <a:gd name="T37" fmla="*/ 56 h 202"/>
              <a:gd name="T38" fmla="*/ 154 w 210"/>
              <a:gd name="T39" fmla="*/ 37 h 202"/>
              <a:gd name="T40" fmla="*/ 53 w 210"/>
              <a:gd name="T41" fmla="*/ 74 h 202"/>
              <a:gd name="T42" fmla="*/ 72 w 210"/>
              <a:gd name="T43" fmla="*/ 93 h 202"/>
              <a:gd name="T44" fmla="*/ 53 w 210"/>
              <a:gd name="T45" fmla="*/ 74 h 202"/>
              <a:gd name="T46" fmla="*/ 113 w 210"/>
              <a:gd name="T47" fmla="*/ 74 h 202"/>
              <a:gd name="T48" fmla="*/ 94 w 210"/>
              <a:gd name="T49" fmla="*/ 93 h 202"/>
              <a:gd name="T50" fmla="*/ 154 w 210"/>
              <a:gd name="T51" fmla="*/ 93 h 202"/>
              <a:gd name="T52" fmla="*/ 135 w 210"/>
              <a:gd name="T53" fmla="*/ 74 h 202"/>
              <a:gd name="T54" fmla="*/ 154 w 210"/>
              <a:gd name="T55" fmla="*/ 93 h 202"/>
              <a:gd name="T56" fmla="*/ 72 w 210"/>
              <a:gd name="T57" fmla="*/ 111 h 202"/>
              <a:gd name="T58" fmla="*/ 53 w 210"/>
              <a:gd name="T59" fmla="*/ 130 h 202"/>
              <a:gd name="T60" fmla="*/ 94 w 210"/>
              <a:gd name="T61" fmla="*/ 111 h 202"/>
              <a:gd name="T62" fmla="*/ 113 w 210"/>
              <a:gd name="T63" fmla="*/ 130 h 202"/>
              <a:gd name="T64" fmla="*/ 94 w 210"/>
              <a:gd name="T65" fmla="*/ 111 h 202"/>
              <a:gd name="T66" fmla="*/ 135 w 210"/>
              <a:gd name="T67" fmla="*/ 130 h 202"/>
              <a:gd name="T68" fmla="*/ 154 w 210"/>
              <a:gd name="T69" fmla="*/ 111 h 202"/>
              <a:gd name="T70" fmla="*/ 53 w 210"/>
              <a:gd name="T71" fmla="*/ 147 h 202"/>
              <a:gd name="T72" fmla="*/ 72 w 210"/>
              <a:gd name="T73" fmla="*/ 166 h 202"/>
              <a:gd name="T74" fmla="*/ 53 w 210"/>
              <a:gd name="T75" fmla="*/ 147 h 202"/>
              <a:gd name="T76" fmla="*/ 135 w 210"/>
              <a:gd name="T77" fmla="*/ 166 h 202"/>
              <a:gd name="T78" fmla="*/ 154 w 210"/>
              <a:gd name="T79" fmla="*/ 14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0" h="202">
                <a:moveTo>
                  <a:pt x="184" y="192"/>
                </a:moveTo>
                <a:lnTo>
                  <a:pt x="184" y="12"/>
                </a:lnTo>
                <a:lnTo>
                  <a:pt x="192" y="12"/>
                </a:lnTo>
                <a:lnTo>
                  <a:pt x="192" y="0"/>
                </a:lnTo>
                <a:lnTo>
                  <a:pt x="17" y="0"/>
                </a:lnTo>
                <a:lnTo>
                  <a:pt x="17" y="12"/>
                </a:lnTo>
                <a:lnTo>
                  <a:pt x="23" y="12"/>
                </a:lnTo>
                <a:lnTo>
                  <a:pt x="23" y="192"/>
                </a:lnTo>
                <a:lnTo>
                  <a:pt x="0" y="192"/>
                </a:lnTo>
                <a:lnTo>
                  <a:pt x="0" y="201"/>
                </a:lnTo>
                <a:lnTo>
                  <a:pt x="209" y="201"/>
                </a:lnTo>
                <a:lnTo>
                  <a:pt x="209" y="192"/>
                </a:lnTo>
                <a:lnTo>
                  <a:pt x="184" y="192"/>
                </a:lnTo>
                <a:close/>
                <a:moveTo>
                  <a:pt x="103" y="152"/>
                </a:moveTo>
                <a:lnTo>
                  <a:pt x="103" y="152"/>
                </a:lnTo>
                <a:cubicBezTo>
                  <a:pt x="97" y="152"/>
                  <a:pt x="92" y="157"/>
                  <a:pt x="92" y="164"/>
                </a:cubicBezTo>
                <a:lnTo>
                  <a:pt x="92" y="164"/>
                </a:lnTo>
                <a:lnTo>
                  <a:pt x="92" y="192"/>
                </a:lnTo>
                <a:lnTo>
                  <a:pt x="32" y="192"/>
                </a:lnTo>
                <a:lnTo>
                  <a:pt x="32" y="16"/>
                </a:lnTo>
                <a:lnTo>
                  <a:pt x="175" y="16"/>
                </a:lnTo>
                <a:lnTo>
                  <a:pt x="175" y="192"/>
                </a:lnTo>
                <a:lnTo>
                  <a:pt x="115" y="192"/>
                </a:lnTo>
                <a:lnTo>
                  <a:pt x="115" y="164"/>
                </a:lnTo>
                <a:lnTo>
                  <a:pt x="115" y="164"/>
                </a:lnTo>
                <a:cubicBezTo>
                  <a:pt x="115" y="157"/>
                  <a:pt x="110" y="152"/>
                  <a:pt x="103" y="152"/>
                </a:cubicBezTo>
                <a:close/>
                <a:moveTo>
                  <a:pt x="53" y="37"/>
                </a:moveTo>
                <a:lnTo>
                  <a:pt x="72" y="37"/>
                </a:lnTo>
                <a:lnTo>
                  <a:pt x="72" y="56"/>
                </a:lnTo>
                <a:lnTo>
                  <a:pt x="53" y="56"/>
                </a:lnTo>
                <a:lnTo>
                  <a:pt x="53" y="37"/>
                </a:lnTo>
                <a:close/>
                <a:moveTo>
                  <a:pt x="94" y="37"/>
                </a:moveTo>
                <a:lnTo>
                  <a:pt x="113" y="37"/>
                </a:lnTo>
                <a:lnTo>
                  <a:pt x="113" y="56"/>
                </a:lnTo>
                <a:lnTo>
                  <a:pt x="94" y="56"/>
                </a:lnTo>
                <a:lnTo>
                  <a:pt x="94" y="37"/>
                </a:lnTo>
                <a:close/>
                <a:moveTo>
                  <a:pt x="154" y="56"/>
                </a:moveTo>
                <a:lnTo>
                  <a:pt x="135" y="56"/>
                </a:lnTo>
                <a:lnTo>
                  <a:pt x="135" y="37"/>
                </a:lnTo>
                <a:lnTo>
                  <a:pt x="154" y="37"/>
                </a:lnTo>
                <a:lnTo>
                  <a:pt x="154" y="56"/>
                </a:lnTo>
                <a:close/>
                <a:moveTo>
                  <a:pt x="53" y="74"/>
                </a:moveTo>
                <a:lnTo>
                  <a:pt x="72" y="74"/>
                </a:lnTo>
                <a:lnTo>
                  <a:pt x="72" y="93"/>
                </a:lnTo>
                <a:lnTo>
                  <a:pt x="53" y="93"/>
                </a:lnTo>
                <a:lnTo>
                  <a:pt x="53" y="74"/>
                </a:lnTo>
                <a:close/>
                <a:moveTo>
                  <a:pt x="94" y="74"/>
                </a:moveTo>
                <a:lnTo>
                  <a:pt x="113" y="74"/>
                </a:lnTo>
                <a:lnTo>
                  <a:pt x="113" y="93"/>
                </a:lnTo>
                <a:lnTo>
                  <a:pt x="94" y="93"/>
                </a:lnTo>
                <a:lnTo>
                  <a:pt x="94" y="74"/>
                </a:lnTo>
                <a:close/>
                <a:moveTo>
                  <a:pt x="154" y="93"/>
                </a:moveTo>
                <a:lnTo>
                  <a:pt x="135" y="93"/>
                </a:lnTo>
                <a:lnTo>
                  <a:pt x="135" y="74"/>
                </a:lnTo>
                <a:lnTo>
                  <a:pt x="154" y="74"/>
                </a:lnTo>
                <a:lnTo>
                  <a:pt x="154" y="93"/>
                </a:lnTo>
                <a:close/>
                <a:moveTo>
                  <a:pt x="53" y="111"/>
                </a:moveTo>
                <a:lnTo>
                  <a:pt x="72" y="111"/>
                </a:lnTo>
                <a:lnTo>
                  <a:pt x="72" y="130"/>
                </a:lnTo>
                <a:lnTo>
                  <a:pt x="53" y="130"/>
                </a:lnTo>
                <a:lnTo>
                  <a:pt x="53" y="111"/>
                </a:lnTo>
                <a:close/>
                <a:moveTo>
                  <a:pt x="94" y="111"/>
                </a:moveTo>
                <a:lnTo>
                  <a:pt x="113" y="111"/>
                </a:lnTo>
                <a:lnTo>
                  <a:pt x="113" y="130"/>
                </a:lnTo>
                <a:lnTo>
                  <a:pt x="94" y="130"/>
                </a:lnTo>
                <a:lnTo>
                  <a:pt x="94" y="111"/>
                </a:lnTo>
                <a:close/>
                <a:moveTo>
                  <a:pt x="154" y="130"/>
                </a:moveTo>
                <a:lnTo>
                  <a:pt x="135" y="130"/>
                </a:lnTo>
                <a:lnTo>
                  <a:pt x="135" y="111"/>
                </a:lnTo>
                <a:lnTo>
                  <a:pt x="154" y="111"/>
                </a:lnTo>
                <a:lnTo>
                  <a:pt x="154" y="130"/>
                </a:lnTo>
                <a:close/>
                <a:moveTo>
                  <a:pt x="53" y="147"/>
                </a:moveTo>
                <a:lnTo>
                  <a:pt x="72" y="147"/>
                </a:lnTo>
                <a:lnTo>
                  <a:pt x="72" y="166"/>
                </a:lnTo>
                <a:lnTo>
                  <a:pt x="53" y="166"/>
                </a:lnTo>
                <a:lnTo>
                  <a:pt x="53" y="147"/>
                </a:lnTo>
                <a:close/>
                <a:moveTo>
                  <a:pt x="154" y="166"/>
                </a:moveTo>
                <a:lnTo>
                  <a:pt x="135" y="166"/>
                </a:lnTo>
                <a:lnTo>
                  <a:pt x="135" y="147"/>
                </a:lnTo>
                <a:lnTo>
                  <a:pt x="154" y="147"/>
                </a:lnTo>
                <a:lnTo>
                  <a:pt x="154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Freeform 227"/>
          <p:cNvSpPr>
            <a:spLocks noChangeArrowheads="1"/>
          </p:cNvSpPr>
          <p:nvPr/>
        </p:nvSpPr>
        <p:spPr bwMode="auto">
          <a:xfrm>
            <a:off x="3305368" y="2721187"/>
            <a:ext cx="208862" cy="284286"/>
          </a:xfrm>
          <a:custGeom>
            <a:avLst/>
            <a:gdLst>
              <a:gd name="T0" fmla="*/ 83 w 159"/>
              <a:gd name="T1" fmla="*/ 74 h 218"/>
              <a:gd name="T2" fmla="*/ 104 w 159"/>
              <a:gd name="T3" fmla="*/ 74 h 218"/>
              <a:gd name="T4" fmla="*/ 104 w 159"/>
              <a:gd name="T5" fmla="*/ 83 h 218"/>
              <a:gd name="T6" fmla="*/ 83 w 159"/>
              <a:gd name="T7" fmla="*/ 83 h 218"/>
              <a:gd name="T8" fmla="*/ 83 w 159"/>
              <a:gd name="T9" fmla="*/ 104 h 218"/>
              <a:gd name="T10" fmla="*/ 74 w 159"/>
              <a:gd name="T11" fmla="*/ 104 h 218"/>
              <a:gd name="T12" fmla="*/ 74 w 159"/>
              <a:gd name="T13" fmla="*/ 83 h 218"/>
              <a:gd name="T14" fmla="*/ 53 w 159"/>
              <a:gd name="T15" fmla="*/ 83 h 218"/>
              <a:gd name="T16" fmla="*/ 53 w 159"/>
              <a:gd name="T17" fmla="*/ 74 h 218"/>
              <a:gd name="T18" fmla="*/ 74 w 159"/>
              <a:gd name="T19" fmla="*/ 74 h 218"/>
              <a:gd name="T20" fmla="*/ 74 w 159"/>
              <a:gd name="T21" fmla="*/ 52 h 218"/>
              <a:gd name="T22" fmla="*/ 83 w 159"/>
              <a:gd name="T23" fmla="*/ 52 h 218"/>
              <a:gd name="T24" fmla="*/ 83 w 159"/>
              <a:gd name="T25" fmla="*/ 74 h 218"/>
              <a:gd name="T26" fmla="*/ 130 w 159"/>
              <a:gd name="T27" fmla="*/ 78 h 218"/>
              <a:gd name="T28" fmla="*/ 130 w 159"/>
              <a:gd name="T29" fmla="*/ 78 h 218"/>
              <a:gd name="T30" fmla="*/ 42 w 159"/>
              <a:gd name="T31" fmla="*/ 115 h 218"/>
              <a:gd name="T32" fmla="*/ 42 w 159"/>
              <a:gd name="T33" fmla="*/ 115 h 218"/>
              <a:gd name="T34" fmla="*/ 79 w 159"/>
              <a:gd name="T35" fmla="*/ 27 h 218"/>
              <a:gd name="T36" fmla="*/ 79 w 159"/>
              <a:gd name="T37" fmla="*/ 27 h 218"/>
              <a:gd name="T38" fmla="*/ 130 w 159"/>
              <a:gd name="T39" fmla="*/ 78 h 218"/>
              <a:gd name="T40" fmla="*/ 122 w 159"/>
              <a:gd name="T41" fmla="*/ 78 h 218"/>
              <a:gd name="T42" fmla="*/ 122 w 159"/>
              <a:gd name="T43" fmla="*/ 78 h 218"/>
              <a:gd name="T44" fmla="*/ 48 w 159"/>
              <a:gd name="T45" fmla="*/ 48 h 218"/>
              <a:gd name="T46" fmla="*/ 48 w 159"/>
              <a:gd name="T47" fmla="*/ 48 h 218"/>
              <a:gd name="T48" fmla="*/ 79 w 159"/>
              <a:gd name="T49" fmla="*/ 121 h 218"/>
              <a:gd name="T50" fmla="*/ 79 w 159"/>
              <a:gd name="T51" fmla="*/ 121 h 218"/>
              <a:gd name="T52" fmla="*/ 122 w 159"/>
              <a:gd name="T53" fmla="*/ 78 h 218"/>
              <a:gd name="T54" fmla="*/ 92 w 159"/>
              <a:gd name="T55" fmla="*/ 210 h 218"/>
              <a:gd name="T56" fmla="*/ 92 w 159"/>
              <a:gd name="T57" fmla="*/ 210 h 218"/>
              <a:gd name="T58" fmla="*/ 92 w 159"/>
              <a:gd name="T59" fmla="*/ 210 h 218"/>
              <a:gd name="T60" fmla="*/ 79 w 159"/>
              <a:gd name="T61" fmla="*/ 217 h 218"/>
              <a:gd name="T62" fmla="*/ 78 w 159"/>
              <a:gd name="T63" fmla="*/ 217 h 218"/>
              <a:gd name="T64" fmla="*/ 78 w 159"/>
              <a:gd name="T65" fmla="*/ 217 h 218"/>
              <a:gd name="T66" fmla="*/ 65 w 159"/>
              <a:gd name="T67" fmla="*/ 210 h 218"/>
              <a:gd name="T68" fmla="*/ 65 w 159"/>
              <a:gd name="T69" fmla="*/ 210 h 218"/>
              <a:gd name="T70" fmla="*/ 0 w 159"/>
              <a:gd name="T71" fmla="*/ 83 h 218"/>
              <a:gd name="T72" fmla="*/ 0 w 159"/>
              <a:gd name="T73" fmla="*/ 83 h 218"/>
              <a:gd name="T74" fmla="*/ 79 w 159"/>
              <a:gd name="T75" fmla="*/ 0 h 218"/>
              <a:gd name="T76" fmla="*/ 79 w 159"/>
              <a:gd name="T77" fmla="*/ 0 h 218"/>
              <a:gd name="T78" fmla="*/ 158 w 159"/>
              <a:gd name="T79" fmla="*/ 83 h 218"/>
              <a:gd name="T80" fmla="*/ 158 w 159"/>
              <a:gd name="T81" fmla="*/ 83 h 218"/>
              <a:gd name="T82" fmla="*/ 92 w 159"/>
              <a:gd name="T83" fmla="*/ 210 h 218"/>
              <a:gd name="T84" fmla="*/ 150 w 159"/>
              <a:gd name="T85" fmla="*/ 83 h 218"/>
              <a:gd name="T86" fmla="*/ 150 w 159"/>
              <a:gd name="T87" fmla="*/ 83 h 218"/>
              <a:gd name="T88" fmla="*/ 79 w 159"/>
              <a:gd name="T89" fmla="*/ 8 h 218"/>
              <a:gd name="T90" fmla="*/ 79 w 159"/>
              <a:gd name="T91" fmla="*/ 8 h 218"/>
              <a:gd name="T92" fmla="*/ 8 w 159"/>
              <a:gd name="T93" fmla="*/ 83 h 218"/>
              <a:gd name="T94" fmla="*/ 8 w 159"/>
              <a:gd name="T95" fmla="*/ 83 h 218"/>
              <a:gd name="T96" fmla="*/ 72 w 159"/>
              <a:gd name="T97" fmla="*/ 205 h 218"/>
              <a:gd name="T98" fmla="*/ 72 w 159"/>
              <a:gd name="T99" fmla="*/ 205 h 218"/>
              <a:gd name="T100" fmla="*/ 78 w 159"/>
              <a:gd name="T101" fmla="*/ 209 h 218"/>
              <a:gd name="T102" fmla="*/ 79 w 159"/>
              <a:gd name="T103" fmla="*/ 209 h 218"/>
              <a:gd name="T104" fmla="*/ 79 w 159"/>
              <a:gd name="T105" fmla="*/ 209 h 218"/>
              <a:gd name="T106" fmla="*/ 86 w 159"/>
              <a:gd name="T107" fmla="*/ 205 h 218"/>
              <a:gd name="T108" fmla="*/ 86 w 159"/>
              <a:gd name="T109" fmla="*/ 205 h 218"/>
              <a:gd name="T110" fmla="*/ 150 w 159"/>
              <a:gd name="T111" fmla="*/ 83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218">
                <a:moveTo>
                  <a:pt x="83" y="74"/>
                </a:moveTo>
                <a:lnTo>
                  <a:pt x="104" y="74"/>
                </a:lnTo>
                <a:lnTo>
                  <a:pt x="104" y="83"/>
                </a:lnTo>
                <a:lnTo>
                  <a:pt x="83" y="83"/>
                </a:lnTo>
                <a:lnTo>
                  <a:pt x="83" y="104"/>
                </a:lnTo>
                <a:lnTo>
                  <a:pt x="74" y="104"/>
                </a:lnTo>
                <a:lnTo>
                  <a:pt x="74" y="83"/>
                </a:lnTo>
                <a:lnTo>
                  <a:pt x="53" y="83"/>
                </a:lnTo>
                <a:lnTo>
                  <a:pt x="53" y="74"/>
                </a:lnTo>
                <a:lnTo>
                  <a:pt x="74" y="74"/>
                </a:lnTo>
                <a:lnTo>
                  <a:pt x="74" y="52"/>
                </a:lnTo>
                <a:lnTo>
                  <a:pt x="83" y="52"/>
                </a:lnTo>
                <a:lnTo>
                  <a:pt x="83" y="74"/>
                </a:lnTo>
                <a:close/>
                <a:moveTo>
                  <a:pt x="130" y="78"/>
                </a:moveTo>
                <a:lnTo>
                  <a:pt x="130" y="78"/>
                </a:lnTo>
                <a:cubicBezTo>
                  <a:pt x="130" y="124"/>
                  <a:pt x="75" y="147"/>
                  <a:pt x="42" y="115"/>
                </a:cubicBezTo>
                <a:lnTo>
                  <a:pt x="42" y="115"/>
                </a:lnTo>
                <a:cubicBezTo>
                  <a:pt x="10" y="82"/>
                  <a:pt x="33" y="27"/>
                  <a:pt x="79" y="27"/>
                </a:cubicBezTo>
                <a:lnTo>
                  <a:pt x="79" y="27"/>
                </a:lnTo>
                <a:cubicBezTo>
                  <a:pt x="107" y="27"/>
                  <a:pt x="130" y="50"/>
                  <a:pt x="130" y="78"/>
                </a:cubicBezTo>
                <a:close/>
                <a:moveTo>
                  <a:pt x="122" y="78"/>
                </a:moveTo>
                <a:lnTo>
                  <a:pt x="122" y="78"/>
                </a:lnTo>
                <a:cubicBezTo>
                  <a:pt x="122" y="40"/>
                  <a:pt x="75" y="20"/>
                  <a:pt x="48" y="48"/>
                </a:cubicBezTo>
                <a:lnTo>
                  <a:pt x="48" y="48"/>
                </a:lnTo>
                <a:cubicBezTo>
                  <a:pt x="21" y="75"/>
                  <a:pt x="40" y="121"/>
                  <a:pt x="79" y="121"/>
                </a:cubicBezTo>
                <a:lnTo>
                  <a:pt x="79" y="121"/>
                </a:lnTo>
                <a:cubicBezTo>
                  <a:pt x="102" y="121"/>
                  <a:pt x="122" y="102"/>
                  <a:pt x="122" y="78"/>
                </a:cubicBezTo>
                <a:close/>
                <a:moveTo>
                  <a:pt x="92" y="210"/>
                </a:moveTo>
                <a:lnTo>
                  <a:pt x="92" y="210"/>
                </a:lnTo>
                <a:lnTo>
                  <a:pt x="92" y="210"/>
                </a:lnTo>
                <a:cubicBezTo>
                  <a:pt x="89" y="214"/>
                  <a:pt x="84" y="216"/>
                  <a:pt x="79" y="217"/>
                </a:cubicBezTo>
                <a:lnTo>
                  <a:pt x="78" y="217"/>
                </a:lnTo>
                <a:lnTo>
                  <a:pt x="78" y="217"/>
                </a:lnTo>
                <a:cubicBezTo>
                  <a:pt x="73" y="216"/>
                  <a:pt x="68" y="214"/>
                  <a:pt x="65" y="210"/>
                </a:cubicBezTo>
                <a:lnTo>
                  <a:pt x="65" y="210"/>
                </a:lnTo>
                <a:cubicBezTo>
                  <a:pt x="33" y="172"/>
                  <a:pt x="0" y="127"/>
                  <a:pt x="0" y="83"/>
                </a:cubicBezTo>
                <a:lnTo>
                  <a:pt x="0" y="83"/>
                </a:lnTo>
                <a:cubicBezTo>
                  <a:pt x="0" y="37"/>
                  <a:pt x="35" y="0"/>
                  <a:pt x="79" y="0"/>
                </a:cubicBezTo>
                <a:lnTo>
                  <a:pt x="79" y="0"/>
                </a:lnTo>
                <a:cubicBezTo>
                  <a:pt x="122" y="0"/>
                  <a:pt x="158" y="37"/>
                  <a:pt x="158" y="83"/>
                </a:cubicBezTo>
                <a:lnTo>
                  <a:pt x="158" y="83"/>
                </a:lnTo>
                <a:cubicBezTo>
                  <a:pt x="158" y="127"/>
                  <a:pt x="124" y="172"/>
                  <a:pt x="92" y="210"/>
                </a:cubicBezTo>
                <a:close/>
                <a:moveTo>
                  <a:pt x="150" y="83"/>
                </a:moveTo>
                <a:lnTo>
                  <a:pt x="150" y="83"/>
                </a:lnTo>
                <a:cubicBezTo>
                  <a:pt x="150" y="42"/>
                  <a:pt x="118" y="8"/>
                  <a:pt x="79" y="8"/>
                </a:cubicBezTo>
                <a:lnTo>
                  <a:pt x="79" y="8"/>
                </a:lnTo>
                <a:cubicBezTo>
                  <a:pt x="40" y="8"/>
                  <a:pt x="8" y="42"/>
                  <a:pt x="8" y="83"/>
                </a:cubicBezTo>
                <a:lnTo>
                  <a:pt x="8" y="83"/>
                </a:lnTo>
                <a:cubicBezTo>
                  <a:pt x="8" y="125"/>
                  <a:pt x="41" y="168"/>
                  <a:pt x="72" y="205"/>
                </a:cubicBezTo>
                <a:lnTo>
                  <a:pt x="72" y="205"/>
                </a:lnTo>
                <a:cubicBezTo>
                  <a:pt x="73" y="207"/>
                  <a:pt x="76" y="208"/>
                  <a:pt x="78" y="209"/>
                </a:cubicBezTo>
                <a:lnTo>
                  <a:pt x="79" y="209"/>
                </a:lnTo>
                <a:lnTo>
                  <a:pt x="79" y="209"/>
                </a:lnTo>
                <a:cubicBezTo>
                  <a:pt x="81" y="208"/>
                  <a:pt x="84" y="207"/>
                  <a:pt x="86" y="205"/>
                </a:cubicBezTo>
                <a:lnTo>
                  <a:pt x="86" y="205"/>
                </a:lnTo>
                <a:cubicBezTo>
                  <a:pt x="116" y="168"/>
                  <a:pt x="150" y="125"/>
                  <a:pt x="150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Freeform 228"/>
          <p:cNvSpPr>
            <a:spLocks noChangeArrowheads="1"/>
          </p:cNvSpPr>
          <p:nvPr/>
        </p:nvSpPr>
        <p:spPr bwMode="auto">
          <a:xfrm>
            <a:off x="3270558" y="1027084"/>
            <a:ext cx="272683" cy="278483"/>
          </a:xfrm>
          <a:custGeom>
            <a:avLst/>
            <a:gdLst>
              <a:gd name="T0" fmla="*/ 208 w 209"/>
              <a:gd name="T1" fmla="*/ 25 h 212"/>
              <a:gd name="T2" fmla="*/ 25 w 209"/>
              <a:gd name="T3" fmla="*/ 0 h 212"/>
              <a:gd name="T4" fmla="*/ 0 w 209"/>
              <a:gd name="T5" fmla="*/ 25 h 212"/>
              <a:gd name="T6" fmla="*/ 0 w 209"/>
              <a:gd name="T7" fmla="*/ 132 h 212"/>
              <a:gd name="T8" fmla="*/ 0 w 209"/>
              <a:gd name="T9" fmla="*/ 137 h 212"/>
              <a:gd name="T10" fmla="*/ 0 w 209"/>
              <a:gd name="T11" fmla="*/ 138 h 212"/>
              <a:gd name="T12" fmla="*/ 0 w 209"/>
              <a:gd name="T13" fmla="*/ 138 h 212"/>
              <a:gd name="T14" fmla="*/ 0 w 209"/>
              <a:gd name="T15" fmla="*/ 138 h 212"/>
              <a:gd name="T16" fmla="*/ 75 w 209"/>
              <a:gd name="T17" fmla="*/ 157 h 212"/>
              <a:gd name="T18" fmla="*/ 36 w 209"/>
              <a:gd name="T19" fmla="*/ 196 h 212"/>
              <a:gd name="T20" fmla="*/ 91 w 209"/>
              <a:gd name="T21" fmla="*/ 159 h 212"/>
              <a:gd name="T22" fmla="*/ 92 w 209"/>
              <a:gd name="T23" fmla="*/ 157 h 212"/>
              <a:gd name="T24" fmla="*/ 97 w 209"/>
              <a:gd name="T25" fmla="*/ 201 h 212"/>
              <a:gd name="T26" fmla="*/ 110 w 209"/>
              <a:gd name="T27" fmla="*/ 201 h 212"/>
              <a:gd name="T28" fmla="*/ 115 w 209"/>
              <a:gd name="T29" fmla="*/ 157 h 212"/>
              <a:gd name="T30" fmla="*/ 117 w 209"/>
              <a:gd name="T31" fmla="*/ 159 h 212"/>
              <a:gd name="T32" fmla="*/ 163 w 209"/>
              <a:gd name="T33" fmla="*/ 205 h 212"/>
              <a:gd name="T34" fmla="*/ 132 w 209"/>
              <a:gd name="T35" fmla="*/ 157 h 212"/>
              <a:gd name="T36" fmla="*/ 183 w 209"/>
              <a:gd name="T37" fmla="*/ 157 h 212"/>
              <a:gd name="T38" fmla="*/ 207 w 209"/>
              <a:gd name="T39" fmla="*/ 138 h 212"/>
              <a:gd name="T40" fmla="*/ 207 w 209"/>
              <a:gd name="T41" fmla="*/ 138 h 212"/>
              <a:gd name="T42" fmla="*/ 207 w 209"/>
              <a:gd name="T43" fmla="*/ 137 h 212"/>
              <a:gd name="T44" fmla="*/ 207 w 209"/>
              <a:gd name="T45" fmla="*/ 137 h 212"/>
              <a:gd name="T46" fmla="*/ 208 w 209"/>
              <a:gd name="T47" fmla="*/ 25 h 212"/>
              <a:gd name="T48" fmla="*/ 8 w 209"/>
              <a:gd name="T49" fmla="*/ 25 h 212"/>
              <a:gd name="T50" fmla="*/ 183 w 209"/>
              <a:gd name="T51" fmla="*/ 8 h 212"/>
              <a:gd name="T52" fmla="*/ 200 w 209"/>
              <a:gd name="T53" fmla="*/ 25 h 212"/>
              <a:gd name="T54" fmla="*/ 8 w 209"/>
              <a:gd name="T55" fmla="*/ 130 h 212"/>
              <a:gd name="T56" fmla="*/ 175 w 209"/>
              <a:gd name="T57" fmla="*/ 35 h 212"/>
              <a:gd name="T58" fmla="*/ 102 w 209"/>
              <a:gd name="T59" fmla="*/ 108 h 212"/>
              <a:gd name="T60" fmla="*/ 32 w 209"/>
              <a:gd name="T61" fmla="*/ 108 h 212"/>
              <a:gd name="T62" fmla="*/ 73 w 209"/>
              <a:gd name="T63" fmla="*/ 61 h 212"/>
              <a:gd name="T64" fmla="*/ 175 w 209"/>
              <a:gd name="T65" fmla="*/ 3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9" h="212">
                <a:moveTo>
                  <a:pt x="208" y="25"/>
                </a:moveTo>
                <a:lnTo>
                  <a:pt x="208" y="25"/>
                </a:lnTo>
                <a:cubicBezTo>
                  <a:pt x="208" y="11"/>
                  <a:pt x="197" y="0"/>
                  <a:pt x="183" y="0"/>
                </a:cubicBezTo>
                <a:lnTo>
                  <a:pt x="25" y="0"/>
                </a:lnTo>
                <a:lnTo>
                  <a:pt x="25" y="0"/>
                </a:lnTo>
                <a:cubicBezTo>
                  <a:pt x="11" y="0"/>
                  <a:pt x="0" y="11"/>
                  <a:pt x="0" y="25"/>
                </a:cubicBezTo>
                <a:lnTo>
                  <a:pt x="0" y="132"/>
                </a:lnTo>
                <a:lnTo>
                  <a:pt x="0" y="132"/>
                </a:lnTo>
                <a:cubicBezTo>
                  <a:pt x="0" y="134"/>
                  <a:pt x="0" y="135"/>
                  <a:pt x="0" y="137"/>
                </a:cubicBezTo>
                <a:lnTo>
                  <a:pt x="0" y="137"/>
                </a:lnTo>
                <a:lnTo>
                  <a:pt x="0" y="137"/>
                </a:lnTo>
                <a:lnTo>
                  <a:pt x="0" y="138"/>
                </a:lnTo>
                <a:lnTo>
                  <a:pt x="0" y="138"/>
                </a:lnTo>
                <a:lnTo>
                  <a:pt x="0" y="138"/>
                </a:lnTo>
                <a:lnTo>
                  <a:pt x="0" y="138"/>
                </a:lnTo>
                <a:lnTo>
                  <a:pt x="0" y="138"/>
                </a:lnTo>
                <a:cubicBezTo>
                  <a:pt x="3" y="149"/>
                  <a:pt x="13" y="157"/>
                  <a:pt x="25" y="157"/>
                </a:cubicBezTo>
                <a:lnTo>
                  <a:pt x="75" y="157"/>
                </a:lnTo>
                <a:lnTo>
                  <a:pt x="36" y="196"/>
                </a:lnTo>
                <a:lnTo>
                  <a:pt x="36" y="196"/>
                </a:lnTo>
                <a:cubicBezTo>
                  <a:pt x="30" y="202"/>
                  <a:pt x="39" y="211"/>
                  <a:pt x="45" y="205"/>
                </a:cubicBezTo>
                <a:lnTo>
                  <a:pt x="91" y="159"/>
                </a:lnTo>
                <a:lnTo>
                  <a:pt x="91" y="159"/>
                </a:lnTo>
                <a:cubicBezTo>
                  <a:pt x="91" y="158"/>
                  <a:pt x="92" y="158"/>
                  <a:pt x="92" y="157"/>
                </a:cubicBezTo>
                <a:lnTo>
                  <a:pt x="97" y="157"/>
                </a:lnTo>
                <a:lnTo>
                  <a:pt x="97" y="201"/>
                </a:lnTo>
                <a:lnTo>
                  <a:pt x="97" y="201"/>
                </a:lnTo>
                <a:cubicBezTo>
                  <a:pt x="97" y="209"/>
                  <a:pt x="110" y="209"/>
                  <a:pt x="110" y="201"/>
                </a:cubicBezTo>
                <a:lnTo>
                  <a:pt x="110" y="157"/>
                </a:lnTo>
                <a:lnTo>
                  <a:pt x="115" y="157"/>
                </a:lnTo>
                <a:lnTo>
                  <a:pt x="115" y="157"/>
                </a:lnTo>
                <a:cubicBezTo>
                  <a:pt x="115" y="158"/>
                  <a:pt x="116" y="158"/>
                  <a:pt x="117" y="159"/>
                </a:cubicBezTo>
                <a:lnTo>
                  <a:pt x="163" y="205"/>
                </a:lnTo>
                <a:lnTo>
                  <a:pt x="163" y="205"/>
                </a:lnTo>
                <a:cubicBezTo>
                  <a:pt x="168" y="211"/>
                  <a:pt x="177" y="202"/>
                  <a:pt x="171" y="196"/>
                </a:cubicBezTo>
                <a:lnTo>
                  <a:pt x="132" y="157"/>
                </a:lnTo>
                <a:lnTo>
                  <a:pt x="183" y="157"/>
                </a:lnTo>
                <a:lnTo>
                  <a:pt x="183" y="157"/>
                </a:lnTo>
                <a:cubicBezTo>
                  <a:pt x="194" y="157"/>
                  <a:pt x="204" y="149"/>
                  <a:pt x="207" y="138"/>
                </a:cubicBezTo>
                <a:lnTo>
                  <a:pt x="207" y="138"/>
                </a:lnTo>
                <a:lnTo>
                  <a:pt x="207" y="138"/>
                </a:lnTo>
                <a:lnTo>
                  <a:pt x="207" y="138"/>
                </a:lnTo>
                <a:lnTo>
                  <a:pt x="207" y="138"/>
                </a:lnTo>
                <a:lnTo>
                  <a:pt x="207" y="137"/>
                </a:lnTo>
                <a:lnTo>
                  <a:pt x="207" y="137"/>
                </a:lnTo>
                <a:lnTo>
                  <a:pt x="207" y="137"/>
                </a:lnTo>
                <a:cubicBezTo>
                  <a:pt x="208" y="135"/>
                  <a:pt x="208" y="134"/>
                  <a:pt x="208" y="132"/>
                </a:cubicBezTo>
                <a:lnTo>
                  <a:pt x="208" y="25"/>
                </a:lnTo>
                <a:close/>
                <a:moveTo>
                  <a:pt x="8" y="25"/>
                </a:moveTo>
                <a:lnTo>
                  <a:pt x="8" y="25"/>
                </a:lnTo>
                <a:cubicBezTo>
                  <a:pt x="8" y="16"/>
                  <a:pt x="15" y="8"/>
                  <a:pt x="25" y="8"/>
                </a:cubicBezTo>
                <a:lnTo>
                  <a:pt x="183" y="8"/>
                </a:lnTo>
                <a:lnTo>
                  <a:pt x="183" y="8"/>
                </a:lnTo>
                <a:cubicBezTo>
                  <a:pt x="192" y="8"/>
                  <a:pt x="199" y="16"/>
                  <a:pt x="200" y="25"/>
                </a:cubicBezTo>
                <a:lnTo>
                  <a:pt x="200" y="130"/>
                </a:lnTo>
                <a:lnTo>
                  <a:pt x="8" y="130"/>
                </a:lnTo>
                <a:lnTo>
                  <a:pt x="8" y="25"/>
                </a:lnTo>
                <a:close/>
                <a:moveTo>
                  <a:pt x="175" y="35"/>
                </a:moveTo>
                <a:lnTo>
                  <a:pt x="183" y="45"/>
                </a:lnTo>
                <a:lnTo>
                  <a:pt x="102" y="108"/>
                </a:lnTo>
                <a:lnTo>
                  <a:pt x="72" y="78"/>
                </a:lnTo>
                <a:lnTo>
                  <a:pt x="32" y="108"/>
                </a:lnTo>
                <a:lnTo>
                  <a:pt x="24" y="98"/>
                </a:lnTo>
                <a:lnTo>
                  <a:pt x="73" y="61"/>
                </a:lnTo>
                <a:lnTo>
                  <a:pt x="103" y="92"/>
                </a:lnTo>
                <a:lnTo>
                  <a:pt x="17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229"/>
          <p:cNvSpPr>
            <a:spLocks noChangeArrowheads="1"/>
          </p:cNvSpPr>
          <p:nvPr/>
        </p:nvSpPr>
        <p:spPr bwMode="auto">
          <a:xfrm>
            <a:off x="3264758" y="1589849"/>
            <a:ext cx="284283" cy="278483"/>
          </a:xfrm>
          <a:custGeom>
            <a:avLst/>
            <a:gdLst>
              <a:gd name="T0" fmla="*/ 91 w 217"/>
              <a:gd name="T1" fmla="*/ 109 h 212"/>
              <a:gd name="T2" fmla="*/ 57 w 217"/>
              <a:gd name="T3" fmla="*/ 70 h 212"/>
              <a:gd name="T4" fmla="*/ 122 w 217"/>
              <a:gd name="T5" fmla="*/ 146 h 212"/>
              <a:gd name="T6" fmla="*/ 128 w 217"/>
              <a:gd name="T7" fmla="*/ 118 h 212"/>
              <a:gd name="T8" fmla="*/ 156 w 217"/>
              <a:gd name="T9" fmla="*/ 102 h 212"/>
              <a:gd name="T10" fmla="*/ 152 w 217"/>
              <a:gd name="T11" fmla="*/ 68 h 212"/>
              <a:gd name="T12" fmla="*/ 140 w 217"/>
              <a:gd name="T13" fmla="*/ 37 h 212"/>
              <a:gd name="T14" fmla="*/ 124 w 217"/>
              <a:gd name="T15" fmla="*/ 19 h 212"/>
              <a:gd name="T16" fmla="*/ 88 w 217"/>
              <a:gd name="T17" fmla="*/ 18 h 212"/>
              <a:gd name="T18" fmla="*/ 59 w 217"/>
              <a:gd name="T19" fmla="*/ 2 h 212"/>
              <a:gd name="T20" fmla="*/ 42 w 217"/>
              <a:gd name="T21" fmla="*/ 30 h 212"/>
              <a:gd name="T22" fmla="*/ 2 w 217"/>
              <a:gd name="T23" fmla="*/ 57 h 212"/>
              <a:gd name="T24" fmla="*/ 18 w 217"/>
              <a:gd name="T25" fmla="*/ 86 h 212"/>
              <a:gd name="T26" fmla="*/ 8 w 217"/>
              <a:gd name="T27" fmla="*/ 118 h 212"/>
              <a:gd name="T28" fmla="*/ 36 w 217"/>
              <a:gd name="T29" fmla="*/ 139 h 212"/>
              <a:gd name="T30" fmla="*/ 66 w 217"/>
              <a:gd name="T31" fmla="*/ 153 h 212"/>
              <a:gd name="T32" fmla="*/ 91 w 217"/>
              <a:gd name="T33" fmla="*/ 153 h 212"/>
              <a:gd name="T34" fmla="*/ 118 w 217"/>
              <a:gd name="T35" fmla="*/ 150 h 212"/>
              <a:gd name="T36" fmla="*/ 88 w 217"/>
              <a:gd name="T37" fmla="*/ 132 h 212"/>
              <a:gd name="T38" fmla="*/ 44 w 217"/>
              <a:gd name="T39" fmla="*/ 142 h 212"/>
              <a:gd name="T40" fmla="*/ 34 w 217"/>
              <a:gd name="T41" fmla="*/ 106 h 212"/>
              <a:gd name="T42" fmla="*/ 27 w 217"/>
              <a:gd name="T43" fmla="*/ 88 h 212"/>
              <a:gd name="T44" fmla="*/ 34 w 217"/>
              <a:gd name="T45" fmla="*/ 51 h 212"/>
              <a:gd name="T46" fmla="*/ 46 w 217"/>
              <a:gd name="T47" fmla="*/ 16 h 212"/>
              <a:gd name="T48" fmla="*/ 90 w 217"/>
              <a:gd name="T49" fmla="*/ 27 h 212"/>
              <a:gd name="T50" fmla="*/ 111 w 217"/>
              <a:gd name="T51" fmla="*/ 36 h 212"/>
              <a:gd name="T52" fmla="*/ 149 w 217"/>
              <a:gd name="T53" fmla="*/ 61 h 212"/>
              <a:gd name="T54" fmla="*/ 131 w 217"/>
              <a:gd name="T55" fmla="*/ 93 h 212"/>
              <a:gd name="T56" fmla="*/ 123 w 217"/>
              <a:gd name="T57" fmla="*/ 111 h 212"/>
              <a:gd name="T58" fmla="*/ 165 w 217"/>
              <a:gd name="T59" fmla="*/ 142 h 212"/>
              <a:gd name="T60" fmla="*/ 188 w 217"/>
              <a:gd name="T61" fmla="*/ 160 h 212"/>
              <a:gd name="T62" fmla="*/ 166 w 217"/>
              <a:gd name="T63" fmla="*/ 150 h 212"/>
              <a:gd name="T64" fmla="*/ 215 w 217"/>
              <a:gd name="T65" fmla="*/ 151 h 212"/>
              <a:gd name="T66" fmla="*/ 199 w 217"/>
              <a:gd name="T67" fmla="*/ 141 h 212"/>
              <a:gd name="T68" fmla="*/ 193 w 217"/>
              <a:gd name="T69" fmla="*/ 121 h 212"/>
              <a:gd name="T70" fmla="*/ 174 w 217"/>
              <a:gd name="T71" fmla="*/ 118 h 212"/>
              <a:gd name="T72" fmla="*/ 151 w 217"/>
              <a:gd name="T73" fmla="*/ 121 h 212"/>
              <a:gd name="T74" fmla="*/ 140 w 217"/>
              <a:gd name="T75" fmla="*/ 127 h 212"/>
              <a:gd name="T76" fmla="*/ 132 w 217"/>
              <a:gd name="T77" fmla="*/ 149 h 212"/>
              <a:gd name="T78" fmla="*/ 119 w 217"/>
              <a:gd name="T79" fmla="*/ 163 h 212"/>
              <a:gd name="T80" fmla="*/ 133 w 217"/>
              <a:gd name="T81" fmla="*/ 178 h 212"/>
              <a:gd name="T82" fmla="*/ 142 w 217"/>
              <a:gd name="T83" fmla="*/ 204 h 212"/>
              <a:gd name="T84" fmla="*/ 161 w 217"/>
              <a:gd name="T85" fmla="*/ 199 h 212"/>
              <a:gd name="T86" fmla="*/ 179 w 217"/>
              <a:gd name="T87" fmla="*/ 209 h 212"/>
              <a:gd name="T88" fmla="*/ 194 w 217"/>
              <a:gd name="T89" fmla="*/ 197 h 212"/>
              <a:gd name="T90" fmla="*/ 208 w 217"/>
              <a:gd name="T91" fmla="*/ 179 h 212"/>
              <a:gd name="T92" fmla="*/ 211 w 217"/>
              <a:gd name="T93" fmla="*/ 168 h 212"/>
              <a:gd name="T94" fmla="*/ 197 w 217"/>
              <a:gd name="T95" fmla="*/ 165 h 212"/>
              <a:gd name="T96" fmla="*/ 189 w 217"/>
              <a:gd name="T97" fmla="*/ 183 h 212"/>
              <a:gd name="T98" fmla="*/ 176 w 217"/>
              <a:gd name="T99" fmla="*/ 202 h 212"/>
              <a:gd name="T100" fmla="*/ 155 w 217"/>
              <a:gd name="T101" fmla="*/ 189 h 212"/>
              <a:gd name="T102" fmla="*/ 145 w 217"/>
              <a:gd name="T103" fmla="*/ 181 h 212"/>
              <a:gd name="T104" fmla="*/ 127 w 217"/>
              <a:gd name="T105" fmla="*/ 164 h 212"/>
              <a:gd name="T106" fmla="*/ 142 w 217"/>
              <a:gd name="T107" fmla="*/ 147 h 212"/>
              <a:gd name="T108" fmla="*/ 149 w 217"/>
              <a:gd name="T109" fmla="*/ 139 h 212"/>
              <a:gd name="T110" fmla="*/ 167 w 217"/>
              <a:gd name="T111" fmla="*/ 132 h 212"/>
              <a:gd name="T112" fmla="*/ 190 w 217"/>
              <a:gd name="T113" fmla="*/ 128 h 212"/>
              <a:gd name="T114" fmla="*/ 195 w 217"/>
              <a:gd name="T115" fmla="*/ 15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212">
                <a:moveTo>
                  <a:pt x="109" y="68"/>
                </a:moveTo>
                <a:lnTo>
                  <a:pt x="109" y="68"/>
                </a:lnTo>
                <a:cubicBezTo>
                  <a:pt x="98" y="41"/>
                  <a:pt x="61" y="40"/>
                  <a:pt x="49" y="67"/>
                </a:cubicBezTo>
                <a:lnTo>
                  <a:pt x="49" y="67"/>
                </a:lnTo>
                <a:cubicBezTo>
                  <a:pt x="38" y="93"/>
                  <a:pt x="64" y="120"/>
                  <a:pt x="91" y="109"/>
                </a:cubicBezTo>
                <a:lnTo>
                  <a:pt x="91" y="109"/>
                </a:lnTo>
                <a:cubicBezTo>
                  <a:pt x="108" y="103"/>
                  <a:pt x="116" y="84"/>
                  <a:pt x="109" y="68"/>
                </a:cubicBezTo>
                <a:close/>
                <a:moveTo>
                  <a:pt x="88" y="102"/>
                </a:moveTo>
                <a:lnTo>
                  <a:pt x="88" y="102"/>
                </a:lnTo>
                <a:cubicBezTo>
                  <a:pt x="68" y="110"/>
                  <a:pt x="49" y="90"/>
                  <a:pt x="57" y="70"/>
                </a:cubicBezTo>
                <a:lnTo>
                  <a:pt x="57" y="70"/>
                </a:lnTo>
                <a:cubicBezTo>
                  <a:pt x="66" y="50"/>
                  <a:pt x="93" y="51"/>
                  <a:pt x="101" y="71"/>
                </a:cubicBezTo>
                <a:lnTo>
                  <a:pt x="101" y="71"/>
                </a:lnTo>
                <a:cubicBezTo>
                  <a:pt x="106" y="83"/>
                  <a:pt x="100" y="97"/>
                  <a:pt x="88" y="102"/>
                </a:cubicBezTo>
                <a:close/>
                <a:moveTo>
                  <a:pt x="122" y="146"/>
                </a:moveTo>
                <a:lnTo>
                  <a:pt x="122" y="146"/>
                </a:lnTo>
                <a:cubicBezTo>
                  <a:pt x="123" y="144"/>
                  <a:pt x="123" y="142"/>
                  <a:pt x="122" y="141"/>
                </a:cubicBezTo>
                <a:lnTo>
                  <a:pt x="117" y="128"/>
                </a:lnTo>
                <a:lnTo>
                  <a:pt x="117" y="128"/>
                </a:lnTo>
                <a:cubicBezTo>
                  <a:pt x="121" y="125"/>
                  <a:pt x="125" y="122"/>
                  <a:pt x="128" y="118"/>
                </a:cubicBezTo>
                <a:lnTo>
                  <a:pt x="139" y="124"/>
                </a:lnTo>
                <a:lnTo>
                  <a:pt x="139" y="124"/>
                </a:lnTo>
                <a:cubicBezTo>
                  <a:pt x="143" y="125"/>
                  <a:pt x="147" y="123"/>
                  <a:pt x="149" y="120"/>
                </a:cubicBezTo>
                <a:lnTo>
                  <a:pt x="156" y="102"/>
                </a:lnTo>
                <a:lnTo>
                  <a:pt x="156" y="102"/>
                </a:lnTo>
                <a:cubicBezTo>
                  <a:pt x="158" y="99"/>
                  <a:pt x="156" y="94"/>
                  <a:pt x="152" y="93"/>
                </a:cubicBezTo>
                <a:lnTo>
                  <a:pt x="141" y="88"/>
                </a:lnTo>
                <a:lnTo>
                  <a:pt x="141" y="88"/>
                </a:lnTo>
                <a:cubicBezTo>
                  <a:pt x="142" y="83"/>
                  <a:pt x="142" y="78"/>
                  <a:pt x="141" y="73"/>
                </a:cubicBezTo>
                <a:lnTo>
                  <a:pt x="152" y="68"/>
                </a:lnTo>
                <a:lnTo>
                  <a:pt x="152" y="68"/>
                </a:lnTo>
                <a:cubicBezTo>
                  <a:pt x="157" y="67"/>
                  <a:pt x="158" y="63"/>
                  <a:pt x="157" y="59"/>
                </a:cubicBezTo>
                <a:lnTo>
                  <a:pt x="149" y="41"/>
                </a:lnTo>
                <a:lnTo>
                  <a:pt x="149" y="41"/>
                </a:lnTo>
                <a:cubicBezTo>
                  <a:pt x="148" y="38"/>
                  <a:pt x="144" y="36"/>
                  <a:pt x="140" y="37"/>
                </a:cubicBezTo>
                <a:lnTo>
                  <a:pt x="129" y="42"/>
                </a:lnTo>
                <a:lnTo>
                  <a:pt x="129" y="42"/>
                </a:lnTo>
                <a:cubicBezTo>
                  <a:pt x="126" y="38"/>
                  <a:pt x="122" y="35"/>
                  <a:pt x="119" y="31"/>
                </a:cubicBezTo>
                <a:lnTo>
                  <a:pt x="124" y="19"/>
                </a:lnTo>
                <a:lnTo>
                  <a:pt x="124" y="19"/>
                </a:lnTo>
                <a:cubicBezTo>
                  <a:pt x="125" y="16"/>
                  <a:pt x="123" y="12"/>
                  <a:pt x="120" y="10"/>
                </a:cubicBezTo>
                <a:lnTo>
                  <a:pt x="102" y="3"/>
                </a:lnTo>
                <a:lnTo>
                  <a:pt x="102" y="3"/>
                </a:lnTo>
                <a:cubicBezTo>
                  <a:pt x="99" y="1"/>
                  <a:pt x="95" y="3"/>
                  <a:pt x="93" y="7"/>
                </a:cubicBezTo>
                <a:lnTo>
                  <a:pt x="88" y="18"/>
                </a:lnTo>
                <a:lnTo>
                  <a:pt x="88" y="18"/>
                </a:lnTo>
                <a:cubicBezTo>
                  <a:pt x="83" y="18"/>
                  <a:pt x="78" y="17"/>
                  <a:pt x="73" y="18"/>
                </a:cubicBezTo>
                <a:lnTo>
                  <a:pt x="68" y="6"/>
                </a:lnTo>
                <a:lnTo>
                  <a:pt x="68" y="6"/>
                </a:lnTo>
                <a:cubicBezTo>
                  <a:pt x="67" y="2"/>
                  <a:pt x="63" y="0"/>
                  <a:pt x="59" y="2"/>
                </a:cubicBezTo>
                <a:lnTo>
                  <a:pt x="41" y="9"/>
                </a:lnTo>
                <a:lnTo>
                  <a:pt x="41" y="9"/>
                </a:lnTo>
                <a:cubicBezTo>
                  <a:pt x="38" y="10"/>
                  <a:pt x="36" y="15"/>
                  <a:pt x="37" y="18"/>
                </a:cubicBezTo>
                <a:lnTo>
                  <a:pt x="42" y="30"/>
                </a:lnTo>
                <a:lnTo>
                  <a:pt x="42" y="30"/>
                </a:lnTo>
                <a:cubicBezTo>
                  <a:pt x="38" y="33"/>
                  <a:pt x="35" y="37"/>
                  <a:pt x="32" y="41"/>
                </a:cubicBezTo>
                <a:lnTo>
                  <a:pt x="19" y="36"/>
                </a:lnTo>
                <a:lnTo>
                  <a:pt x="19" y="36"/>
                </a:lnTo>
                <a:cubicBezTo>
                  <a:pt x="16" y="34"/>
                  <a:pt x="11" y="36"/>
                  <a:pt x="10" y="39"/>
                </a:cubicBezTo>
                <a:lnTo>
                  <a:pt x="2" y="57"/>
                </a:lnTo>
                <a:lnTo>
                  <a:pt x="2" y="57"/>
                </a:lnTo>
                <a:cubicBezTo>
                  <a:pt x="0" y="60"/>
                  <a:pt x="2" y="65"/>
                  <a:pt x="6" y="66"/>
                </a:cubicBezTo>
                <a:lnTo>
                  <a:pt x="19" y="72"/>
                </a:lnTo>
                <a:lnTo>
                  <a:pt x="19" y="72"/>
                </a:lnTo>
                <a:cubicBezTo>
                  <a:pt x="18" y="76"/>
                  <a:pt x="18" y="81"/>
                  <a:pt x="18" y="86"/>
                </a:cubicBezTo>
                <a:lnTo>
                  <a:pt x="5" y="91"/>
                </a:lnTo>
                <a:lnTo>
                  <a:pt x="5" y="91"/>
                </a:lnTo>
                <a:cubicBezTo>
                  <a:pt x="2" y="92"/>
                  <a:pt x="0" y="96"/>
                  <a:pt x="2" y="100"/>
                </a:cubicBezTo>
                <a:lnTo>
                  <a:pt x="8" y="118"/>
                </a:lnTo>
                <a:lnTo>
                  <a:pt x="8" y="118"/>
                </a:lnTo>
                <a:cubicBezTo>
                  <a:pt x="10" y="121"/>
                  <a:pt x="14" y="123"/>
                  <a:pt x="18" y="122"/>
                </a:cubicBezTo>
                <a:lnTo>
                  <a:pt x="31" y="117"/>
                </a:lnTo>
                <a:lnTo>
                  <a:pt x="31" y="117"/>
                </a:lnTo>
                <a:cubicBezTo>
                  <a:pt x="34" y="121"/>
                  <a:pt x="37" y="124"/>
                  <a:pt x="41" y="127"/>
                </a:cubicBezTo>
                <a:lnTo>
                  <a:pt x="36" y="139"/>
                </a:lnTo>
                <a:lnTo>
                  <a:pt x="36" y="139"/>
                </a:lnTo>
                <a:cubicBezTo>
                  <a:pt x="34" y="143"/>
                  <a:pt x="36" y="148"/>
                  <a:pt x="40" y="149"/>
                </a:cubicBezTo>
                <a:lnTo>
                  <a:pt x="57" y="157"/>
                </a:lnTo>
                <a:lnTo>
                  <a:pt x="57" y="157"/>
                </a:lnTo>
                <a:cubicBezTo>
                  <a:pt x="61" y="158"/>
                  <a:pt x="65" y="157"/>
                  <a:pt x="66" y="153"/>
                </a:cubicBezTo>
                <a:lnTo>
                  <a:pt x="72" y="141"/>
                </a:lnTo>
                <a:lnTo>
                  <a:pt x="72" y="141"/>
                </a:lnTo>
                <a:cubicBezTo>
                  <a:pt x="76" y="141"/>
                  <a:pt x="81" y="141"/>
                  <a:pt x="86" y="141"/>
                </a:cubicBezTo>
                <a:lnTo>
                  <a:pt x="91" y="153"/>
                </a:lnTo>
                <a:lnTo>
                  <a:pt x="91" y="153"/>
                </a:lnTo>
                <a:cubicBezTo>
                  <a:pt x="92" y="156"/>
                  <a:pt x="95" y="157"/>
                  <a:pt x="98" y="157"/>
                </a:cubicBezTo>
                <a:lnTo>
                  <a:pt x="98" y="157"/>
                </a:lnTo>
                <a:cubicBezTo>
                  <a:pt x="99" y="157"/>
                  <a:pt x="99" y="157"/>
                  <a:pt x="100" y="157"/>
                </a:cubicBezTo>
                <a:lnTo>
                  <a:pt x="118" y="150"/>
                </a:lnTo>
                <a:lnTo>
                  <a:pt x="118" y="150"/>
                </a:lnTo>
                <a:cubicBezTo>
                  <a:pt x="120" y="149"/>
                  <a:pt x="121" y="148"/>
                  <a:pt x="122" y="146"/>
                </a:cubicBezTo>
                <a:close/>
                <a:moveTo>
                  <a:pt x="114" y="142"/>
                </a:moveTo>
                <a:lnTo>
                  <a:pt x="98" y="148"/>
                </a:lnTo>
                <a:lnTo>
                  <a:pt x="91" y="131"/>
                </a:lnTo>
                <a:lnTo>
                  <a:pt x="88" y="132"/>
                </a:lnTo>
                <a:lnTo>
                  <a:pt x="88" y="132"/>
                </a:lnTo>
                <a:cubicBezTo>
                  <a:pt x="82" y="133"/>
                  <a:pt x="76" y="133"/>
                  <a:pt x="70" y="132"/>
                </a:cubicBezTo>
                <a:lnTo>
                  <a:pt x="67" y="131"/>
                </a:lnTo>
                <a:lnTo>
                  <a:pt x="59" y="148"/>
                </a:lnTo>
                <a:lnTo>
                  <a:pt x="44" y="142"/>
                </a:lnTo>
                <a:lnTo>
                  <a:pt x="51" y="124"/>
                </a:lnTo>
                <a:lnTo>
                  <a:pt x="49" y="122"/>
                </a:lnTo>
                <a:lnTo>
                  <a:pt x="49" y="122"/>
                </a:lnTo>
                <a:cubicBezTo>
                  <a:pt x="44" y="119"/>
                  <a:pt x="39" y="114"/>
                  <a:pt x="36" y="109"/>
                </a:cubicBezTo>
                <a:lnTo>
                  <a:pt x="34" y="106"/>
                </a:lnTo>
                <a:lnTo>
                  <a:pt x="16" y="114"/>
                </a:lnTo>
                <a:lnTo>
                  <a:pt x="10" y="98"/>
                </a:lnTo>
                <a:lnTo>
                  <a:pt x="28" y="91"/>
                </a:lnTo>
                <a:lnTo>
                  <a:pt x="27" y="88"/>
                </a:lnTo>
                <a:lnTo>
                  <a:pt x="27" y="88"/>
                </a:lnTo>
                <a:cubicBezTo>
                  <a:pt x="26" y="82"/>
                  <a:pt x="26" y="76"/>
                  <a:pt x="27" y="70"/>
                </a:cubicBezTo>
                <a:lnTo>
                  <a:pt x="28" y="66"/>
                </a:lnTo>
                <a:lnTo>
                  <a:pt x="10" y="59"/>
                </a:lnTo>
                <a:lnTo>
                  <a:pt x="17" y="44"/>
                </a:lnTo>
                <a:lnTo>
                  <a:pt x="34" y="51"/>
                </a:lnTo>
                <a:lnTo>
                  <a:pt x="36" y="48"/>
                </a:lnTo>
                <a:lnTo>
                  <a:pt x="36" y="48"/>
                </a:lnTo>
                <a:cubicBezTo>
                  <a:pt x="40" y="43"/>
                  <a:pt x="44" y="39"/>
                  <a:pt x="50" y="35"/>
                </a:cubicBezTo>
                <a:lnTo>
                  <a:pt x="52" y="33"/>
                </a:lnTo>
                <a:lnTo>
                  <a:pt x="46" y="16"/>
                </a:lnTo>
                <a:lnTo>
                  <a:pt x="61" y="10"/>
                </a:lnTo>
                <a:lnTo>
                  <a:pt x="68" y="27"/>
                </a:lnTo>
                <a:lnTo>
                  <a:pt x="71" y="27"/>
                </a:lnTo>
                <a:lnTo>
                  <a:pt x="71" y="27"/>
                </a:lnTo>
                <a:cubicBezTo>
                  <a:pt x="77" y="25"/>
                  <a:pt x="84" y="25"/>
                  <a:pt x="90" y="27"/>
                </a:cubicBezTo>
                <a:lnTo>
                  <a:pt x="93" y="28"/>
                </a:lnTo>
                <a:lnTo>
                  <a:pt x="100" y="11"/>
                </a:lnTo>
                <a:lnTo>
                  <a:pt x="116" y="18"/>
                </a:lnTo>
                <a:lnTo>
                  <a:pt x="108" y="34"/>
                </a:lnTo>
                <a:lnTo>
                  <a:pt x="111" y="36"/>
                </a:lnTo>
                <a:lnTo>
                  <a:pt x="111" y="36"/>
                </a:lnTo>
                <a:cubicBezTo>
                  <a:pt x="116" y="40"/>
                  <a:pt x="120" y="44"/>
                  <a:pt x="124" y="49"/>
                </a:cubicBezTo>
                <a:lnTo>
                  <a:pt x="126" y="52"/>
                </a:lnTo>
                <a:lnTo>
                  <a:pt x="143" y="45"/>
                </a:lnTo>
                <a:lnTo>
                  <a:pt x="149" y="61"/>
                </a:lnTo>
                <a:lnTo>
                  <a:pt x="132" y="67"/>
                </a:lnTo>
                <a:lnTo>
                  <a:pt x="132" y="71"/>
                </a:lnTo>
                <a:lnTo>
                  <a:pt x="132" y="71"/>
                </a:lnTo>
                <a:cubicBezTo>
                  <a:pt x="134" y="77"/>
                  <a:pt x="133" y="83"/>
                  <a:pt x="132" y="89"/>
                </a:cubicBezTo>
                <a:lnTo>
                  <a:pt x="131" y="93"/>
                </a:lnTo>
                <a:lnTo>
                  <a:pt x="148" y="100"/>
                </a:lnTo>
                <a:lnTo>
                  <a:pt x="142" y="115"/>
                </a:lnTo>
                <a:lnTo>
                  <a:pt x="125" y="108"/>
                </a:lnTo>
                <a:lnTo>
                  <a:pt x="123" y="111"/>
                </a:lnTo>
                <a:lnTo>
                  <a:pt x="123" y="111"/>
                </a:lnTo>
                <a:cubicBezTo>
                  <a:pt x="119" y="116"/>
                  <a:pt x="115" y="120"/>
                  <a:pt x="110" y="124"/>
                </a:cubicBezTo>
                <a:lnTo>
                  <a:pt x="107" y="125"/>
                </a:lnTo>
                <a:lnTo>
                  <a:pt x="114" y="142"/>
                </a:lnTo>
                <a:close/>
                <a:moveTo>
                  <a:pt x="165" y="142"/>
                </a:moveTo>
                <a:lnTo>
                  <a:pt x="165" y="142"/>
                </a:lnTo>
                <a:cubicBezTo>
                  <a:pt x="139" y="145"/>
                  <a:pt x="141" y="183"/>
                  <a:pt x="167" y="183"/>
                </a:cubicBezTo>
                <a:lnTo>
                  <a:pt x="167" y="183"/>
                </a:lnTo>
                <a:cubicBezTo>
                  <a:pt x="168" y="183"/>
                  <a:pt x="169" y="183"/>
                  <a:pt x="170" y="183"/>
                </a:cubicBezTo>
                <a:lnTo>
                  <a:pt x="170" y="183"/>
                </a:lnTo>
                <a:cubicBezTo>
                  <a:pt x="181" y="181"/>
                  <a:pt x="189" y="171"/>
                  <a:pt x="188" y="160"/>
                </a:cubicBezTo>
                <a:lnTo>
                  <a:pt x="188" y="160"/>
                </a:lnTo>
                <a:cubicBezTo>
                  <a:pt x="186" y="148"/>
                  <a:pt x="176" y="140"/>
                  <a:pt x="165" y="142"/>
                </a:cubicBezTo>
                <a:close/>
                <a:moveTo>
                  <a:pt x="169" y="174"/>
                </a:moveTo>
                <a:lnTo>
                  <a:pt x="169" y="174"/>
                </a:lnTo>
                <a:cubicBezTo>
                  <a:pt x="152" y="176"/>
                  <a:pt x="149" y="152"/>
                  <a:pt x="166" y="150"/>
                </a:cubicBezTo>
                <a:lnTo>
                  <a:pt x="166" y="150"/>
                </a:lnTo>
                <a:lnTo>
                  <a:pt x="167" y="150"/>
                </a:lnTo>
                <a:lnTo>
                  <a:pt x="167" y="150"/>
                </a:lnTo>
                <a:cubicBezTo>
                  <a:pt x="183" y="150"/>
                  <a:pt x="184" y="172"/>
                  <a:pt x="169" y="174"/>
                </a:cubicBezTo>
                <a:close/>
                <a:moveTo>
                  <a:pt x="215" y="151"/>
                </a:moveTo>
                <a:lnTo>
                  <a:pt x="215" y="151"/>
                </a:lnTo>
                <a:cubicBezTo>
                  <a:pt x="214" y="148"/>
                  <a:pt x="212" y="145"/>
                  <a:pt x="209" y="145"/>
                </a:cubicBezTo>
                <a:lnTo>
                  <a:pt x="202" y="146"/>
                </a:lnTo>
                <a:lnTo>
                  <a:pt x="202" y="146"/>
                </a:lnTo>
                <a:cubicBezTo>
                  <a:pt x="201" y="144"/>
                  <a:pt x="200" y="142"/>
                  <a:pt x="199" y="141"/>
                </a:cubicBezTo>
                <a:lnTo>
                  <a:pt x="203" y="136"/>
                </a:lnTo>
                <a:lnTo>
                  <a:pt x="203" y="136"/>
                </a:lnTo>
                <a:cubicBezTo>
                  <a:pt x="205" y="133"/>
                  <a:pt x="204" y="129"/>
                  <a:pt x="202" y="127"/>
                </a:cubicBezTo>
                <a:lnTo>
                  <a:pt x="193" y="121"/>
                </a:lnTo>
                <a:lnTo>
                  <a:pt x="193" y="121"/>
                </a:lnTo>
                <a:cubicBezTo>
                  <a:pt x="190" y="118"/>
                  <a:pt x="187" y="119"/>
                  <a:pt x="184" y="121"/>
                </a:cubicBezTo>
                <a:lnTo>
                  <a:pt x="181" y="127"/>
                </a:lnTo>
                <a:lnTo>
                  <a:pt x="181" y="127"/>
                </a:lnTo>
                <a:cubicBezTo>
                  <a:pt x="179" y="125"/>
                  <a:pt x="177" y="125"/>
                  <a:pt x="174" y="125"/>
                </a:cubicBezTo>
                <a:lnTo>
                  <a:pt x="174" y="118"/>
                </a:lnTo>
                <a:lnTo>
                  <a:pt x="174" y="118"/>
                </a:lnTo>
                <a:cubicBezTo>
                  <a:pt x="173" y="115"/>
                  <a:pt x="171" y="113"/>
                  <a:pt x="168" y="113"/>
                </a:cubicBezTo>
                <a:lnTo>
                  <a:pt x="156" y="114"/>
                </a:lnTo>
                <a:lnTo>
                  <a:pt x="156" y="114"/>
                </a:lnTo>
                <a:cubicBezTo>
                  <a:pt x="152" y="115"/>
                  <a:pt x="150" y="118"/>
                  <a:pt x="151" y="121"/>
                </a:cubicBezTo>
                <a:lnTo>
                  <a:pt x="152" y="127"/>
                </a:lnTo>
                <a:lnTo>
                  <a:pt x="152" y="127"/>
                </a:lnTo>
                <a:cubicBezTo>
                  <a:pt x="149" y="128"/>
                  <a:pt x="148" y="130"/>
                  <a:pt x="146" y="131"/>
                </a:cubicBezTo>
                <a:lnTo>
                  <a:pt x="140" y="127"/>
                </a:lnTo>
                <a:lnTo>
                  <a:pt x="140" y="127"/>
                </a:lnTo>
                <a:cubicBezTo>
                  <a:pt x="138" y="125"/>
                  <a:pt x="134" y="125"/>
                  <a:pt x="132" y="128"/>
                </a:cubicBezTo>
                <a:lnTo>
                  <a:pt x="125" y="137"/>
                </a:lnTo>
                <a:lnTo>
                  <a:pt x="125" y="137"/>
                </a:lnTo>
                <a:cubicBezTo>
                  <a:pt x="123" y="139"/>
                  <a:pt x="124" y="143"/>
                  <a:pt x="126" y="145"/>
                </a:cubicBezTo>
                <a:lnTo>
                  <a:pt x="132" y="149"/>
                </a:lnTo>
                <a:lnTo>
                  <a:pt x="132" y="149"/>
                </a:lnTo>
                <a:cubicBezTo>
                  <a:pt x="131" y="151"/>
                  <a:pt x="131" y="153"/>
                  <a:pt x="130" y="155"/>
                </a:cubicBezTo>
                <a:lnTo>
                  <a:pt x="123" y="156"/>
                </a:lnTo>
                <a:lnTo>
                  <a:pt x="123" y="156"/>
                </a:lnTo>
                <a:cubicBezTo>
                  <a:pt x="120" y="157"/>
                  <a:pt x="118" y="159"/>
                  <a:pt x="119" y="163"/>
                </a:cubicBezTo>
                <a:lnTo>
                  <a:pt x="120" y="174"/>
                </a:lnTo>
                <a:lnTo>
                  <a:pt x="120" y="174"/>
                </a:lnTo>
                <a:cubicBezTo>
                  <a:pt x="120" y="177"/>
                  <a:pt x="122" y="179"/>
                  <a:pt x="125" y="179"/>
                </a:cubicBezTo>
                <a:lnTo>
                  <a:pt x="133" y="178"/>
                </a:lnTo>
                <a:lnTo>
                  <a:pt x="133" y="178"/>
                </a:lnTo>
                <a:cubicBezTo>
                  <a:pt x="134" y="180"/>
                  <a:pt x="135" y="182"/>
                  <a:pt x="136" y="184"/>
                </a:cubicBezTo>
                <a:lnTo>
                  <a:pt x="132" y="189"/>
                </a:lnTo>
                <a:lnTo>
                  <a:pt x="132" y="189"/>
                </a:lnTo>
                <a:cubicBezTo>
                  <a:pt x="130" y="191"/>
                  <a:pt x="131" y="195"/>
                  <a:pt x="133" y="197"/>
                </a:cubicBezTo>
                <a:lnTo>
                  <a:pt x="142" y="204"/>
                </a:lnTo>
                <a:lnTo>
                  <a:pt x="142" y="204"/>
                </a:lnTo>
                <a:cubicBezTo>
                  <a:pt x="145" y="206"/>
                  <a:pt x="149" y="206"/>
                  <a:pt x="151" y="203"/>
                </a:cubicBezTo>
                <a:lnTo>
                  <a:pt x="155" y="198"/>
                </a:lnTo>
                <a:lnTo>
                  <a:pt x="155" y="198"/>
                </a:lnTo>
                <a:cubicBezTo>
                  <a:pt x="157" y="198"/>
                  <a:pt x="159" y="199"/>
                  <a:pt x="161" y="199"/>
                </a:cubicBezTo>
                <a:lnTo>
                  <a:pt x="162" y="206"/>
                </a:lnTo>
                <a:lnTo>
                  <a:pt x="162" y="206"/>
                </a:lnTo>
                <a:cubicBezTo>
                  <a:pt x="162" y="209"/>
                  <a:pt x="164" y="211"/>
                  <a:pt x="167" y="211"/>
                </a:cubicBezTo>
                <a:lnTo>
                  <a:pt x="179" y="209"/>
                </a:lnTo>
                <a:lnTo>
                  <a:pt x="179" y="209"/>
                </a:lnTo>
                <a:cubicBezTo>
                  <a:pt x="182" y="209"/>
                  <a:pt x="185" y="206"/>
                  <a:pt x="184" y="203"/>
                </a:cubicBezTo>
                <a:lnTo>
                  <a:pt x="184" y="197"/>
                </a:lnTo>
                <a:lnTo>
                  <a:pt x="184" y="197"/>
                </a:lnTo>
                <a:cubicBezTo>
                  <a:pt x="185" y="196"/>
                  <a:pt x="187" y="195"/>
                  <a:pt x="189" y="193"/>
                </a:cubicBezTo>
                <a:lnTo>
                  <a:pt x="194" y="197"/>
                </a:lnTo>
                <a:lnTo>
                  <a:pt x="194" y="197"/>
                </a:lnTo>
                <a:cubicBezTo>
                  <a:pt x="196" y="199"/>
                  <a:pt x="200" y="199"/>
                  <a:pt x="202" y="196"/>
                </a:cubicBezTo>
                <a:lnTo>
                  <a:pt x="209" y="187"/>
                </a:lnTo>
                <a:lnTo>
                  <a:pt x="209" y="187"/>
                </a:lnTo>
                <a:cubicBezTo>
                  <a:pt x="211" y="185"/>
                  <a:pt x="211" y="181"/>
                  <a:pt x="208" y="179"/>
                </a:cubicBezTo>
                <a:lnTo>
                  <a:pt x="203" y="175"/>
                </a:lnTo>
                <a:lnTo>
                  <a:pt x="203" y="175"/>
                </a:lnTo>
                <a:cubicBezTo>
                  <a:pt x="204" y="173"/>
                  <a:pt x="204" y="171"/>
                  <a:pt x="205" y="169"/>
                </a:cubicBezTo>
                <a:lnTo>
                  <a:pt x="211" y="168"/>
                </a:lnTo>
                <a:lnTo>
                  <a:pt x="211" y="168"/>
                </a:lnTo>
                <a:cubicBezTo>
                  <a:pt x="214" y="168"/>
                  <a:pt x="216" y="165"/>
                  <a:pt x="216" y="162"/>
                </a:cubicBezTo>
                <a:lnTo>
                  <a:pt x="215" y="151"/>
                </a:lnTo>
                <a:close/>
                <a:moveTo>
                  <a:pt x="197" y="162"/>
                </a:moveTo>
                <a:lnTo>
                  <a:pt x="197" y="165"/>
                </a:lnTo>
                <a:lnTo>
                  <a:pt x="197" y="165"/>
                </a:lnTo>
                <a:cubicBezTo>
                  <a:pt x="197" y="168"/>
                  <a:pt x="196" y="172"/>
                  <a:pt x="194" y="175"/>
                </a:cubicBezTo>
                <a:lnTo>
                  <a:pt x="193" y="178"/>
                </a:lnTo>
                <a:lnTo>
                  <a:pt x="201" y="184"/>
                </a:lnTo>
                <a:lnTo>
                  <a:pt x="197" y="189"/>
                </a:lnTo>
                <a:lnTo>
                  <a:pt x="189" y="183"/>
                </a:lnTo>
                <a:lnTo>
                  <a:pt x="186" y="185"/>
                </a:lnTo>
                <a:lnTo>
                  <a:pt x="186" y="185"/>
                </a:lnTo>
                <a:cubicBezTo>
                  <a:pt x="184" y="187"/>
                  <a:pt x="181" y="189"/>
                  <a:pt x="178" y="190"/>
                </a:cubicBezTo>
                <a:lnTo>
                  <a:pt x="174" y="191"/>
                </a:lnTo>
                <a:lnTo>
                  <a:pt x="176" y="202"/>
                </a:lnTo>
                <a:lnTo>
                  <a:pt x="169" y="202"/>
                </a:lnTo>
                <a:lnTo>
                  <a:pt x="168" y="192"/>
                </a:lnTo>
                <a:lnTo>
                  <a:pt x="165" y="192"/>
                </a:lnTo>
                <a:lnTo>
                  <a:pt x="165" y="192"/>
                </a:lnTo>
                <a:cubicBezTo>
                  <a:pt x="161" y="191"/>
                  <a:pt x="158" y="190"/>
                  <a:pt x="155" y="189"/>
                </a:cubicBezTo>
                <a:lnTo>
                  <a:pt x="152" y="187"/>
                </a:lnTo>
                <a:lnTo>
                  <a:pt x="145" y="196"/>
                </a:lnTo>
                <a:lnTo>
                  <a:pt x="140" y="192"/>
                </a:lnTo>
                <a:lnTo>
                  <a:pt x="147" y="184"/>
                </a:lnTo>
                <a:lnTo>
                  <a:pt x="145" y="181"/>
                </a:lnTo>
                <a:lnTo>
                  <a:pt x="145" y="181"/>
                </a:lnTo>
                <a:cubicBezTo>
                  <a:pt x="143" y="178"/>
                  <a:pt x="141" y="175"/>
                  <a:pt x="140" y="172"/>
                </a:cubicBezTo>
                <a:lnTo>
                  <a:pt x="139" y="169"/>
                </a:lnTo>
                <a:lnTo>
                  <a:pt x="128" y="170"/>
                </a:lnTo>
                <a:lnTo>
                  <a:pt x="127" y="164"/>
                </a:lnTo>
                <a:lnTo>
                  <a:pt x="138" y="163"/>
                </a:lnTo>
                <a:lnTo>
                  <a:pt x="138" y="159"/>
                </a:lnTo>
                <a:lnTo>
                  <a:pt x="138" y="159"/>
                </a:lnTo>
                <a:cubicBezTo>
                  <a:pt x="138" y="156"/>
                  <a:pt x="139" y="153"/>
                  <a:pt x="140" y="150"/>
                </a:cubicBezTo>
                <a:lnTo>
                  <a:pt x="142" y="147"/>
                </a:lnTo>
                <a:lnTo>
                  <a:pt x="134" y="140"/>
                </a:lnTo>
                <a:lnTo>
                  <a:pt x="137" y="135"/>
                </a:lnTo>
                <a:lnTo>
                  <a:pt x="146" y="142"/>
                </a:lnTo>
                <a:lnTo>
                  <a:pt x="149" y="139"/>
                </a:lnTo>
                <a:lnTo>
                  <a:pt x="149" y="139"/>
                </a:lnTo>
                <a:cubicBezTo>
                  <a:pt x="151" y="137"/>
                  <a:pt x="154" y="135"/>
                  <a:pt x="158" y="134"/>
                </a:cubicBezTo>
                <a:lnTo>
                  <a:pt x="161" y="133"/>
                </a:lnTo>
                <a:lnTo>
                  <a:pt x="159" y="122"/>
                </a:lnTo>
                <a:lnTo>
                  <a:pt x="166" y="122"/>
                </a:lnTo>
                <a:lnTo>
                  <a:pt x="167" y="132"/>
                </a:lnTo>
                <a:lnTo>
                  <a:pt x="170" y="133"/>
                </a:lnTo>
                <a:lnTo>
                  <a:pt x="170" y="133"/>
                </a:lnTo>
                <a:cubicBezTo>
                  <a:pt x="174" y="133"/>
                  <a:pt x="177" y="134"/>
                  <a:pt x="180" y="135"/>
                </a:cubicBezTo>
                <a:lnTo>
                  <a:pt x="183" y="137"/>
                </a:lnTo>
                <a:lnTo>
                  <a:pt x="190" y="128"/>
                </a:lnTo>
                <a:lnTo>
                  <a:pt x="195" y="133"/>
                </a:lnTo>
                <a:lnTo>
                  <a:pt x="188" y="141"/>
                </a:lnTo>
                <a:lnTo>
                  <a:pt x="190" y="143"/>
                </a:lnTo>
                <a:lnTo>
                  <a:pt x="190" y="143"/>
                </a:lnTo>
                <a:cubicBezTo>
                  <a:pt x="193" y="146"/>
                  <a:pt x="194" y="149"/>
                  <a:pt x="195" y="152"/>
                </a:cubicBezTo>
                <a:lnTo>
                  <a:pt x="197" y="155"/>
                </a:lnTo>
                <a:lnTo>
                  <a:pt x="207" y="154"/>
                </a:lnTo>
                <a:lnTo>
                  <a:pt x="207" y="160"/>
                </a:lnTo>
                <a:lnTo>
                  <a:pt x="197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230"/>
          <p:cNvSpPr>
            <a:spLocks noChangeArrowheads="1"/>
          </p:cNvSpPr>
          <p:nvPr/>
        </p:nvSpPr>
        <p:spPr bwMode="auto">
          <a:xfrm>
            <a:off x="3282161" y="3893135"/>
            <a:ext cx="255276" cy="214666"/>
          </a:xfrm>
          <a:custGeom>
            <a:avLst/>
            <a:gdLst>
              <a:gd name="T0" fmla="*/ 40 w 196"/>
              <a:gd name="T1" fmla="*/ 81 h 163"/>
              <a:gd name="T2" fmla="*/ 40 w 196"/>
              <a:gd name="T3" fmla="*/ 5 h 163"/>
              <a:gd name="T4" fmla="*/ 40 w 196"/>
              <a:gd name="T5" fmla="*/ 5 h 163"/>
              <a:gd name="T6" fmla="*/ 32 w 196"/>
              <a:gd name="T7" fmla="*/ 5 h 163"/>
              <a:gd name="T8" fmla="*/ 32 w 196"/>
              <a:gd name="T9" fmla="*/ 81 h 163"/>
              <a:gd name="T10" fmla="*/ 32 w 196"/>
              <a:gd name="T11" fmla="*/ 81 h 163"/>
              <a:gd name="T12" fmla="*/ 32 w 196"/>
              <a:gd name="T13" fmla="*/ 137 h 163"/>
              <a:gd name="T14" fmla="*/ 32 w 196"/>
              <a:gd name="T15" fmla="*/ 157 h 163"/>
              <a:gd name="T16" fmla="*/ 32 w 196"/>
              <a:gd name="T17" fmla="*/ 157 h 163"/>
              <a:gd name="T18" fmla="*/ 40 w 196"/>
              <a:gd name="T19" fmla="*/ 157 h 163"/>
              <a:gd name="T20" fmla="*/ 40 w 196"/>
              <a:gd name="T21" fmla="*/ 137 h 163"/>
              <a:gd name="T22" fmla="*/ 40 w 196"/>
              <a:gd name="T23" fmla="*/ 137 h 163"/>
              <a:gd name="T24" fmla="*/ 40 w 196"/>
              <a:gd name="T25" fmla="*/ 81 h 163"/>
              <a:gd name="T26" fmla="*/ 37 w 196"/>
              <a:gd name="T27" fmla="*/ 129 h 163"/>
              <a:gd name="T28" fmla="*/ 37 w 196"/>
              <a:gd name="T29" fmla="*/ 129 h 163"/>
              <a:gd name="T30" fmla="*/ 23 w 196"/>
              <a:gd name="T31" fmla="*/ 95 h 163"/>
              <a:gd name="T32" fmla="*/ 23 w 196"/>
              <a:gd name="T33" fmla="*/ 95 h 163"/>
              <a:gd name="T34" fmla="*/ 57 w 196"/>
              <a:gd name="T35" fmla="*/ 109 h 163"/>
              <a:gd name="T36" fmla="*/ 57 w 196"/>
              <a:gd name="T37" fmla="*/ 109 h 163"/>
              <a:gd name="T38" fmla="*/ 37 w 196"/>
              <a:gd name="T39" fmla="*/ 129 h 163"/>
              <a:gd name="T40" fmla="*/ 163 w 196"/>
              <a:gd name="T41" fmla="*/ 64 h 163"/>
              <a:gd name="T42" fmla="*/ 163 w 196"/>
              <a:gd name="T43" fmla="*/ 5 h 163"/>
              <a:gd name="T44" fmla="*/ 163 w 196"/>
              <a:gd name="T45" fmla="*/ 5 h 163"/>
              <a:gd name="T46" fmla="*/ 154 w 196"/>
              <a:gd name="T47" fmla="*/ 5 h 163"/>
              <a:gd name="T48" fmla="*/ 154 w 196"/>
              <a:gd name="T49" fmla="*/ 64 h 163"/>
              <a:gd name="T50" fmla="*/ 154 w 196"/>
              <a:gd name="T51" fmla="*/ 64 h 163"/>
              <a:gd name="T52" fmla="*/ 154 w 196"/>
              <a:gd name="T53" fmla="*/ 120 h 163"/>
              <a:gd name="T54" fmla="*/ 154 w 196"/>
              <a:gd name="T55" fmla="*/ 157 h 163"/>
              <a:gd name="T56" fmla="*/ 154 w 196"/>
              <a:gd name="T57" fmla="*/ 157 h 163"/>
              <a:gd name="T58" fmla="*/ 163 w 196"/>
              <a:gd name="T59" fmla="*/ 157 h 163"/>
              <a:gd name="T60" fmla="*/ 163 w 196"/>
              <a:gd name="T61" fmla="*/ 121 h 163"/>
              <a:gd name="T62" fmla="*/ 163 w 196"/>
              <a:gd name="T63" fmla="*/ 121 h 163"/>
              <a:gd name="T64" fmla="*/ 163 w 196"/>
              <a:gd name="T65" fmla="*/ 64 h 163"/>
              <a:gd name="T66" fmla="*/ 159 w 196"/>
              <a:gd name="T67" fmla="*/ 112 h 163"/>
              <a:gd name="T68" fmla="*/ 159 w 196"/>
              <a:gd name="T69" fmla="*/ 112 h 163"/>
              <a:gd name="T70" fmla="*/ 144 w 196"/>
              <a:gd name="T71" fmla="*/ 78 h 163"/>
              <a:gd name="T72" fmla="*/ 144 w 196"/>
              <a:gd name="T73" fmla="*/ 78 h 163"/>
              <a:gd name="T74" fmla="*/ 179 w 196"/>
              <a:gd name="T75" fmla="*/ 92 h 163"/>
              <a:gd name="T76" fmla="*/ 179 w 196"/>
              <a:gd name="T77" fmla="*/ 92 h 163"/>
              <a:gd name="T78" fmla="*/ 159 w 196"/>
              <a:gd name="T79" fmla="*/ 112 h 163"/>
              <a:gd name="T80" fmla="*/ 101 w 196"/>
              <a:gd name="T81" fmla="*/ 20 h 163"/>
              <a:gd name="T82" fmla="*/ 101 w 196"/>
              <a:gd name="T83" fmla="*/ 5 h 163"/>
              <a:gd name="T84" fmla="*/ 101 w 196"/>
              <a:gd name="T85" fmla="*/ 5 h 163"/>
              <a:gd name="T86" fmla="*/ 93 w 196"/>
              <a:gd name="T87" fmla="*/ 5 h 163"/>
              <a:gd name="T88" fmla="*/ 93 w 196"/>
              <a:gd name="T89" fmla="*/ 20 h 163"/>
              <a:gd name="T90" fmla="*/ 93 w 196"/>
              <a:gd name="T91" fmla="*/ 20 h 163"/>
              <a:gd name="T92" fmla="*/ 93 w 196"/>
              <a:gd name="T93" fmla="*/ 76 h 163"/>
              <a:gd name="T94" fmla="*/ 93 w 196"/>
              <a:gd name="T95" fmla="*/ 157 h 163"/>
              <a:gd name="T96" fmla="*/ 93 w 196"/>
              <a:gd name="T97" fmla="*/ 157 h 163"/>
              <a:gd name="T98" fmla="*/ 101 w 196"/>
              <a:gd name="T99" fmla="*/ 157 h 163"/>
              <a:gd name="T100" fmla="*/ 101 w 196"/>
              <a:gd name="T101" fmla="*/ 76 h 163"/>
              <a:gd name="T102" fmla="*/ 101 w 196"/>
              <a:gd name="T103" fmla="*/ 76 h 163"/>
              <a:gd name="T104" fmla="*/ 101 w 196"/>
              <a:gd name="T105" fmla="*/ 20 h 163"/>
              <a:gd name="T106" fmla="*/ 98 w 196"/>
              <a:gd name="T107" fmla="*/ 68 h 163"/>
              <a:gd name="T108" fmla="*/ 98 w 196"/>
              <a:gd name="T109" fmla="*/ 68 h 163"/>
              <a:gd name="T110" fmla="*/ 83 w 196"/>
              <a:gd name="T111" fmla="*/ 34 h 163"/>
              <a:gd name="T112" fmla="*/ 83 w 196"/>
              <a:gd name="T113" fmla="*/ 34 h 163"/>
              <a:gd name="T114" fmla="*/ 118 w 196"/>
              <a:gd name="T115" fmla="*/ 48 h 163"/>
              <a:gd name="T116" fmla="*/ 118 w 196"/>
              <a:gd name="T117" fmla="*/ 48 h 163"/>
              <a:gd name="T118" fmla="*/ 98 w 196"/>
              <a:gd name="T119" fmla="*/ 6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6" h="163">
                <a:moveTo>
                  <a:pt x="40" y="81"/>
                </a:moveTo>
                <a:lnTo>
                  <a:pt x="40" y="5"/>
                </a:lnTo>
                <a:lnTo>
                  <a:pt x="40" y="5"/>
                </a:lnTo>
                <a:cubicBezTo>
                  <a:pt x="40" y="0"/>
                  <a:pt x="32" y="0"/>
                  <a:pt x="32" y="5"/>
                </a:cubicBezTo>
                <a:lnTo>
                  <a:pt x="32" y="81"/>
                </a:lnTo>
                <a:lnTo>
                  <a:pt x="32" y="81"/>
                </a:lnTo>
                <a:cubicBezTo>
                  <a:pt x="0" y="87"/>
                  <a:pt x="0" y="132"/>
                  <a:pt x="32" y="137"/>
                </a:cubicBezTo>
                <a:lnTo>
                  <a:pt x="32" y="157"/>
                </a:lnTo>
                <a:lnTo>
                  <a:pt x="32" y="157"/>
                </a:lnTo>
                <a:cubicBezTo>
                  <a:pt x="32" y="162"/>
                  <a:pt x="40" y="162"/>
                  <a:pt x="40" y="157"/>
                </a:cubicBezTo>
                <a:lnTo>
                  <a:pt x="40" y="137"/>
                </a:lnTo>
                <a:lnTo>
                  <a:pt x="40" y="137"/>
                </a:lnTo>
                <a:cubicBezTo>
                  <a:pt x="73" y="133"/>
                  <a:pt x="73" y="85"/>
                  <a:pt x="40" y="81"/>
                </a:cubicBezTo>
                <a:close/>
                <a:moveTo>
                  <a:pt x="37" y="129"/>
                </a:moveTo>
                <a:lnTo>
                  <a:pt x="37" y="129"/>
                </a:lnTo>
                <a:cubicBezTo>
                  <a:pt x="19" y="129"/>
                  <a:pt x="10" y="108"/>
                  <a:pt x="23" y="95"/>
                </a:cubicBezTo>
                <a:lnTo>
                  <a:pt x="23" y="95"/>
                </a:lnTo>
                <a:cubicBezTo>
                  <a:pt x="35" y="82"/>
                  <a:pt x="57" y="91"/>
                  <a:pt x="57" y="109"/>
                </a:cubicBezTo>
                <a:lnTo>
                  <a:pt x="57" y="109"/>
                </a:lnTo>
                <a:cubicBezTo>
                  <a:pt x="57" y="120"/>
                  <a:pt x="48" y="129"/>
                  <a:pt x="37" y="129"/>
                </a:cubicBezTo>
                <a:close/>
                <a:moveTo>
                  <a:pt x="163" y="64"/>
                </a:moveTo>
                <a:lnTo>
                  <a:pt x="163" y="5"/>
                </a:lnTo>
                <a:lnTo>
                  <a:pt x="163" y="5"/>
                </a:lnTo>
                <a:cubicBezTo>
                  <a:pt x="163" y="0"/>
                  <a:pt x="154" y="0"/>
                  <a:pt x="154" y="5"/>
                </a:cubicBezTo>
                <a:lnTo>
                  <a:pt x="154" y="64"/>
                </a:lnTo>
                <a:lnTo>
                  <a:pt x="154" y="64"/>
                </a:lnTo>
                <a:cubicBezTo>
                  <a:pt x="122" y="69"/>
                  <a:pt x="122" y="116"/>
                  <a:pt x="154" y="120"/>
                </a:cubicBezTo>
                <a:lnTo>
                  <a:pt x="154" y="157"/>
                </a:lnTo>
                <a:lnTo>
                  <a:pt x="154" y="157"/>
                </a:lnTo>
                <a:cubicBezTo>
                  <a:pt x="154" y="162"/>
                  <a:pt x="163" y="162"/>
                  <a:pt x="163" y="157"/>
                </a:cubicBezTo>
                <a:lnTo>
                  <a:pt x="163" y="121"/>
                </a:lnTo>
                <a:lnTo>
                  <a:pt x="163" y="121"/>
                </a:lnTo>
                <a:cubicBezTo>
                  <a:pt x="195" y="116"/>
                  <a:pt x="195" y="69"/>
                  <a:pt x="163" y="64"/>
                </a:cubicBezTo>
                <a:close/>
                <a:moveTo>
                  <a:pt x="159" y="112"/>
                </a:moveTo>
                <a:lnTo>
                  <a:pt x="159" y="112"/>
                </a:lnTo>
                <a:cubicBezTo>
                  <a:pt x="141" y="112"/>
                  <a:pt x="132" y="91"/>
                  <a:pt x="144" y="78"/>
                </a:cubicBezTo>
                <a:lnTo>
                  <a:pt x="144" y="78"/>
                </a:lnTo>
                <a:cubicBezTo>
                  <a:pt x="157" y="66"/>
                  <a:pt x="179" y="75"/>
                  <a:pt x="179" y="92"/>
                </a:cubicBezTo>
                <a:lnTo>
                  <a:pt x="179" y="92"/>
                </a:lnTo>
                <a:cubicBezTo>
                  <a:pt x="179" y="104"/>
                  <a:pt x="170" y="112"/>
                  <a:pt x="159" y="112"/>
                </a:cubicBezTo>
                <a:close/>
                <a:moveTo>
                  <a:pt x="101" y="20"/>
                </a:moveTo>
                <a:lnTo>
                  <a:pt x="101" y="5"/>
                </a:lnTo>
                <a:lnTo>
                  <a:pt x="101" y="5"/>
                </a:lnTo>
                <a:cubicBezTo>
                  <a:pt x="101" y="0"/>
                  <a:pt x="93" y="0"/>
                  <a:pt x="93" y="5"/>
                </a:cubicBezTo>
                <a:lnTo>
                  <a:pt x="93" y="20"/>
                </a:lnTo>
                <a:lnTo>
                  <a:pt x="93" y="20"/>
                </a:lnTo>
                <a:cubicBezTo>
                  <a:pt x="61" y="25"/>
                  <a:pt x="61" y="71"/>
                  <a:pt x="93" y="76"/>
                </a:cubicBezTo>
                <a:lnTo>
                  <a:pt x="93" y="157"/>
                </a:lnTo>
                <a:lnTo>
                  <a:pt x="93" y="157"/>
                </a:lnTo>
                <a:cubicBezTo>
                  <a:pt x="93" y="162"/>
                  <a:pt x="101" y="162"/>
                  <a:pt x="101" y="157"/>
                </a:cubicBezTo>
                <a:lnTo>
                  <a:pt x="101" y="76"/>
                </a:lnTo>
                <a:lnTo>
                  <a:pt x="101" y="76"/>
                </a:lnTo>
                <a:cubicBezTo>
                  <a:pt x="134" y="72"/>
                  <a:pt x="134" y="25"/>
                  <a:pt x="101" y="20"/>
                </a:cubicBezTo>
                <a:close/>
                <a:moveTo>
                  <a:pt x="98" y="68"/>
                </a:moveTo>
                <a:lnTo>
                  <a:pt x="98" y="68"/>
                </a:lnTo>
                <a:cubicBezTo>
                  <a:pt x="80" y="68"/>
                  <a:pt x="71" y="46"/>
                  <a:pt x="83" y="34"/>
                </a:cubicBezTo>
                <a:lnTo>
                  <a:pt x="83" y="34"/>
                </a:lnTo>
                <a:cubicBezTo>
                  <a:pt x="96" y="21"/>
                  <a:pt x="118" y="30"/>
                  <a:pt x="118" y="48"/>
                </a:cubicBezTo>
                <a:lnTo>
                  <a:pt x="118" y="48"/>
                </a:lnTo>
                <a:cubicBezTo>
                  <a:pt x="118" y="59"/>
                  <a:pt x="109" y="68"/>
                  <a:pt x="98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231"/>
          <p:cNvSpPr>
            <a:spLocks noChangeArrowheads="1"/>
          </p:cNvSpPr>
          <p:nvPr/>
        </p:nvSpPr>
        <p:spPr bwMode="auto">
          <a:xfrm>
            <a:off x="3264758" y="2181625"/>
            <a:ext cx="290086" cy="232073"/>
          </a:xfrm>
          <a:custGeom>
            <a:avLst/>
            <a:gdLst>
              <a:gd name="T0" fmla="*/ 75 w 222"/>
              <a:gd name="T1" fmla="*/ 174 h 175"/>
              <a:gd name="T2" fmla="*/ 0 w 222"/>
              <a:gd name="T3" fmla="*/ 149 h 175"/>
              <a:gd name="T4" fmla="*/ 16 w 222"/>
              <a:gd name="T5" fmla="*/ 149 h 175"/>
              <a:gd name="T6" fmla="*/ 18 w 222"/>
              <a:gd name="T7" fmla="*/ 149 h 175"/>
              <a:gd name="T8" fmla="*/ 62 w 222"/>
              <a:gd name="T9" fmla="*/ 137 h 175"/>
              <a:gd name="T10" fmla="*/ 28 w 222"/>
              <a:gd name="T11" fmla="*/ 99 h 175"/>
              <a:gd name="T12" fmla="*/ 35 w 222"/>
              <a:gd name="T13" fmla="*/ 101 h 175"/>
              <a:gd name="T14" fmla="*/ 16 w 222"/>
              <a:gd name="T15" fmla="*/ 59 h 175"/>
              <a:gd name="T16" fmla="*/ 22 w 222"/>
              <a:gd name="T17" fmla="*/ 62 h 175"/>
              <a:gd name="T18" fmla="*/ 25 w 222"/>
              <a:gd name="T19" fmla="*/ 63 h 175"/>
              <a:gd name="T20" fmla="*/ 25 w 222"/>
              <a:gd name="T21" fmla="*/ 6 h 175"/>
              <a:gd name="T22" fmla="*/ 30 w 222"/>
              <a:gd name="T23" fmla="*/ 11 h 175"/>
              <a:gd name="T24" fmla="*/ 106 w 222"/>
              <a:gd name="T25" fmla="*/ 52 h 175"/>
              <a:gd name="T26" fmla="*/ 106 w 222"/>
              <a:gd name="T27" fmla="*/ 48 h 175"/>
              <a:gd name="T28" fmla="*/ 151 w 222"/>
              <a:gd name="T29" fmla="*/ 2 h 175"/>
              <a:gd name="T30" fmla="*/ 183 w 222"/>
              <a:gd name="T31" fmla="*/ 15 h 175"/>
              <a:gd name="T32" fmla="*/ 216 w 222"/>
              <a:gd name="T33" fmla="*/ 0 h 175"/>
              <a:gd name="T34" fmla="*/ 212 w 222"/>
              <a:gd name="T35" fmla="*/ 11 h 175"/>
              <a:gd name="T36" fmla="*/ 204 w 222"/>
              <a:gd name="T37" fmla="*/ 25 h 175"/>
              <a:gd name="T38" fmla="*/ 221 w 222"/>
              <a:gd name="T39" fmla="*/ 17 h 175"/>
              <a:gd name="T40" fmla="*/ 216 w 222"/>
              <a:gd name="T41" fmla="*/ 28 h 175"/>
              <a:gd name="T42" fmla="*/ 197 w 222"/>
              <a:gd name="T43" fmla="*/ 48 h 175"/>
              <a:gd name="T44" fmla="*/ 165 w 222"/>
              <a:gd name="T45" fmla="*/ 134 h 175"/>
              <a:gd name="T46" fmla="*/ 75 w 222"/>
              <a:gd name="T47" fmla="*/ 174 h 175"/>
              <a:gd name="T48" fmla="*/ 31 w 222"/>
              <a:gd name="T49" fmla="*/ 156 h 175"/>
              <a:gd name="T50" fmla="*/ 75 w 222"/>
              <a:gd name="T51" fmla="*/ 165 h 175"/>
              <a:gd name="T52" fmla="*/ 159 w 222"/>
              <a:gd name="T53" fmla="*/ 129 h 175"/>
              <a:gd name="T54" fmla="*/ 189 w 222"/>
              <a:gd name="T55" fmla="*/ 46 h 175"/>
              <a:gd name="T56" fmla="*/ 191 w 222"/>
              <a:gd name="T57" fmla="*/ 42 h 175"/>
              <a:gd name="T58" fmla="*/ 202 w 222"/>
              <a:gd name="T59" fmla="*/ 34 h 175"/>
              <a:gd name="T60" fmla="*/ 190 w 222"/>
              <a:gd name="T61" fmla="*/ 36 h 175"/>
              <a:gd name="T62" fmla="*/ 185 w 222"/>
              <a:gd name="T63" fmla="*/ 30 h 175"/>
              <a:gd name="T64" fmla="*/ 188 w 222"/>
              <a:gd name="T65" fmla="*/ 28 h 175"/>
              <a:gd name="T66" fmla="*/ 198 w 222"/>
              <a:gd name="T67" fmla="*/ 19 h 175"/>
              <a:gd name="T68" fmla="*/ 181 w 222"/>
              <a:gd name="T69" fmla="*/ 24 h 175"/>
              <a:gd name="T70" fmla="*/ 179 w 222"/>
              <a:gd name="T71" fmla="*/ 23 h 175"/>
              <a:gd name="T72" fmla="*/ 151 w 222"/>
              <a:gd name="T73" fmla="*/ 10 h 175"/>
              <a:gd name="T74" fmla="*/ 114 w 222"/>
              <a:gd name="T75" fmla="*/ 48 h 175"/>
              <a:gd name="T76" fmla="*/ 117 w 222"/>
              <a:gd name="T77" fmla="*/ 60 h 175"/>
              <a:gd name="T78" fmla="*/ 111 w 222"/>
              <a:gd name="T79" fmla="*/ 60 h 175"/>
              <a:gd name="T80" fmla="*/ 27 w 222"/>
              <a:gd name="T81" fmla="*/ 21 h 175"/>
              <a:gd name="T82" fmla="*/ 49 w 222"/>
              <a:gd name="T83" fmla="*/ 74 h 175"/>
              <a:gd name="T84" fmla="*/ 37 w 222"/>
              <a:gd name="T85" fmla="*/ 74 h 175"/>
              <a:gd name="T86" fmla="*/ 25 w 222"/>
              <a:gd name="T87" fmla="*/ 72 h 175"/>
              <a:gd name="T88" fmla="*/ 72 w 222"/>
              <a:gd name="T89" fmla="*/ 105 h 175"/>
              <a:gd name="T90" fmla="*/ 56 w 222"/>
              <a:gd name="T91" fmla="*/ 110 h 175"/>
              <a:gd name="T92" fmla="*/ 46 w 222"/>
              <a:gd name="T93" fmla="*/ 111 h 175"/>
              <a:gd name="T94" fmla="*/ 42 w 222"/>
              <a:gd name="T95" fmla="*/ 111 h 175"/>
              <a:gd name="T96" fmla="*/ 85 w 222"/>
              <a:gd name="T97" fmla="*/ 131 h 175"/>
              <a:gd name="T98" fmla="*/ 76 w 222"/>
              <a:gd name="T99" fmla="*/ 13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2" h="175">
                <a:moveTo>
                  <a:pt x="75" y="174"/>
                </a:moveTo>
                <a:lnTo>
                  <a:pt x="75" y="174"/>
                </a:lnTo>
                <a:cubicBezTo>
                  <a:pt x="53" y="174"/>
                  <a:pt x="32" y="168"/>
                  <a:pt x="13" y="157"/>
                </a:cubicBezTo>
                <a:lnTo>
                  <a:pt x="0" y="149"/>
                </a:lnTo>
                <a:lnTo>
                  <a:pt x="16" y="149"/>
                </a:lnTo>
                <a:lnTo>
                  <a:pt x="16" y="149"/>
                </a:lnTo>
                <a:cubicBezTo>
                  <a:pt x="16" y="149"/>
                  <a:pt x="16" y="149"/>
                  <a:pt x="18" y="149"/>
                </a:cubicBezTo>
                <a:lnTo>
                  <a:pt x="18" y="149"/>
                </a:lnTo>
                <a:cubicBezTo>
                  <a:pt x="34" y="149"/>
                  <a:pt x="49" y="145"/>
                  <a:pt x="62" y="137"/>
                </a:cubicBezTo>
                <a:lnTo>
                  <a:pt x="62" y="137"/>
                </a:lnTo>
                <a:cubicBezTo>
                  <a:pt x="47" y="133"/>
                  <a:pt x="36" y="121"/>
                  <a:pt x="31" y="107"/>
                </a:cubicBezTo>
                <a:lnTo>
                  <a:pt x="28" y="99"/>
                </a:lnTo>
                <a:lnTo>
                  <a:pt x="35" y="101"/>
                </a:lnTo>
                <a:lnTo>
                  <a:pt x="35" y="101"/>
                </a:lnTo>
                <a:cubicBezTo>
                  <a:pt x="24" y="93"/>
                  <a:pt x="17" y="80"/>
                  <a:pt x="16" y="66"/>
                </a:cubicBezTo>
                <a:lnTo>
                  <a:pt x="16" y="59"/>
                </a:lnTo>
                <a:lnTo>
                  <a:pt x="22" y="62"/>
                </a:lnTo>
                <a:lnTo>
                  <a:pt x="22" y="62"/>
                </a:lnTo>
                <a:cubicBezTo>
                  <a:pt x="23" y="63"/>
                  <a:pt x="25" y="63"/>
                  <a:pt x="25" y="63"/>
                </a:cubicBezTo>
                <a:lnTo>
                  <a:pt x="25" y="63"/>
                </a:lnTo>
                <a:cubicBezTo>
                  <a:pt x="15" y="48"/>
                  <a:pt x="13" y="28"/>
                  <a:pt x="22" y="11"/>
                </a:cubicBezTo>
                <a:lnTo>
                  <a:pt x="25" y="6"/>
                </a:lnTo>
                <a:lnTo>
                  <a:pt x="30" y="11"/>
                </a:lnTo>
                <a:lnTo>
                  <a:pt x="30" y="11"/>
                </a:lnTo>
                <a:cubicBezTo>
                  <a:pt x="48" y="35"/>
                  <a:pt x="76" y="50"/>
                  <a:pt x="106" y="52"/>
                </a:cubicBezTo>
                <a:lnTo>
                  <a:pt x="106" y="52"/>
                </a:lnTo>
                <a:cubicBezTo>
                  <a:pt x="106" y="50"/>
                  <a:pt x="106" y="48"/>
                  <a:pt x="106" y="48"/>
                </a:cubicBezTo>
                <a:lnTo>
                  <a:pt x="106" y="48"/>
                </a:lnTo>
                <a:cubicBezTo>
                  <a:pt x="105" y="22"/>
                  <a:pt x="126" y="2"/>
                  <a:pt x="151" y="2"/>
                </a:cubicBezTo>
                <a:lnTo>
                  <a:pt x="151" y="2"/>
                </a:lnTo>
                <a:cubicBezTo>
                  <a:pt x="163" y="2"/>
                  <a:pt x="175" y="7"/>
                  <a:pt x="183" y="15"/>
                </a:cubicBezTo>
                <a:lnTo>
                  <a:pt x="183" y="15"/>
                </a:lnTo>
                <a:cubicBezTo>
                  <a:pt x="191" y="13"/>
                  <a:pt x="199" y="10"/>
                  <a:pt x="206" y="6"/>
                </a:cubicBezTo>
                <a:lnTo>
                  <a:pt x="216" y="0"/>
                </a:lnTo>
                <a:lnTo>
                  <a:pt x="212" y="11"/>
                </a:lnTo>
                <a:lnTo>
                  <a:pt x="212" y="11"/>
                </a:lnTo>
                <a:cubicBezTo>
                  <a:pt x="210" y="16"/>
                  <a:pt x="207" y="21"/>
                  <a:pt x="204" y="25"/>
                </a:cubicBezTo>
                <a:lnTo>
                  <a:pt x="204" y="25"/>
                </a:lnTo>
                <a:cubicBezTo>
                  <a:pt x="206" y="24"/>
                  <a:pt x="208" y="24"/>
                  <a:pt x="210" y="23"/>
                </a:cubicBezTo>
                <a:lnTo>
                  <a:pt x="221" y="17"/>
                </a:lnTo>
                <a:lnTo>
                  <a:pt x="216" y="28"/>
                </a:lnTo>
                <a:lnTo>
                  <a:pt x="216" y="28"/>
                </a:lnTo>
                <a:cubicBezTo>
                  <a:pt x="212" y="37"/>
                  <a:pt x="206" y="44"/>
                  <a:pt x="197" y="48"/>
                </a:cubicBezTo>
                <a:lnTo>
                  <a:pt x="197" y="48"/>
                </a:lnTo>
                <a:cubicBezTo>
                  <a:pt x="199" y="78"/>
                  <a:pt x="187" y="111"/>
                  <a:pt x="165" y="134"/>
                </a:cubicBezTo>
                <a:lnTo>
                  <a:pt x="165" y="134"/>
                </a:lnTo>
                <a:cubicBezTo>
                  <a:pt x="142" y="160"/>
                  <a:pt x="110" y="174"/>
                  <a:pt x="76" y="174"/>
                </a:cubicBezTo>
                <a:lnTo>
                  <a:pt x="75" y="174"/>
                </a:lnTo>
                <a:close/>
                <a:moveTo>
                  <a:pt x="31" y="156"/>
                </a:moveTo>
                <a:lnTo>
                  <a:pt x="31" y="156"/>
                </a:lnTo>
                <a:cubicBezTo>
                  <a:pt x="45" y="162"/>
                  <a:pt x="60" y="165"/>
                  <a:pt x="75" y="165"/>
                </a:cubicBezTo>
                <a:lnTo>
                  <a:pt x="75" y="165"/>
                </a:lnTo>
                <a:lnTo>
                  <a:pt x="75" y="165"/>
                </a:lnTo>
                <a:cubicBezTo>
                  <a:pt x="107" y="166"/>
                  <a:pt x="138" y="152"/>
                  <a:pt x="159" y="129"/>
                </a:cubicBezTo>
                <a:lnTo>
                  <a:pt x="159" y="129"/>
                </a:lnTo>
                <a:cubicBezTo>
                  <a:pt x="180" y="106"/>
                  <a:pt x="191" y="74"/>
                  <a:pt x="189" y="46"/>
                </a:cubicBezTo>
                <a:lnTo>
                  <a:pt x="188" y="44"/>
                </a:lnTo>
                <a:lnTo>
                  <a:pt x="191" y="42"/>
                </a:lnTo>
                <a:lnTo>
                  <a:pt x="191" y="42"/>
                </a:lnTo>
                <a:cubicBezTo>
                  <a:pt x="195" y="40"/>
                  <a:pt x="199" y="38"/>
                  <a:pt x="202" y="34"/>
                </a:cubicBezTo>
                <a:lnTo>
                  <a:pt x="202" y="34"/>
                </a:lnTo>
                <a:cubicBezTo>
                  <a:pt x="198" y="35"/>
                  <a:pt x="194" y="36"/>
                  <a:pt x="190" y="36"/>
                </a:cubicBezTo>
                <a:lnTo>
                  <a:pt x="187" y="37"/>
                </a:lnTo>
                <a:lnTo>
                  <a:pt x="185" y="30"/>
                </a:lnTo>
                <a:lnTo>
                  <a:pt x="188" y="28"/>
                </a:lnTo>
                <a:lnTo>
                  <a:pt x="188" y="28"/>
                </a:lnTo>
                <a:cubicBezTo>
                  <a:pt x="192" y="26"/>
                  <a:pt x="195" y="23"/>
                  <a:pt x="198" y="19"/>
                </a:cubicBezTo>
                <a:lnTo>
                  <a:pt x="198" y="19"/>
                </a:lnTo>
                <a:cubicBezTo>
                  <a:pt x="193" y="21"/>
                  <a:pt x="188" y="23"/>
                  <a:pt x="183" y="24"/>
                </a:cubicBezTo>
                <a:lnTo>
                  <a:pt x="181" y="24"/>
                </a:lnTo>
                <a:lnTo>
                  <a:pt x="179" y="23"/>
                </a:lnTo>
                <a:lnTo>
                  <a:pt x="179" y="23"/>
                </a:lnTo>
                <a:cubicBezTo>
                  <a:pt x="172" y="15"/>
                  <a:pt x="162" y="10"/>
                  <a:pt x="151" y="10"/>
                </a:cubicBezTo>
                <a:lnTo>
                  <a:pt x="151" y="10"/>
                </a:lnTo>
                <a:cubicBezTo>
                  <a:pt x="131" y="10"/>
                  <a:pt x="114" y="27"/>
                  <a:pt x="114" y="48"/>
                </a:cubicBezTo>
                <a:lnTo>
                  <a:pt x="114" y="48"/>
                </a:lnTo>
                <a:cubicBezTo>
                  <a:pt x="114" y="49"/>
                  <a:pt x="115" y="54"/>
                  <a:pt x="115" y="55"/>
                </a:cubicBezTo>
                <a:lnTo>
                  <a:pt x="117" y="60"/>
                </a:lnTo>
                <a:lnTo>
                  <a:pt x="111" y="60"/>
                </a:lnTo>
                <a:lnTo>
                  <a:pt x="111" y="60"/>
                </a:lnTo>
                <a:cubicBezTo>
                  <a:pt x="79" y="60"/>
                  <a:pt x="48" y="45"/>
                  <a:pt x="27" y="21"/>
                </a:cubicBezTo>
                <a:lnTo>
                  <a:pt x="27" y="21"/>
                </a:lnTo>
                <a:cubicBezTo>
                  <a:pt x="19" y="43"/>
                  <a:pt x="33" y="61"/>
                  <a:pt x="40" y="66"/>
                </a:cubicBezTo>
                <a:lnTo>
                  <a:pt x="49" y="74"/>
                </a:lnTo>
                <a:lnTo>
                  <a:pt x="37" y="74"/>
                </a:lnTo>
                <a:lnTo>
                  <a:pt x="37" y="74"/>
                </a:lnTo>
                <a:cubicBezTo>
                  <a:pt x="33" y="74"/>
                  <a:pt x="29" y="73"/>
                  <a:pt x="25" y="72"/>
                </a:cubicBezTo>
                <a:lnTo>
                  <a:pt x="25" y="72"/>
                </a:lnTo>
                <a:cubicBezTo>
                  <a:pt x="29" y="87"/>
                  <a:pt x="41" y="98"/>
                  <a:pt x="56" y="102"/>
                </a:cubicBezTo>
                <a:lnTo>
                  <a:pt x="72" y="105"/>
                </a:lnTo>
                <a:lnTo>
                  <a:pt x="56" y="110"/>
                </a:lnTo>
                <a:lnTo>
                  <a:pt x="56" y="110"/>
                </a:lnTo>
                <a:cubicBezTo>
                  <a:pt x="53" y="111"/>
                  <a:pt x="49" y="111"/>
                  <a:pt x="46" y="111"/>
                </a:cubicBezTo>
                <a:lnTo>
                  <a:pt x="46" y="111"/>
                </a:lnTo>
                <a:cubicBezTo>
                  <a:pt x="45" y="111"/>
                  <a:pt x="43" y="111"/>
                  <a:pt x="42" y="111"/>
                </a:cubicBezTo>
                <a:lnTo>
                  <a:pt x="42" y="111"/>
                </a:lnTo>
                <a:cubicBezTo>
                  <a:pt x="48" y="122"/>
                  <a:pt x="60" y="130"/>
                  <a:pt x="74" y="131"/>
                </a:cubicBezTo>
                <a:lnTo>
                  <a:pt x="85" y="131"/>
                </a:lnTo>
                <a:lnTo>
                  <a:pt x="76" y="138"/>
                </a:lnTo>
                <a:lnTo>
                  <a:pt x="76" y="138"/>
                </a:lnTo>
                <a:cubicBezTo>
                  <a:pt x="63" y="148"/>
                  <a:pt x="47" y="154"/>
                  <a:pt x="31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232"/>
          <p:cNvSpPr>
            <a:spLocks noChangeArrowheads="1"/>
          </p:cNvSpPr>
          <p:nvPr/>
        </p:nvSpPr>
        <p:spPr bwMode="auto">
          <a:xfrm>
            <a:off x="3264758" y="4444301"/>
            <a:ext cx="290086" cy="220466"/>
          </a:xfrm>
          <a:custGeom>
            <a:avLst/>
            <a:gdLst>
              <a:gd name="T0" fmla="*/ 45 w 219"/>
              <a:gd name="T1" fmla="*/ 167 h 168"/>
              <a:gd name="T2" fmla="*/ 1 w 219"/>
              <a:gd name="T3" fmla="*/ 126 h 168"/>
              <a:gd name="T4" fmla="*/ 38 w 219"/>
              <a:gd name="T5" fmla="*/ 80 h 168"/>
              <a:gd name="T6" fmla="*/ 94 w 219"/>
              <a:gd name="T7" fmla="*/ 49 h 168"/>
              <a:gd name="T8" fmla="*/ 203 w 219"/>
              <a:gd name="T9" fmla="*/ 82 h 168"/>
              <a:gd name="T10" fmla="*/ 202 w 219"/>
              <a:gd name="T11" fmla="*/ 89 h 168"/>
              <a:gd name="T12" fmla="*/ 218 w 219"/>
              <a:gd name="T13" fmla="*/ 123 h 168"/>
              <a:gd name="T14" fmla="*/ 174 w 219"/>
              <a:gd name="T15" fmla="*/ 167 h 168"/>
              <a:gd name="T16" fmla="*/ 77 w 219"/>
              <a:gd name="T17" fmla="*/ 53 h 168"/>
              <a:gd name="T18" fmla="*/ 46 w 219"/>
              <a:gd name="T19" fmla="*/ 87 h 168"/>
              <a:gd name="T20" fmla="*/ 42 w 219"/>
              <a:gd name="T21" fmla="*/ 87 h 168"/>
              <a:gd name="T22" fmla="*/ 10 w 219"/>
              <a:gd name="T23" fmla="*/ 125 h 168"/>
              <a:gd name="T24" fmla="*/ 174 w 219"/>
              <a:gd name="T25" fmla="*/ 158 h 168"/>
              <a:gd name="T26" fmla="*/ 209 w 219"/>
              <a:gd name="T27" fmla="*/ 123 h 168"/>
              <a:gd name="T28" fmla="*/ 195 w 219"/>
              <a:gd name="T29" fmla="*/ 94 h 168"/>
              <a:gd name="T30" fmla="*/ 193 w 219"/>
              <a:gd name="T31" fmla="*/ 90 h 168"/>
              <a:gd name="T32" fmla="*/ 194 w 219"/>
              <a:gd name="T33" fmla="*/ 82 h 168"/>
              <a:gd name="T34" fmla="*/ 99 w 219"/>
              <a:gd name="T35" fmla="*/ 56 h 168"/>
              <a:gd name="T36" fmla="*/ 93 w 219"/>
              <a:gd name="T37" fmla="*/ 58 h 168"/>
              <a:gd name="T38" fmla="*/ 77 w 219"/>
              <a:gd name="T39" fmla="*/ 53 h 168"/>
              <a:gd name="T40" fmla="*/ 133 w 219"/>
              <a:gd name="T41" fmla="*/ 72 h 168"/>
              <a:gd name="T42" fmla="*/ 118 w 219"/>
              <a:gd name="T43" fmla="*/ 92 h 168"/>
              <a:gd name="T44" fmla="*/ 121 w 219"/>
              <a:gd name="T45" fmla="*/ 98 h 168"/>
              <a:gd name="T46" fmla="*/ 165 w 219"/>
              <a:gd name="T47" fmla="*/ 98 h 168"/>
              <a:gd name="T48" fmla="*/ 163 w 219"/>
              <a:gd name="T49" fmla="*/ 85 h 168"/>
              <a:gd name="T50" fmla="*/ 153 w 219"/>
              <a:gd name="T51" fmla="*/ 72 h 168"/>
              <a:gd name="T52" fmla="*/ 148 w 219"/>
              <a:gd name="T53" fmla="*/ 66 h 168"/>
              <a:gd name="T54" fmla="*/ 133 w 219"/>
              <a:gd name="T55" fmla="*/ 72 h 168"/>
              <a:gd name="T56" fmla="*/ 153 w 219"/>
              <a:gd name="T57" fmla="*/ 92 h 168"/>
              <a:gd name="T58" fmla="*/ 137 w 219"/>
              <a:gd name="T59" fmla="*/ 88 h 168"/>
              <a:gd name="T60" fmla="*/ 133 w 219"/>
              <a:gd name="T61" fmla="*/ 92 h 168"/>
              <a:gd name="T62" fmla="*/ 133 w 219"/>
              <a:gd name="T63" fmla="*/ 126 h 168"/>
              <a:gd name="T64" fmla="*/ 150 w 219"/>
              <a:gd name="T65" fmla="*/ 130 h 168"/>
              <a:gd name="T66" fmla="*/ 153 w 219"/>
              <a:gd name="T67" fmla="*/ 1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9" h="168">
                <a:moveTo>
                  <a:pt x="174" y="167"/>
                </a:moveTo>
                <a:lnTo>
                  <a:pt x="45" y="167"/>
                </a:lnTo>
                <a:lnTo>
                  <a:pt x="45" y="167"/>
                </a:lnTo>
                <a:cubicBezTo>
                  <a:pt x="23" y="167"/>
                  <a:pt x="3" y="149"/>
                  <a:pt x="1" y="126"/>
                </a:cubicBezTo>
                <a:lnTo>
                  <a:pt x="1" y="126"/>
                </a:lnTo>
                <a:cubicBezTo>
                  <a:pt x="0" y="104"/>
                  <a:pt x="15" y="83"/>
                  <a:pt x="38" y="80"/>
                </a:cubicBezTo>
                <a:lnTo>
                  <a:pt x="38" y="80"/>
                </a:lnTo>
                <a:cubicBezTo>
                  <a:pt x="40" y="52"/>
                  <a:pt x="70" y="36"/>
                  <a:pt x="94" y="49"/>
                </a:cubicBezTo>
                <a:lnTo>
                  <a:pt x="94" y="49"/>
                </a:lnTo>
                <a:cubicBezTo>
                  <a:pt x="127" y="0"/>
                  <a:pt x="203" y="24"/>
                  <a:pt x="203" y="82"/>
                </a:cubicBezTo>
                <a:lnTo>
                  <a:pt x="203" y="82"/>
                </a:lnTo>
                <a:cubicBezTo>
                  <a:pt x="203" y="84"/>
                  <a:pt x="202" y="87"/>
                  <a:pt x="202" y="89"/>
                </a:cubicBezTo>
                <a:lnTo>
                  <a:pt x="202" y="89"/>
                </a:lnTo>
                <a:cubicBezTo>
                  <a:pt x="212" y="97"/>
                  <a:pt x="218" y="110"/>
                  <a:pt x="218" y="123"/>
                </a:cubicBezTo>
                <a:lnTo>
                  <a:pt x="218" y="123"/>
                </a:lnTo>
                <a:cubicBezTo>
                  <a:pt x="218" y="147"/>
                  <a:pt x="198" y="167"/>
                  <a:pt x="174" y="167"/>
                </a:cubicBezTo>
                <a:close/>
                <a:moveTo>
                  <a:pt x="77" y="53"/>
                </a:moveTo>
                <a:lnTo>
                  <a:pt x="77" y="53"/>
                </a:lnTo>
                <a:cubicBezTo>
                  <a:pt x="60" y="53"/>
                  <a:pt x="46" y="66"/>
                  <a:pt x="46" y="83"/>
                </a:cubicBezTo>
                <a:lnTo>
                  <a:pt x="46" y="87"/>
                </a:lnTo>
                <a:lnTo>
                  <a:pt x="42" y="87"/>
                </a:lnTo>
                <a:lnTo>
                  <a:pt x="42" y="87"/>
                </a:lnTo>
                <a:cubicBezTo>
                  <a:pt x="23" y="89"/>
                  <a:pt x="9" y="105"/>
                  <a:pt x="10" y="125"/>
                </a:cubicBezTo>
                <a:lnTo>
                  <a:pt x="10" y="125"/>
                </a:lnTo>
                <a:cubicBezTo>
                  <a:pt x="11" y="144"/>
                  <a:pt x="26" y="158"/>
                  <a:pt x="45" y="158"/>
                </a:cubicBezTo>
                <a:lnTo>
                  <a:pt x="174" y="158"/>
                </a:lnTo>
                <a:lnTo>
                  <a:pt x="174" y="158"/>
                </a:lnTo>
                <a:cubicBezTo>
                  <a:pt x="194" y="158"/>
                  <a:pt x="209" y="143"/>
                  <a:pt x="209" y="123"/>
                </a:cubicBezTo>
                <a:lnTo>
                  <a:pt x="209" y="123"/>
                </a:lnTo>
                <a:cubicBezTo>
                  <a:pt x="210" y="111"/>
                  <a:pt x="204" y="101"/>
                  <a:pt x="195" y="94"/>
                </a:cubicBezTo>
                <a:lnTo>
                  <a:pt x="193" y="93"/>
                </a:lnTo>
                <a:lnTo>
                  <a:pt x="193" y="90"/>
                </a:lnTo>
                <a:lnTo>
                  <a:pt x="193" y="90"/>
                </a:lnTo>
                <a:cubicBezTo>
                  <a:pt x="194" y="87"/>
                  <a:pt x="194" y="85"/>
                  <a:pt x="194" y="82"/>
                </a:cubicBezTo>
                <a:lnTo>
                  <a:pt x="194" y="82"/>
                </a:lnTo>
                <a:cubicBezTo>
                  <a:pt x="194" y="30"/>
                  <a:pt x="126" y="11"/>
                  <a:pt x="99" y="56"/>
                </a:cubicBezTo>
                <a:lnTo>
                  <a:pt x="97" y="60"/>
                </a:lnTo>
                <a:lnTo>
                  <a:pt x="93" y="58"/>
                </a:lnTo>
                <a:lnTo>
                  <a:pt x="93" y="58"/>
                </a:lnTo>
                <a:cubicBezTo>
                  <a:pt x="88" y="54"/>
                  <a:pt x="83" y="53"/>
                  <a:pt x="77" y="53"/>
                </a:cubicBezTo>
                <a:close/>
                <a:moveTo>
                  <a:pt x="133" y="72"/>
                </a:moveTo>
                <a:lnTo>
                  <a:pt x="133" y="72"/>
                </a:lnTo>
                <a:cubicBezTo>
                  <a:pt x="130" y="76"/>
                  <a:pt x="126" y="82"/>
                  <a:pt x="123" y="85"/>
                </a:cubicBezTo>
                <a:lnTo>
                  <a:pt x="118" y="92"/>
                </a:lnTo>
                <a:lnTo>
                  <a:pt x="118" y="92"/>
                </a:lnTo>
                <a:cubicBezTo>
                  <a:pt x="115" y="95"/>
                  <a:pt x="117" y="98"/>
                  <a:pt x="121" y="98"/>
                </a:cubicBezTo>
                <a:lnTo>
                  <a:pt x="165" y="98"/>
                </a:lnTo>
                <a:lnTo>
                  <a:pt x="165" y="98"/>
                </a:lnTo>
                <a:cubicBezTo>
                  <a:pt x="169" y="98"/>
                  <a:pt x="171" y="95"/>
                  <a:pt x="168" y="92"/>
                </a:cubicBezTo>
                <a:lnTo>
                  <a:pt x="163" y="85"/>
                </a:lnTo>
                <a:lnTo>
                  <a:pt x="163" y="85"/>
                </a:lnTo>
                <a:cubicBezTo>
                  <a:pt x="160" y="82"/>
                  <a:pt x="156" y="76"/>
                  <a:pt x="153" y="72"/>
                </a:cubicBezTo>
                <a:lnTo>
                  <a:pt x="148" y="66"/>
                </a:lnTo>
                <a:lnTo>
                  <a:pt x="148" y="66"/>
                </a:lnTo>
                <a:cubicBezTo>
                  <a:pt x="146" y="63"/>
                  <a:pt x="141" y="63"/>
                  <a:pt x="138" y="66"/>
                </a:cubicBezTo>
                <a:lnTo>
                  <a:pt x="133" y="72"/>
                </a:lnTo>
                <a:close/>
                <a:moveTo>
                  <a:pt x="153" y="92"/>
                </a:moveTo>
                <a:lnTo>
                  <a:pt x="153" y="92"/>
                </a:lnTo>
                <a:cubicBezTo>
                  <a:pt x="153" y="90"/>
                  <a:pt x="152" y="88"/>
                  <a:pt x="150" y="88"/>
                </a:cubicBezTo>
                <a:lnTo>
                  <a:pt x="137" y="88"/>
                </a:lnTo>
                <a:lnTo>
                  <a:pt x="137" y="88"/>
                </a:lnTo>
                <a:cubicBezTo>
                  <a:pt x="135" y="88"/>
                  <a:pt x="133" y="90"/>
                  <a:pt x="133" y="92"/>
                </a:cubicBezTo>
                <a:lnTo>
                  <a:pt x="133" y="126"/>
                </a:lnTo>
                <a:lnTo>
                  <a:pt x="133" y="126"/>
                </a:lnTo>
                <a:cubicBezTo>
                  <a:pt x="133" y="128"/>
                  <a:pt x="135" y="130"/>
                  <a:pt x="137" y="130"/>
                </a:cubicBezTo>
                <a:lnTo>
                  <a:pt x="150" y="130"/>
                </a:lnTo>
                <a:lnTo>
                  <a:pt x="150" y="130"/>
                </a:lnTo>
                <a:cubicBezTo>
                  <a:pt x="152" y="130"/>
                  <a:pt x="153" y="128"/>
                  <a:pt x="153" y="126"/>
                </a:cubicBezTo>
                <a:lnTo>
                  <a:pt x="153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Freeform 233"/>
          <p:cNvSpPr>
            <a:spLocks noChangeArrowheads="1"/>
          </p:cNvSpPr>
          <p:nvPr/>
        </p:nvSpPr>
        <p:spPr bwMode="auto">
          <a:xfrm>
            <a:off x="3282161" y="4983859"/>
            <a:ext cx="284287" cy="313293"/>
          </a:xfrm>
          <a:custGeom>
            <a:avLst/>
            <a:gdLst>
              <a:gd name="T0" fmla="*/ 52 w 217"/>
              <a:gd name="T1" fmla="*/ 91 h 237"/>
              <a:gd name="T2" fmla="*/ 54 w 217"/>
              <a:gd name="T3" fmla="*/ 92 h 237"/>
              <a:gd name="T4" fmla="*/ 67 w 217"/>
              <a:gd name="T5" fmla="*/ 94 h 237"/>
              <a:gd name="T6" fmla="*/ 71 w 217"/>
              <a:gd name="T7" fmla="*/ 94 h 237"/>
              <a:gd name="T8" fmla="*/ 73 w 217"/>
              <a:gd name="T9" fmla="*/ 94 h 237"/>
              <a:gd name="T10" fmla="*/ 76 w 217"/>
              <a:gd name="T11" fmla="*/ 93 h 237"/>
              <a:gd name="T12" fmla="*/ 79 w 217"/>
              <a:gd name="T13" fmla="*/ 92 h 237"/>
              <a:gd name="T14" fmla="*/ 81 w 217"/>
              <a:gd name="T15" fmla="*/ 92 h 237"/>
              <a:gd name="T16" fmla="*/ 83 w 217"/>
              <a:gd name="T17" fmla="*/ 91 h 237"/>
              <a:gd name="T18" fmla="*/ 87 w 217"/>
              <a:gd name="T19" fmla="*/ 89 h 237"/>
              <a:gd name="T20" fmla="*/ 90 w 217"/>
              <a:gd name="T21" fmla="*/ 87 h 237"/>
              <a:gd name="T22" fmla="*/ 87 w 217"/>
              <a:gd name="T23" fmla="*/ 15 h 237"/>
              <a:gd name="T24" fmla="*/ 25 w 217"/>
              <a:gd name="T25" fmla="*/ 50 h 237"/>
              <a:gd name="T26" fmla="*/ 25 w 217"/>
              <a:gd name="T27" fmla="*/ 52 h 237"/>
              <a:gd name="T28" fmla="*/ 33 w 217"/>
              <a:gd name="T29" fmla="*/ 50 h 237"/>
              <a:gd name="T30" fmla="*/ 83 w 217"/>
              <a:gd name="T31" fmla="*/ 22 h 237"/>
              <a:gd name="T32" fmla="*/ 85 w 217"/>
              <a:gd name="T33" fmla="*/ 80 h 237"/>
              <a:gd name="T34" fmla="*/ 83 w 217"/>
              <a:gd name="T35" fmla="*/ 81 h 237"/>
              <a:gd name="T36" fmla="*/ 80 w 217"/>
              <a:gd name="T37" fmla="*/ 83 h 237"/>
              <a:gd name="T38" fmla="*/ 77 w 217"/>
              <a:gd name="T39" fmla="*/ 84 h 237"/>
              <a:gd name="T40" fmla="*/ 74 w 217"/>
              <a:gd name="T41" fmla="*/ 85 h 237"/>
              <a:gd name="T42" fmla="*/ 72 w 217"/>
              <a:gd name="T43" fmla="*/ 85 h 237"/>
              <a:gd name="T44" fmla="*/ 70 w 217"/>
              <a:gd name="T45" fmla="*/ 86 h 237"/>
              <a:gd name="T46" fmla="*/ 57 w 217"/>
              <a:gd name="T47" fmla="*/ 84 h 237"/>
              <a:gd name="T48" fmla="*/ 55 w 217"/>
              <a:gd name="T49" fmla="*/ 83 h 237"/>
              <a:gd name="T50" fmla="*/ 33 w 217"/>
              <a:gd name="T51" fmla="*/ 52 h 237"/>
              <a:gd name="T52" fmla="*/ 139 w 217"/>
              <a:gd name="T53" fmla="*/ 102 h 237"/>
              <a:gd name="T54" fmla="*/ 108 w 217"/>
              <a:gd name="T55" fmla="*/ 111 h 237"/>
              <a:gd name="T56" fmla="*/ 0 w 217"/>
              <a:gd name="T57" fmla="*/ 166 h 237"/>
              <a:gd name="T58" fmla="*/ 82 w 217"/>
              <a:gd name="T59" fmla="*/ 171 h 237"/>
              <a:gd name="T60" fmla="*/ 139 w 217"/>
              <a:gd name="T61" fmla="*/ 102 h 237"/>
              <a:gd name="T62" fmla="*/ 8 w 217"/>
              <a:gd name="T63" fmla="*/ 162 h 237"/>
              <a:gd name="T64" fmla="*/ 100 w 217"/>
              <a:gd name="T65" fmla="*/ 117 h 237"/>
              <a:gd name="T66" fmla="*/ 97 w 217"/>
              <a:gd name="T67" fmla="*/ 121 h 237"/>
              <a:gd name="T68" fmla="*/ 93 w 217"/>
              <a:gd name="T69" fmla="*/ 125 h 237"/>
              <a:gd name="T70" fmla="*/ 92 w 217"/>
              <a:gd name="T71" fmla="*/ 126 h 237"/>
              <a:gd name="T72" fmla="*/ 89 w 217"/>
              <a:gd name="T73" fmla="*/ 131 h 237"/>
              <a:gd name="T74" fmla="*/ 86 w 217"/>
              <a:gd name="T75" fmla="*/ 136 h 237"/>
              <a:gd name="T76" fmla="*/ 84 w 217"/>
              <a:gd name="T77" fmla="*/ 142 h 237"/>
              <a:gd name="T78" fmla="*/ 84 w 217"/>
              <a:gd name="T79" fmla="*/ 142 h 237"/>
              <a:gd name="T80" fmla="*/ 82 w 217"/>
              <a:gd name="T81" fmla="*/ 148 h 237"/>
              <a:gd name="T82" fmla="*/ 81 w 217"/>
              <a:gd name="T83" fmla="*/ 154 h 237"/>
              <a:gd name="T84" fmla="*/ 81 w 217"/>
              <a:gd name="T85" fmla="*/ 161 h 237"/>
              <a:gd name="T86" fmla="*/ 139 w 217"/>
              <a:gd name="T87" fmla="*/ 211 h 237"/>
              <a:gd name="T88" fmla="*/ 89 w 217"/>
              <a:gd name="T89" fmla="*/ 166 h 237"/>
              <a:gd name="T90" fmla="*/ 89 w 217"/>
              <a:gd name="T91" fmla="*/ 155 h 237"/>
              <a:gd name="T92" fmla="*/ 90 w 217"/>
              <a:gd name="T93" fmla="*/ 154 h 237"/>
              <a:gd name="T94" fmla="*/ 91 w 217"/>
              <a:gd name="T95" fmla="*/ 148 h 237"/>
              <a:gd name="T96" fmla="*/ 92 w 217"/>
              <a:gd name="T97" fmla="*/ 144 h 237"/>
              <a:gd name="T98" fmla="*/ 95 w 217"/>
              <a:gd name="T99" fmla="*/ 138 h 237"/>
              <a:gd name="T100" fmla="*/ 101 w 217"/>
              <a:gd name="T101" fmla="*/ 128 h 237"/>
              <a:gd name="T102" fmla="*/ 105 w 217"/>
              <a:gd name="T103" fmla="*/ 124 h 237"/>
              <a:gd name="T104" fmla="*/ 106 w 217"/>
              <a:gd name="T105" fmla="*/ 123 h 237"/>
              <a:gd name="T106" fmla="*/ 111 w 217"/>
              <a:gd name="T107" fmla="*/ 119 h 237"/>
              <a:gd name="T108" fmla="*/ 187 w 217"/>
              <a:gd name="T109" fmla="*/ 146 h 237"/>
              <a:gd name="T110" fmla="*/ 146 w 217"/>
              <a:gd name="T111" fmla="*/ 154 h 237"/>
              <a:gd name="T112" fmla="*/ 146 w 217"/>
              <a:gd name="T113" fmla="*/ 167 h 237"/>
              <a:gd name="T114" fmla="*/ 133 w 217"/>
              <a:gd name="T115" fmla="*/ 167 h 237"/>
              <a:gd name="T116" fmla="*/ 133 w 217"/>
              <a:gd name="T117" fmla="*/ 154 h 237"/>
              <a:gd name="T118" fmla="*/ 146 w 217"/>
              <a:gd name="T119" fmla="*/ 15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7" h="237">
                <a:moveTo>
                  <a:pt x="50" y="91"/>
                </a:moveTo>
                <a:lnTo>
                  <a:pt x="50" y="91"/>
                </a:lnTo>
                <a:cubicBezTo>
                  <a:pt x="51" y="91"/>
                  <a:pt x="51" y="91"/>
                  <a:pt x="52" y="91"/>
                </a:cubicBezTo>
                <a:lnTo>
                  <a:pt x="53" y="92"/>
                </a:lnTo>
                <a:lnTo>
                  <a:pt x="53" y="92"/>
                </a:lnTo>
                <a:lnTo>
                  <a:pt x="54" y="92"/>
                </a:lnTo>
                <a:lnTo>
                  <a:pt x="54" y="92"/>
                </a:lnTo>
                <a:cubicBezTo>
                  <a:pt x="58" y="93"/>
                  <a:pt x="62" y="94"/>
                  <a:pt x="67" y="94"/>
                </a:cubicBezTo>
                <a:lnTo>
                  <a:pt x="67" y="94"/>
                </a:lnTo>
                <a:lnTo>
                  <a:pt x="67" y="94"/>
                </a:lnTo>
                <a:cubicBezTo>
                  <a:pt x="68" y="94"/>
                  <a:pt x="69" y="94"/>
                  <a:pt x="71" y="94"/>
                </a:cubicBezTo>
                <a:lnTo>
                  <a:pt x="71" y="94"/>
                </a:lnTo>
                <a:lnTo>
                  <a:pt x="72" y="94"/>
                </a:lnTo>
                <a:lnTo>
                  <a:pt x="73" y="94"/>
                </a:lnTo>
                <a:lnTo>
                  <a:pt x="73" y="94"/>
                </a:lnTo>
                <a:cubicBezTo>
                  <a:pt x="74" y="93"/>
                  <a:pt x="74" y="93"/>
                  <a:pt x="75" y="93"/>
                </a:cubicBezTo>
                <a:lnTo>
                  <a:pt x="75" y="93"/>
                </a:lnTo>
                <a:lnTo>
                  <a:pt x="76" y="93"/>
                </a:lnTo>
                <a:lnTo>
                  <a:pt x="77" y="92"/>
                </a:lnTo>
                <a:lnTo>
                  <a:pt x="77" y="92"/>
                </a:lnTo>
                <a:cubicBezTo>
                  <a:pt x="78" y="92"/>
                  <a:pt x="78" y="92"/>
                  <a:pt x="79" y="92"/>
                </a:cubicBezTo>
                <a:lnTo>
                  <a:pt x="79" y="92"/>
                </a:lnTo>
                <a:lnTo>
                  <a:pt x="80" y="92"/>
                </a:lnTo>
                <a:lnTo>
                  <a:pt x="81" y="92"/>
                </a:lnTo>
                <a:lnTo>
                  <a:pt x="81" y="92"/>
                </a:lnTo>
                <a:cubicBezTo>
                  <a:pt x="82" y="91"/>
                  <a:pt x="82" y="91"/>
                  <a:pt x="83" y="91"/>
                </a:cubicBezTo>
                <a:lnTo>
                  <a:pt x="83" y="91"/>
                </a:lnTo>
                <a:cubicBezTo>
                  <a:pt x="83" y="91"/>
                  <a:pt x="83" y="91"/>
                  <a:pt x="84" y="90"/>
                </a:cubicBezTo>
                <a:lnTo>
                  <a:pt x="84" y="90"/>
                </a:lnTo>
                <a:cubicBezTo>
                  <a:pt x="85" y="90"/>
                  <a:pt x="86" y="89"/>
                  <a:pt x="87" y="89"/>
                </a:cubicBezTo>
                <a:lnTo>
                  <a:pt x="87" y="89"/>
                </a:lnTo>
                <a:lnTo>
                  <a:pt x="87" y="89"/>
                </a:lnTo>
                <a:cubicBezTo>
                  <a:pt x="88" y="88"/>
                  <a:pt x="89" y="88"/>
                  <a:pt x="90" y="87"/>
                </a:cubicBezTo>
                <a:lnTo>
                  <a:pt x="90" y="86"/>
                </a:lnTo>
                <a:lnTo>
                  <a:pt x="90" y="86"/>
                </a:lnTo>
                <a:cubicBezTo>
                  <a:pt x="116" y="69"/>
                  <a:pt x="115" y="30"/>
                  <a:pt x="87" y="15"/>
                </a:cubicBezTo>
                <a:lnTo>
                  <a:pt x="87" y="15"/>
                </a:lnTo>
                <a:cubicBezTo>
                  <a:pt x="60" y="0"/>
                  <a:pt x="27" y="18"/>
                  <a:pt x="25" y="49"/>
                </a:cubicBezTo>
                <a:lnTo>
                  <a:pt x="25" y="50"/>
                </a:lnTo>
                <a:lnTo>
                  <a:pt x="25" y="50"/>
                </a:lnTo>
                <a:cubicBezTo>
                  <a:pt x="25" y="50"/>
                  <a:pt x="25" y="51"/>
                  <a:pt x="25" y="52"/>
                </a:cubicBezTo>
                <a:lnTo>
                  <a:pt x="25" y="52"/>
                </a:lnTo>
                <a:cubicBezTo>
                  <a:pt x="25" y="69"/>
                  <a:pt x="35" y="84"/>
                  <a:pt x="50" y="91"/>
                </a:cubicBezTo>
                <a:close/>
                <a:moveTo>
                  <a:pt x="33" y="50"/>
                </a:moveTo>
                <a:lnTo>
                  <a:pt x="33" y="50"/>
                </a:lnTo>
                <a:lnTo>
                  <a:pt x="33" y="50"/>
                </a:lnTo>
                <a:cubicBezTo>
                  <a:pt x="35" y="25"/>
                  <a:pt x="62" y="10"/>
                  <a:pt x="83" y="22"/>
                </a:cubicBezTo>
                <a:lnTo>
                  <a:pt x="83" y="22"/>
                </a:lnTo>
                <a:cubicBezTo>
                  <a:pt x="105" y="35"/>
                  <a:pt x="106" y="65"/>
                  <a:pt x="86" y="80"/>
                </a:cubicBezTo>
                <a:lnTo>
                  <a:pt x="85" y="80"/>
                </a:lnTo>
                <a:lnTo>
                  <a:pt x="85" y="80"/>
                </a:lnTo>
                <a:cubicBezTo>
                  <a:pt x="85" y="80"/>
                  <a:pt x="84" y="81"/>
                  <a:pt x="83" y="81"/>
                </a:cubicBezTo>
                <a:lnTo>
                  <a:pt x="83" y="81"/>
                </a:lnTo>
                <a:lnTo>
                  <a:pt x="83" y="81"/>
                </a:lnTo>
                <a:cubicBezTo>
                  <a:pt x="82" y="82"/>
                  <a:pt x="81" y="82"/>
                  <a:pt x="80" y="83"/>
                </a:cubicBezTo>
                <a:lnTo>
                  <a:pt x="80" y="83"/>
                </a:lnTo>
                <a:lnTo>
                  <a:pt x="80" y="83"/>
                </a:lnTo>
                <a:cubicBezTo>
                  <a:pt x="79" y="83"/>
                  <a:pt x="79" y="83"/>
                  <a:pt x="78" y="83"/>
                </a:cubicBezTo>
                <a:lnTo>
                  <a:pt x="77" y="84"/>
                </a:lnTo>
                <a:lnTo>
                  <a:pt x="77" y="84"/>
                </a:lnTo>
                <a:cubicBezTo>
                  <a:pt x="76" y="84"/>
                  <a:pt x="76" y="84"/>
                  <a:pt x="75" y="84"/>
                </a:cubicBezTo>
                <a:lnTo>
                  <a:pt x="74" y="85"/>
                </a:lnTo>
                <a:lnTo>
                  <a:pt x="74" y="85"/>
                </a:lnTo>
                <a:cubicBezTo>
                  <a:pt x="74" y="85"/>
                  <a:pt x="74" y="85"/>
                  <a:pt x="73" y="85"/>
                </a:cubicBezTo>
                <a:lnTo>
                  <a:pt x="73" y="85"/>
                </a:lnTo>
                <a:lnTo>
                  <a:pt x="72" y="85"/>
                </a:lnTo>
                <a:lnTo>
                  <a:pt x="71" y="85"/>
                </a:lnTo>
                <a:lnTo>
                  <a:pt x="71" y="85"/>
                </a:lnTo>
                <a:lnTo>
                  <a:pt x="70" y="86"/>
                </a:lnTo>
                <a:lnTo>
                  <a:pt x="70" y="86"/>
                </a:lnTo>
                <a:cubicBezTo>
                  <a:pt x="65" y="86"/>
                  <a:pt x="61" y="86"/>
                  <a:pt x="57" y="84"/>
                </a:cubicBezTo>
                <a:lnTo>
                  <a:pt x="57" y="84"/>
                </a:lnTo>
                <a:cubicBezTo>
                  <a:pt x="56" y="84"/>
                  <a:pt x="56" y="84"/>
                  <a:pt x="56" y="84"/>
                </a:cubicBezTo>
                <a:lnTo>
                  <a:pt x="55" y="83"/>
                </a:lnTo>
                <a:lnTo>
                  <a:pt x="55" y="83"/>
                </a:lnTo>
                <a:cubicBezTo>
                  <a:pt x="54" y="83"/>
                  <a:pt x="54" y="83"/>
                  <a:pt x="53" y="83"/>
                </a:cubicBezTo>
                <a:lnTo>
                  <a:pt x="53" y="83"/>
                </a:lnTo>
                <a:cubicBezTo>
                  <a:pt x="41" y="78"/>
                  <a:pt x="33" y="65"/>
                  <a:pt x="33" y="52"/>
                </a:cubicBezTo>
                <a:lnTo>
                  <a:pt x="33" y="52"/>
                </a:lnTo>
                <a:cubicBezTo>
                  <a:pt x="33" y="51"/>
                  <a:pt x="33" y="51"/>
                  <a:pt x="33" y="50"/>
                </a:cubicBezTo>
                <a:close/>
                <a:moveTo>
                  <a:pt x="139" y="102"/>
                </a:moveTo>
                <a:lnTo>
                  <a:pt x="139" y="102"/>
                </a:lnTo>
                <a:cubicBezTo>
                  <a:pt x="128" y="102"/>
                  <a:pt x="117" y="105"/>
                  <a:pt x="108" y="111"/>
                </a:cubicBezTo>
                <a:lnTo>
                  <a:pt x="108" y="111"/>
                </a:lnTo>
                <a:cubicBezTo>
                  <a:pt x="64" y="77"/>
                  <a:pt x="0" y="108"/>
                  <a:pt x="0" y="164"/>
                </a:cubicBezTo>
                <a:lnTo>
                  <a:pt x="0" y="164"/>
                </a:lnTo>
                <a:cubicBezTo>
                  <a:pt x="0" y="164"/>
                  <a:pt x="0" y="165"/>
                  <a:pt x="0" y="166"/>
                </a:cubicBezTo>
                <a:lnTo>
                  <a:pt x="0" y="171"/>
                </a:lnTo>
                <a:lnTo>
                  <a:pt x="82" y="171"/>
                </a:lnTo>
                <a:lnTo>
                  <a:pt x="82" y="171"/>
                </a:lnTo>
                <a:cubicBezTo>
                  <a:pt x="90" y="220"/>
                  <a:pt x="152" y="236"/>
                  <a:pt x="184" y="198"/>
                </a:cubicBezTo>
                <a:lnTo>
                  <a:pt x="184" y="198"/>
                </a:lnTo>
                <a:cubicBezTo>
                  <a:pt x="216" y="160"/>
                  <a:pt x="189" y="102"/>
                  <a:pt x="139" y="102"/>
                </a:cubicBezTo>
                <a:close/>
                <a:moveTo>
                  <a:pt x="81" y="162"/>
                </a:moveTo>
                <a:lnTo>
                  <a:pt x="8" y="162"/>
                </a:lnTo>
                <a:lnTo>
                  <a:pt x="8" y="162"/>
                </a:lnTo>
                <a:cubicBezTo>
                  <a:pt x="9" y="115"/>
                  <a:pt x="63" y="89"/>
                  <a:pt x="101" y="117"/>
                </a:cubicBezTo>
                <a:lnTo>
                  <a:pt x="101" y="117"/>
                </a:lnTo>
                <a:lnTo>
                  <a:pt x="100" y="117"/>
                </a:lnTo>
                <a:lnTo>
                  <a:pt x="100" y="117"/>
                </a:lnTo>
                <a:cubicBezTo>
                  <a:pt x="99" y="118"/>
                  <a:pt x="98" y="119"/>
                  <a:pt x="97" y="121"/>
                </a:cubicBezTo>
                <a:lnTo>
                  <a:pt x="97" y="121"/>
                </a:lnTo>
                <a:cubicBezTo>
                  <a:pt x="96" y="121"/>
                  <a:pt x="96" y="121"/>
                  <a:pt x="96" y="121"/>
                </a:cubicBezTo>
                <a:lnTo>
                  <a:pt x="96" y="121"/>
                </a:lnTo>
                <a:cubicBezTo>
                  <a:pt x="95" y="123"/>
                  <a:pt x="94" y="124"/>
                  <a:pt x="93" y="125"/>
                </a:cubicBezTo>
                <a:lnTo>
                  <a:pt x="93" y="125"/>
                </a:lnTo>
                <a:cubicBezTo>
                  <a:pt x="92" y="126"/>
                  <a:pt x="92" y="126"/>
                  <a:pt x="92" y="126"/>
                </a:cubicBezTo>
                <a:lnTo>
                  <a:pt x="92" y="126"/>
                </a:lnTo>
                <a:cubicBezTo>
                  <a:pt x="91" y="128"/>
                  <a:pt x="90" y="129"/>
                  <a:pt x="89" y="130"/>
                </a:cubicBezTo>
                <a:lnTo>
                  <a:pt x="89" y="130"/>
                </a:lnTo>
                <a:cubicBezTo>
                  <a:pt x="89" y="131"/>
                  <a:pt x="89" y="131"/>
                  <a:pt x="89" y="131"/>
                </a:cubicBezTo>
                <a:lnTo>
                  <a:pt x="89" y="131"/>
                </a:lnTo>
                <a:cubicBezTo>
                  <a:pt x="88" y="133"/>
                  <a:pt x="87" y="134"/>
                  <a:pt x="86" y="136"/>
                </a:cubicBezTo>
                <a:lnTo>
                  <a:pt x="86" y="136"/>
                </a:lnTo>
                <a:cubicBezTo>
                  <a:pt x="86" y="136"/>
                  <a:pt x="86" y="136"/>
                  <a:pt x="86" y="137"/>
                </a:cubicBezTo>
                <a:lnTo>
                  <a:pt x="86" y="137"/>
                </a:lnTo>
                <a:cubicBezTo>
                  <a:pt x="85" y="138"/>
                  <a:pt x="84" y="140"/>
                  <a:pt x="84" y="142"/>
                </a:cubicBezTo>
                <a:lnTo>
                  <a:pt x="84" y="142"/>
                </a:lnTo>
                <a:lnTo>
                  <a:pt x="84" y="142"/>
                </a:lnTo>
                <a:lnTo>
                  <a:pt x="84" y="142"/>
                </a:lnTo>
                <a:cubicBezTo>
                  <a:pt x="83" y="144"/>
                  <a:pt x="83" y="146"/>
                  <a:pt x="82" y="148"/>
                </a:cubicBezTo>
                <a:lnTo>
                  <a:pt x="82" y="148"/>
                </a:lnTo>
                <a:lnTo>
                  <a:pt x="82" y="148"/>
                </a:lnTo>
                <a:lnTo>
                  <a:pt x="82" y="148"/>
                </a:lnTo>
                <a:cubicBezTo>
                  <a:pt x="82" y="150"/>
                  <a:pt x="81" y="152"/>
                  <a:pt x="81" y="154"/>
                </a:cubicBezTo>
                <a:lnTo>
                  <a:pt x="81" y="154"/>
                </a:lnTo>
                <a:lnTo>
                  <a:pt x="81" y="154"/>
                </a:lnTo>
                <a:lnTo>
                  <a:pt x="81" y="154"/>
                </a:lnTo>
                <a:cubicBezTo>
                  <a:pt x="81" y="156"/>
                  <a:pt x="81" y="158"/>
                  <a:pt x="81" y="161"/>
                </a:cubicBezTo>
                <a:lnTo>
                  <a:pt x="81" y="161"/>
                </a:lnTo>
                <a:lnTo>
                  <a:pt x="81" y="162"/>
                </a:lnTo>
                <a:close/>
                <a:moveTo>
                  <a:pt x="139" y="211"/>
                </a:moveTo>
                <a:lnTo>
                  <a:pt x="139" y="211"/>
                </a:lnTo>
                <a:cubicBezTo>
                  <a:pt x="113" y="211"/>
                  <a:pt x="92" y="191"/>
                  <a:pt x="89" y="166"/>
                </a:cubicBezTo>
                <a:lnTo>
                  <a:pt x="89" y="166"/>
                </a:lnTo>
                <a:cubicBezTo>
                  <a:pt x="89" y="164"/>
                  <a:pt x="89" y="162"/>
                  <a:pt x="89" y="161"/>
                </a:cubicBezTo>
                <a:lnTo>
                  <a:pt x="89" y="161"/>
                </a:lnTo>
                <a:cubicBezTo>
                  <a:pt x="89" y="159"/>
                  <a:pt x="89" y="157"/>
                  <a:pt x="89" y="155"/>
                </a:cubicBezTo>
                <a:lnTo>
                  <a:pt x="89" y="155"/>
                </a:lnTo>
                <a:cubicBezTo>
                  <a:pt x="89" y="154"/>
                  <a:pt x="89" y="154"/>
                  <a:pt x="90" y="154"/>
                </a:cubicBezTo>
                <a:lnTo>
                  <a:pt x="90" y="154"/>
                </a:lnTo>
                <a:cubicBezTo>
                  <a:pt x="90" y="152"/>
                  <a:pt x="90" y="151"/>
                  <a:pt x="90" y="149"/>
                </a:cubicBezTo>
                <a:lnTo>
                  <a:pt x="90" y="149"/>
                </a:lnTo>
                <a:lnTo>
                  <a:pt x="91" y="148"/>
                </a:lnTo>
                <a:lnTo>
                  <a:pt x="91" y="148"/>
                </a:lnTo>
                <a:cubicBezTo>
                  <a:pt x="91" y="147"/>
                  <a:pt x="92" y="145"/>
                  <a:pt x="92" y="144"/>
                </a:cubicBezTo>
                <a:lnTo>
                  <a:pt x="92" y="144"/>
                </a:lnTo>
                <a:cubicBezTo>
                  <a:pt x="92" y="143"/>
                  <a:pt x="92" y="143"/>
                  <a:pt x="92" y="143"/>
                </a:cubicBezTo>
                <a:lnTo>
                  <a:pt x="92" y="143"/>
                </a:lnTo>
                <a:cubicBezTo>
                  <a:pt x="93" y="141"/>
                  <a:pt x="94" y="139"/>
                  <a:pt x="95" y="138"/>
                </a:cubicBezTo>
                <a:lnTo>
                  <a:pt x="95" y="138"/>
                </a:lnTo>
                <a:lnTo>
                  <a:pt x="95" y="138"/>
                </a:lnTo>
                <a:cubicBezTo>
                  <a:pt x="96" y="134"/>
                  <a:pt x="99" y="131"/>
                  <a:pt x="101" y="128"/>
                </a:cubicBezTo>
                <a:lnTo>
                  <a:pt x="101" y="128"/>
                </a:lnTo>
                <a:lnTo>
                  <a:pt x="101" y="128"/>
                </a:lnTo>
                <a:cubicBezTo>
                  <a:pt x="102" y="127"/>
                  <a:pt x="104" y="125"/>
                  <a:pt x="105" y="124"/>
                </a:cubicBezTo>
                <a:lnTo>
                  <a:pt x="105" y="124"/>
                </a:lnTo>
                <a:cubicBezTo>
                  <a:pt x="106" y="124"/>
                  <a:pt x="106" y="124"/>
                  <a:pt x="106" y="123"/>
                </a:cubicBezTo>
                <a:lnTo>
                  <a:pt x="106" y="123"/>
                </a:lnTo>
                <a:cubicBezTo>
                  <a:pt x="107" y="122"/>
                  <a:pt x="109" y="121"/>
                  <a:pt x="110" y="120"/>
                </a:cubicBezTo>
                <a:lnTo>
                  <a:pt x="110" y="120"/>
                </a:lnTo>
                <a:cubicBezTo>
                  <a:pt x="110" y="120"/>
                  <a:pt x="110" y="120"/>
                  <a:pt x="111" y="119"/>
                </a:cubicBezTo>
                <a:lnTo>
                  <a:pt x="112" y="119"/>
                </a:lnTo>
                <a:lnTo>
                  <a:pt x="112" y="119"/>
                </a:lnTo>
                <a:cubicBezTo>
                  <a:pt x="139" y="100"/>
                  <a:pt x="177" y="114"/>
                  <a:pt x="187" y="146"/>
                </a:cubicBezTo>
                <a:lnTo>
                  <a:pt x="187" y="146"/>
                </a:lnTo>
                <a:cubicBezTo>
                  <a:pt x="197" y="178"/>
                  <a:pt x="173" y="211"/>
                  <a:pt x="139" y="211"/>
                </a:cubicBezTo>
                <a:close/>
                <a:moveTo>
                  <a:pt x="146" y="154"/>
                </a:moveTo>
                <a:lnTo>
                  <a:pt x="170" y="154"/>
                </a:lnTo>
                <a:lnTo>
                  <a:pt x="170" y="167"/>
                </a:lnTo>
                <a:lnTo>
                  <a:pt x="146" y="167"/>
                </a:lnTo>
                <a:lnTo>
                  <a:pt x="146" y="191"/>
                </a:lnTo>
                <a:lnTo>
                  <a:pt x="133" y="191"/>
                </a:lnTo>
                <a:lnTo>
                  <a:pt x="133" y="167"/>
                </a:lnTo>
                <a:lnTo>
                  <a:pt x="109" y="167"/>
                </a:lnTo>
                <a:lnTo>
                  <a:pt x="109" y="154"/>
                </a:lnTo>
                <a:lnTo>
                  <a:pt x="133" y="154"/>
                </a:lnTo>
                <a:lnTo>
                  <a:pt x="133" y="130"/>
                </a:lnTo>
                <a:lnTo>
                  <a:pt x="146" y="130"/>
                </a:lnTo>
                <a:lnTo>
                  <a:pt x="146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Freeform 137"/>
          <p:cNvSpPr>
            <a:spLocks noChangeArrowheads="1"/>
          </p:cNvSpPr>
          <p:nvPr/>
        </p:nvSpPr>
        <p:spPr bwMode="auto">
          <a:xfrm>
            <a:off x="6821216" y="5604646"/>
            <a:ext cx="266880" cy="243672"/>
          </a:xfrm>
          <a:custGeom>
            <a:avLst/>
            <a:gdLst>
              <a:gd name="T0" fmla="*/ 192 w 202"/>
              <a:gd name="T1" fmla="*/ 25 h 187"/>
              <a:gd name="T2" fmla="*/ 38 w 202"/>
              <a:gd name="T3" fmla="*/ 25 h 187"/>
              <a:gd name="T4" fmla="*/ 38 w 202"/>
              <a:gd name="T5" fmla="*/ 25 h 187"/>
              <a:gd name="T6" fmla="*/ 37 w 202"/>
              <a:gd name="T7" fmla="*/ 25 h 187"/>
              <a:gd name="T8" fmla="*/ 31 w 202"/>
              <a:gd name="T9" fmla="*/ 5 h 187"/>
              <a:gd name="T10" fmla="*/ 31 w 202"/>
              <a:gd name="T11" fmla="*/ 5 h 187"/>
              <a:gd name="T12" fmla="*/ 31 w 202"/>
              <a:gd name="T13" fmla="*/ 4 h 187"/>
              <a:gd name="T14" fmla="*/ 31 w 202"/>
              <a:gd name="T15" fmla="*/ 4 h 187"/>
              <a:gd name="T16" fmla="*/ 27 w 202"/>
              <a:gd name="T17" fmla="*/ 0 h 187"/>
              <a:gd name="T18" fmla="*/ 27 w 202"/>
              <a:gd name="T19" fmla="*/ 0 h 187"/>
              <a:gd name="T20" fmla="*/ 6 w 202"/>
              <a:gd name="T21" fmla="*/ 0 h 187"/>
              <a:gd name="T22" fmla="*/ 6 w 202"/>
              <a:gd name="T23" fmla="*/ 0 h 187"/>
              <a:gd name="T24" fmla="*/ 6 w 202"/>
              <a:gd name="T25" fmla="*/ 9 h 187"/>
              <a:gd name="T26" fmla="*/ 6 w 202"/>
              <a:gd name="T27" fmla="*/ 9 h 187"/>
              <a:gd name="T28" fmla="*/ 23 w 202"/>
              <a:gd name="T29" fmla="*/ 9 h 187"/>
              <a:gd name="T30" fmla="*/ 63 w 202"/>
              <a:gd name="T31" fmla="*/ 141 h 187"/>
              <a:gd name="T32" fmla="*/ 63 w 202"/>
              <a:gd name="T33" fmla="*/ 141 h 187"/>
              <a:gd name="T34" fmla="*/ 73 w 202"/>
              <a:gd name="T35" fmla="*/ 175 h 187"/>
              <a:gd name="T36" fmla="*/ 73 w 202"/>
              <a:gd name="T37" fmla="*/ 175 h 187"/>
              <a:gd name="T38" fmla="*/ 95 w 202"/>
              <a:gd name="T39" fmla="*/ 148 h 187"/>
              <a:gd name="T40" fmla="*/ 152 w 202"/>
              <a:gd name="T41" fmla="*/ 148 h 187"/>
              <a:gd name="T42" fmla="*/ 152 w 202"/>
              <a:gd name="T43" fmla="*/ 148 h 187"/>
              <a:gd name="T44" fmla="*/ 186 w 202"/>
              <a:gd name="T45" fmla="*/ 168 h 187"/>
              <a:gd name="T46" fmla="*/ 186 w 202"/>
              <a:gd name="T47" fmla="*/ 168 h 187"/>
              <a:gd name="T48" fmla="*/ 159 w 202"/>
              <a:gd name="T49" fmla="*/ 140 h 187"/>
              <a:gd name="T50" fmla="*/ 88 w 202"/>
              <a:gd name="T51" fmla="*/ 140 h 187"/>
              <a:gd name="T52" fmla="*/ 88 w 202"/>
              <a:gd name="T53" fmla="*/ 140 h 187"/>
              <a:gd name="T54" fmla="*/ 71 w 202"/>
              <a:gd name="T55" fmla="*/ 137 h 187"/>
              <a:gd name="T56" fmla="*/ 65 w 202"/>
              <a:gd name="T57" fmla="*/ 117 h 187"/>
              <a:gd name="T58" fmla="*/ 170 w 202"/>
              <a:gd name="T59" fmla="*/ 117 h 187"/>
              <a:gd name="T60" fmla="*/ 170 w 202"/>
              <a:gd name="T61" fmla="*/ 117 h 187"/>
              <a:gd name="T62" fmla="*/ 174 w 202"/>
              <a:gd name="T63" fmla="*/ 114 h 187"/>
              <a:gd name="T64" fmla="*/ 174 w 202"/>
              <a:gd name="T65" fmla="*/ 114 h 187"/>
              <a:gd name="T66" fmla="*/ 174 w 202"/>
              <a:gd name="T67" fmla="*/ 114 h 187"/>
              <a:gd name="T68" fmla="*/ 197 w 202"/>
              <a:gd name="T69" fmla="*/ 31 h 187"/>
              <a:gd name="T70" fmla="*/ 197 w 202"/>
              <a:gd name="T71" fmla="*/ 31 h 187"/>
              <a:gd name="T72" fmla="*/ 197 w 202"/>
              <a:gd name="T73" fmla="*/ 30 h 187"/>
              <a:gd name="T74" fmla="*/ 197 w 202"/>
              <a:gd name="T75" fmla="*/ 30 h 187"/>
              <a:gd name="T76" fmla="*/ 197 w 202"/>
              <a:gd name="T77" fmla="*/ 29 h 187"/>
              <a:gd name="T78" fmla="*/ 197 w 202"/>
              <a:gd name="T79" fmla="*/ 29 h 187"/>
              <a:gd name="T80" fmla="*/ 192 w 202"/>
              <a:gd name="T81" fmla="*/ 25 h 187"/>
              <a:gd name="T82" fmla="*/ 171 w 202"/>
              <a:gd name="T83" fmla="*/ 144 h 187"/>
              <a:gd name="T84" fmla="*/ 171 w 202"/>
              <a:gd name="T85" fmla="*/ 144 h 187"/>
              <a:gd name="T86" fmla="*/ 179 w 202"/>
              <a:gd name="T87" fmla="*/ 164 h 187"/>
              <a:gd name="T88" fmla="*/ 179 w 202"/>
              <a:gd name="T89" fmla="*/ 164 h 187"/>
              <a:gd name="T90" fmla="*/ 159 w 202"/>
              <a:gd name="T91" fmla="*/ 156 h 187"/>
              <a:gd name="T92" fmla="*/ 159 w 202"/>
              <a:gd name="T93" fmla="*/ 156 h 187"/>
              <a:gd name="T94" fmla="*/ 171 w 202"/>
              <a:gd name="T95" fmla="*/ 144 h 187"/>
              <a:gd name="T96" fmla="*/ 77 w 202"/>
              <a:gd name="T97" fmla="*/ 144 h 187"/>
              <a:gd name="T98" fmla="*/ 77 w 202"/>
              <a:gd name="T99" fmla="*/ 144 h 187"/>
              <a:gd name="T100" fmla="*/ 85 w 202"/>
              <a:gd name="T101" fmla="*/ 164 h 187"/>
              <a:gd name="T102" fmla="*/ 85 w 202"/>
              <a:gd name="T103" fmla="*/ 164 h 187"/>
              <a:gd name="T104" fmla="*/ 65 w 202"/>
              <a:gd name="T105" fmla="*/ 156 h 187"/>
              <a:gd name="T106" fmla="*/ 65 w 202"/>
              <a:gd name="T107" fmla="*/ 156 h 187"/>
              <a:gd name="T108" fmla="*/ 77 w 202"/>
              <a:gd name="T109" fmla="*/ 144 h 187"/>
              <a:gd name="T110" fmla="*/ 167 w 202"/>
              <a:gd name="T111" fmla="*/ 109 h 187"/>
              <a:gd name="T112" fmla="*/ 62 w 202"/>
              <a:gd name="T113" fmla="*/ 109 h 187"/>
              <a:gd name="T114" fmla="*/ 40 w 202"/>
              <a:gd name="T115" fmla="*/ 34 h 187"/>
              <a:gd name="T116" fmla="*/ 187 w 202"/>
              <a:gd name="T117" fmla="*/ 34 h 187"/>
              <a:gd name="T118" fmla="*/ 167 w 202"/>
              <a:gd name="T119" fmla="*/ 109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2" h="187">
                <a:moveTo>
                  <a:pt x="192" y="25"/>
                </a:moveTo>
                <a:lnTo>
                  <a:pt x="38" y="25"/>
                </a:lnTo>
                <a:lnTo>
                  <a:pt x="38" y="25"/>
                </a:lnTo>
                <a:cubicBezTo>
                  <a:pt x="37" y="25"/>
                  <a:pt x="37" y="25"/>
                  <a:pt x="37" y="25"/>
                </a:cubicBezTo>
                <a:lnTo>
                  <a:pt x="31" y="5"/>
                </a:lnTo>
                <a:lnTo>
                  <a:pt x="31" y="5"/>
                </a:lnTo>
                <a:cubicBezTo>
                  <a:pt x="31" y="4"/>
                  <a:pt x="31" y="4"/>
                  <a:pt x="31" y="4"/>
                </a:cubicBezTo>
                <a:lnTo>
                  <a:pt x="31" y="4"/>
                </a:lnTo>
                <a:cubicBezTo>
                  <a:pt x="30" y="2"/>
                  <a:pt x="28" y="0"/>
                  <a:pt x="27" y="0"/>
                </a:cubicBezTo>
                <a:lnTo>
                  <a:pt x="27" y="0"/>
                </a:lnTo>
                <a:lnTo>
                  <a:pt x="6" y="0"/>
                </a:lnTo>
                <a:lnTo>
                  <a:pt x="6" y="0"/>
                </a:lnTo>
                <a:cubicBezTo>
                  <a:pt x="0" y="0"/>
                  <a:pt x="0" y="9"/>
                  <a:pt x="6" y="9"/>
                </a:cubicBezTo>
                <a:lnTo>
                  <a:pt x="6" y="9"/>
                </a:lnTo>
                <a:lnTo>
                  <a:pt x="23" y="9"/>
                </a:lnTo>
                <a:lnTo>
                  <a:pt x="63" y="141"/>
                </a:lnTo>
                <a:lnTo>
                  <a:pt x="63" y="141"/>
                </a:lnTo>
                <a:cubicBezTo>
                  <a:pt x="51" y="152"/>
                  <a:pt x="57" y="172"/>
                  <a:pt x="73" y="175"/>
                </a:cubicBezTo>
                <a:lnTo>
                  <a:pt x="73" y="175"/>
                </a:lnTo>
                <a:cubicBezTo>
                  <a:pt x="88" y="179"/>
                  <a:pt x="101" y="163"/>
                  <a:pt x="95" y="148"/>
                </a:cubicBezTo>
                <a:lnTo>
                  <a:pt x="152" y="148"/>
                </a:lnTo>
                <a:lnTo>
                  <a:pt x="152" y="148"/>
                </a:lnTo>
                <a:cubicBezTo>
                  <a:pt x="143" y="169"/>
                  <a:pt x="171" y="186"/>
                  <a:pt x="186" y="168"/>
                </a:cubicBezTo>
                <a:lnTo>
                  <a:pt x="186" y="168"/>
                </a:lnTo>
                <a:cubicBezTo>
                  <a:pt x="201" y="151"/>
                  <a:pt x="178" y="127"/>
                  <a:pt x="159" y="140"/>
                </a:cubicBezTo>
                <a:lnTo>
                  <a:pt x="88" y="140"/>
                </a:lnTo>
                <a:lnTo>
                  <a:pt x="88" y="140"/>
                </a:lnTo>
                <a:cubicBezTo>
                  <a:pt x="83" y="136"/>
                  <a:pt x="76" y="135"/>
                  <a:pt x="71" y="137"/>
                </a:cubicBezTo>
                <a:lnTo>
                  <a:pt x="65" y="117"/>
                </a:lnTo>
                <a:lnTo>
                  <a:pt x="170" y="117"/>
                </a:lnTo>
                <a:lnTo>
                  <a:pt x="170" y="117"/>
                </a:lnTo>
                <a:cubicBezTo>
                  <a:pt x="172" y="117"/>
                  <a:pt x="173" y="116"/>
                  <a:pt x="174" y="114"/>
                </a:cubicBezTo>
                <a:lnTo>
                  <a:pt x="174" y="114"/>
                </a:lnTo>
                <a:lnTo>
                  <a:pt x="174" y="114"/>
                </a:lnTo>
                <a:lnTo>
                  <a:pt x="197" y="31"/>
                </a:lnTo>
                <a:lnTo>
                  <a:pt x="197" y="31"/>
                </a:lnTo>
                <a:lnTo>
                  <a:pt x="197" y="30"/>
                </a:lnTo>
                <a:lnTo>
                  <a:pt x="197" y="30"/>
                </a:lnTo>
                <a:cubicBezTo>
                  <a:pt x="197" y="30"/>
                  <a:pt x="197" y="30"/>
                  <a:pt x="197" y="29"/>
                </a:cubicBezTo>
                <a:lnTo>
                  <a:pt x="197" y="29"/>
                </a:lnTo>
                <a:cubicBezTo>
                  <a:pt x="197" y="27"/>
                  <a:pt x="195" y="25"/>
                  <a:pt x="192" y="25"/>
                </a:cubicBezTo>
                <a:close/>
                <a:moveTo>
                  <a:pt x="171" y="144"/>
                </a:moveTo>
                <a:lnTo>
                  <a:pt x="171" y="144"/>
                </a:lnTo>
                <a:cubicBezTo>
                  <a:pt x="181" y="144"/>
                  <a:pt x="186" y="157"/>
                  <a:pt x="179" y="164"/>
                </a:cubicBezTo>
                <a:lnTo>
                  <a:pt x="179" y="164"/>
                </a:lnTo>
                <a:cubicBezTo>
                  <a:pt x="171" y="171"/>
                  <a:pt x="159" y="166"/>
                  <a:pt x="159" y="156"/>
                </a:cubicBezTo>
                <a:lnTo>
                  <a:pt x="159" y="156"/>
                </a:lnTo>
                <a:cubicBezTo>
                  <a:pt x="159" y="150"/>
                  <a:pt x="164" y="144"/>
                  <a:pt x="171" y="144"/>
                </a:cubicBezTo>
                <a:close/>
                <a:moveTo>
                  <a:pt x="77" y="144"/>
                </a:moveTo>
                <a:lnTo>
                  <a:pt x="77" y="144"/>
                </a:lnTo>
                <a:cubicBezTo>
                  <a:pt x="87" y="144"/>
                  <a:pt x="92" y="157"/>
                  <a:pt x="85" y="164"/>
                </a:cubicBezTo>
                <a:lnTo>
                  <a:pt x="85" y="164"/>
                </a:lnTo>
                <a:cubicBezTo>
                  <a:pt x="77" y="171"/>
                  <a:pt x="65" y="166"/>
                  <a:pt x="65" y="156"/>
                </a:cubicBezTo>
                <a:lnTo>
                  <a:pt x="65" y="156"/>
                </a:lnTo>
                <a:cubicBezTo>
                  <a:pt x="65" y="150"/>
                  <a:pt x="70" y="144"/>
                  <a:pt x="77" y="144"/>
                </a:cubicBezTo>
                <a:close/>
                <a:moveTo>
                  <a:pt x="167" y="109"/>
                </a:moveTo>
                <a:lnTo>
                  <a:pt x="62" y="109"/>
                </a:lnTo>
                <a:lnTo>
                  <a:pt x="40" y="34"/>
                </a:lnTo>
                <a:lnTo>
                  <a:pt x="187" y="34"/>
                </a:lnTo>
                <a:lnTo>
                  <a:pt x="167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Freeform 138"/>
          <p:cNvSpPr>
            <a:spLocks noChangeArrowheads="1"/>
          </p:cNvSpPr>
          <p:nvPr/>
        </p:nvSpPr>
        <p:spPr bwMode="auto">
          <a:xfrm>
            <a:off x="9194122" y="5581439"/>
            <a:ext cx="290086" cy="284283"/>
          </a:xfrm>
          <a:custGeom>
            <a:avLst/>
            <a:gdLst>
              <a:gd name="T0" fmla="*/ 210 w 220"/>
              <a:gd name="T1" fmla="*/ 107 h 214"/>
              <a:gd name="T2" fmla="*/ 204 w 220"/>
              <a:gd name="T3" fmla="*/ 100 h 214"/>
              <a:gd name="T4" fmla="*/ 134 w 220"/>
              <a:gd name="T5" fmla="*/ 48 h 214"/>
              <a:gd name="T6" fmla="*/ 74 w 220"/>
              <a:gd name="T7" fmla="*/ 49 h 214"/>
              <a:gd name="T8" fmla="*/ 19 w 220"/>
              <a:gd name="T9" fmla="*/ 65 h 214"/>
              <a:gd name="T10" fmla="*/ 14 w 220"/>
              <a:gd name="T11" fmla="*/ 105 h 214"/>
              <a:gd name="T12" fmla="*/ 0 w 220"/>
              <a:gd name="T13" fmla="*/ 155 h 214"/>
              <a:gd name="T14" fmla="*/ 52 w 220"/>
              <a:gd name="T15" fmla="*/ 186 h 214"/>
              <a:gd name="T16" fmla="*/ 76 w 220"/>
              <a:gd name="T17" fmla="*/ 213 h 214"/>
              <a:gd name="T18" fmla="*/ 85 w 220"/>
              <a:gd name="T19" fmla="*/ 199 h 214"/>
              <a:gd name="T20" fmla="*/ 130 w 220"/>
              <a:gd name="T21" fmla="*/ 213 h 214"/>
              <a:gd name="T22" fmla="*/ 155 w 220"/>
              <a:gd name="T23" fmla="*/ 187 h 214"/>
              <a:gd name="T24" fmla="*/ 192 w 220"/>
              <a:gd name="T25" fmla="*/ 107 h 214"/>
              <a:gd name="T26" fmla="*/ 206 w 220"/>
              <a:gd name="T27" fmla="*/ 106 h 214"/>
              <a:gd name="T28" fmla="*/ 198 w 220"/>
              <a:gd name="T29" fmla="*/ 113 h 214"/>
              <a:gd name="T30" fmla="*/ 204 w 220"/>
              <a:gd name="T31" fmla="*/ 117 h 214"/>
              <a:gd name="T32" fmla="*/ 210 w 220"/>
              <a:gd name="T33" fmla="*/ 111 h 214"/>
              <a:gd name="T34" fmla="*/ 217 w 220"/>
              <a:gd name="T35" fmla="*/ 110 h 214"/>
              <a:gd name="T36" fmla="*/ 124 w 220"/>
              <a:gd name="T37" fmla="*/ 48 h 214"/>
              <a:gd name="T38" fmla="*/ 122 w 220"/>
              <a:gd name="T39" fmla="*/ 51 h 214"/>
              <a:gd name="T40" fmla="*/ 120 w 220"/>
              <a:gd name="T41" fmla="*/ 53 h 214"/>
              <a:gd name="T42" fmla="*/ 115 w 220"/>
              <a:gd name="T43" fmla="*/ 56 h 214"/>
              <a:gd name="T44" fmla="*/ 113 w 220"/>
              <a:gd name="T45" fmla="*/ 57 h 214"/>
              <a:gd name="T46" fmla="*/ 110 w 220"/>
              <a:gd name="T47" fmla="*/ 58 h 214"/>
              <a:gd name="T48" fmla="*/ 107 w 220"/>
              <a:gd name="T49" fmla="*/ 59 h 214"/>
              <a:gd name="T50" fmla="*/ 104 w 220"/>
              <a:gd name="T51" fmla="*/ 59 h 214"/>
              <a:gd name="T52" fmla="*/ 100 w 220"/>
              <a:gd name="T53" fmla="*/ 59 h 214"/>
              <a:gd name="T54" fmla="*/ 98 w 220"/>
              <a:gd name="T55" fmla="*/ 58 h 214"/>
              <a:gd name="T56" fmla="*/ 95 w 220"/>
              <a:gd name="T57" fmla="*/ 57 h 214"/>
              <a:gd name="T58" fmla="*/ 85 w 220"/>
              <a:gd name="T59" fmla="*/ 51 h 214"/>
              <a:gd name="T60" fmla="*/ 83 w 220"/>
              <a:gd name="T61" fmla="*/ 48 h 214"/>
              <a:gd name="T62" fmla="*/ 149 w 220"/>
              <a:gd name="T63" fmla="*/ 181 h 214"/>
              <a:gd name="T64" fmla="*/ 146 w 220"/>
              <a:gd name="T65" fmla="*/ 205 h 214"/>
              <a:gd name="T66" fmla="*/ 130 w 220"/>
              <a:gd name="T67" fmla="*/ 189 h 214"/>
              <a:gd name="T68" fmla="*/ 76 w 220"/>
              <a:gd name="T69" fmla="*/ 189 h 214"/>
              <a:gd name="T70" fmla="*/ 60 w 220"/>
              <a:gd name="T71" fmla="*/ 204 h 214"/>
              <a:gd name="T72" fmla="*/ 61 w 220"/>
              <a:gd name="T73" fmla="*/ 182 h 214"/>
              <a:gd name="T74" fmla="*/ 36 w 220"/>
              <a:gd name="T75" fmla="*/ 160 h 214"/>
              <a:gd name="T76" fmla="*/ 9 w 220"/>
              <a:gd name="T77" fmla="*/ 118 h 214"/>
              <a:gd name="T78" fmla="*/ 26 w 220"/>
              <a:gd name="T79" fmla="*/ 110 h 214"/>
              <a:gd name="T80" fmla="*/ 31 w 220"/>
              <a:gd name="T81" fmla="*/ 68 h 214"/>
              <a:gd name="T82" fmla="*/ 50 w 220"/>
              <a:gd name="T83" fmla="*/ 71 h 214"/>
              <a:gd name="T84" fmla="*/ 79 w 220"/>
              <a:gd name="T85" fmla="*/ 56 h 214"/>
              <a:gd name="T86" fmla="*/ 81 w 220"/>
              <a:gd name="T87" fmla="*/ 59 h 214"/>
              <a:gd name="T88" fmla="*/ 84 w 220"/>
              <a:gd name="T89" fmla="*/ 61 h 214"/>
              <a:gd name="T90" fmla="*/ 69 w 220"/>
              <a:gd name="T91" fmla="*/ 68 h 214"/>
              <a:gd name="T92" fmla="*/ 137 w 220"/>
              <a:gd name="T93" fmla="*/ 76 h 214"/>
              <a:gd name="T94" fmla="*/ 141 w 220"/>
              <a:gd name="T95" fmla="*/ 68 h 214"/>
              <a:gd name="T96" fmla="*/ 123 w 220"/>
              <a:gd name="T97" fmla="*/ 61 h 214"/>
              <a:gd name="T98" fmla="*/ 126 w 220"/>
              <a:gd name="T99" fmla="*/ 59 h 214"/>
              <a:gd name="T100" fmla="*/ 129 w 220"/>
              <a:gd name="T101" fmla="*/ 56 h 214"/>
              <a:gd name="T102" fmla="*/ 185 w 220"/>
              <a:gd name="T103" fmla="*/ 122 h 214"/>
              <a:gd name="T104" fmla="*/ 205 w 220"/>
              <a:gd name="T105" fmla="*/ 112 h 214"/>
              <a:gd name="T106" fmla="*/ 202 w 220"/>
              <a:gd name="T107" fmla="*/ 112 h 214"/>
              <a:gd name="T108" fmla="*/ 203 w 220"/>
              <a:gd name="T109" fmla="*/ 110 h 214"/>
              <a:gd name="T110" fmla="*/ 58 w 220"/>
              <a:gd name="T111" fmla="*/ 109 h 214"/>
              <a:gd name="T112" fmla="*/ 51 w 220"/>
              <a:gd name="T113" fmla="*/ 102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0" h="214">
                <a:moveTo>
                  <a:pt x="217" y="110"/>
                </a:moveTo>
                <a:lnTo>
                  <a:pt x="217" y="110"/>
                </a:lnTo>
                <a:cubicBezTo>
                  <a:pt x="215" y="109"/>
                  <a:pt x="213" y="107"/>
                  <a:pt x="210" y="107"/>
                </a:cubicBezTo>
                <a:lnTo>
                  <a:pt x="210" y="107"/>
                </a:lnTo>
                <a:cubicBezTo>
                  <a:pt x="210" y="106"/>
                  <a:pt x="210" y="105"/>
                  <a:pt x="210" y="104"/>
                </a:cubicBezTo>
                <a:lnTo>
                  <a:pt x="210" y="104"/>
                </a:lnTo>
                <a:cubicBezTo>
                  <a:pt x="209" y="102"/>
                  <a:pt x="206" y="100"/>
                  <a:pt x="204" y="100"/>
                </a:cubicBezTo>
                <a:lnTo>
                  <a:pt x="204" y="100"/>
                </a:lnTo>
                <a:cubicBezTo>
                  <a:pt x="199" y="99"/>
                  <a:pt x="195" y="101"/>
                  <a:pt x="190" y="104"/>
                </a:cubicBezTo>
                <a:lnTo>
                  <a:pt x="190" y="104"/>
                </a:lnTo>
                <a:cubicBezTo>
                  <a:pt x="183" y="78"/>
                  <a:pt x="162" y="57"/>
                  <a:pt x="134" y="48"/>
                </a:cubicBezTo>
                <a:lnTo>
                  <a:pt x="134" y="48"/>
                </a:lnTo>
                <a:cubicBezTo>
                  <a:pt x="144" y="26"/>
                  <a:pt x="128" y="0"/>
                  <a:pt x="103" y="1"/>
                </a:cubicBezTo>
                <a:lnTo>
                  <a:pt x="103" y="1"/>
                </a:lnTo>
                <a:cubicBezTo>
                  <a:pt x="79" y="1"/>
                  <a:pt x="63" y="27"/>
                  <a:pt x="74" y="49"/>
                </a:cubicBezTo>
                <a:lnTo>
                  <a:pt x="74" y="49"/>
                </a:lnTo>
                <a:cubicBezTo>
                  <a:pt x="64" y="52"/>
                  <a:pt x="55" y="56"/>
                  <a:pt x="47" y="62"/>
                </a:cubicBezTo>
                <a:lnTo>
                  <a:pt x="47" y="62"/>
                </a:lnTo>
                <a:cubicBezTo>
                  <a:pt x="40" y="58"/>
                  <a:pt x="30" y="58"/>
                  <a:pt x="22" y="63"/>
                </a:cubicBezTo>
                <a:lnTo>
                  <a:pt x="19" y="65"/>
                </a:lnTo>
                <a:lnTo>
                  <a:pt x="30" y="80"/>
                </a:lnTo>
                <a:lnTo>
                  <a:pt x="30" y="80"/>
                </a:lnTo>
                <a:cubicBezTo>
                  <a:pt x="24" y="87"/>
                  <a:pt x="20" y="96"/>
                  <a:pt x="18" y="105"/>
                </a:cubicBezTo>
                <a:lnTo>
                  <a:pt x="14" y="105"/>
                </a:lnTo>
                <a:lnTo>
                  <a:pt x="14" y="105"/>
                </a:lnTo>
                <a:cubicBezTo>
                  <a:pt x="6" y="105"/>
                  <a:pt x="0" y="110"/>
                  <a:pt x="0" y="118"/>
                </a:cubicBezTo>
                <a:lnTo>
                  <a:pt x="0" y="155"/>
                </a:lnTo>
                <a:lnTo>
                  <a:pt x="0" y="155"/>
                </a:lnTo>
                <a:cubicBezTo>
                  <a:pt x="0" y="162"/>
                  <a:pt x="6" y="168"/>
                  <a:pt x="14" y="168"/>
                </a:cubicBezTo>
                <a:lnTo>
                  <a:pt x="32" y="168"/>
                </a:lnTo>
                <a:lnTo>
                  <a:pt x="32" y="168"/>
                </a:lnTo>
                <a:cubicBezTo>
                  <a:pt x="38" y="175"/>
                  <a:pt x="44" y="181"/>
                  <a:pt x="52" y="186"/>
                </a:cubicBezTo>
                <a:lnTo>
                  <a:pt x="52" y="203"/>
                </a:lnTo>
                <a:lnTo>
                  <a:pt x="52" y="203"/>
                </a:lnTo>
                <a:cubicBezTo>
                  <a:pt x="51" y="208"/>
                  <a:pt x="55" y="212"/>
                  <a:pt x="60" y="213"/>
                </a:cubicBezTo>
                <a:lnTo>
                  <a:pt x="76" y="213"/>
                </a:lnTo>
                <a:lnTo>
                  <a:pt x="76" y="213"/>
                </a:lnTo>
                <a:cubicBezTo>
                  <a:pt x="81" y="212"/>
                  <a:pt x="85" y="208"/>
                  <a:pt x="85" y="203"/>
                </a:cubicBezTo>
                <a:lnTo>
                  <a:pt x="85" y="199"/>
                </a:lnTo>
                <a:lnTo>
                  <a:pt x="85" y="199"/>
                </a:lnTo>
                <a:cubicBezTo>
                  <a:pt x="97" y="202"/>
                  <a:pt x="110" y="202"/>
                  <a:pt x="122" y="200"/>
                </a:cubicBezTo>
                <a:lnTo>
                  <a:pt x="122" y="204"/>
                </a:lnTo>
                <a:lnTo>
                  <a:pt x="122" y="204"/>
                </a:lnTo>
                <a:cubicBezTo>
                  <a:pt x="122" y="209"/>
                  <a:pt x="125" y="213"/>
                  <a:pt x="130" y="213"/>
                </a:cubicBezTo>
                <a:lnTo>
                  <a:pt x="146" y="213"/>
                </a:lnTo>
                <a:lnTo>
                  <a:pt x="146" y="213"/>
                </a:lnTo>
                <a:cubicBezTo>
                  <a:pt x="151" y="213"/>
                  <a:pt x="155" y="209"/>
                  <a:pt x="155" y="204"/>
                </a:cubicBezTo>
                <a:lnTo>
                  <a:pt x="155" y="187"/>
                </a:lnTo>
                <a:lnTo>
                  <a:pt x="155" y="187"/>
                </a:lnTo>
                <a:cubicBezTo>
                  <a:pt x="179" y="173"/>
                  <a:pt x="193" y="149"/>
                  <a:pt x="193" y="122"/>
                </a:cubicBezTo>
                <a:lnTo>
                  <a:pt x="193" y="122"/>
                </a:lnTo>
                <a:cubicBezTo>
                  <a:pt x="193" y="118"/>
                  <a:pt x="193" y="113"/>
                  <a:pt x="192" y="107"/>
                </a:cubicBezTo>
                <a:lnTo>
                  <a:pt x="192" y="107"/>
                </a:lnTo>
                <a:cubicBezTo>
                  <a:pt x="195" y="105"/>
                  <a:pt x="199" y="104"/>
                  <a:pt x="203" y="104"/>
                </a:cubicBezTo>
                <a:lnTo>
                  <a:pt x="203" y="104"/>
                </a:lnTo>
                <a:cubicBezTo>
                  <a:pt x="204" y="104"/>
                  <a:pt x="205" y="104"/>
                  <a:pt x="206" y="106"/>
                </a:cubicBezTo>
                <a:lnTo>
                  <a:pt x="206" y="106"/>
                </a:lnTo>
                <a:cubicBezTo>
                  <a:pt x="204" y="105"/>
                  <a:pt x="201" y="105"/>
                  <a:pt x="199" y="107"/>
                </a:cubicBezTo>
                <a:lnTo>
                  <a:pt x="199" y="107"/>
                </a:lnTo>
                <a:cubicBezTo>
                  <a:pt x="198" y="108"/>
                  <a:pt x="197" y="110"/>
                  <a:pt x="198" y="113"/>
                </a:cubicBezTo>
                <a:lnTo>
                  <a:pt x="198" y="113"/>
                </a:lnTo>
                <a:cubicBezTo>
                  <a:pt x="198" y="115"/>
                  <a:pt x="201" y="117"/>
                  <a:pt x="203" y="117"/>
                </a:cubicBezTo>
                <a:lnTo>
                  <a:pt x="203" y="117"/>
                </a:lnTo>
                <a:lnTo>
                  <a:pt x="204" y="117"/>
                </a:lnTo>
                <a:lnTo>
                  <a:pt x="204" y="117"/>
                </a:lnTo>
                <a:cubicBezTo>
                  <a:pt x="206" y="117"/>
                  <a:pt x="207" y="116"/>
                  <a:pt x="208" y="115"/>
                </a:cubicBezTo>
                <a:lnTo>
                  <a:pt x="208" y="115"/>
                </a:lnTo>
                <a:cubicBezTo>
                  <a:pt x="209" y="113"/>
                  <a:pt x="210" y="112"/>
                  <a:pt x="210" y="111"/>
                </a:cubicBezTo>
                <a:lnTo>
                  <a:pt x="210" y="111"/>
                </a:lnTo>
                <a:cubicBezTo>
                  <a:pt x="211" y="111"/>
                  <a:pt x="213" y="112"/>
                  <a:pt x="214" y="113"/>
                </a:cubicBezTo>
                <a:lnTo>
                  <a:pt x="214" y="113"/>
                </a:lnTo>
                <a:cubicBezTo>
                  <a:pt x="216" y="115"/>
                  <a:pt x="219" y="112"/>
                  <a:pt x="217" y="110"/>
                </a:cubicBezTo>
                <a:close/>
                <a:moveTo>
                  <a:pt x="104" y="9"/>
                </a:moveTo>
                <a:lnTo>
                  <a:pt x="104" y="9"/>
                </a:lnTo>
                <a:cubicBezTo>
                  <a:pt x="124" y="9"/>
                  <a:pt x="136" y="31"/>
                  <a:pt x="125" y="48"/>
                </a:cubicBezTo>
                <a:lnTo>
                  <a:pt x="124" y="48"/>
                </a:lnTo>
                <a:lnTo>
                  <a:pt x="124" y="48"/>
                </a:lnTo>
                <a:lnTo>
                  <a:pt x="124" y="49"/>
                </a:lnTo>
                <a:lnTo>
                  <a:pt x="124" y="49"/>
                </a:lnTo>
                <a:cubicBezTo>
                  <a:pt x="124" y="49"/>
                  <a:pt x="123" y="50"/>
                  <a:pt x="122" y="51"/>
                </a:cubicBezTo>
                <a:lnTo>
                  <a:pt x="122" y="51"/>
                </a:lnTo>
                <a:lnTo>
                  <a:pt x="122" y="51"/>
                </a:lnTo>
                <a:lnTo>
                  <a:pt x="122" y="51"/>
                </a:lnTo>
                <a:cubicBezTo>
                  <a:pt x="122" y="52"/>
                  <a:pt x="121" y="52"/>
                  <a:pt x="120" y="53"/>
                </a:cubicBez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cubicBezTo>
                  <a:pt x="119" y="54"/>
                  <a:pt x="117" y="55"/>
                  <a:pt x="115" y="56"/>
                </a:cubicBezTo>
                <a:lnTo>
                  <a:pt x="115" y="56"/>
                </a:lnTo>
                <a:lnTo>
                  <a:pt x="115" y="56"/>
                </a:lnTo>
                <a:lnTo>
                  <a:pt x="115" y="56"/>
                </a:lnTo>
                <a:cubicBezTo>
                  <a:pt x="114" y="57"/>
                  <a:pt x="114" y="57"/>
                  <a:pt x="113" y="57"/>
                </a:cubicBezTo>
                <a:lnTo>
                  <a:pt x="113" y="57"/>
                </a:lnTo>
                <a:lnTo>
                  <a:pt x="112" y="58"/>
                </a:lnTo>
                <a:lnTo>
                  <a:pt x="112" y="58"/>
                </a:lnTo>
                <a:cubicBezTo>
                  <a:pt x="112" y="58"/>
                  <a:pt x="111" y="58"/>
                  <a:pt x="110" y="58"/>
                </a:cubicBezTo>
                <a:lnTo>
                  <a:pt x="110" y="58"/>
                </a:lnTo>
                <a:cubicBezTo>
                  <a:pt x="110" y="58"/>
                  <a:pt x="110" y="58"/>
                  <a:pt x="109" y="58"/>
                </a:cubicBezTo>
                <a:lnTo>
                  <a:pt x="109" y="58"/>
                </a:lnTo>
                <a:cubicBezTo>
                  <a:pt x="109" y="59"/>
                  <a:pt x="108" y="59"/>
                  <a:pt x="107" y="59"/>
                </a:cubicBezTo>
                <a:lnTo>
                  <a:pt x="107" y="59"/>
                </a:lnTo>
                <a:lnTo>
                  <a:pt x="107" y="59"/>
                </a:lnTo>
                <a:lnTo>
                  <a:pt x="107" y="59"/>
                </a:lnTo>
                <a:cubicBezTo>
                  <a:pt x="106" y="59"/>
                  <a:pt x="105" y="59"/>
                  <a:pt x="104" y="59"/>
                </a:cubicBezTo>
                <a:lnTo>
                  <a:pt x="104" y="59"/>
                </a:lnTo>
                <a:cubicBezTo>
                  <a:pt x="103" y="59"/>
                  <a:pt x="102" y="59"/>
                  <a:pt x="101" y="59"/>
                </a:cubicBezTo>
                <a:lnTo>
                  <a:pt x="101" y="59"/>
                </a:lnTo>
                <a:cubicBezTo>
                  <a:pt x="101" y="59"/>
                  <a:pt x="101" y="59"/>
                  <a:pt x="100" y="59"/>
                </a:cubicBezTo>
                <a:lnTo>
                  <a:pt x="100" y="59"/>
                </a:lnTo>
                <a:cubicBezTo>
                  <a:pt x="100" y="59"/>
                  <a:pt x="99" y="59"/>
                  <a:pt x="98" y="58"/>
                </a:cubicBezTo>
                <a:lnTo>
                  <a:pt x="98" y="58"/>
                </a:lnTo>
                <a:lnTo>
                  <a:pt x="98" y="58"/>
                </a:lnTo>
                <a:lnTo>
                  <a:pt x="98" y="58"/>
                </a:lnTo>
                <a:cubicBezTo>
                  <a:pt x="97" y="58"/>
                  <a:pt x="96" y="58"/>
                  <a:pt x="95" y="58"/>
                </a:cubicBezTo>
                <a:lnTo>
                  <a:pt x="95" y="58"/>
                </a:lnTo>
                <a:cubicBezTo>
                  <a:pt x="95" y="58"/>
                  <a:pt x="95" y="58"/>
                  <a:pt x="95" y="57"/>
                </a:cubicBezTo>
                <a:lnTo>
                  <a:pt x="95" y="57"/>
                </a:lnTo>
                <a:cubicBezTo>
                  <a:pt x="91" y="56"/>
                  <a:pt x="88" y="54"/>
                  <a:pt x="85" y="51"/>
                </a:cubicBezTo>
                <a:lnTo>
                  <a:pt x="85" y="51"/>
                </a:lnTo>
                <a:lnTo>
                  <a:pt x="85" y="51"/>
                </a:lnTo>
                <a:lnTo>
                  <a:pt x="85" y="51"/>
                </a:lnTo>
                <a:cubicBezTo>
                  <a:pt x="85" y="50"/>
                  <a:pt x="84" y="50"/>
                  <a:pt x="84" y="49"/>
                </a:cubicBezTo>
                <a:lnTo>
                  <a:pt x="84" y="49"/>
                </a:lnTo>
                <a:cubicBezTo>
                  <a:pt x="83" y="49"/>
                  <a:pt x="83" y="48"/>
                  <a:pt x="83" y="48"/>
                </a:cubicBezTo>
                <a:lnTo>
                  <a:pt x="83" y="48"/>
                </a:lnTo>
                <a:lnTo>
                  <a:pt x="83" y="48"/>
                </a:lnTo>
                <a:cubicBezTo>
                  <a:pt x="72" y="31"/>
                  <a:pt x="84" y="9"/>
                  <a:pt x="104" y="9"/>
                </a:cubicBezTo>
                <a:close/>
                <a:moveTo>
                  <a:pt x="149" y="181"/>
                </a:moveTo>
                <a:lnTo>
                  <a:pt x="146" y="183"/>
                </a:lnTo>
                <a:lnTo>
                  <a:pt x="147" y="204"/>
                </a:lnTo>
                <a:lnTo>
                  <a:pt x="147" y="204"/>
                </a:lnTo>
                <a:lnTo>
                  <a:pt x="146" y="205"/>
                </a:lnTo>
                <a:lnTo>
                  <a:pt x="131" y="205"/>
                </a:lnTo>
                <a:lnTo>
                  <a:pt x="131" y="205"/>
                </a:lnTo>
                <a:cubicBezTo>
                  <a:pt x="130" y="205"/>
                  <a:pt x="130" y="204"/>
                  <a:pt x="130" y="204"/>
                </a:cubicBezTo>
                <a:lnTo>
                  <a:pt x="130" y="189"/>
                </a:lnTo>
                <a:lnTo>
                  <a:pt x="125" y="191"/>
                </a:lnTo>
                <a:lnTo>
                  <a:pt x="125" y="191"/>
                </a:lnTo>
                <a:cubicBezTo>
                  <a:pt x="111" y="194"/>
                  <a:pt x="96" y="194"/>
                  <a:pt x="81" y="190"/>
                </a:cubicBezTo>
                <a:lnTo>
                  <a:pt x="76" y="189"/>
                </a:lnTo>
                <a:lnTo>
                  <a:pt x="76" y="203"/>
                </a:lnTo>
                <a:lnTo>
                  <a:pt x="76" y="203"/>
                </a:lnTo>
                <a:cubicBezTo>
                  <a:pt x="76" y="204"/>
                  <a:pt x="76" y="204"/>
                  <a:pt x="76" y="204"/>
                </a:cubicBezTo>
                <a:lnTo>
                  <a:pt x="60" y="204"/>
                </a:lnTo>
                <a:lnTo>
                  <a:pt x="60" y="204"/>
                </a:lnTo>
                <a:cubicBezTo>
                  <a:pt x="60" y="204"/>
                  <a:pt x="60" y="204"/>
                  <a:pt x="60" y="203"/>
                </a:cubicBezTo>
                <a:lnTo>
                  <a:pt x="60" y="185"/>
                </a:lnTo>
                <a:lnTo>
                  <a:pt x="61" y="182"/>
                </a:lnTo>
                <a:lnTo>
                  <a:pt x="58" y="180"/>
                </a:lnTo>
                <a:lnTo>
                  <a:pt x="58" y="180"/>
                </a:lnTo>
                <a:cubicBezTo>
                  <a:pt x="50" y="175"/>
                  <a:pt x="43" y="169"/>
                  <a:pt x="37" y="161"/>
                </a:cubicBezTo>
                <a:lnTo>
                  <a:pt x="36" y="160"/>
                </a:lnTo>
                <a:lnTo>
                  <a:pt x="14" y="160"/>
                </a:lnTo>
                <a:lnTo>
                  <a:pt x="14" y="160"/>
                </a:lnTo>
                <a:cubicBezTo>
                  <a:pt x="11" y="160"/>
                  <a:pt x="9" y="158"/>
                  <a:pt x="9" y="155"/>
                </a:cubicBezTo>
                <a:lnTo>
                  <a:pt x="9" y="118"/>
                </a:lnTo>
                <a:lnTo>
                  <a:pt x="9" y="118"/>
                </a:lnTo>
                <a:cubicBezTo>
                  <a:pt x="9" y="115"/>
                  <a:pt x="11" y="113"/>
                  <a:pt x="14" y="113"/>
                </a:cubicBezTo>
                <a:lnTo>
                  <a:pt x="25" y="113"/>
                </a:lnTo>
                <a:lnTo>
                  <a:pt x="26" y="110"/>
                </a:lnTo>
                <a:lnTo>
                  <a:pt x="26" y="110"/>
                </a:lnTo>
                <a:cubicBezTo>
                  <a:pt x="27" y="100"/>
                  <a:pt x="32" y="90"/>
                  <a:pt x="38" y="83"/>
                </a:cubicBezTo>
                <a:lnTo>
                  <a:pt x="40" y="80"/>
                </a:lnTo>
                <a:lnTo>
                  <a:pt x="31" y="68"/>
                </a:lnTo>
                <a:lnTo>
                  <a:pt x="31" y="68"/>
                </a:lnTo>
                <a:cubicBezTo>
                  <a:pt x="36" y="67"/>
                  <a:pt x="41" y="68"/>
                  <a:pt x="46" y="71"/>
                </a:cubicBezTo>
                <a:lnTo>
                  <a:pt x="48" y="73"/>
                </a:lnTo>
                <a:lnTo>
                  <a:pt x="50" y="71"/>
                </a:lnTo>
                <a:lnTo>
                  <a:pt x="50" y="71"/>
                </a:lnTo>
                <a:cubicBezTo>
                  <a:pt x="59" y="64"/>
                  <a:pt x="68" y="59"/>
                  <a:pt x="79" y="56"/>
                </a:cubicBezTo>
                <a:lnTo>
                  <a:pt x="79" y="56"/>
                </a:lnTo>
                <a:lnTo>
                  <a:pt x="79" y="56"/>
                </a:lnTo>
                <a:lnTo>
                  <a:pt x="79" y="56"/>
                </a:lnTo>
                <a:cubicBezTo>
                  <a:pt x="79" y="57"/>
                  <a:pt x="80" y="58"/>
                  <a:pt x="81" y="58"/>
                </a:cubicBezTo>
                <a:lnTo>
                  <a:pt x="81" y="58"/>
                </a:lnTo>
                <a:lnTo>
                  <a:pt x="81" y="59"/>
                </a:lnTo>
                <a:lnTo>
                  <a:pt x="81" y="59"/>
                </a:lnTo>
                <a:cubicBezTo>
                  <a:pt x="82" y="59"/>
                  <a:pt x="83" y="60"/>
                  <a:pt x="84" y="61"/>
                </a:cubicBez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cubicBezTo>
                  <a:pt x="84" y="61"/>
                  <a:pt x="85" y="61"/>
                  <a:pt x="85" y="62"/>
                </a:cubicBezTo>
                <a:lnTo>
                  <a:pt x="85" y="62"/>
                </a:lnTo>
                <a:cubicBezTo>
                  <a:pt x="80" y="63"/>
                  <a:pt x="74" y="65"/>
                  <a:pt x="69" y="68"/>
                </a:cubicBezTo>
                <a:lnTo>
                  <a:pt x="69" y="68"/>
                </a:lnTo>
                <a:cubicBezTo>
                  <a:pt x="64" y="70"/>
                  <a:pt x="68" y="77"/>
                  <a:pt x="73" y="75"/>
                </a:cubicBezTo>
                <a:lnTo>
                  <a:pt x="73" y="75"/>
                </a:lnTo>
                <a:cubicBezTo>
                  <a:pt x="93" y="65"/>
                  <a:pt x="117" y="65"/>
                  <a:pt x="137" y="76"/>
                </a:cubicBezTo>
                <a:lnTo>
                  <a:pt x="137" y="76"/>
                </a:lnTo>
                <a:cubicBezTo>
                  <a:pt x="138" y="76"/>
                  <a:pt x="139" y="76"/>
                  <a:pt x="139" y="76"/>
                </a:cubicBezTo>
                <a:lnTo>
                  <a:pt x="139" y="76"/>
                </a:lnTo>
                <a:cubicBezTo>
                  <a:pt x="144" y="76"/>
                  <a:pt x="145" y="70"/>
                  <a:pt x="141" y="68"/>
                </a:cubicBezTo>
                <a:lnTo>
                  <a:pt x="141" y="68"/>
                </a:lnTo>
                <a:cubicBezTo>
                  <a:pt x="135" y="65"/>
                  <a:pt x="129" y="63"/>
                  <a:pt x="123" y="61"/>
                </a:cubicBez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cubicBezTo>
                  <a:pt x="124" y="61"/>
                  <a:pt x="124" y="61"/>
                  <a:pt x="124" y="60"/>
                </a:cubicBezTo>
                <a:lnTo>
                  <a:pt x="124" y="60"/>
                </a:lnTo>
                <a:cubicBezTo>
                  <a:pt x="125" y="60"/>
                  <a:pt x="126" y="59"/>
                  <a:pt x="126" y="59"/>
                </a:cubicBezTo>
                <a:lnTo>
                  <a:pt x="126" y="59"/>
                </a:lnTo>
                <a:cubicBezTo>
                  <a:pt x="126" y="58"/>
                  <a:pt x="127" y="58"/>
                  <a:pt x="127" y="58"/>
                </a:cubicBezTo>
                <a:lnTo>
                  <a:pt x="127" y="58"/>
                </a:lnTo>
                <a:cubicBezTo>
                  <a:pt x="128" y="57"/>
                  <a:pt x="128" y="57"/>
                  <a:pt x="129" y="56"/>
                </a:cubicBez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cubicBezTo>
                  <a:pt x="162" y="65"/>
                  <a:pt x="185" y="92"/>
                  <a:pt x="185" y="122"/>
                </a:cubicBezTo>
                <a:lnTo>
                  <a:pt x="185" y="122"/>
                </a:lnTo>
                <a:cubicBezTo>
                  <a:pt x="185" y="146"/>
                  <a:pt x="172" y="168"/>
                  <a:pt x="149" y="181"/>
                </a:cubicBezTo>
                <a:close/>
                <a:moveTo>
                  <a:pt x="205" y="112"/>
                </a:moveTo>
                <a:lnTo>
                  <a:pt x="205" y="112"/>
                </a:lnTo>
                <a:cubicBezTo>
                  <a:pt x="205" y="113"/>
                  <a:pt x="204" y="113"/>
                  <a:pt x="204" y="113"/>
                </a:cubicBezTo>
                <a:lnTo>
                  <a:pt x="204" y="113"/>
                </a:lnTo>
                <a:cubicBezTo>
                  <a:pt x="203" y="113"/>
                  <a:pt x="202" y="112"/>
                  <a:pt x="202" y="112"/>
                </a:cubicBezTo>
                <a:lnTo>
                  <a:pt x="202" y="112"/>
                </a:lnTo>
                <a:cubicBezTo>
                  <a:pt x="201" y="111"/>
                  <a:pt x="202" y="110"/>
                  <a:pt x="202" y="110"/>
                </a:cubicBezTo>
                <a:lnTo>
                  <a:pt x="202" y="110"/>
                </a:lnTo>
                <a:lnTo>
                  <a:pt x="203" y="110"/>
                </a:lnTo>
                <a:lnTo>
                  <a:pt x="203" y="110"/>
                </a:lnTo>
                <a:cubicBezTo>
                  <a:pt x="204" y="110"/>
                  <a:pt x="205" y="110"/>
                  <a:pt x="206" y="110"/>
                </a:cubicBezTo>
                <a:lnTo>
                  <a:pt x="206" y="110"/>
                </a:lnTo>
                <a:cubicBezTo>
                  <a:pt x="206" y="111"/>
                  <a:pt x="205" y="112"/>
                  <a:pt x="205" y="112"/>
                </a:cubicBezTo>
                <a:close/>
                <a:moveTo>
                  <a:pt x="58" y="109"/>
                </a:moveTo>
                <a:lnTo>
                  <a:pt x="58" y="109"/>
                </a:lnTo>
                <a:cubicBezTo>
                  <a:pt x="58" y="115"/>
                  <a:pt x="51" y="118"/>
                  <a:pt x="46" y="113"/>
                </a:cubicBezTo>
                <a:lnTo>
                  <a:pt x="46" y="113"/>
                </a:lnTo>
                <a:cubicBezTo>
                  <a:pt x="42" y="109"/>
                  <a:pt x="45" y="102"/>
                  <a:pt x="51" y="102"/>
                </a:cubicBezTo>
                <a:lnTo>
                  <a:pt x="51" y="102"/>
                </a:lnTo>
                <a:cubicBezTo>
                  <a:pt x="55" y="102"/>
                  <a:pt x="58" y="105"/>
                  <a:pt x="58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Freeform 139"/>
          <p:cNvSpPr>
            <a:spLocks noChangeArrowheads="1"/>
          </p:cNvSpPr>
          <p:nvPr/>
        </p:nvSpPr>
        <p:spPr bwMode="auto">
          <a:xfrm>
            <a:off x="9780098" y="5569835"/>
            <a:ext cx="295886" cy="295886"/>
          </a:xfrm>
          <a:custGeom>
            <a:avLst/>
            <a:gdLst>
              <a:gd name="T0" fmla="*/ 225 w 226"/>
              <a:gd name="T1" fmla="*/ 98 h 224"/>
              <a:gd name="T2" fmla="*/ 174 w 226"/>
              <a:gd name="T3" fmla="*/ 78 h 224"/>
              <a:gd name="T4" fmla="*/ 142 w 226"/>
              <a:gd name="T5" fmla="*/ 17 h 224"/>
              <a:gd name="T6" fmla="*/ 147 w 226"/>
              <a:gd name="T7" fmla="*/ 78 h 224"/>
              <a:gd name="T8" fmla="*/ 112 w 226"/>
              <a:gd name="T9" fmla="*/ 28 h 224"/>
              <a:gd name="T10" fmla="*/ 90 w 226"/>
              <a:gd name="T11" fmla="*/ 17 h 224"/>
              <a:gd name="T12" fmla="*/ 27 w 226"/>
              <a:gd name="T13" fmla="*/ 78 h 224"/>
              <a:gd name="T14" fmla="*/ 19 w 226"/>
              <a:gd name="T15" fmla="*/ 115 h 224"/>
              <a:gd name="T16" fmla="*/ 31 w 226"/>
              <a:gd name="T17" fmla="*/ 210 h 224"/>
              <a:gd name="T18" fmla="*/ 189 w 226"/>
              <a:gd name="T19" fmla="*/ 223 h 224"/>
              <a:gd name="T20" fmla="*/ 202 w 226"/>
              <a:gd name="T21" fmla="*/ 210 h 224"/>
              <a:gd name="T22" fmla="*/ 214 w 226"/>
              <a:gd name="T23" fmla="*/ 115 h 224"/>
              <a:gd name="T24" fmla="*/ 193 w 226"/>
              <a:gd name="T25" fmla="*/ 210 h 224"/>
              <a:gd name="T26" fmla="*/ 193 w 226"/>
              <a:gd name="T27" fmla="*/ 210 h 224"/>
              <a:gd name="T28" fmla="*/ 44 w 226"/>
              <a:gd name="T29" fmla="*/ 214 h 224"/>
              <a:gd name="T30" fmla="*/ 39 w 226"/>
              <a:gd name="T31" fmla="*/ 210 h 224"/>
              <a:gd name="T32" fmla="*/ 205 w 226"/>
              <a:gd name="T33" fmla="*/ 117 h 224"/>
              <a:gd name="T34" fmla="*/ 210 w 226"/>
              <a:gd name="T35" fmla="*/ 107 h 224"/>
              <a:gd name="T36" fmla="*/ 209 w 226"/>
              <a:gd name="T37" fmla="*/ 108 h 224"/>
              <a:gd name="T38" fmla="*/ 207 w 226"/>
              <a:gd name="T39" fmla="*/ 108 h 224"/>
              <a:gd name="T40" fmla="*/ 27 w 226"/>
              <a:gd name="T41" fmla="*/ 108 h 224"/>
              <a:gd name="T42" fmla="*/ 25 w 226"/>
              <a:gd name="T43" fmla="*/ 108 h 224"/>
              <a:gd name="T44" fmla="*/ 24 w 226"/>
              <a:gd name="T45" fmla="*/ 108 h 224"/>
              <a:gd name="T46" fmla="*/ 23 w 226"/>
              <a:gd name="T47" fmla="*/ 107 h 224"/>
              <a:gd name="T48" fmla="*/ 54 w 226"/>
              <a:gd name="T49" fmla="*/ 86 h 224"/>
              <a:gd name="T50" fmla="*/ 60 w 226"/>
              <a:gd name="T51" fmla="*/ 102 h 224"/>
              <a:gd name="T52" fmla="*/ 77 w 226"/>
              <a:gd name="T53" fmla="*/ 95 h 224"/>
              <a:gd name="T54" fmla="*/ 151 w 226"/>
              <a:gd name="T55" fmla="*/ 86 h 224"/>
              <a:gd name="T56" fmla="*/ 156 w 226"/>
              <a:gd name="T57" fmla="*/ 95 h 224"/>
              <a:gd name="T58" fmla="*/ 173 w 226"/>
              <a:gd name="T59" fmla="*/ 102 h 224"/>
              <a:gd name="T60" fmla="*/ 205 w 226"/>
              <a:gd name="T61" fmla="*/ 86 h 224"/>
              <a:gd name="T62" fmla="*/ 210 w 226"/>
              <a:gd name="T63" fmla="*/ 107 h 224"/>
              <a:gd name="T64" fmla="*/ 56 w 226"/>
              <a:gd name="T65" fmla="*/ 133 h 224"/>
              <a:gd name="T66" fmla="*/ 64 w 226"/>
              <a:gd name="T67" fmla="*/ 133 h 224"/>
              <a:gd name="T68" fmla="*/ 64 w 226"/>
              <a:gd name="T69" fmla="*/ 197 h 224"/>
              <a:gd name="T70" fmla="*/ 168 w 226"/>
              <a:gd name="T71" fmla="*/ 197 h 224"/>
              <a:gd name="T72" fmla="*/ 168 w 226"/>
              <a:gd name="T73" fmla="*/ 133 h 224"/>
              <a:gd name="T74" fmla="*/ 177 w 226"/>
              <a:gd name="T75" fmla="*/ 197 h 224"/>
              <a:gd name="T76" fmla="*/ 168 w 226"/>
              <a:gd name="T77" fmla="*/ 197 h 224"/>
              <a:gd name="T78" fmla="*/ 131 w 226"/>
              <a:gd name="T79" fmla="*/ 133 h 224"/>
              <a:gd name="T80" fmla="*/ 139 w 226"/>
              <a:gd name="T81" fmla="*/ 133 h 224"/>
              <a:gd name="T82" fmla="*/ 139 w 226"/>
              <a:gd name="T83" fmla="*/ 197 h 224"/>
              <a:gd name="T84" fmla="*/ 93 w 226"/>
              <a:gd name="T85" fmla="*/ 197 h 224"/>
              <a:gd name="T86" fmla="*/ 93 w 226"/>
              <a:gd name="T87" fmla="*/ 133 h 224"/>
              <a:gd name="T88" fmla="*/ 102 w 226"/>
              <a:gd name="T89" fmla="*/ 197 h 224"/>
              <a:gd name="T90" fmla="*/ 93 w 226"/>
              <a:gd name="T91" fmla="*/ 197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6" h="224">
                <a:moveTo>
                  <a:pt x="225" y="98"/>
                </a:moveTo>
                <a:lnTo>
                  <a:pt x="225" y="98"/>
                </a:lnTo>
                <a:cubicBezTo>
                  <a:pt x="225" y="87"/>
                  <a:pt x="216" y="78"/>
                  <a:pt x="205" y="78"/>
                </a:cubicBezTo>
                <a:lnTo>
                  <a:pt x="174" y="78"/>
                </a:lnTo>
                <a:lnTo>
                  <a:pt x="142" y="17"/>
                </a:lnTo>
                <a:lnTo>
                  <a:pt x="142" y="17"/>
                </a:lnTo>
                <a:cubicBezTo>
                  <a:pt x="135" y="0"/>
                  <a:pt x="110" y="13"/>
                  <a:pt x="120" y="28"/>
                </a:cubicBezTo>
                <a:lnTo>
                  <a:pt x="147" y="78"/>
                </a:lnTo>
                <a:lnTo>
                  <a:pt x="86" y="78"/>
                </a:lnTo>
                <a:lnTo>
                  <a:pt x="112" y="28"/>
                </a:lnTo>
                <a:lnTo>
                  <a:pt x="112" y="28"/>
                </a:lnTo>
                <a:cubicBezTo>
                  <a:pt x="122" y="13"/>
                  <a:pt x="97" y="0"/>
                  <a:pt x="90" y="17"/>
                </a:cubicBezTo>
                <a:lnTo>
                  <a:pt x="58" y="78"/>
                </a:lnTo>
                <a:lnTo>
                  <a:pt x="27" y="78"/>
                </a:lnTo>
                <a:lnTo>
                  <a:pt x="27" y="78"/>
                </a:lnTo>
                <a:cubicBezTo>
                  <a:pt x="7" y="78"/>
                  <a:pt x="0" y="106"/>
                  <a:pt x="19" y="115"/>
                </a:cubicBezTo>
                <a:lnTo>
                  <a:pt x="31" y="210"/>
                </a:lnTo>
                <a:lnTo>
                  <a:pt x="31" y="210"/>
                </a:lnTo>
                <a:cubicBezTo>
                  <a:pt x="31" y="217"/>
                  <a:pt x="37" y="223"/>
                  <a:pt x="44" y="223"/>
                </a:cubicBezTo>
                <a:lnTo>
                  <a:pt x="189" y="223"/>
                </a:lnTo>
                <a:lnTo>
                  <a:pt x="189" y="223"/>
                </a:lnTo>
                <a:cubicBezTo>
                  <a:pt x="196" y="223"/>
                  <a:pt x="201" y="217"/>
                  <a:pt x="202" y="210"/>
                </a:cubicBezTo>
                <a:lnTo>
                  <a:pt x="214" y="115"/>
                </a:lnTo>
                <a:lnTo>
                  <a:pt x="214" y="115"/>
                </a:lnTo>
                <a:cubicBezTo>
                  <a:pt x="220" y="112"/>
                  <a:pt x="225" y="105"/>
                  <a:pt x="225" y="98"/>
                </a:cubicBezTo>
                <a:close/>
                <a:moveTo>
                  <a:pt x="193" y="210"/>
                </a:moveTo>
                <a:lnTo>
                  <a:pt x="193" y="210"/>
                </a:lnTo>
                <a:lnTo>
                  <a:pt x="193" y="210"/>
                </a:lnTo>
                <a:cubicBezTo>
                  <a:pt x="193" y="212"/>
                  <a:pt x="191" y="214"/>
                  <a:pt x="189" y="214"/>
                </a:cubicBezTo>
                <a:lnTo>
                  <a:pt x="44" y="214"/>
                </a:lnTo>
                <a:lnTo>
                  <a:pt x="44" y="214"/>
                </a:lnTo>
                <a:cubicBezTo>
                  <a:pt x="41" y="214"/>
                  <a:pt x="39" y="212"/>
                  <a:pt x="39" y="210"/>
                </a:cubicBezTo>
                <a:lnTo>
                  <a:pt x="28" y="117"/>
                </a:lnTo>
                <a:lnTo>
                  <a:pt x="205" y="117"/>
                </a:lnTo>
                <a:lnTo>
                  <a:pt x="193" y="210"/>
                </a:lnTo>
                <a:close/>
                <a:moveTo>
                  <a:pt x="210" y="107"/>
                </a:moveTo>
                <a:lnTo>
                  <a:pt x="209" y="108"/>
                </a:lnTo>
                <a:lnTo>
                  <a:pt x="209" y="108"/>
                </a:lnTo>
                <a:cubicBezTo>
                  <a:pt x="208" y="108"/>
                  <a:pt x="208" y="108"/>
                  <a:pt x="207" y="108"/>
                </a:cubicBezTo>
                <a:lnTo>
                  <a:pt x="207" y="108"/>
                </a:lnTo>
                <a:cubicBezTo>
                  <a:pt x="207" y="108"/>
                  <a:pt x="206" y="108"/>
                  <a:pt x="205" y="108"/>
                </a:cubicBezTo>
                <a:lnTo>
                  <a:pt x="27" y="108"/>
                </a:lnTo>
                <a:lnTo>
                  <a:pt x="27" y="108"/>
                </a:lnTo>
                <a:cubicBezTo>
                  <a:pt x="27" y="108"/>
                  <a:pt x="26" y="108"/>
                  <a:pt x="25" y="108"/>
                </a:cubicBezTo>
                <a:lnTo>
                  <a:pt x="25" y="108"/>
                </a:lnTo>
                <a:cubicBezTo>
                  <a:pt x="25" y="108"/>
                  <a:pt x="25" y="108"/>
                  <a:pt x="24" y="108"/>
                </a:cubicBezTo>
                <a:lnTo>
                  <a:pt x="23" y="107"/>
                </a:lnTo>
                <a:lnTo>
                  <a:pt x="23" y="107"/>
                </a:lnTo>
                <a:cubicBezTo>
                  <a:pt x="12" y="103"/>
                  <a:pt x="15" y="86"/>
                  <a:pt x="27" y="86"/>
                </a:cubicBezTo>
                <a:lnTo>
                  <a:pt x="54" y="86"/>
                </a:lnTo>
                <a:lnTo>
                  <a:pt x="54" y="86"/>
                </a:lnTo>
                <a:cubicBezTo>
                  <a:pt x="52" y="92"/>
                  <a:pt x="54" y="98"/>
                  <a:pt x="60" y="102"/>
                </a:cubicBezTo>
                <a:lnTo>
                  <a:pt x="60" y="102"/>
                </a:lnTo>
                <a:cubicBezTo>
                  <a:pt x="66" y="105"/>
                  <a:pt x="74" y="102"/>
                  <a:pt x="77" y="95"/>
                </a:cubicBezTo>
                <a:lnTo>
                  <a:pt x="82" y="86"/>
                </a:lnTo>
                <a:lnTo>
                  <a:pt x="151" y="86"/>
                </a:lnTo>
                <a:lnTo>
                  <a:pt x="156" y="95"/>
                </a:lnTo>
                <a:lnTo>
                  <a:pt x="156" y="95"/>
                </a:lnTo>
                <a:cubicBezTo>
                  <a:pt x="159" y="102"/>
                  <a:pt x="167" y="105"/>
                  <a:pt x="173" y="102"/>
                </a:cubicBezTo>
                <a:lnTo>
                  <a:pt x="173" y="102"/>
                </a:lnTo>
                <a:cubicBezTo>
                  <a:pt x="179" y="98"/>
                  <a:pt x="181" y="92"/>
                  <a:pt x="179" y="86"/>
                </a:cubicBezTo>
                <a:lnTo>
                  <a:pt x="205" y="86"/>
                </a:lnTo>
                <a:lnTo>
                  <a:pt x="205" y="86"/>
                </a:lnTo>
                <a:cubicBezTo>
                  <a:pt x="217" y="86"/>
                  <a:pt x="221" y="103"/>
                  <a:pt x="210" y="107"/>
                </a:cubicBezTo>
                <a:close/>
                <a:moveTo>
                  <a:pt x="56" y="197"/>
                </a:moveTo>
                <a:lnTo>
                  <a:pt x="56" y="133"/>
                </a:lnTo>
                <a:lnTo>
                  <a:pt x="56" y="133"/>
                </a:lnTo>
                <a:cubicBezTo>
                  <a:pt x="56" y="127"/>
                  <a:pt x="64" y="127"/>
                  <a:pt x="64" y="133"/>
                </a:cubicBezTo>
                <a:lnTo>
                  <a:pt x="64" y="197"/>
                </a:lnTo>
                <a:lnTo>
                  <a:pt x="64" y="197"/>
                </a:lnTo>
                <a:cubicBezTo>
                  <a:pt x="64" y="203"/>
                  <a:pt x="56" y="203"/>
                  <a:pt x="56" y="197"/>
                </a:cubicBezTo>
                <a:close/>
                <a:moveTo>
                  <a:pt x="168" y="197"/>
                </a:moveTo>
                <a:lnTo>
                  <a:pt x="168" y="133"/>
                </a:lnTo>
                <a:lnTo>
                  <a:pt x="168" y="133"/>
                </a:lnTo>
                <a:cubicBezTo>
                  <a:pt x="168" y="127"/>
                  <a:pt x="177" y="127"/>
                  <a:pt x="177" y="133"/>
                </a:cubicBezTo>
                <a:lnTo>
                  <a:pt x="177" y="197"/>
                </a:lnTo>
                <a:lnTo>
                  <a:pt x="177" y="197"/>
                </a:lnTo>
                <a:cubicBezTo>
                  <a:pt x="177" y="203"/>
                  <a:pt x="168" y="203"/>
                  <a:pt x="168" y="197"/>
                </a:cubicBezTo>
                <a:close/>
                <a:moveTo>
                  <a:pt x="131" y="197"/>
                </a:moveTo>
                <a:lnTo>
                  <a:pt x="131" y="133"/>
                </a:lnTo>
                <a:lnTo>
                  <a:pt x="131" y="133"/>
                </a:lnTo>
                <a:cubicBezTo>
                  <a:pt x="131" y="127"/>
                  <a:pt x="139" y="127"/>
                  <a:pt x="139" y="133"/>
                </a:cubicBezTo>
                <a:lnTo>
                  <a:pt x="139" y="197"/>
                </a:lnTo>
                <a:lnTo>
                  <a:pt x="139" y="197"/>
                </a:lnTo>
                <a:cubicBezTo>
                  <a:pt x="139" y="203"/>
                  <a:pt x="131" y="203"/>
                  <a:pt x="131" y="197"/>
                </a:cubicBezTo>
                <a:close/>
                <a:moveTo>
                  <a:pt x="93" y="197"/>
                </a:moveTo>
                <a:lnTo>
                  <a:pt x="93" y="133"/>
                </a:lnTo>
                <a:lnTo>
                  <a:pt x="93" y="133"/>
                </a:lnTo>
                <a:cubicBezTo>
                  <a:pt x="93" y="127"/>
                  <a:pt x="102" y="127"/>
                  <a:pt x="102" y="133"/>
                </a:cubicBezTo>
                <a:lnTo>
                  <a:pt x="102" y="197"/>
                </a:lnTo>
                <a:lnTo>
                  <a:pt x="102" y="197"/>
                </a:lnTo>
                <a:cubicBezTo>
                  <a:pt x="102" y="203"/>
                  <a:pt x="93" y="203"/>
                  <a:pt x="93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Freeform 140"/>
          <p:cNvSpPr>
            <a:spLocks noChangeArrowheads="1"/>
          </p:cNvSpPr>
          <p:nvPr/>
        </p:nvSpPr>
        <p:spPr bwMode="auto">
          <a:xfrm>
            <a:off x="6212033" y="5604646"/>
            <a:ext cx="284287" cy="237869"/>
          </a:xfrm>
          <a:custGeom>
            <a:avLst/>
            <a:gdLst>
              <a:gd name="T0" fmla="*/ 0 w 217"/>
              <a:gd name="T1" fmla="*/ 50 h 183"/>
              <a:gd name="T2" fmla="*/ 20 w 217"/>
              <a:gd name="T3" fmla="*/ 73 h 183"/>
              <a:gd name="T4" fmla="*/ 42 w 217"/>
              <a:gd name="T5" fmla="*/ 94 h 183"/>
              <a:gd name="T6" fmla="*/ 194 w 217"/>
              <a:gd name="T7" fmla="*/ 182 h 183"/>
              <a:gd name="T8" fmla="*/ 216 w 217"/>
              <a:gd name="T9" fmla="*/ 51 h 183"/>
              <a:gd name="T10" fmla="*/ 95 w 217"/>
              <a:gd name="T11" fmla="*/ 173 h 183"/>
              <a:gd name="T12" fmla="*/ 34 w 217"/>
              <a:gd name="T13" fmla="*/ 173 h 183"/>
              <a:gd name="T14" fmla="*/ 29 w 217"/>
              <a:gd name="T15" fmla="*/ 73 h 183"/>
              <a:gd name="T16" fmla="*/ 31 w 217"/>
              <a:gd name="T17" fmla="*/ 73 h 183"/>
              <a:gd name="T18" fmla="*/ 33 w 217"/>
              <a:gd name="T19" fmla="*/ 72 h 183"/>
              <a:gd name="T20" fmla="*/ 36 w 217"/>
              <a:gd name="T21" fmla="*/ 71 h 183"/>
              <a:gd name="T22" fmla="*/ 37 w 217"/>
              <a:gd name="T23" fmla="*/ 70 h 183"/>
              <a:gd name="T24" fmla="*/ 40 w 217"/>
              <a:gd name="T25" fmla="*/ 69 h 183"/>
              <a:gd name="T26" fmla="*/ 41 w 217"/>
              <a:gd name="T27" fmla="*/ 68 h 183"/>
              <a:gd name="T28" fmla="*/ 43 w 217"/>
              <a:gd name="T29" fmla="*/ 66 h 183"/>
              <a:gd name="T30" fmla="*/ 44 w 217"/>
              <a:gd name="T31" fmla="*/ 65 h 183"/>
              <a:gd name="T32" fmla="*/ 45 w 217"/>
              <a:gd name="T33" fmla="*/ 63 h 183"/>
              <a:gd name="T34" fmla="*/ 46 w 217"/>
              <a:gd name="T35" fmla="*/ 64 h 183"/>
              <a:gd name="T36" fmla="*/ 48 w 217"/>
              <a:gd name="T37" fmla="*/ 66 h 183"/>
              <a:gd name="T38" fmla="*/ 49 w 217"/>
              <a:gd name="T39" fmla="*/ 67 h 183"/>
              <a:gd name="T40" fmla="*/ 52 w 217"/>
              <a:gd name="T41" fmla="*/ 69 h 183"/>
              <a:gd name="T42" fmla="*/ 52 w 217"/>
              <a:gd name="T43" fmla="*/ 70 h 183"/>
              <a:gd name="T44" fmla="*/ 55 w 217"/>
              <a:gd name="T45" fmla="*/ 71 h 183"/>
              <a:gd name="T46" fmla="*/ 57 w 217"/>
              <a:gd name="T47" fmla="*/ 72 h 183"/>
              <a:gd name="T48" fmla="*/ 63 w 217"/>
              <a:gd name="T49" fmla="*/ 73 h 183"/>
              <a:gd name="T50" fmla="*/ 66 w 217"/>
              <a:gd name="T51" fmla="*/ 73 h 183"/>
              <a:gd name="T52" fmla="*/ 129 w 217"/>
              <a:gd name="T53" fmla="*/ 63 h 183"/>
              <a:gd name="T54" fmla="*/ 149 w 217"/>
              <a:gd name="T55" fmla="*/ 73 h 183"/>
              <a:gd name="T56" fmla="*/ 153 w 217"/>
              <a:gd name="T57" fmla="*/ 73 h 183"/>
              <a:gd name="T58" fmla="*/ 156 w 217"/>
              <a:gd name="T59" fmla="*/ 73 h 183"/>
              <a:gd name="T60" fmla="*/ 159 w 217"/>
              <a:gd name="T61" fmla="*/ 72 h 183"/>
              <a:gd name="T62" fmla="*/ 159 w 217"/>
              <a:gd name="T63" fmla="*/ 72 h 183"/>
              <a:gd name="T64" fmla="*/ 170 w 217"/>
              <a:gd name="T65" fmla="*/ 64 h 183"/>
              <a:gd name="T66" fmla="*/ 173 w 217"/>
              <a:gd name="T67" fmla="*/ 66 h 183"/>
              <a:gd name="T68" fmla="*/ 185 w 217"/>
              <a:gd name="T69" fmla="*/ 73 h 183"/>
              <a:gd name="T70" fmla="*/ 191 w 217"/>
              <a:gd name="T71" fmla="*/ 65 h 183"/>
              <a:gd name="T72" fmla="*/ 183 w 217"/>
              <a:gd name="T73" fmla="*/ 63 h 183"/>
              <a:gd name="T74" fmla="*/ 181 w 217"/>
              <a:gd name="T75" fmla="*/ 62 h 183"/>
              <a:gd name="T76" fmla="*/ 180 w 217"/>
              <a:gd name="T77" fmla="*/ 62 h 183"/>
              <a:gd name="T78" fmla="*/ 178 w 217"/>
              <a:gd name="T79" fmla="*/ 59 h 183"/>
              <a:gd name="T80" fmla="*/ 176 w 217"/>
              <a:gd name="T81" fmla="*/ 57 h 183"/>
              <a:gd name="T82" fmla="*/ 175 w 217"/>
              <a:gd name="T83" fmla="*/ 54 h 183"/>
              <a:gd name="T84" fmla="*/ 175 w 217"/>
              <a:gd name="T85" fmla="*/ 53 h 183"/>
              <a:gd name="T86" fmla="*/ 166 w 217"/>
              <a:gd name="T87" fmla="*/ 51 h 183"/>
              <a:gd name="T88" fmla="*/ 124 w 217"/>
              <a:gd name="T89" fmla="*/ 51 h 183"/>
              <a:gd name="T90" fmla="*/ 83 w 217"/>
              <a:gd name="T91" fmla="*/ 51 h 183"/>
              <a:gd name="T92" fmla="*/ 41 w 217"/>
              <a:gd name="T93" fmla="*/ 51 h 183"/>
              <a:gd name="T94" fmla="*/ 25 w 217"/>
              <a:gd name="T95" fmla="*/ 65 h 183"/>
              <a:gd name="T96" fmla="*/ 8 w 217"/>
              <a:gd name="T97" fmla="*/ 51 h 183"/>
              <a:gd name="T98" fmla="*/ 207 w 217"/>
              <a:gd name="T99" fmla="*/ 51 h 183"/>
              <a:gd name="T100" fmla="*/ 99 w 217"/>
              <a:gd name="T101" fmla="*/ 147 h 183"/>
              <a:gd name="T102" fmla="*/ 99 w 217"/>
              <a:gd name="T103" fmla="*/ 85 h 183"/>
              <a:gd name="T104" fmla="*/ 173 w 217"/>
              <a:gd name="T105" fmla="*/ 94 h 183"/>
              <a:gd name="T106" fmla="*/ 107 w 217"/>
              <a:gd name="T107" fmla="*/ 9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7" h="183">
                <a:moveTo>
                  <a:pt x="194" y="0"/>
                </a:moveTo>
                <a:lnTo>
                  <a:pt x="22" y="0"/>
                </a:lnTo>
                <a:lnTo>
                  <a:pt x="0" y="50"/>
                </a:lnTo>
                <a:lnTo>
                  <a:pt x="0" y="51"/>
                </a:lnTo>
                <a:lnTo>
                  <a:pt x="0" y="51"/>
                </a:lnTo>
                <a:cubicBezTo>
                  <a:pt x="0" y="62"/>
                  <a:pt x="9" y="72"/>
                  <a:pt x="20" y="73"/>
                </a:cubicBezTo>
                <a:lnTo>
                  <a:pt x="20" y="182"/>
                </a:lnTo>
                <a:lnTo>
                  <a:pt x="42" y="182"/>
                </a:lnTo>
                <a:lnTo>
                  <a:pt x="42" y="94"/>
                </a:lnTo>
                <a:lnTo>
                  <a:pt x="87" y="94"/>
                </a:lnTo>
                <a:lnTo>
                  <a:pt x="87" y="182"/>
                </a:lnTo>
                <a:lnTo>
                  <a:pt x="194" y="182"/>
                </a:lnTo>
                <a:lnTo>
                  <a:pt x="194" y="73"/>
                </a:lnTo>
                <a:lnTo>
                  <a:pt x="194" y="73"/>
                </a:lnTo>
                <a:cubicBezTo>
                  <a:pt x="206" y="73"/>
                  <a:pt x="215" y="63"/>
                  <a:pt x="216" y="51"/>
                </a:cubicBezTo>
                <a:lnTo>
                  <a:pt x="216" y="50"/>
                </a:lnTo>
                <a:lnTo>
                  <a:pt x="194" y="0"/>
                </a:lnTo>
                <a:close/>
                <a:moveTo>
                  <a:pt x="95" y="173"/>
                </a:moveTo>
                <a:lnTo>
                  <a:pt x="95" y="85"/>
                </a:lnTo>
                <a:lnTo>
                  <a:pt x="34" y="85"/>
                </a:lnTo>
                <a:lnTo>
                  <a:pt x="34" y="173"/>
                </a:lnTo>
                <a:lnTo>
                  <a:pt x="29" y="173"/>
                </a:lnTo>
                <a:lnTo>
                  <a:pt x="29" y="73"/>
                </a:lnTo>
                <a:lnTo>
                  <a:pt x="29" y="73"/>
                </a:lnTo>
                <a:lnTo>
                  <a:pt x="30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cubicBezTo>
                  <a:pt x="32" y="73"/>
                  <a:pt x="32" y="72"/>
                  <a:pt x="33" y="72"/>
                </a:cubicBezTo>
                <a:lnTo>
                  <a:pt x="33" y="72"/>
                </a:lnTo>
                <a:cubicBezTo>
                  <a:pt x="33" y="72"/>
                  <a:pt x="34" y="71"/>
                  <a:pt x="35" y="71"/>
                </a:cubicBezTo>
                <a:lnTo>
                  <a:pt x="35" y="71"/>
                </a:lnTo>
                <a:lnTo>
                  <a:pt x="36" y="71"/>
                </a:lnTo>
                <a:lnTo>
                  <a:pt x="36" y="71"/>
                </a:lnTo>
                <a:cubicBezTo>
                  <a:pt x="37" y="70"/>
                  <a:pt x="37" y="70"/>
                  <a:pt x="37" y="70"/>
                </a:cubicBezTo>
                <a:lnTo>
                  <a:pt x="37" y="70"/>
                </a:lnTo>
                <a:cubicBezTo>
                  <a:pt x="38" y="70"/>
                  <a:pt x="38" y="70"/>
                  <a:pt x="39" y="70"/>
                </a:cubicBezTo>
                <a:lnTo>
                  <a:pt x="39" y="70"/>
                </a:lnTo>
                <a:cubicBezTo>
                  <a:pt x="39" y="69"/>
                  <a:pt x="39" y="69"/>
                  <a:pt x="40" y="69"/>
                </a:cubicBezTo>
                <a:lnTo>
                  <a:pt x="40" y="69"/>
                </a:lnTo>
                <a:cubicBezTo>
                  <a:pt x="40" y="68"/>
                  <a:pt x="40" y="68"/>
                  <a:pt x="41" y="68"/>
                </a:cubicBezTo>
                <a:lnTo>
                  <a:pt x="41" y="68"/>
                </a:lnTo>
                <a:cubicBezTo>
                  <a:pt x="41" y="67"/>
                  <a:pt x="42" y="67"/>
                  <a:pt x="42" y="67"/>
                </a:cubicBezTo>
                <a:lnTo>
                  <a:pt x="42" y="67"/>
                </a:lnTo>
                <a:cubicBezTo>
                  <a:pt x="42" y="67"/>
                  <a:pt x="42" y="66"/>
                  <a:pt x="43" y="66"/>
                </a:cubicBezTo>
                <a:lnTo>
                  <a:pt x="43" y="66"/>
                </a:lnTo>
                <a:cubicBezTo>
                  <a:pt x="43" y="66"/>
                  <a:pt x="43" y="65"/>
                  <a:pt x="44" y="65"/>
                </a:cubicBezTo>
                <a:lnTo>
                  <a:pt x="44" y="65"/>
                </a:lnTo>
                <a:lnTo>
                  <a:pt x="45" y="64"/>
                </a:lnTo>
                <a:lnTo>
                  <a:pt x="45" y="64"/>
                </a:lnTo>
                <a:cubicBezTo>
                  <a:pt x="45" y="63"/>
                  <a:pt x="45" y="63"/>
                  <a:pt x="45" y="63"/>
                </a:cubicBezTo>
                <a:lnTo>
                  <a:pt x="45" y="63"/>
                </a:lnTo>
                <a:cubicBezTo>
                  <a:pt x="46" y="64"/>
                  <a:pt x="46" y="64"/>
                  <a:pt x="46" y="64"/>
                </a:cubicBezTo>
                <a:lnTo>
                  <a:pt x="46" y="64"/>
                </a:lnTo>
                <a:cubicBezTo>
                  <a:pt x="47" y="65"/>
                  <a:pt x="47" y="65"/>
                  <a:pt x="47" y="65"/>
                </a:cubicBezTo>
                <a:lnTo>
                  <a:pt x="47" y="65"/>
                </a:lnTo>
                <a:cubicBezTo>
                  <a:pt x="48" y="65"/>
                  <a:pt x="48" y="66"/>
                  <a:pt x="48" y="66"/>
                </a:cubicBezTo>
                <a:lnTo>
                  <a:pt x="48" y="66"/>
                </a:lnTo>
                <a:lnTo>
                  <a:pt x="49" y="67"/>
                </a:lnTo>
                <a:lnTo>
                  <a:pt x="49" y="67"/>
                </a:lnTo>
                <a:cubicBezTo>
                  <a:pt x="49" y="67"/>
                  <a:pt x="49" y="67"/>
                  <a:pt x="50" y="68"/>
                </a:cubicBezTo>
                <a:lnTo>
                  <a:pt x="50" y="68"/>
                </a:lnTo>
                <a:cubicBezTo>
                  <a:pt x="51" y="68"/>
                  <a:pt x="51" y="69"/>
                  <a:pt x="52" y="69"/>
                </a:cubicBezTo>
                <a:lnTo>
                  <a:pt x="52" y="69"/>
                </a:lnTo>
                <a:cubicBezTo>
                  <a:pt x="52" y="69"/>
                  <a:pt x="52" y="69"/>
                  <a:pt x="52" y="70"/>
                </a:cubicBezTo>
                <a:lnTo>
                  <a:pt x="52" y="70"/>
                </a:lnTo>
                <a:cubicBezTo>
                  <a:pt x="53" y="70"/>
                  <a:pt x="54" y="70"/>
                  <a:pt x="54" y="70"/>
                </a:cubicBezTo>
                <a:lnTo>
                  <a:pt x="54" y="70"/>
                </a:lnTo>
                <a:cubicBezTo>
                  <a:pt x="54" y="71"/>
                  <a:pt x="55" y="71"/>
                  <a:pt x="55" y="71"/>
                </a:cubicBezTo>
                <a:lnTo>
                  <a:pt x="55" y="71"/>
                </a:lnTo>
                <a:cubicBezTo>
                  <a:pt x="56" y="71"/>
                  <a:pt x="57" y="71"/>
                  <a:pt x="57" y="72"/>
                </a:cubicBezTo>
                <a:lnTo>
                  <a:pt x="57" y="72"/>
                </a:lnTo>
                <a:lnTo>
                  <a:pt x="58" y="72"/>
                </a:lnTo>
                <a:lnTo>
                  <a:pt x="58" y="72"/>
                </a:lnTo>
                <a:cubicBezTo>
                  <a:pt x="60" y="73"/>
                  <a:pt x="62" y="73"/>
                  <a:pt x="63" y="73"/>
                </a:cubicBezTo>
                <a:lnTo>
                  <a:pt x="63" y="73"/>
                </a:lnTo>
                <a:cubicBezTo>
                  <a:pt x="64" y="73"/>
                  <a:pt x="65" y="73"/>
                  <a:pt x="66" y="73"/>
                </a:cubicBezTo>
                <a:lnTo>
                  <a:pt x="66" y="73"/>
                </a:lnTo>
                <a:cubicBezTo>
                  <a:pt x="74" y="73"/>
                  <a:pt x="82" y="70"/>
                  <a:pt x="87" y="63"/>
                </a:cubicBezTo>
                <a:lnTo>
                  <a:pt x="87" y="63"/>
                </a:lnTo>
                <a:cubicBezTo>
                  <a:pt x="98" y="77"/>
                  <a:pt x="118" y="77"/>
                  <a:pt x="129" y="63"/>
                </a:cubicBezTo>
                <a:lnTo>
                  <a:pt x="129" y="63"/>
                </a:lnTo>
                <a:cubicBezTo>
                  <a:pt x="134" y="70"/>
                  <a:pt x="141" y="73"/>
                  <a:pt x="149" y="73"/>
                </a:cubicBezTo>
                <a:lnTo>
                  <a:pt x="149" y="73"/>
                </a:lnTo>
                <a:cubicBezTo>
                  <a:pt x="150" y="73"/>
                  <a:pt x="151" y="73"/>
                  <a:pt x="153" y="73"/>
                </a:cubicBezTo>
                <a:lnTo>
                  <a:pt x="153" y="73"/>
                </a:lnTo>
                <a:lnTo>
                  <a:pt x="153" y="73"/>
                </a:lnTo>
                <a:lnTo>
                  <a:pt x="153" y="73"/>
                </a:lnTo>
                <a:cubicBezTo>
                  <a:pt x="154" y="73"/>
                  <a:pt x="155" y="73"/>
                  <a:pt x="156" y="73"/>
                </a:cubicBezTo>
                <a:lnTo>
                  <a:pt x="156" y="73"/>
                </a:lnTo>
                <a:lnTo>
                  <a:pt x="156" y="73"/>
                </a:lnTo>
                <a:lnTo>
                  <a:pt x="156" y="73"/>
                </a:lnTo>
                <a:cubicBezTo>
                  <a:pt x="157" y="73"/>
                  <a:pt x="158" y="72"/>
                  <a:pt x="159" y="72"/>
                </a:cubicBezTo>
                <a:lnTo>
                  <a:pt x="159" y="72"/>
                </a:lnTo>
                <a:lnTo>
                  <a:pt x="159" y="72"/>
                </a:lnTo>
                <a:lnTo>
                  <a:pt x="159" y="72"/>
                </a:lnTo>
                <a:cubicBezTo>
                  <a:pt x="163" y="70"/>
                  <a:pt x="167" y="67"/>
                  <a:pt x="170" y="63"/>
                </a:cubicBezTo>
                <a:lnTo>
                  <a:pt x="170" y="63"/>
                </a:lnTo>
                <a:cubicBezTo>
                  <a:pt x="170" y="63"/>
                  <a:pt x="170" y="63"/>
                  <a:pt x="170" y="64"/>
                </a:cubicBezTo>
                <a:lnTo>
                  <a:pt x="170" y="64"/>
                </a:lnTo>
                <a:cubicBezTo>
                  <a:pt x="171" y="64"/>
                  <a:pt x="172" y="65"/>
                  <a:pt x="173" y="66"/>
                </a:cubicBezTo>
                <a:lnTo>
                  <a:pt x="173" y="66"/>
                </a:lnTo>
                <a:cubicBezTo>
                  <a:pt x="173" y="66"/>
                  <a:pt x="173" y="66"/>
                  <a:pt x="173" y="67"/>
                </a:cubicBezTo>
                <a:lnTo>
                  <a:pt x="173" y="67"/>
                </a:lnTo>
                <a:cubicBezTo>
                  <a:pt x="177" y="70"/>
                  <a:pt x="181" y="72"/>
                  <a:pt x="185" y="73"/>
                </a:cubicBezTo>
                <a:lnTo>
                  <a:pt x="185" y="173"/>
                </a:lnTo>
                <a:lnTo>
                  <a:pt x="95" y="173"/>
                </a:lnTo>
                <a:close/>
                <a:moveTo>
                  <a:pt x="191" y="65"/>
                </a:moveTo>
                <a:lnTo>
                  <a:pt x="189" y="65"/>
                </a:lnTo>
                <a:lnTo>
                  <a:pt x="189" y="65"/>
                </a:lnTo>
                <a:cubicBezTo>
                  <a:pt x="187" y="65"/>
                  <a:pt x="185" y="64"/>
                  <a:pt x="183" y="63"/>
                </a:cubicBezTo>
                <a:lnTo>
                  <a:pt x="183" y="63"/>
                </a:lnTo>
                <a:lnTo>
                  <a:pt x="183" y="63"/>
                </a:lnTo>
                <a:cubicBezTo>
                  <a:pt x="182" y="63"/>
                  <a:pt x="182" y="62"/>
                  <a:pt x="181" y="62"/>
                </a:cubicBezTo>
                <a:lnTo>
                  <a:pt x="181" y="62"/>
                </a:lnTo>
                <a:cubicBezTo>
                  <a:pt x="181" y="62"/>
                  <a:pt x="181" y="62"/>
                  <a:pt x="180" y="62"/>
                </a:cubicBezTo>
                <a:lnTo>
                  <a:pt x="180" y="62"/>
                </a:lnTo>
                <a:cubicBezTo>
                  <a:pt x="180" y="61"/>
                  <a:pt x="179" y="61"/>
                  <a:pt x="179" y="60"/>
                </a:cubicBezTo>
                <a:lnTo>
                  <a:pt x="179" y="60"/>
                </a:lnTo>
                <a:cubicBezTo>
                  <a:pt x="178" y="60"/>
                  <a:pt x="178" y="60"/>
                  <a:pt x="178" y="59"/>
                </a:cubicBezTo>
                <a:lnTo>
                  <a:pt x="178" y="59"/>
                </a:lnTo>
                <a:cubicBezTo>
                  <a:pt x="177" y="59"/>
                  <a:pt x="177" y="58"/>
                  <a:pt x="176" y="57"/>
                </a:cubicBezTo>
                <a:lnTo>
                  <a:pt x="176" y="57"/>
                </a:lnTo>
                <a:cubicBezTo>
                  <a:pt x="176" y="57"/>
                  <a:pt x="176" y="56"/>
                  <a:pt x="175" y="56"/>
                </a:cubicBezTo>
                <a:lnTo>
                  <a:pt x="175" y="56"/>
                </a:lnTo>
                <a:cubicBezTo>
                  <a:pt x="175" y="55"/>
                  <a:pt x="175" y="55"/>
                  <a:pt x="175" y="54"/>
                </a:cubicBezTo>
                <a:lnTo>
                  <a:pt x="175" y="54"/>
                </a:lnTo>
                <a:cubicBezTo>
                  <a:pt x="175" y="54"/>
                  <a:pt x="175" y="54"/>
                  <a:pt x="175" y="53"/>
                </a:cubicBezTo>
                <a:lnTo>
                  <a:pt x="175" y="53"/>
                </a:lnTo>
                <a:cubicBezTo>
                  <a:pt x="174" y="52"/>
                  <a:pt x="174" y="52"/>
                  <a:pt x="174" y="51"/>
                </a:cubicBezTo>
                <a:lnTo>
                  <a:pt x="166" y="51"/>
                </a:lnTo>
                <a:lnTo>
                  <a:pt x="166" y="51"/>
                </a:lnTo>
                <a:cubicBezTo>
                  <a:pt x="163" y="70"/>
                  <a:pt x="136" y="70"/>
                  <a:pt x="133" y="51"/>
                </a:cubicBezTo>
                <a:lnTo>
                  <a:pt x="124" y="51"/>
                </a:lnTo>
                <a:lnTo>
                  <a:pt x="124" y="51"/>
                </a:lnTo>
                <a:cubicBezTo>
                  <a:pt x="122" y="70"/>
                  <a:pt x="94" y="70"/>
                  <a:pt x="91" y="51"/>
                </a:cubicBezTo>
                <a:lnTo>
                  <a:pt x="83" y="51"/>
                </a:lnTo>
                <a:lnTo>
                  <a:pt x="83" y="51"/>
                </a:lnTo>
                <a:cubicBezTo>
                  <a:pt x="80" y="70"/>
                  <a:pt x="52" y="70"/>
                  <a:pt x="49" y="51"/>
                </a:cubicBezTo>
                <a:lnTo>
                  <a:pt x="41" y="51"/>
                </a:lnTo>
                <a:lnTo>
                  <a:pt x="41" y="51"/>
                </a:lnTo>
                <a:cubicBezTo>
                  <a:pt x="41" y="52"/>
                  <a:pt x="41" y="53"/>
                  <a:pt x="41" y="53"/>
                </a:cubicBezTo>
                <a:lnTo>
                  <a:pt x="41" y="53"/>
                </a:lnTo>
                <a:cubicBezTo>
                  <a:pt x="39" y="61"/>
                  <a:pt x="32" y="65"/>
                  <a:pt x="25" y="65"/>
                </a:cubicBezTo>
                <a:lnTo>
                  <a:pt x="24" y="65"/>
                </a:lnTo>
                <a:lnTo>
                  <a:pt x="24" y="65"/>
                </a:lnTo>
                <a:cubicBezTo>
                  <a:pt x="16" y="65"/>
                  <a:pt x="9" y="60"/>
                  <a:pt x="8" y="51"/>
                </a:cubicBezTo>
                <a:lnTo>
                  <a:pt x="27" y="9"/>
                </a:lnTo>
                <a:lnTo>
                  <a:pt x="188" y="9"/>
                </a:lnTo>
                <a:lnTo>
                  <a:pt x="207" y="51"/>
                </a:lnTo>
                <a:lnTo>
                  <a:pt x="207" y="51"/>
                </a:lnTo>
                <a:cubicBezTo>
                  <a:pt x="206" y="59"/>
                  <a:pt x="199" y="65"/>
                  <a:pt x="191" y="65"/>
                </a:cubicBezTo>
                <a:close/>
                <a:moveTo>
                  <a:pt x="99" y="147"/>
                </a:moveTo>
                <a:lnTo>
                  <a:pt x="182" y="147"/>
                </a:lnTo>
                <a:lnTo>
                  <a:pt x="182" y="85"/>
                </a:lnTo>
                <a:lnTo>
                  <a:pt x="99" y="85"/>
                </a:lnTo>
                <a:lnTo>
                  <a:pt x="99" y="147"/>
                </a:lnTo>
                <a:close/>
                <a:moveTo>
                  <a:pt x="107" y="94"/>
                </a:moveTo>
                <a:lnTo>
                  <a:pt x="173" y="94"/>
                </a:lnTo>
                <a:lnTo>
                  <a:pt x="173" y="139"/>
                </a:lnTo>
                <a:lnTo>
                  <a:pt x="107" y="139"/>
                </a:lnTo>
                <a:lnTo>
                  <a:pt x="107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Freeform 141"/>
          <p:cNvSpPr>
            <a:spLocks noChangeArrowheads="1"/>
          </p:cNvSpPr>
          <p:nvPr/>
        </p:nvSpPr>
        <p:spPr bwMode="auto">
          <a:xfrm>
            <a:off x="8596545" y="5575635"/>
            <a:ext cx="284283" cy="290086"/>
          </a:xfrm>
          <a:custGeom>
            <a:avLst/>
            <a:gdLst>
              <a:gd name="T0" fmla="*/ 205 w 216"/>
              <a:gd name="T1" fmla="*/ 103 h 221"/>
              <a:gd name="T2" fmla="*/ 205 w 216"/>
              <a:gd name="T3" fmla="*/ 55 h 221"/>
              <a:gd name="T4" fmla="*/ 170 w 216"/>
              <a:gd name="T5" fmla="*/ 35 h 221"/>
              <a:gd name="T6" fmla="*/ 155 w 216"/>
              <a:gd name="T7" fmla="*/ 9 h 221"/>
              <a:gd name="T8" fmla="*/ 83 w 216"/>
              <a:gd name="T9" fmla="*/ 35 h 221"/>
              <a:gd name="T10" fmla="*/ 21 w 216"/>
              <a:gd name="T11" fmla="*/ 35 h 221"/>
              <a:gd name="T12" fmla="*/ 0 w 216"/>
              <a:gd name="T13" fmla="*/ 199 h 221"/>
              <a:gd name="T14" fmla="*/ 21 w 216"/>
              <a:gd name="T15" fmla="*/ 220 h 221"/>
              <a:gd name="T16" fmla="*/ 184 w 216"/>
              <a:gd name="T17" fmla="*/ 220 h 221"/>
              <a:gd name="T18" fmla="*/ 205 w 216"/>
              <a:gd name="T19" fmla="*/ 157 h 221"/>
              <a:gd name="T20" fmla="*/ 215 w 216"/>
              <a:gd name="T21" fmla="*/ 103 h 221"/>
              <a:gd name="T22" fmla="*/ 184 w 216"/>
              <a:gd name="T23" fmla="*/ 43 h 221"/>
              <a:gd name="T24" fmla="*/ 180 w 216"/>
              <a:gd name="T25" fmla="*/ 54 h 221"/>
              <a:gd name="T26" fmla="*/ 184 w 216"/>
              <a:gd name="T27" fmla="*/ 43 h 221"/>
              <a:gd name="T28" fmla="*/ 142 w 216"/>
              <a:gd name="T29" fmla="*/ 11 h 221"/>
              <a:gd name="T30" fmla="*/ 171 w 216"/>
              <a:gd name="T31" fmla="*/ 54 h 221"/>
              <a:gd name="T32" fmla="*/ 142 w 216"/>
              <a:gd name="T33" fmla="*/ 11 h 221"/>
              <a:gd name="T34" fmla="*/ 197 w 216"/>
              <a:gd name="T35" fmla="*/ 199 h 221"/>
              <a:gd name="T36" fmla="*/ 21 w 216"/>
              <a:gd name="T37" fmla="*/ 211 h 221"/>
              <a:gd name="T38" fmla="*/ 8 w 216"/>
              <a:gd name="T39" fmla="*/ 199 h 221"/>
              <a:gd name="T40" fmla="*/ 8 w 216"/>
              <a:gd name="T41" fmla="*/ 55 h 221"/>
              <a:gd name="T42" fmla="*/ 68 w 216"/>
              <a:gd name="T43" fmla="*/ 43 h 221"/>
              <a:gd name="T44" fmla="*/ 23 w 216"/>
              <a:gd name="T45" fmla="*/ 54 h 221"/>
              <a:gd name="T46" fmla="*/ 23 w 216"/>
              <a:gd name="T47" fmla="*/ 62 h 221"/>
              <a:gd name="T48" fmla="*/ 197 w 216"/>
              <a:gd name="T49" fmla="*/ 103 h 221"/>
              <a:gd name="T50" fmla="*/ 166 w 216"/>
              <a:gd name="T51" fmla="*/ 103 h 221"/>
              <a:gd name="T52" fmla="*/ 140 w 216"/>
              <a:gd name="T53" fmla="*/ 131 h 221"/>
              <a:gd name="T54" fmla="*/ 166 w 216"/>
              <a:gd name="T55" fmla="*/ 157 h 221"/>
              <a:gd name="T56" fmla="*/ 197 w 216"/>
              <a:gd name="T57" fmla="*/ 199 h 221"/>
              <a:gd name="T58" fmla="*/ 166 w 216"/>
              <a:gd name="T59" fmla="*/ 148 h 221"/>
              <a:gd name="T60" fmla="*/ 148 w 216"/>
              <a:gd name="T61" fmla="*/ 131 h 221"/>
              <a:gd name="T62" fmla="*/ 148 w 216"/>
              <a:gd name="T63" fmla="*/ 129 h 221"/>
              <a:gd name="T64" fmla="*/ 207 w 216"/>
              <a:gd name="T65" fmla="*/ 112 h 221"/>
              <a:gd name="T66" fmla="*/ 179 w 216"/>
              <a:gd name="T67" fmla="*/ 131 h 221"/>
              <a:gd name="T68" fmla="*/ 163 w 216"/>
              <a:gd name="T69" fmla="*/ 137 h 221"/>
              <a:gd name="T70" fmla="*/ 169 w 216"/>
              <a:gd name="T71" fmla="*/ 121 h 221"/>
              <a:gd name="T72" fmla="*/ 179 w 216"/>
              <a:gd name="T73" fmla="*/ 13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6" h="221">
                <a:moveTo>
                  <a:pt x="215" y="103"/>
                </a:moveTo>
                <a:lnTo>
                  <a:pt x="205" y="103"/>
                </a:lnTo>
                <a:lnTo>
                  <a:pt x="205" y="55"/>
                </a:lnTo>
                <a:lnTo>
                  <a:pt x="205" y="55"/>
                </a:lnTo>
                <a:cubicBezTo>
                  <a:pt x="205" y="44"/>
                  <a:pt x="195" y="35"/>
                  <a:pt x="184" y="35"/>
                </a:cubicBezTo>
                <a:lnTo>
                  <a:pt x="170" y="35"/>
                </a:lnTo>
                <a:lnTo>
                  <a:pt x="155" y="9"/>
                </a:lnTo>
                <a:lnTo>
                  <a:pt x="155" y="9"/>
                </a:lnTo>
                <a:cubicBezTo>
                  <a:pt x="152" y="3"/>
                  <a:pt x="144" y="0"/>
                  <a:pt x="138" y="4"/>
                </a:cubicBezTo>
                <a:lnTo>
                  <a:pt x="83" y="35"/>
                </a:lnTo>
                <a:lnTo>
                  <a:pt x="21" y="35"/>
                </a:lnTo>
                <a:lnTo>
                  <a:pt x="21" y="35"/>
                </a:lnTo>
                <a:cubicBezTo>
                  <a:pt x="9" y="35"/>
                  <a:pt x="0" y="44"/>
                  <a:pt x="0" y="55"/>
                </a:cubicBezTo>
                <a:lnTo>
                  <a:pt x="0" y="199"/>
                </a:lnTo>
                <a:lnTo>
                  <a:pt x="0" y="199"/>
                </a:lnTo>
                <a:cubicBezTo>
                  <a:pt x="0" y="210"/>
                  <a:pt x="9" y="220"/>
                  <a:pt x="21" y="220"/>
                </a:cubicBezTo>
                <a:lnTo>
                  <a:pt x="184" y="220"/>
                </a:lnTo>
                <a:lnTo>
                  <a:pt x="184" y="220"/>
                </a:lnTo>
                <a:cubicBezTo>
                  <a:pt x="195" y="220"/>
                  <a:pt x="205" y="210"/>
                  <a:pt x="205" y="199"/>
                </a:cubicBezTo>
                <a:lnTo>
                  <a:pt x="205" y="157"/>
                </a:lnTo>
                <a:lnTo>
                  <a:pt x="215" y="157"/>
                </a:lnTo>
                <a:lnTo>
                  <a:pt x="215" y="103"/>
                </a:lnTo>
                <a:close/>
                <a:moveTo>
                  <a:pt x="184" y="43"/>
                </a:moveTo>
                <a:lnTo>
                  <a:pt x="184" y="43"/>
                </a:lnTo>
                <a:cubicBezTo>
                  <a:pt x="190" y="43"/>
                  <a:pt x="195" y="48"/>
                  <a:pt x="196" y="54"/>
                </a:cubicBezTo>
                <a:lnTo>
                  <a:pt x="180" y="54"/>
                </a:lnTo>
                <a:lnTo>
                  <a:pt x="174" y="43"/>
                </a:lnTo>
                <a:lnTo>
                  <a:pt x="184" y="43"/>
                </a:lnTo>
                <a:close/>
                <a:moveTo>
                  <a:pt x="142" y="11"/>
                </a:moveTo>
                <a:lnTo>
                  <a:pt x="142" y="11"/>
                </a:lnTo>
                <a:cubicBezTo>
                  <a:pt x="144" y="10"/>
                  <a:pt x="147" y="11"/>
                  <a:pt x="148" y="13"/>
                </a:cubicBezTo>
                <a:lnTo>
                  <a:pt x="171" y="54"/>
                </a:lnTo>
                <a:lnTo>
                  <a:pt x="65" y="54"/>
                </a:lnTo>
                <a:lnTo>
                  <a:pt x="142" y="11"/>
                </a:lnTo>
                <a:close/>
                <a:moveTo>
                  <a:pt x="197" y="199"/>
                </a:moveTo>
                <a:lnTo>
                  <a:pt x="197" y="199"/>
                </a:lnTo>
                <a:cubicBezTo>
                  <a:pt x="197" y="206"/>
                  <a:pt x="191" y="211"/>
                  <a:pt x="184" y="211"/>
                </a:cubicBezTo>
                <a:lnTo>
                  <a:pt x="21" y="211"/>
                </a:lnTo>
                <a:lnTo>
                  <a:pt x="21" y="211"/>
                </a:lnTo>
                <a:cubicBezTo>
                  <a:pt x="14" y="211"/>
                  <a:pt x="8" y="206"/>
                  <a:pt x="8" y="199"/>
                </a:cubicBezTo>
                <a:lnTo>
                  <a:pt x="8" y="55"/>
                </a:lnTo>
                <a:lnTo>
                  <a:pt x="8" y="55"/>
                </a:lnTo>
                <a:cubicBezTo>
                  <a:pt x="8" y="49"/>
                  <a:pt x="14" y="43"/>
                  <a:pt x="21" y="43"/>
                </a:cubicBezTo>
                <a:lnTo>
                  <a:pt x="68" y="43"/>
                </a:lnTo>
                <a:lnTo>
                  <a:pt x="47" y="54"/>
                </a:lnTo>
                <a:lnTo>
                  <a:pt x="23" y="54"/>
                </a:lnTo>
                <a:lnTo>
                  <a:pt x="23" y="54"/>
                </a:lnTo>
                <a:cubicBezTo>
                  <a:pt x="18" y="54"/>
                  <a:pt x="18" y="62"/>
                  <a:pt x="23" y="62"/>
                </a:cubicBezTo>
                <a:lnTo>
                  <a:pt x="197" y="62"/>
                </a:lnTo>
                <a:lnTo>
                  <a:pt x="197" y="103"/>
                </a:lnTo>
                <a:lnTo>
                  <a:pt x="166" y="103"/>
                </a:lnTo>
                <a:lnTo>
                  <a:pt x="166" y="103"/>
                </a:lnTo>
                <a:cubicBezTo>
                  <a:pt x="152" y="103"/>
                  <a:pt x="140" y="115"/>
                  <a:pt x="140" y="129"/>
                </a:cubicBezTo>
                <a:lnTo>
                  <a:pt x="140" y="131"/>
                </a:lnTo>
                <a:lnTo>
                  <a:pt x="140" y="131"/>
                </a:lnTo>
                <a:cubicBezTo>
                  <a:pt x="140" y="145"/>
                  <a:pt x="152" y="157"/>
                  <a:pt x="166" y="157"/>
                </a:cubicBezTo>
                <a:lnTo>
                  <a:pt x="197" y="157"/>
                </a:lnTo>
                <a:lnTo>
                  <a:pt x="197" y="199"/>
                </a:lnTo>
                <a:close/>
                <a:moveTo>
                  <a:pt x="207" y="148"/>
                </a:moveTo>
                <a:lnTo>
                  <a:pt x="166" y="148"/>
                </a:lnTo>
                <a:lnTo>
                  <a:pt x="166" y="148"/>
                </a:lnTo>
                <a:cubicBezTo>
                  <a:pt x="156" y="148"/>
                  <a:pt x="148" y="141"/>
                  <a:pt x="148" y="131"/>
                </a:cubicBezTo>
                <a:lnTo>
                  <a:pt x="148" y="129"/>
                </a:lnTo>
                <a:lnTo>
                  <a:pt x="148" y="129"/>
                </a:lnTo>
                <a:cubicBezTo>
                  <a:pt x="148" y="120"/>
                  <a:pt x="156" y="112"/>
                  <a:pt x="166" y="112"/>
                </a:cubicBezTo>
                <a:lnTo>
                  <a:pt x="207" y="112"/>
                </a:lnTo>
                <a:lnTo>
                  <a:pt x="207" y="148"/>
                </a:lnTo>
                <a:close/>
                <a:moveTo>
                  <a:pt x="179" y="131"/>
                </a:moveTo>
                <a:lnTo>
                  <a:pt x="179" y="131"/>
                </a:lnTo>
                <a:cubicBezTo>
                  <a:pt x="179" y="139"/>
                  <a:pt x="169" y="143"/>
                  <a:pt x="163" y="137"/>
                </a:cubicBezTo>
                <a:lnTo>
                  <a:pt x="163" y="137"/>
                </a:lnTo>
                <a:cubicBezTo>
                  <a:pt x="157" y="131"/>
                  <a:pt x="161" y="121"/>
                  <a:pt x="169" y="121"/>
                </a:cubicBezTo>
                <a:lnTo>
                  <a:pt x="169" y="121"/>
                </a:lnTo>
                <a:cubicBezTo>
                  <a:pt x="174" y="121"/>
                  <a:pt x="179" y="126"/>
                  <a:pt x="179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Freeform 142"/>
          <p:cNvSpPr>
            <a:spLocks noChangeArrowheads="1"/>
          </p:cNvSpPr>
          <p:nvPr/>
        </p:nvSpPr>
        <p:spPr bwMode="auto">
          <a:xfrm>
            <a:off x="8004769" y="5564032"/>
            <a:ext cx="290086" cy="307493"/>
          </a:xfrm>
          <a:custGeom>
            <a:avLst/>
            <a:gdLst>
              <a:gd name="T0" fmla="*/ 173 w 221"/>
              <a:gd name="T1" fmla="*/ 160 h 233"/>
              <a:gd name="T2" fmla="*/ 184 w 221"/>
              <a:gd name="T3" fmla="*/ 121 h 233"/>
              <a:gd name="T4" fmla="*/ 179 w 221"/>
              <a:gd name="T5" fmla="*/ 21 h 233"/>
              <a:gd name="T6" fmla="*/ 93 w 221"/>
              <a:gd name="T7" fmla="*/ 71 h 233"/>
              <a:gd name="T8" fmla="*/ 38 w 221"/>
              <a:gd name="T9" fmla="*/ 71 h 233"/>
              <a:gd name="T10" fmla="*/ 31 w 221"/>
              <a:gd name="T11" fmla="*/ 51 h 233"/>
              <a:gd name="T12" fmla="*/ 31 w 221"/>
              <a:gd name="T13" fmla="*/ 50 h 233"/>
              <a:gd name="T14" fmla="*/ 26 w 221"/>
              <a:gd name="T15" fmla="*/ 46 h 233"/>
              <a:gd name="T16" fmla="*/ 6 w 221"/>
              <a:gd name="T17" fmla="*/ 46 h 233"/>
              <a:gd name="T18" fmla="*/ 6 w 221"/>
              <a:gd name="T19" fmla="*/ 55 h 233"/>
              <a:gd name="T20" fmla="*/ 23 w 221"/>
              <a:gd name="T21" fmla="*/ 55 h 233"/>
              <a:gd name="T22" fmla="*/ 63 w 221"/>
              <a:gd name="T23" fmla="*/ 187 h 233"/>
              <a:gd name="T24" fmla="*/ 72 w 221"/>
              <a:gd name="T25" fmla="*/ 221 h 233"/>
              <a:gd name="T26" fmla="*/ 152 w 221"/>
              <a:gd name="T27" fmla="*/ 194 h 233"/>
              <a:gd name="T28" fmla="*/ 185 w 221"/>
              <a:gd name="T29" fmla="*/ 214 h 233"/>
              <a:gd name="T30" fmla="*/ 158 w 221"/>
              <a:gd name="T31" fmla="*/ 186 h 233"/>
              <a:gd name="T32" fmla="*/ 88 w 221"/>
              <a:gd name="T33" fmla="*/ 186 h 233"/>
              <a:gd name="T34" fmla="*/ 65 w 221"/>
              <a:gd name="T35" fmla="*/ 163 h 233"/>
              <a:gd name="T36" fmla="*/ 169 w 221"/>
              <a:gd name="T37" fmla="*/ 163 h 233"/>
              <a:gd name="T38" fmla="*/ 170 w 221"/>
              <a:gd name="T39" fmla="*/ 190 h 233"/>
              <a:gd name="T40" fmla="*/ 178 w 221"/>
              <a:gd name="T41" fmla="*/ 210 h 233"/>
              <a:gd name="T42" fmla="*/ 158 w 221"/>
              <a:gd name="T43" fmla="*/ 202 h 233"/>
              <a:gd name="T44" fmla="*/ 170 w 221"/>
              <a:gd name="T45" fmla="*/ 190 h 233"/>
              <a:gd name="T46" fmla="*/ 77 w 221"/>
              <a:gd name="T47" fmla="*/ 190 h 233"/>
              <a:gd name="T48" fmla="*/ 85 w 221"/>
              <a:gd name="T49" fmla="*/ 210 h 233"/>
              <a:gd name="T50" fmla="*/ 65 w 221"/>
              <a:gd name="T51" fmla="*/ 202 h 233"/>
              <a:gd name="T52" fmla="*/ 151 w 221"/>
              <a:gd name="T53" fmla="*/ 23 h 233"/>
              <a:gd name="T54" fmla="*/ 186 w 221"/>
              <a:gd name="T55" fmla="*/ 108 h 233"/>
              <a:gd name="T56" fmla="*/ 102 w 221"/>
              <a:gd name="T57" fmla="*/ 73 h 233"/>
              <a:gd name="T58" fmla="*/ 151 w 221"/>
              <a:gd name="T59" fmla="*/ 23 h 233"/>
              <a:gd name="T60" fmla="*/ 40 w 221"/>
              <a:gd name="T61" fmla="*/ 80 h 233"/>
              <a:gd name="T62" fmla="*/ 94 w 221"/>
              <a:gd name="T63" fmla="*/ 80 h 233"/>
              <a:gd name="T64" fmla="*/ 166 w 221"/>
              <a:gd name="T65" fmla="*/ 155 h 233"/>
              <a:gd name="T66" fmla="*/ 181 w 221"/>
              <a:gd name="T67" fmla="*/ 79 h 233"/>
              <a:gd name="T68" fmla="*/ 120 w 221"/>
              <a:gd name="T69" fmla="*/ 66 h 233"/>
              <a:gd name="T70" fmla="*/ 181 w 221"/>
              <a:gd name="T71" fmla="*/ 79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1" h="233">
                <a:moveTo>
                  <a:pt x="173" y="160"/>
                </a:moveTo>
                <a:lnTo>
                  <a:pt x="173" y="160"/>
                </a:lnTo>
                <a:lnTo>
                  <a:pt x="173" y="160"/>
                </a:lnTo>
                <a:lnTo>
                  <a:pt x="184" y="121"/>
                </a:lnTo>
                <a:lnTo>
                  <a:pt x="184" y="121"/>
                </a:lnTo>
                <a:cubicBezTo>
                  <a:pt x="220" y="96"/>
                  <a:pt x="217" y="42"/>
                  <a:pt x="179" y="21"/>
                </a:cubicBezTo>
                <a:lnTo>
                  <a:pt x="179" y="21"/>
                </a:lnTo>
                <a:cubicBezTo>
                  <a:pt x="140" y="0"/>
                  <a:pt x="94" y="28"/>
                  <a:pt x="93" y="71"/>
                </a:cubicBezTo>
                <a:lnTo>
                  <a:pt x="38" y="71"/>
                </a:lnTo>
                <a:lnTo>
                  <a:pt x="38" y="71"/>
                </a:lnTo>
                <a:cubicBezTo>
                  <a:pt x="38" y="71"/>
                  <a:pt x="37" y="71"/>
                  <a:pt x="37" y="72"/>
                </a:cubicBezTo>
                <a:lnTo>
                  <a:pt x="31" y="51"/>
                </a:lnTo>
                <a:lnTo>
                  <a:pt x="31" y="51"/>
                </a:lnTo>
                <a:lnTo>
                  <a:pt x="31" y="50"/>
                </a:lnTo>
                <a:lnTo>
                  <a:pt x="31" y="50"/>
                </a:lnTo>
                <a:cubicBezTo>
                  <a:pt x="30" y="48"/>
                  <a:pt x="29" y="46"/>
                  <a:pt x="26" y="46"/>
                </a:cubicBezTo>
                <a:lnTo>
                  <a:pt x="26" y="46"/>
                </a:lnTo>
                <a:lnTo>
                  <a:pt x="6" y="46"/>
                </a:lnTo>
                <a:lnTo>
                  <a:pt x="6" y="46"/>
                </a:lnTo>
                <a:cubicBezTo>
                  <a:pt x="0" y="46"/>
                  <a:pt x="0" y="55"/>
                  <a:pt x="6" y="55"/>
                </a:cubicBezTo>
                <a:lnTo>
                  <a:pt x="6" y="55"/>
                </a:lnTo>
                <a:lnTo>
                  <a:pt x="23" y="55"/>
                </a:lnTo>
                <a:lnTo>
                  <a:pt x="63" y="187"/>
                </a:lnTo>
                <a:lnTo>
                  <a:pt x="63" y="187"/>
                </a:lnTo>
                <a:cubicBezTo>
                  <a:pt x="51" y="198"/>
                  <a:pt x="57" y="218"/>
                  <a:pt x="72" y="221"/>
                </a:cubicBezTo>
                <a:lnTo>
                  <a:pt x="72" y="221"/>
                </a:lnTo>
                <a:cubicBezTo>
                  <a:pt x="88" y="225"/>
                  <a:pt x="102" y="209"/>
                  <a:pt x="95" y="194"/>
                </a:cubicBezTo>
                <a:lnTo>
                  <a:pt x="152" y="194"/>
                </a:lnTo>
                <a:lnTo>
                  <a:pt x="152" y="194"/>
                </a:lnTo>
                <a:cubicBezTo>
                  <a:pt x="142" y="215"/>
                  <a:pt x="170" y="232"/>
                  <a:pt x="185" y="214"/>
                </a:cubicBezTo>
                <a:lnTo>
                  <a:pt x="185" y="214"/>
                </a:lnTo>
                <a:cubicBezTo>
                  <a:pt x="199" y="197"/>
                  <a:pt x="177" y="173"/>
                  <a:pt x="158" y="186"/>
                </a:cubicBezTo>
                <a:lnTo>
                  <a:pt x="88" y="186"/>
                </a:lnTo>
                <a:lnTo>
                  <a:pt x="88" y="186"/>
                </a:lnTo>
                <a:cubicBezTo>
                  <a:pt x="83" y="182"/>
                  <a:pt x="76" y="181"/>
                  <a:pt x="71" y="183"/>
                </a:cubicBezTo>
                <a:lnTo>
                  <a:pt x="65" y="163"/>
                </a:lnTo>
                <a:lnTo>
                  <a:pt x="169" y="163"/>
                </a:lnTo>
                <a:lnTo>
                  <a:pt x="169" y="163"/>
                </a:lnTo>
                <a:cubicBezTo>
                  <a:pt x="171" y="163"/>
                  <a:pt x="172" y="162"/>
                  <a:pt x="173" y="160"/>
                </a:cubicBezTo>
                <a:close/>
                <a:moveTo>
                  <a:pt x="170" y="190"/>
                </a:moveTo>
                <a:lnTo>
                  <a:pt x="170" y="190"/>
                </a:lnTo>
                <a:cubicBezTo>
                  <a:pt x="180" y="190"/>
                  <a:pt x="185" y="203"/>
                  <a:pt x="178" y="210"/>
                </a:cubicBezTo>
                <a:lnTo>
                  <a:pt x="178" y="210"/>
                </a:lnTo>
                <a:cubicBezTo>
                  <a:pt x="170" y="217"/>
                  <a:pt x="158" y="212"/>
                  <a:pt x="158" y="202"/>
                </a:cubicBezTo>
                <a:lnTo>
                  <a:pt x="158" y="202"/>
                </a:lnTo>
                <a:cubicBezTo>
                  <a:pt x="158" y="196"/>
                  <a:pt x="163" y="190"/>
                  <a:pt x="170" y="190"/>
                </a:cubicBezTo>
                <a:close/>
                <a:moveTo>
                  <a:pt x="77" y="190"/>
                </a:moveTo>
                <a:lnTo>
                  <a:pt x="77" y="190"/>
                </a:lnTo>
                <a:cubicBezTo>
                  <a:pt x="87" y="190"/>
                  <a:pt x="92" y="203"/>
                  <a:pt x="85" y="210"/>
                </a:cubicBezTo>
                <a:lnTo>
                  <a:pt x="85" y="210"/>
                </a:lnTo>
                <a:cubicBezTo>
                  <a:pt x="77" y="217"/>
                  <a:pt x="65" y="212"/>
                  <a:pt x="65" y="202"/>
                </a:cubicBezTo>
                <a:lnTo>
                  <a:pt x="65" y="202"/>
                </a:lnTo>
                <a:cubicBezTo>
                  <a:pt x="65" y="196"/>
                  <a:pt x="70" y="190"/>
                  <a:pt x="77" y="190"/>
                </a:cubicBezTo>
                <a:close/>
                <a:moveTo>
                  <a:pt x="151" y="23"/>
                </a:moveTo>
                <a:lnTo>
                  <a:pt x="151" y="23"/>
                </a:lnTo>
                <a:cubicBezTo>
                  <a:pt x="195" y="23"/>
                  <a:pt x="218" y="76"/>
                  <a:pt x="186" y="108"/>
                </a:cubicBezTo>
                <a:lnTo>
                  <a:pt x="186" y="108"/>
                </a:lnTo>
                <a:cubicBezTo>
                  <a:pt x="155" y="140"/>
                  <a:pt x="102" y="117"/>
                  <a:pt x="102" y="73"/>
                </a:cubicBezTo>
                <a:lnTo>
                  <a:pt x="102" y="73"/>
                </a:lnTo>
                <a:cubicBezTo>
                  <a:pt x="102" y="45"/>
                  <a:pt x="123" y="23"/>
                  <a:pt x="151" y="23"/>
                </a:cubicBezTo>
                <a:close/>
                <a:moveTo>
                  <a:pt x="62" y="155"/>
                </a:moveTo>
                <a:lnTo>
                  <a:pt x="40" y="80"/>
                </a:lnTo>
                <a:lnTo>
                  <a:pt x="94" y="80"/>
                </a:lnTo>
                <a:lnTo>
                  <a:pt x="94" y="80"/>
                </a:lnTo>
                <a:cubicBezTo>
                  <a:pt x="99" y="118"/>
                  <a:pt x="138" y="142"/>
                  <a:pt x="174" y="127"/>
                </a:cubicBezTo>
                <a:lnTo>
                  <a:pt x="166" y="155"/>
                </a:lnTo>
                <a:lnTo>
                  <a:pt x="62" y="155"/>
                </a:lnTo>
                <a:close/>
                <a:moveTo>
                  <a:pt x="181" y="79"/>
                </a:moveTo>
                <a:lnTo>
                  <a:pt x="120" y="79"/>
                </a:lnTo>
                <a:lnTo>
                  <a:pt x="120" y="66"/>
                </a:lnTo>
                <a:lnTo>
                  <a:pt x="181" y="66"/>
                </a:lnTo>
                <a:lnTo>
                  <a:pt x="181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Freeform 143"/>
          <p:cNvSpPr>
            <a:spLocks noChangeArrowheads="1"/>
          </p:cNvSpPr>
          <p:nvPr/>
        </p:nvSpPr>
        <p:spPr bwMode="auto">
          <a:xfrm>
            <a:off x="7407189" y="5564032"/>
            <a:ext cx="290086" cy="307493"/>
          </a:xfrm>
          <a:custGeom>
            <a:avLst/>
            <a:gdLst>
              <a:gd name="T0" fmla="*/ 121 w 221"/>
              <a:gd name="T1" fmla="*/ 79 h 234"/>
              <a:gd name="T2" fmla="*/ 145 w 221"/>
              <a:gd name="T3" fmla="*/ 66 h 234"/>
              <a:gd name="T4" fmla="*/ 158 w 221"/>
              <a:gd name="T5" fmla="*/ 42 h 234"/>
              <a:gd name="T6" fmla="*/ 182 w 221"/>
              <a:gd name="T7" fmla="*/ 66 h 234"/>
              <a:gd name="T8" fmla="*/ 158 w 221"/>
              <a:gd name="T9" fmla="*/ 79 h 234"/>
              <a:gd name="T10" fmla="*/ 145 w 221"/>
              <a:gd name="T11" fmla="*/ 103 h 234"/>
              <a:gd name="T12" fmla="*/ 170 w 221"/>
              <a:gd name="T13" fmla="*/ 163 h 234"/>
              <a:gd name="T14" fmla="*/ 70 w 221"/>
              <a:gd name="T15" fmla="*/ 183 h 234"/>
              <a:gd name="T16" fmla="*/ 87 w 221"/>
              <a:gd name="T17" fmla="*/ 186 h 234"/>
              <a:gd name="T18" fmla="*/ 159 w 221"/>
              <a:gd name="T19" fmla="*/ 186 h 234"/>
              <a:gd name="T20" fmla="*/ 186 w 221"/>
              <a:gd name="T21" fmla="*/ 215 h 234"/>
              <a:gd name="T22" fmla="*/ 94 w 221"/>
              <a:gd name="T23" fmla="*/ 194 h 234"/>
              <a:gd name="T24" fmla="*/ 72 w 221"/>
              <a:gd name="T25" fmla="*/ 221 h 234"/>
              <a:gd name="T26" fmla="*/ 63 w 221"/>
              <a:gd name="T27" fmla="*/ 187 h 234"/>
              <a:gd name="T28" fmla="*/ 5 w 221"/>
              <a:gd name="T29" fmla="*/ 55 h 234"/>
              <a:gd name="T30" fmla="*/ 5 w 221"/>
              <a:gd name="T31" fmla="*/ 55 h 234"/>
              <a:gd name="T32" fmla="*/ 26 w 221"/>
              <a:gd name="T33" fmla="*/ 46 h 234"/>
              <a:gd name="T34" fmla="*/ 26 w 221"/>
              <a:gd name="T35" fmla="*/ 46 h 234"/>
              <a:gd name="T36" fmla="*/ 30 w 221"/>
              <a:gd name="T37" fmla="*/ 50 h 234"/>
              <a:gd name="T38" fmla="*/ 37 w 221"/>
              <a:gd name="T39" fmla="*/ 72 h 234"/>
              <a:gd name="T40" fmla="*/ 38 w 221"/>
              <a:gd name="T41" fmla="*/ 71 h 234"/>
              <a:gd name="T42" fmla="*/ 93 w 221"/>
              <a:gd name="T43" fmla="*/ 71 h 234"/>
              <a:gd name="T44" fmla="*/ 179 w 221"/>
              <a:gd name="T45" fmla="*/ 21 h 234"/>
              <a:gd name="T46" fmla="*/ 174 w 221"/>
              <a:gd name="T47" fmla="*/ 160 h 234"/>
              <a:gd name="T48" fmla="*/ 174 w 221"/>
              <a:gd name="T49" fmla="*/ 160 h 234"/>
              <a:gd name="T50" fmla="*/ 170 w 221"/>
              <a:gd name="T51" fmla="*/ 163 h 234"/>
              <a:gd name="T52" fmla="*/ 159 w 221"/>
              <a:gd name="T53" fmla="*/ 202 h 234"/>
              <a:gd name="T54" fmla="*/ 178 w 221"/>
              <a:gd name="T55" fmla="*/ 210 h 234"/>
              <a:gd name="T56" fmla="*/ 170 w 221"/>
              <a:gd name="T57" fmla="*/ 190 h 234"/>
              <a:gd name="T58" fmla="*/ 65 w 221"/>
              <a:gd name="T59" fmla="*/ 202 h 234"/>
              <a:gd name="T60" fmla="*/ 84 w 221"/>
              <a:gd name="T61" fmla="*/ 210 h 234"/>
              <a:gd name="T62" fmla="*/ 76 w 221"/>
              <a:gd name="T63" fmla="*/ 190 h 234"/>
              <a:gd name="T64" fmla="*/ 65 w 221"/>
              <a:gd name="T65" fmla="*/ 202 h 234"/>
              <a:gd name="T66" fmla="*/ 101 w 221"/>
              <a:gd name="T67" fmla="*/ 73 h 234"/>
              <a:gd name="T68" fmla="*/ 187 w 221"/>
              <a:gd name="T69" fmla="*/ 108 h 234"/>
              <a:gd name="T70" fmla="*/ 151 w 221"/>
              <a:gd name="T71" fmla="*/ 23 h 234"/>
              <a:gd name="T72" fmla="*/ 167 w 221"/>
              <a:gd name="T73" fmla="*/ 155 h 234"/>
              <a:gd name="T74" fmla="*/ 174 w 221"/>
              <a:gd name="T75" fmla="*/ 127 h 234"/>
              <a:gd name="T76" fmla="*/ 39 w 221"/>
              <a:gd name="T77" fmla="*/ 80 h 234"/>
              <a:gd name="T78" fmla="*/ 167 w 221"/>
              <a:gd name="T79" fmla="*/ 155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1" h="234">
                <a:moveTo>
                  <a:pt x="145" y="79"/>
                </a:moveTo>
                <a:lnTo>
                  <a:pt x="121" y="79"/>
                </a:lnTo>
                <a:lnTo>
                  <a:pt x="121" y="66"/>
                </a:lnTo>
                <a:lnTo>
                  <a:pt x="145" y="66"/>
                </a:lnTo>
                <a:lnTo>
                  <a:pt x="145" y="42"/>
                </a:lnTo>
                <a:lnTo>
                  <a:pt x="158" y="42"/>
                </a:lnTo>
                <a:lnTo>
                  <a:pt x="158" y="66"/>
                </a:lnTo>
                <a:lnTo>
                  <a:pt x="182" y="66"/>
                </a:lnTo>
                <a:lnTo>
                  <a:pt x="182" y="79"/>
                </a:lnTo>
                <a:lnTo>
                  <a:pt x="158" y="79"/>
                </a:lnTo>
                <a:lnTo>
                  <a:pt x="158" y="103"/>
                </a:lnTo>
                <a:lnTo>
                  <a:pt x="145" y="103"/>
                </a:lnTo>
                <a:lnTo>
                  <a:pt x="145" y="79"/>
                </a:lnTo>
                <a:close/>
                <a:moveTo>
                  <a:pt x="170" y="163"/>
                </a:moveTo>
                <a:lnTo>
                  <a:pt x="64" y="163"/>
                </a:lnTo>
                <a:lnTo>
                  <a:pt x="70" y="183"/>
                </a:lnTo>
                <a:lnTo>
                  <a:pt x="70" y="183"/>
                </a:lnTo>
                <a:cubicBezTo>
                  <a:pt x="76" y="181"/>
                  <a:pt x="82" y="182"/>
                  <a:pt x="87" y="186"/>
                </a:cubicBezTo>
                <a:lnTo>
                  <a:pt x="159" y="186"/>
                </a:lnTo>
                <a:lnTo>
                  <a:pt x="159" y="186"/>
                </a:lnTo>
                <a:cubicBezTo>
                  <a:pt x="178" y="172"/>
                  <a:pt x="201" y="197"/>
                  <a:pt x="186" y="215"/>
                </a:cubicBezTo>
                <a:lnTo>
                  <a:pt x="186" y="215"/>
                </a:lnTo>
                <a:cubicBezTo>
                  <a:pt x="171" y="233"/>
                  <a:pt x="143" y="215"/>
                  <a:pt x="152" y="194"/>
                </a:cubicBezTo>
                <a:lnTo>
                  <a:pt x="94" y="194"/>
                </a:lnTo>
                <a:lnTo>
                  <a:pt x="94" y="194"/>
                </a:lnTo>
                <a:cubicBezTo>
                  <a:pt x="101" y="209"/>
                  <a:pt x="88" y="225"/>
                  <a:pt x="72" y="221"/>
                </a:cubicBezTo>
                <a:lnTo>
                  <a:pt x="72" y="221"/>
                </a:lnTo>
                <a:cubicBezTo>
                  <a:pt x="56" y="218"/>
                  <a:pt x="51" y="198"/>
                  <a:pt x="63" y="187"/>
                </a:cubicBezTo>
                <a:lnTo>
                  <a:pt x="23" y="55"/>
                </a:lnTo>
                <a:lnTo>
                  <a:pt x="5" y="55"/>
                </a:lnTo>
                <a:lnTo>
                  <a:pt x="5" y="55"/>
                </a:lnTo>
                <a:lnTo>
                  <a:pt x="5" y="55"/>
                </a:lnTo>
                <a:cubicBezTo>
                  <a:pt x="0" y="55"/>
                  <a:pt x="0" y="46"/>
                  <a:pt x="5" y="46"/>
                </a:cubicBezTo>
                <a:lnTo>
                  <a:pt x="26" y="46"/>
                </a:lnTo>
                <a:lnTo>
                  <a:pt x="26" y="46"/>
                </a:lnTo>
                <a:lnTo>
                  <a:pt x="26" y="46"/>
                </a:lnTo>
                <a:cubicBezTo>
                  <a:pt x="28" y="46"/>
                  <a:pt x="30" y="48"/>
                  <a:pt x="30" y="50"/>
                </a:cubicBezTo>
                <a:lnTo>
                  <a:pt x="30" y="50"/>
                </a:lnTo>
                <a:cubicBezTo>
                  <a:pt x="30" y="50"/>
                  <a:pt x="30" y="51"/>
                  <a:pt x="31" y="51"/>
                </a:cubicBezTo>
                <a:lnTo>
                  <a:pt x="37" y="72"/>
                </a:lnTo>
                <a:lnTo>
                  <a:pt x="37" y="72"/>
                </a:lnTo>
                <a:cubicBezTo>
                  <a:pt x="37" y="71"/>
                  <a:pt x="37" y="71"/>
                  <a:pt x="38" y="71"/>
                </a:cubicBezTo>
                <a:lnTo>
                  <a:pt x="93" y="71"/>
                </a:lnTo>
                <a:lnTo>
                  <a:pt x="93" y="71"/>
                </a:lnTo>
                <a:cubicBezTo>
                  <a:pt x="94" y="28"/>
                  <a:pt x="140" y="0"/>
                  <a:pt x="179" y="21"/>
                </a:cubicBezTo>
                <a:lnTo>
                  <a:pt x="179" y="21"/>
                </a:lnTo>
                <a:cubicBezTo>
                  <a:pt x="218" y="42"/>
                  <a:pt x="220" y="96"/>
                  <a:pt x="184" y="121"/>
                </a:cubicBezTo>
                <a:lnTo>
                  <a:pt x="174" y="160"/>
                </a:lnTo>
                <a:lnTo>
                  <a:pt x="174" y="160"/>
                </a:lnTo>
                <a:lnTo>
                  <a:pt x="174" y="160"/>
                </a:lnTo>
                <a:lnTo>
                  <a:pt x="174" y="160"/>
                </a:lnTo>
                <a:cubicBezTo>
                  <a:pt x="173" y="162"/>
                  <a:pt x="171" y="163"/>
                  <a:pt x="170" y="163"/>
                </a:cubicBezTo>
                <a:close/>
                <a:moveTo>
                  <a:pt x="159" y="202"/>
                </a:moveTo>
                <a:lnTo>
                  <a:pt x="159" y="202"/>
                </a:lnTo>
                <a:cubicBezTo>
                  <a:pt x="159" y="212"/>
                  <a:pt x="171" y="217"/>
                  <a:pt x="178" y="210"/>
                </a:cubicBezTo>
                <a:lnTo>
                  <a:pt x="178" y="210"/>
                </a:lnTo>
                <a:cubicBezTo>
                  <a:pt x="186" y="203"/>
                  <a:pt x="180" y="190"/>
                  <a:pt x="170" y="190"/>
                </a:cubicBezTo>
                <a:lnTo>
                  <a:pt x="170" y="190"/>
                </a:lnTo>
                <a:cubicBezTo>
                  <a:pt x="164" y="190"/>
                  <a:pt x="159" y="196"/>
                  <a:pt x="159" y="202"/>
                </a:cubicBezTo>
                <a:close/>
                <a:moveTo>
                  <a:pt x="65" y="202"/>
                </a:moveTo>
                <a:lnTo>
                  <a:pt x="65" y="202"/>
                </a:lnTo>
                <a:cubicBezTo>
                  <a:pt x="65" y="212"/>
                  <a:pt x="77" y="217"/>
                  <a:pt x="84" y="210"/>
                </a:cubicBezTo>
                <a:lnTo>
                  <a:pt x="84" y="210"/>
                </a:lnTo>
                <a:cubicBezTo>
                  <a:pt x="92" y="203"/>
                  <a:pt x="86" y="190"/>
                  <a:pt x="76" y="190"/>
                </a:cubicBezTo>
                <a:lnTo>
                  <a:pt x="76" y="190"/>
                </a:lnTo>
                <a:cubicBezTo>
                  <a:pt x="70" y="190"/>
                  <a:pt x="65" y="196"/>
                  <a:pt x="65" y="202"/>
                </a:cubicBezTo>
                <a:close/>
                <a:moveTo>
                  <a:pt x="101" y="73"/>
                </a:moveTo>
                <a:lnTo>
                  <a:pt x="101" y="73"/>
                </a:lnTo>
                <a:cubicBezTo>
                  <a:pt x="101" y="117"/>
                  <a:pt x="155" y="140"/>
                  <a:pt x="187" y="108"/>
                </a:cubicBezTo>
                <a:lnTo>
                  <a:pt x="187" y="108"/>
                </a:lnTo>
                <a:cubicBezTo>
                  <a:pt x="218" y="76"/>
                  <a:pt x="196" y="23"/>
                  <a:pt x="151" y="23"/>
                </a:cubicBezTo>
                <a:lnTo>
                  <a:pt x="151" y="23"/>
                </a:lnTo>
                <a:cubicBezTo>
                  <a:pt x="124" y="23"/>
                  <a:pt x="101" y="45"/>
                  <a:pt x="101" y="73"/>
                </a:cubicBezTo>
                <a:close/>
                <a:moveTo>
                  <a:pt x="167" y="155"/>
                </a:moveTo>
                <a:lnTo>
                  <a:pt x="174" y="127"/>
                </a:lnTo>
                <a:lnTo>
                  <a:pt x="174" y="127"/>
                </a:lnTo>
                <a:cubicBezTo>
                  <a:pt x="139" y="142"/>
                  <a:pt x="98" y="118"/>
                  <a:pt x="93" y="80"/>
                </a:cubicBezTo>
                <a:lnTo>
                  <a:pt x="39" y="80"/>
                </a:lnTo>
                <a:lnTo>
                  <a:pt x="62" y="155"/>
                </a:lnTo>
                <a:lnTo>
                  <a:pt x="167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" name="Freeform 234"/>
          <p:cNvSpPr>
            <a:spLocks noChangeArrowheads="1"/>
          </p:cNvSpPr>
          <p:nvPr/>
        </p:nvSpPr>
        <p:spPr bwMode="auto">
          <a:xfrm>
            <a:off x="7476809" y="2191836"/>
            <a:ext cx="266880" cy="174052"/>
          </a:xfrm>
          <a:custGeom>
            <a:avLst/>
            <a:gdLst>
              <a:gd name="T0" fmla="*/ 170 w 205"/>
              <a:gd name="T1" fmla="*/ 8 h 131"/>
              <a:gd name="T2" fmla="*/ 170 w 205"/>
              <a:gd name="T3" fmla="*/ 8 h 131"/>
              <a:gd name="T4" fmla="*/ 174 w 205"/>
              <a:gd name="T5" fmla="*/ 12 h 131"/>
              <a:gd name="T6" fmla="*/ 174 w 205"/>
              <a:gd name="T7" fmla="*/ 38 h 131"/>
              <a:gd name="T8" fmla="*/ 191 w 205"/>
              <a:gd name="T9" fmla="*/ 38 h 131"/>
              <a:gd name="T10" fmla="*/ 191 w 205"/>
              <a:gd name="T11" fmla="*/ 38 h 131"/>
              <a:gd name="T12" fmla="*/ 196 w 205"/>
              <a:gd name="T13" fmla="*/ 42 h 131"/>
              <a:gd name="T14" fmla="*/ 196 w 205"/>
              <a:gd name="T15" fmla="*/ 88 h 131"/>
              <a:gd name="T16" fmla="*/ 196 w 205"/>
              <a:gd name="T17" fmla="*/ 88 h 131"/>
              <a:gd name="T18" fmla="*/ 191 w 205"/>
              <a:gd name="T19" fmla="*/ 92 h 131"/>
              <a:gd name="T20" fmla="*/ 174 w 205"/>
              <a:gd name="T21" fmla="*/ 92 h 131"/>
              <a:gd name="T22" fmla="*/ 174 w 205"/>
              <a:gd name="T23" fmla="*/ 117 h 131"/>
              <a:gd name="T24" fmla="*/ 174 w 205"/>
              <a:gd name="T25" fmla="*/ 117 h 131"/>
              <a:gd name="T26" fmla="*/ 170 w 205"/>
              <a:gd name="T27" fmla="*/ 121 h 131"/>
              <a:gd name="T28" fmla="*/ 13 w 205"/>
              <a:gd name="T29" fmla="*/ 121 h 131"/>
              <a:gd name="T30" fmla="*/ 13 w 205"/>
              <a:gd name="T31" fmla="*/ 121 h 131"/>
              <a:gd name="T32" fmla="*/ 9 w 205"/>
              <a:gd name="T33" fmla="*/ 117 h 131"/>
              <a:gd name="T34" fmla="*/ 9 w 205"/>
              <a:gd name="T35" fmla="*/ 12 h 131"/>
              <a:gd name="T36" fmla="*/ 9 w 205"/>
              <a:gd name="T37" fmla="*/ 12 h 131"/>
              <a:gd name="T38" fmla="*/ 13 w 205"/>
              <a:gd name="T39" fmla="*/ 8 h 131"/>
              <a:gd name="T40" fmla="*/ 170 w 205"/>
              <a:gd name="T41" fmla="*/ 8 h 131"/>
              <a:gd name="T42" fmla="*/ 170 w 205"/>
              <a:gd name="T43" fmla="*/ 0 h 131"/>
              <a:gd name="T44" fmla="*/ 13 w 205"/>
              <a:gd name="T45" fmla="*/ 0 h 131"/>
              <a:gd name="T46" fmla="*/ 13 w 205"/>
              <a:gd name="T47" fmla="*/ 0 h 131"/>
              <a:gd name="T48" fmla="*/ 0 w 205"/>
              <a:gd name="T49" fmla="*/ 12 h 131"/>
              <a:gd name="T50" fmla="*/ 0 w 205"/>
              <a:gd name="T51" fmla="*/ 117 h 131"/>
              <a:gd name="T52" fmla="*/ 0 w 205"/>
              <a:gd name="T53" fmla="*/ 117 h 131"/>
              <a:gd name="T54" fmla="*/ 13 w 205"/>
              <a:gd name="T55" fmla="*/ 130 h 131"/>
              <a:gd name="T56" fmla="*/ 170 w 205"/>
              <a:gd name="T57" fmla="*/ 130 h 131"/>
              <a:gd name="T58" fmla="*/ 170 w 205"/>
              <a:gd name="T59" fmla="*/ 130 h 131"/>
              <a:gd name="T60" fmla="*/ 182 w 205"/>
              <a:gd name="T61" fmla="*/ 117 h 131"/>
              <a:gd name="T62" fmla="*/ 182 w 205"/>
              <a:gd name="T63" fmla="*/ 100 h 131"/>
              <a:gd name="T64" fmla="*/ 191 w 205"/>
              <a:gd name="T65" fmla="*/ 100 h 131"/>
              <a:gd name="T66" fmla="*/ 191 w 205"/>
              <a:gd name="T67" fmla="*/ 100 h 131"/>
              <a:gd name="T68" fmla="*/ 204 w 205"/>
              <a:gd name="T69" fmla="*/ 88 h 131"/>
              <a:gd name="T70" fmla="*/ 204 w 205"/>
              <a:gd name="T71" fmla="*/ 42 h 131"/>
              <a:gd name="T72" fmla="*/ 204 w 205"/>
              <a:gd name="T73" fmla="*/ 42 h 131"/>
              <a:gd name="T74" fmla="*/ 191 w 205"/>
              <a:gd name="T75" fmla="*/ 29 h 131"/>
              <a:gd name="T76" fmla="*/ 182 w 205"/>
              <a:gd name="T77" fmla="*/ 29 h 131"/>
              <a:gd name="T78" fmla="*/ 182 w 205"/>
              <a:gd name="T79" fmla="*/ 12 h 131"/>
              <a:gd name="T80" fmla="*/ 182 w 205"/>
              <a:gd name="T81" fmla="*/ 12 h 131"/>
              <a:gd name="T82" fmla="*/ 170 w 205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5" h="131">
                <a:moveTo>
                  <a:pt x="170" y="8"/>
                </a:moveTo>
                <a:lnTo>
                  <a:pt x="170" y="8"/>
                </a:lnTo>
                <a:cubicBezTo>
                  <a:pt x="172" y="8"/>
                  <a:pt x="174" y="10"/>
                  <a:pt x="174" y="12"/>
                </a:cubicBezTo>
                <a:lnTo>
                  <a:pt x="174" y="38"/>
                </a:lnTo>
                <a:lnTo>
                  <a:pt x="191" y="38"/>
                </a:lnTo>
                <a:lnTo>
                  <a:pt x="191" y="38"/>
                </a:lnTo>
                <a:cubicBezTo>
                  <a:pt x="194" y="38"/>
                  <a:pt x="196" y="40"/>
                  <a:pt x="196" y="42"/>
                </a:cubicBezTo>
                <a:lnTo>
                  <a:pt x="196" y="88"/>
                </a:lnTo>
                <a:lnTo>
                  <a:pt x="196" y="88"/>
                </a:lnTo>
                <a:cubicBezTo>
                  <a:pt x="196" y="90"/>
                  <a:pt x="194" y="92"/>
                  <a:pt x="191" y="92"/>
                </a:cubicBezTo>
                <a:lnTo>
                  <a:pt x="174" y="92"/>
                </a:lnTo>
                <a:lnTo>
                  <a:pt x="174" y="117"/>
                </a:lnTo>
                <a:lnTo>
                  <a:pt x="174" y="117"/>
                </a:lnTo>
                <a:cubicBezTo>
                  <a:pt x="174" y="120"/>
                  <a:pt x="172" y="121"/>
                  <a:pt x="170" y="121"/>
                </a:cubicBezTo>
                <a:lnTo>
                  <a:pt x="13" y="121"/>
                </a:lnTo>
                <a:lnTo>
                  <a:pt x="13" y="121"/>
                </a:lnTo>
                <a:cubicBezTo>
                  <a:pt x="11" y="121"/>
                  <a:pt x="9" y="120"/>
                  <a:pt x="9" y="117"/>
                </a:cubicBezTo>
                <a:lnTo>
                  <a:pt x="9" y="12"/>
                </a:lnTo>
                <a:lnTo>
                  <a:pt x="9" y="12"/>
                </a:lnTo>
                <a:cubicBezTo>
                  <a:pt x="9" y="10"/>
                  <a:pt x="11" y="8"/>
                  <a:pt x="13" y="8"/>
                </a:cubicBezTo>
                <a:lnTo>
                  <a:pt x="170" y="8"/>
                </a:lnTo>
                <a:close/>
                <a:moveTo>
                  <a:pt x="170" y="0"/>
                </a:moveTo>
                <a:lnTo>
                  <a:pt x="13" y="0"/>
                </a:lnTo>
                <a:lnTo>
                  <a:pt x="13" y="0"/>
                </a:lnTo>
                <a:cubicBezTo>
                  <a:pt x="6" y="0"/>
                  <a:pt x="0" y="5"/>
                  <a:pt x="0" y="12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4"/>
                  <a:pt x="6" y="130"/>
                  <a:pt x="13" y="130"/>
                </a:cubicBezTo>
                <a:lnTo>
                  <a:pt x="170" y="130"/>
                </a:lnTo>
                <a:lnTo>
                  <a:pt x="170" y="130"/>
                </a:lnTo>
                <a:cubicBezTo>
                  <a:pt x="176" y="130"/>
                  <a:pt x="182" y="124"/>
                  <a:pt x="182" y="117"/>
                </a:cubicBezTo>
                <a:lnTo>
                  <a:pt x="182" y="100"/>
                </a:lnTo>
                <a:lnTo>
                  <a:pt x="191" y="100"/>
                </a:lnTo>
                <a:lnTo>
                  <a:pt x="191" y="100"/>
                </a:lnTo>
                <a:cubicBezTo>
                  <a:pt x="199" y="100"/>
                  <a:pt x="204" y="94"/>
                  <a:pt x="204" y="88"/>
                </a:cubicBezTo>
                <a:lnTo>
                  <a:pt x="204" y="42"/>
                </a:lnTo>
                <a:lnTo>
                  <a:pt x="204" y="42"/>
                </a:lnTo>
                <a:cubicBezTo>
                  <a:pt x="204" y="35"/>
                  <a:pt x="199" y="29"/>
                  <a:pt x="191" y="29"/>
                </a:cubicBezTo>
                <a:lnTo>
                  <a:pt x="182" y="29"/>
                </a:lnTo>
                <a:lnTo>
                  <a:pt x="182" y="12"/>
                </a:lnTo>
                <a:lnTo>
                  <a:pt x="182" y="12"/>
                </a:lnTo>
                <a:cubicBezTo>
                  <a:pt x="182" y="5"/>
                  <a:pt x="176" y="0"/>
                  <a:pt x="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Freeform 235"/>
          <p:cNvSpPr>
            <a:spLocks noChangeArrowheads="1"/>
          </p:cNvSpPr>
          <p:nvPr/>
        </p:nvSpPr>
        <p:spPr bwMode="auto">
          <a:xfrm>
            <a:off x="7517423" y="2226646"/>
            <a:ext cx="29007" cy="98631"/>
          </a:xfrm>
          <a:custGeom>
            <a:avLst/>
            <a:gdLst>
              <a:gd name="T0" fmla="*/ 0 w 24"/>
              <a:gd name="T1" fmla="*/ 0 h 75"/>
              <a:gd name="T2" fmla="*/ 23 w 24"/>
              <a:gd name="T3" fmla="*/ 0 h 75"/>
              <a:gd name="T4" fmla="*/ 23 w 24"/>
              <a:gd name="T5" fmla="*/ 74 h 75"/>
              <a:gd name="T6" fmla="*/ 0 w 24"/>
              <a:gd name="T7" fmla="*/ 74 h 75"/>
              <a:gd name="T8" fmla="*/ 0 w 24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0" y="0"/>
                </a:moveTo>
                <a:lnTo>
                  <a:pt x="23" y="0"/>
                </a:lnTo>
                <a:lnTo>
                  <a:pt x="23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" name="Freeform 236"/>
          <p:cNvSpPr>
            <a:spLocks noChangeArrowheads="1"/>
          </p:cNvSpPr>
          <p:nvPr/>
        </p:nvSpPr>
        <p:spPr bwMode="auto">
          <a:xfrm>
            <a:off x="7558034" y="2226646"/>
            <a:ext cx="29010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Freeform 237"/>
          <p:cNvSpPr>
            <a:spLocks noChangeArrowheads="1"/>
          </p:cNvSpPr>
          <p:nvPr/>
        </p:nvSpPr>
        <p:spPr bwMode="auto">
          <a:xfrm>
            <a:off x="9861322" y="2191836"/>
            <a:ext cx="266880" cy="174052"/>
          </a:xfrm>
          <a:custGeom>
            <a:avLst/>
            <a:gdLst>
              <a:gd name="T0" fmla="*/ 169 w 205"/>
              <a:gd name="T1" fmla="*/ 8 h 131"/>
              <a:gd name="T2" fmla="*/ 169 w 205"/>
              <a:gd name="T3" fmla="*/ 8 h 131"/>
              <a:gd name="T4" fmla="*/ 173 w 205"/>
              <a:gd name="T5" fmla="*/ 12 h 131"/>
              <a:gd name="T6" fmla="*/ 173 w 205"/>
              <a:gd name="T7" fmla="*/ 38 h 131"/>
              <a:gd name="T8" fmla="*/ 191 w 205"/>
              <a:gd name="T9" fmla="*/ 38 h 131"/>
              <a:gd name="T10" fmla="*/ 191 w 205"/>
              <a:gd name="T11" fmla="*/ 38 h 131"/>
              <a:gd name="T12" fmla="*/ 196 w 205"/>
              <a:gd name="T13" fmla="*/ 42 h 131"/>
              <a:gd name="T14" fmla="*/ 196 w 205"/>
              <a:gd name="T15" fmla="*/ 88 h 131"/>
              <a:gd name="T16" fmla="*/ 196 w 205"/>
              <a:gd name="T17" fmla="*/ 88 h 131"/>
              <a:gd name="T18" fmla="*/ 191 w 205"/>
              <a:gd name="T19" fmla="*/ 92 h 131"/>
              <a:gd name="T20" fmla="*/ 173 w 205"/>
              <a:gd name="T21" fmla="*/ 92 h 131"/>
              <a:gd name="T22" fmla="*/ 173 w 205"/>
              <a:gd name="T23" fmla="*/ 117 h 131"/>
              <a:gd name="T24" fmla="*/ 173 w 205"/>
              <a:gd name="T25" fmla="*/ 117 h 131"/>
              <a:gd name="T26" fmla="*/ 169 w 205"/>
              <a:gd name="T27" fmla="*/ 121 h 131"/>
              <a:gd name="T28" fmla="*/ 12 w 205"/>
              <a:gd name="T29" fmla="*/ 121 h 131"/>
              <a:gd name="T30" fmla="*/ 12 w 205"/>
              <a:gd name="T31" fmla="*/ 121 h 131"/>
              <a:gd name="T32" fmla="*/ 9 w 205"/>
              <a:gd name="T33" fmla="*/ 117 h 131"/>
              <a:gd name="T34" fmla="*/ 9 w 205"/>
              <a:gd name="T35" fmla="*/ 12 h 131"/>
              <a:gd name="T36" fmla="*/ 9 w 205"/>
              <a:gd name="T37" fmla="*/ 12 h 131"/>
              <a:gd name="T38" fmla="*/ 12 w 205"/>
              <a:gd name="T39" fmla="*/ 8 h 131"/>
              <a:gd name="T40" fmla="*/ 169 w 205"/>
              <a:gd name="T41" fmla="*/ 8 h 131"/>
              <a:gd name="T42" fmla="*/ 169 w 205"/>
              <a:gd name="T43" fmla="*/ 0 h 131"/>
              <a:gd name="T44" fmla="*/ 12 w 205"/>
              <a:gd name="T45" fmla="*/ 0 h 131"/>
              <a:gd name="T46" fmla="*/ 12 w 205"/>
              <a:gd name="T47" fmla="*/ 0 h 131"/>
              <a:gd name="T48" fmla="*/ 0 w 205"/>
              <a:gd name="T49" fmla="*/ 12 h 131"/>
              <a:gd name="T50" fmla="*/ 0 w 205"/>
              <a:gd name="T51" fmla="*/ 117 h 131"/>
              <a:gd name="T52" fmla="*/ 0 w 205"/>
              <a:gd name="T53" fmla="*/ 117 h 131"/>
              <a:gd name="T54" fmla="*/ 12 w 205"/>
              <a:gd name="T55" fmla="*/ 130 h 131"/>
              <a:gd name="T56" fmla="*/ 169 w 205"/>
              <a:gd name="T57" fmla="*/ 130 h 131"/>
              <a:gd name="T58" fmla="*/ 169 w 205"/>
              <a:gd name="T59" fmla="*/ 130 h 131"/>
              <a:gd name="T60" fmla="*/ 182 w 205"/>
              <a:gd name="T61" fmla="*/ 117 h 131"/>
              <a:gd name="T62" fmla="*/ 182 w 205"/>
              <a:gd name="T63" fmla="*/ 100 h 131"/>
              <a:gd name="T64" fmla="*/ 191 w 205"/>
              <a:gd name="T65" fmla="*/ 100 h 131"/>
              <a:gd name="T66" fmla="*/ 191 w 205"/>
              <a:gd name="T67" fmla="*/ 100 h 131"/>
              <a:gd name="T68" fmla="*/ 204 w 205"/>
              <a:gd name="T69" fmla="*/ 88 h 131"/>
              <a:gd name="T70" fmla="*/ 204 w 205"/>
              <a:gd name="T71" fmla="*/ 42 h 131"/>
              <a:gd name="T72" fmla="*/ 204 w 205"/>
              <a:gd name="T73" fmla="*/ 42 h 131"/>
              <a:gd name="T74" fmla="*/ 191 w 205"/>
              <a:gd name="T75" fmla="*/ 29 h 131"/>
              <a:gd name="T76" fmla="*/ 182 w 205"/>
              <a:gd name="T77" fmla="*/ 29 h 131"/>
              <a:gd name="T78" fmla="*/ 182 w 205"/>
              <a:gd name="T79" fmla="*/ 12 h 131"/>
              <a:gd name="T80" fmla="*/ 182 w 205"/>
              <a:gd name="T81" fmla="*/ 12 h 131"/>
              <a:gd name="T82" fmla="*/ 169 w 205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5" h="131">
                <a:moveTo>
                  <a:pt x="169" y="8"/>
                </a:moveTo>
                <a:lnTo>
                  <a:pt x="169" y="8"/>
                </a:lnTo>
                <a:cubicBezTo>
                  <a:pt x="172" y="8"/>
                  <a:pt x="173" y="10"/>
                  <a:pt x="173" y="12"/>
                </a:cubicBezTo>
                <a:lnTo>
                  <a:pt x="173" y="38"/>
                </a:lnTo>
                <a:lnTo>
                  <a:pt x="191" y="38"/>
                </a:lnTo>
                <a:lnTo>
                  <a:pt x="191" y="38"/>
                </a:lnTo>
                <a:cubicBezTo>
                  <a:pt x="194" y="38"/>
                  <a:pt x="196" y="40"/>
                  <a:pt x="196" y="42"/>
                </a:cubicBezTo>
                <a:lnTo>
                  <a:pt x="196" y="88"/>
                </a:lnTo>
                <a:lnTo>
                  <a:pt x="196" y="88"/>
                </a:lnTo>
                <a:cubicBezTo>
                  <a:pt x="196" y="90"/>
                  <a:pt x="194" y="92"/>
                  <a:pt x="191" y="92"/>
                </a:cubicBezTo>
                <a:lnTo>
                  <a:pt x="173" y="92"/>
                </a:lnTo>
                <a:lnTo>
                  <a:pt x="173" y="117"/>
                </a:lnTo>
                <a:lnTo>
                  <a:pt x="173" y="117"/>
                </a:lnTo>
                <a:cubicBezTo>
                  <a:pt x="173" y="120"/>
                  <a:pt x="172" y="121"/>
                  <a:pt x="169" y="121"/>
                </a:cubicBezTo>
                <a:lnTo>
                  <a:pt x="12" y="121"/>
                </a:lnTo>
                <a:lnTo>
                  <a:pt x="12" y="121"/>
                </a:lnTo>
                <a:cubicBezTo>
                  <a:pt x="10" y="121"/>
                  <a:pt x="9" y="120"/>
                  <a:pt x="9" y="117"/>
                </a:cubicBezTo>
                <a:lnTo>
                  <a:pt x="9" y="12"/>
                </a:lnTo>
                <a:lnTo>
                  <a:pt x="9" y="12"/>
                </a:lnTo>
                <a:cubicBezTo>
                  <a:pt x="9" y="10"/>
                  <a:pt x="10" y="8"/>
                  <a:pt x="12" y="8"/>
                </a:cubicBezTo>
                <a:lnTo>
                  <a:pt x="169" y="8"/>
                </a:lnTo>
                <a:close/>
                <a:moveTo>
                  <a:pt x="169" y="0"/>
                </a:moveTo>
                <a:lnTo>
                  <a:pt x="12" y="0"/>
                </a:lnTo>
                <a:lnTo>
                  <a:pt x="12" y="0"/>
                </a:lnTo>
                <a:cubicBezTo>
                  <a:pt x="6" y="0"/>
                  <a:pt x="0" y="5"/>
                  <a:pt x="0" y="12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4"/>
                  <a:pt x="6" y="130"/>
                  <a:pt x="12" y="130"/>
                </a:cubicBezTo>
                <a:lnTo>
                  <a:pt x="169" y="130"/>
                </a:lnTo>
                <a:lnTo>
                  <a:pt x="169" y="130"/>
                </a:lnTo>
                <a:cubicBezTo>
                  <a:pt x="176" y="130"/>
                  <a:pt x="182" y="124"/>
                  <a:pt x="182" y="117"/>
                </a:cubicBezTo>
                <a:lnTo>
                  <a:pt x="182" y="100"/>
                </a:lnTo>
                <a:lnTo>
                  <a:pt x="191" y="100"/>
                </a:lnTo>
                <a:lnTo>
                  <a:pt x="191" y="100"/>
                </a:lnTo>
                <a:cubicBezTo>
                  <a:pt x="198" y="100"/>
                  <a:pt x="204" y="94"/>
                  <a:pt x="204" y="88"/>
                </a:cubicBezTo>
                <a:lnTo>
                  <a:pt x="204" y="42"/>
                </a:lnTo>
                <a:lnTo>
                  <a:pt x="204" y="42"/>
                </a:lnTo>
                <a:cubicBezTo>
                  <a:pt x="204" y="35"/>
                  <a:pt x="198" y="29"/>
                  <a:pt x="191" y="29"/>
                </a:cubicBezTo>
                <a:lnTo>
                  <a:pt x="182" y="29"/>
                </a:lnTo>
                <a:lnTo>
                  <a:pt x="182" y="12"/>
                </a:lnTo>
                <a:lnTo>
                  <a:pt x="182" y="12"/>
                </a:lnTo>
                <a:cubicBezTo>
                  <a:pt x="182" y="5"/>
                  <a:pt x="176" y="0"/>
                  <a:pt x="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Freeform 238"/>
          <p:cNvSpPr>
            <a:spLocks noChangeArrowheads="1"/>
          </p:cNvSpPr>
          <p:nvPr/>
        </p:nvSpPr>
        <p:spPr bwMode="auto">
          <a:xfrm>
            <a:off x="10017967" y="2255657"/>
            <a:ext cx="40614" cy="11603"/>
          </a:xfrm>
          <a:custGeom>
            <a:avLst/>
            <a:gdLst>
              <a:gd name="T0" fmla="*/ 28 w 29"/>
              <a:gd name="T1" fmla="*/ 4 h 10"/>
              <a:gd name="T2" fmla="*/ 28 w 29"/>
              <a:gd name="T3" fmla="*/ 4 h 10"/>
              <a:gd name="T4" fmla="*/ 23 w 29"/>
              <a:gd name="T5" fmla="*/ 9 h 10"/>
              <a:gd name="T6" fmla="*/ 5 w 29"/>
              <a:gd name="T7" fmla="*/ 9 h 10"/>
              <a:gd name="T8" fmla="*/ 5 w 29"/>
              <a:gd name="T9" fmla="*/ 9 h 10"/>
              <a:gd name="T10" fmla="*/ 0 w 29"/>
              <a:gd name="T11" fmla="*/ 4 h 10"/>
              <a:gd name="T12" fmla="*/ 0 w 29"/>
              <a:gd name="T13" fmla="*/ 4 h 10"/>
              <a:gd name="T14" fmla="*/ 0 w 29"/>
              <a:gd name="T15" fmla="*/ 4 h 10"/>
              <a:gd name="T16" fmla="*/ 5 w 29"/>
              <a:gd name="T17" fmla="*/ 0 h 10"/>
              <a:gd name="T18" fmla="*/ 23 w 29"/>
              <a:gd name="T19" fmla="*/ 0 h 10"/>
              <a:gd name="T20" fmla="*/ 23 w 29"/>
              <a:gd name="T21" fmla="*/ 0 h 10"/>
              <a:gd name="T22" fmla="*/ 28 w 29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10">
                <a:moveTo>
                  <a:pt x="28" y="4"/>
                </a:moveTo>
                <a:lnTo>
                  <a:pt x="28" y="4"/>
                </a:lnTo>
                <a:cubicBezTo>
                  <a:pt x="28" y="6"/>
                  <a:pt x="26" y="9"/>
                  <a:pt x="23" y="9"/>
                </a:cubicBezTo>
                <a:lnTo>
                  <a:pt x="5" y="9"/>
                </a:lnTo>
                <a:lnTo>
                  <a:pt x="5" y="9"/>
                </a:lnTo>
                <a:cubicBezTo>
                  <a:pt x="2" y="9"/>
                  <a:pt x="0" y="6"/>
                  <a:pt x="0" y="4"/>
                </a:cubicBezTo>
                <a:lnTo>
                  <a:pt x="0" y="4"/>
                </a:lnTo>
                <a:lnTo>
                  <a:pt x="0" y="4"/>
                </a:lnTo>
                <a:cubicBezTo>
                  <a:pt x="0" y="2"/>
                  <a:pt x="2" y="0"/>
                  <a:pt x="5" y="0"/>
                </a:cubicBezTo>
                <a:lnTo>
                  <a:pt x="23" y="0"/>
                </a:lnTo>
                <a:lnTo>
                  <a:pt x="23" y="0"/>
                </a:lnTo>
                <a:cubicBezTo>
                  <a:pt x="26" y="0"/>
                  <a:pt x="28" y="2"/>
                  <a:pt x="28" y="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Freeform 239"/>
          <p:cNvSpPr>
            <a:spLocks noChangeArrowheads="1"/>
          </p:cNvSpPr>
          <p:nvPr/>
        </p:nvSpPr>
        <p:spPr bwMode="auto">
          <a:xfrm>
            <a:off x="10017967" y="2284664"/>
            <a:ext cx="34810" cy="11603"/>
          </a:xfrm>
          <a:custGeom>
            <a:avLst/>
            <a:gdLst>
              <a:gd name="T0" fmla="*/ 27 w 28"/>
              <a:gd name="T1" fmla="*/ 4 h 10"/>
              <a:gd name="T2" fmla="*/ 27 w 28"/>
              <a:gd name="T3" fmla="*/ 4 h 10"/>
              <a:gd name="T4" fmla="*/ 23 w 28"/>
              <a:gd name="T5" fmla="*/ 9 h 10"/>
              <a:gd name="T6" fmla="*/ 4 w 28"/>
              <a:gd name="T7" fmla="*/ 9 h 10"/>
              <a:gd name="T8" fmla="*/ 4 w 28"/>
              <a:gd name="T9" fmla="*/ 9 h 10"/>
              <a:gd name="T10" fmla="*/ 0 w 28"/>
              <a:gd name="T11" fmla="*/ 4 h 10"/>
              <a:gd name="T12" fmla="*/ 0 w 28"/>
              <a:gd name="T13" fmla="*/ 4 h 10"/>
              <a:gd name="T14" fmla="*/ 0 w 28"/>
              <a:gd name="T15" fmla="*/ 4 h 10"/>
              <a:gd name="T16" fmla="*/ 4 w 28"/>
              <a:gd name="T17" fmla="*/ 0 h 10"/>
              <a:gd name="T18" fmla="*/ 23 w 28"/>
              <a:gd name="T19" fmla="*/ 0 h 10"/>
              <a:gd name="T20" fmla="*/ 23 w 28"/>
              <a:gd name="T21" fmla="*/ 0 h 10"/>
              <a:gd name="T22" fmla="*/ 27 w 28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10">
                <a:moveTo>
                  <a:pt x="27" y="4"/>
                </a:moveTo>
                <a:lnTo>
                  <a:pt x="27" y="4"/>
                </a:lnTo>
                <a:cubicBezTo>
                  <a:pt x="27" y="7"/>
                  <a:pt x="25" y="9"/>
                  <a:pt x="23" y="9"/>
                </a:cubicBezTo>
                <a:lnTo>
                  <a:pt x="4" y="9"/>
                </a:lnTo>
                <a:lnTo>
                  <a:pt x="4" y="9"/>
                </a:lnTo>
                <a:cubicBezTo>
                  <a:pt x="2" y="9"/>
                  <a:pt x="0" y="7"/>
                  <a:pt x="0" y="4"/>
                </a:cubicBezTo>
                <a:lnTo>
                  <a:pt x="0" y="4"/>
                </a:lnTo>
                <a:lnTo>
                  <a:pt x="0" y="4"/>
                </a:lnTo>
                <a:cubicBezTo>
                  <a:pt x="0" y="2"/>
                  <a:pt x="2" y="0"/>
                  <a:pt x="4" y="0"/>
                </a:cubicBezTo>
                <a:lnTo>
                  <a:pt x="23" y="0"/>
                </a:lnTo>
                <a:lnTo>
                  <a:pt x="23" y="0"/>
                </a:lnTo>
                <a:cubicBezTo>
                  <a:pt x="25" y="0"/>
                  <a:pt x="27" y="2"/>
                  <a:pt x="27" y="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Freeform 240"/>
          <p:cNvSpPr>
            <a:spLocks noChangeArrowheads="1"/>
          </p:cNvSpPr>
          <p:nvPr/>
        </p:nvSpPr>
        <p:spPr bwMode="auto">
          <a:xfrm>
            <a:off x="9907736" y="2267260"/>
            <a:ext cx="69621" cy="11603"/>
          </a:xfrm>
          <a:custGeom>
            <a:avLst/>
            <a:gdLst>
              <a:gd name="T0" fmla="*/ 54 w 55"/>
              <a:gd name="T1" fmla="*/ 5 h 11"/>
              <a:gd name="T2" fmla="*/ 54 w 55"/>
              <a:gd name="T3" fmla="*/ 5 h 11"/>
              <a:gd name="T4" fmla="*/ 49 w 55"/>
              <a:gd name="T5" fmla="*/ 10 h 11"/>
              <a:gd name="T6" fmla="*/ 6 w 55"/>
              <a:gd name="T7" fmla="*/ 10 h 11"/>
              <a:gd name="T8" fmla="*/ 6 w 55"/>
              <a:gd name="T9" fmla="*/ 10 h 11"/>
              <a:gd name="T10" fmla="*/ 0 w 55"/>
              <a:gd name="T11" fmla="*/ 5 h 11"/>
              <a:gd name="T12" fmla="*/ 0 w 55"/>
              <a:gd name="T13" fmla="*/ 5 h 11"/>
              <a:gd name="T14" fmla="*/ 0 w 55"/>
              <a:gd name="T15" fmla="*/ 5 h 11"/>
              <a:gd name="T16" fmla="*/ 6 w 55"/>
              <a:gd name="T17" fmla="*/ 0 h 11"/>
              <a:gd name="T18" fmla="*/ 49 w 55"/>
              <a:gd name="T19" fmla="*/ 0 h 11"/>
              <a:gd name="T20" fmla="*/ 49 w 55"/>
              <a:gd name="T21" fmla="*/ 0 h 11"/>
              <a:gd name="T22" fmla="*/ 54 w 55"/>
              <a:gd name="T2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11">
                <a:moveTo>
                  <a:pt x="54" y="5"/>
                </a:moveTo>
                <a:lnTo>
                  <a:pt x="54" y="5"/>
                </a:lnTo>
                <a:cubicBezTo>
                  <a:pt x="54" y="7"/>
                  <a:pt x="51" y="10"/>
                  <a:pt x="49" y="10"/>
                </a:cubicBezTo>
                <a:lnTo>
                  <a:pt x="6" y="10"/>
                </a:lnTo>
                <a:lnTo>
                  <a:pt x="6" y="10"/>
                </a:lnTo>
                <a:cubicBezTo>
                  <a:pt x="3" y="10"/>
                  <a:pt x="0" y="7"/>
                  <a:pt x="0" y="5"/>
                </a:cubicBezTo>
                <a:lnTo>
                  <a:pt x="0" y="5"/>
                </a:lnTo>
                <a:lnTo>
                  <a:pt x="0" y="5"/>
                </a:lnTo>
                <a:cubicBezTo>
                  <a:pt x="0" y="2"/>
                  <a:pt x="3" y="0"/>
                  <a:pt x="6" y="0"/>
                </a:cubicBezTo>
                <a:lnTo>
                  <a:pt x="49" y="0"/>
                </a:lnTo>
                <a:lnTo>
                  <a:pt x="49" y="0"/>
                </a:lnTo>
                <a:cubicBezTo>
                  <a:pt x="51" y="0"/>
                  <a:pt x="54" y="2"/>
                  <a:pt x="54" y="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Freeform 241"/>
          <p:cNvSpPr>
            <a:spLocks noChangeArrowheads="1"/>
          </p:cNvSpPr>
          <p:nvPr/>
        </p:nvSpPr>
        <p:spPr bwMode="auto">
          <a:xfrm>
            <a:off x="9971553" y="2238250"/>
            <a:ext cx="58017" cy="69621"/>
          </a:xfrm>
          <a:custGeom>
            <a:avLst/>
            <a:gdLst>
              <a:gd name="T0" fmla="*/ 28 w 43"/>
              <a:gd name="T1" fmla="*/ 0 h 55"/>
              <a:gd name="T2" fmla="*/ 28 w 43"/>
              <a:gd name="T3" fmla="*/ 0 h 55"/>
              <a:gd name="T4" fmla="*/ 28 w 43"/>
              <a:gd name="T5" fmla="*/ 0 h 55"/>
              <a:gd name="T6" fmla="*/ 27 w 43"/>
              <a:gd name="T7" fmla="*/ 0 h 55"/>
              <a:gd name="T8" fmla="*/ 27 w 43"/>
              <a:gd name="T9" fmla="*/ 0 h 55"/>
              <a:gd name="T10" fmla="*/ 0 w 43"/>
              <a:gd name="T11" fmla="*/ 27 h 55"/>
              <a:gd name="T12" fmla="*/ 0 w 43"/>
              <a:gd name="T13" fmla="*/ 27 h 55"/>
              <a:gd name="T14" fmla="*/ 27 w 43"/>
              <a:gd name="T15" fmla="*/ 54 h 55"/>
              <a:gd name="T16" fmla="*/ 27 w 43"/>
              <a:gd name="T17" fmla="*/ 54 h 55"/>
              <a:gd name="T18" fmla="*/ 28 w 43"/>
              <a:gd name="T19" fmla="*/ 53 h 55"/>
              <a:gd name="T20" fmla="*/ 28 w 43"/>
              <a:gd name="T21" fmla="*/ 54 h 55"/>
              <a:gd name="T22" fmla="*/ 42 w 43"/>
              <a:gd name="T23" fmla="*/ 54 h 55"/>
              <a:gd name="T24" fmla="*/ 42 w 43"/>
              <a:gd name="T25" fmla="*/ 0 h 55"/>
              <a:gd name="T26" fmla="*/ 28 w 43"/>
              <a:gd name="T2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55">
                <a:moveTo>
                  <a:pt x="28" y="0"/>
                </a:moveTo>
                <a:lnTo>
                  <a:pt x="28" y="0"/>
                </a:lnTo>
                <a:lnTo>
                  <a:pt x="28" y="0"/>
                </a:lnTo>
                <a:cubicBezTo>
                  <a:pt x="27" y="0"/>
                  <a:pt x="27" y="0"/>
                  <a:pt x="27" y="0"/>
                </a:cubicBezTo>
                <a:lnTo>
                  <a:pt x="27" y="0"/>
                </a:lnTo>
                <a:cubicBezTo>
                  <a:pt x="12" y="0"/>
                  <a:pt x="0" y="12"/>
                  <a:pt x="0" y="27"/>
                </a:cubicBezTo>
                <a:lnTo>
                  <a:pt x="0" y="27"/>
                </a:lnTo>
                <a:cubicBezTo>
                  <a:pt x="0" y="42"/>
                  <a:pt x="12" y="54"/>
                  <a:pt x="27" y="54"/>
                </a:cubicBezTo>
                <a:lnTo>
                  <a:pt x="27" y="54"/>
                </a:lnTo>
                <a:cubicBezTo>
                  <a:pt x="27" y="54"/>
                  <a:pt x="27" y="53"/>
                  <a:pt x="28" y="53"/>
                </a:cubicBezTo>
                <a:lnTo>
                  <a:pt x="28" y="54"/>
                </a:lnTo>
                <a:lnTo>
                  <a:pt x="42" y="54"/>
                </a:lnTo>
                <a:lnTo>
                  <a:pt x="42" y="0"/>
                </a:lnTo>
                <a:lnTo>
                  <a:pt x="28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" name="Freeform 242"/>
          <p:cNvSpPr>
            <a:spLocks noChangeArrowheads="1"/>
          </p:cNvSpPr>
          <p:nvPr/>
        </p:nvSpPr>
        <p:spPr bwMode="auto">
          <a:xfrm>
            <a:off x="6879233" y="2191836"/>
            <a:ext cx="266880" cy="174052"/>
          </a:xfrm>
          <a:custGeom>
            <a:avLst/>
            <a:gdLst>
              <a:gd name="T0" fmla="*/ 169 w 205"/>
              <a:gd name="T1" fmla="*/ 8 h 131"/>
              <a:gd name="T2" fmla="*/ 169 w 205"/>
              <a:gd name="T3" fmla="*/ 8 h 131"/>
              <a:gd name="T4" fmla="*/ 173 w 205"/>
              <a:gd name="T5" fmla="*/ 12 h 131"/>
              <a:gd name="T6" fmla="*/ 173 w 205"/>
              <a:gd name="T7" fmla="*/ 38 h 131"/>
              <a:gd name="T8" fmla="*/ 191 w 205"/>
              <a:gd name="T9" fmla="*/ 38 h 131"/>
              <a:gd name="T10" fmla="*/ 191 w 205"/>
              <a:gd name="T11" fmla="*/ 38 h 131"/>
              <a:gd name="T12" fmla="*/ 196 w 205"/>
              <a:gd name="T13" fmla="*/ 42 h 131"/>
              <a:gd name="T14" fmla="*/ 196 w 205"/>
              <a:gd name="T15" fmla="*/ 88 h 131"/>
              <a:gd name="T16" fmla="*/ 196 w 205"/>
              <a:gd name="T17" fmla="*/ 88 h 131"/>
              <a:gd name="T18" fmla="*/ 191 w 205"/>
              <a:gd name="T19" fmla="*/ 92 h 131"/>
              <a:gd name="T20" fmla="*/ 173 w 205"/>
              <a:gd name="T21" fmla="*/ 92 h 131"/>
              <a:gd name="T22" fmla="*/ 173 w 205"/>
              <a:gd name="T23" fmla="*/ 117 h 131"/>
              <a:gd name="T24" fmla="*/ 173 w 205"/>
              <a:gd name="T25" fmla="*/ 117 h 131"/>
              <a:gd name="T26" fmla="*/ 169 w 205"/>
              <a:gd name="T27" fmla="*/ 121 h 131"/>
              <a:gd name="T28" fmla="*/ 12 w 205"/>
              <a:gd name="T29" fmla="*/ 121 h 131"/>
              <a:gd name="T30" fmla="*/ 12 w 205"/>
              <a:gd name="T31" fmla="*/ 121 h 131"/>
              <a:gd name="T32" fmla="*/ 8 w 205"/>
              <a:gd name="T33" fmla="*/ 117 h 131"/>
              <a:gd name="T34" fmla="*/ 8 w 205"/>
              <a:gd name="T35" fmla="*/ 12 h 131"/>
              <a:gd name="T36" fmla="*/ 8 w 205"/>
              <a:gd name="T37" fmla="*/ 12 h 131"/>
              <a:gd name="T38" fmla="*/ 12 w 205"/>
              <a:gd name="T39" fmla="*/ 8 h 131"/>
              <a:gd name="T40" fmla="*/ 169 w 205"/>
              <a:gd name="T41" fmla="*/ 8 h 131"/>
              <a:gd name="T42" fmla="*/ 169 w 205"/>
              <a:gd name="T43" fmla="*/ 0 h 131"/>
              <a:gd name="T44" fmla="*/ 12 w 205"/>
              <a:gd name="T45" fmla="*/ 0 h 131"/>
              <a:gd name="T46" fmla="*/ 12 w 205"/>
              <a:gd name="T47" fmla="*/ 0 h 131"/>
              <a:gd name="T48" fmla="*/ 0 w 205"/>
              <a:gd name="T49" fmla="*/ 12 h 131"/>
              <a:gd name="T50" fmla="*/ 0 w 205"/>
              <a:gd name="T51" fmla="*/ 117 h 131"/>
              <a:gd name="T52" fmla="*/ 0 w 205"/>
              <a:gd name="T53" fmla="*/ 117 h 131"/>
              <a:gd name="T54" fmla="*/ 12 w 205"/>
              <a:gd name="T55" fmla="*/ 130 h 131"/>
              <a:gd name="T56" fmla="*/ 169 w 205"/>
              <a:gd name="T57" fmla="*/ 130 h 131"/>
              <a:gd name="T58" fmla="*/ 169 w 205"/>
              <a:gd name="T59" fmla="*/ 130 h 131"/>
              <a:gd name="T60" fmla="*/ 182 w 205"/>
              <a:gd name="T61" fmla="*/ 117 h 131"/>
              <a:gd name="T62" fmla="*/ 182 w 205"/>
              <a:gd name="T63" fmla="*/ 100 h 131"/>
              <a:gd name="T64" fmla="*/ 191 w 205"/>
              <a:gd name="T65" fmla="*/ 100 h 131"/>
              <a:gd name="T66" fmla="*/ 191 w 205"/>
              <a:gd name="T67" fmla="*/ 100 h 131"/>
              <a:gd name="T68" fmla="*/ 204 w 205"/>
              <a:gd name="T69" fmla="*/ 88 h 131"/>
              <a:gd name="T70" fmla="*/ 204 w 205"/>
              <a:gd name="T71" fmla="*/ 42 h 131"/>
              <a:gd name="T72" fmla="*/ 204 w 205"/>
              <a:gd name="T73" fmla="*/ 42 h 131"/>
              <a:gd name="T74" fmla="*/ 191 w 205"/>
              <a:gd name="T75" fmla="*/ 29 h 131"/>
              <a:gd name="T76" fmla="*/ 182 w 205"/>
              <a:gd name="T77" fmla="*/ 29 h 131"/>
              <a:gd name="T78" fmla="*/ 182 w 205"/>
              <a:gd name="T79" fmla="*/ 12 h 131"/>
              <a:gd name="T80" fmla="*/ 182 w 205"/>
              <a:gd name="T81" fmla="*/ 12 h 131"/>
              <a:gd name="T82" fmla="*/ 169 w 205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5" h="131">
                <a:moveTo>
                  <a:pt x="169" y="8"/>
                </a:moveTo>
                <a:lnTo>
                  <a:pt x="169" y="8"/>
                </a:lnTo>
                <a:cubicBezTo>
                  <a:pt x="171" y="8"/>
                  <a:pt x="173" y="10"/>
                  <a:pt x="173" y="12"/>
                </a:cubicBezTo>
                <a:lnTo>
                  <a:pt x="173" y="38"/>
                </a:lnTo>
                <a:lnTo>
                  <a:pt x="191" y="38"/>
                </a:lnTo>
                <a:lnTo>
                  <a:pt x="191" y="38"/>
                </a:lnTo>
                <a:cubicBezTo>
                  <a:pt x="193" y="38"/>
                  <a:pt x="196" y="40"/>
                  <a:pt x="196" y="42"/>
                </a:cubicBezTo>
                <a:lnTo>
                  <a:pt x="196" y="88"/>
                </a:lnTo>
                <a:lnTo>
                  <a:pt x="196" y="88"/>
                </a:lnTo>
                <a:cubicBezTo>
                  <a:pt x="196" y="90"/>
                  <a:pt x="193" y="92"/>
                  <a:pt x="191" y="92"/>
                </a:cubicBezTo>
                <a:lnTo>
                  <a:pt x="173" y="92"/>
                </a:lnTo>
                <a:lnTo>
                  <a:pt x="173" y="117"/>
                </a:lnTo>
                <a:lnTo>
                  <a:pt x="173" y="117"/>
                </a:lnTo>
                <a:cubicBezTo>
                  <a:pt x="173" y="120"/>
                  <a:pt x="171" y="121"/>
                  <a:pt x="169" y="121"/>
                </a:cubicBezTo>
                <a:lnTo>
                  <a:pt x="12" y="121"/>
                </a:lnTo>
                <a:lnTo>
                  <a:pt x="12" y="121"/>
                </a:lnTo>
                <a:cubicBezTo>
                  <a:pt x="10" y="121"/>
                  <a:pt x="8" y="120"/>
                  <a:pt x="8" y="117"/>
                </a:cubicBezTo>
                <a:lnTo>
                  <a:pt x="8" y="12"/>
                </a:lnTo>
                <a:lnTo>
                  <a:pt x="8" y="12"/>
                </a:lnTo>
                <a:cubicBezTo>
                  <a:pt x="8" y="10"/>
                  <a:pt x="10" y="8"/>
                  <a:pt x="12" y="8"/>
                </a:cubicBezTo>
                <a:lnTo>
                  <a:pt x="169" y="8"/>
                </a:lnTo>
                <a:close/>
                <a:moveTo>
                  <a:pt x="169" y="0"/>
                </a:moveTo>
                <a:lnTo>
                  <a:pt x="12" y="0"/>
                </a:lnTo>
                <a:lnTo>
                  <a:pt x="12" y="0"/>
                </a:lnTo>
                <a:cubicBezTo>
                  <a:pt x="6" y="0"/>
                  <a:pt x="0" y="5"/>
                  <a:pt x="0" y="12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4"/>
                  <a:pt x="6" y="130"/>
                  <a:pt x="12" y="130"/>
                </a:cubicBezTo>
                <a:lnTo>
                  <a:pt x="169" y="130"/>
                </a:lnTo>
                <a:lnTo>
                  <a:pt x="169" y="130"/>
                </a:lnTo>
                <a:cubicBezTo>
                  <a:pt x="176" y="130"/>
                  <a:pt x="182" y="124"/>
                  <a:pt x="182" y="117"/>
                </a:cubicBezTo>
                <a:lnTo>
                  <a:pt x="182" y="100"/>
                </a:lnTo>
                <a:lnTo>
                  <a:pt x="191" y="100"/>
                </a:lnTo>
                <a:lnTo>
                  <a:pt x="191" y="100"/>
                </a:lnTo>
                <a:cubicBezTo>
                  <a:pt x="198" y="100"/>
                  <a:pt x="204" y="94"/>
                  <a:pt x="204" y="88"/>
                </a:cubicBezTo>
                <a:lnTo>
                  <a:pt x="204" y="42"/>
                </a:lnTo>
                <a:lnTo>
                  <a:pt x="204" y="42"/>
                </a:lnTo>
                <a:cubicBezTo>
                  <a:pt x="204" y="35"/>
                  <a:pt x="198" y="29"/>
                  <a:pt x="191" y="29"/>
                </a:cubicBezTo>
                <a:lnTo>
                  <a:pt x="182" y="29"/>
                </a:lnTo>
                <a:lnTo>
                  <a:pt x="182" y="12"/>
                </a:lnTo>
                <a:lnTo>
                  <a:pt x="182" y="12"/>
                </a:lnTo>
                <a:cubicBezTo>
                  <a:pt x="182" y="5"/>
                  <a:pt x="176" y="0"/>
                  <a:pt x="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7" name="Freeform 243"/>
          <p:cNvSpPr>
            <a:spLocks noChangeArrowheads="1"/>
          </p:cNvSpPr>
          <p:nvPr/>
        </p:nvSpPr>
        <p:spPr bwMode="auto">
          <a:xfrm>
            <a:off x="6919843" y="2226646"/>
            <a:ext cx="29010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8" name="Freeform 244"/>
          <p:cNvSpPr>
            <a:spLocks noChangeArrowheads="1"/>
          </p:cNvSpPr>
          <p:nvPr/>
        </p:nvSpPr>
        <p:spPr bwMode="auto">
          <a:xfrm>
            <a:off x="9269546" y="2191836"/>
            <a:ext cx="266880" cy="174052"/>
          </a:xfrm>
          <a:custGeom>
            <a:avLst/>
            <a:gdLst>
              <a:gd name="T0" fmla="*/ 169 w 205"/>
              <a:gd name="T1" fmla="*/ 8 h 131"/>
              <a:gd name="T2" fmla="*/ 169 w 205"/>
              <a:gd name="T3" fmla="*/ 8 h 131"/>
              <a:gd name="T4" fmla="*/ 173 w 205"/>
              <a:gd name="T5" fmla="*/ 12 h 131"/>
              <a:gd name="T6" fmla="*/ 173 w 205"/>
              <a:gd name="T7" fmla="*/ 38 h 131"/>
              <a:gd name="T8" fmla="*/ 191 w 205"/>
              <a:gd name="T9" fmla="*/ 38 h 131"/>
              <a:gd name="T10" fmla="*/ 191 w 205"/>
              <a:gd name="T11" fmla="*/ 38 h 131"/>
              <a:gd name="T12" fmla="*/ 195 w 205"/>
              <a:gd name="T13" fmla="*/ 42 h 131"/>
              <a:gd name="T14" fmla="*/ 195 w 205"/>
              <a:gd name="T15" fmla="*/ 88 h 131"/>
              <a:gd name="T16" fmla="*/ 195 w 205"/>
              <a:gd name="T17" fmla="*/ 88 h 131"/>
              <a:gd name="T18" fmla="*/ 191 w 205"/>
              <a:gd name="T19" fmla="*/ 92 h 131"/>
              <a:gd name="T20" fmla="*/ 173 w 205"/>
              <a:gd name="T21" fmla="*/ 92 h 131"/>
              <a:gd name="T22" fmla="*/ 173 w 205"/>
              <a:gd name="T23" fmla="*/ 117 h 131"/>
              <a:gd name="T24" fmla="*/ 173 w 205"/>
              <a:gd name="T25" fmla="*/ 117 h 131"/>
              <a:gd name="T26" fmla="*/ 169 w 205"/>
              <a:gd name="T27" fmla="*/ 121 h 131"/>
              <a:gd name="T28" fmla="*/ 12 w 205"/>
              <a:gd name="T29" fmla="*/ 121 h 131"/>
              <a:gd name="T30" fmla="*/ 12 w 205"/>
              <a:gd name="T31" fmla="*/ 121 h 131"/>
              <a:gd name="T32" fmla="*/ 8 w 205"/>
              <a:gd name="T33" fmla="*/ 117 h 131"/>
              <a:gd name="T34" fmla="*/ 8 w 205"/>
              <a:gd name="T35" fmla="*/ 12 h 131"/>
              <a:gd name="T36" fmla="*/ 8 w 205"/>
              <a:gd name="T37" fmla="*/ 12 h 131"/>
              <a:gd name="T38" fmla="*/ 12 w 205"/>
              <a:gd name="T39" fmla="*/ 8 h 131"/>
              <a:gd name="T40" fmla="*/ 169 w 205"/>
              <a:gd name="T41" fmla="*/ 8 h 131"/>
              <a:gd name="T42" fmla="*/ 169 w 205"/>
              <a:gd name="T43" fmla="*/ 0 h 131"/>
              <a:gd name="T44" fmla="*/ 12 w 205"/>
              <a:gd name="T45" fmla="*/ 0 h 131"/>
              <a:gd name="T46" fmla="*/ 12 w 205"/>
              <a:gd name="T47" fmla="*/ 0 h 131"/>
              <a:gd name="T48" fmla="*/ 0 w 205"/>
              <a:gd name="T49" fmla="*/ 12 h 131"/>
              <a:gd name="T50" fmla="*/ 0 w 205"/>
              <a:gd name="T51" fmla="*/ 117 h 131"/>
              <a:gd name="T52" fmla="*/ 0 w 205"/>
              <a:gd name="T53" fmla="*/ 117 h 131"/>
              <a:gd name="T54" fmla="*/ 12 w 205"/>
              <a:gd name="T55" fmla="*/ 130 h 131"/>
              <a:gd name="T56" fmla="*/ 169 w 205"/>
              <a:gd name="T57" fmla="*/ 130 h 131"/>
              <a:gd name="T58" fmla="*/ 169 w 205"/>
              <a:gd name="T59" fmla="*/ 130 h 131"/>
              <a:gd name="T60" fmla="*/ 181 w 205"/>
              <a:gd name="T61" fmla="*/ 117 h 131"/>
              <a:gd name="T62" fmla="*/ 181 w 205"/>
              <a:gd name="T63" fmla="*/ 100 h 131"/>
              <a:gd name="T64" fmla="*/ 191 w 205"/>
              <a:gd name="T65" fmla="*/ 100 h 131"/>
              <a:gd name="T66" fmla="*/ 191 w 205"/>
              <a:gd name="T67" fmla="*/ 100 h 131"/>
              <a:gd name="T68" fmla="*/ 204 w 205"/>
              <a:gd name="T69" fmla="*/ 88 h 131"/>
              <a:gd name="T70" fmla="*/ 204 w 205"/>
              <a:gd name="T71" fmla="*/ 42 h 131"/>
              <a:gd name="T72" fmla="*/ 204 w 205"/>
              <a:gd name="T73" fmla="*/ 42 h 131"/>
              <a:gd name="T74" fmla="*/ 191 w 205"/>
              <a:gd name="T75" fmla="*/ 29 h 131"/>
              <a:gd name="T76" fmla="*/ 181 w 205"/>
              <a:gd name="T77" fmla="*/ 29 h 131"/>
              <a:gd name="T78" fmla="*/ 181 w 205"/>
              <a:gd name="T79" fmla="*/ 12 h 131"/>
              <a:gd name="T80" fmla="*/ 181 w 205"/>
              <a:gd name="T81" fmla="*/ 12 h 131"/>
              <a:gd name="T82" fmla="*/ 169 w 205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5" h="131">
                <a:moveTo>
                  <a:pt x="169" y="8"/>
                </a:moveTo>
                <a:lnTo>
                  <a:pt x="169" y="8"/>
                </a:lnTo>
                <a:cubicBezTo>
                  <a:pt x="171" y="8"/>
                  <a:pt x="173" y="10"/>
                  <a:pt x="173" y="12"/>
                </a:cubicBezTo>
                <a:lnTo>
                  <a:pt x="173" y="38"/>
                </a:lnTo>
                <a:lnTo>
                  <a:pt x="191" y="38"/>
                </a:lnTo>
                <a:lnTo>
                  <a:pt x="191" y="38"/>
                </a:lnTo>
                <a:cubicBezTo>
                  <a:pt x="193" y="38"/>
                  <a:pt x="195" y="40"/>
                  <a:pt x="195" y="42"/>
                </a:cubicBezTo>
                <a:lnTo>
                  <a:pt x="195" y="88"/>
                </a:lnTo>
                <a:lnTo>
                  <a:pt x="195" y="88"/>
                </a:lnTo>
                <a:cubicBezTo>
                  <a:pt x="195" y="90"/>
                  <a:pt x="193" y="92"/>
                  <a:pt x="191" y="92"/>
                </a:cubicBezTo>
                <a:lnTo>
                  <a:pt x="173" y="92"/>
                </a:lnTo>
                <a:lnTo>
                  <a:pt x="173" y="117"/>
                </a:lnTo>
                <a:lnTo>
                  <a:pt x="173" y="117"/>
                </a:lnTo>
                <a:cubicBezTo>
                  <a:pt x="173" y="120"/>
                  <a:pt x="171" y="121"/>
                  <a:pt x="169" y="121"/>
                </a:cubicBezTo>
                <a:lnTo>
                  <a:pt x="12" y="121"/>
                </a:lnTo>
                <a:lnTo>
                  <a:pt x="12" y="121"/>
                </a:lnTo>
                <a:cubicBezTo>
                  <a:pt x="10" y="121"/>
                  <a:pt x="8" y="120"/>
                  <a:pt x="8" y="117"/>
                </a:cubicBezTo>
                <a:lnTo>
                  <a:pt x="8" y="12"/>
                </a:lnTo>
                <a:lnTo>
                  <a:pt x="8" y="12"/>
                </a:lnTo>
                <a:cubicBezTo>
                  <a:pt x="8" y="10"/>
                  <a:pt x="10" y="8"/>
                  <a:pt x="12" y="8"/>
                </a:cubicBezTo>
                <a:lnTo>
                  <a:pt x="169" y="8"/>
                </a:lnTo>
                <a:close/>
                <a:moveTo>
                  <a:pt x="169" y="0"/>
                </a:moveTo>
                <a:lnTo>
                  <a:pt x="12" y="0"/>
                </a:lnTo>
                <a:lnTo>
                  <a:pt x="12" y="0"/>
                </a:lnTo>
                <a:cubicBezTo>
                  <a:pt x="5" y="0"/>
                  <a:pt x="0" y="5"/>
                  <a:pt x="0" y="12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4"/>
                  <a:pt x="5" y="130"/>
                  <a:pt x="12" y="130"/>
                </a:cubicBezTo>
                <a:lnTo>
                  <a:pt x="169" y="130"/>
                </a:lnTo>
                <a:lnTo>
                  <a:pt x="169" y="130"/>
                </a:lnTo>
                <a:cubicBezTo>
                  <a:pt x="176" y="130"/>
                  <a:pt x="181" y="124"/>
                  <a:pt x="181" y="117"/>
                </a:cubicBezTo>
                <a:lnTo>
                  <a:pt x="181" y="100"/>
                </a:lnTo>
                <a:lnTo>
                  <a:pt x="191" y="100"/>
                </a:lnTo>
                <a:lnTo>
                  <a:pt x="191" y="100"/>
                </a:lnTo>
                <a:cubicBezTo>
                  <a:pt x="198" y="100"/>
                  <a:pt x="204" y="94"/>
                  <a:pt x="204" y="88"/>
                </a:cubicBezTo>
                <a:lnTo>
                  <a:pt x="204" y="42"/>
                </a:lnTo>
                <a:lnTo>
                  <a:pt x="204" y="42"/>
                </a:lnTo>
                <a:cubicBezTo>
                  <a:pt x="204" y="35"/>
                  <a:pt x="198" y="29"/>
                  <a:pt x="191" y="29"/>
                </a:cubicBezTo>
                <a:lnTo>
                  <a:pt x="181" y="29"/>
                </a:lnTo>
                <a:lnTo>
                  <a:pt x="181" y="12"/>
                </a:lnTo>
                <a:lnTo>
                  <a:pt x="181" y="12"/>
                </a:lnTo>
                <a:cubicBezTo>
                  <a:pt x="181" y="5"/>
                  <a:pt x="176" y="0"/>
                  <a:pt x="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Freeform 245"/>
          <p:cNvSpPr>
            <a:spLocks noChangeArrowheads="1"/>
          </p:cNvSpPr>
          <p:nvPr/>
        </p:nvSpPr>
        <p:spPr bwMode="auto">
          <a:xfrm>
            <a:off x="9356570" y="2238250"/>
            <a:ext cx="58017" cy="81224"/>
          </a:xfrm>
          <a:custGeom>
            <a:avLst/>
            <a:gdLst>
              <a:gd name="T0" fmla="*/ 0 w 46"/>
              <a:gd name="T1" fmla="*/ 31 h 60"/>
              <a:gd name="T2" fmla="*/ 20 w 46"/>
              <a:gd name="T3" fmla="*/ 31 h 60"/>
              <a:gd name="T4" fmla="*/ 6 w 46"/>
              <a:gd name="T5" fmla="*/ 59 h 60"/>
              <a:gd name="T6" fmla="*/ 45 w 46"/>
              <a:gd name="T7" fmla="*/ 24 h 60"/>
              <a:gd name="T8" fmla="*/ 24 w 46"/>
              <a:gd name="T9" fmla="*/ 24 h 60"/>
              <a:gd name="T10" fmla="*/ 34 w 46"/>
              <a:gd name="T11" fmla="*/ 0 h 60"/>
              <a:gd name="T12" fmla="*/ 0 w 46"/>
              <a:gd name="T13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60">
                <a:moveTo>
                  <a:pt x="0" y="31"/>
                </a:moveTo>
                <a:lnTo>
                  <a:pt x="20" y="31"/>
                </a:lnTo>
                <a:lnTo>
                  <a:pt x="6" y="59"/>
                </a:lnTo>
                <a:lnTo>
                  <a:pt x="45" y="24"/>
                </a:lnTo>
                <a:lnTo>
                  <a:pt x="24" y="24"/>
                </a:lnTo>
                <a:lnTo>
                  <a:pt x="34" y="0"/>
                </a:lnTo>
                <a:lnTo>
                  <a:pt x="0" y="31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" name="Freeform 246"/>
          <p:cNvSpPr>
            <a:spLocks noChangeArrowheads="1"/>
          </p:cNvSpPr>
          <p:nvPr/>
        </p:nvSpPr>
        <p:spPr bwMode="auto">
          <a:xfrm>
            <a:off x="8671966" y="2191836"/>
            <a:ext cx="266880" cy="174052"/>
          </a:xfrm>
          <a:custGeom>
            <a:avLst/>
            <a:gdLst>
              <a:gd name="T0" fmla="*/ 168 w 204"/>
              <a:gd name="T1" fmla="*/ 8 h 131"/>
              <a:gd name="T2" fmla="*/ 168 w 204"/>
              <a:gd name="T3" fmla="*/ 8 h 131"/>
              <a:gd name="T4" fmla="*/ 173 w 204"/>
              <a:gd name="T5" fmla="*/ 12 h 131"/>
              <a:gd name="T6" fmla="*/ 173 w 204"/>
              <a:gd name="T7" fmla="*/ 38 h 131"/>
              <a:gd name="T8" fmla="*/ 190 w 204"/>
              <a:gd name="T9" fmla="*/ 38 h 131"/>
              <a:gd name="T10" fmla="*/ 190 w 204"/>
              <a:gd name="T11" fmla="*/ 38 h 131"/>
              <a:gd name="T12" fmla="*/ 195 w 204"/>
              <a:gd name="T13" fmla="*/ 42 h 131"/>
              <a:gd name="T14" fmla="*/ 195 w 204"/>
              <a:gd name="T15" fmla="*/ 88 h 131"/>
              <a:gd name="T16" fmla="*/ 195 w 204"/>
              <a:gd name="T17" fmla="*/ 88 h 131"/>
              <a:gd name="T18" fmla="*/ 190 w 204"/>
              <a:gd name="T19" fmla="*/ 92 h 131"/>
              <a:gd name="T20" fmla="*/ 173 w 204"/>
              <a:gd name="T21" fmla="*/ 92 h 131"/>
              <a:gd name="T22" fmla="*/ 173 w 204"/>
              <a:gd name="T23" fmla="*/ 117 h 131"/>
              <a:gd name="T24" fmla="*/ 173 w 204"/>
              <a:gd name="T25" fmla="*/ 117 h 131"/>
              <a:gd name="T26" fmla="*/ 168 w 204"/>
              <a:gd name="T27" fmla="*/ 121 h 131"/>
              <a:gd name="T28" fmla="*/ 13 w 204"/>
              <a:gd name="T29" fmla="*/ 121 h 131"/>
              <a:gd name="T30" fmla="*/ 13 w 204"/>
              <a:gd name="T31" fmla="*/ 121 h 131"/>
              <a:gd name="T32" fmla="*/ 9 w 204"/>
              <a:gd name="T33" fmla="*/ 117 h 131"/>
              <a:gd name="T34" fmla="*/ 9 w 204"/>
              <a:gd name="T35" fmla="*/ 12 h 131"/>
              <a:gd name="T36" fmla="*/ 9 w 204"/>
              <a:gd name="T37" fmla="*/ 12 h 131"/>
              <a:gd name="T38" fmla="*/ 13 w 204"/>
              <a:gd name="T39" fmla="*/ 8 h 131"/>
              <a:gd name="T40" fmla="*/ 168 w 204"/>
              <a:gd name="T41" fmla="*/ 8 h 131"/>
              <a:gd name="T42" fmla="*/ 168 w 204"/>
              <a:gd name="T43" fmla="*/ 0 h 131"/>
              <a:gd name="T44" fmla="*/ 13 w 204"/>
              <a:gd name="T45" fmla="*/ 0 h 131"/>
              <a:gd name="T46" fmla="*/ 13 w 204"/>
              <a:gd name="T47" fmla="*/ 0 h 131"/>
              <a:gd name="T48" fmla="*/ 0 w 204"/>
              <a:gd name="T49" fmla="*/ 12 h 131"/>
              <a:gd name="T50" fmla="*/ 0 w 204"/>
              <a:gd name="T51" fmla="*/ 117 h 131"/>
              <a:gd name="T52" fmla="*/ 0 w 204"/>
              <a:gd name="T53" fmla="*/ 117 h 131"/>
              <a:gd name="T54" fmla="*/ 13 w 204"/>
              <a:gd name="T55" fmla="*/ 130 h 131"/>
              <a:gd name="T56" fmla="*/ 168 w 204"/>
              <a:gd name="T57" fmla="*/ 130 h 131"/>
              <a:gd name="T58" fmla="*/ 168 w 204"/>
              <a:gd name="T59" fmla="*/ 130 h 131"/>
              <a:gd name="T60" fmla="*/ 181 w 204"/>
              <a:gd name="T61" fmla="*/ 117 h 131"/>
              <a:gd name="T62" fmla="*/ 181 w 204"/>
              <a:gd name="T63" fmla="*/ 100 h 131"/>
              <a:gd name="T64" fmla="*/ 190 w 204"/>
              <a:gd name="T65" fmla="*/ 100 h 131"/>
              <a:gd name="T66" fmla="*/ 190 w 204"/>
              <a:gd name="T67" fmla="*/ 100 h 131"/>
              <a:gd name="T68" fmla="*/ 203 w 204"/>
              <a:gd name="T69" fmla="*/ 88 h 131"/>
              <a:gd name="T70" fmla="*/ 203 w 204"/>
              <a:gd name="T71" fmla="*/ 42 h 131"/>
              <a:gd name="T72" fmla="*/ 203 w 204"/>
              <a:gd name="T73" fmla="*/ 42 h 131"/>
              <a:gd name="T74" fmla="*/ 190 w 204"/>
              <a:gd name="T75" fmla="*/ 29 h 131"/>
              <a:gd name="T76" fmla="*/ 181 w 204"/>
              <a:gd name="T77" fmla="*/ 29 h 131"/>
              <a:gd name="T78" fmla="*/ 181 w 204"/>
              <a:gd name="T79" fmla="*/ 12 h 131"/>
              <a:gd name="T80" fmla="*/ 181 w 204"/>
              <a:gd name="T81" fmla="*/ 12 h 131"/>
              <a:gd name="T82" fmla="*/ 168 w 204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" h="131">
                <a:moveTo>
                  <a:pt x="168" y="8"/>
                </a:moveTo>
                <a:lnTo>
                  <a:pt x="168" y="8"/>
                </a:lnTo>
                <a:cubicBezTo>
                  <a:pt x="171" y="8"/>
                  <a:pt x="173" y="10"/>
                  <a:pt x="173" y="12"/>
                </a:cubicBezTo>
                <a:lnTo>
                  <a:pt x="173" y="38"/>
                </a:lnTo>
                <a:lnTo>
                  <a:pt x="190" y="38"/>
                </a:lnTo>
                <a:lnTo>
                  <a:pt x="190" y="38"/>
                </a:lnTo>
                <a:cubicBezTo>
                  <a:pt x="193" y="38"/>
                  <a:pt x="195" y="40"/>
                  <a:pt x="195" y="42"/>
                </a:cubicBezTo>
                <a:lnTo>
                  <a:pt x="195" y="88"/>
                </a:lnTo>
                <a:lnTo>
                  <a:pt x="195" y="88"/>
                </a:lnTo>
                <a:cubicBezTo>
                  <a:pt x="195" y="90"/>
                  <a:pt x="193" y="92"/>
                  <a:pt x="190" y="92"/>
                </a:cubicBezTo>
                <a:lnTo>
                  <a:pt x="173" y="92"/>
                </a:lnTo>
                <a:lnTo>
                  <a:pt x="173" y="117"/>
                </a:lnTo>
                <a:lnTo>
                  <a:pt x="173" y="117"/>
                </a:lnTo>
                <a:cubicBezTo>
                  <a:pt x="173" y="120"/>
                  <a:pt x="171" y="121"/>
                  <a:pt x="168" y="121"/>
                </a:cubicBezTo>
                <a:lnTo>
                  <a:pt x="13" y="121"/>
                </a:lnTo>
                <a:lnTo>
                  <a:pt x="13" y="121"/>
                </a:lnTo>
                <a:cubicBezTo>
                  <a:pt x="11" y="121"/>
                  <a:pt x="9" y="120"/>
                  <a:pt x="9" y="117"/>
                </a:cubicBezTo>
                <a:lnTo>
                  <a:pt x="9" y="12"/>
                </a:lnTo>
                <a:lnTo>
                  <a:pt x="9" y="12"/>
                </a:lnTo>
                <a:cubicBezTo>
                  <a:pt x="9" y="10"/>
                  <a:pt x="11" y="8"/>
                  <a:pt x="13" y="8"/>
                </a:cubicBezTo>
                <a:lnTo>
                  <a:pt x="168" y="8"/>
                </a:lnTo>
                <a:close/>
                <a:moveTo>
                  <a:pt x="168" y="0"/>
                </a:moveTo>
                <a:lnTo>
                  <a:pt x="13" y="0"/>
                </a:lnTo>
                <a:lnTo>
                  <a:pt x="13" y="0"/>
                </a:lnTo>
                <a:cubicBezTo>
                  <a:pt x="6" y="0"/>
                  <a:pt x="0" y="5"/>
                  <a:pt x="0" y="12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4"/>
                  <a:pt x="6" y="130"/>
                  <a:pt x="13" y="130"/>
                </a:cubicBezTo>
                <a:lnTo>
                  <a:pt x="168" y="130"/>
                </a:lnTo>
                <a:lnTo>
                  <a:pt x="168" y="130"/>
                </a:lnTo>
                <a:cubicBezTo>
                  <a:pt x="175" y="130"/>
                  <a:pt x="181" y="124"/>
                  <a:pt x="181" y="117"/>
                </a:cubicBezTo>
                <a:lnTo>
                  <a:pt x="181" y="100"/>
                </a:lnTo>
                <a:lnTo>
                  <a:pt x="190" y="100"/>
                </a:lnTo>
                <a:lnTo>
                  <a:pt x="190" y="100"/>
                </a:lnTo>
                <a:cubicBezTo>
                  <a:pt x="197" y="100"/>
                  <a:pt x="203" y="94"/>
                  <a:pt x="203" y="88"/>
                </a:cubicBezTo>
                <a:lnTo>
                  <a:pt x="203" y="42"/>
                </a:lnTo>
                <a:lnTo>
                  <a:pt x="203" y="42"/>
                </a:lnTo>
                <a:cubicBezTo>
                  <a:pt x="203" y="35"/>
                  <a:pt x="197" y="29"/>
                  <a:pt x="190" y="29"/>
                </a:cubicBezTo>
                <a:lnTo>
                  <a:pt x="181" y="29"/>
                </a:lnTo>
                <a:lnTo>
                  <a:pt x="181" y="12"/>
                </a:lnTo>
                <a:lnTo>
                  <a:pt x="181" y="12"/>
                </a:lnTo>
                <a:cubicBezTo>
                  <a:pt x="181" y="5"/>
                  <a:pt x="175" y="0"/>
                  <a:pt x="1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1" name="Freeform 247"/>
          <p:cNvSpPr>
            <a:spLocks noChangeArrowheads="1"/>
          </p:cNvSpPr>
          <p:nvPr/>
        </p:nvSpPr>
        <p:spPr bwMode="auto">
          <a:xfrm>
            <a:off x="8706776" y="2226646"/>
            <a:ext cx="29010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2" name="Freeform 248"/>
          <p:cNvSpPr>
            <a:spLocks noChangeArrowheads="1"/>
          </p:cNvSpPr>
          <p:nvPr/>
        </p:nvSpPr>
        <p:spPr bwMode="auto">
          <a:xfrm>
            <a:off x="8753190" y="2226646"/>
            <a:ext cx="29010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Freeform 249"/>
          <p:cNvSpPr>
            <a:spLocks noChangeArrowheads="1"/>
          </p:cNvSpPr>
          <p:nvPr/>
        </p:nvSpPr>
        <p:spPr bwMode="auto">
          <a:xfrm>
            <a:off x="8799604" y="2226646"/>
            <a:ext cx="29010" cy="98631"/>
          </a:xfrm>
          <a:custGeom>
            <a:avLst/>
            <a:gdLst>
              <a:gd name="T0" fmla="*/ 0 w 22"/>
              <a:gd name="T1" fmla="*/ 0 h 75"/>
              <a:gd name="T2" fmla="*/ 21 w 22"/>
              <a:gd name="T3" fmla="*/ 0 h 75"/>
              <a:gd name="T4" fmla="*/ 21 w 22"/>
              <a:gd name="T5" fmla="*/ 74 h 75"/>
              <a:gd name="T6" fmla="*/ 0 w 22"/>
              <a:gd name="T7" fmla="*/ 74 h 75"/>
              <a:gd name="T8" fmla="*/ 0 w 22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75">
                <a:moveTo>
                  <a:pt x="0" y="0"/>
                </a:moveTo>
                <a:lnTo>
                  <a:pt x="21" y="0"/>
                </a:lnTo>
                <a:lnTo>
                  <a:pt x="21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Freeform 250"/>
          <p:cNvSpPr>
            <a:spLocks noChangeArrowheads="1"/>
          </p:cNvSpPr>
          <p:nvPr/>
        </p:nvSpPr>
        <p:spPr bwMode="auto">
          <a:xfrm>
            <a:off x="8840218" y="2226646"/>
            <a:ext cx="29007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" name="Freeform 251"/>
          <p:cNvSpPr>
            <a:spLocks noChangeArrowheads="1"/>
          </p:cNvSpPr>
          <p:nvPr/>
        </p:nvSpPr>
        <p:spPr bwMode="auto">
          <a:xfrm>
            <a:off x="8074389" y="2191836"/>
            <a:ext cx="266880" cy="174052"/>
          </a:xfrm>
          <a:custGeom>
            <a:avLst/>
            <a:gdLst>
              <a:gd name="T0" fmla="*/ 169 w 205"/>
              <a:gd name="T1" fmla="*/ 8 h 131"/>
              <a:gd name="T2" fmla="*/ 169 w 205"/>
              <a:gd name="T3" fmla="*/ 8 h 131"/>
              <a:gd name="T4" fmla="*/ 173 w 205"/>
              <a:gd name="T5" fmla="*/ 12 h 131"/>
              <a:gd name="T6" fmla="*/ 173 w 205"/>
              <a:gd name="T7" fmla="*/ 38 h 131"/>
              <a:gd name="T8" fmla="*/ 191 w 205"/>
              <a:gd name="T9" fmla="*/ 38 h 131"/>
              <a:gd name="T10" fmla="*/ 191 w 205"/>
              <a:gd name="T11" fmla="*/ 38 h 131"/>
              <a:gd name="T12" fmla="*/ 195 w 205"/>
              <a:gd name="T13" fmla="*/ 42 h 131"/>
              <a:gd name="T14" fmla="*/ 195 w 205"/>
              <a:gd name="T15" fmla="*/ 88 h 131"/>
              <a:gd name="T16" fmla="*/ 195 w 205"/>
              <a:gd name="T17" fmla="*/ 88 h 131"/>
              <a:gd name="T18" fmla="*/ 191 w 205"/>
              <a:gd name="T19" fmla="*/ 92 h 131"/>
              <a:gd name="T20" fmla="*/ 173 w 205"/>
              <a:gd name="T21" fmla="*/ 92 h 131"/>
              <a:gd name="T22" fmla="*/ 173 w 205"/>
              <a:gd name="T23" fmla="*/ 117 h 131"/>
              <a:gd name="T24" fmla="*/ 173 w 205"/>
              <a:gd name="T25" fmla="*/ 117 h 131"/>
              <a:gd name="T26" fmla="*/ 169 w 205"/>
              <a:gd name="T27" fmla="*/ 121 h 131"/>
              <a:gd name="T28" fmla="*/ 12 w 205"/>
              <a:gd name="T29" fmla="*/ 121 h 131"/>
              <a:gd name="T30" fmla="*/ 12 w 205"/>
              <a:gd name="T31" fmla="*/ 121 h 131"/>
              <a:gd name="T32" fmla="*/ 8 w 205"/>
              <a:gd name="T33" fmla="*/ 117 h 131"/>
              <a:gd name="T34" fmla="*/ 8 w 205"/>
              <a:gd name="T35" fmla="*/ 12 h 131"/>
              <a:gd name="T36" fmla="*/ 8 w 205"/>
              <a:gd name="T37" fmla="*/ 12 h 131"/>
              <a:gd name="T38" fmla="*/ 12 w 205"/>
              <a:gd name="T39" fmla="*/ 8 h 131"/>
              <a:gd name="T40" fmla="*/ 169 w 205"/>
              <a:gd name="T41" fmla="*/ 8 h 131"/>
              <a:gd name="T42" fmla="*/ 169 w 205"/>
              <a:gd name="T43" fmla="*/ 0 h 131"/>
              <a:gd name="T44" fmla="*/ 12 w 205"/>
              <a:gd name="T45" fmla="*/ 0 h 131"/>
              <a:gd name="T46" fmla="*/ 12 w 205"/>
              <a:gd name="T47" fmla="*/ 0 h 131"/>
              <a:gd name="T48" fmla="*/ 0 w 205"/>
              <a:gd name="T49" fmla="*/ 12 h 131"/>
              <a:gd name="T50" fmla="*/ 0 w 205"/>
              <a:gd name="T51" fmla="*/ 117 h 131"/>
              <a:gd name="T52" fmla="*/ 0 w 205"/>
              <a:gd name="T53" fmla="*/ 117 h 131"/>
              <a:gd name="T54" fmla="*/ 12 w 205"/>
              <a:gd name="T55" fmla="*/ 130 h 131"/>
              <a:gd name="T56" fmla="*/ 169 w 205"/>
              <a:gd name="T57" fmla="*/ 130 h 131"/>
              <a:gd name="T58" fmla="*/ 169 w 205"/>
              <a:gd name="T59" fmla="*/ 130 h 131"/>
              <a:gd name="T60" fmla="*/ 182 w 205"/>
              <a:gd name="T61" fmla="*/ 117 h 131"/>
              <a:gd name="T62" fmla="*/ 182 w 205"/>
              <a:gd name="T63" fmla="*/ 100 h 131"/>
              <a:gd name="T64" fmla="*/ 191 w 205"/>
              <a:gd name="T65" fmla="*/ 100 h 131"/>
              <a:gd name="T66" fmla="*/ 191 w 205"/>
              <a:gd name="T67" fmla="*/ 100 h 131"/>
              <a:gd name="T68" fmla="*/ 204 w 205"/>
              <a:gd name="T69" fmla="*/ 88 h 131"/>
              <a:gd name="T70" fmla="*/ 204 w 205"/>
              <a:gd name="T71" fmla="*/ 42 h 131"/>
              <a:gd name="T72" fmla="*/ 204 w 205"/>
              <a:gd name="T73" fmla="*/ 42 h 131"/>
              <a:gd name="T74" fmla="*/ 191 w 205"/>
              <a:gd name="T75" fmla="*/ 29 h 131"/>
              <a:gd name="T76" fmla="*/ 182 w 205"/>
              <a:gd name="T77" fmla="*/ 29 h 131"/>
              <a:gd name="T78" fmla="*/ 182 w 205"/>
              <a:gd name="T79" fmla="*/ 12 h 131"/>
              <a:gd name="T80" fmla="*/ 182 w 205"/>
              <a:gd name="T81" fmla="*/ 12 h 131"/>
              <a:gd name="T82" fmla="*/ 169 w 205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5" h="131">
                <a:moveTo>
                  <a:pt x="169" y="8"/>
                </a:moveTo>
                <a:lnTo>
                  <a:pt x="169" y="8"/>
                </a:lnTo>
                <a:cubicBezTo>
                  <a:pt x="171" y="8"/>
                  <a:pt x="173" y="10"/>
                  <a:pt x="173" y="12"/>
                </a:cubicBezTo>
                <a:lnTo>
                  <a:pt x="173" y="38"/>
                </a:lnTo>
                <a:lnTo>
                  <a:pt x="191" y="38"/>
                </a:lnTo>
                <a:lnTo>
                  <a:pt x="191" y="38"/>
                </a:lnTo>
                <a:cubicBezTo>
                  <a:pt x="193" y="38"/>
                  <a:pt x="195" y="40"/>
                  <a:pt x="195" y="42"/>
                </a:cubicBezTo>
                <a:lnTo>
                  <a:pt x="195" y="88"/>
                </a:lnTo>
                <a:lnTo>
                  <a:pt x="195" y="88"/>
                </a:lnTo>
                <a:cubicBezTo>
                  <a:pt x="195" y="90"/>
                  <a:pt x="193" y="92"/>
                  <a:pt x="191" y="92"/>
                </a:cubicBezTo>
                <a:lnTo>
                  <a:pt x="173" y="92"/>
                </a:lnTo>
                <a:lnTo>
                  <a:pt x="173" y="117"/>
                </a:lnTo>
                <a:lnTo>
                  <a:pt x="173" y="117"/>
                </a:lnTo>
                <a:cubicBezTo>
                  <a:pt x="173" y="120"/>
                  <a:pt x="171" y="121"/>
                  <a:pt x="169" y="121"/>
                </a:cubicBezTo>
                <a:lnTo>
                  <a:pt x="12" y="121"/>
                </a:lnTo>
                <a:lnTo>
                  <a:pt x="12" y="121"/>
                </a:lnTo>
                <a:cubicBezTo>
                  <a:pt x="10" y="121"/>
                  <a:pt x="8" y="120"/>
                  <a:pt x="8" y="117"/>
                </a:cubicBezTo>
                <a:lnTo>
                  <a:pt x="8" y="12"/>
                </a:lnTo>
                <a:lnTo>
                  <a:pt x="8" y="12"/>
                </a:lnTo>
                <a:cubicBezTo>
                  <a:pt x="8" y="10"/>
                  <a:pt x="10" y="8"/>
                  <a:pt x="12" y="8"/>
                </a:cubicBezTo>
                <a:lnTo>
                  <a:pt x="169" y="8"/>
                </a:lnTo>
                <a:close/>
                <a:moveTo>
                  <a:pt x="169" y="0"/>
                </a:moveTo>
                <a:lnTo>
                  <a:pt x="12" y="0"/>
                </a:lnTo>
                <a:lnTo>
                  <a:pt x="12" y="0"/>
                </a:lnTo>
                <a:cubicBezTo>
                  <a:pt x="6" y="0"/>
                  <a:pt x="0" y="5"/>
                  <a:pt x="0" y="12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4"/>
                  <a:pt x="6" y="130"/>
                  <a:pt x="12" y="130"/>
                </a:cubicBezTo>
                <a:lnTo>
                  <a:pt x="169" y="130"/>
                </a:lnTo>
                <a:lnTo>
                  <a:pt x="169" y="130"/>
                </a:lnTo>
                <a:cubicBezTo>
                  <a:pt x="176" y="130"/>
                  <a:pt x="182" y="124"/>
                  <a:pt x="182" y="117"/>
                </a:cubicBezTo>
                <a:lnTo>
                  <a:pt x="182" y="100"/>
                </a:lnTo>
                <a:lnTo>
                  <a:pt x="191" y="100"/>
                </a:lnTo>
                <a:lnTo>
                  <a:pt x="191" y="100"/>
                </a:lnTo>
                <a:cubicBezTo>
                  <a:pt x="198" y="100"/>
                  <a:pt x="204" y="94"/>
                  <a:pt x="204" y="88"/>
                </a:cubicBezTo>
                <a:lnTo>
                  <a:pt x="204" y="42"/>
                </a:lnTo>
                <a:lnTo>
                  <a:pt x="204" y="42"/>
                </a:lnTo>
                <a:cubicBezTo>
                  <a:pt x="204" y="35"/>
                  <a:pt x="198" y="29"/>
                  <a:pt x="191" y="29"/>
                </a:cubicBezTo>
                <a:lnTo>
                  <a:pt x="182" y="29"/>
                </a:lnTo>
                <a:lnTo>
                  <a:pt x="182" y="12"/>
                </a:lnTo>
                <a:lnTo>
                  <a:pt x="182" y="12"/>
                </a:lnTo>
                <a:cubicBezTo>
                  <a:pt x="182" y="5"/>
                  <a:pt x="176" y="0"/>
                  <a:pt x="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" name="Freeform 252"/>
          <p:cNvSpPr>
            <a:spLocks noChangeArrowheads="1"/>
          </p:cNvSpPr>
          <p:nvPr/>
        </p:nvSpPr>
        <p:spPr bwMode="auto">
          <a:xfrm>
            <a:off x="8115000" y="2226646"/>
            <a:ext cx="29010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" name="Freeform 253"/>
          <p:cNvSpPr>
            <a:spLocks noChangeArrowheads="1"/>
          </p:cNvSpPr>
          <p:nvPr/>
        </p:nvSpPr>
        <p:spPr bwMode="auto">
          <a:xfrm>
            <a:off x="8155614" y="2226646"/>
            <a:ext cx="29007" cy="98631"/>
          </a:xfrm>
          <a:custGeom>
            <a:avLst/>
            <a:gdLst>
              <a:gd name="T0" fmla="*/ 0 w 24"/>
              <a:gd name="T1" fmla="*/ 0 h 75"/>
              <a:gd name="T2" fmla="*/ 23 w 24"/>
              <a:gd name="T3" fmla="*/ 0 h 75"/>
              <a:gd name="T4" fmla="*/ 23 w 24"/>
              <a:gd name="T5" fmla="*/ 74 h 75"/>
              <a:gd name="T6" fmla="*/ 0 w 24"/>
              <a:gd name="T7" fmla="*/ 74 h 75"/>
              <a:gd name="T8" fmla="*/ 0 w 24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0" y="0"/>
                </a:moveTo>
                <a:lnTo>
                  <a:pt x="23" y="0"/>
                </a:lnTo>
                <a:lnTo>
                  <a:pt x="23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254"/>
          <p:cNvSpPr>
            <a:spLocks noChangeArrowheads="1"/>
          </p:cNvSpPr>
          <p:nvPr/>
        </p:nvSpPr>
        <p:spPr bwMode="auto">
          <a:xfrm>
            <a:off x="8202028" y="2226646"/>
            <a:ext cx="29007" cy="98631"/>
          </a:xfrm>
          <a:custGeom>
            <a:avLst/>
            <a:gdLst>
              <a:gd name="T0" fmla="*/ 0 w 23"/>
              <a:gd name="T1" fmla="*/ 0 h 75"/>
              <a:gd name="T2" fmla="*/ 22 w 23"/>
              <a:gd name="T3" fmla="*/ 0 h 75"/>
              <a:gd name="T4" fmla="*/ 22 w 23"/>
              <a:gd name="T5" fmla="*/ 74 h 75"/>
              <a:gd name="T6" fmla="*/ 0 w 23"/>
              <a:gd name="T7" fmla="*/ 74 h 75"/>
              <a:gd name="T8" fmla="*/ 0 w 23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75">
                <a:moveTo>
                  <a:pt x="0" y="0"/>
                </a:moveTo>
                <a:lnTo>
                  <a:pt x="22" y="0"/>
                </a:lnTo>
                <a:lnTo>
                  <a:pt x="22" y="74"/>
                </a:lnTo>
                <a:lnTo>
                  <a:pt x="0" y="74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Freeform 255"/>
          <p:cNvSpPr>
            <a:spLocks noChangeArrowheads="1"/>
          </p:cNvSpPr>
          <p:nvPr/>
        </p:nvSpPr>
        <p:spPr bwMode="auto">
          <a:xfrm>
            <a:off x="6849415" y="5086902"/>
            <a:ext cx="266880" cy="284286"/>
          </a:xfrm>
          <a:custGeom>
            <a:avLst/>
            <a:gdLst>
              <a:gd name="T0" fmla="*/ 140 w 203"/>
              <a:gd name="T1" fmla="*/ 150 h 217"/>
              <a:gd name="T2" fmla="*/ 202 w 203"/>
              <a:gd name="T3" fmla="*/ 122 h 217"/>
              <a:gd name="T4" fmla="*/ 163 w 203"/>
              <a:gd name="T5" fmla="*/ 44 h 217"/>
              <a:gd name="T6" fmla="*/ 177 w 203"/>
              <a:gd name="T7" fmla="*/ 23 h 217"/>
              <a:gd name="T8" fmla="*/ 157 w 203"/>
              <a:gd name="T9" fmla="*/ 38 h 217"/>
              <a:gd name="T10" fmla="*/ 80 w 203"/>
              <a:gd name="T11" fmla="*/ 0 h 217"/>
              <a:gd name="T12" fmla="*/ 77 w 203"/>
              <a:gd name="T13" fmla="*/ 4 h 217"/>
              <a:gd name="T14" fmla="*/ 71 w 203"/>
              <a:gd name="T15" fmla="*/ 115 h 217"/>
              <a:gd name="T16" fmla="*/ 29 w 203"/>
              <a:gd name="T17" fmla="*/ 168 h 217"/>
              <a:gd name="T18" fmla="*/ 13 w 203"/>
              <a:gd name="T19" fmla="*/ 168 h 217"/>
              <a:gd name="T20" fmla="*/ 0 w 203"/>
              <a:gd name="T21" fmla="*/ 203 h 217"/>
              <a:gd name="T22" fmla="*/ 13 w 203"/>
              <a:gd name="T23" fmla="*/ 216 h 217"/>
              <a:gd name="T24" fmla="*/ 143 w 203"/>
              <a:gd name="T25" fmla="*/ 216 h 217"/>
              <a:gd name="T26" fmla="*/ 155 w 203"/>
              <a:gd name="T27" fmla="*/ 181 h 217"/>
              <a:gd name="T28" fmla="*/ 143 w 203"/>
              <a:gd name="T29" fmla="*/ 168 h 217"/>
              <a:gd name="T30" fmla="*/ 101 w 203"/>
              <a:gd name="T31" fmla="*/ 140 h 217"/>
              <a:gd name="T32" fmla="*/ 140 w 203"/>
              <a:gd name="T33" fmla="*/ 150 h 217"/>
              <a:gd name="T34" fmla="*/ 62 w 203"/>
              <a:gd name="T35" fmla="*/ 63 h 217"/>
              <a:gd name="T36" fmla="*/ 190 w 203"/>
              <a:gd name="T37" fmla="*/ 122 h 217"/>
              <a:gd name="T38" fmla="*/ 92 w 203"/>
              <a:gd name="T39" fmla="*/ 125 h 217"/>
              <a:gd name="T40" fmla="*/ 79 w 203"/>
              <a:gd name="T41" fmla="*/ 112 h 217"/>
              <a:gd name="T42" fmla="*/ 79 w 203"/>
              <a:gd name="T43" fmla="*/ 112 h 217"/>
              <a:gd name="T44" fmla="*/ 62 w 203"/>
              <a:gd name="T45" fmla="*/ 63 h 217"/>
              <a:gd name="T46" fmla="*/ 73 w 203"/>
              <a:gd name="T47" fmla="*/ 168 h 217"/>
              <a:gd name="T48" fmla="*/ 73 w 203"/>
              <a:gd name="T49" fmla="*/ 142 h 217"/>
              <a:gd name="T50" fmla="*/ 146 w 203"/>
              <a:gd name="T51" fmla="*/ 203 h 217"/>
              <a:gd name="T52" fmla="*/ 143 w 203"/>
              <a:gd name="T53" fmla="*/ 207 h 217"/>
              <a:gd name="T54" fmla="*/ 13 w 203"/>
              <a:gd name="T55" fmla="*/ 207 h 217"/>
              <a:gd name="T56" fmla="*/ 9 w 203"/>
              <a:gd name="T57" fmla="*/ 181 h 217"/>
              <a:gd name="T58" fmla="*/ 13 w 203"/>
              <a:gd name="T59" fmla="*/ 177 h 217"/>
              <a:gd name="T60" fmla="*/ 143 w 203"/>
              <a:gd name="T61" fmla="*/ 177 h 217"/>
              <a:gd name="T62" fmla="*/ 85 w 203"/>
              <a:gd name="T63" fmla="*/ 168 h 217"/>
              <a:gd name="T64" fmla="*/ 111 w 203"/>
              <a:gd name="T65" fmla="*/ 16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3" h="217">
                <a:moveTo>
                  <a:pt x="140" y="150"/>
                </a:moveTo>
                <a:lnTo>
                  <a:pt x="140" y="150"/>
                </a:lnTo>
                <a:cubicBezTo>
                  <a:pt x="162" y="150"/>
                  <a:pt x="183" y="141"/>
                  <a:pt x="199" y="125"/>
                </a:cubicBezTo>
                <a:lnTo>
                  <a:pt x="202" y="122"/>
                </a:lnTo>
                <a:lnTo>
                  <a:pt x="143" y="64"/>
                </a:lnTo>
                <a:lnTo>
                  <a:pt x="163" y="44"/>
                </a:lnTo>
                <a:lnTo>
                  <a:pt x="163" y="44"/>
                </a:lnTo>
                <a:cubicBezTo>
                  <a:pt x="176" y="50"/>
                  <a:pt x="187" y="33"/>
                  <a:pt x="177" y="23"/>
                </a:cubicBezTo>
                <a:lnTo>
                  <a:pt x="177" y="23"/>
                </a:lnTo>
                <a:cubicBezTo>
                  <a:pt x="167" y="13"/>
                  <a:pt x="150" y="25"/>
                  <a:pt x="157" y="38"/>
                </a:cubicBezTo>
                <a:lnTo>
                  <a:pt x="137" y="58"/>
                </a:lnTo>
                <a:lnTo>
                  <a:pt x="80" y="0"/>
                </a:lnTo>
                <a:lnTo>
                  <a:pt x="77" y="4"/>
                </a:lnTo>
                <a:lnTo>
                  <a:pt x="77" y="4"/>
                </a:lnTo>
                <a:cubicBezTo>
                  <a:pt x="48" y="34"/>
                  <a:pt x="45" y="81"/>
                  <a:pt x="71" y="115"/>
                </a:cubicBezTo>
                <a:lnTo>
                  <a:pt x="71" y="115"/>
                </a:lnTo>
                <a:cubicBezTo>
                  <a:pt x="66" y="119"/>
                  <a:pt x="65" y="125"/>
                  <a:pt x="67" y="130"/>
                </a:cubicBezTo>
                <a:lnTo>
                  <a:pt x="29" y="168"/>
                </a:lnTo>
                <a:lnTo>
                  <a:pt x="13" y="168"/>
                </a:lnTo>
                <a:lnTo>
                  <a:pt x="13" y="168"/>
                </a:lnTo>
                <a:cubicBezTo>
                  <a:pt x="6" y="168"/>
                  <a:pt x="0" y="174"/>
                  <a:pt x="0" y="181"/>
                </a:cubicBezTo>
                <a:lnTo>
                  <a:pt x="0" y="203"/>
                </a:lnTo>
                <a:lnTo>
                  <a:pt x="0" y="203"/>
                </a:lnTo>
                <a:cubicBezTo>
                  <a:pt x="0" y="210"/>
                  <a:pt x="6" y="215"/>
                  <a:pt x="13" y="216"/>
                </a:cubicBezTo>
                <a:lnTo>
                  <a:pt x="143" y="216"/>
                </a:lnTo>
                <a:lnTo>
                  <a:pt x="143" y="216"/>
                </a:lnTo>
                <a:cubicBezTo>
                  <a:pt x="149" y="215"/>
                  <a:pt x="155" y="210"/>
                  <a:pt x="155" y="203"/>
                </a:cubicBezTo>
                <a:lnTo>
                  <a:pt x="155" y="181"/>
                </a:lnTo>
                <a:lnTo>
                  <a:pt x="155" y="181"/>
                </a:lnTo>
                <a:cubicBezTo>
                  <a:pt x="155" y="174"/>
                  <a:pt x="149" y="168"/>
                  <a:pt x="143" y="168"/>
                </a:cubicBezTo>
                <a:lnTo>
                  <a:pt x="128" y="168"/>
                </a:lnTo>
                <a:lnTo>
                  <a:pt x="101" y="140"/>
                </a:lnTo>
                <a:lnTo>
                  <a:pt x="101" y="140"/>
                </a:lnTo>
                <a:cubicBezTo>
                  <a:pt x="113" y="146"/>
                  <a:pt x="126" y="150"/>
                  <a:pt x="140" y="150"/>
                </a:cubicBezTo>
                <a:close/>
                <a:moveTo>
                  <a:pt x="62" y="63"/>
                </a:moveTo>
                <a:lnTo>
                  <a:pt x="62" y="63"/>
                </a:lnTo>
                <a:cubicBezTo>
                  <a:pt x="62" y="45"/>
                  <a:pt x="68" y="27"/>
                  <a:pt x="80" y="13"/>
                </a:cubicBezTo>
                <a:lnTo>
                  <a:pt x="190" y="122"/>
                </a:lnTo>
                <a:lnTo>
                  <a:pt x="190" y="122"/>
                </a:lnTo>
                <a:cubicBezTo>
                  <a:pt x="162" y="147"/>
                  <a:pt x="121" y="148"/>
                  <a:pt x="92" y="125"/>
                </a:cubicBezTo>
                <a:lnTo>
                  <a:pt x="92" y="125"/>
                </a:lnTo>
                <a:cubicBezTo>
                  <a:pt x="92" y="118"/>
                  <a:pt x="86" y="112"/>
                  <a:pt x="79" y="112"/>
                </a:cubicBezTo>
                <a:lnTo>
                  <a:pt x="79" y="112"/>
                </a:lnTo>
                <a:lnTo>
                  <a:pt x="79" y="112"/>
                </a:lnTo>
                <a:lnTo>
                  <a:pt x="79" y="112"/>
                </a:lnTo>
                <a:cubicBezTo>
                  <a:pt x="68" y="98"/>
                  <a:pt x="62" y="81"/>
                  <a:pt x="62" y="63"/>
                </a:cubicBezTo>
                <a:close/>
                <a:moveTo>
                  <a:pt x="73" y="142"/>
                </a:moveTo>
                <a:lnTo>
                  <a:pt x="73" y="168"/>
                </a:lnTo>
                <a:lnTo>
                  <a:pt x="47" y="168"/>
                </a:lnTo>
                <a:lnTo>
                  <a:pt x="73" y="142"/>
                </a:lnTo>
                <a:close/>
                <a:moveTo>
                  <a:pt x="146" y="181"/>
                </a:moveTo>
                <a:lnTo>
                  <a:pt x="146" y="203"/>
                </a:lnTo>
                <a:lnTo>
                  <a:pt x="146" y="203"/>
                </a:lnTo>
                <a:cubicBezTo>
                  <a:pt x="146" y="205"/>
                  <a:pt x="145" y="207"/>
                  <a:pt x="143" y="207"/>
                </a:cubicBezTo>
                <a:lnTo>
                  <a:pt x="13" y="207"/>
                </a:lnTo>
                <a:lnTo>
                  <a:pt x="13" y="207"/>
                </a:lnTo>
                <a:cubicBezTo>
                  <a:pt x="11" y="207"/>
                  <a:pt x="9" y="205"/>
                  <a:pt x="9" y="203"/>
                </a:cubicBezTo>
                <a:lnTo>
                  <a:pt x="9" y="181"/>
                </a:lnTo>
                <a:lnTo>
                  <a:pt x="9" y="181"/>
                </a:lnTo>
                <a:cubicBezTo>
                  <a:pt x="9" y="178"/>
                  <a:pt x="11" y="177"/>
                  <a:pt x="13" y="177"/>
                </a:cubicBezTo>
                <a:lnTo>
                  <a:pt x="143" y="177"/>
                </a:lnTo>
                <a:lnTo>
                  <a:pt x="143" y="177"/>
                </a:lnTo>
                <a:cubicBezTo>
                  <a:pt x="145" y="177"/>
                  <a:pt x="146" y="178"/>
                  <a:pt x="146" y="181"/>
                </a:cubicBezTo>
                <a:close/>
                <a:moveTo>
                  <a:pt x="85" y="168"/>
                </a:moveTo>
                <a:lnTo>
                  <a:pt x="85" y="142"/>
                </a:lnTo>
                <a:lnTo>
                  <a:pt x="111" y="168"/>
                </a:lnTo>
                <a:lnTo>
                  <a:pt x="85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Freeform 256"/>
          <p:cNvSpPr>
            <a:spLocks noChangeArrowheads="1"/>
          </p:cNvSpPr>
          <p:nvPr/>
        </p:nvSpPr>
        <p:spPr bwMode="auto">
          <a:xfrm>
            <a:off x="9233928" y="5173929"/>
            <a:ext cx="266880" cy="116034"/>
          </a:xfrm>
          <a:custGeom>
            <a:avLst/>
            <a:gdLst>
              <a:gd name="T0" fmla="*/ 177 w 203"/>
              <a:gd name="T1" fmla="*/ 38 h 90"/>
              <a:gd name="T2" fmla="*/ 167 w 203"/>
              <a:gd name="T3" fmla="*/ 40 h 90"/>
              <a:gd name="T4" fmla="*/ 123 w 203"/>
              <a:gd name="T5" fmla="*/ 0 h 90"/>
              <a:gd name="T6" fmla="*/ 107 w 203"/>
              <a:gd name="T7" fmla="*/ 3 h 90"/>
              <a:gd name="T8" fmla="*/ 104 w 203"/>
              <a:gd name="T9" fmla="*/ 86 h 90"/>
              <a:gd name="T10" fmla="*/ 107 w 203"/>
              <a:gd name="T11" fmla="*/ 89 h 90"/>
              <a:gd name="T12" fmla="*/ 125 w 203"/>
              <a:gd name="T13" fmla="*/ 89 h 90"/>
              <a:gd name="T14" fmla="*/ 177 w 203"/>
              <a:gd name="T15" fmla="*/ 89 h 90"/>
              <a:gd name="T16" fmla="*/ 202 w 203"/>
              <a:gd name="T17" fmla="*/ 63 h 90"/>
              <a:gd name="T18" fmla="*/ 177 w 203"/>
              <a:gd name="T19" fmla="*/ 38 h 90"/>
              <a:gd name="T20" fmla="*/ 125 w 203"/>
              <a:gd name="T21" fmla="*/ 80 h 90"/>
              <a:gd name="T22" fmla="*/ 113 w 203"/>
              <a:gd name="T23" fmla="*/ 9 h 90"/>
              <a:gd name="T24" fmla="*/ 123 w 203"/>
              <a:gd name="T25" fmla="*/ 8 h 90"/>
              <a:gd name="T26" fmla="*/ 159 w 203"/>
              <a:gd name="T27" fmla="*/ 41 h 90"/>
              <a:gd name="T28" fmla="*/ 171 w 203"/>
              <a:gd name="T29" fmla="*/ 48 h 90"/>
              <a:gd name="T30" fmla="*/ 194 w 203"/>
              <a:gd name="T31" fmla="*/ 60 h 90"/>
              <a:gd name="T32" fmla="*/ 177 w 203"/>
              <a:gd name="T33" fmla="*/ 80 h 90"/>
              <a:gd name="T34" fmla="*/ 45 w 203"/>
              <a:gd name="T35" fmla="*/ 26 h 90"/>
              <a:gd name="T36" fmla="*/ 55 w 203"/>
              <a:gd name="T37" fmla="*/ 89 h 90"/>
              <a:gd name="T38" fmla="*/ 45 w 203"/>
              <a:gd name="T39" fmla="*/ 26 h 90"/>
              <a:gd name="T40" fmla="*/ 67 w 203"/>
              <a:gd name="T41" fmla="*/ 17 h 90"/>
              <a:gd name="T42" fmla="*/ 74 w 203"/>
              <a:gd name="T43" fmla="*/ 89 h 90"/>
              <a:gd name="T44" fmla="*/ 64 w 203"/>
              <a:gd name="T45" fmla="*/ 17 h 90"/>
              <a:gd name="T46" fmla="*/ 67 w 203"/>
              <a:gd name="T47" fmla="*/ 17 h 90"/>
              <a:gd name="T48" fmla="*/ 94 w 203"/>
              <a:gd name="T49" fmla="*/ 89 h 90"/>
              <a:gd name="T50" fmla="*/ 84 w 203"/>
              <a:gd name="T51" fmla="*/ 19 h 90"/>
              <a:gd name="T52" fmla="*/ 94 w 203"/>
              <a:gd name="T53" fmla="*/ 9 h 90"/>
              <a:gd name="T54" fmla="*/ 35 w 203"/>
              <a:gd name="T55" fmla="*/ 40 h 90"/>
              <a:gd name="T56" fmla="*/ 35 w 203"/>
              <a:gd name="T57" fmla="*/ 89 h 90"/>
              <a:gd name="T58" fmla="*/ 26 w 203"/>
              <a:gd name="T59" fmla="*/ 88 h 90"/>
              <a:gd name="T60" fmla="*/ 25 w 203"/>
              <a:gd name="T61" fmla="*/ 88 h 90"/>
              <a:gd name="T62" fmla="*/ 25 w 203"/>
              <a:gd name="T63" fmla="*/ 40 h 90"/>
              <a:gd name="T64" fmla="*/ 28 w 203"/>
              <a:gd name="T65" fmla="*/ 39 h 90"/>
              <a:gd name="T66" fmla="*/ 16 w 203"/>
              <a:gd name="T67" fmla="*/ 43 h 90"/>
              <a:gd name="T68" fmla="*/ 16 w 203"/>
              <a:gd name="T69" fmla="*/ 8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90">
                <a:moveTo>
                  <a:pt x="177" y="38"/>
                </a:moveTo>
                <a:lnTo>
                  <a:pt x="177" y="38"/>
                </a:lnTo>
                <a:cubicBezTo>
                  <a:pt x="174" y="38"/>
                  <a:pt x="170" y="39"/>
                  <a:pt x="167" y="40"/>
                </a:cubicBezTo>
                <a:lnTo>
                  <a:pt x="167" y="40"/>
                </a:lnTo>
                <a:cubicBezTo>
                  <a:pt x="165" y="17"/>
                  <a:pt x="146" y="0"/>
                  <a:pt x="123" y="0"/>
                </a:cubicBezTo>
                <a:lnTo>
                  <a:pt x="123" y="0"/>
                </a:lnTo>
                <a:cubicBezTo>
                  <a:pt x="117" y="0"/>
                  <a:pt x="112" y="1"/>
                  <a:pt x="107" y="3"/>
                </a:cubicBezTo>
                <a:lnTo>
                  <a:pt x="107" y="3"/>
                </a:lnTo>
                <a:cubicBezTo>
                  <a:pt x="105" y="3"/>
                  <a:pt x="104" y="4"/>
                  <a:pt x="104" y="6"/>
                </a:cubicBezTo>
                <a:lnTo>
                  <a:pt x="104" y="86"/>
                </a:lnTo>
                <a:lnTo>
                  <a:pt x="104" y="86"/>
                </a:lnTo>
                <a:cubicBezTo>
                  <a:pt x="104" y="87"/>
                  <a:pt x="105" y="89"/>
                  <a:pt x="107" y="89"/>
                </a:cubicBezTo>
                <a:lnTo>
                  <a:pt x="107" y="89"/>
                </a:lnTo>
                <a:cubicBezTo>
                  <a:pt x="107" y="89"/>
                  <a:pt x="115" y="89"/>
                  <a:pt x="125" y="89"/>
                </a:cubicBezTo>
                <a:lnTo>
                  <a:pt x="125" y="89"/>
                </a:lnTo>
                <a:cubicBezTo>
                  <a:pt x="146" y="89"/>
                  <a:pt x="177" y="89"/>
                  <a:pt x="177" y="89"/>
                </a:cubicBezTo>
                <a:lnTo>
                  <a:pt x="177" y="89"/>
                </a:lnTo>
                <a:cubicBezTo>
                  <a:pt x="191" y="89"/>
                  <a:pt x="202" y="77"/>
                  <a:pt x="202" y="63"/>
                </a:cubicBezTo>
                <a:lnTo>
                  <a:pt x="202" y="63"/>
                </a:lnTo>
                <a:cubicBezTo>
                  <a:pt x="202" y="49"/>
                  <a:pt x="191" y="38"/>
                  <a:pt x="177" y="38"/>
                </a:cubicBezTo>
                <a:close/>
                <a:moveTo>
                  <a:pt x="177" y="80"/>
                </a:moveTo>
                <a:lnTo>
                  <a:pt x="125" y="80"/>
                </a:lnTo>
                <a:lnTo>
                  <a:pt x="113" y="80"/>
                </a:lnTo>
                <a:lnTo>
                  <a:pt x="113" y="9"/>
                </a:lnTo>
                <a:lnTo>
                  <a:pt x="113" y="9"/>
                </a:lnTo>
                <a:cubicBezTo>
                  <a:pt x="116" y="8"/>
                  <a:pt x="119" y="8"/>
                  <a:pt x="123" y="8"/>
                </a:cubicBezTo>
                <a:lnTo>
                  <a:pt x="123" y="8"/>
                </a:lnTo>
                <a:cubicBezTo>
                  <a:pt x="141" y="8"/>
                  <a:pt x="157" y="22"/>
                  <a:pt x="159" y="41"/>
                </a:cubicBezTo>
                <a:lnTo>
                  <a:pt x="160" y="52"/>
                </a:lnTo>
                <a:lnTo>
                  <a:pt x="171" y="48"/>
                </a:lnTo>
                <a:lnTo>
                  <a:pt x="171" y="48"/>
                </a:lnTo>
                <a:cubicBezTo>
                  <a:pt x="180" y="44"/>
                  <a:pt x="192" y="49"/>
                  <a:pt x="194" y="60"/>
                </a:cubicBezTo>
                <a:lnTo>
                  <a:pt x="194" y="60"/>
                </a:lnTo>
                <a:cubicBezTo>
                  <a:pt x="196" y="70"/>
                  <a:pt x="188" y="80"/>
                  <a:pt x="177" y="80"/>
                </a:cubicBezTo>
                <a:close/>
                <a:moveTo>
                  <a:pt x="45" y="26"/>
                </a:moveTo>
                <a:lnTo>
                  <a:pt x="45" y="26"/>
                </a:lnTo>
                <a:cubicBezTo>
                  <a:pt x="48" y="23"/>
                  <a:pt x="51" y="21"/>
                  <a:pt x="55" y="20"/>
                </a:cubicBezTo>
                <a:lnTo>
                  <a:pt x="55" y="89"/>
                </a:lnTo>
                <a:lnTo>
                  <a:pt x="45" y="89"/>
                </a:lnTo>
                <a:lnTo>
                  <a:pt x="45" y="26"/>
                </a:lnTo>
                <a:close/>
                <a:moveTo>
                  <a:pt x="67" y="17"/>
                </a:moveTo>
                <a:lnTo>
                  <a:pt x="67" y="17"/>
                </a:lnTo>
                <a:cubicBezTo>
                  <a:pt x="69" y="17"/>
                  <a:pt x="72" y="18"/>
                  <a:pt x="74" y="18"/>
                </a:cubicBezTo>
                <a:lnTo>
                  <a:pt x="74" y="89"/>
                </a:lnTo>
                <a:lnTo>
                  <a:pt x="64" y="89"/>
                </a:lnTo>
                <a:lnTo>
                  <a:pt x="64" y="17"/>
                </a:lnTo>
                <a:lnTo>
                  <a:pt x="64" y="17"/>
                </a:lnTo>
                <a:cubicBezTo>
                  <a:pt x="65" y="17"/>
                  <a:pt x="66" y="17"/>
                  <a:pt x="67" y="17"/>
                </a:cubicBezTo>
                <a:close/>
                <a:moveTo>
                  <a:pt x="94" y="9"/>
                </a:moveTo>
                <a:lnTo>
                  <a:pt x="94" y="89"/>
                </a:lnTo>
                <a:lnTo>
                  <a:pt x="84" y="89"/>
                </a:lnTo>
                <a:lnTo>
                  <a:pt x="84" y="19"/>
                </a:lnTo>
                <a:lnTo>
                  <a:pt x="84" y="19"/>
                </a:lnTo>
                <a:cubicBezTo>
                  <a:pt x="87" y="15"/>
                  <a:pt x="90" y="12"/>
                  <a:pt x="94" y="9"/>
                </a:cubicBezTo>
                <a:close/>
                <a:moveTo>
                  <a:pt x="35" y="40"/>
                </a:moveTo>
                <a:lnTo>
                  <a:pt x="35" y="40"/>
                </a:lnTo>
                <a:lnTo>
                  <a:pt x="35" y="40"/>
                </a:lnTo>
                <a:lnTo>
                  <a:pt x="35" y="89"/>
                </a:lnTo>
                <a:lnTo>
                  <a:pt x="26" y="89"/>
                </a:lnTo>
                <a:lnTo>
                  <a:pt x="26" y="88"/>
                </a:lnTo>
                <a:lnTo>
                  <a:pt x="26" y="88"/>
                </a:lnTo>
                <a:lnTo>
                  <a:pt x="25" y="88"/>
                </a:lnTo>
                <a:lnTo>
                  <a:pt x="25" y="40"/>
                </a:lnTo>
                <a:lnTo>
                  <a:pt x="25" y="40"/>
                </a:lnTo>
                <a:cubicBezTo>
                  <a:pt x="26" y="39"/>
                  <a:pt x="28" y="39"/>
                  <a:pt x="28" y="39"/>
                </a:cubicBezTo>
                <a:lnTo>
                  <a:pt x="28" y="39"/>
                </a:lnTo>
                <a:cubicBezTo>
                  <a:pt x="31" y="39"/>
                  <a:pt x="33" y="40"/>
                  <a:pt x="35" y="40"/>
                </a:cubicBezTo>
                <a:close/>
                <a:moveTo>
                  <a:pt x="16" y="43"/>
                </a:moveTo>
                <a:lnTo>
                  <a:pt x="16" y="85"/>
                </a:lnTo>
                <a:lnTo>
                  <a:pt x="16" y="85"/>
                </a:lnTo>
                <a:cubicBezTo>
                  <a:pt x="0" y="75"/>
                  <a:pt x="0" y="53"/>
                  <a:pt x="16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Freeform 257"/>
          <p:cNvSpPr>
            <a:spLocks noChangeArrowheads="1"/>
          </p:cNvSpPr>
          <p:nvPr/>
        </p:nvSpPr>
        <p:spPr bwMode="auto">
          <a:xfrm>
            <a:off x="9831504" y="5144919"/>
            <a:ext cx="266880" cy="174052"/>
          </a:xfrm>
          <a:custGeom>
            <a:avLst/>
            <a:gdLst>
              <a:gd name="T0" fmla="*/ 169 w 204"/>
              <a:gd name="T1" fmla="*/ 8 h 131"/>
              <a:gd name="T2" fmla="*/ 169 w 204"/>
              <a:gd name="T3" fmla="*/ 8 h 131"/>
              <a:gd name="T4" fmla="*/ 173 w 204"/>
              <a:gd name="T5" fmla="*/ 13 h 131"/>
              <a:gd name="T6" fmla="*/ 173 w 204"/>
              <a:gd name="T7" fmla="*/ 38 h 131"/>
              <a:gd name="T8" fmla="*/ 191 w 204"/>
              <a:gd name="T9" fmla="*/ 38 h 131"/>
              <a:gd name="T10" fmla="*/ 191 w 204"/>
              <a:gd name="T11" fmla="*/ 38 h 131"/>
              <a:gd name="T12" fmla="*/ 195 w 204"/>
              <a:gd name="T13" fmla="*/ 42 h 131"/>
              <a:gd name="T14" fmla="*/ 195 w 204"/>
              <a:gd name="T15" fmla="*/ 88 h 131"/>
              <a:gd name="T16" fmla="*/ 195 w 204"/>
              <a:gd name="T17" fmla="*/ 88 h 131"/>
              <a:gd name="T18" fmla="*/ 191 w 204"/>
              <a:gd name="T19" fmla="*/ 92 h 131"/>
              <a:gd name="T20" fmla="*/ 173 w 204"/>
              <a:gd name="T21" fmla="*/ 92 h 131"/>
              <a:gd name="T22" fmla="*/ 173 w 204"/>
              <a:gd name="T23" fmla="*/ 117 h 131"/>
              <a:gd name="T24" fmla="*/ 173 w 204"/>
              <a:gd name="T25" fmla="*/ 117 h 131"/>
              <a:gd name="T26" fmla="*/ 169 w 204"/>
              <a:gd name="T27" fmla="*/ 122 h 131"/>
              <a:gd name="T28" fmla="*/ 12 w 204"/>
              <a:gd name="T29" fmla="*/ 122 h 131"/>
              <a:gd name="T30" fmla="*/ 12 w 204"/>
              <a:gd name="T31" fmla="*/ 122 h 131"/>
              <a:gd name="T32" fmla="*/ 8 w 204"/>
              <a:gd name="T33" fmla="*/ 117 h 131"/>
              <a:gd name="T34" fmla="*/ 8 w 204"/>
              <a:gd name="T35" fmla="*/ 13 h 131"/>
              <a:gd name="T36" fmla="*/ 8 w 204"/>
              <a:gd name="T37" fmla="*/ 13 h 131"/>
              <a:gd name="T38" fmla="*/ 12 w 204"/>
              <a:gd name="T39" fmla="*/ 8 h 131"/>
              <a:gd name="T40" fmla="*/ 169 w 204"/>
              <a:gd name="T41" fmla="*/ 8 h 131"/>
              <a:gd name="T42" fmla="*/ 169 w 204"/>
              <a:gd name="T43" fmla="*/ 0 h 131"/>
              <a:gd name="T44" fmla="*/ 12 w 204"/>
              <a:gd name="T45" fmla="*/ 0 h 131"/>
              <a:gd name="T46" fmla="*/ 12 w 204"/>
              <a:gd name="T47" fmla="*/ 0 h 131"/>
              <a:gd name="T48" fmla="*/ 0 w 204"/>
              <a:gd name="T49" fmla="*/ 13 h 131"/>
              <a:gd name="T50" fmla="*/ 0 w 204"/>
              <a:gd name="T51" fmla="*/ 117 h 131"/>
              <a:gd name="T52" fmla="*/ 0 w 204"/>
              <a:gd name="T53" fmla="*/ 117 h 131"/>
              <a:gd name="T54" fmla="*/ 12 w 204"/>
              <a:gd name="T55" fmla="*/ 130 h 131"/>
              <a:gd name="T56" fmla="*/ 169 w 204"/>
              <a:gd name="T57" fmla="*/ 130 h 131"/>
              <a:gd name="T58" fmla="*/ 169 w 204"/>
              <a:gd name="T59" fmla="*/ 130 h 131"/>
              <a:gd name="T60" fmla="*/ 181 w 204"/>
              <a:gd name="T61" fmla="*/ 117 h 131"/>
              <a:gd name="T62" fmla="*/ 181 w 204"/>
              <a:gd name="T63" fmla="*/ 100 h 131"/>
              <a:gd name="T64" fmla="*/ 191 w 204"/>
              <a:gd name="T65" fmla="*/ 100 h 131"/>
              <a:gd name="T66" fmla="*/ 191 w 204"/>
              <a:gd name="T67" fmla="*/ 100 h 131"/>
              <a:gd name="T68" fmla="*/ 203 w 204"/>
              <a:gd name="T69" fmla="*/ 88 h 131"/>
              <a:gd name="T70" fmla="*/ 203 w 204"/>
              <a:gd name="T71" fmla="*/ 42 h 131"/>
              <a:gd name="T72" fmla="*/ 203 w 204"/>
              <a:gd name="T73" fmla="*/ 42 h 131"/>
              <a:gd name="T74" fmla="*/ 191 w 204"/>
              <a:gd name="T75" fmla="*/ 30 h 131"/>
              <a:gd name="T76" fmla="*/ 181 w 204"/>
              <a:gd name="T77" fmla="*/ 30 h 131"/>
              <a:gd name="T78" fmla="*/ 181 w 204"/>
              <a:gd name="T79" fmla="*/ 13 h 131"/>
              <a:gd name="T80" fmla="*/ 181 w 204"/>
              <a:gd name="T81" fmla="*/ 13 h 131"/>
              <a:gd name="T82" fmla="*/ 169 w 204"/>
              <a:gd name="T8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" h="131">
                <a:moveTo>
                  <a:pt x="169" y="8"/>
                </a:moveTo>
                <a:lnTo>
                  <a:pt x="169" y="8"/>
                </a:lnTo>
                <a:cubicBezTo>
                  <a:pt x="171" y="8"/>
                  <a:pt x="173" y="10"/>
                  <a:pt x="173" y="13"/>
                </a:cubicBezTo>
                <a:lnTo>
                  <a:pt x="173" y="38"/>
                </a:lnTo>
                <a:lnTo>
                  <a:pt x="191" y="38"/>
                </a:lnTo>
                <a:lnTo>
                  <a:pt x="191" y="38"/>
                </a:lnTo>
                <a:cubicBezTo>
                  <a:pt x="193" y="38"/>
                  <a:pt x="195" y="40"/>
                  <a:pt x="195" y="42"/>
                </a:cubicBezTo>
                <a:lnTo>
                  <a:pt x="195" y="88"/>
                </a:lnTo>
                <a:lnTo>
                  <a:pt x="195" y="88"/>
                </a:lnTo>
                <a:cubicBezTo>
                  <a:pt x="195" y="90"/>
                  <a:pt x="193" y="92"/>
                  <a:pt x="191" y="92"/>
                </a:cubicBezTo>
                <a:lnTo>
                  <a:pt x="173" y="92"/>
                </a:lnTo>
                <a:lnTo>
                  <a:pt x="173" y="117"/>
                </a:lnTo>
                <a:lnTo>
                  <a:pt x="173" y="117"/>
                </a:lnTo>
                <a:cubicBezTo>
                  <a:pt x="173" y="120"/>
                  <a:pt x="171" y="122"/>
                  <a:pt x="169" y="122"/>
                </a:cubicBezTo>
                <a:lnTo>
                  <a:pt x="12" y="122"/>
                </a:lnTo>
                <a:lnTo>
                  <a:pt x="12" y="122"/>
                </a:lnTo>
                <a:cubicBezTo>
                  <a:pt x="10" y="122"/>
                  <a:pt x="8" y="120"/>
                  <a:pt x="8" y="117"/>
                </a:cubicBezTo>
                <a:lnTo>
                  <a:pt x="8" y="13"/>
                </a:lnTo>
                <a:lnTo>
                  <a:pt x="8" y="13"/>
                </a:lnTo>
                <a:cubicBezTo>
                  <a:pt x="8" y="10"/>
                  <a:pt x="10" y="8"/>
                  <a:pt x="12" y="8"/>
                </a:cubicBezTo>
                <a:lnTo>
                  <a:pt x="169" y="8"/>
                </a:lnTo>
                <a:close/>
                <a:moveTo>
                  <a:pt x="169" y="0"/>
                </a:moveTo>
                <a:lnTo>
                  <a:pt x="12" y="0"/>
                </a:lnTo>
                <a:lnTo>
                  <a:pt x="12" y="0"/>
                </a:lnTo>
                <a:cubicBezTo>
                  <a:pt x="5" y="0"/>
                  <a:pt x="0" y="6"/>
                  <a:pt x="0" y="13"/>
                </a:cubicBezTo>
                <a:lnTo>
                  <a:pt x="0" y="117"/>
                </a:lnTo>
                <a:lnTo>
                  <a:pt x="0" y="117"/>
                </a:lnTo>
                <a:cubicBezTo>
                  <a:pt x="0" y="125"/>
                  <a:pt x="5" y="130"/>
                  <a:pt x="12" y="130"/>
                </a:cubicBezTo>
                <a:lnTo>
                  <a:pt x="169" y="130"/>
                </a:lnTo>
                <a:lnTo>
                  <a:pt x="169" y="130"/>
                </a:lnTo>
                <a:cubicBezTo>
                  <a:pt x="176" y="130"/>
                  <a:pt x="181" y="125"/>
                  <a:pt x="181" y="117"/>
                </a:cubicBezTo>
                <a:lnTo>
                  <a:pt x="181" y="100"/>
                </a:lnTo>
                <a:lnTo>
                  <a:pt x="191" y="100"/>
                </a:lnTo>
                <a:lnTo>
                  <a:pt x="191" y="100"/>
                </a:lnTo>
                <a:cubicBezTo>
                  <a:pt x="198" y="100"/>
                  <a:pt x="203" y="95"/>
                  <a:pt x="203" y="88"/>
                </a:cubicBezTo>
                <a:lnTo>
                  <a:pt x="203" y="42"/>
                </a:lnTo>
                <a:lnTo>
                  <a:pt x="203" y="42"/>
                </a:lnTo>
                <a:cubicBezTo>
                  <a:pt x="203" y="35"/>
                  <a:pt x="198" y="30"/>
                  <a:pt x="191" y="30"/>
                </a:cubicBezTo>
                <a:lnTo>
                  <a:pt x="181" y="30"/>
                </a:lnTo>
                <a:lnTo>
                  <a:pt x="181" y="13"/>
                </a:lnTo>
                <a:lnTo>
                  <a:pt x="181" y="13"/>
                </a:lnTo>
                <a:cubicBezTo>
                  <a:pt x="181" y="6"/>
                  <a:pt x="176" y="0"/>
                  <a:pt x="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Freeform 258"/>
          <p:cNvSpPr>
            <a:spLocks noChangeArrowheads="1"/>
          </p:cNvSpPr>
          <p:nvPr/>
        </p:nvSpPr>
        <p:spPr bwMode="auto">
          <a:xfrm>
            <a:off x="9964946" y="5197136"/>
            <a:ext cx="63817" cy="63817"/>
          </a:xfrm>
          <a:custGeom>
            <a:avLst/>
            <a:gdLst>
              <a:gd name="T0" fmla="*/ 48 w 49"/>
              <a:gd name="T1" fmla="*/ 19 h 49"/>
              <a:gd name="T2" fmla="*/ 29 w 49"/>
              <a:gd name="T3" fmla="*/ 19 h 49"/>
              <a:gd name="T4" fmla="*/ 29 w 49"/>
              <a:gd name="T5" fmla="*/ 0 h 49"/>
              <a:gd name="T6" fmla="*/ 19 w 49"/>
              <a:gd name="T7" fmla="*/ 0 h 49"/>
              <a:gd name="T8" fmla="*/ 19 w 49"/>
              <a:gd name="T9" fmla="*/ 19 h 49"/>
              <a:gd name="T10" fmla="*/ 0 w 49"/>
              <a:gd name="T11" fmla="*/ 19 h 49"/>
              <a:gd name="T12" fmla="*/ 0 w 49"/>
              <a:gd name="T13" fmla="*/ 29 h 49"/>
              <a:gd name="T14" fmla="*/ 19 w 49"/>
              <a:gd name="T15" fmla="*/ 29 h 49"/>
              <a:gd name="T16" fmla="*/ 19 w 49"/>
              <a:gd name="T17" fmla="*/ 48 h 49"/>
              <a:gd name="T18" fmla="*/ 29 w 49"/>
              <a:gd name="T19" fmla="*/ 48 h 49"/>
              <a:gd name="T20" fmla="*/ 29 w 49"/>
              <a:gd name="T21" fmla="*/ 29 h 49"/>
              <a:gd name="T22" fmla="*/ 48 w 49"/>
              <a:gd name="T23" fmla="*/ 29 h 49"/>
              <a:gd name="T24" fmla="*/ 48 w 49"/>
              <a:gd name="T25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9">
                <a:moveTo>
                  <a:pt x="48" y="19"/>
                </a:moveTo>
                <a:lnTo>
                  <a:pt x="29" y="19"/>
                </a:lnTo>
                <a:lnTo>
                  <a:pt x="29" y="0"/>
                </a:lnTo>
                <a:lnTo>
                  <a:pt x="19" y="0"/>
                </a:lnTo>
                <a:lnTo>
                  <a:pt x="19" y="19"/>
                </a:lnTo>
                <a:lnTo>
                  <a:pt x="0" y="19"/>
                </a:lnTo>
                <a:lnTo>
                  <a:pt x="0" y="29"/>
                </a:lnTo>
                <a:lnTo>
                  <a:pt x="19" y="29"/>
                </a:lnTo>
                <a:lnTo>
                  <a:pt x="19" y="48"/>
                </a:lnTo>
                <a:lnTo>
                  <a:pt x="29" y="48"/>
                </a:lnTo>
                <a:lnTo>
                  <a:pt x="29" y="29"/>
                </a:lnTo>
                <a:lnTo>
                  <a:pt x="48" y="29"/>
                </a:lnTo>
                <a:lnTo>
                  <a:pt x="48" y="19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Freeform 259"/>
          <p:cNvSpPr>
            <a:spLocks noChangeArrowheads="1"/>
          </p:cNvSpPr>
          <p:nvPr/>
        </p:nvSpPr>
        <p:spPr bwMode="auto">
          <a:xfrm>
            <a:off x="9877918" y="5220343"/>
            <a:ext cx="63821" cy="11603"/>
          </a:xfrm>
          <a:custGeom>
            <a:avLst/>
            <a:gdLst>
              <a:gd name="T0" fmla="*/ 0 w 49"/>
              <a:gd name="T1" fmla="*/ 0 h 11"/>
              <a:gd name="T2" fmla="*/ 48 w 49"/>
              <a:gd name="T3" fmla="*/ 0 h 11"/>
              <a:gd name="T4" fmla="*/ 48 w 49"/>
              <a:gd name="T5" fmla="*/ 10 h 11"/>
              <a:gd name="T6" fmla="*/ 0 w 49"/>
              <a:gd name="T7" fmla="*/ 10 h 11"/>
              <a:gd name="T8" fmla="*/ 0 w 49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1">
                <a:moveTo>
                  <a:pt x="0" y="0"/>
                </a:moveTo>
                <a:lnTo>
                  <a:pt x="48" y="0"/>
                </a:lnTo>
                <a:lnTo>
                  <a:pt x="48" y="10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Freeform 260"/>
          <p:cNvSpPr>
            <a:spLocks noChangeArrowheads="1"/>
          </p:cNvSpPr>
          <p:nvPr/>
        </p:nvSpPr>
        <p:spPr bwMode="auto">
          <a:xfrm>
            <a:off x="6246035" y="5092705"/>
            <a:ext cx="284287" cy="272679"/>
          </a:xfrm>
          <a:custGeom>
            <a:avLst/>
            <a:gdLst>
              <a:gd name="T0" fmla="*/ 29 w 217"/>
              <a:gd name="T1" fmla="*/ 0 h 207"/>
              <a:gd name="T2" fmla="*/ 0 w 217"/>
              <a:gd name="T3" fmla="*/ 29 h 207"/>
              <a:gd name="T4" fmla="*/ 0 w 217"/>
              <a:gd name="T5" fmla="*/ 177 h 207"/>
              <a:gd name="T6" fmla="*/ 187 w 217"/>
              <a:gd name="T7" fmla="*/ 206 h 207"/>
              <a:gd name="T8" fmla="*/ 216 w 217"/>
              <a:gd name="T9" fmla="*/ 177 h 207"/>
              <a:gd name="T10" fmla="*/ 216 w 217"/>
              <a:gd name="T11" fmla="*/ 29 h 207"/>
              <a:gd name="T12" fmla="*/ 208 w 217"/>
              <a:gd name="T13" fmla="*/ 177 h 207"/>
              <a:gd name="T14" fmla="*/ 187 w 217"/>
              <a:gd name="T15" fmla="*/ 198 h 207"/>
              <a:gd name="T16" fmla="*/ 29 w 217"/>
              <a:gd name="T17" fmla="*/ 198 h 207"/>
              <a:gd name="T18" fmla="*/ 8 w 217"/>
              <a:gd name="T19" fmla="*/ 149 h 207"/>
              <a:gd name="T20" fmla="*/ 208 w 217"/>
              <a:gd name="T21" fmla="*/ 177 h 207"/>
              <a:gd name="T22" fmla="*/ 8 w 217"/>
              <a:gd name="T23" fmla="*/ 29 h 207"/>
              <a:gd name="T24" fmla="*/ 29 w 217"/>
              <a:gd name="T25" fmla="*/ 8 h 207"/>
              <a:gd name="T26" fmla="*/ 187 w 217"/>
              <a:gd name="T27" fmla="*/ 8 h 207"/>
              <a:gd name="T28" fmla="*/ 208 w 217"/>
              <a:gd name="T29" fmla="*/ 141 h 207"/>
              <a:gd name="T30" fmla="*/ 108 w 217"/>
              <a:gd name="T31" fmla="*/ 20 h 207"/>
              <a:gd name="T32" fmla="*/ 77 w 217"/>
              <a:gd name="T33" fmla="*/ 93 h 207"/>
              <a:gd name="T34" fmla="*/ 151 w 217"/>
              <a:gd name="T35" fmla="*/ 63 h 207"/>
              <a:gd name="T36" fmla="*/ 108 w 217"/>
              <a:gd name="T37" fmla="*/ 20 h 207"/>
              <a:gd name="T38" fmla="*/ 108 w 217"/>
              <a:gd name="T39" fmla="*/ 98 h 207"/>
              <a:gd name="T40" fmla="*/ 84 w 217"/>
              <a:gd name="T41" fmla="*/ 39 h 207"/>
              <a:gd name="T42" fmla="*/ 142 w 217"/>
              <a:gd name="T43" fmla="*/ 63 h 207"/>
              <a:gd name="T44" fmla="*/ 50 w 217"/>
              <a:gd name="T45" fmla="*/ 93 h 207"/>
              <a:gd name="T46" fmla="*/ 27 w 217"/>
              <a:gd name="T47" fmla="*/ 102 h 207"/>
              <a:gd name="T48" fmla="*/ 37 w 217"/>
              <a:gd name="T49" fmla="*/ 79 h 207"/>
              <a:gd name="T50" fmla="*/ 50 w 217"/>
              <a:gd name="T51" fmla="*/ 93 h 207"/>
              <a:gd name="T52" fmla="*/ 193 w 217"/>
              <a:gd name="T53" fmla="*/ 92 h 207"/>
              <a:gd name="T54" fmla="*/ 170 w 217"/>
              <a:gd name="T55" fmla="*/ 101 h 207"/>
              <a:gd name="T56" fmla="*/ 179 w 217"/>
              <a:gd name="T57" fmla="*/ 78 h 207"/>
              <a:gd name="T58" fmla="*/ 53 w 217"/>
              <a:gd name="T59" fmla="*/ 54 h 207"/>
              <a:gd name="T60" fmla="*/ 53 w 217"/>
              <a:gd name="T61" fmla="*/ 65 h 207"/>
              <a:gd name="T62" fmla="*/ 22 w 217"/>
              <a:gd name="T63" fmla="*/ 70 h 207"/>
              <a:gd name="T64" fmla="*/ 18 w 217"/>
              <a:gd name="T65" fmla="*/ 65 h 207"/>
              <a:gd name="T66" fmla="*/ 18 w 217"/>
              <a:gd name="T67" fmla="*/ 54 h 207"/>
              <a:gd name="T68" fmla="*/ 50 w 217"/>
              <a:gd name="T69" fmla="*/ 50 h 207"/>
              <a:gd name="T70" fmla="*/ 53 w 217"/>
              <a:gd name="T71" fmla="*/ 54 h 207"/>
              <a:gd name="T72" fmla="*/ 32 w 217"/>
              <a:gd name="T73" fmla="*/ 173 h 207"/>
              <a:gd name="T74" fmla="*/ 178 w 217"/>
              <a:gd name="T75" fmla="*/ 167 h 207"/>
              <a:gd name="T76" fmla="*/ 178 w 217"/>
              <a:gd name="T77" fmla="*/ 180 h 207"/>
              <a:gd name="T78" fmla="*/ 38 w 217"/>
              <a:gd name="T79" fmla="*/ 180 h 207"/>
              <a:gd name="T80" fmla="*/ 196 w 217"/>
              <a:gd name="T81" fmla="*/ 25 h 207"/>
              <a:gd name="T82" fmla="*/ 196 w 217"/>
              <a:gd name="T83" fmla="*/ 50 h 207"/>
              <a:gd name="T84" fmla="*/ 167 w 217"/>
              <a:gd name="T85" fmla="*/ 54 h 207"/>
              <a:gd name="T86" fmla="*/ 163 w 217"/>
              <a:gd name="T87" fmla="*/ 50 h 207"/>
              <a:gd name="T88" fmla="*/ 163 w 217"/>
              <a:gd name="T89" fmla="*/ 25 h 207"/>
              <a:gd name="T90" fmla="*/ 192 w 217"/>
              <a:gd name="T91" fmla="*/ 20 h 207"/>
              <a:gd name="T92" fmla="*/ 196 w 217"/>
              <a:gd name="T93" fmla="*/ 2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" h="207">
                <a:moveTo>
                  <a:pt x="187" y="0"/>
                </a:moveTo>
                <a:lnTo>
                  <a:pt x="29" y="0"/>
                </a:lnTo>
                <a:lnTo>
                  <a:pt x="29" y="0"/>
                </a:lnTo>
                <a:cubicBezTo>
                  <a:pt x="13" y="0"/>
                  <a:pt x="0" y="13"/>
                  <a:pt x="0" y="29"/>
                </a:cubicBezTo>
                <a:lnTo>
                  <a:pt x="0" y="177"/>
                </a:lnTo>
                <a:lnTo>
                  <a:pt x="0" y="177"/>
                </a:lnTo>
                <a:cubicBezTo>
                  <a:pt x="0" y="193"/>
                  <a:pt x="13" y="206"/>
                  <a:pt x="29" y="206"/>
                </a:cubicBezTo>
                <a:lnTo>
                  <a:pt x="187" y="206"/>
                </a:lnTo>
                <a:lnTo>
                  <a:pt x="187" y="206"/>
                </a:lnTo>
                <a:cubicBezTo>
                  <a:pt x="203" y="206"/>
                  <a:pt x="216" y="193"/>
                  <a:pt x="216" y="177"/>
                </a:cubicBezTo>
                <a:lnTo>
                  <a:pt x="216" y="29"/>
                </a:lnTo>
                <a:lnTo>
                  <a:pt x="216" y="29"/>
                </a:lnTo>
                <a:cubicBezTo>
                  <a:pt x="216" y="13"/>
                  <a:pt x="203" y="0"/>
                  <a:pt x="187" y="0"/>
                </a:cubicBezTo>
                <a:close/>
                <a:moveTo>
                  <a:pt x="208" y="177"/>
                </a:moveTo>
                <a:lnTo>
                  <a:pt x="208" y="177"/>
                </a:lnTo>
                <a:cubicBezTo>
                  <a:pt x="208" y="188"/>
                  <a:pt x="199" y="198"/>
                  <a:pt x="187" y="198"/>
                </a:cubicBezTo>
                <a:lnTo>
                  <a:pt x="29" y="198"/>
                </a:lnTo>
                <a:lnTo>
                  <a:pt x="29" y="198"/>
                </a:lnTo>
                <a:cubicBezTo>
                  <a:pt x="17" y="198"/>
                  <a:pt x="8" y="188"/>
                  <a:pt x="8" y="177"/>
                </a:cubicBezTo>
                <a:lnTo>
                  <a:pt x="8" y="149"/>
                </a:lnTo>
                <a:lnTo>
                  <a:pt x="208" y="149"/>
                </a:lnTo>
                <a:lnTo>
                  <a:pt x="208" y="177"/>
                </a:lnTo>
                <a:close/>
                <a:moveTo>
                  <a:pt x="8" y="141"/>
                </a:moveTo>
                <a:lnTo>
                  <a:pt x="8" y="29"/>
                </a:lnTo>
                <a:lnTo>
                  <a:pt x="8" y="29"/>
                </a:lnTo>
                <a:cubicBezTo>
                  <a:pt x="8" y="18"/>
                  <a:pt x="17" y="8"/>
                  <a:pt x="29" y="8"/>
                </a:cubicBezTo>
                <a:lnTo>
                  <a:pt x="187" y="8"/>
                </a:lnTo>
                <a:lnTo>
                  <a:pt x="187" y="8"/>
                </a:lnTo>
                <a:cubicBezTo>
                  <a:pt x="199" y="8"/>
                  <a:pt x="208" y="18"/>
                  <a:pt x="208" y="29"/>
                </a:cubicBezTo>
                <a:lnTo>
                  <a:pt x="208" y="141"/>
                </a:lnTo>
                <a:lnTo>
                  <a:pt x="8" y="141"/>
                </a:lnTo>
                <a:close/>
                <a:moveTo>
                  <a:pt x="108" y="20"/>
                </a:moveTo>
                <a:lnTo>
                  <a:pt x="108" y="20"/>
                </a:lnTo>
                <a:cubicBezTo>
                  <a:pt x="70" y="20"/>
                  <a:pt x="51" y="67"/>
                  <a:pt x="77" y="93"/>
                </a:cubicBezTo>
                <a:lnTo>
                  <a:pt x="77" y="93"/>
                </a:lnTo>
                <a:cubicBezTo>
                  <a:pt x="105" y="120"/>
                  <a:pt x="151" y="101"/>
                  <a:pt x="151" y="63"/>
                </a:cubicBezTo>
                <a:lnTo>
                  <a:pt x="151" y="63"/>
                </a:lnTo>
                <a:cubicBezTo>
                  <a:pt x="151" y="40"/>
                  <a:pt x="132" y="20"/>
                  <a:pt x="108" y="20"/>
                </a:cubicBezTo>
                <a:close/>
                <a:moveTo>
                  <a:pt x="108" y="98"/>
                </a:moveTo>
                <a:lnTo>
                  <a:pt x="108" y="98"/>
                </a:lnTo>
                <a:cubicBezTo>
                  <a:pt x="77" y="98"/>
                  <a:pt x="62" y="61"/>
                  <a:pt x="84" y="39"/>
                </a:cubicBezTo>
                <a:lnTo>
                  <a:pt x="84" y="39"/>
                </a:lnTo>
                <a:cubicBezTo>
                  <a:pt x="105" y="17"/>
                  <a:pt x="142" y="32"/>
                  <a:pt x="142" y="63"/>
                </a:cubicBezTo>
                <a:lnTo>
                  <a:pt x="142" y="63"/>
                </a:lnTo>
                <a:cubicBezTo>
                  <a:pt x="142" y="82"/>
                  <a:pt x="127" y="98"/>
                  <a:pt x="108" y="98"/>
                </a:cubicBezTo>
                <a:close/>
                <a:moveTo>
                  <a:pt x="50" y="93"/>
                </a:moveTo>
                <a:lnTo>
                  <a:pt x="50" y="93"/>
                </a:lnTo>
                <a:cubicBezTo>
                  <a:pt x="50" y="105"/>
                  <a:pt x="36" y="110"/>
                  <a:pt x="27" y="102"/>
                </a:cubicBezTo>
                <a:lnTo>
                  <a:pt x="27" y="102"/>
                </a:lnTo>
                <a:cubicBezTo>
                  <a:pt x="19" y="94"/>
                  <a:pt x="25" y="79"/>
                  <a:pt x="37" y="79"/>
                </a:cubicBezTo>
                <a:lnTo>
                  <a:pt x="37" y="79"/>
                </a:lnTo>
                <a:cubicBezTo>
                  <a:pt x="44" y="79"/>
                  <a:pt x="50" y="85"/>
                  <a:pt x="50" y="93"/>
                </a:cubicBezTo>
                <a:close/>
                <a:moveTo>
                  <a:pt x="193" y="92"/>
                </a:moveTo>
                <a:lnTo>
                  <a:pt x="193" y="92"/>
                </a:lnTo>
                <a:cubicBezTo>
                  <a:pt x="193" y="103"/>
                  <a:pt x="178" y="109"/>
                  <a:pt x="170" y="101"/>
                </a:cubicBezTo>
                <a:lnTo>
                  <a:pt x="170" y="101"/>
                </a:lnTo>
                <a:cubicBezTo>
                  <a:pt x="161" y="93"/>
                  <a:pt x="167" y="78"/>
                  <a:pt x="179" y="78"/>
                </a:cubicBezTo>
                <a:lnTo>
                  <a:pt x="179" y="78"/>
                </a:lnTo>
                <a:cubicBezTo>
                  <a:pt x="186" y="78"/>
                  <a:pt x="193" y="84"/>
                  <a:pt x="193" y="92"/>
                </a:cubicBezTo>
                <a:close/>
                <a:moveTo>
                  <a:pt x="53" y="54"/>
                </a:moveTo>
                <a:lnTo>
                  <a:pt x="53" y="65"/>
                </a:lnTo>
                <a:lnTo>
                  <a:pt x="53" y="65"/>
                </a:lnTo>
                <a:cubicBezTo>
                  <a:pt x="53" y="68"/>
                  <a:pt x="52" y="70"/>
                  <a:pt x="50" y="70"/>
                </a:cubicBezTo>
                <a:lnTo>
                  <a:pt x="22" y="70"/>
                </a:lnTo>
                <a:lnTo>
                  <a:pt x="22" y="70"/>
                </a:lnTo>
                <a:cubicBezTo>
                  <a:pt x="20" y="70"/>
                  <a:pt x="18" y="68"/>
                  <a:pt x="18" y="65"/>
                </a:cubicBezTo>
                <a:lnTo>
                  <a:pt x="18" y="54"/>
                </a:lnTo>
                <a:lnTo>
                  <a:pt x="18" y="54"/>
                </a:lnTo>
                <a:cubicBezTo>
                  <a:pt x="18" y="52"/>
                  <a:pt x="20" y="50"/>
                  <a:pt x="22" y="50"/>
                </a:cubicBezTo>
                <a:lnTo>
                  <a:pt x="50" y="50"/>
                </a:lnTo>
                <a:lnTo>
                  <a:pt x="50" y="50"/>
                </a:lnTo>
                <a:cubicBezTo>
                  <a:pt x="52" y="50"/>
                  <a:pt x="53" y="52"/>
                  <a:pt x="53" y="54"/>
                </a:cubicBezTo>
                <a:close/>
                <a:moveTo>
                  <a:pt x="32" y="173"/>
                </a:moveTo>
                <a:lnTo>
                  <a:pt x="32" y="173"/>
                </a:lnTo>
                <a:cubicBezTo>
                  <a:pt x="32" y="170"/>
                  <a:pt x="34" y="167"/>
                  <a:pt x="38" y="167"/>
                </a:cubicBezTo>
                <a:lnTo>
                  <a:pt x="178" y="167"/>
                </a:lnTo>
                <a:lnTo>
                  <a:pt x="178" y="167"/>
                </a:lnTo>
                <a:cubicBezTo>
                  <a:pt x="186" y="167"/>
                  <a:pt x="186" y="180"/>
                  <a:pt x="178" y="180"/>
                </a:cubicBezTo>
                <a:lnTo>
                  <a:pt x="38" y="180"/>
                </a:lnTo>
                <a:lnTo>
                  <a:pt x="38" y="180"/>
                </a:lnTo>
                <a:cubicBezTo>
                  <a:pt x="34" y="180"/>
                  <a:pt x="32" y="177"/>
                  <a:pt x="32" y="173"/>
                </a:cubicBezTo>
                <a:close/>
                <a:moveTo>
                  <a:pt x="196" y="25"/>
                </a:moveTo>
                <a:lnTo>
                  <a:pt x="196" y="50"/>
                </a:lnTo>
                <a:lnTo>
                  <a:pt x="196" y="50"/>
                </a:lnTo>
                <a:cubicBezTo>
                  <a:pt x="196" y="52"/>
                  <a:pt x="194" y="54"/>
                  <a:pt x="192" y="54"/>
                </a:cubicBezTo>
                <a:lnTo>
                  <a:pt x="167" y="54"/>
                </a:lnTo>
                <a:lnTo>
                  <a:pt x="167" y="54"/>
                </a:lnTo>
                <a:cubicBezTo>
                  <a:pt x="165" y="54"/>
                  <a:pt x="163" y="52"/>
                  <a:pt x="163" y="50"/>
                </a:cubicBezTo>
                <a:lnTo>
                  <a:pt x="163" y="25"/>
                </a:lnTo>
                <a:lnTo>
                  <a:pt x="163" y="25"/>
                </a:lnTo>
                <a:cubicBezTo>
                  <a:pt x="163" y="22"/>
                  <a:pt x="165" y="20"/>
                  <a:pt x="167" y="20"/>
                </a:cubicBezTo>
                <a:lnTo>
                  <a:pt x="192" y="20"/>
                </a:lnTo>
                <a:lnTo>
                  <a:pt x="192" y="20"/>
                </a:lnTo>
                <a:cubicBezTo>
                  <a:pt x="194" y="20"/>
                  <a:pt x="196" y="22"/>
                  <a:pt x="19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261"/>
          <p:cNvSpPr>
            <a:spLocks noChangeArrowheads="1"/>
          </p:cNvSpPr>
          <p:nvPr/>
        </p:nvSpPr>
        <p:spPr bwMode="auto">
          <a:xfrm>
            <a:off x="8642152" y="5086902"/>
            <a:ext cx="266880" cy="284286"/>
          </a:xfrm>
          <a:custGeom>
            <a:avLst/>
            <a:gdLst>
              <a:gd name="T0" fmla="*/ 150 w 202"/>
              <a:gd name="T1" fmla="*/ 43 h 216"/>
              <a:gd name="T2" fmla="*/ 150 w 202"/>
              <a:gd name="T3" fmla="*/ 43 h 216"/>
              <a:gd name="T4" fmla="*/ 101 w 202"/>
              <a:gd name="T5" fmla="*/ 1 h 216"/>
              <a:gd name="T6" fmla="*/ 101 w 202"/>
              <a:gd name="T7" fmla="*/ 1 h 216"/>
              <a:gd name="T8" fmla="*/ 57 w 202"/>
              <a:gd name="T9" fmla="*/ 48 h 216"/>
              <a:gd name="T10" fmla="*/ 57 w 202"/>
              <a:gd name="T11" fmla="*/ 48 h 216"/>
              <a:gd name="T12" fmla="*/ 57 w 202"/>
              <a:gd name="T13" fmla="*/ 183 h 216"/>
              <a:gd name="T14" fmla="*/ 57 w 202"/>
              <a:gd name="T15" fmla="*/ 183 h 216"/>
              <a:gd name="T16" fmla="*/ 21 w 202"/>
              <a:gd name="T17" fmla="*/ 183 h 216"/>
              <a:gd name="T18" fmla="*/ 21 w 202"/>
              <a:gd name="T19" fmla="*/ 72 h 216"/>
              <a:gd name="T20" fmla="*/ 26 w 202"/>
              <a:gd name="T21" fmla="*/ 72 h 216"/>
              <a:gd name="T22" fmla="*/ 26 w 202"/>
              <a:gd name="T23" fmla="*/ 72 h 216"/>
              <a:gd name="T24" fmla="*/ 34 w 202"/>
              <a:gd name="T25" fmla="*/ 64 h 216"/>
              <a:gd name="T26" fmla="*/ 34 w 202"/>
              <a:gd name="T27" fmla="*/ 26 h 216"/>
              <a:gd name="T28" fmla="*/ 28 w 202"/>
              <a:gd name="T29" fmla="*/ 26 h 216"/>
              <a:gd name="T30" fmla="*/ 28 w 202"/>
              <a:gd name="T31" fmla="*/ 13 h 216"/>
              <a:gd name="T32" fmla="*/ 5 w 202"/>
              <a:gd name="T33" fmla="*/ 13 h 216"/>
              <a:gd name="T34" fmla="*/ 5 w 202"/>
              <a:gd name="T35" fmla="*/ 26 h 216"/>
              <a:gd name="T36" fmla="*/ 0 w 202"/>
              <a:gd name="T37" fmla="*/ 26 h 216"/>
              <a:gd name="T38" fmla="*/ 0 w 202"/>
              <a:gd name="T39" fmla="*/ 64 h 216"/>
              <a:gd name="T40" fmla="*/ 0 w 202"/>
              <a:gd name="T41" fmla="*/ 64 h 216"/>
              <a:gd name="T42" fmla="*/ 8 w 202"/>
              <a:gd name="T43" fmla="*/ 72 h 216"/>
              <a:gd name="T44" fmla="*/ 13 w 202"/>
              <a:gd name="T45" fmla="*/ 72 h 216"/>
              <a:gd name="T46" fmla="*/ 13 w 202"/>
              <a:gd name="T47" fmla="*/ 183 h 216"/>
              <a:gd name="T48" fmla="*/ 13 w 202"/>
              <a:gd name="T49" fmla="*/ 183 h 216"/>
              <a:gd name="T50" fmla="*/ 39 w 202"/>
              <a:gd name="T51" fmla="*/ 209 h 216"/>
              <a:gd name="T52" fmla="*/ 39 w 202"/>
              <a:gd name="T53" fmla="*/ 209 h 216"/>
              <a:gd name="T54" fmla="*/ 65 w 202"/>
              <a:gd name="T55" fmla="*/ 183 h 216"/>
              <a:gd name="T56" fmla="*/ 65 w 202"/>
              <a:gd name="T57" fmla="*/ 48 h 216"/>
              <a:gd name="T58" fmla="*/ 65 w 202"/>
              <a:gd name="T59" fmla="*/ 48 h 216"/>
              <a:gd name="T60" fmla="*/ 65 w 202"/>
              <a:gd name="T61" fmla="*/ 48 h 216"/>
              <a:gd name="T62" fmla="*/ 101 w 202"/>
              <a:gd name="T63" fmla="*/ 10 h 216"/>
              <a:gd name="T64" fmla="*/ 101 w 202"/>
              <a:gd name="T65" fmla="*/ 10 h 216"/>
              <a:gd name="T66" fmla="*/ 141 w 202"/>
              <a:gd name="T67" fmla="*/ 43 h 216"/>
              <a:gd name="T68" fmla="*/ 141 w 202"/>
              <a:gd name="T69" fmla="*/ 43 h 216"/>
              <a:gd name="T70" fmla="*/ 90 w 202"/>
              <a:gd name="T71" fmla="*/ 99 h 216"/>
              <a:gd name="T72" fmla="*/ 90 w 202"/>
              <a:gd name="T73" fmla="*/ 159 h 216"/>
              <a:gd name="T74" fmla="*/ 90 w 202"/>
              <a:gd name="T75" fmla="*/ 159 h 216"/>
              <a:gd name="T76" fmla="*/ 146 w 202"/>
              <a:gd name="T77" fmla="*/ 215 h 216"/>
              <a:gd name="T78" fmla="*/ 146 w 202"/>
              <a:gd name="T79" fmla="*/ 215 h 216"/>
              <a:gd name="T80" fmla="*/ 201 w 202"/>
              <a:gd name="T81" fmla="*/ 159 h 216"/>
              <a:gd name="T82" fmla="*/ 201 w 202"/>
              <a:gd name="T83" fmla="*/ 99 h 216"/>
              <a:gd name="T84" fmla="*/ 201 w 202"/>
              <a:gd name="T85" fmla="*/ 99 h 216"/>
              <a:gd name="T86" fmla="*/ 150 w 202"/>
              <a:gd name="T87" fmla="*/ 43 h 216"/>
              <a:gd name="T88" fmla="*/ 193 w 202"/>
              <a:gd name="T89" fmla="*/ 159 h 216"/>
              <a:gd name="T90" fmla="*/ 193 w 202"/>
              <a:gd name="T91" fmla="*/ 159 h 216"/>
              <a:gd name="T92" fmla="*/ 146 w 202"/>
              <a:gd name="T93" fmla="*/ 206 h 216"/>
              <a:gd name="T94" fmla="*/ 146 w 202"/>
              <a:gd name="T95" fmla="*/ 206 h 216"/>
              <a:gd name="T96" fmla="*/ 99 w 202"/>
              <a:gd name="T97" fmla="*/ 159 h 216"/>
              <a:gd name="T98" fmla="*/ 99 w 202"/>
              <a:gd name="T99" fmla="*/ 99 h 216"/>
              <a:gd name="T100" fmla="*/ 99 w 202"/>
              <a:gd name="T101" fmla="*/ 99 h 216"/>
              <a:gd name="T102" fmla="*/ 146 w 202"/>
              <a:gd name="T103" fmla="*/ 52 h 216"/>
              <a:gd name="T104" fmla="*/ 146 w 202"/>
              <a:gd name="T105" fmla="*/ 52 h 216"/>
              <a:gd name="T106" fmla="*/ 193 w 202"/>
              <a:gd name="T107" fmla="*/ 99 h 216"/>
              <a:gd name="T108" fmla="*/ 193 w 202"/>
              <a:gd name="T109" fmla="*/ 159 h 216"/>
              <a:gd name="T110" fmla="*/ 153 w 202"/>
              <a:gd name="T111" fmla="*/ 84 h 216"/>
              <a:gd name="T112" fmla="*/ 153 w 202"/>
              <a:gd name="T113" fmla="*/ 107 h 216"/>
              <a:gd name="T114" fmla="*/ 153 w 202"/>
              <a:gd name="T115" fmla="*/ 107 h 216"/>
              <a:gd name="T116" fmla="*/ 139 w 202"/>
              <a:gd name="T117" fmla="*/ 107 h 216"/>
              <a:gd name="T118" fmla="*/ 139 w 202"/>
              <a:gd name="T119" fmla="*/ 84 h 216"/>
              <a:gd name="T120" fmla="*/ 139 w 202"/>
              <a:gd name="T121" fmla="*/ 84 h 216"/>
              <a:gd name="T122" fmla="*/ 153 w 202"/>
              <a:gd name="T123" fmla="*/ 8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216">
                <a:moveTo>
                  <a:pt x="150" y="43"/>
                </a:moveTo>
                <a:lnTo>
                  <a:pt x="150" y="43"/>
                </a:lnTo>
                <a:cubicBezTo>
                  <a:pt x="147" y="19"/>
                  <a:pt x="126" y="0"/>
                  <a:pt x="101" y="1"/>
                </a:cubicBezTo>
                <a:lnTo>
                  <a:pt x="101" y="1"/>
                </a:lnTo>
                <a:cubicBezTo>
                  <a:pt x="76" y="3"/>
                  <a:pt x="57" y="23"/>
                  <a:pt x="57" y="48"/>
                </a:cubicBezTo>
                <a:lnTo>
                  <a:pt x="57" y="48"/>
                </a:lnTo>
                <a:lnTo>
                  <a:pt x="57" y="183"/>
                </a:lnTo>
                <a:lnTo>
                  <a:pt x="57" y="183"/>
                </a:lnTo>
                <a:cubicBezTo>
                  <a:pt x="57" y="206"/>
                  <a:pt x="21" y="206"/>
                  <a:pt x="21" y="183"/>
                </a:cubicBezTo>
                <a:lnTo>
                  <a:pt x="21" y="72"/>
                </a:lnTo>
                <a:lnTo>
                  <a:pt x="26" y="72"/>
                </a:lnTo>
                <a:lnTo>
                  <a:pt x="26" y="72"/>
                </a:lnTo>
                <a:cubicBezTo>
                  <a:pt x="30" y="72"/>
                  <a:pt x="34" y="68"/>
                  <a:pt x="34" y="64"/>
                </a:cubicBezTo>
                <a:lnTo>
                  <a:pt x="34" y="26"/>
                </a:lnTo>
                <a:lnTo>
                  <a:pt x="28" y="26"/>
                </a:lnTo>
                <a:lnTo>
                  <a:pt x="28" y="13"/>
                </a:lnTo>
                <a:lnTo>
                  <a:pt x="5" y="13"/>
                </a:lnTo>
                <a:lnTo>
                  <a:pt x="5" y="26"/>
                </a:lnTo>
                <a:lnTo>
                  <a:pt x="0" y="26"/>
                </a:lnTo>
                <a:lnTo>
                  <a:pt x="0" y="64"/>
                </a:lnTo>
                <a:lnTo>
                  <a:pt x="0" y="64"/>
                </a:lnTo>
                <a:cubicBezTo>
                  <a:pt x="0" y="68"/>
                  <a:pt x="3" y="72"/>
                  <a:pt x="8" y="72"/>
                </a:cubicBezTo>
                <a:lnTo>
                  <a:pt x="13" y="72"/>
                </a:lnTo>
                <a:lnTo>
                  <a:pt x="13" y="183"/>
                </a:lnTo>
                <a:lnTo>
                  <a:pt x="13" y="183"/>
                </a:lnTo>
                <a:cubicBezTo>
                  <a:pt x="13" y="197"/>
                  <a:pt x="24" y="209"/>
                  <a:pt x="39" y="209"/>
                </a:cubicBezTo>
                <a:lnTo>
                  <a:pt x="39" y="209"/>
                </a:lnTo>
                <a:cubicBezTo>
                  <a:pt x="53" y="209"/>
                  <a:pt x="65" y="197"/>
                  <a:pt x="65" y="183"/>
                </a:cubicBezTo>
                <a:lnTo>
                  <a:pt x="65" y="48"/>
                </a:lnTo>
                <a:lnTo>
                  <a:pt x="65" y="48"/>
                </a:lnTo>
                <a:lnTo>
                  <a:pt x="65" y="48"/>
                </a:lnTo>
                <a:cubicBezTo>
                  <a:pt x="65" y="28"/>
                  <a:pt x="81" y="11"/>
                  <a:pt x="101" y="10"/>
                </a:cubicBezTo>
                <a:lnTo>
                  <a:pt x="101" y="10"/>
                </a:lnTo>
                <a:cubicBezTo>
                  <a:pt x="121" y="8"/>
                  <a:pt x="139" y="23"/>
                  <a:pt x="141" y="43"/>
                </a:cubicBezTo>
                <a:lnTo>
                  <a:pt x="141" y="43"/>
                </a:lnTo>
                <a:cubicBezTo>
                  <a:pt x="113" y="46"/>
                  <a:pt x="90" y="70"/>
                  <a:pt x="90" y="99"/>
                </a:cubicBezTo>
                <a:lnTo>
                  <a:pt x="90" y="159"/>
                </a:lnTo>
                <a:lnTo>
                  <a:pt x="90" y="159"/>
                </a:lnTo>
                <a:cubicBezTo>
                  <a:pt x="90" y="190"/>
                  <a:pt x="115" y="215"/>
                  <a:pt x="146" y="215"/>
                </a:cubicBezTo>
                <a:lnTo>
                  <a:pt x="146" y="215"/>
                </a:lnTo>
                <a:cubicBezTo>
                  <a:pt x="176" y="215"/>
                  <a:pt x="201" y="190"/>
                  <a:pt x="201" y="159"/>
                </a:cubicBezTo>
                <a:lnTo>
                  <a:pt x="201" y="99"/>
                </a:lnTo>
                <a:lnTo>
                  <a:pt x="201" y="99"/>
                </a:lnTo>
                <a:cubicBezTo>
                  <a:pt x="201" y="70"/>
                  <a:pt x="179" y="46"/>
                  <a:pt x="150" y="43"/>
                </a:cubicBezTo>
                <a:close/>
                <a:moveTo>
                  <a:pt x="193" y="159"/>
                </a:moveTo>
                <a:lnTo>
                  <a:pt x="193" y="159"/>
                </a:lnTo>
                <a:cubicBezTo>
                  <a:pt x="193" y="185"/>
                  <a:pt x="172" y="206"/>
                  <a:pt x="146" y="206"/>
                </a:cubicBezTo>
                <a:lnTo>
                  <a:pt x="146" y="206"/>
                </a:lnTo>
                <a:cubicBezTo>
                  <a:pt x="120" y="206"/>
                  <a:pt x="99" y="185"/>
                  <a:pt x="99" y="159"/>
                </a:cubicBezTo>
                <a:lnTo>
                  <a:pt x="99" y="99"/>
                </a:lnTo>
                <a:lnTo>
                  <a:pt x="99" y="99"/>
                </a:lnTo>
                <a:cubicBezTo>
                  <a:pt x="99" y="73"/>
                  <a:pt x="120" y="52"/>
                  <a:pt x="146" y="52"/>
                </a:cubicBezTo>
                <a:lnTo>
                  <a:pt x="146" y="52"/>
                </a:lnTo>
                <a:cubicBezTo>
                  <a:pt x="172" y="52"/>
                  <a:pt x="193" y="73"/>
                  <a:pt x="193" y="99"/>
                </a:cubicBezTo>
                <a:lnTo>
                  <a:pt x="193" y="159"/>
                </a:lnTo>
                <a:close/>
                <a:moveTo>
                  <a:pt x="153" y="84"/>
                </a:moveTo>
                <a:lnTo>
                  <a:pt x="153" y="107"/>
                </a:lnTo>
                <a:lnTo>
                  <a:pt x="153" y="107"/>
                </a:lnTo>
                <a:cubicBezTo>
                  <a:pt x="153" y="116"/>
                  <a:pt x="139" y="116"/>
                  <a:pt x="139" y="107"/>
                </a:cubicBezTo>
                <a:lnTo>
                  <a:pt x="139" y="84"/>
                </a:lnTo>
                <a:lnTo>
                  <a:pt x="139" y="84"/>
                </a:lnTo>
                <a:cubicBezTo>
                  <a:pt x="139" y="75"/>
                  <a:pt x="153" y="75"/>
                  <a:pt x="15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262"/>
          <p:cNvSpPr>
            <a:spLocks noChangeArrowheads="1"/>
          </p:cNvSpPr>
          <p:nvPr/>
        </p:nvSpPr>
        <p:spPr bwMode="auto">
          <a:xfrm>
            <a:off x="8038772" y="5092705"/>
            <a:ext cx="284283" cy="278483"/>
          </a:xfrm>
          <a:custGeom>
            <a:avLst/>
            <a:gdLst>
              <a:gd name="T0" fmla="*/ 173 w 217"/>
              <a:gd name="T1" fmla="*/ 52 h 210"/>
              <a:gd name="T2" fmla="*/ 42 w 217"/>
              <a:gd name="T3" fmla="*/ 10 h 210"/>
              <a:gd name="T4" fmla="*/ 25 w 217"/>
              <a:gd name="T5" fmla="*/ 9 h 210"/>
              <a:gd name="T6" fmla="*/ 146 w 217"/>
              <a:gd name="T7" fmla="*/ 52 h 210"/>
              <a:gd name="T8" fmla="*/ 21 w 217"/>
              <a:gd name="T9" fmla="*/ 52 h 210"/>
              <a:gd name="T10" fmla="*/ 0 w 217"/>
              <a:gd name="T11" fmla="*/ 189 h 210"/>
              <a:gd name="T12" fmla="*/ 21 w 217"/>
              <a:gd name="T13" fmla="*/ 209 h 210"/>
              <a:gd name="T14" fmla="*/ 195 w 217"/>
              <a:gd name="T15" fmla="*/ 209 h 210"/>
              <a:gd name="T16" fmla="*/ 216 w 217"/>
              <a:gd name="T17" fmla="*/ 73 h 210"/>
              <a:gd name="T18" fmla="*/ 195 w 217"/>
              <a:gd name="T19" fmla="*/ 52 h 210"/>
              <a:gd name="T20" fmla="*/ 207 w 217"/>
              <a:gd name="T21" fmla="*/ 189 h 210"/>
              <a:gd name="T22" fmla="*/ 21 w 217"/>
              <a:gd name="T23" fmla="*/ 201 h 210"/>
              <a:gd name="T24" fmla="*/ 8 w 217"/>
              <a:gd name="T25" fmla="*/ 189 h 210"/>
              <a:gd name="T26" fmla="*/ 8 w 217"/>
              <a:gd name="T27" fmla="*/ 73 h 210"/>
              <a:gd name="T28" fmla="*/ 195 w 217"/>
              <a:gd name="T29" fmla="*/ 61 h 210"/>
              <a:gd name="T30" fmla="*/ 207 w 217"/>
              <a:gd name="T31" fmla="*/ 73 h 210"/>
              <a:gd name="T32" fmla="*/ 21 w 217"/>
              <a:gd name="T33" fmla="*/ 78 h 210"/>
              <a:gd name="T34" fmla="*/ 191 w 217"/>
              <a:gd name="T35" fmla="*/ 119 h 210"/>
              <a:gd name="T36" fmla="*/ 64 w 217"/>
              <a:gd name="T37" fmla="*/ 94 h 210"/>
              <a:gd name="T38" fmla="*/ 57 w 217"/>
              <a:gd name="T39" fmla="*/ 94 h 210"/>
              <a:gd name="T40" fmla="*/ 21 w 217"/>
              <a:gd name="T41" fmla="*/ 119 h 210"/>
              <a:gd name="T42" fmla="*/ 36 w 217"/>
              <a:gd name="T43" fmla="*/ 139 h 210"/>
              <a:gd name="T44" fmla="*/ 36 w 217"/>
              <a:gd name="T45" fmla="*/ 184 h 210"/>
              <a:gd name="T46" fmla="*/ 23 w 217"/>
              <a:gd name="T47" fmla="*/ 139 h 210"/>
              <a:gd name="T48" fmla="*/ 36 w 217"/>
              <a:gd name="T49" fmla="*/ 139 h 210"/>
              <a:gd name="T50" fmla="*/ 58 w 217"/>
              <a:gd name="T51" fmla="*/ 184 h 210"/>
              <a:gd name="T52" fmla="*/ 46 w 217"/>
              <a:gd name="T53" fmla="*/ 184 h 210"/>
              <a:gd name="T54" fmla="*/ 46 w 217"/>
              <a:gd name="T55" fmla="*/ 139 h 210"/>
              <a:gd name="T56" fmla="*/ 81 w 217"/>
              <a:gd name="T57" fmla="*/ 139 h 210"/>
              <a:gd name="T58" fmla="*/ 81 w 217"/>
              <a:gd name="T59" fmla="*/ 184 h 210"/>
              <a:gd name="T60" fmla="*/ 68 w 217"/>
              <a:gd name="T61" fmla="*/ 139 h 210"/>
              <a:gd name="T62" fmla="*/ 81 w 217"/>
              <a:gd name="T63" fmla="*/ 139 h 210"/>
              <a:gd name="T64" fmla="*/ 104 w 217"/>
              <a:gd name="T65" fmla="*/ 184 h 210"/>
              <a:gd name="T66" fmla="*/ 91 w 217"/>
              <a:gd name="T67" fmla="*/ 184 h 210"/>
              <a:gd name="T68" fmla="*/ 91 w 217"/>
              <a:gd name="T69" fmla="*/ 139 h 210"/>
              <a:gd name="T70" fmla="*/ 125 w 217"/>
              <a:gd name="T71" fmla="*/ 139 h 210"/>
              <a:gd name="T72" fmla="*/ 125 w 217"/>
              <a:gd name="T73" fmla="*/ 184 h 210"/>
              <a:gd name="T74" fmla="*/ 113 w 217"/>
              <a:gd name="T75" fmla="*/ 139 h 210"/>
              <a:gd name="T76" fmla="*/ 125 w 217"/>
              <a:gd name="T77" fmla="*/ 139 h 210"/>
              <a:gd name="T78" fmla="*/ 148 w 217"/>
              <a:gd name="T79" fmla="*/ 184 h 210"/>
              <a:gd name="T80" fmla="*/ 136 w 217"/>
              <a:gd name="T81" fmla="*/ 184 h 210"/>
              <a:gd name="T82" fmla="*/ 136 w 217"/>
              <a:gd name="T83" fmla="*/ 139 h 210"/>
              <a:gd name="T84" fmla="*/ 191 w 217"/>
              <a:gd name="T85" fmla="*/ 146 h 210"/>
              <a:gd name="T86" fmla="*/ 169 w 217"/>
              <a:gd name="T87" fmla="*/ 156 h 210"/>
              <a:gd name="T88" fmla="*/ 178 w 217"/>
              <a:gd name="T89" fmla="*/ 133 h 210"/>
              <a:gd name="T90" fmla="*/ 191 w 217"/>
              <a:gd name="T91" fmla="*/ 146 h 210"/>
              <a:gd name="T92" fmla="*/ 189 w 217"/>
              <a:gd name="T93" fmla="*/ 179 h 210"/>
              <a:gd name="T94" fmla="*/ 170 w 217"/>
              <a:gd name="T95" fmla="*/ 187 h 210"/>
              <a:gd name="T96" fmla="*/ 178 w 217"/>
              <a:gd name="T97" fmla="*/ 16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7" h="210">
                <a:moveTo>
                  <a:pt x="195" y="52"/>
                </a:moveTo>
                <a:lnTo>
                  <a:pt x="173" y="52"/>
                </a:lnTo>
                <a:lnTo>
                  <a:pt x="42" y="10"/>
                </a:lnTo>
                <a:lnTo>
                  <a:pt x="42" y="10"/>
                </a:lnTo>
                <a:cubicBezTo>
                  <a:pt x="40" y="0"/>
                  <a:pt x="27" y="0"/>
                  <a:pt x="25" y="9"/>
                </a:cubicBezTo>
                <a:lnTo>
                  <a:pt x="25" y="9"/>
                </a:lnTo>
                <a:cubicBezTo>
                  <a:pt x="22" y="18"/>
                  <a:pt x="33" y="25"/>
                  <a:pt x="40" y="18"/>
                </a:cubicBezTo>
                <a:lnTo>
                  <a:pt x="146" y="52"/>
                </a:lnTo>
                <a:lnTo>
                  <a:pt x="21" y="52"/>
                </a:lnTo>
                <a:lnTo>
                  <a:pt x="21" y="52"/>
                </a:lnTo>
                <a:cubicBezTo>
                  <a:pt x="9" y="52"/>
                  <a:pt x="0" y="62"/>
                  <a:pt x="0" y="73"/>
                </a:cubicBezTo>
                <a:lnTo>
                  <a:pt x="0" y="189"/>
                </a:lnTo>
                <a:lnTo>
                  <a:pt x="0" y="189"/>
                </a:lnTo>
                <a:cubicBezTo>
                  <a:pt x="0" y="200"/>
                  <a:pt x="9" y="209"/>
                  <a:pt x="21" y="209"/>
                </a:cubicBezTo>
                <a:lnTo>
                  <a:pt x="195" y="209"/>
                </a:lnTo>
                <a:lnTo>
                  <a:pt x="195" y="209"/>
                </a:lnTo>
                <a:cubicBezTo>
                  <a:pt x="206" y="209"/>
                  <a:pt x="216" y="200"/>
                  <a:pt x="216" y="189"/>
                </a:cubicBezTo>
                <a:lnTo>
                  <a:pt x="216" y="73"/>
                </a:lnTo>
                <a:lnTo>
                  <a:pt x="216" y="73"/>
                </a:lnTo>
                <a:cubicBezTo>
                  <a:pt x="216" y="62"/>
                  <a:pt x="206" y="52"/>
                  <a:pt x="195" y="52"/>
                </a:cubicBezTo>
                <a:close/>
                <a:moveTo>
                  <a:pt x="207" y="189"/>
                </a:moveTo>
                <a:lnTo>
                  <a:pt x="207" y="189"/>
                </a:lnTo>
                <a:cubicBezTo>
                  <a:pt x="207" y="196"/>
                  <a:pt x="201" y="201"/>
                  <a:pt x="195" y="201"/>
                </a:cubicBezTo>
                <a:lnTo>
                  <a:pt x="21" y="201"/>
                </a:lnTo>
                <a:lnTo>
                  <a:pt x="21" y="201"/>
                </a:lnTo>
                <a:cubicBezTo>
                  <a:pt x="14" y="201"/>
                  <a:pt x="8" y="196"/>
                  <a:pt x="8" y="189"/>
                </a:cubicBezTo>
                <a:lnTo>
                  <a:pt x="8" y="73"/>
                </a:lnTo>
                <a:lnTo>
                  <a:pt x="8" y="73"/>
                </a:lnTo>
                <a:cubicBezTo>
                  <a:pt x="8" y="66"/>
                  <a:pt x="14" y="61"/>
                  <a:pt x="21" y="61"/>
                </a:cubicBezTo>
                <a:lnTo>
                  <a:pt x="195" y="61"/>
                </a:lnTo>
                <a:lnTo>
                  <a:pt x="195" y="61"/>
                </a:lnTo>
                <a:cubicBezTo>
                  <a:pt x="201" y="61"/>
                  <a:pt x="207" y="66"/>
                  <a:pt x="207" y="73"/>
                </a:cubicBezTo>
                <a:lnTo>
                  <a:pt x="207" y="189"/>
                </a:lnTo>
                <a:close/>
                <a:moveTo>
                  <a:pt x="21" y="78"/>
                </a:moveTo>
                <a:lnTo>
                  <a:pt x="191" y="78"/>
                </a:lnTo>
                <a:lnTo>
                  <a:pt x="191" y="119"/>
                </a:lnTo>
                <a:lnTo>
                  <a:pt x="64" y="119"/>
                </a:lnTo>
                <a:lnTo>
                  <a:pt x="64" y="94"/>
                </a:lnTo>
                <a:lnTo>
                  <a:pt x="64" y="94"/>
                </a:lnTo>
                <a:cubicBezTo>
                  <a:pt x="64" y="89"/>
                  <a:pt x="57" y="89"/>
                  <a:pt x="57" y="94"/>
                </a:cubicBezTo>
                <a:lnTo>
                  <a:pt x="57" y="119"/>
                </a:lnTo>
                <a:lnTo>
                  <a:pt x="21" y="119"/>
                </a:lnTo>
                <a:lnTo>
                  <a:pt x="21" y="78"/>
                </a:lnTo>
                <a:close/>
                <a:moveTo>
                  <a:pt x="36" y="139"/>
                </a:moveTo>
                <a:lnTo>
                  <a:pt x="36" y="184"/>
                </a:lnTo>
                <a:lnTo>
                  <a:pt x="36" y="184"/>
                </a:lnTo>
                <a:cubicBezTo>
                  <a:pt x="36" y="193"/>
                  <a:pt x="23" y="193"/>
                  <a:pt x="23" y="184"/>
                </a:cubicBezTo>
                <a:lnTo>
                  <a:pt x="23" y="139"/>
                </a:lnTo>
                <a:lnTo>
                  <a:pt x="23" y="139"/>
                </a:lnTo>
                <a:cubicBezTo>
                  <a:pt x="23" y="131"/>
                  <a:pt x="36" y="131"/>
                  <a:pt x="36" y="139"/>
                </a:cubicBezTo>
                <a:close/>
                <a:moveTo>
                  <a:pt x="58" y="139"/>
                </a:moveTo>
                <a:lnTo>
                  <a:pt x="58" y="184"/>
                </a:lnTo>
                <a:lnTo>
                  <a:pt x="58" y="184"/>
                </a:lnTo>
                <a:cubicBezTo>
                  <a:pt x="58" y="193"/>
                  <a:pt x="46" y="193"/>
                  <a:pt x="46" y="184"/>
                </a:cubicBezTo>
                <a:lnTo>
                  <a:pt x="46" y="139"/>
                </a:lnTo>
                <a:lnTo>
                  <a:pt x="46" y="139"/>
                </a:lnTo>
                <a:cubicBezTo>
                  <a:pt x="46" y="131"/>
                  <a:pt x="58" y="131"/>
                  <a:pt x="58" y="139"/>
                </a:cubicBezTo>
                <a:close/>
                <a:moveTo>
                  <a:pt x="81" y="139"/>
                </a:moveTo>
                <a:lnTo>
                  <a:pt x="81" y="184"/>
                </a:lnTo>
                <a:lnTo>
                  <a:pt x="81" y="184"/>
                </a:lnTo>
                <a:cubicBezTo>
                  <a:pt x="81" y="193"/>
                  <a:pt x="68" y="193"/>
                  <a:pt x="68" y="184"/>
                </a:cubicBezTo>
                <a:lnTo>
                  <a:pt x="68" y="139"/>
                </a:lnTo>
                <a:lnTo>
                  <a:pt x="68" y="139"/>
                </a:lnTo>
                <a:cubicBezTo>
                  <a:pt x="68" y="131"/>
                  <a:pt x="81" y="131"/>
                  <a:pt x="81" y="139"/>
                </a:cubicBezTo>
                <a:close/>
                <a:moveTo>
                  <a:pt x="104" y="139"/>
                </a:moveTo>
                <a:lnTo>
                  <a:pt x="104" y="184"/>
                </a:lnTo>
                <a:lnTo>
                  <a:pt x="104" y="184"/>
                </a:lnTo>
                <a:cubicBezTo>
                  <a:pt x="104" y="193"/>
                  <a:pt x="91" y="193"/>
                  <a:pt x="91" y="184"/>
                </a:cubicBezTo>
                <a:lnTo>
                  <a:pt x="91" y="139"/>
                </a:lnTo>
                <a:lnTo>
                  <a:pt x="91" y="139"/>
                </a:lnTo>
                <a:cubicBezTo>
                  <a:pt x="91" y="131"/>
                  <a:pt x="103" y="131"/>
                  <a:pt x="104" y="139"/>
                </a:cubicBezTo>
                <a:close/>
                <a:moveTo>
                  <a:pt x="125" y="139"/>
                </a:moveTo>
                <a:lnTo>
                  <a:pt x="125" y="184"/>
                </a:lnTo>
                <a:lnTo>
                  <a:pt x="125" y="184"/>
                </a:lnTo>
                <a:cubicBezTo>
                  <a:pt x="125" y="193"/>
                  <a:pt x="113" y="193"/>
                  <a:pt x="113" y="184"/>
                </a:cubicBezTo>
                <a:lnTo>
                  <a:pt x="113" y="139"/>
                </a:lnTo>
                <a:lnTo>
                  <a:pt x="113" y="139"/>
                </a:lnTo>
                <a:cubicBezTo>
                  <a:pt x="113" y="131"/>
                  <a:pt x="125" y="131"/>
                  <a:pt x="125" y="139"/>
                </a:cubicBezTo>
                <a:close/>
                <a:moveTo>
                  <a:pt x="148" y="139"/>
                </a:moveTo>
                <a:lnTo>
                  <a:pt x="148" y="184"/>
                </a:lnTo>
                <a:lnTo>
                  <a:pt x="148" y="184"/>
                </a:lnTo>
                <a:cubicBezTo>
                  <a:pt x="148" y="193"/>
                  <a:pt x="136" y="193"/>
                  <a:pt x="136" y="184"/>
                </a:cubicBezTo>
                <a:lnTo>
                  <a:pt x="136" y="139"/>
                </a:lnTo>
                <a:lnTo>
                  <a:pt x="136" y="139"/>
                </a:lnTo>
                <a:cubicBezTo>
                  <a:pt x="136" y="131"/>
                  <a:pt x="148" y="131"/>
                  <a:pt x="148" y="139"/>
                </a:cubicBezTo>
                <a:close/>
                <a:moveTo>
                  <a:pt x="191" y="146"/>
                </a:moveTo>
                <a:lnTo>
                  <a:pt x="191" y="146"/>
                </a:lnTo>
                <a:cubicBezTo>
                  <a:pt x="191" y="158"/>
                  <a:pt x="177" y="164"/>
                  <a:pt x="169" y="156"/>
                </a:cubicBezTo>
                <a:lnTo>
                  <a:pt x="169" y="156"/>
                </a:lnTo>
                <a:cubicBezTo>
                  <a:pt x="160" y="147"/>
                  <a:pt x="166" y="133"/>
                  <a:pt x="178" y="133"/>
                </a:cubicBezTo>
                <a:lnTo>
                  <a:pt x="178" y="133"/>
                </a:lnTo>
                <a:cubicBezTo>
                  <a:pt x="185" y="133"/>
                  <a:pt x="191" y="139"/>
                  <a:pt x="191" y="146"/>
                </a:cubicBezTo>
                <a:close/>
                <a:moveTo>
                  <a:pt x="189" y="179"/>
                </a:moveTo>
                <a:lnTo>
                  <a:pt x="189" y="179"/>
                </a:lnTo>
                <a:cubicBezTo>
                  <a:pt x="189" y="189"/>
                  <a:pt x="177" y="194"/>
                  <a:pt x="170" y="187"/>
                </a:cubicBezTo>
                <a:lnTo>
                  <a:pt x="170" y="187"/>
                </a:lnTo>
                <a:cubicBezTo>
                  <a:pt x="163" y="180"/>
                  <a:pt x="168" y="168"/>
                  <a:pt x="178" y="168"/>
                </a:cubicBezTo>
                <a:lnTo>
                  <a:pt x="178" y="168"/>
                </a:lnTo>
                <a:cubicBezTo>
                  <a:pt x="184" y="168"/>
                  <a:pt x="189" y="173"/>
                  <a:pt x="189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Freeform 263"/>
          <p:cNvSpPr>
            <a:spLocks noChangeArrowheads="1"/>
          </p:cNvSpPr>
          <p:nvPr/>
        </p:nvSpPr>
        <p:spPr bwMode="auto">
          <a:xfrm>
            <a:off x="7435392" y="5086902"/>
            <a:ext cx="290086" cy="278483"/>
          </a:xfrm>
          <a:custGeom>
            <a:avLst/>
            <a:gdLst>
              <a:gd name="T0" fmla="*/ 177 w 220"/>
              <a:gd name="T1" fmla="*/ 114 h 212"/>
              <a:gd name="T2" fmla="*/ 209 w 220"/>
              <a:gd name="T3" fmla="*/ 205 h 212"/>
              <a:gd name="T4" fmla="*/ 219 w 220"/>
              <a:gd name="T5" fmla="*/ 102 h 212"/>
              <a:gd name="T6" fmla="*/ 184 w 220"/>
              <a:gd name="T7" fmla="*/ 181 h 212"/>
              <a:gd name="T8" fmla="*/ 198 w 220"/>
              <a:gd name="T9" fmla="*/ 59 h 212"/>
              <a:gd name="T10" fmla="*/ 26 w 220"/>
              <a:gd name="T11" fmla="*/ 33 h 212"/>
              <a:gd name="T12" fmla="*/ 7 w 220"/>
              <a:gd name="T13" fmla="*/ 190 h 212"/>
              <a:gd name="T14" fmla="*/ 167 w 220"/>
              <a:gd name="T15" fmla="*/ 190 h 212"/>
              <a:gd name="T16" fmla="*/ 198 w 220"/>
              <a:gd name="T17" fmla="*/ 59 h 212"/>
              <a:gd name="T18" fmla="*/ 161 w 220"/>
              <a:gd name="T19" fmla="*/ 102 h 212"/>
              <a:gd name="T20" fmla="*/ 156 w 220"/>
              <a:gd name="T21" fmla="*/ 104 h 212"/>
              <a:gd name="T22" fmla="*/ 152 w 220"/>
              <a:gd name="T23" fmla="*/ 105 h 212"/>
              <a:gd name="T24" fmla="*/ 142 w 220"/>
              <a:gd name="T25" fmla="*/ 106 h 212"/>
              <a:gd name="T26" fmla="*/ 137 w 220"/>
              <a:gd name="T27" fmla="*/ 105 h 212"/>
              <a:gd name="T28" fmla="*/ 111 w 220"/>
              <a:gd name="T29" fmla="*/ 93 h 212"/>
              <a:gd name="T30" fmla="*/ 97 w 220"/>
              <a:gd name="T31" fmla="*/ 90 h 212"/>
              <a:gd name="T32" fmla="*/ 97 w 220"/>
              <a:gd name="T33" fmla="*/ 90 h 212"/>
              <a:gd name="T34" fmla="*/ 73 w 220"/>
              <a:gd name="T35" fmla="*/ 98 h 212"/>
              <a:gd name="T36" fmla="*/ 70 w 220"/>
              <a:gd name="T37" fmla="*/ 100 h 212"/>
              <a:gd name="T38" fmla="*/ 65 w 220"/>
              <a:gd name="T39" fmla="*/ 102 h 212"/>
              <a:gd name="T40" fmla="*/ 62 w 220"/>
              <a:gd name="T41" fmla="*/ 104 h 212"/>
              <a:gd name="T42" fmla="*/ 56 w 220"/>
              <a:gd name="T43" fmla="*/ 105 h 212"/>
              <a:gd name="T44" fmla="*/ 50 w 220"/>
              <a:gd name="T45" fmla="*/ 106 h 212"/>
              <a:gd name="T46" fmla="*/ 43 w 220"/>
              <a:gd name="T47" fmla="*/ 105 h 212"/>
              <a:gd name="T48" fmla="*/ 39 w 220"/>
              <a:gd name="T49" fmla="*/ 104 h 212"/>
              <a:gd name="T50" fmla="*/ 35 w 220"/>
              <a:gd name="T51" fmla="*/ 102 h 212"/>
              <a:gd name="T52" fmla="*/ 32 w 220"/>
              <a:gd name="T53" fmla="*/ 100 h 212"/>
              <a:gd name="T54" fmla="*/ 26 w 220"/>
              <a:gd name="T55" fmla="*/ 96 h 212"/>
              <a:gd name="T56" fmla="*/ 23 w 220"/>
              <a:gd name="T57" fmla="*/ 94 h 212"/>
              <a:gd name="T58" fmla="*/ 159 w 220"/>
              <a:gd name="T59" fmla="*/ 111 h 212"/>
              <a:gd name="T60" fmla="*/ 28 w 220"/>
              <a:gd name="T61" fmla="*/ 203 h 212"/>
              <a:gd name="T62" fmla="*/ 20 w 220"/>
              <a:gd name="T63" fmla="*/ 101 h 212"/>
              <a:gd name="T64" fmla="*/ 23 w 220"/>
              <a:gd name="T65" fmla="*/ 105 h 212"/>
              <a:gd name="T66" fmla="*/ 27 w 220"/>
              <a:gd name="T67" fmla="*/ 107 h 212"/>
              <a:gd name="T68" fmla="*/ 34 w 220"/>
              <a:gd name="T69" fmla="*/ 111 h 212"/>
              <a:gd name="T70" fmla="*/ 38 w 220"/>
              <a:gd name="T71" fmla="*/ 112 h 212"/>
              <a:gd name="T72" fmla="*/ 43 w 220"/>
              <a:gd name="T73" fmla="*/ 113 h 212"/>
              <a:gd name="T74" fmla="*/ 50 w 220"/>
              <a:gd name="T75" fmla="*/ 114 h 212"/>
              <a:gd name="T76" fmla="*/ 60 w 220"/>
              <a:gd name="T77" fmla="*/ 113 h 212"/>
              <a:gd name="T78" fmla="*/ 64 w 220"/>
              <a:gd name="T79" fmla="*/ 112 h 212"/>
              <a:gd name="T80" fmla="*/ 70 w 220"/>
              <a:gd name="T81" fmla="*/ 109 h 212"/>
              <a:gd name="T82" fmla="*/ 74 w 220"/>
              <a:gd name="T83" fmla="*/ 107 h 212"/>
              <a:gd name="T84" fmla="*/ 80 w 220"/>
              <a:gd name="T85" fmla="*/ 103 h 212"/>
              <a:gd name="T86" fmla="*/ 83 w 220"/>
              <a:gd name="T87" fmla="*/ 99 h 212"/>
              <a:gd name="T88" fmla="*/ 106 w 220"/>
              <a:gd name="T89" fmla="*/ 100 h 212"/>
              <a:gd name="T90" fmla="*/ 111 w 220"/>
              <a:gd name="T91" fmla="*/ 105 h 212"/>
              <a:gd name="T92" fmla="*/ 116 w 220"/>
              <a:gd name="T93" fmla="*/ 107 h 212"/>
              <a:gd name="T94" fmla="*/ 125 w 220"/>
              <a:gd name="T95" fmla="*/ 111 h 212"/>
              <a:gd name="T96" fmla="*/ 130 w 220"/>
              <a:gd name="T97" fmla="*/ 112 h 212"/>
              <a:gd name="T98" fmla="*/ 137 w 220"/>
              <a:gd name="T99" fmla="*/ 114 h 212"/>
              <a:gd name="T100" fmla="*/ 147 w 220"/>
              <a:gd name="T101" fmla="*/ 114 h 212"/>
              <a:gd name="T102" fmla="*/ 154 w 220"/>
              <a:gd name="T103" fmla="*/ 113 h 212"/>
              <a:gd name="T104" fmla="*/ 120 w 220"/>
              <a:gd name="T105" fmla="*/ 167 h 212"/>
              <a:gd name="T106" fmla="*/ 47 w 220"/>
              <a:gd name="T107" fmla="*/ 163 h 212"/>
              <a:gd name="T108" fmla="*/ 120 w 220"/>
              <a:gd name="T109" fmla="*/ 16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0" h="212">
                <a:moveTo>
                  <a:pt x="214" y="95"/>
                </a:moveTo>
                <a:lnTo>
                  <a:pt x="214" y="95"/>
                </a:lnTo>
                <a:cubicBezTo>
                  <a:pt x="212" y="95"/>
                  <a:pt x="210" y="95"/>
                  <a:pt x="209" y="96"/>
                </a:cubicBezTo>
                <a:lnTo>
                  <a:pt x="177" y="114"/>
                </a:lnTo>
                <a:lnTo>
                  <a:pt x="177" y="114"/>
                </a:lnTo>
                <a:cubicBezTo>
                  <a:pt x="177" y="115"/>
                  <a:pt x="176" y="115"/>
                  <a:pt x="175" y="116"/>
                </a:cubicBezTo>
                <a:lnTo>
                  <a:pt x="175" y="185"/>
                </a:lnTo>
                <a:lnTo>
                  <a:pt x="175" y="185"/>
                </a:lnTo>
                <a:cubicBezTo>
                  <a:pt x="176" y="186"/>
                  <a:pt x="177" y="186"/>
                  <a:pt x="177" y="187"/>
                </a:cubicBezTo>
                <a:lnTo>
                  <a:pt x="209" y="205"/>
                </a:lnTo>
                <a:lnTo>
                  <a:pt x="209" y="205"/>
                </a:lnTo>
                <a:cubicBezTo>
                  <a:pt x="210" y="206"/>
                  <a:pt x="212" y="206"/>
                  <a:pt x="214" y="206"/>
                </a:cubicBezTo>
                <a:lnTo>
                  <a:pt x="214" y="206"/>
                </a:lnTo>
                <a:cubicBezTo>
                  <a:pt x="217" y="206"/>
                  <a:pt x="219" y="204"/>
                  <a:pt x="219" y="199"/>
                </a:cubicBezTo>
                <a:lnTo>
                  <a:pt x="219" y="102"/>
                </a:lnTo>
                <a:lnTo>
                  <a:pt x="219" y="102"/>
                </a:lnTo>
                <a:cubicBezTo>
                  <a:pt x="219" y="97"/>
                  <a:pt x="217" y="95"/>
                  <a:pt x="214" y="95"/>
                </a:cubicBezTo>
                <a:close/>
                <a:moveTo>
                  <a:pt x="211" y="139"/>
                </a:moveTo>
                <a:lnTo>
                  <a:pt x="211" y="196"/>
                </a:lnTo>
                <a:lnTo>
                  <a:pt x="184" y="181"/>
                </a:lnTo>
                <a:lnTo>
                  <a:pt x="184" y="121"/>
                </a:lnTo>
                <a:lnTo>
                  <a:pt x="211" y="105"/>
                </a:lnTo>
                <a:lnTo>
                  <a:pt x="211" y="139"/>
                </a:lnTo>
                <a:close/>
                <a:moveTo>
                  <a:pt x="198" y="59"/>
                </a:moveTo>
                <a:lnTo>
                  <a:pt x="198" y="59"/>
                </a:lnTo>
                <a:cubicBezTo>
                  <a:pt x="198" y="30"/>
                  <a:pt x="176" y="6"/>
                  <a:pt x="148" y="3"/>
                </a:cubicBezTo>
                <a:lnTo>
                  <a:pt x="148" y="3"/>
                </a:lnTo>
                <a:cubicBezTo>
                  <a:pt x="120" y="0"/>
                  <a:pt x="94" y="19"/>
                  <a:pt x="88" y="47"/>
                </a:cubicBezTo>
                <a:lnTo>
                  <a:pt x="88" y="47"/>
                </a:lnTo>
                <a:cubicBezTo>
                  <a:pt x="75" y="26"/>
                  <a:pt x="47" y="19"/>
                  <a:pt x="26" y="33"/>
                </a:cubicBezTo>
                <a:lnTo>
                  <a:pt x="26" y="33"/>
                </a:lnTo>
                <a:cubicBezTo>
                  <a:pt x="5" y="47"/>
                  <a:pt x="0" y="75"/>
                  <a:pt x="14" y="95"/>
                </a:cubicBezTo>
                <a:lnTo>
                  <a:pt x="14" y="95"/>
                </a:lnTo>
                <a:cubicBezTo>
                  <a:pt x="10" y="99"/>
                  <a:pt x="7" y="105"/>
                  <a:pt x="7" y="111"/>
                </a:cubicBezTo>
                <a:lnTo>
                  <a:pt x="7" y="190"/>
                </a:lnTo>
                <a:lnTo>
                  <a:pt x="7" y="190"/>
                </a:lnTo>
                <a:cubicBezTo>
                  <a:pt x="7" y="202"/>
                  <a:pt x="16" y="211"/>
                  <a:pt x="28" y="211"/>
                </a:cubicBezTo>
                <a:lnTo>
                  <a:pt x="146" y="211"/>
                </a:lnTo>
                <a:lnTo>
                  <a:pt x="146" y="211"/>
                </a:lnTo>
                <a:cubicBezTo>
                  <a:pt x="158" y="211"/>
                  <a:pt x="167" y="202"/>
                  <a:pt x="167" y="190"/>
                </a:cubicBezTo>
                <a:lnTo>
                  <a:pt x="167" y="111"/>
                </a:lnTo>
                <a:lnTo>
                  <a:pt x="167" y="111"/>
                </a:lnTo>
                <a:cubicBezTo>
                  <a:pt x="167" y="110"/>
                  <a:pt x="167" y="109"/>
                  <a:pt x="167" y="108"/>
                </a:cubicBezTo>
                <a:lnTo>
                  <a:pt x="167" y="108"/>
                </a:lnTo>
                <a:cubicBezTo>
                  <a:pt x="186" y="99"/>
                  <a:pt x="198" y="80"/>
                  <a:pt x="198" y="59"/>
                </a:cubicBezTo>
                <a:close/>
                <a:moveTo>
                  <a:pt x="142" y="12"/>
                </a:moveTo>
                <a:lnTo>
                  <a:pt x="142" y="12"/>
                </a:lnTo>
                <a:cubicBezTo>
                  <a:pt x="165" y="12"/>
                  <a:pt x="184" y="27"/>
                  <a:pt x="188" y="49"/>
                </a:cubicBezTo>
                <a:lnTo>
                  <a:pt x="188" y="49"/>
                </a:lnTo>
                <a:cubicBezTo>
                  <a:pt x="193" y="71"/>
                  <a:pt x="181" y="93"/>
                  <a:pt x="161" y="102"/>
                </a:cubicBezTo>
                <a:lnTo>
                  <a:pt x="161" y="102"/>
                </a:lnTo>
                <a:lnTo>
                  <a:pt x="161" y="102"/>
                </a:lnTo>
                <a:cubicBezTo>
                  <a:pt x="160" y="102"/>
                  <a:pt x="159" y="102"/>
                  <a:pt x="159" y="103"/>
                </a:cubicBezTo>
                <a:lnTo>
                  <a:pt x="159" y="103"/>
                </a:lnTo>
                <a:cubicBezTo>
                  <a:pt x="158" y="103"/>
                  <a:pt x="157" y="103"/>
                  <a:pt x="156" y="104"/>
                </a:cubicBezTo>
                <a:lnTo>
                  <a:pt x="156" y="104"/>
                </a:lnTo>
                <a:cubicBezTo>
                  <a:pt x="155" y="104"/>
                  <a:pt x="155" y="104"/>
                  <a:pt x="154" y="104"/>
                </a:cubicBezTo>
                <a:lnTo>
                  <a:pt x="154" y="104"/>
                </a:lnTo>
                <a:cubicBezTo>
                  <a:pt x="153" y="104"/>
                  <a:pt x="152" y="104"/>
                  <a:pt x="152" y="105"/>
                </a:cubicBezTo>
                <a:lnTo>
                  <a:pt x="152" y="105"/>
                </a:lnTo>
                <a:cubicBezTo>
                  <a:pt x="151" y="105"/>
                  <a:pt x="150" y="105"/>
                  <a:pt x="149" y="105"/>
                </a:cubicBezTo>
                <a:lnTo>
                  <a:pt x="149" y="105"/>
                </a:lnTo>
                <a:cubicBezTo>
                  <a:pt x="148" y="105"/>
                  <a:pt x="148" y="105"/>
                  <a:pt x="147" y="105"/>
                </a:cubicBezTo>
                <a:lnTo>
                  <a:pt x="147" y="105"/>
                </a:lnTo>
                <a:cubicBezTo>
                  <a:pt x="146" y="105"/>
                  <a:pt x="144" y="106"/>
                  <a:pt x="142" y="106"/>
                </a:cubicBezTo>
                <a:lnTo>
                  <a:pt x="142" y="106"/>
                </a:lnTo>
                <a:cubicBezTo>
                  <a:pt x="140" y="106"/>
                  <a:pt x="139" y="105"/>
                  <a:pt x="137" y="105"/>
                </a:cubicBezTo>
                <a:lnTo>
                  <a:pt x="137" y="105"/>
                </a:lnTo>
                <a:lnTo>
                  <a:pt x="137" y="105"/>
                </a:lnTo>
                <a:lnTo>
                  <a:pt x="137" y="105"/>
                </a:lnTo>
                <a:cubicBezTo>
                  <a:pt x="128" y="104"/>
                  <a:pt x="120" y="101"/>
                  <a:pt x="113" y="96"/>
                </a:cubicBezTo>
                <a:lnTo>
                  <a:pt x="113" y="96"/>
                </a:lnTo>
                <a:cubicBezTo>
                  <a:pt x="113" y="95"/>
                  <a:pt x="113" y="95"/>
                  <a:pt x="112" y="95"/>
                </a:cubicBezTo>
                <a:lnTo>
                  <a:pt x="112" y="95"/>
                </a:lnTo>
                <a:cubicBezTo>
                  <a:pt x="112" y="94"/>
                  <a:pt x="111" y="94"/>
                  <a:pt x="111" y="93"/>
                </a:cubicBezTo>
                <a:lnTo>
                  <a:pt x="111" y="93"/>
                </a:lnTo>
                <a:cubicBezTo>
                  <a:pt x="110" y="93"/>
                  <a:pt x="109" y="92"/>
                  <a:pt x="109" y="92"/>
                </a:cubicBezTo>
                <a:lnTo>
                  <a:pt x="109" y="92"/>
                </a:lnTo>
                <a:cubicBezTo>
                  <a:pt x="79" y="62"/>
                  <a:pt x="100" y="12"/>
                  <a:pt x="142" y="12"/>
                </a:cubicBezTo>
                <a:close/>
                <a:moveTo>
                  <a:pt x="97" y="90"/>
                </a:moveTo>
                <a:lnTo>
                  <a:pt x="89" y="90"/>
                </a:lnTo>
                <a:lnTo>
                  <a:pt x="89" y="90"/>
                </a:lnTo>
                <a:cubicBezTo>
                  <a:pt x="91" y="88"/>
                  <a:pt x="92" y="85"/>
                  <a:pt x="92" y="83"/>
                </a:cubicBezTo>
                <a:lnTo>
                  <a:pt x="92" y="83"/>
                </a:lnTo>
                <a:cubicBezTo>
                  <a:pt x="94" y="85"/>
                  <a:pt x="95" y="88"/>
                  <a:pt x="97" y="90"/>
                </a:cubicBezTo>
                <a:close/>
                <a:moveTo>
                  <a:pt x="50" y="34"/>
                </a:moveTo>
                <a:lnTo>
                  <a:pt x="50" y="34"/>
                </a:lnTo>
                <a:cubicBezTo>
                  <a:pt x="80" y="34"/>
                  <a:pt x="97" y="68"/>
                  <a:pt x="78" y="92"/>
                </a:cubicBezTo>
                <a:lnTo>
                  <a:pt x="78" y="92"/>
                </a:lnTo>
                <a:cubicBezTo>
                  <a:pt x="77" y="94"/>
                  <a:pt x="75" y="96"/>
                  <a:pt x="73" y="98"/>
                </a:cubicBezTo>
                <a:lnTo>
                  <a:pt x="73" y="98"/>
                </a:lnTo>
                <a:lnTo>
                  <a:pt x="72" y="98"/>
                </a:lnTo>
                <a:lnTo>
                  <a:pt x="72" y="98"/>
                </a:lnTo>
                <a:cubicBezTo>
                  <a:pt x="71" y="99"/>
                  <a:pt x="71" y="99"/>
                  <a:pt x="70" y="100"/>
                </a:cubicBezTo>
                <a:lnTo>
                  <a:pt x="70" y="100"/>
                </a:lnTo>
                <a:cubicBezTo>
                  <a:pt x="70" y="100"/>
                  <a:pt x="69" y="100"/>
                  <a:pt x="69" y="101"/>
                </a:cubicBezTo>
                <a:lnTo>
                  <a:pt x="69" y="101"/>
                </a:lnTo>
                <a:cubicBezTo>
                  <a:pt x="68" y="101"/>
                  <a:pt x="67" y="101"/>
                  <a:pt x="67" y="102"/>
                </a:cubicBezTo>
                <a:lnTo>
                  <a:pt x="67" y="102"/>
                </a:lnTo>
                <a:cubicBezTo>
                  <a:pt x="66" y="102"/>
                  <a:pt x="66" y="102"/>
                  <a:pt x="65" y="102"/>
                </a:cubicBezTo>
                <a:lnTo>
                  <a:pt x="65" y="102"/>
                </a:lnTo>
                <a:cubicBezTo>
                  <a:pt x="65" y="103"/>
                  <a:pt x="64" y="103"/>
                  <a:pt x="63" y="103"/>
                </a:cubicBezTo>
                <a:lnTo>
                  <a:pt x="63" y="103"/>
                </a:lnTo>
                <a:lnTo>
                  <a:pt x="62" y="104"/>
                </a:lnTo>
                <a:lnTo>
                  <a:pt x="62" y="104"/>
                </a:lnTo>
                <a:cubicBezTo>
                  <a:pt x="61" y="104"/>
                  <a:pt x="60" y="104"/>
                  <a:pt x="60" y="104"/>
                </a:cubicBezTo>
                <a:lnTo>
                  <a:pt x="60" y="104"/>
                </a:lnTo>
                <a:cubicBezTo>
                  <a:pt x="59" y="104"/>
                  <a:pt x="59" y="105"/>
                  <a:pt x="58" y="105"/>
                </a:cubicBezTo>
                <a:lnTo>
                  <a:pt x="58" y="105"/>
                </a:lnTo>
                <a:cubicBezTo>
                  <a:pt x="57" y="105"/>
                  <a:pt x="56" y="105"/>
                  <a:pt x="56" y="105"/>
                </a:cubicBezTo>
                <a:lnTo>
                  <a:pt x="56" y="105"/>
                </a:lnTo>
                <a:cubicBezTo>
                  <a:pt x="55" y="105"/>
                  <a:pt x="55" y="105"/>
                  <a:pt x="54" y="105"/>
                </a:cubicBezTo>
                <a:lnTo>
                  <a:pt x="54" y="105"/>
                </a:lnTo>
                <a:cubicBezTo>
                  <a:pt x="53" y="105"/>
                  <a:pt x="52" y="106"/>
                  <a:pt x="50" y="106"/>
                </a:cubicBezTo>
                <a:lnTo>
                  <a:pt x="50" y="106"/>
                </a:lnTo>
                <a:cubicBezTo>
                  <a:pt x="49" y="106"/>
                  <a:pt x="48" y="105"/>
                  <a:pt x="47" y="105"/>
                </a:cubicBezTo>
                <a:lnTo>
                  <a:pt x="47" y="105"/>
                </a:lnTo>
                <a:cubicBezTo>
                  <a:pt x="46" y="105"/>
                  <a:pt x="46" y="105"/>
                  <a:pt x="46" y="105"/>
                </a:cubicBezTo>
                <a:lnTo>
                  <a:pt x="46" y="105"/>
                </a:lnTo>
                <a:cubicBezTo>
                  <a:pt x="45" y="105"/>
                  <a:pt x="44" y="105"/>
                  <a:pt x="43" y="105"/>
                </a:cubicBezTo>
                <a:lnTo>
                  <a:pt x="43" y="105"/>
                </a:lnTo>
                <a:lnTo>
                  <a:pt x="43" y="105"/>
                </a:lnTo>
                <a:lnTo>
                  <a:pt x="43" y="105"/>
                </a:lnTo>
                <a:cubicBezTo>
                  <a:pt x="41" y="104"/>
                  <a:pt x="40" y="104"/>
                  <a:pt x="39" y="104"/>
                </a:cubicBezTo>
                <a:lnTo>
                  <a:pt x="39" y="104"/>
                </a:lnTo>
                <a:lnTo>
                  <a:pt x="39" y="104"/>
                </a:lnTo>
                <a:lnTo>
                  <a:pt x="39" y="104"/>
                </a:lnTo>
                <a:cubicBezTo>
                  <a:pt x="38" y="103"/>
                  <a:pt x="37" y="103"/>
                  <a:pt x="36" y="102"/>
                </a:cubicBezTo>
                <a:lnTo>
                  <a:pt x="36" y="102"/>
                </a:lnTo>
                <a:cubicBezTo>
                  <a:pt x="36" y="102"/>
                  <a:pt x="36" y="102"/>
                  <a:pt x="35" y="102"/>
                </a:cubicBezTo>
                <a:lnTo>
                  <a:pt x="35" y="102"/>
                </a:lnTo>
                <a:cubicBezTo>
                  <a:pt x="34" y="102"/>
                  <a:pt x="33" y="101"/>
                  <a:pt x="33" y="101"/>
                </a:cubicBezTo>
                <a:lnTo>
                  <a:pt x="33" y="101"/>
                </a:lnTo>
                <a:cubicBezTo>
                  <a:pt x="32" y="101"/>
                  <a:pt x="32" y="101"/>
                  <a:pt x="32" y="100"/>
                </a:cubicBezTo>
                <a:lnTo>
                  <a:pt x="32" y="100"/>
                </a:lnTo>
                <a:cubicBezTo>
                  <a:pt x="31" y="100"/>
                  <a:pt x="30" y="99"/>
                  <a:pt x="29" y="99"/>
                </a:cubicBezTo>
                <a:lnTo>
                  <a:pt x="29" y="99"/>
                </a:lnTo>
                <a:lnTo>
                  <a:pt x="29" y="98"/>
                </a:lnTo>
                <a:lnTo>
                  <a:pt x="29" y="98"/>
                </a:lnTo>
                <a:cubicBezTo>
                  <a:pt x="28" y="98"/>
                  <a:pt x="27" y="97"/>
                  <a:pt x="26" y="96"/>
                </a:cubicBezTo>
                <a:lnTo>
                  <a:pt x="26" y="96"/>
                </a:lnTo>
                <a:lnTo>
                  <a:pt x="26" y="96"/>
                </a:lnTo>
                <a:lnTo>
                  <a:pt x="26" y="96"/>
                </a:lnTo>
                <a:cubicBezTo>
                  <a:pt x="25" y="95"/>
                  <a:pt x="24" y="94"/>
                  <a:pt x="23" y="94"/>
                </a:cubicBezTo>
                <a:lnTo>
                  <a:pt x="23" y="94"/>
                </a:lnTo>
                <a:cubicBezTo>
                  <a:pt x="23" y="93"/>
                  <a:pt x="23" y="93"/>
                  <a:pt x="23" y="93"/>
                </a:cubicBezTo>
                <a:lnTo>
                  <a:pt x="23" y="92"/>
                </a:lnTo>
                <a:lnTo>
                  <a:pt x="23" y="92"/>
                </a:lnTo>
                <a:cubicBezTo>
                  <a:pt x="3" y="69"/>
                  <a:pt x="20" y="34"/>
                  <a:pt x="50" y="34"/>
                </a:cubicBezTo>
                <a:close/>
                <a:moveTo>
                  <a:pt x="159" y="111"/>
                </a:moveTo>
                <a:lnTo>
                  <a:pt x="159" y="190"/>
                </a:lnTo>
                <a:lnTo>
                  <a:pt x="159" y="190"/>
                </a:lnTo>
                <a:cubicBezTo>
                  <a:pt x="158" y="197"/>
                  <a:pt x="153" y="203"/>
                  <a:pt x="146" y="203"/>
                </a:cubicBezTo>
                <a:lnTo>
                  <a:pt x="28" y="203"/>
                </a:lnTo>
                <a:lnTo>
                  <a:pt x="28" y="203"/>
                </a:lnTo>
                <a:cubicBezTo>
                  <a:pt x="21" y="203"/>
                  <a:pt x="15" y="197"/>
                  <a:pt x="15" y="190"/>
                </a:cubicBezTo>
                <a:lnTo>
                  <a:pt x="15" y="111"/>
                </a:lnTo>
                <a:lnTo>
                  <a:pt x="15" y="111"/>
                </a:lnTo>
                <a:cubicBezTo>
                  <a:pt x="15" y="107"/>
                  <a:pt x="17" y="104"/>
                  <a:pt x="20" y="101"/>
                </a:cubicBezTo>
                <a:lnTo>
                  <a:pt x="20" y="101"/>
                </a:lnTo>
                <a:cubicBezTo>
                  <a:pt x="20" y="102"/>
                  <a:pt x="20" y="102"/>
                  <a:pt x="20" y="102"/>
                </a:cubicBezTo>
                <a:lnTo>
                  <a:pt x="20" y="102"/>
                </a:lnTo>
                <a:cubicBezTo>
                  <a:pt x="21" y="103"/>
                  <a:pt x="22" y="103"/>
                  <a:pt x="23" y="104"/>
                </a:cubicBezTo>
                <a:lnTo>
                  <a:pt x="23" y="104"/>
                </a:lnTo>
                <a:cubicBezTo>
                  <a:pt x="23" y="104"/>
                  <a:pt x="23" y="104"/>
                  <a:pt x="23" y="105"/>
                </a:cubicBezTo>
                <a:lnTo>
                  <a:pt x="23" y="105"/>
                </a:lnTo>
                <a:cubicBezTo>
                  <a:pt x="24" y="105"/>
                  <a:pt x="25" y="106"/>
                  <a:pt x="26" y="107"/>
                </a:cubicBezTo>
                <a:lnTo>
                  <a:pt x="26" y="107"/>
                </a:lnTo>
                <a:cubicBezTo>
                  <a:pt x="26" y="107"/>
                  <a:pt x="26" y="107"/>
                  <a:pt x="27" y="107"/>
                </a:cubicBezTo>
                <a:lnTo>
                  <a:pt x="27" y="107"/>
                </a:lnTo>
                <a:cubicBezTo>
                  <a:pt x="28" y="108"/>
                  <a:pt x="29" y="108"/>
                  <a:pt x="30" y="109"/>
                </a:cubicBezTo>
                <a:lnTo>
                  <a:pt x="30" y="109"/>
                </a:lnTo>
                <a:cubicBezTo>
                  <a:pt x="30" y="109"/>
                  <a:pt x="30" y="109"/>
                  <a:pt x="31" y="109"/>
                </a:cubicBezTo>
                <a:lnTo>
                  <a:pt x="31" y="109"/>
                </a:lnTo>
                <a:cubicBezTo>
                  <a:pt x="32" y="110"/>
                  <a:pt x="33" y="110"/>
                  <a:pt x="34" y="111"/>
                </a:cubicBezTo>
                <a:lnTo>
                  <a:pt x="34" y="111"/>
                </a:lnTo>
                <a:lnTo>
                  <a:pt x="34" y="111"/>
                </a:lnTo>
                <a:lnTo>
                  <a:pt x="34" y="111"/>
                </a:lnTo>
                <a:cubicBezTo>
                  <a:pt x="36" y="111"/>
                  <a:pt x="37" y="112"/>
                  <a:pt x="38" y="112"/>
                </a:cubicBezTo>
                <a:lnTo>
                  <a:pt x="38" y="112"/>
                </a:lnTo>
                <a:cubicBezTo>
                  <a:pt x="38" y="112"/>
                  <a:pt x="38" y="112"/>
                  <a:pt x="39" y="112"/>
                </a:cubicBezTo>
                <a:lnTo>
                  <a:pt x="39" y="112"/>
                </a:lnTo>
                <a:cubicBezTo>
                  <a:pt x="40" y="113"/>
                  <a:pt x="41" y="113"/>
                  <a:pt x="42" y="113"/>
                </a:cubicBezTo>
                <a:lnTo>
                  <a:pt x="42" y="113"/>
                </a:lnTo>
                <a:lnTo>
                  <a:pt x="43" y="113"/>
                </a:lnTo>
                <a:lnTo>
                  <a:pt x="43" y="113"/>
                </a:lnTo>
                <a:cubicBezTo>
                  <a:pt x="44" y="113"/>
                  <a:pt x="45" y="114"/>
                  <a:pt x="46" y="114"/>
                </a:cubicBezTo>
                <a:lnTo>
                  <a:pt x="46" y="114"/>
                </a:lnTo>
                <a:cubicBezTo>
                  <a:pt x="47" y="114"/>
                  <a:pt x="49" y="114"/>
                  <a:pt x="50" y="114"/>
                </a:cubicBezTo>
                <a:lnTo>
                  <a:pt x="50" y="114"/>
                </a:lnTo>
                <a:cubicBezTo>
                  <a:pt x="52" y="114"/>
                  <a:pt x="53" y="114"/>
                  <a:pt x="55" y="114"/>
                </a:cubicBezTo>
                <a:lnTo>
                  <a:pt x="55" y="114"/>
                </a:lnTo>
                <a:cubicBezTo>
                  <a:pt x="56" y="114"/>
                  <a:pt x="56" y="113"/>
                  <a:pt x="57" y="113"/>
                </a:cubicBezTo>
                <a:lnTo>
                  <a:pt x="57" y="113"/>
                </a:lnTo>
                <a:cubicBezTo>
                  <a:pt x="58" y="113"/>
                  <a:pt x="59" y="113"/>
                  <a:pt x="60" y="113"/>
                </a:cubicBezTo>
                <a:lnTo>
                  <a:pt x="60" y="113"/>
                </a:lnTo>
                <a:cubicBezTo>
                  <a:pt x="60" y="113"/>
                  <a:pt x="61" y="113"/>
                  <a:pt x="62" y="112"/>
                </a:cubicBezTo>
                <a:lnTo>
                  <a:pt x="62" y="112"/>
                </a:lnTo>
                <a:cubicBezTo>
                  <a:pt x="62" y="112"/>
                  <a:pt x="63" y="112"/>
                  <a:pt x="64" y="112"/>
                </a:cubicBezTo>
                <a:lnTo>
                  <a:pt x="64" y="112"/>
                </a:lnTo>
                <a:cubicBezTo>
                  <a:pt x="65" y="111"/>
                  <a:pt x="65" y="111"/>
                  <a:pt x="66" y="111"/>
                </a:cubicBezTo>
                <a:lnTo>
                  <a:pt x="66" y="111"/>
                </a:lnTo>
                <a:cubicBezTo>
                  <a:pt x="67" y="111"/>
                  <a:pt x="67" y="110"/>
                  <a:pt x="68" y="110"/>
                </a:cubicBezTo>
                <a:lnTo>
                  <a:pt x="68" y="110"/>
                </a:lnTo>
                <a:cubicBezTo>
                  <a:pt x="69" y="110"/>
                  <a:pt x="70" y="109"/>
                  <a:pt x="70" y="109"/>
                </a:cubicBezTo>
                <a:lnTo>
                  <a:pt x="70" y="109"/>
                </a:lnTo>
                <a:cubicBezTo>
                  <a:pt x="71" y="109"/>
                  <a:pt x="71" y="108"/>
                  <a:pt x="72" y="108"/>
                </a:cubicBezTo>
                <a:lnTo>
                  <a:pt x="72" y="108"/>
                </a:lnTo>
                <a:cubicBezTo>
                  <a:pt x="73" y="108"/>
                  <a:pt x="73" y="107"/>
                  <a:pt x="74" y="107"/>
                </a:cubicBezTo>
                <a:lnTo>
                  <a:pt x="74" y="107"/>
                </a:lnTo>
                <a:cubicBezTo>
                  <a:pt x="75" y="107"/>
                  <a:pt x="75" y="106"/>
                  <a:pt x="76" y="106"/>
                </a:cubicBezTo>
                <a:lnTo>
                  <a:pt x="76" y="106"/>
                </a:lnTo>
                <a:cubicBezTo>
                  <a:pt x="76" y="105"/>
                  <a:pt x="77" y="105"/>
                  <a:pt x="78" y="104"/>
                </a:cubicBezTo>
                <a:lnTo>
                  <a:pt x="78" y="104"/>
                </a:lnTo>
                <a:cubicBezTo>
                  <a:pt x="78" y="104"/>
                  <a:pt x="79" y="103"/>
                  <a:pt x="80" y="103"/>
                </a:cubicBezTo>
                <a:lnTo>
                  <a:pt x="80" y="103"/>
                </a:lnTo>
                <a:cubicBezTo>
                  <a:pt x="80" y="102"/>
                  <a:pt x="80" y="102"/>
                  <a:pt x="81" y="102"/>
                </a:cubicBezTo>
                <a:lnTo>
                  <a:pt x="81" y="102"/>
                </a:lnTo>
                <a:cubicBezTo>
                  <a:pt x="82" y="101"/>
                  <a:pt x="83" y="100"/>
                  <a:pt x="83" y="99"/>
                </a:cubicBezTo>
                <a:lnTo>
                  <a:pt x="83" y="99"/>
                </a:lnTo>
                <a:cubicBezTo>
                  <a:pt x="83" y="99"/>
                  <a:pt x="84" y="99"/>
                  <a:pt x="84" y="98"/>
                </a:cubicBezTo>
                <a:lnTo>
                  <a:pt x="104" y="98"/>
                </a:lnTo>
                <a:lnTo>
                  <a:pt x="104" y="98"/>
                </a:lnTo>
                <a:cubicBezTo>
                  <a:pt x="104" y="99"/>
                  <a:pt x="105" y="99"/>
                  <a:pt x="106" y="100"/>
                </a:cubicBezTo>
                <a:lnTo>
                  <a:pt x="106" y="100"/>
                </a:lnTo>
                <a:cubicBezTo>
                  <a:pt x="106" y="101"/>
                  <a:pt x="107" y="101"/>
                  <a:pt x="107" y="102"/>
                </a:cubicBezTo>
                <a:lnTo>
                  <a:pt x="107" y="102"/>
                </a:lnTo>
                <a:cubicBezTo>
                  <a:pt x="108" y="102"/>
                  <a:pt x="109" y="103"/>
                  <a:pt x="110" y="104"/>
                </a:cubicBezTo>
                <a:lnTo>
                  <a:pt x="110" y="104"/>
                </a:lnTo>
                <a:cubicBezTo>
                  <a:pt x="111" y="104"/>
                  <a:pt x="111" y="104"/>
                  <a:pt x="111" y="105"/>
                </a:cubicBezTo>
                <a:lnTo>
                  <a:pt x="111" y="105"/>
                </a:lnTo>
                <a:cubicBezTo>
                  <a:pt x="113" y="105"/>
                  <a:pt x="114" y="106"/>
                  <a:pt x="115" y="107"/>
                </a:cubicBezTo>
                <a:lnTo>
                  <a:pt x="115" y="107"/>
                </a:lnTo>
                <a:lnTo>
                  <a:pt x="116" y="107"/>
                </a:lnTo>
                <a:lnTo>
                  <a:pt x="116" y="107"/>
                </a:lnTo>
                <a:cubicBezTo>
                  <a:pt x="117" y="108"/>
                  <a:pt x="119" y="109"/>
                  <a:pt x="120" y="109"/>
                </a:cubicBezTo>
                <a:lnTo>
                  <a:pt x="120" y="109"/>
                </a:lnTo>
                <a:cubicBezTo>
                  <a:pt x="120" y="109"/>
                  <a:pt x="120" y="109"/>
                  <a:pt x="121" y="110"/>
                </a:cubicBezTo>
                <a:lnTo>
                  <a:pt x="121" y="110"/>
                </a:lnTo>
                <a:cubicBezTo>
                  <a:pt x="122" y="110"/>
                  <a:pt x="123" y="111"/>
                  <a:pt x="125" y="111"/>
                </a:cubicBezTo>
                <a:lnTo>
                  <a:pt x="125" y="111"/>
                </a:lnTo>
                <a:cubicBezTo>
                  <a:pt x="125" y="111"/>
                  <a:pt x="125" y="111"/>
                  <a:pt x="126" y="111"/>
                </a:cubicBezTo>
                <a:lnTo>
                  <a:pt x="126" y="111"/>
                </a:lnTo>
                <a:cubicBezTo>
                  <a:pt x="127" y="112"/>
                  <a:pt x="129" y="112"/>
                  <a:pt x="130" y="112"/>
                </a:cubicBezTo>
                <a:lnTo>
                  <a:pt x="130" y="112"/>
                </a:lnTo>
                <a:cubicBezTo>
                  <a:pt x="131" y="113"/>
                  <a:pt x="131" y="113"/>
                  <a:pt x="131" y="113"/>
                </a:cubicBezTo>
                <a:lnTo>
                  <a:pt x="131" y="113"/>
                </a:lnTo>
                <a:cubicBezTo>
                  <a:pt x="132" y="113"/>
                  <a:pt x="134" y="113"/>
                  <a:pt x="135" y="113"/>
                </a:cubicBezTo>
                <a:lnTo>
                  <a:pt x="135" y="113"/>
                </a:lnTo>
                <a:cubicBezTo>
                  <a:pt x="136" y="113"/>
                  <a:pt x="136" y="114"/>
                  <a:pt x="137" y="114"/>
                </a:cubicBezTo>
                <a:lnTo>
                  <a:pt x="137" y="114"/>
                </a:lnTo>
                <a:cubicBezTo>
                  <a:pt x="139" y="114"/>
                  <a:pt x="140" y="114"/>
                  <a:pt x="142" y="114"/>
                </a:cubicBezTo>
                <a:lnTo>
                  <a:pt x="142" y="114"/>
                </a:lnTo>
                <a:cubicBezTo>
                  <a:pt x="144" y="114"/>
                  <a:pt x="146" y="114"/>
                  <a:pt x="147" y="114"/>
                </a:cubicBezTo>
                <a:lnTo>
                  <a:pt x="147" y="114"/>
                </a:lnTo>
                <a:cubicBezTo>
                  <a:pt x="148" y="114"/>
                  <a:pt x="148" y="114"/>
                  <a:pt x="149" y="113"/>
                </a:cubicBezTo>
                <a:lnTo>
                  <a:pt x="149" y="113"/>
                </a:lnTo>
                <a:cubicBezTo>
                  <a:pt x="150" y="113"/>
                  <a:pt x="151" y="113"/>
                  <a:pt x="152" y="113"/>
                </a:cubicBezTo>
                <a:lnTo>
                  <a:pt x="152" y="113"/>
                </a:lnTo>
                <a:cubicBezTo>
                  <a:pt x="153" y="113"/>
                  <a:pt x="154" y="113"/>
                  <a:pt x="154" y="113"/>
                </a:cubicBezTo>
                <a:lnTo>
                  <a:pt x="154" y="113"/>
                </a:lnTo>
                <a:cubicBezTo>
                  <a:pt x="155" y="112"/>
                  <a:pt x="157" y="112"/>
                  <a:pt x="159" y="111"/>
                </a:cubicBezTo>
                <a:close/>
                <a:moveTo>
                  <a:pt x="120" y="163"/>
                </a:moveTo>
                <a:lnTo>
                  <a:pt x="120" y="167"/>
                </a:lnTo>
                <a:lnTo>
                  <a:pt x="120" y="167"/>
                </a:lnTo>
                <a:cubicBezTo>
                  <a:pt x="120" y="172"/>
                  <a:pt x="116" y="176"/>
                  <a:pt x="112" y="176"/>
                </a:cubicBezTo>
                <a:lnTo>
                  <a:pt x="56" y="176"/>
                </a:lnTo>
                <a:lnTo>
                  <a:pt x="56" y="176"/>
                </a:lnTo>
                <a:cubicBezTo>
                  <a:pt x="51" y="176"/>
                  <a:pt x="47" y="172"/>
                  <a:pt x="47" y="167"/>
                </a:cubicBezTo>
                <a:lnTo>
                  <a:pt x="47" y="163"/>
                </a:lnTo>
                <a:lnTo>
                  <a:pt x="47" y="163"/>
                </a:lnTo>
                <a:cubicBezTo>
                  <a:pt x="47" y="159"/>
                  <a:pt x="51" y="155"/>
                  <a:pt x="56" y="155"/>
                </a:cubicBezTo>
                <a:lnTo>
                  <a:pt x="112" y="155"/>
                </a:lnTo>
                <a:lnTo>
                  <a:pt x="112" y="155"/>
                </a:lnTo>
                <a:cubicBezTo>
                  <a:pt x="116" y="155"/>
                  <a:pt x="120" y="159"/>
                  <a:pt x="120" y="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Freeform 264"/>
          <p:cNvSpPr>
            <a:spLocks noChangeArrowheads="1"/>
          </p:cNvSpPr>
          <p:nvPr/>
        </p:nvSpPr>
        <p:spPr bwMode="auto">
          <a:xfrm>
            <a:off x="6837812" y="2731402"/>
            <a:ext cx="290086" cy="301690"/>
          </a:xfrm>
          <a:custGeom>
            <a:avLst/>
            <a:gdLst>
              <a:gd name="T0" fmla="*/ 83 w 219"/>
              <a:gd name="T1" fmla="*/ 155 h 231"/>
              <a:gd name="T2" fmla="*/ 63 w 219"/>
              <a:gd name="T3" fmla="*/ 162 h 231"/>
              <a:gd name="T4" fmla="*/ 63 w 219"/>
              <a:gd name="T5" fmla="*/ 176 h 231"/>
              <a:gd name="T6" fmla="*/ 50 w 219"/>
              <a:gd name="T7" fmla="*/ 162 h 231"/>
              <a:gd name="T8" fmla="*/ 36 w 219"/>
              <a:gd name="T9" fmla="*/ 162 h 231"/>
              <a:gd name="T10" fmla="*/ 50 w 219"/>
              <a:gd name="T11" fmla="*/ 149 h 231"/>
              <a:gd name="T12" fmla="*/ 50 w 219"/>
              <a:gd name="T13" fmla="*/ 135 h 231"/>
              <a:gd name="T14" fmla="*/ 63 w 219"/>
              <a:gd name="T15" fmla="*/ 149 h 231"/>
              <a:gd name="T16" fmla="*/ 77 w 219"/>
              <a:gd name="T17" fmla="*/ 149 h 231"/>
              <a:gd name="T18" fmla="*/ 218 w 219"/>
              <a:gd name="T19" fmla="*/ 155 h 231"/>
              <a:gd name="T20" fmla="*/ 120 w 219"/>
              <a:gd name="T21" fmla="*/ 187 h 231"/>
              <a:gd name="T22" fmla="*/ 101 w 219"/>
              <a:gd name="T23" fmla="*/ 187 h 231"/>
              <a:gd name="T24" fmla="*/ 2 w 219"/>
              <a:gd name="T25" fmla="*/ 155 h 231"/>
              <a:gd name="T26" fmla="*/ 51 w 219"/>
              <a:gd name="T27" fmla="*/ 102 h 231"/>
              <a:gd name="T28" fmla="*/ 97 w 219"/>
              <a:gd name="T29" fmla="*/ 101 h 231"/>
              <a:gd name="T30" fmla="*/ 97 w 219"/>
              <a:gd name="T31" fmla="*/ 97 h 231"/>
              <a:gd name="T32" fmla="*/ 106 w 219"/>
              <a:gd name="T33" fmla="*/ 93 h 231"/>
              <a:gd name="T34" fmla="*/ 69 w 219"/>
              <a:gd name="T35" fmla="*/ 65 h 231"/>
              <a:gd name="T36" fmla="*/ 30 w 219"/>
              <a:gd name="T37" fmla="*/ 65 h 231"/>
              <a:gd name="T38" fmla="*/ 4 w 219"/>
              <a:gd name="T39" fmla="*/ 39 h 231"/>
              <a:gd name="T40" fmla="*/ 30 w 219"/>
              <a:gd name="T41" fmla="*/ 13 h 231"/>
              <a:gd name="T42" fmla="*/ 140 w 219"/>
              <a:gd name="T43" fmla="*/ 8 h 231"/>
              <a:gd name="T44" fmla="*/ 149 w 219"/>
              <a:gd name="T45" fmla="*/ 0 h 231"/>
              <a:gd name="T46" fmla="*/ 186 w 219"/>
              <a:gd name="T47" fmla="*/ 5 h 231"/>
              <a:gd name="T48" fmla="*/ 200 w 219"/>
              <a:gd name="T49" fmla="*/ 29 h 231"/>
              <a:gd name="T50" fmla="*/ 186 w 219"/>
              <a:gd name="T51" fmla="*/ 34 h 231"/>
              <a:gd name="T52" fmla="*/ 149 w 219"/>
              <a:gd name="T53" fmla="*/ 34 h 231"/>
              <a:gd name="T54" fmla="*/ 140 w 219"/>
              <a:gd name="T55" fmla="*/ 21 h 231"/>
              <a:gd name="T56" fmla="*/ 30 w 219"/>
              <a:gd name="T57" fmla="*/ 21 h 231"/>
              <a:gd name="T58" fmla="*/ 69 w 219"/>
              <a:gd name="T59" fmla="*/ 56 h 231"/>
              <a:gd name="T60" fmla="*/ 69 w 219"/>
              <a:gd name="T61" fmla="*/ 56 h 231"/>
              <a:gd name="T62" fmla="*/ 122 w 219"/>
              <a:gd name="T63" fmla="*/ 93 h 231"/>
              <a:gd name="T64" fmla="*/ 127 w 219"/>
              <a:gd name="T65" fmla="*/ 97 h 231"/>
              <a:gd name="T66" fmla="*/ 169 w 219"/>
              <a:gd name="T67" fmla="*/ 101 h 231"/>
              <a:gd name="T68" fmla="*/ 169 w 219"/>
              <a:gd name="T69" fmla="*/ 102 h 231"/>
              <a:gd name="T70" fmla="*/ 210 w 219"/>
              <a:gd name="T71" fmla="*/ 155 h 231"/>
              <a:gd name="T72" fmla="*/ 164 w 219"/>
              <a:gd name="T73" fmla="*/ 110 h 231"/>
              <a:gd name="T74" fmla="*/ 56 w 219"/>
              <a:gd name="T75" fmla="*/ 110 h 231"/>
              <a:gd name="T76" fmla="*/ 17 w 219"/>
              <a:gd name="T77" fmla="*/ 178 h 231"/>
              <a:gd name="T78" fmla="*/ 95 w 219"/>
              <a:gd name="T79" fmla="*/ 180 h 231"/>
              <a:gd name="T80" fmla="*/ 124 w 219"/>
              <a:gd name="T81" fmla="*/ 178 h 231"/>
              <a:gd name="T82" fmla="*/ 125 w 219"/>
              <a:gd name="T83" fmla="*/ 180 h 231"/>
              <a:gd name="T84" fmla="*/ 164 w 219"/>
              <a:gd name="T85" fmla="*/ 166 h 231"/>
              <a:gd name="T86" fmla="*/ 158 w 219"/>
              <a:gd name="T87" fmla="*/ 180 h 231"/>
              <a:gd name="T88" fmla="*/ 172 w 219"/>
              <a:gd name="T89" fmla="*/ 174 h 231"/>
              <a:gd name="T90" fmla="*/ 164 w 219"/>
              <a:gd name="T91" fmla="*/ 166 h 231"/>
              <a:gd name="T92" fmla="*/ 164 w 219"/>
              <a:gd name="T93" fmla="*/ 129 h 231"/>
              <a:gd name="T94" fmla="*/ 158 w 219"/>
              <a:gd name="T95" fmla="*/ 143 h 231"/>
              <a:gd name="T96" fmla="*/ 172 w 219"/>
              <a:gd name="T97" fmla="*/ 137 h 231"/>
              <a:gd name="T98" fmla="*/ 146 w 219"/>
              <a:gd name="T99" fmla="*/ 148 h 231"/>
              <a:gd name="T100" fmla="*/ 140 w 219"/>
              <a:gd name="T101" fmla="*/ 161 h 231"/>
              <a:gd name="T102" fmla="*/ 154 w 219"/>
              <a:gd name="T103" fmla="*/ 155 h 231"/>
              <a:gd name="T104" fmla="*/ 146 w 219"/>
              <a:gd name="T105" fmla="*/ 148 h 231"/>
              <a:gd name="T106" fmla="*/ 182 w 219"/>
              <a:gd name="T107" fmla="*/ 148 h 231"/>
              <a:gd name="T108" fmla="*/ 176 w 219"/>
              <a:gd name="T109" fmla="*/ 161 h 231"/>
              <a:gd name="T110" fmla="*/ 190 w 219"/>
              <a:gd name="T111" fmla="*/ 15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9" h="231">
                <a:moveTo>
                  <a:pt x="83" y="155"/>
                </a:moveTo>
                <a:lnTo>
                  <a:pt x="83" y="155"/>
                </a:lnTo>
                <a:cubicBezTo>
                  <a:pt x="83" y="159"/>
                  <a:pt x="81" y="162"/>
                  <a:pt x="77" y="162"/>
                </a:cubicBezTo>
                <a:lnTo>
                  <a:pt x="63" y="162"/>
                </a:lnTo>
                <a:lnTo>
                  <a:pt x="63" y="176"/>
                </a:lnTo>
                <a:lnTo>
                  <a:pt x="63" y="176"/>
                </a:lnTo>
                <a:cubicBezTo>
                  <a:pt x="63" y="184"/>
                  <a:pt x="50" y="184"/>
                  <a:pt x="50" y="176"/>
                </a:cubicBezTo>
                <a:lnTo>
                  <a:pt x="50" y="162"/>
                </a:lnTo>
                <a:lnTo>
                  <a:pt x="36" y="162"/>
                </a:lnTo>
                <a:lnTo>
                  <a:pt x="36" y="162"/>
                </a:lnTo>
                <a:cubicBezTo>
                  <a:pt x="28" y="162"/>
                  <a:pt x="28" y="149"/>
                  <a:pt x="36" y="149"/>
                </a:cubicBezTo>
                <a:lnTo>
                  <a:pt x="50" y="149"/>
                </a:lnTo>
                <a:lnTo>
                  <a:pt x="50" y="135"/>
                </a:lnTo>
                <a:lnTo>
                  <a:pt x="50" y="135"/>
                </a:lnTo>
                <a:cubicBezTo>
                  <a:pt x="50" y="127"/>
                  <a:pt x="63" y="127"/>
                  <a:pt x="63" y="135"/>
                </a:cubicBezTo>
                <a:lnTo>
                  <a:pt x="63" y="149"/>
                </a:lnTo>
                <a:lnTo>
                  <a:pt x="77" y="149"/>
                </a:lnTo>
                <a:lnTo>
                  <a:pt x="77" y="149"/>
                </a:lnTo>
                <a:cubicBezTo>
                  <a:pt x="81" y="149"/>
                  <a:pt x="83" y="152"/>
                  <a:pt x="83" y="155"/>
                </a:cubicBezTo>
                <a:close/>
                <a:moveTo>
                  <a:pt x="218" y="155"/>
                </a:moveTo>
                <a:lnTo>
                  <a:pt x="218" y="155"/>
                </a:lnTo>
                <a:cubicBezTo>
                  <a:pt x="218" y="209"/>
                  <a:pt x="150" y="230"/>
                  <a:pt x="120" y="187"/>
                </a:cubicBezTo>
                <a:lnTo>
                  <a:pt x="101" y="187"/>
                </a:lnTo>
                <a:lnTo>
                  <a:pt x="101" y="187"/>
                </a:lnTo>
                <a:cubicBezTo>
                  <a:pt x="71" y="230"/>
                  <a:pt x="2" y="209"/>
                  <a:pt x="2" y="155"/>
                </a:cubicBezTo>
                <a:lnTo>
                  <a:pt x="2" y="155"/>
                </a:lnTo>
                <a:cubicBezTo>
                  <a:pt x="3" y="128"/>
                  <a:pt x="24" y="105"/>
                  <a:pt x="51" y="102"/>
                </a:cubicBezTo>
                <a:lnTo>
                  <a:pt x="51" y="102"/>
                </a:lnTo>
                <a:lnTo>
                  <a:pt x="56" y="101"/>
                </a:lnTo>
                <a:lnTo>
                  <a:pt x="97" y="101"/>
                </a:lnTo>
                <a:lnTo>
                  <a:pt x="97" y="97"/>
                </a:lnTo>
                <a:lnTo>
                  <a:pt x="97" y="97"/>
                </a:lnTo>
                <a:cubicBezTo>
                  <a:pt x="97" y="95"/>
                  <a:pt x="99" y="93"/>
                  <a:pt x="101" y="93"/>
                </a:cubicBezTo>
                <a:lnTo>
                  <a:pt x="106" y="93"/>
                </a:lnTo>
                <a:lnTo>
                  <a:pt x="106" y="93"/>
                </a:lnTo>
                <a:cubicBezTo>
                  <a:pt x="102" y="77"/>
                  <a:pt x="87" y="65"/>
                  <a:pt x="69" y="65"/>
                </a:cubicBezTo>
                <a:lnTo>
                  <a:pt x="69" y="65"/>
                </a:lnTo>
                <a:lnTo>
                  <a:pt x="30" y="65"/>
                </a:lnTo>
                <a:lnTo>
                  <a:pt x="30" y="65"/>
                </a:lnTo>
                <a:cubicBezTo>
                  <a:pt x="15" y="65"/>
                  <a:pt x="4" y="53"/>
                  <a:pt x="4" y="39"/>
                </a:cubicBezTo>
                <a:lnTo>
                  <a:pt x="4" y="39"/>
                </a:lnTo>
                <a:cubicBezTo>
                  <a:pt x="4" y="24"/>
                  <a:pt x="15" y="13"/>
                  <a:pt x="30" y="13"/>
                </a:cubicBezTo>
                <a:lnTo>
                  <a:pt x="140" y="13"/>
                </a:lnTo>
                <a:lnTo>
                  <a:pt x="140" y="8"/>
                </a:lnTo>
                <a:lnTo>
                  <a:pt x="140" y="8"/>
                </a:lnTo>
                <a:cubicBezTo>
                  <a:pt x="140" y="3"/>
                  <a:pt x="144" y="0"/>
                  <a:pt x="149" y="0"/>
                </a:cubicBezTo>
                <a:lnTo>
                  <a:pt x="186" y="0"/>
                </a:lnTo>
                <a:lnTo>
                  <a:pt x="186" y="5"/>
                </a:lnTo>
                <a:lnTo>
                  <a:pt x="200" y="5"/>
                </a:lnTo>
                <a:lnTo>
                  <a:pt x="200" y="29"/>
                </a:lnTo>
                <a:lnTo>
                  <a:pt x="186" y="29"/>
                </a:lnTo>
                <a:lnTo>
                  <a:pt x="186" y="34"/>
                </a:lnTo>
                <a:lnTo>
                  <a:pt x="149" y="34"/>
                </a:lnTo>
                <a:lnTo>
                  <a:pt x="149" y="34"/>
                </a:lnTo>
                <a:cubicBezTo>
                  <a:pt x="144" y="34"/>
                  <a:pt x="140" y="30"/>
                  <a:pt x="140" y="26"/>
                </a:cubicBezTo>
                <a:lnTo>
                  <a:pt x="140" y="21"/>
                </a:lnTo>
                <a:lnTo>
                  <a:pt x="30" y="21"/>
                </a:lnTo>
                <a:lnTo>
                  <a:pt x="30" y="21"/>
                </a:lnTo>
                <a:cubicBezTo>
                  <a:pt x="6" y="21"/>
                  <a:pt x="6" y="56"/>
                  <a:pt x="30" y="56"/>
                </a:cubicBezTo>
                <a:lnTo>
                  <a:pt x="69" y="56"/>
                </a:lnTo>
                <a:lnTo>
                  <a:pt x="69" y="56"/>
                </a:lnTo>
                <a:lnTo>
                  <a:pt x="69" y="56"/>
                </a:lnTo>
                <a:cubicBezTo>
                  <a:pt x="91" y="56"/>
                  <a:pt x="110" y="72"/>
                  <a:pt x="115" y="93"/>
                </a:cubicBezTo>
                <a:lnTo>
                  <a:pt x="122" y="93"/>
                </a:lnTo>
                <a:lnTo>
                  <a:pt x="122" y="93"/>
                </a:lnTo>
                <a:cubicBezTo>
                  <a:pt x="125" y="93"/>
                  <a:pt x="127" y="95"/>
                  <a:pt x="127" y="97"/>
                </a:cubicBezTo>
                <a:lnTo>
                  <a:pt x="127" y="101"/>
                </a:lnTo>
                <a:lnTo>
                  <a:pt x="169" y="101"/>
                </a:lnTo>
                <a:lnTo>
                  <a:pt x="169" y="102"/>
                </a:lnTo>
                <a:lnTo>
                  <a:pt x="169" y="102"/>
                </a:lnTo>
                <a:cubicBezTo>
                  <a:pt x="196" y="104"/>
                  <a:pt x="218" y="128"/>
                  <a:pt x="218" y="155"/>
                </a:cubicBezTo>
                <a:close/>
                <a:moveTo>
                  <a:pt x="210" y="155"/>
                </a:moveTo>
                <a:lnTo>
                  <a:pt x="210" y="155"/>
                </a:lnTo>
                <a:cubicBezTo>
                  <a:pt x="210" y="131"/>
                  <a:pt x="190" y="110"/>
                  <a:pt x="164" y="110"/>
                </a:cubicBezTo>
                <a:lnTo>
                  <a:pt x="162" y="110"/>
                </a:lnTo>
                <a:lnTo>
                  <a:pt x="56" y="110"/>
                </a:lnTo>
                <a:lnTo>
                  <a:pt x="56" y="110"/>
                </a:lnTo>
                <a:cubicBezTo>
                  <a:pt x="21" y="111"/>
                  <a:pt x="0" y="148"/>
                  <a:pt x="17" y="178"/>
                </a:cubicBezTo>
                <a:lnTo>
                  <a:pt x="17" y="178"/>
                </a:lnTo>
                <a:cubicBezTo>
                  <a:pt x="34" y="208"/>
                  <a:pt x="77" y="209"/>
                  <a:pt x="95" y="180"/>
                </a:cubicBezTo>
                <a:lnTo>
                  <a:pt x="96" y="178"/>
                </a:lnTo>
                <a:lnTo>
                  <a:pt x="124" y="178"/>
                </a:lnTo>
                <a:lnTo>
                  <a:pt x="125" y="180"/>
                </a:lnTo>
                <a:lnTo>
                  <a:pt x="125" y="180"/>
                </a:lnTo>
                <a:cubicBezTo>
                  <a:pt x="150" y="219"/>
                  <a:pt x="210" y="202"/>
                  <a:pt x="210" y="155"/>
                </a:cubicBezTo>
                <a:close/>
                <a:moveTo>
                  <a:pt x="164" y="166"/>
                </a:moveTo>
                <a:lnTo>
                  <a:pt x="164" y="166"/>
                </a:lnTo>
                <a:cubicBezTo>
                  <a:pt x="156" y="166"/>
                  <a:pt x="153" y="175"/>
                  <a:pt x="158" y="180"/>
                </a:cubicBezTo>
                <a:lnTo>
                  <a:pt x="158" y="180"/>
                </a:lnTo>
                <a:cubicBezTo>
                  <a:pt x="163" y="185"/>
                  <a:pt x="172" y="181"/>
                  <a:pt x="172" y="174"/>
                </a:cubicBezTo>
                <a:lnTo>
                  <a:pt x="172" y="174"/>
                </a:lnTo>
                <a:cubicBezTo>
                  <a:pt x="172" y="169"/>
                  <a:pt x="169" y="166"/>
                  <a:pt x="164" y="166"/>
                </a:cubicBezTo>
                <a:close/>
                <a:moveTo>
                  <a:pt x="164" y="129"/>
                </a:moveTo>
                <a:lnTo>
                  <a:pt x="164" y="129"/>
                </a:lnTo>
                <a:cubicBezTo>
                  <a:pt x="156" y="129"/>
                  <a:pt x="153" y="138"/>
                  <a:pt x="158" y="143"/>
                </a:cubicBezTo>
                <a:lnTo>
                  <a:pt x="158" y="143"/>
                </a:lnTo>
                <a:cubicBezTo>
                  <a:pt x="163" y="148"/>
                  <a:pt x="172" y="144"/>
                  <a:pt x="172" y="137"/>
                </a:cubicBezTo>
                <a:lnTo>
                  <a:pt x="172" y="137"/>
                </a:lnTo>
                <a:cubicBezTo>
                  <a:pt x="172" y="133"/>
                  <a:pt x="169" y="129"/>
                  <a:pt x="164" y="129"/>
                </a:cubicBezTo>
                <a:close/>
                <a:moveTo>
                  <a:pt x="146" y="148"/>
                </a:moveTo>
                <a:lnTo>
                  <a:pt x="146" y="148"/>
                </a:lnTo>
                <a:cubicBezTo>
                  <a:pt x="138" y="148"/>
                  <a:pt x="135" y="156"/>
                  <a:pt x="140" y="161"/>
                </a:cubicBezTo>
                <a:lnTo>
                  <a:pt x="140" y="161"/>
                </a:lnTo>
                <a:cubicBezTo>
                  <a:pt x="145" y="166"/>
                  <a:pt x="154" y="163"/>
                  <a:pt x="154" y="155"/>
                </a:cubicBezTo>
                <a:lnTo>
                  <a:pt x="154" y="155"/>
                </a:lnTo>
                <a:cubicBezTo>
                  <a:pt x="154" y="151"/>
                  <a:pt x="150" y="148"/>
                  <a:pt x="146" y="148"/>
                </a:cubicBezTo>
                <a:close/>
                <a:moveTo>
                  <a:pt x="182" y="148"/>
                </a:moveTo>
                <a:lnTo>
                  <a:pt x="182" y="148"/>
                </a:lnTo>
                <a:cubicBezTo>
                  <a:pt x="175" y="148"/>
                  <a:pt x="172" y="156"/>
                  <a:pt x="176" y="161"/>
                </a:cubicBezTo>
                <a:lnTo>
                  <a:pt x="176" y="161"/>
                </a:lnTo>
                <a:cubicBezTo>
                  <a:pt x="182" y="166"/>
                  <a:pt x="190" y="163"/>
                  <a:pt x="190" y="155"/>
                </a:cubicBezTo>
                <a:lnTo>
                  <a:pt x="190" y="155"/>
                </a:lnTo>
                <a:cubicBezTo>
                  <a:pt x="190" y="151"/>
                  <a:pt x="187" y="148"/>
                  <a:pt x="182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Freeform 265"/>
          <p:cNvSpPr>
            <a:spLocks noChangeArrowheads="1"/>
          </p:cNvSpPr>
          <p:nvPr/>
        </p:nvSpPr>
        <p:spPr bwMode="auto">
          <a:xfrm>
            <a:off x="9228124" y="2731402"/>
            <a:ext cx="290086" cy="278483"/>
          </a:xfrm>
          <a:custGeom>
            <a:avLst/>
            <a:gdLst>
              <a:gd name="T0" fmla="*/ 69 w 219"/>
              <a:gd name="T1" fmla="*/ 57 h 210"/>
              <a:gd name="T2" fmla="*/ 30 w 219"/>
              <a:gd name="T3" fmla="*/ 22 h 210"/>
              <a:gd name="T4" fmla="*/ 148 w 219"/>
              <a:gd name="T5" fmla="*/ 35 h 210"/>
              <a:gd name="T6" fmla="*/ 200 w 219"/>
              <a:gd name="T7" fmla="*/ 6 h 210"/>
              <a:gd name="T8" fmla="*/ 148 w 219"/>
              <a:gd name="T9" fmla="*/ 0 h 210"/>
              <a:gd name="T10" fmla="*/ 30 w 219"/>
              <a:gd name="T11" fmla="*/ 13 h 210"/>
              <a:gd name="T12" fmla="*/ 69 w 219"/>
              <a:gd name="T13" fmla="*/ 66 h 210"/>
              <a:gd name="T14" fmla="*/ 21 w 219"/>
              <a:gd name="T15" fmla="*/ 81 h 210"/>
              <a:gd name="T16" fmla="*/ 0 w 219"/>
              <a:gd name="T17" fmla="*/ 188 h 210"/>
              <a:gd name="T18" fmla="*/ 218 w 219"/>
              <a:gd name="T19" fmla="*/ 188 h 210"/>
              <a:gd name="T20" fmla="*/ 209 w 219"/>
              <a:gd name="T21" fmla="*/ 188 h 210"/>
              <a:gd name="T22" fmla="*/ 21 w 219"/>
              <a:gd name="T23" fmla="*/ 201 h 210"/>
              <a:gd name="T24" fmla="*/ 21 w 219"/>
              <a:gd name="T25" fmla="*/ 89 h 210"/>
              <a:gd name="T26" fmla="*/ 209 w 219"/>
              <a:gd name="T27" fmla="*/ 188 h 210"/>
              <a:gd name="T28" fmla="*/ 41 w 219"/>
              <a:gd name="T29" fmla="*/ 125 h 210"/>
              <a:gd name="T30" fmla="*/ 24 w 219"/>
              <a:gd name="T31" fmla="*/ 108 h 210"/>
              <a:gd name="T32" fmla="*/ 41 w 219"/>
              <a:gd name="T33" fmla="*/ 101 h 210"/>
              <a:gd name="T34" fmla="*/ 61 w 219"/>
              <a:gd name="T35" fmla="*/ 108 h 210"/>
              <a:gd name="T36" fmla="*/ 84 w 219"/>
              <a:gd name="T37" fmla="*/ 108 h 210"/>
              <a:gd name="T38" fmla="*/ 67 w 219"/>
              <a:gd name="T39" fmla="*/ 125 h 210"/>
              <a:gd name="T40" fmla="*/ 97 w 219"/>
              <a:gd name="T41" fmla="*/ 108 h 210"/>
              <a:gd name="T42" fmla="*/ 114 w 219"/>
              <a:gd name="T43" fmla="*/ 101 h 210"/>
              <a:gd name="T44" fmla="*/ 114 w 219"/>
              <a:gd name="T45" fmla="*/ 125 h 210"/>
              <a:gd name="T46" fmla="*/ 157 w 219"/>
              <a:gd name="T47" fmla="*/ 108 h 210"/>
              <a:gd name="T48" fmla="*/ 140 w 219"/>
              <a:gd name="T49" fmla="*/ 125 h 210"/>
              <a:gd name="T50" fmla="*/ 134 w 219"/>
              <a:gd name="T51" fmla="*/ 108 h 210"/>
              <a:gd name="T52" fmla="*/ 157 w 219"/>
              <a:gd name="T53" fmla="*/ 108 h 210"/>
              <a:gd name="T54" fmla="*/ 187 w 219"/>
              <a:gd name="T55" fmla="*/ 125 h 210"/>
              <a:gd name="T56" fmla="*/ 171 w 219"/>
              <a:gd name="T57" fmla="*/ 108 h 210"/>
              <a:gd name="T58" fmla="*/ 187 w 219"/>
              <a:gd name="T59" fmla="*/ 101 h 210"/>
              <a:gd name="T60" fmla="*/ 48 w 219"/>
              <a:gd name="T61" fmla="*/ 149 h 210"/>
              <a:gd name="T62" fmla="*/ 24 w 219"/>
              <a:gd name="T63" fmla="*/ 149 h 210"/>
              <a:gd name="T64" fmla="*/ 41 w 219"/>
              <a:gd name="T65" fmla="*/ 133 h 210"/>
              <a:gd name="T66" fmla="*/ 61 w 219"/>
              <a:gd name="T67" fmla="*/ 139 h 210"/>
              <a:gd name="T68" fmla="*/ 78 w 219"/>
              <a:gd name="T69" fmla="*/ 133 h 210"/>
              <a:gd name="T70" fmla="*/ 78 w 219"/>
              <a:gd name="T71" fmla="*/ 156 h 210"/>
              <a:gd name="T72" fmla="*/ 97 w 219"/>
              <a:gd name="T73" fmla="*/ 149 h 210"/>
              <a:gd name="T74" fmla="*/ 114 w 219"/>
              <a:gd name="T75" fmla="*/ 133 h 210"/>
              <a:gd name="T76" fmla="*/ 121 w 219"/>
              <a:gd name="T77" fmla="*/ 149 h 210"/>
              <a:gd name="T78" fmla="*/ 97 w 219"/>
              <a:gd name="T79" fmla="*/ 149 h 210"/>
              <a:gd name="T80" fmla="*/ 150 w 219"/>
              <a:gd name="T81" fmla="*/ 156 h 210"/>
              <a:gd name="T82" fmla="*/ 134 w 219"/>
              <a:gd name="T83" fmla="*/ 139 h 210"/>
              <a:gd name="T84" fmla="*/ 150 w 219"/>
              <a:gd name="T85" fmla="*/ 133 h 210"/>
              <a:gd name="T86" fmla="*/ 194 w 219"/>
              <a:gd name="T87" fmla="*/ 149 h 210"/>
              <a:gd name="T88" fmla="*/ 171 w 219"/>
              <a:gd name="T89" fmla="*/ 149 h 210"/>
              <a:gd name="T90" fmla="*/ 187 w 219"/>
              <a:gd name="T91" fmla="*/ 133 h 210"/>
              <a:gd name="T92" fmla="*/ 48 w 219"/>
              <a:gd name="T93" fmla="*/ 181 h 210"/>
              <a:gd name="T94" fmla="*/ 31 w 219"/>
              <a:gd name="T95" fmla="*/ 187 h 210"/>
              <a:gd name="T96" fmla="*/ 31 w 219"/>
              <a:gd name="T97" fmla="*/ 164 h 210"/>
              <a:gd name="T98" fmla="*/ 194 w 219"/>
              <a:gd name="T99" fmla="*/ 171 h 210"/>
              <a:gd name="T100" fmla="*/ 177 w 219"/>
              <a:gd name="T101" fmla="*/ 187 h 210"/>
              <a:gd name="T102" fmla="*/ 171 w 219"/>
              <a:gd name="T103" fmla="*/ 171 h 210"/>
              <a:gd name="T104" fmla="*/ 194 w 219"/>
              <a:gd name="T105" fmla="*/ 171 h 210"/>
              <a:gd name="T106" fmla="*/ 150 w 219"/>
              <a:gd name="T107" fmla="*/ 187 h 210"/>
              <a:gd name="T108" fmla="*/ 61 w 219"/>
              <a:gd name="T109" fmla="*/ 171 h 210"/>
              <a:gd name="T110" fmla="*/ 150 w 219"/>
              <a:gd name="T111" fmla="*/ 16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9" h="210">
                <a:moveTo>
                  <a:pt x="197" y="81"/>
                </a:moveTo>
                <a:lnTo>
                  <a:pt x="109" y="81"/>
                </a:lnTo>
                <a:lnTo>
                  <a:pt x="109" y="81"/>
                </a:lnTo>
                <a:cubicBezTo>
                  <a:pt x="101" y="66"/>
                  <a:pt x="86" y="57"/>
                  <a:pt x="69" y="57"/>
                </a:cubicBezTo>
                <a:lnTo>
                  <a:pt x="69" y="57"/>
                </a:lnTo>
                <a:lnTo>
                  <a:pt x="30" y="57"/>
                </a:lnTo>
                <a:lnTo>
                  <a:pt x="30" y="57"/>
                </a:lnTo>
                <a:cubicBezTo>
                  <a:pt x="6" y="57"/>
                  <a:pt x="6" y="22"/>
                  <a:pt x="30" y="22"/>
                </a:cubicBezTo>
                <a:lnTo>
                  <a:pt x="140" y="22"/>
                </a:lnTo>
                <a:lnTo>
                  <a:pt x="140" y="26"/>
                </a:lnTo>
                <a:lnTo>
                  <a:pt x="140" y="26"/>
                </a:lnTo>
                <a:cubicBezTo>
                  <a:pt x="140" y="31"/>
                  <a:pt x="144" y="35"/>
                  <a:pt x="148" y="35"/>
                </a:cubicBezTo>
                <a:lnTo>
                  <a:pt x="186" y="35"/>
                </a:lnTo>
                <a:lnTo>
                  <a:pt x="186" y="29"/>
                </a:lnTo>
                <a:lnTo>
                  <a:pt x="200" y="29"/>
                </a:lnTo>
                <a:lnTo>
                  <a:pt x="200" y="6"/>
                </a:lnTo>
                <a:lnTo>
                  <a:pt x="186" y="6"/>
                </a:lnTo>
                <a:lnTo>
                  <a:pt x="186" y="0"/>
                </a:lnTo>
                <a:lnTo>
                  <a:pt x="148" y="0"/>
                </a:lnTo>
                <a:lnTo>
                  <a:pt x="148" y="0"/>
                </a:lnTo>
                <a:cubicBezTo>
                  <a:pt x="144" y="0"/>
                  <a:pt x="140" y="4"/>
                  <a:pt x="140" y="9"/>
                </a:cubicBezTo>
                <a:lnTo>
                  <a:pt x="140" y="13"/>
                </a:lnTo>
                <a:lnTo>
                  <a:pt x="30" y="13"/>
                </a:lnTo>
                <a:lnTo>
                  <a:pt x="30" y="13"/>
                </a:lnTo>
                <a:cubicBezTo>
                  <a:pt x="16" y="13"/>
                  <a:pt x="4" y="25"/>
                  <a:pt x="4" y="39"/>
                </a:cubicBezTo>
                <a:lnTo>
                  <a:pt x="4" y="39"/>
                </a:lnTo>
                <a:cubicBezTo>
                  <a:pt x="4" y="54"/>
                  <a:pt x="16" y="66"/>
                  <a:pt x="30" y="66"/>
                </a:cubicBezTo>
                <a:lnTo>
                  <a:pt x="69" y="66"/>
                </a:lnTo>
                <a:lnTo>
                  <a:pt x="69" y="66"/>
                </a:lnTo>
                <a:lnTo>
                  <a:pt x="69" y="66"/>
                </a:lnTo>
                <a:cubicBezTo>
                  <a:pt x="81" y="66"/>
                  <a:pt x="92" y="71"/>
                  <a:pt x="99" y="81"/>
                </a:cubicBezTo>
                <a:lnTo>
                  <a:pt x="21" y="81"/>
                </a:lnTo>
                <a:lnTo>
                  <a:pt x="21" y="81"/>
                </a:lnTo>
                <a:cubicBezTo>
                  <a:pt x="10" y="81"/>
                  <a:pt x="0" y="90"/>
                  <a:pt x="0" y="100"/>
                </a:cubicBezTo>
                <a:lnTo>
                  <a:pt x="0" y="188"/>
                </a:lnTo>
                <a:lnTo>
                  <a:pt x="0" y="188"/>
                </a:lnTo>
                <a:cubicBezTo>
                  <a:pt x="0" y="200"/>
                  <a:pt x="10" y="209"/>
                  <a:pt x="21" y="209"/>
                </a:cubicBezTo>
                <a:lnTo>
                  <a:pt x="197" y="209"/>
                </a:lnTo>
                <a:lnTo>
                  <a:pt x="197" y="209"/>
                </a:lnTo>
                <a:cubicBezTo>
                  <a:pt x="208" y="209"/>
                  <a:pt x="218" y="200"/>
                  <a:pt x="218" y="188"/>
                </a:cubicBezTo>
                <a:lnTo>
                  <a:pt x="218" y="100"/>
                </a:lnTo>
                <a:lnTo>
                  <a:pt x="218" y="100"/>
                </a:lnTo>
                <a:cubicBezTo>
                  <a:pt x="218" y="90"/>
                  <a:pt x="208" y="81"/>
                  <a:pt x="197" y="81"/>
                </a:cubicBezTo>
                <a:close/>
                <a:moveTo>
                  <a:pt x="209" y="188"/>
                </a:moveTo>
                <a:lnTo>
                  <a:pt x="209" y="188"/>
                </a:lnTo>
                <a:cubicBezTo>
                  <a:pt x="209" y="195"/>
                  <a:pt x="204" y="201"/>
                  <a:pt x="197" y="201"/>
                </a:cubicBezTo>
                <a:lnTo>
                  <a:pt x="21" y="201"/>
                </a:lnTo>
                <a:lnTo>
                  <a:pt x="21" y="201"/>
                </a:lnTo>
                <a:cubicBezTo>
                  <a:pt x="14" y="201"/>
                  <a:pt x="8" y="195"/>
                  <a:pt x="8" y="188"/>
                </a:cubicBezTo>
                <a:lnTo>
                  <a:pt x="8" y="100"/>
                </a:lnTo>
                <a:lnTo>
                  <a:pt x="8" y="100"/>
                </a:lnTo>
                <a:cubicBezTo>
                  <a:pt x="8" y="95"/>
                  <a:pt x="14" y="89"/>
                  <a:pt x="21" y="89"/>
                </a:cubicBezTo>
                <a:lnTo>
                  <a:pt x="197" y="89"/>
                </a:lnTo>
                <a:lnTo>
                  <a:pt x="197" y="89"/>
                </a:lnTo>
                <a:cubicBezTo>
                  <a:pt x="204" y="89"/>
                  <a:pt x="209" y="95"/>
                  <a:pt x="209" y="100"/>
                </a:cubicBezTo>
                <a:lnTo>
                  <a:pt x="209" y="188"/>
                </a:lnTo>
                <a:close/>
                <a:moveTo>
                  <a:pt x="48" y="108"/>
                </a:moveTo>
                <a:lnTo>
                  <a:pt x="48" y="118"/>
                </a:lnTo>
                <a:lnTo>
                  <a:pt x="48" y="118"/>
                </a:lnTo>
                <a:cubicBezTo>
                  <a:pt x="48" y="122"/>
                  <a:pt x="45" y="125"/>
                  <a:pt x="41" y="125"/>
                </a:cubicBezTo>
                <a:lnTo>
                  <a:pt x="31" y="125"/>
                </a:lnTo>
                <a:lnTo>
                  <a:pt x="31" y="125"/>
                </a:lnTo>
                <a:cubicBezTo>
                  <a:pt x="27" y="125"/>
                  <a:pt x="24" y="122"/>
                  <a:pt x="24" y="118"/>
                </a:cubicBezTo>
                <a:lnTo>
                  <a:pt x="24" y="108"/>
                </a:lnTo>
                <a:lnTo>
                  <a:pt x="24" y="108"/>
                </a:lnTo>
                <a:cubicBezTo>
                  <a:pt x="24" y="104"/>
                  <a:pt x="27" y="101"/>
                  <a:pt x="31" y="101"/>
                </a:cubicBezTo>
                <a:lnTo>
                  <a:pt x="41" y="101"/>
                </a:lnTo>
                <a:lnTo>
                  <a:pt x="41" y="101"/>
                </a:lnTo>
                <a:cubicBezTo>
                  <a:pt x="45" y="101"/>
                  <a:pt x="48" y="104"/>
                  <a:pt x="48" y="108"/>
                </a:cubicBezTo>
                <a:close/>
                <a:moveTo>
                  <a:pt x="61" y="118"/>
                </a:moveTo>
                <a:lnTo>
                  <a:pt x="61" y="108"/>
                </a:lnTo>
                <a:lnTo>
                  <a:pt x="61" y="108"/>
                </a:lnTo>
                <a:cubicBezTo>
                  <a:pt x="61" y="104"/>
                  <a:pt x="64" y="101"/>
                  <a:pt x="67" y="101"/>
                </a:cubicBezTo>
                <a:lnTo>
                  <a:pt x="78" y="101"/>
                </a:lnTo>
                <a:lnTo>
                  <a:pt x="78" y="101"/>
                </a:lnTo>
                <a:cubicBezTo>
                  <a:pt x="81" y="101"/>
                  <a:pt x="84" y="104"/>
                  <a:pt x="84" y="108"/>
                </a:cubicBezTo>
                <a:lnTo>
                  <a:pt x="84" y="118"/>
                </a:lnTo>
                <a:lnTo>
                  <a:pt x="84" y="118"/>
                </a:lnTo>
                <a:cubicBezTo>
                  <a:pt x="84" y="122"/>
                  <a:pt x="81" y="125"/>
                  <a:pt x="78" y="125"/>
                </a:cubicBezTo>
                <a:lnTo>
                  <a:pt x="67" y="125"/>
                </a:lnTo>
                <a:lnTo>
                  <a:pt x="67" y="125"/>
                </a:lnTo>
                <a:cubicBezTo>
                  <a:pt x="64" y="125"/>
                  <a:pt x="61" y="122"/>
                  <a:pt x="61" y="118"/>
                </a:cubicBezTo>
                <a:close/>
                <a:moveTo>
                  <a:pt x="97" y="118"/>
                </a:moveTo>
                <a:lnTo>
                  <a:pt x="97" y="108"/>
                </a:lnTo>
                <a:lnTo>
                  <a:pt x="97" y="108"/>
                </a:lnTo>
                <a:cubicBezTo>
                  <a:pt x="97" y="104"/>
                  <a:pt x="100" y="101"/>
                  <a:pt x="104" y="101"/>
                </a:cubicBezTo>
                <a:lnTo>
                  <a:pt x="114" y="101"/>
                </a:lnTo>
                <a:lnTo>
                  <a:pt x="114" y="101"/>
                </a:lnTo>
                <a:cubicBezTo>
                  <a:pt x="118" y="101"/>
                  <a:pt x="121" y="104"/>
                  <a:pt x="121" y="108"/>
                </a:cubicBezTo>
                <a:lnTo>
                  <a:pt x="121" y="118"/>
                </a:lnTo>
                <a:lnTo>
                  <a:pt x="121" y="118"/>
                </a:lnTo>
                <a:cubicBezTo>
                  <a:pt x="121" y="122"/>
                  <a:pt x="118" y="125"/>
                  <a:pt x="114" y="125"/>
                </a:cubicBezTo>
                <a:lnTo>
                  <a:pt x="104" y="125"/>
                </a:lnTo>
                <a:lnTo>
                  <a:pt x="104" y="125"/>
                </a:lnTo>
                <a:cubicBezTo>
                  <a:pt x="100" y="125"/>
                  <a:pt x="97" y="122"/>
                  <a:pt x="97" y="118"/>
                </a:cubicBezTo>
                <a:close/>
                <a:moveTo>
                  <a:pt x="157" y="108"/>
                </a:moveTo>
                <a:lnTo>
                  <a:pt x="157" y="118"/>
                </a:lnTo>
                <a:lnTo>
                  <a:pt x="157" y="118"/>
                </a:lnTo>
                <a:cubicBezTo>
                  <a:pt x="157" y="122"/>
                  <a:pt x="154" y="125"/>
                  <a:pt x="150" y="125"/>
                </a:cubicBezTo>
                <a:lnTo>
                  <a:pt x="140" y="125"/>
                </a:lnTo>
                <a:lnTo>
                  <a:pt x="140" y="125"/>
                </a:lnTo>
                <a:cubicBezTo>
                  <a:pt x="137" y="125"/>
                  <a:pt x="134" y="122"/>
                  <a:pt x="134" y="118"/>
                </a:cubicBezTo>
                <a:lnTo>
                  <a:pt x="134" y="108"/>
                </a:lnTo>
                <a:lnTo>
                  <a:pt x="134" y="108"/>
                </a:lnTo>
                <a:cubicBezTo>
                  <a:pt x="134" y="104"/>
                  <a:pt x="137" y="101"/>
                  <a:pt x="140" y="101"/>
                </a:cubicBezTo>
                <a:lnTo>
                  <a:pt x="150" y="101"/>
                </a:lnTo>
                <a:lnTo>
                  <a:pt x="150" y="101"/>
                </a:lnTo>
                <a:cubicBezTo>
                  <a:pt x="154" y="101"/>
                  <a:pt x="157" y="104"/>
                  <a:pt x="157" y="108"/>
                </a:cubicBezTo>
                <a:close/>
                <a:moveTo>
                  <a:pt x="194" y="108"/>
                </a:moveTo>
                <a:lnTo>
                  <a:pt x="194" y="118"/>
                </a:lnTo>
                <a:lnTo>
                  <a:pt x="194" y="118"/>
                </a:lnTo>
                <a:cubicBezTo>
                  <a:pt x="194" y="122"/>
                  <a:pt x="191" y="125"/>
                  <a:pt x="187" y="125"/>
                </a:cubicBezTo>
                <a:lnTo>
                  <a:pt x="177" y="125"/>
                </a:lnTo>
                <a:lnTo>
                  <a:pt x="177" y="125"/>
                </a:lnTo>
                <a:cubicBezTo>
                  <a:pt x="174" y="125"/>
                  <a:pt x="171" y="122"/>
                  <a:pt x="171" y="118"/>
                </a:cubicBezTo>
                <a:lnTo>
                  <a:pt x="171" y="108"/>
                </a:lnTo>
                <a:lnTo>
                  <a:pt x="171" y="108"/>
                </a:lnTo>
                <a:cubicBezTo>
                  <a:pt x="171" y="104"/>
                  <a:pt x="174" y="101"/>
                  <a:pt x="177" y="101"/>
                </a:cubicBezTo>
                <a:lnTo>
                  <a:pt x="187" y="101"/>
                </a:lnTo>
                <a:lnTo>
                  <a:pt x="187" y="101"/>
                </a:lnTo>
                <a:cubicBezTo>
                  <a:pt x="191" y="101"/>
                  <a:pt x="194" y="104"/>
                  <a:pt x="194" y="108"/>
                </a:cubicBezTo>
                <a:close/>
                <a:moveTo>
                  <a:pt x="48" y="139"/>
                </a:moveTo>
                <a:lnTo>
                  <a:pt x="48" y="149"/>
                </a:lnTo>
                <a:lnTo>
                  <a:pt x="48" y="149"/>
                </a:lnTo>
                <a:cubicBezTo>
                  <a:pt x="48" y="153"/>
                  <a:pt x="45" y="156"/>
                  <a:pt x="41" y="156"/>
                </a:cubicBezTo>
                <a:lnTo>
                  <a:pt x="31" y="156"/>
                </a:lnTo>
                <a:lnTo>
                  <a:pt x="31" y="156"/>
                </a:lnTo>
                <a:cubicBezTo>
                  <a:pt x="27" y="156"/>
                  <a:pt x="24" y="153"/>
                  <a:pt x="24" y="149"/>
                </a:cubicBezTo>
                <a:lnTo>
                  <a:pt x="24" y="139"/>
                </a:lnTo>
                <a:lnTo>
                  <a:pt x="24" y="139"/>
                </a:lnTo>
                <a:cubicBezTo>
                  <a:pt x="24" y="136"/>
                  <a:pt x="27" y="133"/>
                  <a:pt x="31" y="133"/>
                </a:cubicBezTo>
                <a:lnTo>
                  <a:pt x="41" y="133"/>
                </a:lnTo>
                <a:lnTo>
                  <a:pt x="41" y="133"/>
                </a:lnTo>
                <a:cubicBezTo>
                  <a:pt x="45" y="133"/>
                  <a:pt x="48" y="136"/>
                  <a:pt x="48" y="139"/>
                </a:cubicBezTo>
                <a:close/>
                <a:moveTo>
                  <a:pt x="61" y="149"/>
                </a:moveTo>
                <a:lnTo>
                  <a:pt x="61" y="139"/>
                </a:lnTo>
                <a:lnTo>
                  <a:pt x="61" y="139"/>
                </a:lnTo>
                <a:cubicBezTo>
                  <a:pt x="61" y="136"/>
                  <a:pt x="64" y="133"/>
                  <a:pt x="67" y="133"/>
                </a:cubicBezTo>
                <a:lnTo>
                  <a:pt x="78" y="133"/>
                </a:lnTo>
                <a:lnTo>
                  <a:pt x="78" y="133"/>
                </a:lnTo>
                <a:cubicBezTo>
                  <a:pt x="81" y="133"/>
                  <a:pt x="84" y="136"/>
                  <a:pt x="84" y="139"/>
                </a:cubicBezTo>
                <a:lnTo>
                  <a:pt x="84" y="149"/>
                </a:lnTo>
                <a:lnTo>
                  <a:pt x="84" y="149"/>
                </a:lnTo>
                <a:cubicBezTo>
                  <a:pt x="84" y="153"/>
                  <a:pt x="81" y="156"/>
                  <a:pt x="78" y="156"/>
                </a:cubicBezTo>
                <a:lnTo>
                  <a:pt x="67" y="156"/>
                </a:lnTo>
                <a:lnTo>
                  <a:pt x="67" y="156"/>
                </a:lnTo>
                <a:cubicBezTo>
                  <a:pt x="64" y="156"/>
                  <a:pt x="61" y="153"/>
                  <a:pt x="61" y="149"/>
                </a:cubicBezTo>
                <a:close/>
                <a:moveTo>
                  <a:pt x="97" y="149"/>
                </a:moveTo>
                <a:lnTo>
                  <a:pt x="97" y="139"/>
                </a:lnTo>
                <a:lnTo>
                  <a:pt x="97" y="139"/>
                </a:lnTo>
                <a:cubicBezTo>
                  <a:pt x="97" y="136"/>
                  <a:pt x="100" y="133"/>
                  <a:pt x="104" y="133"/>
                </a:cubicBezTo>
                <a:lnTo>
                  <a:pt x="114" y="133"/>
                </a:lnTo>
                <a:lnTo>
                  <a:pt x="114" y="133"/>
                </a:lnTo>
                <a:cubicBezTo>
                  <a:pt x="118" y="133"/>
                  <a:pt x="121" y="136"/>
                  <a:pt x="121" y="139"/>
                </a:cubicBezTo>
                <a:lnTo>
                  <a:pt x="121" y="149"/>
                </a:lnTo>
                <a:lnTo>
                  <a:pt x="121" y="149"/>
                </a:lnTo>
                <a:cubicBezTo>
                  <a:pt x="121" y="153"/>
                  <a:pt x="118" y="156"/>
                  <a:pt x="114" y="156"/>
                </a:cubicBezTo>
                <a:lnTo>
                  <a:pt x="104" y="156"/>
                </a:lnTo>
                <a:lnTo>
                  <a:pt x="104" y="156"/>
                </a:lnTo>
                <a:cubicBezTo>
                  <a:pt x="100" y="156"/>
                  <a:pt x="97" y="153"/>
                  <a:pt x="97" y="149"/>
                </a:cubicBezTo>
                <a:close/>
                <a:moveTo>
                  <a:pt x="157" y="139"/>
                </a:moveTo>
                <a:lnTo>
                  <a:pt x="157" y="149"/>
                </a:lnTo>
                <a:lnTo>
                  <a:pt x="157" y="149"/>
                </a:lnTo>
                <a:cubicBezTo>
                  <a:pt x="157" y="153"/>
                  <a:pt x="154" y="156"/>
                  <a:pt x="150" y="156"/>
                </a:cubicBezTo>
                <a:lnTo>
                  <a:pt x="140" y="156"/>
                </a:lnTo>
                <a:lnTo>
                  <a:pt x="140" y="156"/>
                </a:lnTo>
                <a:cubicBezTo>
                  <a:pt x="137" y="156"/>
                  <a:pt x="134" y="153"/>
                  <a:pt x="134" y="149"/>
                </a:cubicBezTo>
                <a:lnTo>
                  <a:pt x="134" y="139"/>
                </a:lnTo>
                <a:lnTo>
                  <a:pt x="134" y="139"/>
                </a:lnTo>
                <a:cubicBezTo>
                  <a:pt x="134" y="136"/>
                  <a:pt x="137" y="133"/>
                  <a:pt x="140" y="133"/>
                </a:cubicBezTo>
                <a:lnTo>
                  <a:pt x="150" y="133"/>
                </a:lnTo>
                <a:lnTo>
                  <a:pt x="150" y="133"/>
                </a:lnTo>
                <a:cubicBezTo>
                  <a:pt x="154" y="133"/>
                  <a:pt x="157" y="136"/>
                  <a:pt x="157" y="139"/>
                </a:cubicBezTo>
                <a:close/>
                <a:moveTo>
                  <a:pt x="194" y="139"/>
                </a:moveTo>
                <a:lnTo>
                  <a:pt x="194" y="149"/>
                </a:lnTo>
                <a:lnTo>
                  <a:pt x="194" y="149"/>
                </a:lnTo>
                <a:cubicBezTo>
                  <a:pt x="194" y="153"/>
                  <a:pt x="191" y="156"/>
                  <a:pt x="187" y="156"/>
                </a:cubicBezTo>
                <a:lnTo>
                  <a:pt x="177" y="156"/>
                </a:lnTo>
                <a:lnTo>
                  <a:pt x="177" y="156"/>
                </a:lnTo>
                <a:cubicBezTo>
                  <a:pt x="174" y="156"/>
                  <a:pt x="171" y="153"/>
                  <a:pt x="171" y="149"/>
                </a:cubicBezTo>
                <a:lnTo>
                  <a:pt x="171" y="139"/>
                </a:lnTo>
                <a:lnTo>
                  <a:pt x="171" y="139"/>
                </a:lnTo>
                <a:cubicBezTo>
                  <a:pt x="171" y="136"/>
                  <a:pt x="174" y="133"/>
                  <a:pt x="177" y="133"/>
                </a:cubicBezTo>
                <a:lnTo>
                  <a:pt x="187" y="133"/>
                </a:lnTo>
                <a:lnTo>
                  <a:pt x="187" y="133"/>
                </a:lnTo>
                <a:cubicBezTo>
                  <a:pt x="191" y="133"/>
                  <a:pt x="194" y="136"/>
                  <a:pt x="194" y="139"/>
                </a:cubicBezTo>
                <a:close/>
                <a:moveTo>
                  <a:pt x="48" y="171"/>
                </a:moveTo>
                <a:lnTo>
                  <a:pt x="48" y="181"/>
                </a:lnTo>
                <a:lnTo>
                  <a:pt x="48" y="181"/>
                </a:lnTo>
                <a:cubicBezTo>
                  <a:pt x="48" y="184"/>
                  <a:pt x="45" y="187"/>
                  <a:pt x="41" y="187"/>
                </a:cubicBezTo>
                <a:lnTo>
                  <a:pt x="31" y="187"/>
                </a:lnTo>
                <a:lnTo>
                  <a:pt x="31" y="187"/>
                </a:lnTo>
                <a:cubicBezTo>
                  <a:pt x="27" y="187"/>
                  <a:pt x="24" y="184"/>
                  <a:pt x="24" y="181"/>
                </a:cubicBezTo>
                <a:lnTo>
                  <a:pt x="24" y="171"/>
                </a:lnTo>
                <a:lnTo>
                  <a:pt x="24" y="171"/>
                </a:lnTo>
                <a:cubicBezTo>
                  <a:pt x="24" y="167"/>
                  <a:pt x="27" y="164"/>
                  <a:pt x="31" y="164"/>
                </a:cubicBezTo>
                <a:lnTo>
                  <a:pt x="41" y="164"/>
                </a:lnTo>
                <a:lnTo>
                  <a:pt x="41" y="164"/>
                </a:lnTo>
                <a:cubicBezTo>
                  <a:pt x="45" y="164"/>
                  <a:pt x="48" y="167"/>
                  <a:pt x="48" y="171"/>
                </a:cubicBezTo>
                <a:close/>
                <a:moveTo>
                  <a:pt x="194" y="171"/>
                </a:moveTo>
                <a:lnTo>
                  <a:pt x="194" y="181"/>
                </a:lnTo>
                <a:lnTo>
                  <a:pt x="194" y="181"/>
                </a:lnTo>
                <a:cubicBezTo>
                  <a:pt x="194" y="184"/>
                  <a:pt x="191" y="187"/>
                  <a:pt x="187" y="187"/>
                </a:cubicBezTo>
                <a:lnTo>
                  <a:pt x="177" y="187"/>
                </a:lnTo>
                <a:lnTo>
                  <a:pt x="177" y="187"/>
                </a:lnTo>
                <a:cubicBezTo>
                  <a:pt x="174" y="187"/>
                  <a:pt x="171" y="184"/>
                  <a:pt x="171" y="181"/>
                </a:cubicBezTo>
                <a:lnTo>
                  <a:pt x="171" y="171"/>
                </a:lnTo>
                <a:lnTo>
                  <a:pt x="171" y="171"/>
                </a:lnTo>
                <a:cubicBezTo>
                  <a:pt x="171" y="167"/>
                  <a:pt x="174" y="164"/>
                  <a:pt x="177" y="164"/>
                </a:cubicBezTo>
                <a:lnTo>
                  <a:pt x="187" y="164"/>
                </a:lnTo>
                <a:lnTo>
                  <a:pt x="187" y="164"/>
                </a:lnTo>
                <a:cubicBezTo>
                  <a:pt x="191" y="164"/>
                  <a:pt x="194" y="167"/>
                  <a:pt x="194" y="171"/>
                </a:cubicBezTo>
                <a:close/>
                <a:moveTo>
                  <a:pt x="157" y="171"/>
                </a:moveTo>
                <a:lnTo>
                  <a:pt x="157" y="181"/>
                </a:lnTo>
                <a:lnTo>
                  <a:pt x="157" y="181"/>
                </a:lnTo>
                <a:cubicBezTo>
                  <a:pt x="157" y="184"/>
                  <a:pt x="154" y="187"/>
                  <a:pt x="150" y="187"/>
                </a:cubicBezTo>
                <a:lnTo>
                  <a:pt x="67" y="187"/>
                </a:lnTo>
                <a:lnTo>
                  <a:pt x="67" y="187"/>
                </a:lnTo>
                <a:cubicBezTo>
                  <a:pt x="64" y="187"/>
                  <a:pt x="61" y="184"/>
                  <a:pt x="61" y="181"/>
                </a:cubicBezTo>
                <a:lnTo>
                  <a:pt x="61" y="171"/>
                </a:lnTo>
                <a:lnTo>
                  <a:pt x="61" y="171"/>
                </a:lnTo>
                <a:cubicBezTo>
                  <a:pt x="61" y="167"/>
                  <a:pt x="64" y="164"/>
                  <a:pt x="67" y="164"/>
                </a:cubicBezTo>
                <a:lnTo>
                  <a:pt x="150" y="164"/>
                </a:lnTo>
                <a:lnTo>
                  <a:pt x="150" y="164"/>
                </a:lnTo>
                <a:cubicBezTo>
                  <a:pt x="154" y="164"/>
                  <a:pt x="157" y="167"/>
                  <a:pt x="157" y="1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" name="Freeform 266"/>
          <p:cNvSpPr>
            <a:spLocks noChangeArrowheads="1"/>
          </p:cNvSpPr>
          <p:nvPr/>
        </p:nvSpPr>
        <p:spPr bwMode="auto">
          <a:xfrm>
            <a:off x="9825704" y="2754609"/>
            <a:ext cx="284283" cy="226269"/>
          </a:xfrm>
          <a:custGeom>
            <a:avLst/>
            <a:gdLst>
              <a:gd name="T0" fmla="*/ 205 w 216"/>
              <a:gd name="T1" fmla="*/ 0 h 173"/>
              <a:gd name="T2" fmla="*/ 9 w 216"/>
              <a:gd name="T3" fmla="*/ 0 h 173"/>
              <a:gd name="T4" fmla="*/ 9 w 216"/>
              <a:gd name="T5" fmla="*/ 0 h 173"/>
              <a:gd name="T6" fmla="*/ 0 w 216"/>
              <a:gd name="T7" fmla="*/ 10 h 173"/>
              <a:gd name="T8" fmla="*/ 0 w 216"/>
              <a:gd name="T9" fmla="*/ 130 h 173"/>
              <a:gd name="T10" fmla="*/ 0 w 216"/>
              <a:gd name="T11" fmla="*/ 130 h 173"/>
              <a:gd name="T12" fmla="*/ 9 w 216"/>
              <a:gd name="T13" fmla="*/ 140 h 173"/>
              <a:gd name="T14" fmla="*/ 84 w 216"/>
              <a:gd name="T15" fmla="*/ 140 h 173"/>
              <a:gd name="T16" fmla="*/ 84 w 216"/>
              <a:gd name="T17" fmla="*/ 162 h 173"/>
              <a:gd name="T18" fmla="*/ 62 w 216"/>
              <a:gd name="T19" fmla="*/ 162 h 173"/>
              <a:gd name="T20" fmla="*/ 62 w 216"/>
              <a:gd name="T21" fmla="*/ 172 h 173"/>
              <a:gd name="T22" fmla="*/ 153 w 216"/>
              <a:gd name="T23" fmla="*/ 172 h 173"/>
              <a:gd name="T24" fmla="*/ 153 w 216"/>
              <a:gd name="T25" fmla="*/ 162 h 173"/>
              <a:gd name="T26" fmla="*/ 131 w 216"/>
              <a:gd name="T27" fmla="*/ 162 h 173"/>
              <a:gd name="T28" fmla="*/ 131 w 216"/>
              <a:gd name="T29" fmla="*/ 140 h 173"/>
              <a:gd name="T30" fmla="*/ 205 w 216"/>
              <a:gd name="T31" fmla="*/ 140 h 173"/>
              <a:gd name="T32" fmla="*/ 205 w 216"/>
              <a:gd name="T33" fmla="*/ 140 h 173"/>
              <a:gd name="T34" fmla="*/ 215 w 216"/>
              <a:gd name="T35" fmla="*/ 130 h 173"/>
              <a:gd name="T36" fmla="*/ 215 w 216"/>
              <a:gd name="T37" fmla="*/ 10 h 173"/>
              <a:gd name="T38" fmla="*/ 215 w 216"/>
              <a:gd name="T39" fmla="*/ 10 h 173"/>
              <a:gd name="T40" fmla="*/ 205 w 216"/>
              <a:gd name="T41" fmla="*/ 0 h 173"/>
              <a:gd name="T42" fmla="*/ 207 w 216"/>
              <a:gd name="T43" fmla="*/ 130 h 173"/>
              <a:gd name="T44" fmla="*/ 207 w 216"/>
              <a:gd name="T45" fmla="*/ 130 h 173"/>
              <a:gd name="T46" fmla="*/ 205 w 216"/>
              <a:gd name="T47" fmla="*/ 132 h 173"/>
              <a:gd name="T48" fmla="*/ 9 w 216"/>
              <a:gd name="T49" fmla="*/ 132 h 173"/>
              <a:gd name="T50" fmla="*/ 9 w 216"/>
              <a:gd name="T51" fmla="*/ 132 h 173"/>
              <a:gd name="T52" fmla="*/ 8 w 216"/>
              <a:gd name="T53" fmla="*/ 130 h 173"/>
              <a:gd name="T54" fmla="*/ 8 w 216"/>
              <a:gd name="T55" fmla="*/ 10 h 173"/>
              <a:gd name="T56" fmla="*/ 8 w 216"/>
              <a:gd name="T57" fmla="*/ 10 h 173"/>
              <a:gd name="T58" fmla="*/ 9 w 216"/>
              <a:gd name="T59" fmla="*/ 8 h 173"/>
              <a:gd name="T60" fmla="*/ 205 w 216"/>
              <a:gd name="T61" fmla="*/ 8 h 173"/>
              <a:gd name="T62" fmla="*/ 205 w 216"/>
              <a:gd name="T63" fmla="*/ 8 h 173"/>
              <a:gd name="T64" fmla="*/ 207 w 216"/>
              <a:gd name="T65" fmla="*/ 10 h 173"/>
              <a:gd name="T66" fmla="*/ 207 w 216"/>
              <a:gd name="T67" fmla="*/ 13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6" h="173">
                <a:moveTo>
                  <a:pt x="205" y="0"/>
                </a:moveTo>
                <a:lnTo>
                  <a:pt x="9" y="0"/>
                </a:lnTo>
                <a:lnTo>
                  <a:pt x="9" y="0"/>
                </a:lnTo>
                <a:cubicBezTo>
                  <a:pt x="4" y="0"/>
                  <a:pt x="0" y="4"/>
                  <a:pt x="0" y="10"/>
                </a:cubicBezTo>
                <a:lnTo>
                  <a:pt x="0" y="130"/>
                </a:lnTo>
                <a:lnTo>
                  <a:pt x="0" y="130"/>
                </a:lnTo>
                <a:cubicBezTo>
                  <a:pt x="0" y="135"/>
                  <a:pt x="4" y="140"/>
                  <a:pt x="9" y="140"/>
                </a:cubicBezTo>
                <a:lnTo>
                  <a:pt x="84" y="140"/>
                </a:lnTo>
                <a:lnTo>
                  <a:pt x="84" y="162"/>
                </a:lnTo>
                <a:lnTo>
                  <a:pt x="62" y="162"/>
                </a:lnTo>
                <a:lnTo>
                  <a:pt x="62" y="172"/>
                </a:lnTo>
                <a:lnTo>
                  <a:pt x="153" y="172"/>
                </a:lnTo>
                <a:lnTo>
                  <a:pt x="153" y="162"/>
                </a:lnTo>
                <a:lnTo>
                  <a:pt x="131" y="162"/>
                </a:lnTo>
                <a:lnTo>
                  <a:pt x="131" y="140"/>
                </a:lnTo>
                <a:lnTo>
                  <a:pt x="205" y="140"/>
                </a:lnTo>
                <a:lnTo>
                  <a:pt x="205" y="140"/>
                </a:lnTo>
                <a:cubicBezTo>
                  <a:pt x="211" y="140"/>
                  <a:pt x="215" y="135"/>
                  <a:pt x="215" y="130"/>
                </a:cubicBezTo>
                <a:lnTo>
                  <a:pt x="215" y="10"/>
                </a:lnTo>
                <a:lnTo>
                  <a:pt x="215" y="10"/>
                </a:lnTo>
                <a:cubicBezTo>
                  <a:pt x="215" y="4"/>
                  <a:pt x="211" y="0"/>
                  <a:pt x="205" y="0"/>
                </a:cubicBezTo>
                <a:close/>
                <a:moveTo>
                  <a:pt x="207" y="130"/>
                </a:moveTo>
                <a:lnTo>
                  <a:pt x="207" y="130"/>
                </a:lnTo>
                <a:cubicBezTo>
                  <a:pt x="207" y="131"/>
                  <a:pt x="206" y="132"/>
                  <a:pt x="205" y="132"/>
                </a:cubicBezTo>
                <a:lnTo>
                  <a:pt x="9" y="132"/>
                </a:lnTo>
                <a:lnTo>
                  <a:pt x="9" y="132"/>
                </a:lnTo>
                <a:cubicBezTo>
                  <a:pt x="9" y="132"/>
                  <a:pt x="8" y="131"/>
                  <a:pt x="8" y="130"/>
                </a:cubicBezTo>
                <a:lnTo>
                  <a:pt x="8" y="10"/>
                </a:lnTo>
                <a:lnTo>
                  <a:pt x="8" y="10"/>
                </a:lnTo>
                <a:cubicBezTo>
                  <a:pt x="8" y="9"/>
                  <a:pt x="9" y="8"/>
                  <a:pt x="9" y="8"/>
                </a:cubicBezTo>
                <a:lnTo>
                  <a:pt x="205" y="8"/>
                </a:lnTo>
                <a:lnTo>
                  <a:pt x="205" y="8"/>
                </a:lnTo>
                <a:cubicBezTo>
                  <a:pt x="206" y="8"/>
                  <a:pt x="207" y="9"/>
                  <a:pt x="207" y="10"/>
                </a:cubicBezTo>
                <a:lnTo>
                  <a:pt x="207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Freeform 267"/>
          <p:cNvSpPr>
            <a:spLocks noChangeArrowheads="1"/>
          </p:cNvSpPr>
          <p:nvPr/>
        </p:nvSpPr>
        <p:spPr bwMode="auto">
          <a:xfrm>
            <a:off x="6246035" y="2748809"/>
            <a:ext cx="284287" cy="237869"/>
          </a:xfrm>
          <a:custGeom>
            <a:avLst/>
            <a:gdLst>
              <a:gd name="T0" fmla="*/ 199 w 217"/>
              <a:gd name="T1" fmla="*/ 0 h 182"/>
              <a:gd name="T2" fmla="*/ 16 w 217"/>
              <a:gd name="T3" fmla="*/ 0 h 182"/>
              <a:gd name="T4" fmla="*/ 16 w 217"/>
              <a:gd name="T5" fmla="*/ 0 h 182"/>
              <a:gd name="T6" fmla="*/ 0 w 217"/>
              <a:gd name="T7" fmla="*/ 16 h 182"/>
              <a:gd name="T8" fmla="*/ 0 w 217"/>
              <a:gd name="T9" fmla="*/ 137 h 182"/>
              <a:gd name="T10" fmla="*/ 0 w 217"/>
              <a:gd name="T11" fmla="*/ 137 h 182"/>
              <a:gd name="T12" fmla="*/ 16 w 217"/>
              <a:gd name="T13" fmla="*/ 152 h 182"/>
              <a:gd name="T14" fmla="*/ 89 w 217"/>
              <a:gd name="T15" fmla="*/ 152 h 182"/>
              <a:gd name="T16" fmla="*/ 89 w 217"/>
              <a:gd name="T17" fmla="*/ 152 h 182"/>
              <a:gd name="T18" fmla="*/ 86 w 217"/>
              <a:gd name="T19" fmla="*/ 170 h 182"/>
              <a:gd name="T20" fmla="*/ 73 w 217"/>
              <a:gd name="T21" fmla="*/ 170 h 182"/>
              <a:gd name="T22" fmla="*/ 73 w 217"/>
              <a:gd name="T23" fmla="*/ 170 h 182"/>
              <a:gd name="T24" fmla="*/ 73 w 217"/>
              <a:gd name="T25" fmla="*/ 181 h 182"/>
              <a:gd name="T26" fmla="*/ 142 w 217"/>
              <a:gd name="T27" fmla="*/ 181 h 182"/>
              <a:gd name="T28" fmla="*/ 142 w 217"/>
              <a:gd name="T29" fmla="*/ 181 h 182"/>
              <a:gd name="T30" fmla="*/ 142 w 217"/>
              <a:gd name="T31" fmla="*/ 170 h 182"/>
              <a:gd name="T32" fmla="*/ 130 w 217"/>
              <a:gd name="T33" fmla="*/ 170 h 182"/>
              <a:gd name="T34" fmla="*/ 130 w 217"/>
              <a:gd name="T35" fmla="*/ 170 h 182"/>
              <a:gd name="T36" fmla="*/ 127 w 217"/>
              <a:gd name="T37" fmla="*/ 152 h 182"/>
              <a:gd name="T38" fmla="*/ 199 w 217"/>
              <a:gd name="T39" fmla="*/ 152 h 182"/>
              <a:gd name="T40" fmla="*/ 199 w 217"/>
              <a:gd name="T41" fmla="*/ 152 h 182"/>
              <a:gd name="T42" fmla="*/ 216 w 217"/>
              <a:gd name="T43" fmla="*/ 137 h 182"/>
              <a:gd name="T44" fmla="*/ 216 w 217"/>
              <a:gd name="T45" fmla="*/ 16 h 182"/>
              <a:gd name="T46" fmla="*/ 216 w 217"/>
              <a:gd name="T47" fmla="*/ 16 h 182"/>
              <a:gd name="T48" fmla="*/ 199 w 217"/>
              <a:gd name="T49" fmla="*/ 0 h 182"/>
              <a:gd name="T50" fmla="*/ 207 w 217"/>
              <a:gd name="T51" fmla="*/ 137 h 182"/>
              <a:gd name="T52" fmla="*/ 207 w 217"/>
              <a:gd name="T53" fmla="*/ 137 h 182"/>
              <a:gd name="T54" fmla="*/ 199 w 217"/>
              <a:gd name="T55" fmla="*/ 144 h 182"/>
              <a:gd name="T56" fmla="*/ 16 w 217"/>
              <a:gd name="T57" fmla="*/ 144 h 182"/>
              <a:gd name="T58" fmla="*/ 16 w 217"/>
              <a:gd name="T59" fmla="*/ 144 h 182"/>
              <a:gd name="T60" fmla="*/ 9 w 217"/>
              <a:gd name="T61" fmla="*/ 137 h 182"/>
              <a:gd name="T62" fmla="*/ 9 w 217"/>
              <a:gd name="T63" fmla="*/ 126 h 182"/>
              <a:gd name="T64" fmla="*/ 207 w 217"/>
              <a:gd name="T65" fmla="*/ 126 h 182"/>
              <a:gd name="T66" fmla="*/ 207 w 217"/>
              <a:gd name="T67" fmla="*/ 137 h 182"/>
              <a:gd name="T68" fmla="*/ 9 w 217"/>
              <a:gd name="T69" fmla="*/ 118 h 182"/>
              <a:gd name="T70" fmla="*/ 9 w 217"/>
              <a:gd name="T71" fmla="*/ 16 h 182"/>
              <a:gd name="T72" fmla="*/ 9 w 217"/>
              <a:gd name="T73" fmla="*/ 16 h 182"/>
              <a:gd name="T74" fmla="*/ 16 w 217"/>
              <a:gd name="T75" fmla="*/ 9 h 182"/>
              <a:gd name="T76" fmla="*/ 199 w 217"/>
              <a:gd name="T77" fmla="*/ 9 h 182"/>
              <a:gd name="T78" fmla="*/ 199 w 217"/>
              <a:gd name="T79" fmla="*/ 9 h 182"/>
              <a:gd name="T80" fmla="*/ 207 w 217"/>
              <a:gd name="T81" fmla="*/ 16 h 182"/>
              <a:gd name="T82" fmla="*/ 207 w 217"/>
              <a:gd name="T83" fmla="*/ 118 h 182"/>
              <a:gd name="T84" fmla="*/ 9 w 217"/>
              <a:gd name="T85" fmla="*/ 11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7" h="182">
                <a:moveTo>
                  <a:pt x="199" y="0"/>
                </a:moveTo>
                <a:lnTo>
                  <a:pt x="16" y="0"/>
                </a:lnTo>
                <a:lnTo>
                  <a:pt x="16" y="0"/>
                </a:lnTo>
                <a:cubicBezTo>
                  <a:pt x="7" y="0"/>
                  <a:pt x="0" y="7"/>
                  <a:pt x="0" y="16"/>
                </a:cubicBezTo>
                <a:lnTo>
                  <a:pt x="0" y="137"/>
                </a:lnTo>
                <a:lnTo>
                  <a:pt x="0" y="137"/>
                </a:lnTo>
                <a:cubicBezTo>
                  <a:pt x="0" y="146"/>
                  <a:pt x="7" y="152"/>
                  <a:pt x="16" y="152"/>
                </a:cubicBezTo>
                <a:lnTo>
                  <a:pt x="89" y="152"/>
                </a:lnTo>
                <a:lnTo>
                  <a:pt x="89" y="152"/>
                </a:lnTo>
                <a:cubicBezTo>
                  <a:pt x="89" y="159"/>
                  <a:pt x="88" y="165"/>
                  <a:pt x="86" y="170"/>
                </a:cubicBezTo>
                <a:lnTo>
                  <a:pt x="73" y="170"/>
                </a:lnTo>
                <a:lnTo>
                  <a:pt x="73" y="170"/>
                </a:lnTo>
                <a:cubicBezTo>
                  <a:pt x="66" y="170"/>
                  <a:pt x="66" y="181"/>
                  <a:pt x="73" y="181"/>
                </a:cubicBezTo>
                <a:lnTo>
                  <a:pt x="142" y="181"/>
                </a:lnTo>
                <a:lnTo>
                  <a:pt x="142" y="181"/>
                </a:lnTo>
                <a:cubicBezTo>
                  <a:pt x="150" y="181"/>
                  <a:pt x="150" y="170"/>
                  <a:pt x="142" y="170"/>
                </a:cubicBezTo>
                <a:lnTo>
                  <a:pt x="130" y="170"/>
                </a:lnTo>
                <a:lnTo>
                  <a:pt x="130" y="170"/>
                </a:lnTo>
                <a:cubicBezTo>
                  <a:pt x="128" y="165"/>
                  <a:pt x="127" y="159"/>
                  <a:pt x="127" y="152"/>
                </a:cubicBezTo>
                <a:lnTo>
                  <a:pt x="199" y="152"/>
                </a:lnTo>
                <a:lnTo>
                  <a:pt x="199" y="152"/>
                </a:lnTo>
                <a:cubicBezTo>
                  <a:pt x="208" y="152"/>
                  <a:pt x="216" y="146"/>
                  <a:pt x="216" y="137"/>
                </a:cubicBezTo>
                <a:lnTo>
                  <a:pt x="216" y="16"/>
                </a:lnTo>
                <a:lnTo>
                  <a:pt x="216" y="16"/>
                </a:lnTo>
                <a:cubicBezTo>
                  <a:pt x="216" y="7"/>
                  <a:pt x="208" y="0"/>
                  <a:pt x="199" y="0"/>
                </a:cubicBezTo>
                <a:close/>
                <a:moveTo>
                  <a:pt x="207" y="137"/>
                </a:moveTo>
                <a:lnTo>
                  <a:pt x="207" y="137"/>
                </a:lnTo>
                <a:cubicBezTo>
                  <a:pt x="207" y="141"/>
                  <a:pt x="204" y="144"/>
                  <a:pt x="199" y="144"/>
                </a:cubicBezTo>
                <a:lnTo>
                  <a:pt x="16" y="144"/>
                </a:lnTo>
                <a:lnTo>
                  <a:pt x="16" y="144"/>
                </a:lnTo>
                <a:cubicBezTo>
                  <a:pt x="12" y="144"/>
                  <a:pt x="9" y="141"/>
                  <a:pt x="9" y="137"/>
                </a:cubicBezTo>
                <a:lnTo>
                  <a:pt x="9" y="126"/>
                </a:lnTo>
                <a:lnTo>
                  <a:pt x="207" y="126"/>
                </a:lnTo>
                <a:lnTo>
                  <a:pt x="207" y="137"/>
                </a:lnTo>
                <a:close/>
                <a:moveTo>
                  <a:pt x="9" y="118"/>
                </a:moveTo>
                <a:lnTo>
                  <a:pt x="9" y="16"/>
                </a:lnTo>
                <a:lnTo>
                  <a:pt x="9" y="16"/>
                </a:lnTo>
                <a:cubicBezTo>
                  <a:pt x="9" y="12"/>
                  <a:pt x="12" y="9"/>
                  <a:pt x="16" y="9"/>
                </a:cubicBezTo>
                <a:lnTo>
                  <a:pt x="199" y="9"/>
                </a:lnTo>
                <a:lnTo>
                  <a:pt x="199" y="9"/>
                </a:lnTo>
                <a:cubicBezTo>
                  <a:pt x="204" y="9"/>
                  <a:pt x="207" y="12"/>
                  <a:pt x="207" y="16"/>
                </a:cubicBezTo>
                <a:lnTo>
                  <a:pt x="207" y="118"/>
                </a:lnTo>
                <a:lnTo>
                  <a:pt x="9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" name="Freeform 268"/>
          <p:cNvSpPr>
            <a:spLocks noChangeArrowheads="1"/>
          </p:cNvSpPr>
          <p:nvPr/>
        </p:nvSpPr>
        <p:spPr bwMode="auto">
          <a:xfrm>
            <a:off x="8618945" y="2719798"/>
            <a:ext cx="313293" cy="295890"/>
          </a:xfrm>
          <a:custGeom>
            <a:avLst/>
            <a:gdLst>
              <a:gd name="T0" fmla="*/ 213 w 237"/>
              <a:gd name="T1" fmla="*/ 117 h 224"/>
              <a:gd name="T2" fmla="*/ 195 w 237"/>
              <a:gd name="T3" fmla="*/ 63 h 224"/>
              <a:gd name="T4" fmla="*/ 41 w 237"/>
              <a:gd name="T5" fmla="*/ 42 h 224"/>
              <a:gd name="T6" fmla="*/ 40 w 237"/>
              <a:gd name="T7" fmla="*/ 63 h 224"/>
              <a:gd name="T8" fmla="*/ 23 w 237"/>
              <a:gd name="T9" fmla="*/ 129 h 224"/>
              <a:gd name="T10" fmla="*/ 58 w 237"/>
              <a:gd name="T11" fmla="*/ 203 h 224"/>
              <a:gd name="T12" fmla="*/ 84 w 237"/>
              <a:gd name="T13" fmla="*/ 116 h 224"/>
              <a:gd name="T14" fmla="*/ 60 w 237"/>
              <a:gd name="T15" fmla="*/ 100 h 224"/>
              <a:gd name="T16" fmla="*/ 43 w 237"/>
              <a:gd name="T17" fmla="*/ 114 h 224"/>
              <a:gd name="T18" fmla="*/ 31 w 237"/>
              <a:gd name="T19" fmla="*/ 117 h 224"/>
              <a:gd name="T20" fmla="*/ 46 w 237"/>
              <a:gd name="T21" fmla="*/ 69 h 224"/>
              <a:gd name="T22" fmla="*/ 170 w 237"/>
              <a:gd name="T23" fmla="*/ 66 h 224"/>
              <a:gd name="T24" fmla="*/ 189 w 237"/>
              <a:gd name="T25" fmla="*/ 69 h 224"/>
              <a:gd name="T26" fmla="*/ 204 w 237"/>
              <a:gd name="T27" fmla="*/ 121 h 224"/>
              <a:gd name="T28" fmla="*/ 191 w 237"/>
              <a:gd name="T29" fmla="*/ 114 h 224"/>
              <a:gd name="T30" fmla="*/ 171 w 237"/>
              <a:gd name="T31" fmla="*/ 99 h 224"/>
              <a:gd name="T32" fmla="*/ 138 w 237"/>
              <a:gd name="T33" fmla="*/ 189 h 224"/>
              <a:gd name="T34" fmla="*/ 176 w 237"/>
              <a:gd name="T35" fmla="*/ 203 h 224"/>
              <a:gd name="T36" fmla="*/ 62 w 237"/>
              <a:gd name="T37" fmla="*/ 107 h 224"/>
              <a:gd name="T38" fmla="*/ 76 w 237"/>
              <a:gd name="T39" fmla="*/ 117 h 224"/>
              <a:gd name="T40" fmla="*/ 65 w 237"/>
              <a:gd name="T41" fmla="*/ 198 h 224"/>
              <a:gd name="T42" fmla="*/ 64 w 237"/>
              <a:gd name="T43" fmla="*/ 196 h 224"/>
              <a:gd name="T44" fmla="*/ 51 w 237"/>
              <a:gd name="T45" fmla="*/ 121 h 224"/>
              <a:gd name="T46" fmla="*/ 51 w 237"/>
              <a:gd name="T47" fmla="*/ 119 h 224"/>
              <a:gd name="T48" fmla="*/ 51 w 237"/>
              <a:gd name="T49" fmla="*/ 117 h 224"/>
              <a:gd name="T50" fmla="*/ 43 w 237"/>
              <a:gd name="T51" fmla="*/ 123 h 224"/>
              <a:gd name="T52" fmla="*/ 55 w 237"/>
              <a:gd name="T53" fmla="*/ 195 h 224"/>
              <a:gd name="T54" fmla="*/ 33 w 237"/>
              <a:gd name="T55" fmla="*/ 162 h 224"/>
              <a:gd name="T56" fmla="*/ 41 w 237"/>
              <a:gd name="T57" fmla="*/ 158 h 224"/>
              <a:gd name="T58" fmla="*/ 43 w 237"/>
              <a:gd name="T59" fmla="*/ 123 h 224"/>
              <a:gd name="T60" fmla="*/ 59 w 237"/>
              <a:gd name="T61" fmla="*/ 60 h 224"/>
              <a:gd name="T62" fmla="*/ 47 w 237"/>
              <a:gd name="T63" fmla="*/ 60 h 224"/>
              <a:gd name="T64" fmla="*/ 188 w 237"/>
              <a:gd name="T65" fmla="*/ 48 h 224"/>
              <a:gd name="T66" fmla="*/ 188 w 237"/>
              <a:gd name="T67" fmla="*/ 60 h 224"/>
              <a:gd name="T68" fmla="*/ 157 w 237"/>
              <a:gd name="T69" fmla="*/ 205 h 224"/>
              <a:gd name="T70" fmla="*/ 159 w 237"/>
              <a:gd name="T71" fmla="*/ 117 h 224"/>
              <a:gd name="T72" fmla="*/ 173 w 237"/>
              <a:gd name="T73" fmla="*/ 107 h 224"/>
              <a:gd name="T74" fmla="*/ 184 w 237"/>
              <a:gd name="T75" fmla="*/ 118 h 224"/>
              <a:gd name="T76" fmla="*/ 184 w 237"/>
              <a:gd name="T77" fmla="*/ 119 h 224"/>
              <a:gd name="T78" fmla="*/ 171 w 237"/>
              <a:gd name="T79" fmla="*/ 194 h 224"/>
              <a:gd name="T80" fmla="*/ 171 w 237"/>
              <a:gd name="T81" fmla="*/ 196 h 224"/>
              <a:gd name="T82" fmla="*/ 170 w 237"/>
              <a:gd name="T83" fmla="*/ 198 h 224"/>
              <a:gd name="T84" fmla="*/ 213 w 237"/>
              <a:gd name="T85" fmla="*/ 164 h 224"/>
              <a:gd name="T86" fmla="*/ 192 w 237"/>
              <a:gd name="T87" fmla="*/ 123 h 224"/>
              <a:gd name="T88" fmla="*/ 203 w 237"/>
              <a:gd name="T89" fmla="*/ 132 h 224"/>
              <a:gd name="T90" fmla="*/ 196 w 237"/>
              <a:gd name="T91" fmla="*/ 164 h 224"/>
              <a:gd name="T92" fmla="*/ 198 w 237"/>
              <a:gd name="T93" fmla="*/ 164 h 224"/>
              <a:gd name="T94" fmla="*/ 210 w 237"/>
              <a:gd name="T95" fmla="*/ 14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" h="224">
                <a:moveTo>
                  <a:pt x="212" y="129"/>
                </a:moveTo>
                <a:lnTo>
                  <a:pt x="212" y="129"/>
                </a:lnTo>
                <a:cubicBezTo>
                  <a:pt x="212" y="125"/>
                  <a:pt x="213" y="121"/>
                  <a:pt x="213" y="117"/>
                </a:cubicBezTo>
                <a:lnTo>
                  <a:pt x="213" y="117"/>
                </a:lnTo>
                <a:cubicBezTo>
                  <a:pt x="213" y="99"/>
                  <a:pt x="207" y="80"/>
                  <a:pt x="195" y="63"/>
                </a:cubicBezTo>
                <a:lnTo>
                  <a:pt x="195" y="63"/>
                </a:lnTo>
                <a:cubicBezTo>
                  <a:pt x="200" y="57"/>
                  <a:pt x="200" y="48"/>
                  <a:pt x="194" y="42"/>
                </a:cubicBezTo>
                <a:lnTo>
                  <a:pt x="194" y="42"/>
                </a:lnTo>
                <a:cubicBezTo>
                  <a:pt x="152" y="0"/>
                  <a:pt x="83" y="0"/>
                  <a:pt x="41" y="42"/>
                </a:cubicBezTo>
                <a:lnTo>
                  <a:pt x="41" y="42"/>
                </a:lnTo>
                <a:cubicBezTo>
                  <a:pt x="36" y="48"/>
                  <a:pt x="35" y="57"/>
                  <a:pt x="40" y="63"/>
                </a:cubicBezTo>
                <a:lnTo>
                  <a:pt x="40" y="63"/>
                </a:lnTo>
                <a:cubicBezTo>
                  <a:pt x="28" y="80"/>
                  <a:pt x="22" y="99"/>
                  <a:pt x="22" y="117"/>
                </a:cubicBezTo>
                <a:lnTo>
                  <a:pt x="22" y="117"/>
                </a:lnTo>
                <a:cubicBezTo>
                  <a:pt x="22" y="121"/>
                  <a:pt x="23" y="125"/>
                  <a:pt x="23" y="129"/>
                </a:cubicBezTo>
                <a:lnTo>
                  <a:pt x="23" y="129"/>
                </a:lnTo>
                <a:cubicBezTo>
                  <a:pt x="0" y="159"/>
                  <a:pt x="21" y="203"/>
                  <a:pt x="58" y="203"/>
                </a:cubicBezTo>
                <a:lnTo>
                  <a:pt x="58" y="203"/>
                </a:lnTo>
                <a:cubicBezTo>
                  <a:pt x="71" y="223"/>
                  <a:pt x="101" y="211"/>
                  <a:pt x="97" y="189"/>
                </a:cubicBezTo>
                <a:lnTo>
                  <a:pt x="84" y="116"/>
                </a:lnTo>
                <a:lnTo>
                  <a:pt x="84" y="116"/>
                </a:lnTo>
                <a:cubicBezTo>
                  <a:pt x="83" y="106"/>
                  <a:pt x="74" y="99"/>
                  <a:pt x="64" y="99"/>
                </a:cubicBezTo>
                <a:lnTo>
                  <a:pt x="64" y="99"/>
                </a:lnTo>
                <a:cubicBezTo>
                  <a:pt x="63" y="99"/>
                  <a:pt x="61" y="99"/>
                  <a:pt x="60" y="100"/>
                </a:cubicBezTo>
                <a:lnTo>
                  <a:pt x="60" y="100"/>
                </a:lnTo>
                <a:cubicBezTo>
                  <a:pt x="52" y="101"/>
                  <a:pt x="45" y="106"/>
                  <a:pt x="43" y="114"/>
                </a:cubicBezTo>
                <a:lnTo>
                  <a:pt x="43" y="114"/>
                </a:lnTo>
                <a:cubicBezTo>
                  <a:pt x="39" y="116"/>
                  <a:pt x="35" y="118"/>
                  <a:pt x="31" y="121"/>
                </a:cubicBezTo>
                <a:lnTo>
                  <a:pt x="31" y="121"/>
                </a:lnTo>
                <a:cubicBezTo>
                  <a:pt x="31" y="120"/>
                  <a:pt x="31" y="119"/>
                  <a:pt x="31" y="117"/>
                </a:cubicBezTo>
                <a:lnTo>
                  <a:pt x="31" y="117"/>
                </a:lnTo>
                <a:cubicBezTo>
                  <a:pt x="31" y="101"/>
                  <a:pt x="36" y="84"/>
                  <a:pt x="46" y="69"/>
                </a:cubicBezTo>
                <a:lnTo>
                  <a:pt x="46" y="69"/>
                </a:lnTo>
                <a:cubicBezTo>
                  <a:pt x="52" y="72"/>
                  <a:pt x="60" y="71"/>
                  <a:pt x="65" y="66"/>
                </a:cubicBezTo>
                <a:lnTo>
                  <a:pt x="65" y="66"/>
                </a:lnTo>
                <a:cubicBezTo>
                  <a:pt x="94" y="36"/>
                  <a:pt x="141" y="36"/>
                  <a:pt x="170" y="66"/>
                </a:cubicBezTo>
                <a:lnTo>
                  <a:pt x="170" y="66"/>
                </a:lnTo>
                <a:cubicBezTo>
                  <a:pt x="175" y="71"/>
                  <a:pt x="182" y="72"/>
                  <a:pt x="189" y="69"/>
                </a:cubicBezTo>
                <a:lnTo>
                  <a:pt x="189" y="69"/>
                </a:lnTo>
                <a:cubicBezTo>
                  <a:pt x="199" y="83"/>
                  <a:pt x="204" y="101"/>
                  <a:pt x="204" y="117"/>
                </a:cubicBezTo>
                <a:lnTo>
                  <a:pt x="204" y="117"/>
                </a:lnTo>
                <a:cubicBezTo>
                  <a:pt x="204" y="119"/>
                  <a:pt x="204" y="120"/>
                  <a:pt x="204" y="121"/>
                </a:cubicBezTo>
                <a:lnTo>
                  <a:pt x="204" y="121"/>
                </a:lnTo>
                <a:cubicBezTo>
                  <a:pt x="200" y="118"/>
                  <a:pt x="196" y="116"/>
                  <a:pt x="191" y="114"/>
                </a:cubicBezTo>
                <a:lnTo>
                  <a:pt x="191" y="114"/>
                </a:lnTo>
                <a:cubicBezTo>
                  <a:pt x="190" y="106"/>
                  <a:pt x="183" y="101"/>
                  <a:pt x="175" y="100"/>
                </a:cubicBezTo>
                <a:lnTo>
                  <a:pt x="175" y="100"/>
                </a:lnTo>
                <a:cubicBezTo>
                  <a:pt x="173" y="99"/>
                  <a:pt x="172" y="99"/>
                  <a:pt x="171" y="99"/>
                </a:cubicBezTo>
                <a:lnTo>
                  <a:pt x="171" y="99"/>
                </a:lnTo>
                <a:cubicBezTo>
                  <a:pt x="161" y="99"/>
                  <a:pt x="152" y="106"/>
                  <a:pt x="151" y="116"/>
                </a:cubicBezTo>
                <a:lnTo>
                  <a:pt x="138" y="189"/>
                </a:lnTo>
                <a:lnTo>
                  <a:pt x="138" y="189"/>
                </a:lnTo>
                <a:cubicBezTo>
                  <a:pt x="135" y="211"/>
                  <a:pt x="164" y="223"/>
                  <a:pt x="176" y="203"/>
                </a:cubicBezTo>
                <a:lnTo>
                  <a:pt x="176" y="203"/>
                </a:lnTo>
                <a:cubicBezTo>
                  <a:pt x="215" y="203"/>
                  <a:pt x="236" y="159"/>
                  <a:pt x="212" y="129"/>
                </a:cubicBezTo>
                <a:close/>
                <a:moveTo>
                  <a:pt x="62" y="107"/>
                </a:moveTo>
                <a:lnTo>
                  <a:pt x="62" y="107"/>
                </a:lnTo>
                <a:cubicBezTo>
                  <a:pt x="62" y="107"/>
                  <a:pt x="63" y="107"/>
                  <a:pt x="64" y="107"/>
                </a:cubicBezTo>
                <a:lnTo>
                  <a:pt x="64" y="107"/>
                </a:lnTo>
                <a:cubicBezTo>
                  <a:pt x="70" y="107"/>
                  <a:pt x="75" y="111"/>
                  <a:pt x="76" y="117"/>
                </a:cubicBezTo>
                <a:lnTo>
                  <a:pt x="89" y="190"/>
                </a:lnTo>
                <a:lnTo>
                  <a:pt x="89" y="190"/>
                </a:lnTo>
                <a:cubicBezTo>
                  <a:pt x="91" y="204"/>
                  <a:pt x="71" y="211"/>
                  <a:pt x="65" y="198"/>
                </a:cubicBezTo>
                <a:lnTo>
                  <a:pt x="65" y="198"/>
                </a:lnTo>
                <a:lnTo>
                  <a:pt x="65" y="198"/>
                </a:lnTo>
                <a:cubicBezTo>
                  <a:pt x="65" y="197"/>
                  <a:pt x="64" y="197"/>
                  <a:pt x="64" y="196"/>
                </a:cubicBezTo>
                <a:lnTo>
                  <a:pt x="64" y="196"/>
                </a:lnTo>
                <a:cubicBezTo>
                  <a:pt x="64" y="196"/>
                  <a:pt x="64" y="195"/>
                  <a:pt x="64" y="194"/>
                </a:cubicBezTo>
                <a:lnTo>
                  <a:pt x="51" y="121"/>
                </a:lnTo>
                <a:lnTo>
                  <a:pt x="51" y="121"/>
                </a:lnTo>
                <a:lnTo>
                  <a:pt x="51" y="121"/>
                </a:lnTo>
                <a:cubicBezTo>
                  <a:pt x="51" y="121"/>
                  <a:pt x="51" y="120"/>
                  <a:pt x="51" y="119"/>
                </a:cubicBezTo>
                <a:lnTo>
                  <a:pt x="51" y="119"/>
                </a:lnTo>
                <a:lnTo>
                  <a:pt x="51" y="118"/>
                </a:lnTo>
                <a:lnTo>
                  <a:pt x="51" y="117"/>
                </a:lnTo>
                <a:lnTo>
                  <a:pt x="51" y="117"/>
                </a:lnTo>
                <a:cubicBezTo>
                  <a:pt x="52" y="112"/>
                  <a:pt x="56" y="108"/>
                  <a:pt x="62" y="107"/>
                </a:cubicBezTo>
                <a:close/>
                <a:moveTo>
                  <a:pt x="43" y="123"/>
                </a:moveTo>
                <a:lnTo>
                  <a:pt x="49" y="159"/>
                </a:lnTo>
                <a:lnTo>
                  <a:pt x="55" y="195"/>
                </a:lnTo>
                <a:lnTo>
                  <a:pt x="55" y="195"/>
                </a:lnTo>
                <a:cubicBezTo>
                  <a:pt x="29" y="192"/>
                  <a:pt x="14" y="165"/>
                  <a:pt x="25" y="141"/>
                </a:cubicBezTo>
                <a:lnTo>
                  <a:pt x="25" y="141"/>
                </a:lnTo>
                <a:cubicBezTo>
                  <a:pt x="27" y="148"/>
                  <a:pt x="30" y="155"/>
                  <a:pt x="33" y="162"/>
                </a:cubicBezTo>
                <a:lnTo>
                  <a:pt x="33" y="162"/>
                </a:lnTo>
                <a:cubicBezTo>
                  <a:pt x="36" y="167"/>
                  <a:pt x="43" y="163"/>
                  <a:pt x="41" y="158"/>
                </a:cubicBezTo>
                <a:lnTo>
                  <a:pt x="41" y="158"/>
                </a:lnTo>
                <a:cubicBezTo>
                  <a:pt x="36" y="150"/>
                  <a:pt x="33" y="141"/>
                  <a:pt x="32" y="132"/>
                </a:cubicBezTo>
                <a:lnTo>
                  <a:pt x="32" y="132"/>
                </a:lnTo>
                <a:cubicBezTo>
                  <a:pt x="35" y="128"/>
                  <a:pt x="39" y="125"/>
                  <a:pt x="43" y="123"/>
                </a:cubicBezTo>
                <a:close/>
                <a:moveTo>
                  <a:pt x="176" y="60"/>
                </a:moveTo>
                <a:lnTo>
                  <a:pt x="176" y="60"/>
                </a:lnTo>
                <a:cubicBezTo>
                  <a:pt x="144" y="27"/>
                  <a:pt x="92" y="27"/>
                  <a:pt x="59" y="60"/>
                </a:cubicBezTo>
                <a:lnTo>
                  <a:pt x="59" y="60"/>
                </a:lnTo>
                <a:cubicBezTo>
                  <a:pt x="56" y="63"/>
                  <a:pt x="50" y="63"/>
                  <a:pt x="47" y="60"/>
                </a:cubicBezTo>
                <a:lnTo>
                  <a:pt x="47" y="60"/>
                </a:lnTo>
                <a:cubicBezTo>
                  <a:pt x="44" y="57"/>
                  <a:pt x="44" y="51"/>
                  <a:pt x="47" y="48"/>
                </a:cubicBezTo>
                <a:lnTo>
                  <a:pt x="47" y="48"/>
                </a:lnTo>
                <a:cubicBezTo>
                  <a:pt x="86" y="9"/>
                  <a:pt x="149" y="9"/>
                  <a:pt x="188" y="48"/>
                </a:cubicBezTo>
                <a:lnTo>
                  <a:pt x="188" y="48"/>
                </a:lnTo>
                <a:cubicBezTo>
                  <a:pt x="191" y="51"/>
                  <a:pt x="191" y="56"/>
                  <a:pt x="188" y="60"/>
                </a:cubicBezTo>
                <a:lnTo>
                  <a:pt x="188" y="60"/>
                </a:lnTo>
                <a:cubicBezTo>
                  <a:pt x="184" y="63"/>
                  <a:pt x="179" y="63"/>
                  <a:pt x="176" y="60"/>
                </a:cubicBezTo>
                <a:close/>
                <a:moveTo>
                  <a:pt x="157" y="205"/>
                </a:moveTo>
                <a:lnTo>
                  <a:pt x="157" y="205"/>
                </a:lnTo>
                <a:cubicBezTo>
                  <a:pt x="150" y="204"/>
                  <a:pt x="145" y="197"/>
                  <a:pt x="147" y="190"/>
                </a:cubicBezTo>
                <a:lnTo>
                  <a:pt x="159" y="117"/>
                </a:lnTo>
                <a:lnTo>
                  <a:pt x="159" y="117"/>
                </a:lnTo>
                <a:cubicBezTo>
                  <a:pt x="160" y="111"/>
                  <a:pt x="165" y="107"/>
                  <a:pt x="171" y="107"/>
                </a:cubicBezTo>
                <a:lnTo>
                  <a:pt x="171" y="107"/>
                </a:lnTo>
                <a:cubicBezTo>
                  <a:pt x="172" y="107"/>
                  <a:pt x="173" y="107"/>
                  <a:pt x="173" y="107"/>
                </a:cubicBezTo>
                <a:lnTo>
                  <a:pt x="173" y="107"/>
                </a:lnTo>
                <a:cubicBezTo>
                  <a:pt x="179" y="108"/>
                  <a:pt x="183" y="112"/>
                  <a:pt x="184" y="117"/>
                </a:cubicBezTo>
                <a:lnTo>
                  <a:pt x="184" y="118"/>
                </a:lnTo>
                <a:lnTo>
                  <a:pt x="184" y="118"/>
                </a:lnTo>
                <a:lnTo>
                  <a:pt x="184" y="119"/>
                </a:lnTo>
                <a:lnTo>
                  <a:pt x="184" y="119"/>
                </a:lnTo>
                <a:cubicBezTo>
                  <a:pt x="184" y="120"/>
                  <a:pt x="184" y="121"/>
                  <a:pt x="184" y="121"/>
                </a:cubicBezTo>
                <a:lnTo>
                  <a:pt x="171" y="194"/>
                </a:lnTo>
                <a:lnTo>
                  <a:pt x="171" y="194"/>
                </a:lnTo>
                <a:lnTo>
                  <a:pt x="171" y="194"/>
                </a:lnTo>
                <a:cubicBezTo>
                  <a:pt x="171" y="195"/>
                  <a:pt x="171" y="196"/>
                  <a:pt x="171" y="196"/>
                </a:cubicBezTo>
                <a:lnTo>
                  <a:pt x="171" y="196"/>
                </a:lnTo>
                <a:cubicBezTo>
                  <a:pt x="171" y="197"/>
                  <a:pt x="170" y="197"/>
                  <a:pt x="170" y="198"/>
                </a:cubicBezTo>
                <a:lnTo>
                  <a:pt x="170" y="198"/>
                </a:lnTo>
                <a:lnTo>
                  <a:pt x="170" y="198"/>
                </a:lnTo>
                <a:cubicBezTo>
                  <a:pt x="168" y="203"/>
                  <a:pt x="162" y="206"/>
                  <a:pt x="157" y="205"/>
                </a:cubicBezTo>
                <a:close/>
                <a:moveTo>
                  <a:pt x="213" y="164"/>
                </a:moveTo>
                <a:lnTo>
                  <a:pt x="213" y="164"/>
                </a:lnTo>
                <a:cubicBezTo>
                  <a:pt x="210" y="181"/>
                  <a:pt x="197" y="193"/>
                  <a:pt x="180" y="195"/>
                </a:cubicBezTo>
                <a:lnTo>
                  <a:pt x="186" y="159"/>
                </a:lnTo>
                <a:lnTo>
                  <a:pt x="192" y="123"/>
                </a:lnTo>
                <a:lnTo>
                  <a:pt x="192" y="123"/>
                </a:lnTo>
                <a:cubicBezTo>
                  <a:pt x="196" y="125"/>
                  <a:pt x="200" y="128"/>
                  <a:pt x="203" y="132"/>
                </a:cubicBezTo>
                <a:lnTo>
                  <a:pt x="203" y="132"/>
                </a:lnTo>
                <a:cubicBezTo>
                  <a:pt x="202" y="141"/>
                  <a:pt x="199" y="150"/>
                  <a:pt x="194" y="158"/>
                </a:cubicBezTo>
                <a:lnTo>
                  <a:pt x="194" y="158"/>
                </a:lnTo>
                <a:cubicBezTo>
                  <a:pt x="193" y="161"/>
                  <a:pt x="194" y="163"/>
                  <a:pt x="196" y="164"/>
                </a:cubicBezTo>
                <a:lnTo>
                  <a:pt x="196" y="164"/>
                </a:lnTo>
                <a:cubicBezTo>
                  <a:pt x="197" y="164"/>
                  <a:pt x="197" y="164"/>
                  <a:pt x="198" y="164"/>
                </a:cubicBezTo>
                <a:lnTo>
                  <a:pt x="198" y="164"/>
                </a:lnTo>
                <a:cubicBezTo>
                  <a:pt x="200" y="164"/>
                  <a:pt x="201" y="164"/>
                  <a:pt x="201" y="162"/>
                </a:cubicBezTo>
                <a:lnTo>
                  <a:pt x="201" y="162"/>
                </a:lnTo>
                <a:cubicBezTo>
                  <a:pt x="205" y="156"/>
                  <a:pt x="208" y="148"/>
                  <a:pt x="210" y="141"/>
                </a:cubicBezTo>
                <a:lnTo>
                  <a:pt x="210" y="141"/>
                </a:lnTo>
                <a:cubicBezTo>
                  <a:pt x="213" y="148"/>
                  <a:pt x="214" y="156"/>
                  <a:pt x="213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Freeform 269"/>
          <p:cNvSpPr>
            <a:spLocks noChangeArrowheads="1"/>
          </p:cNvSpPr>
          <p:nvPr/>
        </p:nvSpPr>
        <p:spPr bwMode="auto">
          <a:xfrm>
            <a:off x="8038772" y="2731402"/>
            <a:ext cx="284283" cy="284286"/>
          </a:xfrm>
          <a:custGeom>
            <a:avLst/>
            <a:gdLst>
              <a:gd name="T0" fmla="*/ 154 w 215"/>
              <a:gd name="T1" fmla="*/ 67 h 215"/>
              <a:gd name="T2" fmla="*/ 59 w 215"/>
              <a:gd name="T3" fmla="*/ 74 h 215"/>
              <a:gd name="T4" fmla="*/ 59 w 215"/>
              <a:gd name="T5" fmla="*/ 56 h 215"/>
              <a:gd name="T6" fmla="*/ 154 w 215"/>
              <a:gd name="T7" fmla="*/ 49 h 215"/>
              <a:gd name="T8" fmla="*/ 59 w 215"/>
              <a:gd name="T9" fmla="*/ 56 h 215"/>
              <a:gd name="T10" fmla="*/ 59 w 215"/>
              <a:gd name="T11" fmla="*/ 24 h 215"/>
              <a:gd name="T12" fmla="*/ 119 w 215"/>
              <a:gd name="T13" fmla="*/ 31 h 215"/>
              <a:gd name="T14" fmla="*/ 214 w 215"/>
              <a:gd name="T15" fmla="*/ 113 h 215"/>
              <a:gd name="T16" fmla="*/ 214 w 215"/>
              <a:gd name="T17" fmla="*/ 197 h 215"/>
              <a:gd name="T18" fmla="*/ 16 w 215"/>
              <a:gd name="T19" fmla="*/ 214 h 215"/>
              <a:gd name="T20" fmla="*/ 0 w 215"/>
              <a:gd name="T21" fmla="*/ 197 h 215"/>
              <a:gd name="T22" fmla="*/ 0 w 215"/>
              <a:gd name="T23" fmla="*/ 113 h 215"/>
              <a:gd name="T24" fmla="*/ 23 w 215"/>
              <a:gd name="T25" fmla="*/ 97 h 215"/>
              <a:gd name="T26" fmla="*/ 23 w 215"/>
              <a:gd name="T27" fmla="*/ 74 h 215"/>
              <a:gd name="T28" fmla="*/ 38 w 215"/>
              <a:gd name="T29" fmla="*/ 17 h 215"/>
              <a:gd name="T30" fmla="*/ 55 w 215"/>
              <a:gd name="T31" fmla="*/ 0 h 215"/>
              <a:gd name="T32" fmla="*/ 159 w 215"/>
              <a:gd name="T33" fmla="*/ 0 h 215"/>
              <a:gd name="T34" fmla="*/ 175 w 215"/>
              <a:gd name="T35" fmla="*/ 58 h 215"/>
              <a:gd name="T36" fmla="*/ 190 w 215"/>
              <a:gd name="T37" fmla="*/ 74 h 215"/>
              <a:gd name="T38" fmla="*/ 197 w 215"/>
              <a:gd name="T39" fmla="*/ 97 h 215"/>
              <a:gd name="T40" fmla="*/ 214 w 215"/>
              <a:gd name="T41" fmla="*/ 113 h 215"/>
              <a:gd name="T42" fmla="*/ 167 w 215"/>
              <a:gd name="T43" fmla="*/ 97 h 215"/>
              <a:gd name="T44" fmla="*/ 167 w 215"/>
              <a:gd name="T45" fmla="*/ 17 h 215"/>
              <a:gd name="T46" fmla="*/ 55 w 215"/>
              <a:gd name="T47" fmla="*/ 8 h 215"/>
              <a:gd name="T48" fmla="*/ 46 w 215"/>
              <a:gd name="T49" fmla="*/ 17 h 215"/>
              <a:gd name="T50" fmla="*/ 205 w 215"/>
              <a:gd name="T51" fmla="*/ 197 h 215"/>
              <a:gd name="T52" fmla="*/ 205 w 215"/>
              <a:gd name="T53" fmla="*/ 113 h 215"/>
              <a:gd name="T54" fmla="*/ 197 w 215"/>
              <a:gd name="T55" fmla="*/ 105 h 215"/>
              <a:gd name="T56" fmla="*/ 182 w 215"/>
              <a:gd name="T57" fmla="*/ 74 h 215"/>
              <a:gd name="T58" fmla="*/ 175 w 215"/>
              <a:gd name="T59" fmla="*/ 66 h 215"/>
              <a:gd name="T60" fmla="*/ 38 w 215"/>
              <a:gd name="T61" fmla="*/ 105 h 215"/>
              <a:gd name="T62" fmla="*/ 38 w 215"/>
              <a:gd name="T63" fmla="*/ 66 h 215"/>
              <a:gd name="T64" fmla="*/ 32 w 215"/>
              <a:gd name="T65" fmla="*/ 105 h 215"/>
              <a:gd name="T66" fmla="*/ 16 w 215"/>
              <a:gd name="T67" fmla="*/ 105 h 215"/>
              <a:gd name="T68" fmla="*/ 8 w 215"/>
              <a:gd name="T69" fmla="*/ 197 h 215"/>
              <a:gd name="T70" fmla="*/ 16 w 215"/>
              <a:gd name="T71" fmla="*/ 205 h 215"/>
              <a:gd name="T72" fmla="*/ 197 w 215"/>
              <a:gd name="T73" fmla="*/ 205 h 215"/>
              <a:gd name="T74" fmla="*/ 177 w 215"/>
              <a:gd name="T75" fmla="*/ 121 h 215"/>
              <a:gd name="T76" fmla="*/ 171 w 215"/>
              <a:gd name="T77" fmla="*/ 137 h 215"/>
              <a:gd name="T78" fmla="*/ 186 w 215"/>
              <a:gd name="T79" fmla="*/ 130 h 215"/>
              <a:gd name="T80" fmla="*/ 177 w 215"/>
              <a:gd name="T81" fmla="*/ 121 h 215"/>
              <a:gd name="T82" fmla="*/ 34 w 215"/>
              <a:gd name="T83" fmla="*/ 169 h 215"/>
              <a:gd name="T84" fmla="*/ 34 w 215"/>
              <a:gd name="T85" fmla="*/ 184 h 215"/>
              <a:gd name="T86" fmla="*/ 179 w 215"/>
              <a:gd name="T87" fmla="*/ 184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5" h="215">
                <a:moveTo>
                  <a:pt x="59" y="67"/>
                </a:moveTo>
                <a:lnTo>
                  <a:pt x="154" y="67"/>
                </a:lnTo>
                <a:lnTo>
                  <a:pt x="154" y="74"/>
                </a:lnTo>
                <a:lnTo>
                  <a:pt x="59" y="74"/>
                </a:lnTo>
                <a:lnTo>
                  <a:pt x="59" y="67"/>
                </a:lnTo>
                <a:close/>
                <a:moveTo>
                  <a:pt x="59" y="56"/>
                </a:moveTo>
                <a:lnTo>
                  <a:pt x="154" y="56"/>
                </a:lnTo>
                <a:lnTo>
                  <a:pt x="154" y="49"/>
                </a:lnTo>
                <a:lnTo>
                  <a:pt x="59" y="49"/>
                </a:lnTo>
                <a:lnTo>
                  <a:pt x="59" y="56"/>
                </a:lnTo>
                <a:close/>
                <a:moveTo>
                  <a:pt x="119" y="24"/>
                </a:moveTo>
                <a:lnTo>
                  <a:pt x="59" y="24"/>
                </a:lnTo>
                <a:lnTo>
                  <a:pt x="59" y="31"/>
                </a:lnTo>
                <a:lnTo>
                  <a:pt x="119" y="31"/>
                </a:lnTo>
                <a:lnTo>
                  <a:pt x="119" y="24"/>
                </a:lnTo>
                <a:close/>
                <a:moveTo>
                  <a:pt x="214" y="113"/>
                </a:moveTo>
                <a:lnTo>
                  <a:pt x="214" y="197"/>
                </a:lnTo>
                <a:lnTo>
                  <a:pt x="214" y="197"/>
                </a:lnTo>
                <a:cubicBezTo>
                  <a:pt x="214" y="206"/>
                  <a:pt x="206" y="214"/>
                  <a:pt x="197" y="214"/>
                </a:cubicBezTo>
                <a:lnTo>
                  <a:pt x="16" y="214"/>
                </a:lnTo>
                <a:lnTo>
                  <a:pt x="16" y="214"/>
                </a:lnTo>
                <a:cubicBezTo>
                  <a:pt x="7" y="214"/>
                  <a:pt x="0" y="206"/>
                  <a:pt x="0" y="197"/>
                </a:cubicBezTo>
                <a:lnTo>
                  <a:pt x="0" y="113"/>
                </a:lnTo>
                <a:lnTo>
                  <a:pt x="0" y="113"/>
                </a:lnTo>
                <a:cubicBezTo>
                  <a:pt x="0" y="104"/>
                  <a:pt x="7" y="97"/>
                  <a:pt x="16" y="97"/>
                </a:cubicBezTo>
                <a:lnTo>
                  <a:pt x="23" y="97"/>
                </a:lnTo>
                <a:lnTo>
                  <a:pt x="23" y="74"/>
                </a:lnTo>
                <a:lnTo>
                  <a:pt x="23" y="74"/>
                </a:lnTo>
                <a:cubicBezTo>
                  <a:pt x="23" y="66"/>
                  <a:pt x="30" y="58"/>
                  <a:pt x="38" y="58"/>
                </a:cubicBezTo>
                <a:lnTo>
                  <a:pt x="38" y="17"/>
                </a:lnTo>
                <a:lnTo>
                  <a:pt x="38" y="17"/>
                </a:lnTo>
                <a:cubicBezTo>
                  <a:pt x="38" y="7"/>
                  <a:pt x="45" y="0"/>
                  <a:pt x="55" y="0"/>
                </a:cubicBezTo>
                <a:lnTo>
                  <a:pt x="159" y="0"/>
                </a:lnTo>
                <a:lnTo>
                  <a:pt x="159" y="0"/>
                </a:lnTo>
                <a:cubicBezTo>
                  <a:pt x="168" y="0"/>
                  <a:pt x="175" y="7"/>
                  <a:pt x="175" y="17"/>
                </a:cubicBezTo>
                <a:lnTo>
                  <a:pt x="175" y="58"/>
                </a:lnTo>
                <a:lnTo>
                  <a:pt x="175" y="58"/>
                </a:lnTo>
                <a:cubicBezTo>
                  <a:pt x="184" y="58"/>
                  <a:pt x="190" y="66"/>
                  <a:pt x="190" y="74"/>
                </a:cubicBezTo>
                <a:lnTo>
                  <a:pt x="190" y="97"/>
                </a:lnTo>
                <a:lnTo>
                  <a:pt x="197" y="97"/>
                </a:lnTo>
                <a:lnTo>
                  <a:pt x="197" y="97"/>
                </a:lnTo>
                <a:cubicBezTo>
                  <a:pt x="206" y="97"/>
                  <a:pt x="214" y="104"/>
                  <a:pt x="214" y="113"/>
                </a:cubicBezTo>
                <a:close/>
                <a:moveTo>
                  <a:pt x="46" y="97"/>
                </a:moveTo>
                <a:lnTo>
                  <a:pt x="167" y="97"/>
                </a:lnTo>
                <a:lnTo>
                  <a:pt x="167" y="17"/>
                </a:lnTo>
                <a:lnTo>
                  <a:pt x="167" y="17"/>
                </a:lnTo>
                <a:cubicBezTo>
                  <a:pt x="167" y="12"/>
                  <a:pt x="163" y="8"/>
                  <a:pt x="159" y="8"/>
                </a:cubicBezTo>
                <a:lnTo>
                  <a:pt x="55" y="8"/>
                </a:lnTo>
                <a:lnTo>
                  <a:pt x="55" y="8"/>
                </a:lnTo>
                <a:cubicBezTo>
                  <a:pt x="50" y="8"/>
                  <a:pt x="46" y="12"/>
                  <a:pt x="46" y="17"/>
                </a:cubicBezTo>
                <a:lnTo>
                  <a:pt x="46" y="97"/>
                </a:lnTo>
                <a:close/>
                <a:moveTo>
                  <a:pt x="205" y="197"/>
                </a:moveTo>
                <a:lnTo>
                  <a:pt x="205" y="197"/>
                </a:lnTo>
                <a:lnTo>
                  <a:pt x="205" y="113"/>
                </a:lnTo>
                <a:lnTo>
                  <a:pt x="205" y="113"/>
                </a:lnTo>
                <a:cubicBezTo>
                  <a:pt x="205" y="109"/>
                  <a:pt x="202" y="105"/>
                  <a:pt x="197" y="105"/>
                </a:cubicBezTo>
                <a:lnTo>
                  <a:pt x="182" y="105"/>
                </a:lnTo>
                <a:lnTo>
                  <a:pt x="182" y="74"/>
                </a:lnTo>
                <a:lnTo>
                  <a:pt x="182" y="74"/>
                </a:lnTo>
                <a:cubicBezTo>
                  <a:pt x="182" y="70"/>
                  <a:pt x="179" y="67"/>
                  <a:pt x="175" y="66"/>
                </a:cubicBezTo>
                <a:lnTo>
                  <a:pt x="175" y="105"/>
                </a:lnTo>
                <a:lnTo>
                  <a:pt x="38" y="105"/>
                </a:lnTo>
                <a:lnTo>
                  <a:pt x="38" y="66"/>
                </a:lnTo>
                <a:lnTo>
                  <a:pt x="38" y="66"/>
                </a:lnTo>
                <a:cubicBezTo>
                  <a:pt x="34" y="67"/>
                  <a:pt x="32" y="70"/>
                  <a:pt x="32" y="74"/>
                </a:cubicBezTo>
                <a:lnTo>
                  <a:pt x="32" y="105"/>
                </a:lnTo>
                <a:lnTo>
                  <a:pt x="16" y="105"/>
                </a:lnTo>
                <a:lnTo>
                  <a:pt x="16" y="105"/>
                </a:lnTo>
                <a:cubicBezTo>
                  <a:pt x="12" y="105"/>
                  <a:pt x="8" y="109"/>
                  <a:pt x="8" y="113"/>
                </a:cubicBezTo>
                <a:lnTo>
                  <a:pt x="8" y="197"/>
                </a:lnTo>
                <a:lnTo>
                  <a:pt x="8" y="197"/>
                </a:lnTo>
                <a:cubicBezTo>
                  <a:pt x="8" y="201"/>
                  <a:pt x="12" y="205"/>
                  <a:pt x="16" y="205"/>
                </a:cubicBezTo>
                <a:lnTo>
                  <a:pt x="197" y="205"/>
                </a:lnTo>
                <a:lnTo>
                  <a:pt x="197" y="205"/>
                </a:lnTo>
                <a:cubicBezTo>
                  <a:pt x="202" y="205"/>
                  <a:pt x="205" y="201"/>
                  <a:pt x="205" y="197"/>
                </a:cubicBezTo>
                <a:close/>
                <a:moveTo>
                  <a:pt x="177" y="121"/>
                </a:moveTo>
                <a:lnTo>
                  <a:pt x="177" y="121"/>
                </a:lnTo>
                <a:cubicBezTo>
                  <a:pt x="169" y="121"/>
                  <a:pt x="165" y="131"/>
                  <a:pt x="171" y="137"/>
                </a:cubicBezTo>
                <a:lnTo>
                  <a:pt x="171" y="137"/>
                </a:lnTo>
                <a:cubicBezTo>
                  <a:pt x="177" y="143"/>
                  <a:pt x="186" y="138"/>
                  <a:pt x="186" y="130"/>
                </a:cubicBezTo>
                <a:lnTo>
                  <a:pt x="186" y="130"/>
                </a:lnTo>
                <a:cubicBezTo>
                  <a:pt x="186" y="125"/>
                  <a:pt x="182" y="121"/>
                  <a:pt x="177" y="121"/>
                </a:cubicBezTo>
                <a:close/>
                <a:moveTo>
                  <a:pt x="179" y="169"/>
                </a:moveTo>
                <a:lnTo>
                  <a:pt x="34" y="169"/>
                </a:lnTo>
                <a:lnTo>
                  <a:pt x="34" y="169"/>
                </a:lnTo>
                <a:cubicBezTo>
                  <a:pt x="25" y="169"/>
                  <a:pt x="25" y="184"/>
                  <a:pt x="34" y="184"/>
                </a:cubicBezTo>
                <a:lnTo>
                  <a:pt x="179" y="184"/>
                </a:lnTo>
                <a:lnTo>
                  <a:pt x="179" y="184"/>
                </a:lnTo>
                <a:cubicBezTo>
                  <a:pt x="189" y="184"/>
                  <a:pt x="189" y="169"/>
                  <a:pt x="179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" name="Freeform 270"/>
          <p:cNvSpPr>
            <a:spLocks noChangeArrowheads="1"/>
          </p:cNvSpPr>
          <p:nvPr/>
        </p:nvSpPr>
        <p:spPr bwMode="auto">
          <a:xfrm>
            <a:off x="7441192" y="2772016"/>
            <a:ext cx="284287" cy="203059"/>
          </a:xfrm>
          <a:custGeom>
            <a:avLst/>
            <a:gdLst>
              <a:gd name="T0" fmla="*/ 199 w 216"/>
              <a:gd name="T1" fmla="*/ 117 h 153"/>
              <a:gd name="T2" fmla="*/ 199 w 216"/>
              <a:gd name="T3" fmla="*/ 16 h 153"/>
              <a:gd name="T4" fmla="*/ 199 w 216"/>
              <a:gd name="T5" fmla="*/ 16 h 153"/>
              <a:gd name="T6" fmla="*/ 183 w 216"/>
              <a:gd name="T7" fmla="*/ 0 h 153"/>
              <a:gd name="T8" fmla="*/ 33 w 216"/>
              <a:gd name="T9" fmla="*/ 0 h 153"/>
              <a:gd name="T10" fmla="*/ 33 w 216"/>
              <a:gd name="T11" fmla="*/ 0 h 153"/>
              <a:gd name="T12" fmla="*/ 16 w 216"/>
              <a:gd name="T13" fmla="*/ 16 h 153"/>
              <a:gd name="T14" fmla="*/ 16 w 216"/>
              <a:gd name="T15" fmla="*/ 117 h 153"/>
              <a:gd name="T16" fmla="*/ 0 w 216"/>
              <a:gd name="T17" fmla="*/ 117 h 153"/>
              <a:gd name="T18" fmla="*/ 0 w 216"/>
              <a:gd name="T19" fmla="*/ 136 h 153"/>
              <a:gd name="T20" fmla="*/ 0 w 216"/>
              <a:gd name="T21" fmla="*/ 136 h 153"/>
              <a:gd name="T22" fmla="*/ 16 w 216"/>
              <a:gd name="T23" fmla="*/ 152 h 153"/>
              <a:gd name="T24" fmla="*/ 199 w 216"/>
              <a:gd name="T25" fmla="*/ 152 h 153"/>
              <a:gd name="T26" fmla="*/ 199 w 216"/>
              <a:gd name="T27" fmla="*/ 152 h 153"/>
              <a:gd name="T28" fmla="*/ 215 w 216"/>
              <a:gd name="T29" fmla="*/ 136 h 153"/>
              <a:gd name="T30" fmla="*/ 215 w 216"/>
              <a:gd name="T31" fmla="*/ 117 h 153"/>
              <a:gd name="T32" fmla="*/ 199 w 216"/>
              <a:gd name="T33" fmla="*/ 117 h 153"/>
              <a:gd name="T34" fmla="*/ 25 w 216"/>
              <a:gd name="T35" fmla="*/ 16 h 153"/>
              <a:gd name="T36" fmla="*/ 25 w 216"/>
              <a:gd name="T37" fmla="*/ 16 h 153"/>
              <a:gd name="T38" fmla="*/ 33 w 216"/>
              <a:gd name="T39" fmla="*/ 8 h 153"/>
              <a:gd name="T40" fmla="*/ 183 w 216"/>
              <a:gd name="T41" fmla="*/ 8 h 153"/>
              <a:gd name="T42" fmla="*/ 183 w 216"/>
              <a:gd name="T43" fmla="*/ 8 h 153"/>
              <a:gd name="T44" fmla="*/ 191 w 216"/>
              <a:gd name="T45" fmla="*/ 16 h 153"/>
              <a:gd name="T46" fmla="*/ 191 w 216"/>
              <a:gd name="T47" fmla="*/ 117 h 153"/>
              <a:gd name="T48" fmla="*/ 25 w 216"/>
              <a:gd name="T49" fmla="*/ 117 h 153"/>
              <a:gd name="T50" fmla="*/ 25 w 216"/>
              <a:gd name="T51" fmla="*/ 16 h 153"/>
              <a:gd name="T52" fmla="*/ 207 w 216"/>
              <a:gd name="T53" fmla="*/ 136 h 153"/>
              <a:gd name="T54" fmla="*/ 207 w 216"/>
              <a:gd name="T55" fmla="*/ 136 h 153"/>
              <a:gd name="T56" fmla="*/ 199 w 216"/>
              <a:gd name="T57" fmla="*/ 143 h 153"/>
              <a:gd name="T58" fmla="*/ 16 w 216"/>
              <a:gd name="T59" fmla="*/ 143 h 153"/>
              <a:gd name="T60" fmla="*/ 16 w 216"/>
              <a:gd name="T61" fmla="*/ 143 h 153"/>
              <a:gd name="T62" fmla="*/ 9 w 216"/>
              <a:gd name="T63" fmla="*/ 136 h 153"/>
              <a:gd name="T64" fmla="*/ 9 w 216"/>
              <a:gd name="T65" fmla="*/ 125 h 153"/>
              <a:gd name="T66" fmla="*/ 68 w 216"/>
              <a:gd name="T67" fmla="*/ 125 h 153"/>
              <a:gd name="T68" fmla="*/ 68 w 216"/>
              <a:gd name="T69" fmla="*/ 125 h 153"/>
              <a:gd name="T70" fmla="*/ 78 w 216"/>
              <a:gd name="T71" fmla="*/ 132 h 153"/>
              <a:gd name="T72" fmla="*/ 137 w 216"/>
              <a:gd name="T73" fmla="*/ 132 h 153"/>
              <a:gd name="T74" fmla="*/ 137 w 216"/>
              <a:gd name="T75" fmla="*/ 132 h 153"/>
              <a:gd name="T76" fmla="*/ 147 w 216"/>
              <a:gd name="T77" fmla="*/ 125 h 153"/>
              <a:gd name="T78" fmla="*/ 207 w 216"/>
              <a:gd name="T79" fmla="*/ 125 h 153"/>
              <a:gd name="T80" fmla="*/ 207 w 216"/>
              <a:gd name="T81" fmla="*/ 13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6" h="153">
                <a:moveTo>
                  <a:pt x="199" y="117"/>
                </a:moveTo>
                <a:lnTo>
                  <a:pt x="199" y="16"/>
                </a:lnTo>
                <a:lnTo>
                  <a:pt x="199" y="16"/>
                </a:lnTo>
                <a:cubicBezTo>
                  <a:pt x="199" y="7"/>
                  <a:pt x="192" y="0"/>
                  <a:pt x="183" y="0"/>
                </a:cubicBezTo>
                <a:lnTo>
                  <a:pt x="33" y="0"/>
                </a:lnTo>
                <a:lnTo>
                  <a:pt x="33" y="0"/>
                </a:lnTo>
                <a:cubicBezTo>
                  <a:pt x="24" y="0"/>
                  <a:pt x="16" y="7"/>
                  <a:pt x="16" y="16"/>
                </a:cubicBezTo>
                <a:lnTo>
                  <a:pt x="16" y="117"/>
                </a:lnTo>
                <a:lnTo>
                  <a:pt x="0" y="117"/>
                </a:lnTo>
                <a:lnTo>
                  <a:pt x="0" y="136"/>
                </a:lnTo>
                <a:lnTo>
                  <a:pt x="0" y="136"/>
                </a:lnTo>
                <a:cubicBezTo>
                  <a:pt x="0" y="145"/>
                  <a:pt x="7" y="152"/>
                  <a:pt x="16" y="152"/>
                </a:cubicBezTo>
                <a:lnTo>
                  <a:pt x="199" y="152"/>
                </a:lnTo>
                <a:lnTo>
                  <a:pt x="199" y="152"/>
                </a:lnTo>
                <a:cubicBezTo>
                  <a:pt x="208" y="152"/>
                  <a:pt x="215" y="145"/>
                  <a:pt x="215" y="136"/>
                </a:cubicBezTo>
                <a:lnTo>
                  <a:pt x="215" y="117"/>
                </a:lnTo>
                <a:lnTo>
                  <a:pt x="199" y="117"/>
                </a:lnTo>
                <a:close/>
                <a:moveTo>
                  <a:pt x="25" y="16"/>
                </a:moveTo>
                <a:lnTo>
                  <a:pt x="25" y="16"/>
                </a:lnTo>
                <a:cubicBezTo>
                  <a:pt x="25" y="12"/>
                  <a:pt x="28" y="8"/>
                  <a:pt x="33" y="8"/>
                </a:cubicBezTo>
                <a:lnTo>
                  <a:pt x="183" y="8"/>
                </a:lnTo>
                <a:lnTo>
                  <a:pt x="183" y="8"/>
                </a:lnTo>
                <a:cubicBezTo>
                  <a:pt x="187" y="8"/>
                  <a:pt x="191" y="12"/>
                  <a:pt x="191" y="16"/>
                </a:cubicBezTo>
                <a:lnTo>
                  <a:pt x="191" y="117"/>
                </a:lnTo>
                <a:lnTo>
                  <a:pt x="25" y="117"/>
                </a:lnTo>
                <a:lnTo>
                  <a:pt x="25" y="16"/>
                </a:lnTo>
                <a:close/>
                <a:moveTo>
                  <a:pt x="207" y="136"/>
                </a:moveTo>
                <a:lnTo>
                  <a:pt x="207" y="136"/>
                </a:lnTo>
                <a:cubicBezTo>
                  <a:pt x="207" y="140"/>
                  <a:pt x="204" y="143"/>
                  <a:pt x="199" y="143"/>
                </a:cubicBezTo>
                <a:lnTo>
                  <a:pt x="16" y="143"/>
                </a:lnTo>
                <a:lnTo>
                  <a:pt x="16" y="143"/>
                </a:lnTo>
                <a:cubicBezTo>
                  <a:pt x="12" y="143"/>
                  <a:pt x="9" y="140"/>
                  <a:pt x="9" y="136"/>
                </a:cubicBezTo>
                <a:lnTo>
                  <a:pt x="9" y="125"/>
                </a:lnTo>
                <a:lnTo>
                  <a:pt x="68" y="125"/>
                </a:lnTo>
                <a:lnTo>
                  <a:pt x="68" y="125"/>
                </a:lnTo>
                <a:cubicBezTo>
                  <a:pt x="70" y="129"/>
                  <a:pt x="74" y="132"/>
                  <a:pt x="78" y="132"/>
                </a:cubicBezTo>
                <a:lnTo>
                  <a:pt x="137" y="132"/>
                </a:lnTo>
                <a:lnTo>
                  <a:pt x="137" y="132"/>
                </a:lnTo>
                <a:cubicBezTo>
                  <a:pt x="142" y="132"/>
                  <a:pt x="146" y="129"/>
                  <a:pt x="147" y="125"/>
                </a:cubicBezTo>
                <a:lnTo>
                  <a:pt x="207" y="125"/>
                </a:lnTo>
                <a:lnTo>
                  <a:pt x="207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Freeform 271"/>
          <p:cNvSpPr>
            <a:spLocks noChangeArrowheads="1"/>
          </p:cNvSpPr>
          <p:nvPr/>
        </p:nvSpPr>
        <p:spPr bwMode="auto">
          <a:xfrm>
            <a:off x="6872622" y="3317378"/>
            <a:ext cx="220466" cy="284283"/>
          </a:xfrm>
          <a:custGeom>
            <a:avLst/>
            <a:gdLst>
              <a:gd name="T0" fmla="*/ 143 w 169"/>
              <a:gd name="T1" fmla="*/ 216 h 217"/>
              <a:gd name="T2" fmla="*/ 26 w 169"/>
              <a:gd name="T3" fmla="*/ 216 h 217"/>
              <a:gd name="T4" fmla="*/ 26 w 169"/>
              <a:gd name="T5" fmla="*/ 216 h 217"/>
              <a:gd name="T6" fmla="*/ 0 w 169"/>
              <a:gd name="T7" fmla="*/ 191 h 217"/>
              <a:gd name="T8" fmla="*/ 0 w 169"/>
              <a:gd name="T9" fmla="*/ 25 h 217"/>
              <a:gd name="T10" fmla="*/ 0 w 169"/>
              <a:gd name="T11" fmla="*/ 25 h 217"/>
              <a:gd name="T12" fmla="*/ 26 w 169"/>
              <a:gd name="T13" fmla="*/ 0 h 217"/>
              <a:gd name="T14" fmla="*/ 143 w 169"/>
              <a:gd name="T15" fmla="*/ 0 h 217"/>
              <a:gd name="T16" fmla="*/ 143 w 169"/>
              <a:gd name="T17" fmla="*/ 0 h 217"/>
              <a:gd name="T18" fmla="*/ 168 w 169"/>
              <a:gd name="T19" fmla="*/ 25 h 217"/>
              <a:gd name="T20" fmla="*/ 168 w 169"/>
              <a:gd name="T21" fmla="*/ 191 h 217"/>
              <a:gd name="T22" fmla="*/ 168 w 169"/>
              <a:gd name="T23" fmla="*/ 191 h 217"/>
              <a:gd name="T24" fmla="*/ 143 w 169"/>
              <a:gd name="T25" fmla="*/ 216 h 217"/>
              <a:gd name="T26" fmla="*/ 26 w 169"/>
              <a:gd name="T27" fmla="*/ 8 h 217"/>
              <a:gd name="T28" fmla="*/ 26 w 169"/>
              <a:gd name="T29" fmla="*/ 8 h 217"/>
              <a:gd name="T30" fmla="*/ 9 w 169"/>
              <a:gd name="T31" fmla="*/ 25 h 217"/>
              <a:gd name="T32" fmla="*/ 9 w 169"/>
              <a:gd name="T33" fmla="*/ 191 h 217"/>
              <a:gd name="T34" fmla="*/ 9 w 169"/>
              <a:gd name="T35" fmla="*/ 191 h 217"/>
              <a:gd name="T36" fmla="*/ 26 w 169"/>
              <a:gd name="T37" fmla="*/ 208 h 217"/>
              <a:gd name="T38" fmla="*/ 143 w 169"/>
              <a:gd name="T39" fmla="*/ 208 h 217"/>
              <a:gd name="T40" fmla="*/ 143 w 169"/>
              <a:gd name="T41" fmla="*/ 208 h 217"/>
              <a:gd name="T42" fmla="*/ 160 w 169"/>
              <a:gd name="T43" fmla="*/ 191 h 217"/>
              <a:gd name="T44" fmla="*/ 160 w 169"/>
              <a:gd name="T45" fmla="*/ 25 h 217"/>
              <a:gd name="T46" fmla="*/ 160 w 169"/>
              <a:gd name="T47" fmla="*/ 25 h 217"/>
              <a:gd name="T48" fmla="*/ 143 w 169"/>
              <a:gd name="T49" fmla="*/ 8 h 217"/>
              <a:gd name="T50" fmla="*/ 26 w 169"/>
              <a:gd name="T51" fmla="*/ 8 h 217"/>
              <a:gd name="T52" fmla="*/ 147 w 169"/>
              <a:gd name="T53" fmla="*/ 110 h 217"/>
              <a:gd name="T54" fmla="*/ 22 w 169"/>
              <a:gd name="T55" fmla="*/ 110 h 217"/>
              <a:gd name="T56" fmla="*/ 22 w 169"/>
              <a:gd name="T57" fmla="*/ 25 h 217"/>
              <a:gd name="T58" fmla="*/ 147 w 169"/>
              <a:gd name="T59" fmla="*/ 25 h 217"/>
              <a:gd name="T60" fmla="*/ 147 w 169"/>
              <a:gd name="T61" fmla="*/ 110 h 217"/>
              <a:gd name="T62" fmla="*/ 30 w 169"/>
              <a:gd name="T63" fmla="*/ 102 h 217"/>
              <a:gd name="T64" fmla="*/ 138 w 169"/>
              <a:gd name="T65" fmla="*/ 102 h 217"/>
              <a:gd name="T66" fmla="*/ 138 w 169"/>
              <a:gd name="T67" fmla="*/ 33 h 217"/>
              <a:gd name="T68" fmla="*/ 30 w 169"/>
              <a:gd name="T69" fmla="*/ 33 h 217"/>
              <a:gd name="T70" fmla="*/ 30 w 169"/>
              <a:gd name="T71" fmla="*/ 102 h 217"/>
              <a:gd name="T72" fmla="*/ 84 w 169"/>
              <a:gd name="T73" fmla="*/ 127 h 217"/>
              <a:gd name="T74" fmla="*/ 84 w 169"/>
              <a:gd name="T75" fmla="*/ 127 h 217"/>
              <a:gd name="T76" fmla="*/ 61 w 169"/>
              <a:gd name="T77" fmla="*/ 184 h 217"/>
              <a:gd name="T78" fmla="*/ 61 w 169"/>
              <a:gd name="T79" fmla="*/ 184 h 217"/>
              <a:gd name="T80" fmla="*/ 118 w 169"/>
              <a:gd name="T81" fmla="*/ 160 h 217"/>
              <a:gd name="T82" fmla="*/ 118 w 169"/>
              <a:gd name="T83" fmla="*/ 160 h 217"/>
              <a:gd name="T84" fmla="*/ 84 w 169"/>
              <a:gd name="T85" fmla="*/ 127 h 217"/>
              <a:gd name="T86" fmla="*/ 84 w 169"/>
              <a:gd name="T87" fmla="*/ 175 h 217"/>
              <a:gd name="T88" fmla="*/ 84 w 169"/>
              <a:gd name="T89" fmla="*/ 175 h 217"/>
              <a:gd name="T90" fmla="*/ 74 w 169"/>
              <a:gd name="T91" fmla="*/ 150 h 217"/>
              <a:gd name="T92" fmla="*/ 74 w 169"/>
              <a:gd name="T93" fmla="*/ 150 h 217"/>
              <a:gd name="T94" fmla="*/ 99 w 169"/>
              <a:gd name="T95" fmla="*/ 160 h 217"/>
              <a:gd name="T96" fmla="*/ 99 w 169"/>
              <a:gd name="T97" fmla="*/ 160 h 217"/>
              <a:gd name="T98" fmla="*/ 84 w 169"/>
              <a:gd name="T99" fmla="*/ 175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9" h="217">
                <a:moveTo>
                  <a:pt x="143" y="216"/>
                </a:moveTo>
                <a:lnTo>
                  <a:pt x="26" y="216"/>
                </a:lnTo>
                <a:lnTo>
                  <a:pt x="26" y="216"/>
                </a:lnTo>
                <a:cubicBezTo>
                  <a:pt x="12" y="216"/>
                  <a:pt x="0" y="205"/>
                  <a:pt x="0" y="191"/>
                </a:cubicBezTo>
                <a:lnTo>
                  <a:pt x="0" y="25"/>
                </a:lnTo>
                <a:lnTo>
                  <a:pt x="0" y="25"/>
                </a:lnTo>
                <a:cubicBezTo>
                  <a:pt x="0" y="11"/>
                  <a:pt x="12" y="0"/>
                  <a:pt x="26" y="0"/>
                </a:cubicBezTo>
                <a:lnTo>
                  <a:pt x="143" y="0"/>
                </a:lnTo>
                <a:lnTo>
                  <a:pt x="143" y="0"/>
                </a:lnTo>
                <a:cubicBezTo>
                  <a:pt x="157" y="0"/>
                  <a:pt x="168" y="11"/>
                  <a:pt x="168" y="25"/>
                </a:cubicBezTo>
                <a:lnTo>
                  <a:pt x="168" y="191"/>
                </a:lnTo>
                <a:lnTo>
                  <a:pt x="168" y="191"/>
                </a:lnTo>
                <a:cubicBezTo>
                  <a:pt x="168" y="205"/>
                  <a:pt x="157" y="216"/>
                  <a:pt x="143" y="216"/>
                </a:cubicBezTo>
                <a:close/>
                <a:moveTo>
                  <a:pt x="26" y="8"/>
                </a:moveTo>
                <a:lnTo>
                  <a:pt x="26" y="8"/>
                </a:lnTo>
                <a:cubicBezTo>
                  <a:pt x="17" y="8"/>
                  <a:pt x="9" y="16"/>
                  <a:pt x="9" y="25"/>
                </a:cubicBezTo>
                <a:lnTo>
                  <a:pt x="9" y="191"/>
                </a:lnTo>
                <a:lnTo>
                  <a:pt x="9" y="191"/>
                </a:lnTo>
                <a:cubicBezTo>
                  <a:pt x="9" y="200"/>
                  <a:pt x="17" y="208"/>
                  <a:pt x="26" y="208"/>
                </a:cubicBezTo>
                <a:lnTo>
                  <a:pt x="143" y="208"/>
                </a:lnTo>
                <a:lnTo>
                  <a:pt x="143" y="208"/>
                </a:lnTo>
                <a:cubicBezTo>
                  <a:pt x="152" y="208"/>
                  <a:pt x="160" y="200"/>
                  <a:pt x="160" y="191"/>
                </a:cubicBezTo>
                <a:lnTo>
                  <a:pt x="160" y="25"/>
                </a:lnTo>
                <a:lnTo>
                  <a:pt x="160" y="25"/>
                </a:lnTo>
                <a:cubicBezTo>
                  <a:pt x="160" y="16"/>
                  <a:pt x="152" y="8"/>
                  <a:pt x="143" y="8"/>
                </a:cubicBezTo>
                <a:lnTo>
                  <a:pt x="26" y="8"/>
                </a:lnTo>
                <a:close/>
                <a:moveTo>
                  <a:pt x="147" y="110"/>
                </a:moveTo>
                <a:lnTo>
                  <a:pt x="22" y="110"/>
                </a:lnTo>
                <a:lnTo>
                  <a:pt x="22" y="25"/>
                </a:lnTo>
                <a:lnTo>
                  <a:pt x="147" y="25"/>
                </a:lnTo>
                <a:lnTo>
                  <a:pt x="147" y="110"/>
                </a:lnTo>
                <a:close/>
                <a:moveTo>
                  <a:pt x="30" y="102"/>
                </a:moveTo>
                <a:lnTo>
                  <a:pt x="138" y="102"/>
                </a:lnTo>
                <a:lnTo>
                  <a:pt x="138" y="33"/>
                </a:lnTo>
                <a:lnTo>
                  <a:pt x="30" y="33"/>
                </a:lnTo>
                <a:lnTo>
                  <a:pt x="30" y="102"/>
                </a:lnTo>
                <a:close/>
                <a:moveTo>
                  <a:pt x="84" y="127"/>
                </a:moveTo>
                <a:lnTo>
                  <a:pt x="84" y="127"/>
                </a:lnTo>
                <a:cubicBezTo>
                  <a:pt x="55" y="127"/>
                  <a:pt x="40" y="163"/>
                  <a:pt x="61" y="184"/>
                </a:cubicBezTo>
                <a:lnTo>
                  <a:pt x="61" y="184"/>
                </a:lnTo>
                <a:cubicBezTo>
                  <a:pt x="82" y="205"/>
                  <a:pt x="118" y="190"/>
                  <a:pt x="118" y="160"/>
                </a:cubicBezTo>
                <a:lnTo>
                  <a:pt x="118" y="160"/>
                </a:lnTo>
                <a:cubicBezTo>
                  <a:pt x="118" y="142"/>
                  <a:pt x="103" y="127"/>
                  <a:pt x="84" y="127"/>
                </a:cubicBezTo>
                <a:close/>
                <a:moveTo>
                  <a:pt x="84" y="175"/>
                </a:moveTo>
                <a:lnTo>
                  <a:pt x="84" y="175"/>
                </a:lnTo>
                <a:cubicBezTo>
                  <a:pt x="71" y="175"/>
                  <a:pt x="64" y="159"/>
                  <a:pt x="74" y="150"/>
                </a:cubicBezTo>
                <a:lnTo>
                  <a:pt x="74" y="150"/>
                </a:lnTo>
                <a:cubicBezTo>
                  <a:pt x="83" y="140"/>
                  <a:pt x="99" y="147"/>
                  <a:pt x="99" y="160"/>
                </a:cubicBezTo>
                <a:lnTo>
                  <a:pt x="99" y="160"/>
                </a:lnTo>
                <a:cubicBezTo>
                  <a:pt x="99" y="169"/>
                  <a:pt x="93" y="175"/>
                  <a:pt x="84" y="1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Freeform 272"/>
          <p:cNvSpPr>
            <a:spLocks noChangeArrowheads="1"/>
          </p:cNvSpPr>
          <p:nvPr/>
        </p:nvSpPr>
        <p:spPr bwMode="auto">
          <a:xfrm>
            <a:off x="9280342" y="3323178"/>
            <a:ext cx="185655" cy="272683"/>
          </a:xfrm>
          <a:custGeom>
            <a:avLst/>
            <a:gdLst>
              <a:gd name="T0" fmla="*/ 81 w 141"/>
              <a:gd name="T1" fmla="*/ 180 h 209"/>
              <a:gd name="T2" fmla="*/ 81 w 141"/>
              <a:gd name="T3" fmla="*/ 149 h 209"/>
              <a:gd name="T4" fmla="*/ 117 w 141"/>
              <a:gd name="T5" fmla="*/ 108 h 209"/>
              <a:gd name="T6" fmla="*/ 117 w 141"/>
              <a:gd name="T7" fmla="*/ 47 h 209"/>
              <a:gd name="T8" fmla="*/ 117 w 141"/>
              <a:gd name="T9" fmla="*/ 44 h 209"/>
              <a:gd name="T10" fmla="*/ 70 w 141"/>
              <a:gd name="T11" fmla="*/ 0 h 209"/>
              <a:gd name="T12" fmla="*/ 23 w 141"/>
              <a:gd name="T13" fmla="*/ 44 h 209"/>
              <a:gd name="T14" fmla="*/ 23 w 141"/>
              <a:gd name="T15" fmla="*/ 47 h 209"/>
              <a:gd name="T16" fmla="*/ 23 w 141"/>
              <a:gd name="T17" fmla="*/ 104 h 209"/>
              <a:gd name="T18" fmla="*/ 23 w 141"/>
              <a:gd name="T19" fmla="*/ 108 h 209"/>
              <a:gd name="T20" fmla="*/ 59 w 141"/>
              <a:gd name="T21" fmla="*/ 180 h 209"/>
              <a:gd name="T22" fmla="*/ 18 w 141"/>
              <a:gd name="T23" fmla="*/ 180 h 209"/>
              <a:gd name="T24" fmla="*/ 122 w 141"/>
              <a:gd name="T25" fmla="*/ 208 h 209"/>
              <a:gd name="T26" fmla="*/ 122 w 141"/>
              <a:gd name="T27" fmla="*/ 180 h 209"/>
              <a:gd name="T28" fmla="*/ 52 w 141"/>
              <a:gd name="T29" fmla="*/ 108 h 209"/>
              <a:gd name="T30" fmla="*/ 52 w 141"/>
              <a:gd name="T31" fmla="*/ 93 h 209"/>
              <a:gd name="T32" fmla="*/ 31 w 141"/>
              <a:gd name="T33" fmla="*/ 83 h 209"/>
              <a:gd name="T34" fmla="*/ 52 w 141"/>
              <a:gd name="T35" fmla="*/ 83 h 209"/>
              <a:gd name="T36" fmla="*/ 31 w 141"/>
              <a:gd name="T37" fmla="*/ 68 h 209"/>
              <a:gd name="T38" fmla="*/ 52 w 141"/>
              <a:gd name="T39" fmla="*/ 58 h 209"/>
              <a:gd name="T40" fmla="*/ 52 w 141"/>
              <a:gd name="T41" fmla="*/ 44 h 209"/>
              <a:gd name="T42" fmla="*/ 32 w 141"/>
              <a:gd name="T43" fmla="*/ 44 h 209"/>
              <a:gd name="T44" fmla="*/ 70 w 141"/>
              <a:gd name="T45" fmla="*/ 8 h 209"/>
              <a:gd name="T46" fmla="*/ 88 w 141"/>
              <a:gd name="T47" fmla="*/ 44 h 209"/>
              <a:gd name="T48" fmla="*/ 88 w 141"/>
              <a:gd name="T49" fmla="*/ 58 h 209"/>
              <a:gd name="T50" fmla="*/ 109 w 141"/>
              <a:gd name="T51" fmla="*/ 68 h 209"/>
              <a:gd name="T52" fmla="*/ 88 w 141"/>
              <a:gd name="T53" fmla="*/ 68 h 209"/>
              <a:gd name="T54" fmla="*/ 109 w 141"/>
              <a:gd name="T55" fmla="*/ 83 h 209"/>
              <a:gd name="T56" fmla="*/ 88 w 141"/>
              <a:gd name="T57" fmla="*/ 93 h 209"/>
              <a:gd name="T58" fmla="*/ 88 w 141"/>
              <a:gd name="T59" fmla="*/ 108 h 209"/>
              <a:gd name="T60" fmla="*/ 108 w 141"/>
              <a:gd name="T61" fmla="*/ 108 h 209"/>
              <a:gd name="T62" fmla="*/ 70 w 141"/>
              <a:gd name="T63" fmla="*/ 142 h 209"/>
              <a:gd name="T64" fmla="*/ 76 w 141"/>
              <a:gd name="T65" fmla="*/ 150 h 209"/>
              <a:gd name="T66" fmla="*/ 75 w 141"/>
              <a:gd name="T67" fmla="*/ 150 h 209"/>
              <a:gd name="T68" fmla="*/ 76 w 141"/>
              <a:gd name="T69" fmla="*/ 150 h 209"/>
              <a:gd name="T70" fmla="*/ 64 w 141"/>
              <a:gd name="T71" fmla="*/ 150 h 209"/>
              <a:gd name="T72" fmla="*/ 65 w 141"/>
              <a:gd name="T73" fmla="*/ 15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1" h="209">
                <a:moveTo>
                  <a:pt x="122" y="180"/>
                </a:moveTo>
                <a:lnTo>
                  <a:pt x="81" y="180"/>
                </a:lnTo>
                <a:lnTo>
                  <a:pt x="81" y="149"/>
                </a:lnTo>
                <a:lnTo>
                  <a:pt x="81" y="149"/>
                </a:lnTo>
                <a:cubicBezTo>
                  <a:pt x="100" y="145"/>
                  <a:pt x="115" y="128"/>
                  <a:pt x="117" y="108"/>
                </a:cubicBezTo>
                <a:lnTo>
                  <a:pt x="117" y="108"/>
                </a:lnTo>
                <a:cubicBezTo>
                  <a:pt x="117" y="107"/>
                  <a:pt x="117" y="105"/>
                  <a:pt x="117" y="104"/>
                </a:cubicBezTo>
                <a:lnTo>
                  <a:pt x="117" y="47"/>
                </a:lnTo>
                <a:lnTo>
                  <a:pt x="117" y="47"/>
                </a:lnTo>
                <a:cubicBezTo>
                  <a:pt x="117" y="46"/>
                  <a:pt x="117" y="45"/>
                  <a:pt x="117" y="44"/>
                </a:cubicBezTo>
                <a:lnTo>
                  <a:pt x="117" y="44"/>
                </a:lnTo>
                <a:cubicBezTo>
                  <a:pt x="115" y="19"/>
                  <a:pt x="95" y="0"/>
                  <a:pt x="70" y="0"/>
                </a:cubicBezTo>
                <a:lnTo>
                  <a:pt x="70" y="0"/>
                </a:lnTo>
                <a:cubicBezTo>
                  <a:pt x="45" y="0"/>
                  <a:pt x="25" y="19"/>
                  <a:pt x="23" y="44"/>
                </a:cubicBezTo>
                <a:lnTo>
                  <a:pt x="23" y="44"/>
                </a:lnTo>
                <a:cubicBezTo>
                  <a:pt x="23" y="45"/>
                  <a:pt x="23" y="46"/>
                  <a:pt x="23" y="47"/>
                </a:cubicBezTo>
                <a:lnTo>
                  <a:pt x="23" y="104"/>
                </a:lnTo>
                <a:lnTo>
                  <a:pt x="23" y="104"/>
                </a:lnTo>
                <a:cubicBezTo>
                  <a:pt x="23" y="105"/>
                  <a:pt x="23" y="107"/>
                  <a:pt x="23" y="108"/>
                </a:cubicBezTo>
                <a:lnTo>
                  <a:pt x="23" y="108"/>
                </a:lnTo>
                <a:cubicBezTo>
                  <a:pt x="25" y="128"/>
                  <a:pt x="40" y="145"/>
                  <a:pt x="59" y="149"/>
                </a:cubicBezTo>
                <a:lnTo>
                  <a:pt x="59" y="180"/>
                </a:lnTo>
                <a:lnTo>
                  <a:pt x="18" y="180"/>
                </a:lnTo>
                <a:lnTo>
                  <a:pt x="18" y="180"/>
                </a:lnTo>
                <a:cubicBezTo>
                  <a:pt x="0" y="180"/>
                  <a:pt x="0" y="208"/>
                  <a:pt x="18" y="208"/>
                </a:cubicBezTo>
                <a:lnTo>
                  <a:pt x="122" y="208"/>
                </a:lnTo>
                <a:lnTo>
                  <a:pt x="122" y="208"/>
                </a:lnTo>
                <a:cubicBezTo>
                  <a:pt x="140" y="208"/>
                  <a:pt x="140" y="180"/>
                  <a:pt x="122" y="180"/>
                </a:cubicBezTo>
                <a:close/>
                <a:moveTo>
                  <a:pt x="32" y="108"/>
                </a:moveTo>
                <a:lnTo>
                  <a:pt x="52" y="108"/>
                </a:lnTo>
                <a:lnTo>
                  <a:pt x="52" y="108"/>
                </a:lnTo>
                <a:cubicBezTo>
                  <a:pt x="62" y="108"/>
                  <a:pt x="62" y="93"/>
                  <a:pt x="52" y="93"/>
                </a:cubicBezTo>
                <a:lnTo>
                  <a:pt x="31" y="93"/>
                </a:lnTo>
                <a:lnTo>
                  <a:pt x="31" y="83"/>
                </a:lnTo>
                <a:lnTo>
                  <a:pt x="52" y="83"/>
                </a:lnTo>
                <a:lnTo>
                  <a:pt x="52" y="83"/>
                </a:lnTo>
                <a:cubicBezTo>
                  <a:pt x="62" y="83"/>
                  <a:pt x="62" y="68"/>
                  <a:pt x="52" y="68"/>
                </a:cubicBezTo>
                <a:lnTo>
                  <a:pt x="31" y="68"/>
                </a:lnTo>
                <a:lnTo>
                  <a:pt x="31" y="58"/>
                </a:lnTo>
                <a:lnTo>
                  <a:pt x="52" y="58"/>
                </a:lnTo>
                <a:lnTo>
                  <a:pt x="52" y="58"/>
                </a:lnTo>
                <a:cubicBezTo>
                  <a:pt x="62" y="58"/>
                  <a:pt x="62" y="44"/>
                  <a:pt x="52" y="44"/>
                </a:cubicBezTo>
                <a:lnTo>
                  <a:pt x="32" y="44"/>
                </a:lnTo>
                <a:lnTo>
                  <a:pt x="32" y="44"/>
                </a:lnTo>
                <a:cubicBezTo>
                  <a:pt x="33" y="24"/>
                  <a:pt x="50" y="8"/>
                  <a:pt x="70" y="8"/>
                </a:cubicBezTo>
                <a:lnTo>
                  <a:pt x="70" y="8"/>
                </a:lnTo>
                <a:cubicBezTo>
                  <a:pt x="90" y="8"/>
                  <a:pt x="107" y="24"/>
                  <a:pt x="108" y="44"/>
                </a:cubicBezTo>
                <a:lnTo>
                  <a:pt x="88" y="44"/>
                </a:lnTo>
                <a:lnTo>
                  <a:pt x="88" y="44"/>
                </a:lnTo>
                <a:cubicBezTo>
                  <a:pt x="78" y="44"/>
                  <a:pt x="78" y="58"/>
                  <a:pt x="88" y="58"/>
                </a:cubicBezTo>
                <a:lnTo>
                  <a:pt x="109" y="58"/>
                </a:lnTo>
                <a:lnTo>
                  <a:pt x="109" y="68"/>
                </a:lnTo>
                <a:lnTo>
                  <a:pt x="88" y="68"/>
                </a:lnTo>
                <a:lnTo>
                  <a:pt x="88" y="68"/>
                </a:lnTo>
                <a:cubicBezTo>
                  <a:pt x="78" y="68"/>
                  <a:pt x="78" y="83"/>
                  <a:pt x="88" y="83"/>
                </a:cubicBezTo>
                <a:lnTo>
                  <a:pt x="109" y="83"/>
                </a:lnTo>
                <a:lnTo>
                  <a:pt x="109" y="93"/>
                </a:lnTo>
                <a:lnTo>
                  <a:pt x="88" y="93"/>
                </a:lnTo>
                <a:lnTo>
                  <a:pt x="88" y="93"/>
                </a:lnTo>
                <a:cubicBezTo>
                  <a:pt x="78" y="93"/>
                  <a:pt x="78" y="108"/>
                  <a:pt x="88" y="108"/>
                </a:cubicBezTo>
                <a:lnTo>
                  <a:pt x="108" y="108"/>
                </a:lnTo>
                <a:lnTo>
                  <a:pt x="108" y="108"/>
                </a:lnTo>
                <a:cubicBezTo>
                  <a:pt x="106" y="128"/>
                  <a:pt x="90" y="142"/>
                  <a:pt x="70" y="142"/>
                </a:cubicBezTo>
                <a:lnTo>
                  <a:pt x="70" y="142"/>
                </a:lnTo>
                <a:cubicBezTo>
                  <a:pt x="50" y="142"/>
                  <a:pt x="34" y="128"/>
                  <a:pt x="32" y="108"/>
                </a:cubicBezTo>
                <a:close/>
                <a:moveTo>
                  <a:pt x="76" y="150"/>
                </a:moveTo>
                <a:lnTo>
                  <a:pt x="76" y="150"/>
                </a:lnTo>
                <a:lnTo>
                  <a:pt x="75" y="150"/>
                </a:lnTo>
                <a:lnTo>
                  <a:pt x="75" y="150"/>
                </a:lnTo>
                <a:lnTo>
                  <a:pt x="76" y="150"/>
                </a:lnTo>
                <a:close/>
                <a:moveTo>
                  <a:pt x="64" y="150"/>
                </a:moveTo>
                <a:lnTo>
                  <a:pt x="64" y="150"/>
                </a:lnTo>
                <a:lnTo>
                  <a:pt x="65" y="150"/>
                </a:lnTo>
                <a:lnTo>
                  <a:pt x="65" y="150"/>
                </a:lnTo>
                <a:lnTo>
                  <a:pt x="6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" name="Freeform 273"/>
          <p:cNvSpPr>
            <a:spLocks noChangeArrowheads="1"/>
          </p:cNvSpPr>
          <p:nvPr/>
        </p:nvSpPr>
        <p:spPr bwMode="auto">
          <a:xfrm>
            <a:off x="9854711" y="3317378"/>
            <a:ext cx="220466" cy="284283"/>
          </a:xfrm>
          <a:custGeom>
            <a:avLst/>
            <a:gdLst>
              <a:gd name="T0" fmla="*/ 25 w 168"/>
              <a:gd name="T1" fmla="*/ 0 h 217"/>
              <a:gd name="T2" fmla="*/ 0 w 168"/>
              <a:gd name="T3" fmla="*/ 191 h 217"/>
              <a:gd name="T4" fmla="*/ 142 w 168"/>
              <a:gd name="T5" fmla="*/ 216 h 217"/>
              <a:gd name="T6" fmla="*/ 167 w 168"/>
              <a:gd name="T7" fmla="*/ 25 h 217"/>
              <a:gd name="T8" fmla="*/ 159 w 168"/>
              <a:gd name="T9" fmla="*/ 191 h 217"/>
              <a:gd name="T10" fmla="*/ 25 w 168"/>
              <a:gd name="T11" fmla="*/ 208 h 217"/>
              <a:gd name="T12" fmla="*/ 8 w 168"/>
              <a:gd name="T13" fmla="*/ 25 h 217"/>
              <a:gd name="T14" fmla="*/ 142 w 168"/>
              <a:gd name="T15" fmla="*/ 8 h 217"/>
              <a:gd name="T16" fmla="*/ 21 w 168"/>
              <a:gd name="T17" fmla="*/ 69 h 217"/>
              <a:gd name="T18" fmla="*/ 21 w 168"/>
              <a:gd name="T19" fmla="*/ 25 h 217"/>
              <a:gd name="T20" fmla="*/ 137 w 168"/>
              <a:gd name="T21" fmla="*/ 33 h 217"/>
              <a:gd name="T22" fmla="*/ 29 w 168"/>
              <a:gd name="T23" fmla="*/ 33 h 217"/>
              <a:gd name="T24" fmla="*/ 48 w 168"/>
              <a:gd name="T25" fmla="*/ 102 h 217"/>
              <a:gd name="T26" fmla="*/ 32 w 168"/>
              <a:gd name="T27" fmla="*/ 108 h 217"/>
              <a:gd name="T28" fmla="*/ 25 w 168"/>
              <a:gd name="T29" fmla="*/ 91 h 217"/>
              <a:gd name="T30" fmla="*/ 42 w 168"/>
              <a:gd name="T31" fmla="*/ 85 h 217"/>
              <a:gd name="T32" fmla="*/ 95 w 168"/>
              <a:gd name="T33" fmla="*/ 102 h 217"/>
              <a:gd name="T34" fmla="*/ 78 w 168"/>
              <a:gd name="T35" fmla="*/ 108 h 217"/>
              <a:gd name="T36" fmla="*/ 72 w 168"/>
              <a:gd name="T37" fmla="*/ 91 h 217"/>
              <a:gd name="T38" fmla="*/ 88 w 168"/>
              <a:gd name="T39" fmla="*/ 85 h 217"/>
              <a:gd name="T40" fmla="*/ 142 w 168"/>
              <a:gd name="T41" fmla="*/ 91 h 217"/>
              <a:gd name="T42" fmla="*/ 135 w 168"/>
              <a:gd name="T43" fmla="*/ 108 h 217"/>
              <a:gd name="T44" fmla="*/ 119 w 168"/>
              <a:gd name="T45" fmla="*/ 102 h 217"/>
              <a:gd name="T46" fmla="*/ 125 w 168"/>
              <a:gd name="T47" fmla="*/ 85 h 217"/>
              <a:gd name="T48" fmla="*/ 142 w 168"/>
              <a:gd name="T49" fmla="*/ 91 h 217"/>
              <a:gd name="T50" fmla="*/ 48 w 168"/>
              <a:gd name="T51" fmla="*/ 143 h 217"/>
              <a:gd name="T52" fmla="*/ 32 w 168"/>
              <a:gd name="T53" fmla="*/ 149 h 217"/>
              <a:gd name="T54" fmla="*/ 25 w 168"/>
              <a:gd name="T55" fmla="*/ 133 h 217"/>
              <a:gd name="T56" fmla="*/ 42 w 168"/>
              <a:gd name="T57" fmla="*/ 126 h 217"/>
              <a:gd name="T58" fmla="*/ 48 w 168"/>
              <a:gd name="T59" fmla="*/ 184 h 217"/>
              <a:gd name="T60" fmla="*/ 32 w 168"/>
              <a:gd name="T61" fmla="*/ 190 h 217"/>
              <a:gd name="T62" fmla="*/ 25 w 168"/>
              <a:gd name="T63" fmla="*/ 173 h 217"/>
              <a:gd name="T64" fmla="*/ 42 w 168"/>
              <a:gd name="T65" fmla="*/ 167 h 217"/>
              <a:gd name="T66" fmla="*/ 95 w 168"/>
              <a:gd name="T67" fmla="*/ 133 h 217"/>
              <a:gd name="T68" fmla="*/ 88 w 168"/>
              <a:gd name="T69" fmla="*/ 149 h 217"/>
              <a:gd name="T70" fmla="*/ 72 w 168"/>
              <a:gd name="T71" fmla="*/ 143 h 217"/>
              <a:gd name="T72" fmla="*/ 78 w 168"/>
              <a:gd name="T73" fmla="*/ 126 h 217"/>
              <a:gd name="T74" fmla="*/ 95 w 168"/>
              <a:gd name="T75" fmla="*/ 133 h 217"/>
              <a:gd name="T76" fmla="*/ 95 w 168"/>
              <a:gd name="T77" fmla="*/ 184 h 217"/>
              <a:gd name="T78" fmla="*/ 78 w 168"/>
              <a:gd name="T79" fmla="*/ 190 h 217"/>
              <a:gd name="T80" fmla="*/ 72 w 168"/>
              <a:gd name="T81" fmla="*/ 173 h 217"/>
              <a:gd name="T82" fmla="*/ 88 w 168"/>
              <a:gd name="T83" fmla="*/ 167 h 217"/>
              <a:gd name="T84" fmla="*/ 142 w 168"/>
              <a:gd name="T85" fmla="*/ 143 h 217"/>
              <a:gd name="T86" fmla="*/ 142 w 168"/>
              <a:gd name="T87" fmla="*/ 173 h 217"/>
              <a:gd name="T88" fmla="*/ 135 w 168"/>
              <a:gd name="T89" fmla="*/ 190 h 217"/>
              <a:gd name="T90" fmla="*/ 119 w 168"/>
              <a:gd name="T91" fmla="*/ 184 h 217"/>
              <a:gd name="T92" fmla="*/ 125 w 168"/>
              <a:gd name="T93" fmla="*/ 126 h 217"/>
              <a:gd name="T94" fmla="*/ 142 w 168"/>
              <a:gd name="T95" fmla="*/ 13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8" h="217">
                <a:moveTo>
                  <a:pt x="142" y="0"/>
                </a:moveTo>
                <a:lnTo>
                  <a:pt x="25" y="0"/>
                </a:lnTo>
                <a:lnTo>
                  <a:pt x="25" y="0"/>
                </a:lnTo>
                <a:cubicBezTo>
                  <a:pt x="11" y="0"/>
                  <a:pt x="0" y="11"/>
                  <a:pt x="0" y="25"/>
                </a:cubicBezTo>
                <a:lnTo>
                  <a:pt x="0" y="191"/>
                </a:lnTo>
                <a:lnTo>
                  <a:pt x="0" y="191"/>
                </a:lnTo>
                <a:cubicBezTo>
                  <a:pt x="0" y="205"/>
                  <a:pt x="11" y="216"/>
                  <a:pt x="25" y="216"/>
                </a:cubicBezTo>
                <a:lnTo>
                  <a:pt x="142" y="216"/>
                </a:lnTo>
                <a:lnTo>
                  <a:pt x="142" y="216"/>
                </a:lnTo>
                <a:cubicBezTo>
                  <a:pt x="156" y="216"/>
                  <a:pt x="167" y="205"/>
                  <a:pt x="167" y="191"/>
                </a:cubicBezTo>
                <a:lnTo>
                  <a:pt x="167" y="25"/>
                </a:lnTo>
                <a:lnTo>
                  <a:pt x="167" y="25"/>
                </a:lnTo>
                <a:cubicBezTo>
                  <a:pt x="167" y="11"/>
                  <a:pt x="156" y="0"/>
                  <a:pt x="142" y="0"/>
                </a:cubicBezTo>
                <a:close/>
                <a:moveTo>
                  <a:pt x="159" y="191"/>
                </a:moveTo>
                <a:lnTo>
                  <a:pt x="159" y="191"/>
                </a:lnTo>
                <a:cubicBezTo>
                  <a:pt x="159" y="200"/>
                  <a:pt x="151" y="208"/>
                  <a:pt x="142" y="208"/>
                </a:cubicBezTo>
                <a:lnTo>
                  <a:pt x="25" y="208"/>
                </a:lnTo>
                <a:lnTo>
                  <a:pt x="25" y="208"/>
                </a:lnTo>
                <a:cubicBezTo>
                  <a:pt x="16" y="208"/>
                  <a:pt x="8" y="200"/>
                  <a:pt x="8" y="191"/>
                </a:cubicBezTo>
                <a:lnTo>
                  <a:pt x="8" y="25"/>
                </a:lnTo>
                <a:lnTo>
                  <a:pt x="8" y="25"/>
                </a:lnTo>
                <a:cubicBezTo>
                  <a:pt x="8" y="16"/>
                  <a:pt x="16" y="8"/>
                  <a:pt x="25" y="8"/>
                </a:cubicBezTo>
                <a:lnTo>
                  <a:pt x="142" y="8"/>
                </a:lnTo>
                <a:lnTo>
                  <a:pt x="142" y="8"/>
                </a:lnTo>
                <a:cubicBezTo>
                  <a:pt x="151" y="8"/>
                  <a:pt x="159" y="16"/>
                  <a:pt x="159" y="25"/>
                </a:cubicBezTo>
                <a:lnTo>
                  <a:pt x="159" y="191"/>
                </a:lnTo>
                <a:close/>
                <a:moveTo>
                  <a:pt x="21" y="69"/>
                </a:moveTo>
                <a:lnTo>
                  <a:pt x="146" y="69"/>
                </a:lnTo>
                <a:lnTo>
                  <a:pt x="146" y="25"/>
                </a:lnTo>
                <a:lnTo>
                  <a:pt x="21" y="25"/>
                </a:lnTo>
                <a:lnTo>
                  <a:pt x="21" y="69"/>
                </a:lnTo>
                <a:close/>
                <a:moveTo>
                  <a:pt x="29" y="33"/>
                </a:moveTo>
                <a:lnTo>
                  <a:pt x="137" y="33"/>
                </a:lnTo>
                <a:lnTo>
                  <a:pt x="137" y="61"/>
                </a:lnTo>
                <a:lnTo>
                  <a:pt x="29" y="61"/>
                </a:lnTo>
                <a:lnTo>
                  <a:pt x="29" y="33"/>
                </a:lnTo>
                <a:close/>
                <a:moveTo>
                  <a:pt x="48" y="91"/>
                </a:moveTo>
                <a:lnTo>
                  <a:pt x="48" y="102"/>
                </a:lnTo>
                <a:lnTo>
                  <a:pt x="48" y="102"/>
                </a:lnTo>
                <a:cubicBezTo>
                  <a:pt x="48" y="105"/>
                  <a:pt x="45" y="108"/>
                  <a:pt x="42" y="108"/>
                </a:cubicBezTo>
                <a:lnTo>
                  <a:pt x="32" y="108"/>
                </a:lnTo>
                <a:lnTo>
                  <a:pt x="32" y="108"/>
                </a:lnTo>
                <a:cubicBezTo>
                  <a:pt x="28" y="108"/>
                  <a:pt x="25" y="105"/>
                  <a:pt x="25" y="102"/>
                </a:cubicBezTo>
                <a:lnTo>
                  <a:pt x="25" y="91"/>
                </a:lnTo>
                <a:lnTo>
                  <a:pt x="25" y="91"/>
                </a:lnTo>
                <a:cubicBezTo>
                  <a:pt x="25" y="88"/>
                  <a:pt x="28" y="85"/>
                  <a:pt x="32" y="85"/>
                </a:cubicBezTo>
                <a:lnTo>
                  <a:pt x="42" y="85"/>
                </a:lnTo>
                <a:lnTo>
                  <a:pt x="42" y="85"/>
                </a:lnTo>
                <a:cubicBezTo>
                  <a:pt x="45" y="85"/>
                  <a:pt x="48" y="88"/>
                  <a:pt x="48" y="91"/>
                </a:cubicBezTo>
                <a:close/>
                <a:moveTo>
                  <a:pt x="95" y="91"/>
                </a:moveTo>
                <a:lnTo>
                  <a:pt x="95" y="102"/>
                </a:lnTo>
                <a:lnTo>
                  <a:pt x="95" y="102"/>
                </a:lnTo>
                <a:cubicBezTo>
                  <a:pt x="95" y="105"/>
                  <a:pt x="92" y="108"/>
                  <a:pt x="88" y="108"/>
                </a:cubicBezTo>
                <a:lnTo>
                  <a:pt x="78" y="108"/>
                </a:lnTo>
                <a:lnTo>
                  <a:pt x="78" y="108"/>
                </a:lnTo>
                <a:cubicBezTo>
                  <a:pt x="75" y="108"/>
                  <a:pt x="72" y="105"/>
                  <a:pt x="72" y="102"/>
                </a:cubicBezTo>
                <a:lnTo>
                  <a:pt x="72" y="91"/>
                </a:lnTo>
                <a:lnTo>
                  <a:pt x="72" y="91"/>
                </a:lnTo>
                <a:cubicBezTo>
                  <a:pt x="72" y="88"/>
                  <a:pt x="75" y="85"/>
                  <a:pt x="78" y="85"/>
                </a:cubicBezTo>
                <a:lnTo>
                  <a:pt x="88" y="85"/>
                </a:lnTo>
                <a:lnTo>
                  <a:pt x="88" y="85"/>
                </a:lnTo>
                <a:cubicBezTo>
                  <a:pt x="92" y="85"/>
                  <a:pt x="95" y="88"/>
                  <a:pt x="95" y="91"/>
                </a:cubicBezTo>
                <a:close/>
                <a:moveTo>
                  <a:pt x="142" y="91"/>
                </a:moveTo>
                <a:lnTo>
                  <a:pt x="142" y="102"/>
                </a:lnTo>
                <a:lnTo>
                  <a:pt x="142" y="102"/>
                </a:lnTo>
                <a:cubicBezTo>
                  <a:pt x="142" y="105"/>
                  <a:pt x="139" y="108"/>
                  <a:pt x="135" y="108"/>
                </a:cubicBezTo>
                <a:lnTo>
                  <a:pt x="125" y="108"/>
                </a:lnTo>
                <a:lnTo>
                  <a:pt x="125" y="108"/>
                </a:lnTo>
                <a:cubicBezTo>
                  <a:pt x="121" y="108"/>
                  <a:pt x="119" y="105"/>
                  <a:pt x="119" y="102"/>
                </a:cubicBezTo>
                <a:lnTo>
                  <a:pt x="119" y="91"/>
                </a:lnTo>
                <a:lnTo>
                  <a:pt x="119" y="91"/>
                </a:lnTo>
                <a:cubicBezTo>
                  <a:pt x="119" y="88"/>
                  <a:pt x="121" y="85"/>
                  <a:pt x="125" y="85"/>
                </a:cubicBezTo>
                <a:lnTo>
                  <a:pt x="135" y="85"/>
                </a:lnTo>
                <a:lnTo>
                  <a:pt x="135" y="85"/>
                </a:lnTo>
                <a:cubicBezTo>
                  <a:pt x="139" y="85"/>
                  <a:pt x="142" y="88"/>
                  <a:pt x="142" y="91"/>
                </a:cubicBezTo>
                <a:close/>
                <a:moveTo>
                  <a:pt x="48" y="133"/>
                </a:moveTo>
                <a:lnTo>
                  <a:pt x="48" y="143"/>
                </a:lnTo>
                <a:lnTo>
                  <a:pt x="48" y="143"/>
                </a:lnTo>
                <a:cubicBezTo>
                  <a:pt x="48" y="146"/>
                  <a:pt x="45" y="149"/>
                  <a:pt x="42" y="149"/>
                </a:cubicBezTo>
                <a:lnTo>
                  <a:pt x="32" y="149"/>
                </a:lnTo>
                <a:lnTo>
                  <a:pt x="32" y="149"/>
                </a:lnTo>
                <a:cubicBezTo>
                  <a:pt x="28" y="149"/>
                  <a:pt x="25" y="146"/>
                  <a:pt x="25" y="143"/>
                </a:cubicBezTo>
                <a:lnTo>
                  <a:pt x="25" y="133"/>
                </a:lnTo>
                <a:lnTo>
                  <a:pt x="25" y="133"/>
                </a:lnTo>
                <a:cubicBezTo>
                  <a:pt x="25" y="129"/>
                  <a:pt x="28" y="126"/>
                  <a:pt x="32" y="126"/>
                </a:cubicBezTo>
                <a:lnTo>
                  <a:pt x="42" y="126"/>
                </a:lnTo>
                <a:lnTo>
                  <a:pt x="42" y="126"/>
                </a:lnTo>
                <a:cubicBezTo>
                  <a:pt x="45" y="126"/>
                  <a:pt x="48" y="129"/>
                  <a:pt x="48" y="133"/>
                </a:cubicBezTo>
                <a:close/>
                <a:moveTo>
                  <a:pt x="48" y="173"/>
                </a:moveTo>
                <a:lnTo>
                  <a:pt x="48" y="184"/>
                </a:lnTo>
                <a:lnTo>
                  <a:pt x="48" y="184"/>
                </a:lnTo>
                <a:cubicBezTo>
                  <a:pt x="48" y="187"/>
                  <a:pt x="45" y="190"/>
                  <a:pt x="42" y="190"/>
                </a:cubicBezTo>
                <a:lnTo>
                  <a:pt x="32" y="190"/>
                </a:lnTo>
                <a:lnTo>
                  <a:pt x="32" y="190"/>
                </a:lnTo>
                <a:cubicBezTo>
                  <a:pt x="28" y="190"/>
                  <a:pt x="25" y="187"/>
                  <a:pt x="25" y="184"/>
                </a:cubicBezTo>
                <a:lnTo>
                  <a:pt x="25" y="173"/>
                </a:lnTo>
                <a:lnTo>
                  <a:pt x="25" y="173"/>
                </a:lnTo>
                <a:cubicBezTo>
                  <a:pt x="25" y="170"/>
                  <a:pt x="28" y="167"/>
                  <a:pt x="32" y="167"/>
                </a:cubicBezTo>
                <a:lnTo>
                  <a:pt x="42" y="167"/>
                </a:lnTo>
                <a:lnTo>
                  <a:pt x="42" y="167"/>
                </a:lnTo>
                <a:cubicBezTo>
                  <a:pt x="45" y="167"/>
                  <a:pt x="48" y="170"/>
                  <a:pt x="48" y="173"/>
                </a:cubicBezTo>
                <a:close/>
                <a:moveTo>
                  <a:pt x="95" y="133"/>
                </a:moveTo>
                <a:lnTo>
                  <a:pt x="95" y="143"/>
                </a:lnTo>
                <a:lnTo>
                  <a:pt x="95" y="143"/>
                </a:lnTo>
                <a:cubicBezTo>
                  <a:pt x="95" y="146"/>
                  <a:pt x="92" y="149"/>
                  <a:pt x="88" y="149"/>
                </a:cubicBezTo>
                <a:lnTo>
                  <a:pt x="78" y="149"/>
                </a:lnTo>
                <a:lnTo>
                  <a:pt x="78" y="149"/>
                </a:lnTo>
                <a:cubicBezTo>
                  <a:pt x="75" y="149"/>
                  <a:pt x="72" y="146"/>
                  <a:pt x="72" y="143"/>
                </a:cubicBezTo>
                <a:lnTo>
                  <a:pt x="72" y="133"/>
                </a:lnTo>
                <a:lnTo>
                  <a:pt x="72" y="133"/>
                </a:lnTo>
                <a:cubicBezTo>
                  <a:pt x="72" y="129"/>
                  <a:pt x="75" y="126"/>
                  <a:pt x="78" y="126"/>
                </a:cubicBezTo>
                <a:lnTo>
                  <a:pt x="88" y="126"/>
                </a:lnTo>
                <a:lnTo>
                  <a:pt x="88" y="126"/>
                </a:lnTo>
                <a:cubicBezTo>
                  <a:pt x="92" y="126"/>
                  <a:pt x="95" y="129"/>
                  <a:pt x="95" y="133"/>
                </a:cubicBezTo>
                <a:close/>
                <a:moveTo>
                  <a:pt x="95" y="173"/>
                </a:moveTo>
                <a:lnTo>
                  <a:pt x="95" y="184"/>
                </a:lnTo>
                <a:lnTo>
                  <a:pt x="95" y="184"/>
                </a:lnTo>
                <a:cubicBezTo>
                  <a:pt x="95" y="187"/>
                  <a:pt x="92" y="190"/>
                  <a:pt x="88" y="190"/>
                </a:cubicBezTo>
                <a:lnTo>
                  <a:pt x="78" y="190"/>
                </a:lnTo>
                <a:lnTo>
                  <a:pt x="78" y="190"/>
                </a:lnTo>
                <a:cubicBezTo>
                  <a:pt x="75" y="190"/>
                  <a:pt x="72" y="187"/>
                  <a:pt x="72" y="184"/>
                </a:cubicBezTo>
                <a:lnTo>
                  <a:pt x="72" y="173"/>
                </a:lnTo>
                <a:lnTo>
                  <a:pt x="72" y="173"/>
                </a:lnTo>
                <a:cubicBezTo>
                  <a:pt x="72" y="170"/>
                  <a:pt x="75" y="167"/>
                  <a:pt x="78" y="167"/>
                </a:cubicBezTo>
                <a:lnTo>
                  <a:pt x="88" y="167"/>
                </a:lnTo>
                <a:lnTo>
                  <a:pt x="88" y="167"/>
                </a:lnTo>
                <a:cubicBezTo>
                  <a:pt x="92" y="167"/>
                  <a:pt x="95" y="170"/>
                  <a:pt x="95" y="173"/>
                </a:cubicBezTo>
                <a:close/>
                <a:moveTo>
                  <a:pt x="142" y="133"/>
                </a:moveTo>
                <a:lnTo>
                  <a:pt x="142" y="143"/>
                </a:lnTo>
                <a:lnTo>
                  <a:pt x="142" y="143"/>
                </a:lnTo>
                <a:lnTo>
                  <a:pt x="142" y="173"/>
                </a:lnTo>
                <a:lnTo>
                  <a:pt x="142" y="173"/>
                </a:lnTo>
                <a:lnTo>
                  <a:pt x="142" y="184"/>
                </a:lnTo>
                <a:lnTo>
                  <a:pt x="142" y="184"/>
                </a:lnTo>
                <a:cubicBezTo>
                  <a:pt x="142" y="187"/>
                  <a:pt x="139" y="190"/>
                  <a:pt x="135" y="190"/>
                </a:cubicBezTo>
                <a:lnTo>
                  <a:pt x="125" y="190"/>
                </a:lnTo>
                <a:lnTo>
                  <a:pt x="125" y="190"/>
                </a:lnTo>
                <a:cubicBezTo>
                  <a:pt x="121" y="190"/>
                  <a:pt x="119" y="187"/>
                  <a:pt x="119" y="184"/>
                </a:cubicBezTo>
                <a:lnTo>
                  <a:pt x="119" y="133"/>
                </a:lnTo>
                <a:lnTo>
                  <a:pt x="119" y="133"/>
                </a:lnTo>
                <a:cubicBezTo>
                  <a:pt x="119" y="129"/>
                  <a:pt x="121" y="126"/>
                  <a:pt x="125" y="126"/>
                </a:cubicBezTo>
                <a:lnTo>
                  <a:pt x="135" y="126"/>
                </a:lnTo>
                <a:lnTo>
                  <a:pt x="135" y="126"/>
                </a:lnTo>
                <a:cubicBezTo>
                  <a:pt x="139" y="126"/>
                  <a:pt x="142" y="129"/>
                  <a:pt x="142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" name="Freeform 274"/>
          <p:cNvSpPr>
            <a:spLocks noChangeArrowheads="1"/>
          </p:cNvSpPr>
          <p:nvPr/>
        </p:nvSpPr>
        <p:spPr bwMode="auto">
          <a:xfrm>
            <a:off x="6246035" y="3317378"/>
            <a:ext cx="284287" cy="284283"/>
          </a:xfrm>
          <a:custGeom>
            <a:avLst/>
            <a:gdLst>
              <a:gd name="T0" fmla="*/ 195 w 217"/>
              <a:gd name="T1" fmla="*/ 71 h 217"/>
              <a:gd name="T2" fmla="*/ 116 w 217"/>
              <a:gd name="T3" fmla="*/ 87 h 217"/>
              <a:gd name="T4" fmla="*/ 103 w 217"/>
              <a:gd name="T5" fmla="*/ 93 h 217"/>
              <a:gd name="T6" fmla="*/ 108 w 217"/>
              <a:gd name="T7" fmla="*/ 105 h 217"/>
              <a:gd name="T8" fmla="*/ 121 w 217"/>
              <a:gd name="T9" fmla="*/ 100 h 217"/>
              <a:gd name="T10" fmla="*/ 116 w 217"/>
              <a:gd name="T11" fmla="*/ 87 h 217"/>
              <a:gd name="T12" fmla="*/ 145 w 217"/>
              <a:gd name="T13" fmla="*/ 87 h 217"/>
              <a:gd name="T14" fmla="*/ 140 w 217"/>
              <a:gd name="T15" fmla="*/ 100 h 217"/>
              <a:gd name="T16" fmla="*/ 153 w 217"/>
              <a:gd name="T17" fmla="*/ 105 h 217"/>
              <a:gd name="T18" fmla="*/ 158 w 217"/>
              <a:gd name="T19" fmla="*/ 93 h 217"/>
              <a:gd name="T20" fmla="*/ 182 w 217"/>
              <a:gd name="T21" fmla="*/ 87 h 217"/>
              <a:gd name="T22" fmla="*/ 176 w 217"/>
              <a:gd name="T23" fmla="*/ 100 h 217"/>
              <a:gd name="T24" fmla="*/ 190 w 217"/>
              <a:gd name="T25" fmla="*/ 105 h 217"/>
              <a:gd name="T26" fmla="*/ 195 w 217"/>
              <a:gd name="T27" fmla="*/ 93 h 217"/>
              <a:gd name="T28" fmla="*/ 116 w 217"/>
              <a:gd name="T29" fmla="*/ 120 h 217"/>
              <a:gd name="T30" fmla="*/ 103 w 217"/>
              <a:gd name="T31" fmla="*/ 125 h 217"/>
              <a:gd name="T32" fmla="*/ 108 w 217"/>
              <a:gd name="T33" fmla="*/ 138 h 217"/>
              <a:gd name="T34" fmla="*/ 121 w 217"/>
              <a:gd name="T35" fmla="*/ 133 h 217"/>
              <a:gd name="T36" fmla="*/ 116 w 217"/>
              <a:gd name="T37" fmla="*/ 120 h 217"/>
              <a:gd name="T38" fmla="*/ 108 w 217"/>
              <a:gd name="T39" fmla="*/ 152 h 217"/>
              <a:gd name="T40" fmla="*/ 103 w 217"/>
              <a:gd name="T41" fmla="*/ 165 h 217"/>
              <a:gd name="T42" fmla="*/ 116 w 217"/>
              <a:gd name="T43" fmla="*/ 170 h 217"/>
              <a:gd name="T44" fmla="*/ 121 w 217"/>
              <a:gd name="T45" fmla="*/ 157 h 217"/>
              <a:gd name="T46" fmla="*/ 145 w 217"/>
              <a:gd name="T47" fmla="*/ 120 h 217"/>
              <a:gd name="T48" fmla="*/ 140 w 217"/>
              <a:gd name="T49" fmla="*/ 133 h 217"/>
              <a:gd name="T50" fmla="*/ 153 w 217"/>
              <a:gd name="T51" fmla="*/ 138 h 217"/>
              <a:gd name="T52" fmla="*/ 158 w 217"/>
              <a:gd name="T53" fmla="*/ 125 h 217"/>
              <a:gd name="T54" fmla="*/ 153 w 217"/>
              <a:gd name="T55" fmla="*/ 152 h 217"/>
              <a:gd name="T56" fmla="*/ 140 w 217"/>
              <a:gd name="T57" fmla="*/ 157 h 217"/>
              <a:gd name="T58" fmla="*/ 145 w 217"/>
              <a:gd name="T59" fmla="*/ 170 h 217"/>
              <a:gd name="T60" fmla="*/ 158 w 217"/>
              <a:gd name="T61" fmla="*/ 165 h 217"/>
              <a:gd name="T62" fmla="*/ 153 w 217"/>
              <a:gd name="T63" fmla="*/ 152 h 217"/>
              <a:gd name="T64" fmla="*/ 182 w 217"/>
              <a:gd name="T65" fmla="*/ 120 h 217"/>
              <a:gd name="T66" fmla="*/ 176 w 217"/>
              <a:gd name="T67" fmla="*/ 133 h 217"/>
              <a:gd name="T68" fmla="*/ 190 w 217"/>
              <a:gd name="T69" fmla="*/ 138 h 217"/>
              <a:gd name="T70" fmla="*/ 195 w 217"/>
              <a:gd name="T71" fmla="*/ 125 h 217"/>
              <a:gd name="T72" fmla="*/ 182 w 217"/>
              <a:gd name="T73" fmla="*/ 152 h 217"/>
              <a:gd name="T74" fmla="*/ 176 w 217"/>
              <a:gd name="T75" fmla="*/ 165 h 217"/>
              <a:gd name="T76" fmla="*/ 190 w 217"/>
              <a:gd name="T77" fmla="*/ 170 h 217"/>
              <a:gd name="T78" fmla="*/ 195 w 217"/>
              <a:gd name="T79" fmla="*/ 157 h 217"/>
              <a:gd name="T80" fmla="*/ 216 w 217"/>
              <a:gd name="T81" fmla="*/ 40 h 217"/>
              <a:gd name="T82" fmla="*/ 195 w 217"/>
              <a:gd name="T83" fmla="*/ 192 h 217"/>
              <a:gd name="T84" fmla="*/ 79 w 217"/>
              <a:gd name="T85" fmla="*/ 195 h 217"/>
              <a:gd name="T86" fmla="*/ 21 w 217"/>
              <a:gd name="T87" fmla="*/ 216 h 217"/>
              <a:gd name="T88" fmla="*/ 0 w 217"/>
              <a:gd name="T89" fmla="*/ 21 h 217"/>
              <a:gd name="T90" fmla="*/ 58 w 217"/>
              <a:gd name="T91" fmla="*/ 0 h 217"/>
              <a:gd name="T92" fmla="*/ 195 w 217"/>
              <a:gd name="T93" fmla="*/ 19 h 217"/>
              <a:gd name="T94" fmla="*/ 71 w 217"/>
              <a:gd name="T95" fmla="*/ 21 h 217"/>
              <a:gd name="T96" fmla="*/ 21 w 217"/>
              <a:gd name="T97" fmla="*/ 8 h 217"/>
              <a:gd name="T98" fmla="*/ 8 w 217"/>
              <a:gd name="T99" fmla="*/ 195 h 217"/>
              <a:gd name="T100" fmla="*/ 58 w 217"/>
              <a:gd name="T101" fmla="*/ 208 h 217"/>
              <a:gd name="T102" fmla="*/ 71 w 217"/>
              <a:gd name="T103" fmla="*/ 192 h 217"/>
              <a:gd name="T104" fmla="*/ 195 w 217"/>
              <a:gd name="T105" fmla="*/ 27 h 217"/>
              <a:gd name="T106" fmla="*/ 195 w 217"/>
              <a:gd name="T107" fmla="*/ 184 h 217"/>
              <a:gd name="T108" fmla="*/ 208 w 217"/>
              <a:gd name="T109" fmla="*/ 4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7" h="217">
                <a:moveTo>
                  <a:pt x="103" y="43"/>
                </a:moveTo>
                <a:lnTo>
                  <a:pt x="195" y="43"/>
                </a:lnTo>
                <a:lnTo>
                  <a:pt x="195" y="71"/>
                </a:lnTo>
                <a:lnTo>
                  <a:pt x="103" y="71"/>
                </a:lnTo>
                <a:lnTo>
                  <a:pt x="103" y="43"/>
                </a:lnTo>
                <a:close/>
                <a:moveTo>
                  <a:pt x="116" y="87"/>
                </a:moveTo>
                <a:lnTo>
                  <a:pt x="108" y="87"/>
                </a:lnTo>
                <a:lnTo>
                  <a:pt x="108" y="87"/>
                </a:lnTo>
                <a:cubicBezTo>
                  <a:pt x="105" y="87"/>
                  <a:pt x="103" y="90"/>
                  <a:pt x="103" y="93"/>
                </a:cubicBezTo>
                <a:lnTo>
                  <a:pt x="103" y="100"/>
                </a:lnTo>
                <a:lnTo>
                  <a:pt x="103" y="100"/>
                </a:lnTo>
                <a:cubicBezTo>
                  <a:pt x="103" y="103"/>
                  <a:pt x="105" y="105"/>
                  <a:pt x="108" y="105"/>
                </a:cubicBezTo>
                <a:lnTo>
                  <a:pt x="116" y="105"/>
                </a:lnTo>
                <a:lnTo>
                  <a:pt x="116" y="105"/>
                </a:lnTo>
                <a:cubicBezTo>
                  <a:pt x="119" y="105"/>
                  <a:pt x="121" y="103"/>
                  <a:pt x="121" y="100"/>
                </a:cubicBezTo>
                <a:lnTo>
                  <a:pt x="121" y="93"/>
                </a:lnTo>
                <a:lnTo>
                  <a:pt x="121" y="93"/>
                </a:lnTo>
                <a:cubicBezTo>
                  <a:pt x="121" y="90"/>
                  <a:pt x="119" y="87"/>
                  <a:pt x="116" y="87"/>
                </a:cubicBezTo>
                <a:close/>
                <a:moveTo>
                  <a:pt x="153" y="87"/>
                </a:moveTo>
                <a:lnTo>
                  <a:pt x="145" y="87"/>
                </a:lnTo>
                <a:lnTo>
                  <a:pt x="145" y="87"/>
                </a:lnTo>
                <a:cubicBezTo>
                  <a:pt x="142" y="87"/>
                  <a:pt x="140" y="90"/>
                  <a:pt x="140" y="93"/>
                </a:cubicBezTo>
                <a:lnTo>
                  <a:pt x="140" y="100"/>
                </a:lnTo>
                <a:lnTo>
                  <a:pt x="140" y="100"/>
                </a:lnTo>
                <a:cubicBezTo>
                  <a:pt x="140" y="103"/>
                  <a:pt x="142" y="105"/>
                  <a:pt x="145" y="105"/>
                </a:cubicBezTo>
                <a:lnTo>
                  <a:pt x="153" y="105"/>
                </a:lnTo>
                <a:lnTo>
                  <a:pt x="153" y="105"/>
                </a:lnTo>
                <a:cubicBezTo>
                  <a:pt x="156" y="105"/>
                  <a:pt x="158" y="103"/>
                  <a:pt x="158" y="100"/>
                </a:cubicBezTo>
                <a:lnTo>
                  <a:pt x="158" y="93"/>
                </a:lnTo>
                <a:lnTo>
                  <a:pt x="158" y="93"/>
                </a:lnTo>
                <a:cubicBezTo>
                  <a:pt x="158" y="90"/>
                  <a:pt x="156" y="87"/>
                  <a:pt x="153" y="87"/>
                </a:cubicBezTo>
                <a:close/>
                <a:moveTo>
                  <a:pt x="190" y="87"/>
                </a:moveTo>
                <a:lnTo>
                  <a:pt x="182" y="87"/>
                </a:lnTo>
                <a:lnTo>
                  <a:pt x="182" y="87"/>
                </a:lnTo>
                <a:cubicBezTo>
                  <a:pt x="179" y="87"/>
                  <a:pt x="176" y="90"/>
                  <a:pt x="176" y="93"/>
                </a:cubicBezTo>
                <a:lnTo>
                  <a:pt x="176" y="100"/>
                </a:lnTo>
                <a:lnTo>
                  <a:pt x="176" y="100"/>
                </a:lnTo>
                <a:cubicBezTo>
                  <a:pt x="176" y="103"/>
                  <a:pt x="179" y="105"/>
                  <a:pt x="182" y="105"/>
                </a:cubicBezTo>
                <a:lnTo>
                  <a:pt x="190" y="105"/>
                </a:lnTo>
                <a:lnTo>
                  <a:pt x="190" y="105"/>
                </a:lnTo>
                <a:cubicBezTo>
                  <a:pt x="193" y="105"/>
                  <a:pt x="195" y="103"/>
                  <a:pt x="195" y="100"/>
                </a:cubicBezTo>
                <a:lnTo>
                  <a:pt x="195" y="93"/>
                </a:lnTo>
                <a:lnTo>
                  <a:pt x="195" y="93"/>
                </a:lnTo>
                <a:cubicBezTo>
                  <a:pt x="195" y="90"/>
                  <a:pt x="193" y="87"/>
                  <a:pt x="190" y="87"/>
                </a:cubicBezTo>
                <a:close/>
                <a:moveTo>
                  <a:pt x="116" y="120"/>
                </a:moveTo>
                <a:lnTo>
                  <a:pt x="108" y="120"/>
                </a:lnTo>
                <a:lnTo>
                  <a:pt x="108" y="120"/>
                </a:lnTo>
                <a:cubicBezTo>
                  <a:pt x="105" y="120"/>
                  <a:pt x="103" y="122"/>
                  <a:pt x="103" y="125"/>
                </a:cubicBezTo>
                <a:lnTo>
                  <a:pt x="103" y="133"/>
                </a:lnTo>
                <a:lnTo>
                  <a:pt x="103" y="133"/>
                </a:lnTo>
                <a:cubicBezTo>
                  <a:pt x="103" y="136"/>
                  <a:pt x="105" y="138"/>
                  <a:pt x="108" y="138"/>
                </a:cubicBezTo>
                <a:lnTo>
                  <a:pt x="116" y="138"/>
                </a:lnTo>
                <a:lnTo>
                  <a:pt x="116" y="138"/>
                </a:lnTo>
                <a:cubicBezTo>
                  <a:pt x="119" y="138"/>
                  <a:pt x="121" y="136"/>
                  <a:pt x="121" y="133"/>
                </a:cubicBezTo>
                <a:lnTo>
                  <a:pt x="121" y="125"/>
                </a:lnTo>
                <a:lnTo>
                  <a:pt x="121" y="125"/>
                </a:lnTo>
                <a:cubicBezTo>
                  <a:pt x="121" y="122"/>
                  <a:pt x="119" y="120"/>
                  <a:pt x="116" y="120"/>
                </a:cubicBezTo>
                <a:close/>
                <a:moveTo>
                  <a:pt x="116" y="152"/>
                </a:moveTo>
                <a:lnTo>
                  <a:pt x="108" y="152"/>
                </a:lnTo>
                <a:lnTo>
                  <a:pt x="108" y="152"/>
                </a:lnTo>
                <a:cubicBezTo>
                  <a:pt x="105" y="152"/>
                  <a:pt x="103" y="154"/>
                  <a:pt x="103" y="157"/>
                </a:cubicBezTo>
                <a:lnTo>
                  <a:pt x="103" y="165"/>
                </a:lnTo>
                <a:lnTo>
                  <a:pt x="103" y="165"/>
                </a:lnTo>
                <a:cubicBezTo>
                  <a:pt x="103" y="168"/>
                  <a:pt x="105" y="170"/>
                  <a:pt x="108" y="170"/>
                </a:cubicBezTo>
                <a:lnTo>
                  <a:pt x="116" y="170"/>
                </a:lnTo>
                <a:lnTo>
                  <a:pt x="116" y="170"/>
                </a:lnTo>
                <a:cubicBezTo>
                  <a:pt x="119" y="170"/>
                  <a:pt x="121" y="168"/>
                  <a:pt x="121" y="165"/>
                </a:cubicBezTo>
                <a:lnTo>
                  <a:pt x="121" y="157"/>
                </a:lnTo>
                <a:lnTo>
                  <a:pt x="121" y="157"/>
                </a:lnTo>
                <a:cubicBezTo>
                  <a:pt x="121" y="154"/>
                  <a:pt x="119" y="152"/>
                  <a:pt x="116" y="152"/>
                </a:cubicBezTo>
                <a:close/>
                <a:moveTo>
                  <a:pt x="153" y="120"/>
                </a:moveTo>
                <a:lnTo>
                  <a:pt x="145" y="120"/>
                </a:lnTo>
                <a:lnTo>
                  <a:pt x="145" y="120"/>
                </a:lnTo>
                <a:cubicBezTo>
                  <a:pt x="142" y="120"/>
                  <a:pt x="140" y="122"/>
                  <a:pt x="140" y="125"/>
                </a:cubicBezTo>
                <a:lnTo>
                  <a:pt x="140" y="133"/>
                </a:lnTo>
                <a:lnTo>
                  <a:pt x="140" y="133"/>
                </a:lnTo>
                <a:cubicBezTo>
                  <a:pt x="140" y="136"/>
                  <a:pt x="142" y="138"/>
                  <a:pt x="145" y="138"/>
                </a:cubicBezTo>
                <a:lnTo>
                  <a:pt x="153" y="138"/>
                </a:lnTo>
                <a:lnTo>
                  <a:pt x="153" y="138"/>
                </a:lnTo>
                <a:cubicBezTo>
                  <a:pt x="156" y="138"/>
                  <a:pt x="158" y="136"/>
                  <a:pt x="158" y="133"/>
                </a:cubicBezTo>
                <a:lnTo>
                  <a:pt x="158" y="125"/>
                </a:lnTo>
                <a:lnTo>
                  <a:pt x="158" y="125"/>
                </a:lnTo>
                <a:cubicBezTo>
                  <a:pt x="158" y="122"/>
                  <a:pt x="156" y="120"/>
                  <a:pt x="153" y="120"/>
                </a:cubicBezTo>
                <a:close/>
                <a:moveTo>
                  <a:pt x="153" y="152"/>
                </a:moveTo>
                <a:lnTo>
                  <a:pt x="145" y="152"/>
                </a:lnTo>
                <a:lnTo>
                  <a:pt x="145" y="152"/>
                </a:lnTo>
                <a:cubicBezTo>
                  <a:pt x="142" y="152"/>
                  <a:pt x="140" y="154"/>
                  <a:pt x="140" y="157"/>
                </a:cubicBezTo>
                <a:lnTo>
                  <a:pt x="140" y="165"/>
                </a:lnTo>
                <a:lnTo>
                  <a:pt x="140" y="165"/>
                </a:lnTo>
                <a:cubicBezTo>
                  <a:pt x="140" y="168"/>
                  <a:pt x="142" y="170"/>
                  <a:pt x="145" y="170"/>
                </a:cubicBezTo>
                <a:lnTo>
                  <a:pt x="153" y="170"/>
                </a:lnTo>
                <a:lnTo>
                  <a:pt x="153" y="170"/>
                </a:lnTo>
                <a:cubicBezTo>
                  <a:pt x="156" y="170"/>
                  <a:pt x="158" y="168"/>
                  <a:pt x="158" y="165"/>
                </a:cubicBezTo>
                <a:lnTo>
                  <a:pt x="158" y="157"/>
                </a:lnTo>
                <a:lnTo>
                  <a:pt x="158" y="157"/>
                </a:lnTo>
                <a:cubicBezTo>
                  <a:pt x="158" y="154"/>
                  <a:pt x="156" y="152"/>
                  <a:pt x="153" y="152"/>
                </a:cubicBezTo>
                <a:close/>
                <a:moveTo>
                  <a:pt x="190" y="120"/>
                </a:moveTo>
                <a:lnTo>
                  <a:pt x="182" y="120"/>
                </a:lnTo>
                <a:lnTo>
                  <a:pt x="182" y="120"/>
                </a:lnTo>
                <a:cubicBezTo>
                  <a:pt x="179" y="120"/>
                  <a:pt x="176" y="122"/>
                  <a:pt x="176" y="125"/>
                </a:cubicBezTo>
                <a:lnTo>
                  <a:pt x="176" y="133"/>
                </a:lnTo>
                <a:lnTo>
                  <a:pt x="176" y="133"/>
                </a:lnTo>
                <a:cubicBezTo>
                  <a:pt x="176" y="136"/>
                  <a:pt x="179" y="138"/>
                  <a:pt x="182" y="138"/>
                </a:cubicBezTo>
                <a:lnTo>
                  <a:pt x="190" y="138"/>
                </a:lnTo>
                <a:lnTo>
                  <a:pt x="190" y="138"/>
                </a:lnTo>
                <a:cubicBezTo>
                  <a:pt x="193" y="138"/>
                  <a:pt x="195" y="136"/>
                  <a:pt x="195" y="133"/>
                </a:cubicBezTo>
                <a:lnTo>
                  <a:pt x="195" y="125"/>
                </a:lnTo>
                <a:lnTo>
                  <a:pt x="195" y="125"/>
                </a:lnTo>
                <a:cubicBezTo>
                  <a:pt x="195" y="122"/>
                  <a:pt x="193" y="120"/>
                  <a:pt x="190" y="120"/>
                </a:cubicBezTo>
                <a:close/>
                <a:moveTo>
                  <a:pt x="190" y="152"/>
                </a:moveTo>
                <a:lnTo>
                  <a:pt x="182" y="152"/>
                </a:lnTo>
                <a:lnTo>
                  <a:pt x="182" y="152"/>
                </a:lnTo>
                <a:cubicBezTo>
                  <a:pt x="179" y="152"/>
                  <a:pt x="176" y="154"/>
                  <a:pt x="176" y="157"/>
                </a:cubicBezTo>
                <a:lnTo>
                  <a:pt x="176" y="165"/>
                </a:lnTo>
                <a:lnTo>
                  <a:pt x="176" y="165"/>
                </a:lnTo>
                <a:cubicBezTo>
                  <a:pt x="176" y="168"/>
                  <a:pt x="179" y="170"/>
                  <a:pt x="182" y="170"/>
                </a:cubicBezTo>
                <a:lnTo>
                  <a:pt x="190" y="170"/>
                </a:lnTo>
                <a:lnTo>
                  <a:pt x="190" y="170"/>
                </a:lnTo>
                <a:cubicBezTo>
                  <a:pt x="193" y="170"/>
                  <a:pt x="195" y="168"/>
                  <a:pt x="195" y="165"/>
                </a:cubicBezTo>
                <a:lnTo>
                  <a:pt x="195" y="157"/>
                </a:lnTo>
                <a:lnTo>
                  <a:pt x="195" y="157"/>
                </a:lnTo>
                <a:cubicBezTo>
                  <a:pt x="195" y="154"/>
                  <a:pt x="193" y="152"/>
                  <a:pt x="190" y="152"/>
                </a:cubicBezTo>
                <a:close/>
                <a:moveTo>
                  <a:pt x="216" y="40"/>
                </a:moveTo>
                <a:lnTo>
                  <a:pt x="216" y="171"/>
                </a:lnTo>
                <a:lnTo>
                  <a:pt x="216" y="171"/>
                </a:lnTo>
                <a:cubicBezTo>
                  <a:pt x="216" y="183"/>
                  <a:pt x="206" y="192"/>
                  <a:pt x="195" y="192"/>
                </a:cubicBezTo>
                <a:lnTo>
                  <a:pt x="79" y="192"/>
                </a:lnTo>
                <a:lnTo>
                  <a:pt x="79" y="195"/>
                </a:lnTo>
                <a:lnTo>
                  <a:pt x="79" y="195"/>
                </a:lnTo>
                <a:cubicBezTo>
                  <a:pt x="79" y="207"/>
                  <a:pt x="70" y="216"/>
                  <a:pt x="58" y="216"/>
                </a:cubicBezTo>
                <a:lnTo>
                  <a:pt x="21" y="216"/>
                </a:lnTo>
                <a:lnTo>
                  <a:pt x="21" y="216"/>
                </a:lnTo>
                <a:cubicBezTo>
                  <a:pt x="9" y="216"/>
                  <a:pt x="0" y="207"/>
                  <a:pt x="0" y="195"/>
                </a:cubicBezTo>
                <a:lnTo>
                  <a:pt x="0" y="21"/>
                </a:lnTo>
                <a:lnTo>
                  <a:pt x="0" y="21"/>
                </a:lnTo>
                <a:cubicBezTo>
                  <a:pt x="0" y="9"/>
                  <a:pt x="9" y="0"/>
                  <a:pt x="21" y="0"/>
                </a:cubicBezTo>
                <a:lnTo>
                  <a:pt x="58" y="0"/>
                </a:lnTo>
                <a:lnTo>
                  <a:pt x="58" y="0"/>
                </a:lnTo>
                <a:cubicBezTo>
                  <a:pt x="69" y="0"/>
                  <a:pt x="78" y="8"/>
                  <a:pt x="79" y="19"/>
                </a:cubicBezTo>
                <a:lnTo>
                  <a:pt x="195" y="19"/>
                </a:lnTo>
                <a:lnTo>
                  <a:pt x="195" y="19"/>
                </a:lnTo>
                <a:cubicBezTo>
                  <a:pt x="206" y="19"/>
                  <a:pt x="216" y="28"/>
                  <a:pt x="216" y="40"/>
                </a:cubicBezTo>
                <a:close/>
                <a:moveTo>
                  <a:pt x="71" y="192"/>
                </a:moveTo>
                <a:lnTo>
                  <a:pt x="71" y="21"/>
                </a:lnTo>
                <a:lnTo>
                  <a:pt x="71" y="21"/>
                </a:lnTo>
                <a:cubicBezTo>
                  <a:pt x="71" y="14"/>
                  <a:pt x="65" y="8"/>
                  <a:pt x="58" y="8"/>
                </a:cubicBezTo>
                <a:lnTo>
                  <a:pt x="21" y="8"/>
                </a:lnTo>
                <a:lnTo>
                  <a:pt x="21" y="8"/>
                </a:lnTo>
                <a:cubicBezTo>
                  <a:pt x="14" y="8"/>
                  <a:pt x="8" y="14"/>
                  <a:pt x="8" y="21"/>
                </a:cubicBezTo>
                <a:lnTo>
                  <a:pt x="8" y="195"/>
                </a:lnTo>
                <a:lnTo>
                  <a:pt x="8" y="195"/>
                </a:lnTo>
                <a:cubicBezTo>
                  <a:pt x="8" y="202"/>
                  <a:pt x="14" y="208"/>
                  <a:pt x="21" y="208"/>
                </a:cubicBezTo>
                <a:lnTo>
                  <a:pt x="58" y="208"/>
                </a:lnTo>
                <a:lnTo>
                  <a:pt x="58" y="208"/>
                </a:lnTo>
                <a:cubicBezTo>
                  <a:pt x="65" y="208"/>
                  <a:pt x="71" y="202"/>
                  <a:pt x="71" y="195"/>
                </a:cubicBezTo>
                <a:lnTo>
                  <a:pt x="71" y="192"/>
                </a:lnTo>
                <a:close/>
                <a:moveTo>
                  <a:pt x="208" y="40"/>
                </a:moveTo>
                <a:lnTo>
                  <a:pt x="208" y="40"/>
                </a:lnTo>
                <a:cubicBezTo>
                  <a:pt x="208" y="33"/>
                  <a:pt x="202" y="27"/>
                  <a:pt x="195" y="27"/>
                </a:cubicBezTo>
                <a:lnTo>
                  <a:pt x="79" y="27"/>
                </a:lnTo>
                <a:lnTo>
                  <a:pt x="79" y="184"/>
                </a:lnTo>
                <a:lnTo>
                  <a:pt x="195" y="184"/>
                </a:lnTo>
                <a:lnTo>
                  <a:pt x="195" y="184"/>
                </a:lnTo>
                <a:cubicBezTo>
                  <a:pt x="202" y="184"/>
                  <a:pt x="208" y="178"/>
                  <a:pt x="208" y="171"/>
                </a:cubicBezTo>
                <a:lnTo>
                  <a:pt x="20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" name="Freeform 275"/>
          <p:cNvSpPr>
            <a:spLocks noChangeArrowheads="1"/>
          </p:cNvSpPr>
          <p:nvPr/>
        </p:nvSpPr>
        <p:spPr bwMode="auto">
          <a:xfrm>
            <a:off x="8630548" y="3323178"/>
            <a:ext cx="284283" cy="284286"/>
          </a:xfrm>
          <a:custGeom>
            <a:avLst/>
            <a:gdLst>
              <a:gd name="T0" fmla="*/ 214 w 215"/>
              <a:gd name="T1" fmla="*/ 43 h 214"/>
              <a:gd name="T2" fmla="*/ 170 w 215"/>
              <a:gd name="T3" fmla="*/ 0 h 214"/>
              <a:gd name="T4" fmla="*/ 134 w 215"/>
              <a:gd name="T5" fmla="*/ 36 h 214"/>
              <a:gd name="T6" fmla="*/ 120 w 215"/>
              <a:gd name="T7" fmla="*/ 22 h 214"/>
              <a:gd name="T8" fmla="*/ 11 w 215"/>
              <a:gd name="T9" fmla="*/ 131 h 214"/>
              <a:gd name="T10" fmla="*/ 11 w 215"/>
              <a:gd name="T11" fmla="*/ 131 h 214"/>
              <a:gd name="T12" fmla="*/ 11 w 215"/>
              <a:gd name="T13" fmla="*/ 169 h 214"/>
              <a:gd name="T14" fmla="*/ 45 w 215"/>
              <a:gd name="T15" fmla="*/ 203 h 214"/>
              <a:gd name="T16" fmla="*/ 45 w 215"/>
              <a:gd name="T17" fmla="*/ 203 h 214"/>
              <a:gd name="T18" fmla="*/ 82 w 215"/>
              <a:gd name="T19" fmla="*/ 203 h 214"/>
              <a:gd name="T20" fmla="*/ 191 w 215"/>
              <a:gd name="T21" fmla="*/ 93 h 214"/>
              <a:gd name="T22" fmla="*/ 178 w 215"/>
              <a:gd name="T23" fmla="*/ 79 h 214"/>
              <a:gd name="T24" fmla="*/ 214 w 215"/>
              <a:gd name="T25" fmla="*/ 43 h 214"/>
              <a:gd name="T26" fmla="*/ 197 w 215"/>
              <a:gd name="T27" fmla="*/ 45 h 214"/>
              <a:gd name="T28" fmla="*/ 183 w 215"/>
              <a:gd name="T29" fmla="*/ 59 h 214"/>
              <a:gd name="T30" fmla="*/ 176 w 215"/>
              <a:gd name="T31" fmla="*/ 51 h 214"/>
              <a:gd name="T32" fmla="*/ 190 w 215"/>
              <a:gd name="T33" fmla="*/ 37 h 214"/>
              <a:gd name="T34" fmla="*/ 197 w 215"/>
              <a:gd name="T35" fmla="*/ 45 h 214"/>
              <a:gd name="T36" fmla="*/ 169 w 215"/>
              <a:gd name="T37" fmla="*/ 16 h 214"/>
              <a:gd name="T38" fmla="*/ 177 w 215"/>
              <a:gd name="T39" fmla="*/ 24 h 214"/>
              <a:gd name="T40" fmla="*/ 163 w 215"/>
              <a:gd name="T41" fmla="*/ 38 h 214"/>
              <a:gd name="T42" fmla="*/ 155 w 215"/>
              <a:gd name="T43" fmla="*/ 30 h 214"/>
              <a:gd name="T44" fmla="*/ 169 w 215"/>
              <a:gd name="T45" fmla="*/ 16 h 214"/>
              <a:gd name="T46" fmla="*/ 180 w 215"/>
              <a:gd name="T47" fmla="*/ 93 h 214"/>
              <a:gd name="T48" fmla="*/ 77 w 215"/>
              <a:gd name="T49" fmla="*/ 197 h 214"/>
              <a:gd name="T50" fmla="*/ 77 w 215"/>
              <a:gd name="T51" fmla="*/ 197 h 214"/>
              <a:gd name="T52" fmla="*/ 50 w 215"/>
              <a:gd name="T53" fmla="*/ 197 h 214"/>
              <a:gd name="T54" fmla="*/ 17 w 215"/>
              <a:gd name="T55" fmla="*/ 163 h 214"/>
              <a:gd name="T56" fmla="*/ 17 w 215"/>
              <a:gd name="T57" fmla="*/ 163 h 214"/>
              <a:gd name="T58" fmla="*/ 17 w 215"/>
              <a:gd name="T59" fmla="*/ 137 h 214"/>
              <a:gd name="T60" fmla="*/ 120 w 215"/>
              <a:gd name="T61" fmla="*/ 34 h 214"/>
              <a:gd name="T62" fmla="*/ 180 w 215"/>
              <a:gd name="T63" fmla="*/ 93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5" h="214">
                <a:moveTo>
                  <a:pt x="214" y="43"/>
                </a:moveTo>
                <a:lnTo>
                  <a:pt x="170" y="0"/>
                </a:lnTo>
                <a:lnTo>
                  <a:pt x="134" y="36"/>
                </a:lnTo>
                <a:lnTo>
                  <a:pt x="120" y="22"/>
                </a:lnTo>
                <a:lnTo>
                  <a:pt x="11" y="131"/>
                </a:lnTo>
                <a:lnTo>
                  <a:pt x="11" y="131"/>
                </a:lnTo>
                <a:cubicBezTo>
                  <a:pt x="0" y="142"/>
                  <a:pt x="0" y="158"/>
                  <a:pt x="11" y="169"/>
                </a:cubicBezTo>
                <a:lnTo>
                  <a:pt x="45" y="203"/>
                </a:lnTo>
                <a:lnTo>
                  <a:pt x="45" y="203"/>
                </a:lnTo>
                <a:cubicBezTo>
                  <a:pt x="55" y="213"/>
                  <a:pt x="72" y="213"/>
                  <a:pt x="82" y="203"/>
                </a:cubicBezTo>
                <a:lnTo>
                  <a:pt x="191" y="93"/>
                </a:lnTo>
                <a:lnTo>
                  <a:pt x="178" y="79"/>
                </a:lnTo>
                <a:lnTo>
                  <a:pt x="214" y="43"/>
                </a:lnTo>
                <a:close/>
                <a:moveTo>
                  <a:pt x="197" y="45"/>
                </a:moveTo>
                <a:lnTo>
                  <a:pt x="183" y="59"/>
                </a:lnTo>
                <a:lnTo>
                  <a:pt x="176" y="51"/>
                </a:lnTo>
                <a:lnTo>
                  <a:pt x="190" y="37"/>
                </a:lnTo>
                <a:lnTo>
                  <a:pt x="197" y="45"/>
                </a:lnTo>
                <a:close/>
                <a:moveTo>
                  <a:pt x="169" y="16"/>
                </a:moveTo>
                <a:lnTo>
                  <a:pt x="177" y="24"/>
                </a:lnTo>
                <a:lnTo>
                  <a:pt x="163" y="38"/>
                </a:lnTo>
                <a:lnTo>
                  <a:pt x="155" y="30"/>
                </a:lnTo>
                <a:lnTo>
                  <a:pt x="169" y="16"/>
                </a:lnTo>
                <a:close/>
                <a:moveTo>
                  <a:pt x="180" y="93"/>
                </a:moveTo>
                <a:lnTo>
                  <a:pt x="77" y="197"/>
                </a:lnTo>
                <a:lnTo>
                  <a:pt x="77" y="197"/>
                </a:lnTo>
                <a:cubicBezTo>
                  <a:pt x="69" y="204"/>
                  <a:pt x="58" y="204"/>
                  <a:pt x="50" y="197"/>
                </a:cubicBezTo>
                <a:lnTo>
                  <a:pt x="17" y="163"/>
                </a:lnTo>
                <a:lnTo>
                  <a:pt x="17" y="163"/>
                </a:lnTo>
                <a:cubicBezTo>
                  <a:pt x="10" y="156"/>
                  <a:pt x="10" y="144"/>
                  <a:pt x="17" y="137"/>
                </a:cubicBezTo>
                <a:lnTo>
                  <a:pt x="120" y="34"/>
                </a:lnTo>
                <a:lnTo>
                  <a:pt x="180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" name="Freeform 276"/>
          <p:cNvSpPr>
            <a:spLocks noChangeArrowheads="1"/>
          </p:cNvSpPr>
          <p:nvPr/>
        </p:nvSpPr>
        <p:spPr bwMode="auto">
          <a:xfrm>
            <a:off x="7980754" y="3276764"/>
            <a:ext cx="348104" cy="348103"/>
          </a:xfrm>
          <a:custGeom>
            <a:avLst/>
            <a:gdLst>
              <a:gd name="T0" fmla="*/ 132 w 263"/>
              <a:gd name="T1" fmla="*/ 202 h 263"/>
              <a:gd name="T2" fmla="*/ 131 w 263"/>
              <a:gd name="T3" fmla="*/ 202 h 263"/>
              <a:gd name="T4" fmla="*/ 88 w 263"/>
              <a:gd name="T5" fmla="*/ 160 h 263"/>
              <a:gd name="T6" fmla="*/ 96 w 263"/>
              <a:gd name="T7" fmla="*/ 158 h 263"/>
              <a:gd name="T8" fmla="*/ 133 w 263"/>
              <a:gd name="T9" fmla="*/ 194 h 263"/>
              <a:gd name="T10" fmla="*/ 209 w 263"/>
              <a:gd name="T11" fmla="*/ 126 h 263"/>
              <a:gd name="T12" fmla="*/ 212 w 263"/>
              <a:gd name="T13" fmla="*/ 121 h 263"/>
              <a:gd name="T14" fmla="*/ 168 w 263"/>
              <a:gd name="T15" fmla="*/ 77 h 263"/>
              <a:gd name="T16" fmla="*/ 165 w 263"/>
              <a:gd name="T17" fmla="*/ 85 h 263"/>
              <a:gd name="T18" fmla="*/ 204 w 263"/>
              <a:gd name="T19" fmla="*/ 123 h 263"/>
              <a:gd name="T20" fmla="*/ 208 w 263"/>
              <a:gd name="T21" fmla="*/ 126 h 263"/>
              <a:gd name="T22" fmla="*/ 209 w 263"/>
              <a:gd name="T23" fmla="*/ 126 h 263"/>
              <a:gd name="T24" fmla="*/ 131 w 263"/>
              <a:gd name="T25" fmla="*/ 215 h 263"/>
              <a:gd name="T26" fmla="*/ 129 w 263"/>
              <a:gd name="T27" fmla="*/ 210 h 263"/>
              <a:gd name="T28" fmla="*/ 80 w 263"/>
              <a:gd name="T29" fmla="*/ 162 h 263"/>
              <a:gd name="T30" fmla="*/ 72 w 263"/>
              <a:gd name="T31" fmla="*/ 165 h 263"/>
              <a:gd name="T32" fmla="*/ 127 w 263"/>
              <a:gd name="T33" fmla="*/ 218 h 263"/>
              <a:gd name="T34" fmla="*/ 127 w 263"/>
              <a:gd name="T35" fmla="*/ 218 h 263"/>
              <a:gd name="T36" fmla="*/ 224 w 263"/>
              <a:gd name="T37" fmla="*/ 122 h 263"/>
              <a:gd name="T38" fmla="*/ 227 w 263"/>
              <a:gd name="T39" fmla="*/ 116 h 263"/>
              <a:gd name="T40" fmla="*/ 172 w 263"/>
              <a:gd name="T41" fmla="*/ 62 h 263"/>
              <a:gd name="T42" fmla="*/ 170 w 263"/>
              <a:gd name="T43" fmla="*/ 70 h 263"/>
              <a:gd name="T44" fmla="*/ 219 w 263"/>
              <a:gd name="T45" fmla="*/ 119 h 263"/>
              <a:gd name="T46" fmla="*/ 223 w 263"/>
              <a:gd name="T47" fmla="*/ 122 h 263"/>
              <a:gd name="T48" fmla="*/ 224 w 263"/>
              <a:gd name="T49" fmla="*/ 122 h 263"/>
              <a:gd name="T50" fmla="*/ 127 w 263"/>
              <a:gd name="T51" fmla="*/ 230 h 263"/>
              <a:gd name="T52" fmla="*/ 124 w 263"/>
              <a:gd name="T53" fmla="*/ 225 h 263"/>
              <a:gd name="T54" fmla="*/ 66 w 263"/>
              <a:gd name="T55" fmla="*/ 167 h 263"/>
              <a:gd name="T56" fmla="*/ 58 w 263"/>
              <a:gd name="T57" fmla="*/ 169 h 263"/>
              <a:gd name="T58" fmla="*/ 122 w 263"/>
              <a:gd name="T59" fmla="*/ 233 h 263"/>
              <a:gd name="T60" fmla="*/ 123 w 263"/>
              <a:gd name="T61" fmla="*/ 233 h 263"/>
              <a:gd name="T62" fmla="*/ 239 w 263"/>
              <a:gd name="T63" fmla="*/ 116 h 263"/>
              <a:gd name="T64" fmla="*/ 242 w 263"/>
              <a:gd name="T65" fmla="*/ 111 h 263"/>
              <a:gd name="T66" fmla="*/ 177 w 263"/>
              <a:gd name="T67" fmla="*/ 47 h 263"/>
              <a:gd name="T68" fmla="*/ 175 w 263"/>
              <a:gd name="T69" fmla="*/ 55 h 263"/>
              <a:gd name="T70" fmla="*/ 234 w 263"/>
              <a:gd name="T71" fmla="*/ 114 h 263"/>
              <a:gd name="T72" fmla="*/ 238 w 263"/>
              <a:gd name="T73" fmla="*/ 117 h 263"/>
              <a:gd name="T74" fmla="*/ 239 w 263"/>
              <a:gd name="T75" fmla="*/ 116 h 263"/>
              <a:gd name="T76" fmla="*/ 197 w 263"/>
              <a:gd name="T77" fmla="*/ 140 h 263"/>
              <a:gd name="T78" fmla="*/ 116 w 263"/>
              <a:gd name="T79" fmla="*/ 174 h 263"/>
              <a:gd name="T80" fmla="*/ 150 w 263"/>
              <a:gd name="T81" fmla="*/ 92 h 263"/>
              <a:gd name="T82" fmla="*/ 158 w 263"/>
              <a:gd name="T83" fmla="*/ 140 h 263"/>
              <a:gd name="T84" fmla="*/ 144 w 263"/>
              <a:gd name="T85" fmla="*/ 134 h 263"/>
              <a:gd name="T86" fmla="*/ 150 w 263"/>
              <a:gd name="T87" fmla="*/ 148 h 263"/>
              <a:gd name="T88" fmla="*/ 158 w 263"/>
              <a:gd name="T89" fmla="*/ 140 h 263"/>
              <a:gd name="T90" fmla="*/ 262 w 263"/>
              <a:gd name="T91" fmla="*/ 140 h 263"/>
              <a:gd name="T92" fmla="*/ 192 w 263"/>
              <a:gd name="T93" fmla="*/ 244 h 263"/>
              <a:gd name="T94" fmla="*/ 71 w 263"/>
              <a:gd name="T95" fmla="*/ 219 h 263"/>
              <a:gd name="T96" fmla="*/ 150 w 263"/>
              <a:gd name="T97" fmla="*/ 28 h 263"/>
              <a:gd name="T98" fmla="*/ 253 w 263"/>
              <a:gd name="T99" fmla="*/ 140 h 263"/>
              <a:gd name="T100" fmla="*/ 76 w 263"/>
              <a:gd name="T101" fmla="*/ 66 h 263"/>
              <a:gd name="T102" fmla="*/ 150 w 263"/>
              <a:gd name="T103" fmla="*/ 244 h 263"/>
              <a:gd name="T104" fmla="*/ 253 w 263"/>
              <a:gd name="T105" fmla="*/ 14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3" h="263">
                <a:moveTo>
                  <a:pt x="132" y="202"/>
                </a:moveTo>
                <a:lnTo>
                  <a:pt x="132" y="202"/>
                </a:lnTo>
                <a:cubicBezTo>
                  <a:pt x="131" y="202"/>
                  <a:pt x="131" y="202"/>
                  <a:pt x="131" y="202"/>
                </a:cubicBezTo>
                <a:lnTo>
                  <a:pt x="131" y="202"/>
                </a:lnTo>
                <a:cubicBezTo>
                  <a:pt x="110" y="196"/>
                  <a:pt x="94" y="180"/>
                  <a:pt x="88" y="160"/>
                </a:cubicBezTo>
                <a:lnTo>
                  <a:pt x="88" y="160"/>
                </a:lnTo>
                <a:cubicBezTo>
                  <a:pt x="86" y="155"/>
                  <a:pt x="94" y="152"/>
                  <a:pt x="96" y="158"/>
                </a:cubicBezTo>
                <a:lnTo>
                  <a:pt x="96" y="158"/>
                </a:lnTo>
                <a:cubicBezTo>
                  <a:pt x="102" y="175"/>
                  <a:pt x="115" y="189"/>
                  <a:pt x="133" y="194"/>
                </a:cubicBezTo>
                <a:lnTo>
                  <a:pt x="133" y="194"/>
                </a:lnTo>
                <a:cubicBezTo>
                  <a:pt x="138" y="196"/>
                  <a:pt x="137" y="202"/>
                  <a:pt x="132" y="202"/>
                </a:cubicBezTo>
                <a:close/>
                <a:moveTo>
                  <a:pt x="209" y="126"/>
                </a:moveTo>
                <a:lnTo>
                  <a:pt x="209" y="126"/>
                </a:lnTo>
                <a:cubicBezTo>
                  <a:pt x="211" y="126"/>
                  <a:pt x="212" y="123"/>
                  <a:pt x="212" y="121"/>
                </a:cubicBezTo>
                <a:lnTo>
                  <a:pt x="212" y="121"/>
                </a:lnTo>
                <a:cubicBezTo>
                  <a:pt x="205" y="100"/>
                  <a:pt x="189" y="84"/>
                  <a:pt x="168" y="77"/>
                </a:cubicBezTo>
                <a:lnTo>
                  <a:pt x="168" y="77"/>
                </a:lnTo>
                <a:cubicBezTo>
                  <a:pt x="162" y="76"/>
                  <a:pt x="160" y="84"/>
                  <a:pt x="165" y="85"/>
                </a:cubicBezTo>
                <a:lnTo>
                  <a:pt x="165" y="85"/>
                </a:lnTo>
                <a:cubicBezTo>
                  <a:pt x="184" y="91"/>
                  <a:pt x="198" y="105"/>
                  <a:pt x="204" y="123"/>
                </a:cubicBezTo>
                <a:lnTo>
                  <a:pt x="204" y="123"/>
                </a:lnTo>
                <a:cubicBezTo>
                  <a:pt x="204" y="125"/>
                  <a:pt x="206" y="126"/>
                  <a:pt x="208" y="126"/>
                </a:cubicBezTo>
                <a:lnTo>
                  <a:pt x="208" y="126"/>
                </a:lnTo>
                <a:cubicBezTo>
                  <a:pt x="208" y="126"/>
                  <a:pt x="208" y="126"/>
                  <a:pt x="209" y="126"/>
                </a:cubicBezTo>
                <a:close/>
                <a:moveTo>
                  <a:pt x="131" y="215"/>
                </a:moveTo>
                <a:lnTo>
                  <a:pt x="131" y="215"/>
                </a:lnTo>
                <a:cubicBezTo>
                  <a:pt x="132" y="213"/>
                  <a:pt x="131" y="211"/>
                  <a:pt x="129" y="210"/>
                </a:cubicBezTo>
                <a:lnTo>
                  <a:pt x="129" y="210"/>
                </a:lnTo>
                <a:cubicBezTo>
                  <a:pt x="106" y="203"/>
                  <a:pt x="88" y="185"/>
                  <a:pt x="80" y="162"/>
                </a:cubicBezTo>
                <a:lnTo>
                  <a:pt x="80" y="162"/>
                </a:lnTo>
                <a:cubicBezTo>
                  <a:pt x="79" y="157"/>
                  <a:pt x="71" y="159"/>
                  <a:pt x="72" y="165"/>
                </a:cubicBezTo>
                <a:lnTo>
                  <a:pt x="72" y="165"/>
                </a:lnTo>
                <a:cubicBezTo>
                  <a:pt x="80" y="190"/>
                  <a:pt x="101" y="210"/>
                  <a:pt x="127" y="218"/>
                </a:cubicBezTo>
                <a:lnTo>
                  <a:pt x="127" y="218"/>
                </a:lnTo>
                <a:lnTo>
                  <a:pt x="127" y="218"/>
                </a:lnTo>
                <a:lnTo>
                  <a:pt x="127" y="218"/>
                </a:lnTo>
                <a:cubicBezTo>
                  <a:pt x="130" y="218"/>
                  <a:pt x="131" y="217"/>
                  <a:pt x="131" y="215"/>
                </a:cubicBezTo>
                <a:close/>
                <a:moveTo>
                  <a:pt x="224" y="122"/>
                </a:moveTo>
                <a:lnTo>
                  <a:pt x="224" y="122"/>
                </a:lnTo>
                <a:cubicBezTo>
                  <a:pt x="227" y="121"/>
                  <a:pt x="228" y="119"/>
                  <a:pt x="227" y="116"/>
                </a:cubicBezTo>
                <a:lnTo>
                  <a:pt x="227" y="116"/>
                </a:lnTo>
                <a:cubicBezTo>
                  <a:pt x="219" y="90"/>
                  <a:pt x="199" y="69"/>
                  <a:pt x="172" y="62"/>
                </a:cubicBezTo>
                <a:lnTo>
                  <a:pt x="172" y="62"/>
                </a:lnTo>
                <a:cubicBezTo>
                  <a:pt x="167" y="60"/>
                  <a:pt x="164" y="68"/>
                  <a:pt x="170" y="70"/>
                </a:cubicBezTo>
                <a:lnTo>
                  <a:pt x="170" y="70"/>
                </a:lnTo>
                <a:cubicBezTo>
                  <a:pt x="194" y="77"/>
                  <a:pt x="212" y="95"/>
                  <a:pt x="219" y="119"/>
                </a:cubicBezTo>
                <a:lnTo>
                  <a:pt x="219" y="119"/>
                </a:lnTo>
                <a:cubicBezTo>
                  <a:pt x="220" y="121"/>
                  <a:pt x="221" y="122"/>
                  <a:pt x="223" y="122"/>
                </a:cubicBezTo>
                <a:lnTo>
                  <a:pt x="223" y="122"/>
                </a:lnTo>
                <a:cubicBezTo>
                  <a:pt x="224" y="122"/>
                  <a:pt x="224" y="122"/>
                  <a:pt x="224" y="122"/>
                </a:cubicBezTo>
                <a:close/>
                <a:moveTo>
                  <a:pt x="127" y="230"/>
                </a:moveTo>
                <a:lnTo>
                  <a:pt x="127" y="230"/>
                </a:lnTo>
                <a:cubicBezTo>
                  <a:pt x="128" y="228"/>
                  <a:pt x="127" y="226"/>
                  <a:pt x="124" y="225"/>
                </a:cubicBezTo>
                <a:lnTo>
                  <a:pt x="124" y="225"/>
                </a:lnTo>
                <a:cubicBezTo>
                  <a:pt x="96" y="216"/>
                  <a:pt x="74" y="195"/>
                  <a:pt x="66" y="167"/>
                </a:cubicBezTo>
                <a:lnTo>
                  <a:pt x="66" y="167"/>
                </a:lnTo>
                <a:cubicBezTo>
                  <a:pt x="64" y="161"/>
                  <a:pt x="56" y="164"/>
                  <a:pt x="58" y="169"/>
                </a:cubicBezTo>
                <a:lnTo>
                  <a:pt x="58" y="169"/>
                </a:lnTo>
                <a:cubicBezTo>
                  <a:pt x="67" y="200"/>
                  <a:pt x="91" y="224"/>
                  <a:pt x="122" y="233"/>
                </a:cubicBezTo>
                <a:lnTo>
                  <a:pt x="122" y="233"/>
                </a:lnTo>
                <a:lnTo>
                  <a:pt x="123" y="233"/>
                </a:lnTo>
                <a:lnTo>
                  <a:pt x="123" y="233"/>
                </a:lnTo>
                <a:cubicBezTo>
                  <a:pt x="125" y="233"/>
                  <a:pt x="127" y="232"/>
                  <a:pt x="127" y="230"/>
                </a:cubicBezTo>
                <a:close/>
                <a:moveTo>
                  <a:pt x="239" y="116"/>
                </a:moveTo>
                <a:lnTo>
                  <a:pt x="239" y="116"/>
                </a:lnTo>
                <a:cubicBezTo>
                  <a:pt x="241" y="116"/>
                  <a:pt x="243" y="113"/>
                  <a:pt x="242" y="111"/>
                </a:cubicBezTo>
                <a:lnTo>
                  <a:pt x="242" y="111"/>
                </a:lnTo>
                <a:cubicBezTo>
                  <a:pt x="232" y="80"/>
                  <a:pt x="208" y="56"/>
                  <a:pt x="177" y="47"/>
                </a:cubicBezTo>
                <a:lnTo>
                  <a:pt x="177" y="47"/>
                </a:lnTo>
                <a:cubicBezTo>
                  <a:pt x="172" y="45"/>
                  <a:pt x="169" y="53"/>
                  <a:pt x="175" y="55"/>
                </a:cubicBezTo>
                <a:lnTo>
                  <a:pt x="175" y="55"/>
                </a:lnTo>
                <a:cubicBezTo>
                  <a:pt x="203" y="63"/>
                  <a:pt x="225" y="85"/>
                  <a:pt x="234" y="114"/>
                </a:cubicBezTo>
                <a:lnTo>
                  <a:pt x="234" y="114"/>
                </a:lnTo>
                <a:cubicBezTo>
                  <a:pt x="234" y="116"/>
                  <a:pt x="236" y="117"/>
                  <a:pt x="238" y="117"/>
                </a:cubicBezTo>
                <a:lnTo>
                  <a:pt x="238" y="117"/>
                </a:lnTo>
                <a:cubicBezTo>
                  <a:pt x="238" y="117"/>
                  <a:pt x="239" y="117"/>
                  <a:pt x="239" y="116"/>
                </a:cubicBezTo>
                <a:close/>
                <a:moveTo>
                  <a:pt x="197" y="140"/>
                </a:moveTo>
                <a:lnTo>
                  <a:pt x="197" y="140"/>
                </a:lnTo>
                <a:cubicBezTo>
                  <a:pt x="197" y="183"/>
                  <a:pt x="146" y="204"/>
                  <a:pt x="116" y="174"/>
                </a:cubicBezTo>
                <a:lnTo>
                  <a:pt x="116" y="174"/>
                </a:lnTo>
                <a:cubicBezTo>
                  <a:pt x="86" y="143"/>
                  <a:pt x="107" y="92"/>
                  <a:pt x="150" y="92"/>
                </a:cubicBezTo>
                <a:lnTo>
                  <a:pt x="150" y="92"/>
                </a:lnTo>
                <a:cubicBezTo>
                  <a:pt x="176" y="92"/>
                  <a:pt x="197" y="113"/>
                  <a:pt x="197" y="140"/>
                </a:cubicBezTo>
                <a:close/>
                <a:moveTo>
                  <a:pt x="158" y="140"/>
                </a:moveTo>
                <a:lnTo>
                  <a:pt x="158" y="140"/>
                </a:lnTo>
                <a:cubicBezTo>
                  <a:pt x="158" y="132"/>
                  <a:pt x="150" y="129"/>
                  <a:pt x="144" y="134"/>
                </a:cubicBezTo>
                <a:lnTo>
                  <a:pt x="144" y="134"/>
                </a:lnTo>
                <a:cubicBezTo>
                  <a:pt x="139" y="139"/>
                  <a:pt x="143" y="148"/>
                  <a:pt x="150" y="148"/>
                </a:cubicBezTo>
                <a:lnTo>
                  <a:pt x="150" y="148"/>
                </a:lnTo>
                <a:cubicBezTo>
                  <a:pt x="154" y="148"/>
                  <a:pt x="158" y="145"/>
                  <a:pt x="158" y="140"/>
                </a:cubicBezTo>
                <a:close/>
                <a:moveTo>
                  <a:pt x="262" y="140"/>
                </a:moveTo>
                <a:lnTo>
                  <a:pt x="262" y="140"/>
                </a:lnTo>
                <a:cubicBezTo>
                  <a:pt x="262" y="186"/>
                  <a:pt x="234" y="226"/>
                  <a:pt x="192" y="244"/>
                </a:cubicBezTo>
                <a:lnTo>
                  <a:pt x="192" y="244"/>
                </a:lnTo>
                <a:cubicBezTo>
                  <a:pt x="151" y="262"/>
                  <a:pt x="103" y="252"/>
                  <a:pt x="71" y="219"/>
                </a:cubicBezTo>
                <a:lnTo>
                  <a:pt x="71" y="219"/>
                </a:lnTo>
                <a:cubicBezTo>
                  <a:pt x="0" y="149"/>
                  <a:pt x="50" y="28"/>
                  <a:pt x="150" y="28"/>
                </a:cubicBezTo>
                <a:lnTo>
                  <a:pt x="150" y="28"/>
                </a:lnTo>
                <a:cubicBezTo>
                  <a:pt x="211" y="28"/>
                  <a:pt x="262" y="78"/>
                  <a:pt x="262" y="140"/>
                </a:cubicBezTo>
                <a:close/>
                <a:moveTo>
                  <a:pt x="253" y="140"/>
                </a:moveTo>
                <a:lnTo>
                  <a:pt x="253" y="140"/>
                </a:lnTo>
                <a:cubicBezTo>
                  <a:pt x="253" y="47"/>
                  <a:pt x="142" y="0"/>
                  <a:pt x="76" y="66"/>
                </a:cubicBezTo>
                <a:lnTo>
                  <a:pt x="76" y="66"/>
                </a:lnTo>
                <a:cubicBezTo>
                  <a:pt x="11" y="132"/>
                  <a:pt x="57" y="244"/>
                  <a:pt x="150" y="244"/>
                </a:cubicBezTo>
                <a:lnTo>
                  <a:pt x="150" y="244"/>
                </a:lnTo>
                <a:cubicBezTo>
                  <a:pt x="207" y="244"/>
                  <a:pt x="253" y="198"/>
                  <a:pt x="253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" name="Freeform 277"/>
          <p:cNvSpPr>
            <a:spLocks noChangeArrowheads="1"/>
          </p:cNvSpPr>
          <p:nvPr/>
        </p:nvSpPr>
        <p:spPr bwMode="auto">
          <a:xfrm>
            <a:off x="7458599" y="3311574"/>
            <a:ext cx="255276" cy="290086"/>
          </a:xfrm>
          <a:custGeom>
            <a:avLst/>
            <a:gdLst>
              <a:gd name="T0" fmla="*/ 182 w 194"/>
              <a:gd name="T1" fmla="*/ 210 h 220"/>
              <a:gd name="T2" fmla="*/ 173 w 194"/>
              <a:gd name="T3" fmla="*/ 214 h 220"/>
              <a:gd name="T4" fmla="*/ 179 w 194"/>
              <a:gd name="T5" fmla="*/ 206 h 220"/>
              <a:gd name="T6" fmla="*/ 182 w 194"/>
              <a:gd name="T7" fmla="*/ 210 h 220"/>
              <a:gd name="T8" fmla="*/ 77 w 194"/>
              <a:gd name="T9" fmla="*/ 123 h 220"/>
              <a:gd name="T10" fmla="*/ 82 w 194"/>
              <a:gd name="T11" fmla="*/ 110 h 220"/>
              <a:gd name="T12" fmla="*/ 70 w 194"/>
              <a:gd name="T13" fmla="*/ 115 h 220"/>
              <a:gd name="T14" fmla="*/ 20 w 194"/>
              <a:gd name="T15" fmla="*/ 183 h 220"/>
              <a:gd name="T16" fmla="*/ 19 w 194"/>
              <a:gd name="T17" fmla="*/ 187 h 220"/>
              <a:gd name="T18" fmla="*/ 37 w 194"/>
              <a:gd name="T19" fmla="*/ 205 h 220"/>
              <a:gd name="T20" fmla="*/ 122 w 194"/>
              <a:gd name="T21" fmla="*/ 205 h 220"/>
              <a:gd name="T22" fmla="*/ 154 w 194"/>
              <a:gd name="T23" fmla="*/ 201 h 220"/>
              <a:gd name="T24" fmla="*/ 159 w 194"/>
              <a:gd name="T25" fmla="*/ 205 h 220"/>
              <a:gd name="T26" fmla="*/ 171 w 194"/>
              <a:gd name="T27" fmla="*/ 206 h 220"/>
              <a:gd name="T28" fmla="*/ 159 w 194"/>
              <a:gd name="T29" fmla="*/ 214 h 220"/>
              <a:gd name="T30" fmla="*/ 159 w 194"/>
              <a:gd name="T31" fmla="*/ 214 h 220"/>
              <a:gd name="T32" fmla="*/ 126 w 194"/>
              <a:gd name="T33" fmla="*/ 219 h 220"/>
              <a:gd name="T34" fmla="*/ 122 w 194"/>
              <a:gd name="T35" fmla="*/ 214 h 220"/>
              <a:gd name="T36" fmla="*/ 37 w 194"/>
              <a:gd name="T37" fmla="*/ 214 h 220"/>
              <a:gd name="T38" fmla="*/ 11 w 194"/>
              <a:gd name="T39" fmla="*/ 187 h 220"/>
              <a:gd name="T40" fmla="*/ 13 w 194"/>
              <a:gd name="T41" fmla="*/ 178 h 220"/>
              <a:gd name="T42" fmla="*/ 17 w 194"/>
              <a:gd name="T43" fmla="*/ 124 h 220"/>
              <a:gd name="T44" fmla="*/ 75 w 194"/>
              <a:gd name="T45" fmla="*/ 66 h 220"/>
              <a:gd name="T46" fmla="*/ 75 w 194"/>
              <a:gd name="T47" fmla="*/ 62 h 220"/>
              <a:gd name="T48" fmla="*/ 88 w 194"/>
              <a:gd name="T49" fmla="*/ 25 h 220"/>
              <a:gd name="T50" fmla="*/ 95 w 194"/>
              <a:gd name="T51" fmla="*/ 18 h 220"/>
              <a:gd name="T52" fmla="*/ 171 w 194"/>
              <a:gd name="T53" fmla="*/ 22 h 220"/>
              <a:gd name="T54" fmla="*/ 174 w 194"/>
              <a:gd name="T55" fmla="*/ 98 h 220"/>
              <a:gd name="T56" fmla="*/ 167 w 194"/>
              <a:gd name="T57" fmla="*/ 105 h 220"/>
              <a:gd name="T58" fmla="*/ 131 w 194"/>
              <a:gd name="T59" fmla="*/ 118 h 220"/>
              <a:gd name="T60" fmla="*/ 68 w 194"/>
              <a:gd name="T61" fmla="*/ 176 h 220"/>
              <a:gd name="T62" fmla="*/ 38 w 194"/>
              <a:gd name="T63" fmla="*/ 189 h 220"/>
              <a:gd name="T64" fmla="*/ 20 w 194"/>
              <a:gd name="T65" fmla="*/ 183 h 220"/>
              <a:gd name="T66" fmla="*/ 131 w 194"/>
              <a:gd name="T67" fmla="*/ 14 h 220"/>
              <a:gd name="T68" fmla="*/ 169 w 194"/>
              <a:gd name="T69" fmla="*/ 91 h 220"/>
              <a:gd name="T70" fmla="*/ 131 w 194"/>
              <a:gd name="T71" fmla="*/ 14 h 220"/>
              <a:gd name="T72" fmla="*/ 83 w 194"/>
              <a:gd name="T73" fmla="*/ 62 h 220"/>
              <a:gd name="T74" fmla="*/ 93 w 194"/>
              <a:gd name="T75" fmla="*/ 33 h 220"/>
              <a:gd name="T76" fmla="*/ 83 w 194"/>
              <a:gd name="T77" fmla="*/ 62 h 220"/>
              <a:gd name="T78" fmla="*/ 20 w 194"/>
              <a:gd name="T79" fmla="*/ 173 h 220"/>
              <a:gd name="T80" fmla="*/ 38 w 194"/>
              <a:gd name="T81" fmla="*/ 180 h 220"/>
              <a:gd name="T82" fmla="*/ 116 w 194"/>
              <a:gd name="T83" fmla="*/ 116 h 220"/>
              <a:gd name="T84" fmla="*/ 77 w 194"/>
              <a:gd name="T85" fmla="*/ 76 h 220"/>
              <a:gd name="T86" fmla="*/ 23 w 194"/>
              <a:gd name="T87" fmla="*/ 13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4" h="220">
                <a:moveTo>
                  <a:pt x="182" y="210"/>
                </a:moveTo>
                <a:lnTo>
                  <a:pt x="182" y="210"/>
                </a:lnTo>
                <a:cubicBezTo>
                  <a:pt x="182" y="212"/>
                  <a:pt x="181" y="214"/>
                  <a:pt x="179" y="214"/>
                </a:cubicBezTo>
                <a:lnTo>
                  <a:pt x="173" y="214"/>
                </a:lnTo>
                <a:lnTo>
                  <a:pt x="173" y="206"/>
                </a:lnTo>
                <a:lnTo>
                  <a:pt x="179" y="206"/>
                </a:lnTo>
                <a:lnTo>
                  <a:pt x="179" y="206"/>
                </a:lnTo>
                <a:cubicBezTo>
                  <a:pt x="181" y="206"/>
                  <a:pt x="182" y="208"/>
                  <a:pt x="182" y="210"/>
                </a:cubicBezTo>
                <a:close/>
                <a:moveTo>
                  <a:pt x="77" y="123"/>
                </a:moveTo>
                <a:lnTo>
                  <a:pt x="77" y="123"/>
                </a:lnTo>
                <a:cubicBezTo>
                  <a:pt x="84" y="123"/>
                  <a:pt x="87" y="115"/>
                  <a:pt x="82" y="110"/>
                </a:cubicBezTo>
                <a:lnTo>
                  <a:pt x="82" y="110"/>
                </a:lnTo>
                <a:cubicBezTo>
                  <a:pt x="78" y="106"/>
                  <a:pt x="70" y="109"/>
                  <a:pt x="70" y="115"/>
                </a:cubicBezTo>
                <a:lnTo>
                  <a:pt x="70" y="115"/>
                </a:lnTo>
                <a:cubicBezTo>
                  <a:pt x="70" y="119"/>
                  <a:pt x="73" y="123"/>
                  <a:pt x="77" y="123"/>
                </a:cubicBezTo>
                <a:close/>
                <a:moveTo>
                  <a:pt x="20" y="183"/>
                </a:moveTo>
                <a:lnTo>
                  <a:pt x="20" y="183"/>
                </a:lnTo>
                <a:cubicBezTo>
                  <a:pt x="19" y="185"/>
                  <a:pt x="19" y="186"/>
                  <a:pt x="19" y="187"/>
                </a:cubicBezTo>
                <a:lnTo>
                  <a:pt x="19" y="187"/>
                </a:lnTo>
                <a:cubicBezTo>
                  <a:pt x="19" y="197"/>
                  <a:pt x="27" y="205"/>
                  <a:pt x="37" y="205"/>
                </a:cubicBezTo>
                <a:lnTo>
                  <a:pt x="122" y="205"/>
                </a:lnTo>
                <a:lnTo>
                  <a:pt x="122" y="205"/>
                </a:lnTo>
                <a:cubicBezTo>
                  <a:pt x="122" y="203"/>
                  <a:pt x="124" y="201"/>
                  <a:pt x="126" y="201"/>
                </a:cubicBezTo>
                <a:lnTo>
                  <a:pt x="154" y="201"/>
                </a:lnTo>
                <a:lnTo>
                  <a:pt x="154" y="201"/>
                </a:lnTo>
                <a:cubicBezTo>
                  <a:pt x="157" y="201"/>
                  <a:pt x="159" y="203"/>
                  <a:pt x="159" y="205"/>
                </a:cubicBezTo>
                <a:lnTo>
                  <a:pt x="159" y="206"/>
                </a:lnTo>
                <a:lnTo>
                  <a:pt x="171" y="206"/>
                </a:lnTo>
                <a:lnTo>
                  <a:pt x="171" y="214"/>
                </a:lnTo>
                <a:lnTo>
                  <a:pt x="159" y="214"/>
                </a:lnTo>
                <a:lnTo>
                  <a:pt x="159" y="214"/>
                </a:lnTo>
                <a:lnTo>
                  <a:pt x="159" y="214"/>
                </a:lnTo>
                <a:cubicBezTo>
                  <a:pt x="159" y="217"/>
                  <a:pt x="157" y="219"/>
                  <a:pt x="154" y="219"/>
                </a:cubicBezTo>
                <a:lnTo>
                  <a:pt x="126" y="219"/>
                </a:lnTo>
                <a:lnTo>
                  <a:pt x="126" y="219"/>
                </a:lnTo>
                <a:cubicBezTo>
                  <a:pt x="124" y="219"/>
                  <a:pt x="122" y="217"/>
                  <a:pt x="122" y="214"/>
                </a:cubicBezTo>
                <a:lnTo>
                  <a:pt x="122" y="214"/>
                </a:lnTo>
                <a:lnTo>
                  <a:pt x="37" y="214"/>
                </a:lnTo>
                <a:lnTo>
                  <a:pt x="37" y="214"/>
                </a:lnTo>
                <a:cubicBezTo>
                  <a:pt x="23" y="214"/>
                  <a:pt x="11" y="202"/>
                  <a:pt x="11" y="187"/>
                </a:cubicBezTo>
                <a:lnTo>
                  <a:pt x="11" y="187"/>
                </a:lnTo>
                <a:cubicBezTo>
                  <a:pt x="11" y="184"/>
                  <a:pt x="12" y="181"/>
                  <a:pt x="13" y="178"/>
                </a:cubicBezTo>
                <a:lnTo>
                  <a:pt x="13" y="178"/>
                </a:lnTo>
                <a:cubicBezTo>
                  <a:pt x="0" y="163"/>
                  <a:pt x="1" y="140"/>
                  <a:pt x="17" y="124"/>
                </a:cubicBezTo>
                <a:lnTo>
                  <a:pt x="75" y="66"/>
                </a:lnTo>
                <a:lnTo>
                  <a:pt x="75" y="66"/>
                </a:lnTo>
                <a:cubicBezTo>
                  <a:pt x="75" y="65"/>
                  <a:pt x="75" y="63"/>
                  <a:pt x="75" y="62"/>
                </a:cubicBezTo>
                <a:lnTo>
                  <a:pt x="75" y="62"/>
                </a:lnTo>
                <a:cubicBezTo>
                  <a:pt x="75" y="48"/>
                  <a:pt x="79" y="36"/>
                  <a:pt x="88" y="25"/>
                </a:cubicBezTo>
                <a:lnTo>
                  <a:pt x="88" y="25"/>
                </a:lnTo>
                <a:cubicBezTo>
                  <a:pt x="87" y="21"/>
                  <a:pt x="91" y="18"/>
                  <a:pt x="95" y="18"/>
                </a:cubicBezTo>
                <a:lnTo>
                  <a:pt x="95" y="18"/>
                </a:lnTo>
                <a:cubicBezTo>
                  <a:pt x="117" y="0"/>
                  <a:pt x="151" y="1"/>
                  <a:pt x="171" y="22"/>
                </a:cubicBezTo>
                <a:lnTo>
                  <a:pt x="171" y="22"/>
                </a:lnTo>
                <a:cubicBezTo>
                  <a:pt x="192" y="42"/>
                  <a:pt x="193" y="75"/>
                  <a:pt x="174" y="98"/>
                </a:cubicBezTo>
                <a:lnTo>
                  <a:pt x="174" y="98"/>
                </a:lnTo>
                <a:cubicBezTo>
                  <a:pt x="175" y="102"/>
                  <a:pt x="171" y="105"/>
                  <a:pt x="167" y="105"/>
                </a:cubicBezTo>
                <a:lnTo>
                  <a:pt x="167" y="105"/>
                </a:lnTo>
                <a:cubicBezTo>
                  <a:pt x="157" y="113"/>
                  <a:pt x="145" y="118"/>
                  <a:pt x="131" y="118"/>
                </a:cubicBezTo>
                <a:lnTo>
                  <a:pt x="131" y="118"/>
                </a:lnTo>
                <a:cubicBezTo>
                  <a:pt x="129" y="118"/>
                  <a:pt x="128" y="118"/>
                  <a:pt x="126" y="118"/>
                </a:cubicBezTo>
                <a:lnTo>
                  <a:pt x="68" y="176"/>
                </a:lnTo>
                <a:lnTo>
                  <a:pt x="68" y="176"/>
                </a:lnTo>
                <a:cubicBezTo>
                  <a:pt x="60" y="184"/>
                  <a:pt x="49" y="188"/>
                  <a:pt x="38" y="189"/>
                </a:cubicBezTo>
                <a:lnTo>
                  <a:pt x="38" y="189"/>
                </a:lnTo>
                <a:cubicBezTo>
                  <a:pt x="32" y="189"/>
                  <a:pt x="25" y="187"/>
                  <a:pt x="20" y="183"/>
                </a:cubicBezTo>
                <a:close/>
                <a:moveTo>
                  <a:pt x="131" y="14"/>
                </a:moveTo>
                <a:lnTo>
                  <a:pt x="131" y="14"/>
                </a:lnTo>
                <a:cubicBezTo>
                  <a:pt x="121" y="14"/>
                  <a:pt x="111" y="17"/>
                  <a:pt x="102" y="23"/>
                </a:cubicBezTo>
                <a:lnTo>
                  <a:pt x="169" y="91"/>
                </a:lnTo>
                <a:lnTo>
                  <a:pt x="169" y="91"/>
                </a:lnTo>
                <a:cubicBezTo>
                  <a:pt x="193" y="59"/>
                  <a:pt x="171" y="14"/>
                  <a:pt x="131" y="14"/>
                </a:cubicBezTo>
                <a:close/>
                <a:moveTo>
                  <a:pt x="83" y="62"/>
                </a:moveTo>
                <a:lnTo>
                  <a:pt x="83" y="62"/>
                </a:lnTo>
                <a:cubicBezTo>
                  <a:pt x="83" y="101"/>
                  <a:pt x="129" y="124"/>
                  <a:pt x="160" y="100"/>
                </a:cubicBezTo>
                <a:lnTo>
                  <a:pt x="93" y="33"/>
                </a:lnTo>
                <a:lnTo>
                  <a:pt x="93" y="33"/>
                </a:lnTo>
                <a:cubicBezTo>
                  <a:pt x="86" y="41"/>
                  <a:pt x="83" y="51"/>
                  <a:pt x="83" y="62"/>
                </a:cubicBezTo>
                <a:close/>
                <a:moveTo>
                  <a:pt x="20" y="173"/>
                </a:moveTo>
                <a:lnTo>
                  <a:pt x="20" y="173"/>
                </a:lnTo>
                <a:cubicBezTo>
                  <a:pt x="25" y="178"/>
                  <a:pt x="31" y="180"/>
                  <a:pt x="38" y="180"/>
                </a:cubicBezTo>
                <a:lnTo>
                  <a:pt x="38" y="180"/>
                </a:lnTo>
                <a:cubicBezTo>
                  <a:pt x="47" y="180"/>
                  <a:pt x="56" y="176"/>
                  <a:pt x="62" y="170"/>
                </a:cubicBezTo>
                <a:lnTo>
                  <a:pt x="116" y="116"/>
                </a:lnTo>
                <a:lnTo>
                  <a:pt x="116" y="116"/>
                </a:lnTo>
                <a:cubicBezTo>
                  <a:pt x="97" y="111"/>
                  <a:pt x="82" y="95"/>
                  <a:pt x="77" y="76"/>
                </a:cubicBezTo>
                <a:lnTo>
                  <a:pt x="23" y="131"/>
                </a:lnTo>
                <a:lnTo>
                  <a:pt x="23" y="131"/>
                </a:lnTo>
                <a:cubicBezTo>
                  <a:pt x="10" y="143"/>
                  <a:pt x="9" y="162"/>
                  <a:pt x="20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" name="Freeform 278"/>
          <p:cNvSpPr>
            <a:spLocks noChangeArrowheads="1"/>
          </p:cNvSpPr>
          <p:nvPr/>
        </p:nvSpPr>
        <p:spPr bwMode="auto">
          <a:xfrm>
            <a:off x="6872622" y="4524136"/>
            <a:ext cx="226269" cy="237869"/>
          </a:xfrm>
          <a:custGeom>
            <a:avLst/>
            <a:gdLst>
              <a:gd name="T0" fmla="*/ 172 w 173"/>
              <a:gd name="T1" fmla="*/ 89 h 180"/>
              <a:gd name="T2" fmla="*/ 172 w 173"/>
              <a:gd name="T3" fmla="*/ 89 h 180"/>
              <a:gd name="T4" fmla="*/ 154 w 173"/>
              <a:gd name="T5" fmla="*/ 134 h 180"/>
              <a:gd name="T6" fmla="*/ 154 w 173"/>
              <a:gd name="T7" fmla="*/ 134 h 180"/>
              <a:gd name="T8" fmla="*/ 145 w 173"/>
              <a:gd name="T9" fmla="*/ 125 h 180"/>
              <a:gd name="T10" fmla="*/ 145 w 173"/>
              <a:gd name="T11" fmla="*/ 125 h 180"/>
              <a:gd name="T12" fmla="*/ 145 w 173"/>
              <a:gd name="T13" fmla="*/ 52 h 180"/>
              <a:gd name="T14" fmla="*/ 145 w 173"/>
              <a:gd name="T15" fmla="*/ 52 h 180"/>
              <a:gd name="T16" fmla="*/ 154 w 173"/>
              <a:gd name="T17" fmla="*/ 43 h 180"/>
              <a:gd name="T18" fmla="*/ 154 w 173"/>
              <a:gd name="T19" fmla="*/ 43 h 180"/>
              <a:gd name="T20" fmla="*/ 172 w 173"/>
              <a:gd name="T21" fmla="*/ 89 h 180"/>
              <a:gd name="T22" fmla="*/ 131 w 173"/>
              <a:gd name="T23" fmla="*/ 89 h 180"/>
              <a:gd name="T24" fmla="*/ 131 w 173"/>
              <a:gd name="T25" fmla="*/ 89 h 180"/>
              <a:gd name="T26" fmla="*/ 118 w 173"/>
              <a:gd name="T27" fmla="*/ 115 h 180"/>
              <a:gd name="T28" fmla="*/ 118 w 173"/>
              <a:gd name="T29" fmla="*/ 171 h 180"/>
              <a:gd name="T30" fmla="*/ 118 w 173"/>
              <a:gd name="T31" fmla="*/ 171 h 180"/>
              <a:gd name="T32" fmla="*/ 106 w 173"/>
              <a:gd name="T33" fmla="*/ 171 h 180"/>
              <a:gd name="T34" fmla="*/ 106 w 173"/>
              <a:gd name="T35" fmla="*/ 170 h 180"/>
              <a:gd name="T36" fmla="*/ 106 w 173"/>
              <a:gd name="T37" fmla="*/ 170 h 180"/>
              <a:gd name="T38" fmla="*/ 103 w 173"/>
              <a:gd name="T39" fmla="*/ 168 h 180"/>
              <a:gd name="T40" fmla="*/ 60 w 173"/>
              <a:gd name="T41" fmla="*/ 142 h 180"/>
              <a:gd name="T42" fmla="*/ 60 w 173"/>
              <a:gd name="T43" fmla="*/ 142 h 180"/>
              <a:gd name="T44" fmla="*/ 43 w 173"/>
              <a:gd name="T45" fmla="*/ 131 h 180"/>
              <a:gd name="T46" fmla="*/ 21 w 173"/>
              <a:gd name="T47" fmla="*/ 131 h 180"/>
              <a:gd name="T48" fmla="*/ 21 w 173"/>
              <a:gd name="T49" fmla="*/ 131 h 180"/>
              <a:gd name="T50" fmla="*/ 0 w 173"/>
              <a:gd name="T51" fmla="*/ 110 h 180"/>
              <a:gd name="T52" fmla="*/ 0 w 173"/>
              <a:gd name="T53" fmla="*/ 69 h 180"/>
              <a:gd name="T54" fmla="*/ 0 w 173"/>
              <a:gd name="T55" fmla="*/ 69 h 180"/>
              <a:gd name="T56" fmla="*/ 21 w 173"/>
              <a:gd name="T57" fmla="*/ 48 h 180"/>
              <a:gd name="T58" fmla="*/ 43 w 173"/>
              <a:gd name="T59" fmla="*/ 48 h 180"/>
              <a:gd name="T60" fmla="*/ 43 w 173"/>
              <a:gd name="T61" fmla="*/ 48 h 180"/>
              <a:gd name="T62" fmla="*/ 60 w 173"/>
              <a:gd name="T63" fmla="*/ 37 h 180"/>
              <a:gd name="T64" fmla="*/ 103 w 173"/>
              <a:gd name="T65" fmla="*/ 10 h 180"/>
              <a:gd name="T66" fmla="*/ 103 w 173"/>
              <a:gd name="T67" fmla="*/ 10 h 180"/>
              <a:gd name="T68" fmla="*/ 106 w 173"/>
              <a:gd name="T69" fmla="*/ 9 h 180"/>
              <a:gd name="T70" fmla="*/ 106 w 173"/>
              <a:gd name="T71" fmla="*/ 8 h 180"/>
              <a:gd name="T72" fmla="*/ 106 w 173"/>
              <a:gd name="T73" fmla="*/ 8 h 180"/>
              <a:gd name="T74" fmla="*/ 118 w 173"/>
              <a:gd name="T75" fmla="*/ 8 h 180"/>
              <a:gd name="T76" fmla="*/ 118 w 173"/>
              <a:gd name="T77" fmla="*/ 64 h 180"/>
              <a:gd name="T78" fmla="*/ 118 w 173"/>
              <a:gd name="T79" fmla="*/ 64 h 180"/>
              <a:gd name="T80" fmla="*/ 131 w 173"/>
              <a:gd name="T81" fmla="*/ 89 h 180"/>
              <a:gd name="T82" fmla="*/ 36 w 173"/>
              <a:gd name="T83" fmla="*/ 56 h 180"/>
              <a:gd name="T84" fmla="*/ 21 w 173"/>
              <a:gd name="T85" fmla="*/ 56 h 180"/>
              <a:gd name="T86" fmla="*/ 21 w 173"/>
              <a:gd name="T87" fmla="*/ 56 h 180"/>
              <a:gd name="T88" fmla="*/ 8 w 173"/>
              <a:gd name="T89" fmla="*/ 69 h 180"/>
              <a:gd name="T90" fmla="*/ 8 w 173"/>
              <a:gd name="T91" fmla="*/ 110 h 180"/>
              <a:gd name="T92" fmla="*/ 8 w 173"/>
              <a:gd name="T93" fmla="*/ 110 h 180"/>
              <a:gd name="T94" fmla="*/ 21 w 173"/>
              <a:gd name="T95" fmla="*/ 123 h 180"/>
              <a:gd name="T96" fmla="*/ 36 w 173"/>
              <a:gd name="T97" fmla="*/ 123 h 180"/>
              <a:gd name="T98" fmla="*/ 36 w 173"/>
              <a:gd name="T99" fmla="*/ 56 h 180"/>
              <a:gd name="T100" fmla="*/ 106 w 173"/>
              <a:gd name="T101" fmla="*/ 18 h 180"/>
              <a:gd name="T102" fmla="*/ 65 w 173"/>
              <a:gd name="T103" fmla="*/ 44 h 180"/>
              <a:gd name="T104" fmla="*/ 47 w 173"/>
              <a:gd name="T105" fmla="*/ 56 h 180"/>
              <a:gd name="T106" fmla="*/ 44 w 173"/>
              <a:gd name="T107" fmla="*/ 57 h 180"/>
              <a:gd name="T108" fmla="*/ 44 w 173"/>
              <a:gd name="T109" fmla="*/ 121 h 180"/>
              <a:gd name="T110" fmla="*/ 50 w 173"/>
              <a:gd name="T111" fmla="*/ 125 h 180"/>
              <a:gd name="T112" fmla="*/ 65 w 173"/>
              <a:gd name="T113" fmla="*/ 135 h 180"/>
              <a:gd name="T114" fmla="*/ 106 w 173"/>
              <a:gd name="T115" fmla="*/ 161 h 180"/>
              <a:gd name="T116" fmla="*/ 106 w 173"/>
              <a:gd name="T117" fmla="*/ 1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80">
                <a:moveTo>
                  <a:pt x="172" y="89"/>
                </a:moveTo>
                <a:lnTo>
                  <a:pt x="172" y="89"/>
                </a:lnTo>
                <a:cubicBezTo>
                  <a:pt x="172" y="106"/>
                  <a:pt x="166" y="122"/>
                  <a:pt x="154" y="134"/>
                </a:cubicBezTo>
                <a:lnTo>
                  <a:pt x="154" y="134"/>
                </a:lnTo>
                <a:cubicBezTo>
                  <a:pt x="148" y="140"/>
                  <a:pt x="139" y="131"/>
                  <a:pt x="145" y="125"/>
                </a:cubicBezTo>
                <a:lnTo>
                  <a:pt x="145" y="125"/>
                </a:lnTo>
                <a:cubicBezTo>
                  <a:pt x="165" y="105"/>
                  <a:pt x="165" y="72"/>
                  <a:pt x="145" y="52"/>
                </a:cubicBezTo>
                <a:lnTo>
                  <a:pt x="145" y="52"/>
                </a:lnTo>
                <a:cubicBezTo>
                  <a:pt x="139" y="46"/>
                  <a:pt x="148" y="37"/>
                  <a:pt x="154" y="43"/>
                </a:cubicBezTo>
                <a:lnTo>
                  <a:pt x="154" y="43"/>
                </a:lnTo>
                <a:cubicBezTo>
                  <a:pt x="166" y="56"/>
                  <a:pt x="172" y="72"/>
                  <a:pt x="172" y="89"/>
                </a:cubicBezTo>
                <a:close/>
                <a:moveTo>
                  <a:pt x="131" y="89"/>
                </a:moveTo>
                <a:lnTo>
                  <a:pt x="131" y="89"/>
                </a:lnTo>
                <a:cubicBezTo>
                  <a:pt x="131" y="99"/>
                  <a:pt x="126" y="109"/>
                  <a:pt x="118" y="115"/>
                </a:cubicBezTo>
                <a:lnTo>
                  <a:pt x="118" y="171"/>
                </a:lnTo>
                <a:lnTo>
                  <a:pt x="118" y="171"/>
                </a:lnTo>
                <a:cubicBezTo>
                  <a:pt x="118" y="179"/>
                  <a:pt x="106" y="179"/>
                  <a:pt x="106" y="171"/>
                </a:cubicBezTo>
                <a:lnTo>
                  <a:pt x="106" y="170"/>
                </a:lnTo>
                <a:lnTo>
                  <a:pt x="106" y="170"/>
                </a:lnTo>
                <a:cubicBezTo>
                  <a:pt x="105" y="170"/>
                  <a:pt x="104" y="169"/>
                  <a:pt x="103" y="168"/>
                </a:cubicBezTo>
                <a:lnTo>
                  <a:pt x="60" y="142"/>
                </a:lnTo>
                <a:lnTo>
                  <a:pt x="60" y="142"/>
                </a:lnTo>
                <a:cubicBezTo>
                  <a:pt x="56" y="139"/>
                  <a:pt x="49" y="135"/>
                  <a:pt x="43" y="131"/>
                </a:cubicBezTo>
                <a:lnTo>
                  <a:pt x="21" y="131"/>
                </a:lnTo>
                <a:lnTo>
                  <a:pt x="21" y="131"/>
                </a:lnTo>
                <a:cubicBezTo>
                  <a:pt x="9" y="131"/>
                  <a:pt x="0" y="122"/>
                  <a:pt x="0" y="110"/>
                </a:cubicBezTo>
                <a:lnTo>
                  <a:pt x="0" y="69"/>
                </a:lnTo>
                <a:lnTo>
                  <a:pt x="0" y="69"/>
                </a:lnTo>
                <a:cubicBezTo>
                  <a:pt x="0" y="57"/>
                  <a:pt x="9" y="48"/>
                  <a:pt x="21" y="48"/>
                </a:cubicBezTo>
                <a:lnTo>
                  <a:pt x="43" y="48"/>
                </a:lnTo>
                <a:lnTo>
                  <a:pt x="43" y="48"/>
                </a:lnTo>
                <a:cubicBezTo>
                  <a:pt x="49" y="44"/>
                  <a:pt x="56" y="40"/>
                  <a:pt x="60" y="37"/>
                </a:cubicBezTo>
                <a:lnTo>
                  <a:pt x="103" y="10"/>
                </a:lnTo>
                <a:lnTo>
                  <a:pt x="103" y="10"/>
                </a:lnTo>
                <a:cubicBezTo>
                  <a:pt x="104" y="10"/>
                  <a:pt x="105" y="9"/>
                  <a:pt x="106" y="9"/>
                </a:cubicBezTo>
                <a:lnTo>
                  <a:pt x="106" y="8"/>
                </a:lnTo>
                <a:lnTo>
                  <a:pt x="106" y="8"/>
                </a:lnTo>
                <a:cubicBezTo>
                  <a:pt x="106" y="0"/>
                  <a:pt x="118" y="0"/>
                  <a:pt x="118" y="8"/>
                </a:cubicBezTo>
                <a:lnTo>
                  <a:pt x="118" y="64"/>
                </a:lnTo>
                <a:lnTo>
                  <a:pt x="118" y="64"/>
                </a:lnTo>
                <a:cubicBezTo>
                  <a:pt x="126" y="70"/>
                  <a:pt x="131" y="80"/>
                  <a:pt x="131" y="89"/>
                </a:cubicBezTo>
                <a:close/>
                <a:moveTo>
                  <a:pt x="36" y="56"/>
                </a:moveTo>
                <a:lnTo>
                  <a:pt x="21" y="56"/>
                </a:lnTo>
                <a:lnTo>
                  <a:pt x="21" y="56"/>
                </a:lnTo>
                <a:cubicBezTo>
                  <a:pt x="14" y="56"/>
                  <a:pt x="8" y="62"/>
                  <a:pt x="8" y="69"/>
                </a:cubicBezTo>
                <a:lnTo>
                  <a:pt x="8" y="110"/>
                </a:lnTo>
                <a:lnTo>
                  <a:pt x="8" y="110"/>
                </a:lnTo>
                <a:cubicBezTo>
                  <a:pt x="8" y="117"/>
                  <a:pt x="14" y="123"/>
                  <a:pt x="21" y="123"/>
                </a:cubicBezTo>
                <a:lnTo>
                  <a:pt x="36" y="123"/>
                </a:lnTo>
                <a:lnTo>
                  <a:pt x="36" y="56"/>
                </a:lnTo>
                <a:close/>
                <a:moveTo>
                  <a:pt x="106" y="18"/>
                </a:moveTo>
                <a:lnTo>
                  <a:pt x="65" y="44"/>
                </a:lnTo>
                <a:lnTo>
                  <a:pt x="47" y="56"/>
                </a:lnTo>
                <a:lnTo>
                  <a:pt x="44" y="57"/>
                </a:lnTo>
                <a:lnTo>
                  <a:pt x="44" y="121"/>
                </a:lnTo>
                <a:lnTo>
                  <a:pt x="50" y="125"/>
                </a:lnTo>
                <a:lnTo>
                  <a:pt x="65" y="135"/>
                </a:lnTo>
                <a:lnTo>
                  <a:pt x="106" y="161"/>
                </a:lnTo>
                <a:lnTo>
                  <a:pt x="10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5" name="Freeform 279"/>
          <p:cNvSpPr>
            <a:spLocks noChangeArrowheads="1"/>
          </p:cNvSpPr>
          <p:nvPr/>
        </p:nvSpPr>
        <p:spPr bwMode="auto">
          <a:xfrm>
            <a:off x="9233928" y="4512533"/>
            <a:ext cx="272679" cy="249472"/>
          </a:xfrm>
          <a:custGeom>
            <a:avLst/>
            <a:gdLst>
              <a:gd name="T0" fmla="*/ 203 w 209"/>
              <a:gd name="T1" fmla="*/ 10 h 191"/>
              <a:gd name="T2" fmla="*/ 198 w 209"/>
              <a:gd name="T3" fmla="*/ 19 h 191"/>
              <a:gd name="T4" fmla="*/ 166 w 209"/>
              <a:gd name="T5" fmla="*/ 30 h 191"/>
              <a:gd name="T6" fmla="*/ 166 w 209"/>
              <a:gd name="T7" fmla="*/ 20 h 191"/>
              <a:gd name="T8" fmla="*/ 37 w 209"/>
              <a:gd name="T9" fmla="*/ 0 h 191"/>
              <a:gd name="T10" fmla="*/ 17 w 209"/>
              <a:gd name="T11" fmla="*/ 20 h 191"/>
              <a:gd name="T12" fmla="*/ 14 w 209"/>
              <a:gd name="T13" fmla="*/ 22 h 191"/>
              <a:gd name="T14" fmla="*/ 14 w 209"/>
              <a:gd name="T15" fmla="*/ 21 h 191"/>
              <a:gd name="T16" fmla="*/ 0 w 209"/>
              <a:gd name="T17" fmla="*/ 43 h 191"/>
              <a:gd name="T18" fmla="*/ 14 w 209"/>
              <a:gd name="T19" fmla="*/ 43 h 191"/>
              <a:gd name="T20" fmla="*/ 17 w 209"/>
              <a:gd name="T21" fmla="*/ 42 h 191"/>
              <a:gd name="T22" fmla="*/ 17 w 209"/>
              <a:gd name="T23" fmla="*/ 93 h 191"/>
              <a:gd name="T24" fmla="*/ 44 w 209"/>
              <a:gd name="T25" fmla="*/ 113 h 191"/>
              <a:gd name="T26" fmla="*/ 62 w 209"/>
              <a:gd name="T27" fmla="*/ 180 h 191"/>
              <a:gd name="T28" fmla="*/ 102 w 209"/>
              <a:gd name="T29" fmla="*/ 182 h 191"/>
              <a:gd name="T30" fmla="*/ 110 w 209"/>
              <a:gd name="T31" fmla="*/ 167 h 191"/>
              <a:gd name="T32" fmla="*/ 103 w 209"/>
              <a:gd name="T33" fmla="*/ 138 h 191"/>
              <a:gd name="T34" fmla="*/ 105 w 209"/>
              <a:gd name="T35" fmla="*/ 136 h 191"/>
              <a:gd name="T36" fmla="*/ 100 w 209"/>
              <a:gd name="T37" fmla="*/ 120 h 191"/>
              <a:gd name="T38" fmla="*/ 97 w 209"/>
              <a:gd name="T39" fmla="*/ 119 h 191"/>
              <a:gd name="T40" fmla="*/ 146 w 209"/>
              <a:gd name="T41" fmla="*/ 113 h 191"/>
              <a:gd name="T42" fmla="*/ 166 w 209"/>
              <a:gd name="T43" fmla="*/ 93 h 191"/>
              <a:gd name="T44" fmla="*/ 180 w 209"/>
              <a:gd name="T45" fmla="*/ 83 h 191"/>
              <a:gd name="T46" fmla="*/ 198 w 209"/>
              <a:gd name="T47" fmla="*/ 97 h 191"/>
              <a:gd name="T48" fmla="*/ 208 w 209"/>
              <a:gd name="T49" fmla="*/ 97 h 191"/>
              <a:gd name="T50" fmla="*/ 208 w 209"/>
              <a:gd name="T51" fmla="*/ 15 h 191"/>
              <a:gd name="T52" fmla="*/ 157 w 209"/>
              <a:gd name="T53" fmla="*/ 93 h 191"/>
              <a:gd name="T54" fmla="*/ 146 w 209"/>
              <a:gd name="T55" fmla="*/ 105 h 191"/>
              <a:gd name="T56" fmla="*/ 102 w 209"/>
              <a:gd name="T57" fmla="*/ 169 h 191"/>
              <a:gd name="T58" fmla="*/ 100 w 209"/>
              <a:gd name="T59" fmla="*/ 174 h 191"/>
              <a:gd name="T60" fmla="*/ 74 w 209"/>
              <a:gd name="T61" fmla="*/ 180 h 191"/>
              <a:gd name="T62" fmla="*/ 51 w 209"/>
              <a:gd name="T63" fmla="*/ 105 h 191"/>
              <a:gd name="T64" fmla="*/ 37 w 209"/>
              <a:gd name="T65" fmla="*/ 105 h 191"/>
              <a:gd name="T66" fmla="*/ 25 w 209"/>
              <a:gd name="T67" fmla="*/ 20 h 191"/>
              <a:gd name="T68" fmla="*/ 37 w 209"/>
              <a:gd name="T69" fmla="*/ 8 h 191"/>
              <a:gd name="T70" fmla="*/ 146 w 209"/>
              <a:gd name="T71" fmla="*/ 8 h 191"/>
              <a:gd name="T72" fmla="*/ 157 w 209"/>
              <a:gd name="T73" fmla="*/ 30 h 191"/>
              <a:gd name="T74" fmla="*/ 157 w 209"/>
              <a:gd name="T75" fmla="*/ 83 h 191"/>
              <a:gd name="T76" fmla="*/ 157 w 209"/>
              <a:gd name="T77" fmla="*/ 93 h 191"/>
              <a:gd name="T78" fmla="*/ 195 w 209"/>
              <a:gd name="T79" fmla="*/ 82 h 191"/>
              <a:gd name="T80" fmla="*/ 182 w 209"/>
              <a:gd name="T81" fmla="*/ 74 h 191"/>
              <a:gd name="T82" fmla="*/ 166 w 209"/>
              <a:gd name="T83" fmla="*/ 38 h 191"/>
              <a:gd name="T84" fmla="*/ 184 w 209"/>
              <a:gd name="T85" fmla="*/ 37 h 191"/>
              <a:gd name="T86" fmla="*/ 195 w 209"/>
              <a:gd name="T87" fmla="*/ 56 h 191"/>
              <a:gd name="T88" fmla="*/ 83 w 209"/>
              <a:gd name="T89" fmla="*/ 42 h 191"/>
              <a:gd name="T90" fmla="*/ 51 w 209"/>
              <a:gd name="T91" fmla="*/ 55 h 191"/>
              <a:gd name="T92" fmla="*/ 64 w 209"/>
              <a:gd name="T93" fmla="*/ 2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9" h="191">
                <a:moveTo>
                  <a:pt x="203" y="10"/>
                </a:moveTo>
                <a:lnTo>
                  <a:pt x="203" y="10"/>
                </a:lnTo>
                <a:cubicBezTo>
                  <a:pt x="200" y="10"/>
                  <a:pt x="198" y="12"/>
                  <a:pt x="198" y="15"/>
                </a:cubicBezTo>
                <a:lnTo>
                  <a:pt x="198" y="19"/>
                </a:lnTo>
                <a:lnTo>
                  <a:pt x="180" y="30"/>
                </a:lnTo>
                <a:lnTo>
                  <a:pt x="166" y="30"/>
                </a:lnTo>
                <a:lnTo>
                  <a:pt x="166" y="20"/>
                </a:lnTo>
                <a:lnTo>
                  <a:pt x="166" y="20"/>
                </a:lnTo>
                <a:cubicBezTo>
                  <a:pt x="166" y="9"/>
                  <a:pt x="157" y="0"/>
                  <a:pt x="146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26" y="0"/>
                  <a:pt x="17" y="9"/>
                  <a:pt x="17" y="20"/>
                </a:cubicBezTo>
                <a:lnTo>
                  <a:pt x="17" y="22"/>
                </a:lnTo>
                <a:lnTo>
                  <a:pt x="14" y="22"/>
                </a:lnTo>
                <a:lnTo>
                  <a:pt x="14" y="21"/>
                </a:lnTo>
                <a:lnTo>
                  <a:pt x="14" y="21"/>
                </a:lnTo>
                <a:cubicBezTo>
                  <a:pt x="14" y="12"/>
                  <a:pt x="0" y="12"/>
                  <a:pt x="0" y="21"/>
                </a:cubicBezTo>
                <a:lnTo>
                  <a:pt x="0" y="43"/>
                </a:lnTo>
                <a:lnTo>
                  <a:pt x="0" y="43"/>
                </a:lnTo>
                <a:cubicBezTo>
                  <a:pt x="0" y="52"/>
                  <a:pt x="14" y="52"/>
                  <a:pt x="14" y="43"/>
                </a:cubicBezTo>
                <a:lnTo>
                  <a:pt x="14" y="42"/>
                </a:lnTo>
                <a:lnTo>
                  <a:pt x="17" y="42"/>
                </a:lnTo>
                <a:lnTo>
                  <a:pt x="17" y="93"/>
                </a:lnTo>
                <a:lnTo>
                  <a:pt x="17" y="93"/>
                </a:lnTo>
                <a:cubicBezTo>
                  <a:pt x="17" y="104"/>
                  <a:pt x="26" y="113"/>
                  <a:pt x="37" y="113"/>
                </a:cubicBezTo>
                <a:lnTo>
                  <a:pt x="44" y="113"/>
                </a:lnTo>
                <a:lnTo>
                  <a:pt x="62" y="180"/>
                </a:lnTo>
                <a:lnTo>
                  <a:pt x="62" y="180"/>
                </a:lnTo>
                <a:cubicBezTo>
                  <a:pt x="64" y="187"/>
                  <a:pt x="70" y="190"/>
                  <a:pt x="77" y="188"/>
                </a:cubicBezTo>
                <a:lnTo>
                  <a:pt x="102" y="182"/>
                </a:lnTo>
                <a:lnTo>
                  <a:pt x="102" y="182"/>
                </a:lnTo>
                <a:cubicBezTo>
                  <a:pt x="108" y="180"/>
                  <a:pt x="112" y="174"/>
                  <a:pt x="110" y="167"/>
                </a:cubicBezTo>
                <a:lnTo>
                  <a:pt x="103" y="138"/>
                </a:lnTo>
                <a:lnTo>
                  <a:pt x="103" y="138"/>
                </a:lnTo>
                <a:lnTo>
                  <a:pt x="103" y="138"/>
                </a:lnTo>
                <a:cubicBezTo>
                  <a:pt x="104" y="138"/>
                  <a:pt x="105" y="137"/>
                  <a:pt x="105" y="136"/>
                </a:cubicBezTo>
                <a:lnTo>
                  <a:pt x="100" y="120"/>
                </a:lnTo>
                <a:lnTo>
                  <a:pt x="100" y="120"/>
                </a:lnTo>
                <a:cubicBezTo>
                  <a:pt x="100" y="119"/>
                  <a:pt x="99" y="118"/>
                  <a:pt x="98" y="118"/>
                </a:cubicBezTo>
                <a:lnTo>
                  <a:pt x="97" y="119"/>
                </a:lnTo>
                <a:lnTo>
                  <a:pt x="96" y="113"/>
                </a:lnTo>
                <a:lnTo>
                  <a:pt x="146" y="113"/>
                </a:lnTo>
                <a:lnTo>
                  <a:pt x="146" y="113"/>
                </a:lnTo>
                <a:cubicBezTo>
                  <a:pt x="157" y="113"/>
                  <a:pt x="166" y="104"/>
                  <a:pt x="166" y="93"/>
                </a:cubicBezTo>
                <a:lnTo>
                  <a:pt x="166" y="83"/>
                </a:lnTo>
                <a:lnTo>
                  <a:pt x="180" y="83"/>
                </a:lnTo>
                <a:lnTo>
                  <a:pt x="198" y="93"/>
                </a:lnTo>
                <a:lnTo>
                  <a:pt x="198" y="97"/>
                </a:lnTo>
                <a:lnTo>
                  <a:pt x="198" y="97"/>
                </a:lnTo>
                <a:cubicBezTo>
                  <a:pt x="198" y="104"/>
                  <a:pt x="208" y="104"/>
                  <a:pt x="208" y="97"/>
                </a:cubicBezTo>
                <a:lnTo>
                  <a:pt x="208" y="15"/>
                </a:lnTo>
                <a:lnTo>
                  <a:pt x="208" y="15"/>
                </a:lnTo>
                <a:cubicBezTo>
                  <a:pt x="208" y="12"/>
                  <a:pt x="206" y="10"/>
                  <a:pt x="203" y="10"/>
                </a:cubicBezTo>
                <a:close/>
                <a:moveTo>
                  <a:pt x="157" y="93"/>
                </a:moveTo>
                <a:lnTo>
                  <a:pt x="157" y="93"/>
                </a:lnTo>
                <a:cubicBezTo>
                  <a:pt x="157" y="99"/>
                  <a:pt x="152" y="105"/>
                  <a:pt x="146" y="105"/>
                </a:cubicBezTo>
                <a:lnTo>
                  <a:pt x="85" y="105"/>
                </a:lnTo>
                <a:lnTo>
                  <a:pt x="102" y="169"/>
                </a:lnTo>
                <a:lnTo>
                  <a:pt x="102" y="169"/>
                </a:lnTo>
                <a:cubicBezTo>
                  <a:pt x="103" y="171"/>
                  <a:pt x="101" y="173"/>
                  <a:pt x="100" y="174"/>
                </a:cubicBezTo>
                <a:lnTo>
                  <a:pt x="74" y="180"/>
                </a:lnTo>
                <a:lnTo>
                  <a:pt x="74" y="180"/>
                </a:lnTo>
                <a:cubicBezTo>
                  <a:pt x="73" y="181"/>
                  <a:pt x="71" y="180"/>
                  <a:pt x="70" y="178"/>
                </a:cubicBezTo>
                <a:lnTo>
                  <a:pt x="51" y="105"/>
                </a:lnTo>
                <a:lnTo>
                  <a:pt x="37" y="105"/>
                </a:lnTo>
                <a:lnTo>
                  <a:pt x="37" y="105"/>
                </a:lnTo>
                <a:cubicBezTo>
                  <a:pt x="30" y="105"/>
                  <a:pt x="25" y="99"/>
                  <a:pt x="25" y="93"/>
                </a:cubicBezTo>
                <a:lnTo>
                  <a:pt x="25" y="20"/>
                </a:lnTo>
                <a:lnTo>
                  <a:pt x="25" y="20"/>
                </a:lnTo>
                <a:cubicBezTo>
                  <a:pt x="25" y="13"/>
                  <a:pt x="30" y="8"/>
                  <a:pt x="37" y="8"/>
                </a:cubicBezTo>
                <a:lnTo>
                  <a:pt x="146" y="8"/>
                </a:lnTo>
                <a:lnTo>
                  <a:pt x="146" y="8"/>
                </a:lnTo>
                <a:cubicBezTo>
                  <a:pt x="152" y="8"/>
                  <a:pt x="157" y="13"/>
                  <a:pt x="157" y="20"/>
                </a:cubicBezTo>
                <a:lnTo>
                  <a:pt x="157" y="30"/>
                </a:lnTo>
                <a:lnTo>
                  <a:pt x="157" y="30"/>
                </a:lnTo>
                <a:lnTo>
                  <a:pt x="157" y="83"/>
                </a:lnTo>
                <a:lnTo>
                  <a:pt x="157" y="83"/>
                </a:lnTo>
                <a:lnTo>
                  <a:pt x="157" y="93"/>
                </a:lnTo>
                <a:close/>
                <a:moveTo>
                  <a:pt x="195" y="56"/>
                </a:moveTo>
                <a:lnTo>
                  <a:pt x="195" y="82"/>
                </a:lnTo>
                <a:lnTo>
                  <a:pt x="184" y="76"/>
                </a:lnTo>
                <a:lnTo>
                  <a:pt x="182" y="74"/>
                </a:lnTo>
                <a:lnTo>
                  <a:pt x="166" y="74"/>
                </a:lnTo>
                <a:lnTo>
                  <a:pt x="166" y="38"/>
                </a:lnTo>
                <a:lnTo>
                  <a:pt x="182" y="38"/>
                </a:lnTo>
                <a:lnTo>
                  <a:pt x="184" y="37"/>
                </a:lnTo>
                <a:lnTo>
                  <a:pt x="195" y="30"/>
                </a:lnTo>
                <a:lnTo>
                  <a:pt x="195" y="56"/>
                </a:lnTo>
                <a:close/>
                <a:moveTo>
                  <a:pt x="83" y="42"/>
                </a:moveTo>
                <a:lnTo>
                  <a:pt x="83" y="42"/>
                </a:lnTo>
                <a:cubicBezTo>
                  <a:pt x="83" y="58"/>
                  <a:pt x="63" y="67"/>
                  <a:pt x="51" y="55"/>
                </a:cubicBezTo>
                <a:lnTo>
                  <a:pt x="51" y="55"/>
                </a:lnTo>
                <a:cubicBezTo>
                  <a:pt x="40" y="43"/>
                  <a:pt x="48" y="24"/>
                  <a:pt x="64" y="24"/>
                </a:cubicBezTo>
                <a:lnTo>
                  <a:pt x="64" y="24"/>
                </a:lnTo>
                <a:cubicBezTo>
                  <a:pt x="74" y="24"/>
                  <a:pt x="83" y="32"/>
                  <a:pt x="83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" name="Freeform 280"/>
          <p:cNvSpPr>
            <a:spLocks noChangeArrowheads="1"/>
          </p:cNvSpPr>
          <p:nvPr/>
        </p:nvSpPr>
        <p:spPr bwMode="auto">
          <a:xfrm>
            <a:off x="9825704" y="4518333"/>
            <a:ext cx="284283" cy="243672"/>
          </a:xfrm>
          <a:custGeom>
            <a:avLst/>
            <a:gdLst>
              <a:gd name="T0" fmla="*/ 21 w 218"/>
              <a:gd name="T1" fmla="*/ 0 h 186"/>
              <a:gd name="T2" fmla="*/ 0 w 218"/>
              <a:gd name="T3" fmla="*/ 20 h 186"/>
              <a:gd name="T4" fmla="*/ 0 w 218"/>
              <a:gd name="T5" fmla="*/ 148 h 186"/>
              <a:gd name="T6" fmla="*/ 25 w 218"/>
              <a:gd name="T7" fmla="*/ 169 h 186"/>
              <a:gd name="T8" fmla="*/ 25 w 218"/>
              <a:gd name="T9" fmla="*/ 170 h 186"/>
              <a:gd name="T10" fmla="*/ 25 w 218"/>
              <a:gd name="T11" fmla="*/ 175 h 186"/>
              <a:gd name="T12" fmla="*/ 40 w 218"/>
              <a:gd name="T13" fmla="*/ 170 h 186"/>
              <a:gd name="T14" fmla="*/ 40 w 218"/>
              <a:gd name="T15" fmla="*/ 169 h 186"/>
              <a:gd name="T16" fmla="*/ 177 w 218"/>
              <a:gd name="T17" fmla="*/ 169 h 186"/>
              <a:gd name="T18" fmla="*/ 177 w 218"/>
              <a:gd name="T19" fmla="*/ 175 h 186"/>
              <a:gd name="T20" fmla="*/ 192 w 218"/>
              <a:gd name="T21" fmla="*/ 175 h 186"/>
              <a:gd name="T22" fmla="*/ 192 w 218"/>
              <a:gd name="T23" fmla="*/ 170 h 186"/>
              <a:gd name="T24" fmla="*/ 196 w 218"/>
              <a:gd name="T25" fmla="*/ 169 h 186"/>
              <a:gd name="T26" fmla="*/ 217 w 218"/>
              <a:gd name="T27" fmla="*/ 148 h 186"/>
              <a:gd name="T28" fmla="*/ 217 w 218"/>
              <a:gd name="T29" fmla="*/ 20 h 186"/>
              <a:gd name="T30" fmla="*/ 208 w 218"/>
              <a:gd name="T31" fmla="*/ 148 h 186"/>
              <a:gd name="T32" fmla="*/ 196 w 218"/>
              <a:gd name="T33" fmla="*/ 161 h 186"/>
              <a:gd name="T34" fmla="*/ 21 w 218"/>
              <a:gd name="T35" fmla="*/ 161 h 186"/>
              <a:gd name="T36" fmla="*/ 9 w 218"/>
              <a:gd name="T37" fmla="*/ 20 h 186"/>
              <a:gd name="T38" fmla="*/ 21 w 218"/>
              <a:gd name="T39" fmla="*/ 8 h 186"/>
              <a:gd name="T40" fmla="*/ 196 w 218"/>
              <a:gd name="T41" fmla="*/ 8 h 186"/>
              <a:gd name="T42" fmla="*/ 208 w 218"/>
              <a:gd name="T43" fmla="*/ 148 h 186"/>
              <a:gd name="T44" fmla="*/ 198 w 218"/>
              <a:gd name="T45" fmla="*/ 105 h 186"/>
              <a:gd name="T46" fmla="*/ 183 w 218"/>
              <a:gd name="T47" fmla="*/ 112 h 186"/>
              <a:gd name="T48" fmla="*/ 189 w 218"/>
              <a:gd name="T49" fmla="*/ 97 h 186"/>
              <a:gd name="T50" fmla="*/ 198 w 218"/>
              <a:gd name="T51" fmla="*/ 132 h 186"/>
              <a:gd name="T52" fmla="*/ 183 w 218"/>
              <a:gd name="T53" fmla="*/ 138 h 186"/>
              <a:gd name="T54" fmla="*/ 189 w 218"/>
              <a:gd name="T55" fmla="*/ 123 h 186"/>
              <a:gd name="T56" fmla="*/ 198 w 218"/>
              <a:gd name="T57" fmla="*/ 132 h 186"/>
              <a:gd name="T58" fmla="*/ 168 w 218"/>
              <a:gd name="T59" fmla="*/ 146 h 186"/>
              <a:gd name="T60" fmla="*/ 22 w 218"/>
              <a:gd name="T61" fmla="*/ 23 h 186"/>
              <a:gd name="T62" fmla="*/ 30 w 218"/>
              <a:gd name="T63" fmla="*/ 31 h 186"/>
              <a:gd name="T64" fmla="*/ 160 w 218"/>
              <a:gd name="T65" fmla="*/ 138 h 186"/>
              <a:gd name="T66" fmla="*/ 30 w 218"/>
              <a:gd name="T67" fmla="*/ 31 h 186"/>
              <a:gd name="T68" fmla="*/ 202 w 218"/>
              <a:gd name="T69" fmla="*/ 30 h 186"/>
              <a:gd name="T70" fmla="*/ 180 w 218"/>
              <a:gd name="T71" fmla="*/ 34 h 186"/>
              <a:gd name="T72" fmla="*/ 180 w 218"/>
              <a:gd name="T73" fmla="*/ 26 h 186"/>
              <a:gd name="T74" fmla="*/ 198 w 218"/>
              <a:gd name="T75" fmla="*/ 26 h 186"/>
              <a:gd name="T76" fmla="*/ 202 w 218"/>
              <a:gd name="T77" fmla="*/ 46 h 186"/>
              <a:gd name="T78" fmla="*/ 198 w 218"/>
              <a:gd name="T79" fmla="*/ 50 h 186"/>
              <a:gd name="T80" fmla="*/ 180 w 218"/>
              <a:gd name="T81" fmla="*/ 50 h 186"/>
              <a:gd name="T82" fmla="*/ 198 w 218"/>
              <a:gd name="T83" fmla="*/ 42 h 186"/>
              <a:gd name="T84" fmla="*/ 202 w 218"/>
              <a:gd name="T85" fmla="*/ 46 h 186"/>
              <a:gd name="T86" fmla="*/ 202 w 218"/>
              <a:gd name="T87" fmla="*/ 62 h 186"/>
              <a:gd name="T88" fmla="*/ 180 w 218"/>
              <a:gd name="T89" fmla="*/ 66 h 186"/>
              <a:gd name="T90" fmla="*/ 180 w 218"/>
              <a:gd name="T91" fmla="*/ 58 h 186"/>
              <a:gd name="T92" fmla="*/ 198 w 218"/>
              <a:gd name="T93" fmla="*/ 5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8" h="186">
                <a:moveTo>
                  <a:pt x="196" y="0"/>
                </a:moveTo>
                <a:lnTo>
                  <a:pt x="21" y="0"/>
                </a:lnTo>
                <a:lnTo>
                  <a:pt x="21" y="0"/>
                </a:lnTo>
                <a:cubicBezTo>
                  <a:pt x="10" y="0"/>
                  <a:pt x="0" y="9"/>
                  <a:pt x="0" y="20"/>
                </a:cubicBezTo>
                <a:lnTo>
                  <a:pt x="0" y="148"/>
                </a:lnTo>
                <a:lnTo>
                  <a:pt x="0" y="148"/>
                </a:lnTo>
                <a:cubicBezTo>
                  <a:pt x="0" y="160"/>
                  <a:pt x="10" y="169"/>
                  <a:pt x="21" y="169"/>
                </a:cubicBezTo>
                <a:lnTo>
                  <a:pt x="25" y="169"/>
                </a:lnTo>
                <a:lnTo>
                  <a:pt x="25" y="169"/>
                </a:lnTo>
                <a:lnTo>
                  <a:pt x="25" y="170"/>
                </a:lnTo>
                <a:lnTo>
                  <a:pt x="25" y="175"/>
                </a:lnTo>
                <a:lnTo>
                  <a:pt x="25" y="175"/>
                </a:lnTo>
                <a:cubicBezTo>
                  <a:pt x="25" y="185"/>
                  <a:pt x="40" y="185"/>
                  <a:pt x="40" y="175"/>
                </a:cubicBezTo>
                <a:lnTo>
                  <a:pt x="40" y="170"/>
                </a:lnTo>
                <a:lnTo>
                  <a:pt x="40" y="170"/>
                </a:lnTo>
                <a:lnTo>
                  <a:pt x="40" y="169"/>
                </a:lnTo>
                <a:lnTo>
                  <a:pt x="177" y="169"/>
                </a:lnTo>
                <a:lnTo>
                  <a:pt x="177" y="169"/>
                </a:lnTo>
                <a:lnTo>
                  <a:pt x="177" y="170"/>
                </a:lnTo>
                <a:lnTo>
                  <a:pt x="177" y="175"/>
                </a:lnTo>
                <a:lnTo>
                  <a:pt x="177" y="175"/>
                </a:lnTo>
                <a:cubicBezTo>
                  <a:pt x="177" y="185"/>
                  <a:pt x="192" y="185"/>
                  <a:pt x="192" y="175"/>
                </a:cubicBezTo>
                <a:lnTo>
                  <a:pt x="192" y="170"/>
                </a:lnTo>
                <a:lnTo>
                  <a:pt x="192" y="170"/>
                </a:lnTo>
                <a:lnTo>
                  <a:pt x="192" y="169"/>
                </a:lnTo>
                <a:lnTo>
                  <a:pt x="196" y="169"/>
                </a:lnTo>
                <a:lnTo>
                  <a:pt x="196" y="169"/>
                </a:lnTo>
                <a:cubicBezTo>
                  <a:pt x="207" y="169"/>
                  <a:pt x="217" y="160"/>
                  <a:pt x="217" y="148"/>
                </a:cubicBezTo>
                <a:lnTo>
                  <a:pt x="217" y="20"/>
                </a:lnTo>
                <a:lnTo>
                  <a:pt x="217" y="20"/>
                </a:lnTo>
                <a:cubicBezTo>
                  <a:pt x="217" y="9"/>
                  <a:pt x="207" y="0"/>
                  <a:pt x="196" y="0"/>
                </a:cubicBezTo>
                <a:close/>
                <a:moveTo>
                  <a:pt x="208" y="148"/>
                </a:moveTo>
                <a:lnTo>
                  <a:pt x="208" y="148"/>
                </a:lnTo>
                <a:cubicBezTo>
                  <a:pt x="208" y="155"/>
                  <a:pt x="203" y="161"/>
                  <a:pt x="196" y="161"/>
                </a:cubicBezTo>
                <a:lnTo>
                  <a:pt x="21" y="161"/>
                </a:lnTo>
                <a:lnTo>
                  <a:pt x="21" y="161"/>
                </a:lnTo>
                <a:cubicBezTo>
                  <a:pt x="14" y="161"/>
                  <a:pt x="9" y="155"/>
                  <a:pt x="9" y="148"/>
                </a:cubicBezTo>
                <a:lnTo>
                  <a:pt x="9" y="20"/>
                </a:lnTo>
                <a:lnTo>
                  <a:pt x="9" y="20"/>
                </a:lnTo>
                <a:cubicBezTo>
                  <a:pt x="9" y="14"/>
                  <a:pt x="14" y="8"/>
                  <a:pt x="21" y="8"/>
                </a:cubicBezTo>
                <a:lnTo>
                  <a:pt x="196" y="8"/>
                </a:lnTo>
                <a:lnTo>
                  <a:pt x="196" y="8"/>
                </a:lnTo>
                <a:cubicBezTo>
                  <a:pt x="203" y="8"/>
                  <a:pt x="208" y="14"/>
                  <a:pt x="208" y="20"/>
                </a:cubicBezTo>
                <a:lnTo>
                  <a:pt x="208" y="148"/>
                </a:lnTo>
                <a:close/>
                <a:moveTo>
                  <a:pt x="198" y="105"/>
                </a:moveTo>
                <a:lnTo>
                  <a:pt x="198" y="105"/>
                </a:lnTo>
                <a:cubicBezTo>
                  <a:pt x="198" y="113"/>
                  <a:pt x="188" y="117"/>
                  <a:pt x="183" y="112"/>
                </a:cubicBezTo>
                <a:lnTo>
                  <a:pt x="183" y="112"/>
                </a:lnTo>
                <a:cubicBezTo>
                  <a:pt x="177" y="106"/>
                  <a:pt x="181" y="97"/>
                  <a:pt x="189" y="97"/>
                </a:cubicBezTo>
                <a:lnTo>
                  <a:pt x="189" y="97"/>
                </a:lnTo>
                <a:cubicBezTo>
                  <a:pt x="194" y="97"/>
                  <a:pt x="198" y="101"/>
                  <a:pt x="198" y="105"/>
                </a:cubicBezTo>
                <a:close/>
                <a:moveTo>
                  <a:pt x="198" y="132"/>
                </a:moveTo>
                <a:lnTo>
                  <a:pt x="198" y="132"/>
                </a:lnTo>
                <a:cubicBezTo>
                  <a:pt x="198" y="140"/>
                  <a:pt x="188" y="143"/>
                  <a:pt x="183" y="138"/>
                </a:cubicBezTo>
                <a:lnTo>
                  <a:pt x="183" y="138"/>
                </a:lnTo>
                <a:cubicBezTo>
                  <a:pt x="177" y="133"/>
                  <a:pt x="181" y="123"/>
                  <a:pt x="189" y="123"/>
                </a:cubicBezTo>
                <a:lnTo>
                  <a:pt x="189" y="123"/>
                </a:lnTo>
                <a:cubicBezTo>
                  <a:pt x="194" y="123"/>
                  <a:pt x="198" y="127"/>
                  <a:pt x="198" y="132"/>
                </a:cubicBezTo>
                <a:close/>
                <a:moveTo>
                  <a:pt x="22" y="146"/>
                </a:moveTo>
                <a:lnTo>
                  <a:pt x="168" y="146"/>
                </a:lnTo>
                <a:lnTo>
                  <a:pt x="168" y="23"/>
                </a:lnTo>
                <a:lnTo>
                  <a:pt x="22" y="23"/>
                </a:lnTo>
                <a:lnTo>
                  <a:pt x="22" y="146"/>
                </a:lnTo>
                <a:close/>
                <a:moveTo>
                  <a:pt x="30" y="31"/>
                </a:moveTo>
                <a:lnTo>
                  <a:pt x="160" y="31"/>
                </a:lnTo>
                <a:lnTo>
                  <a:pt x="160" y="138"/>
                </a:lnTo>
                <a:lnTo>
                  <a:pt x="30" y="138"/>
                </a:lnTo>
                <a:lnTo>
                  <a:pt x="30" y="31"/>
                </a:lnTo>
                <a:close/>
                <a:moveTo>
                  <a:pt x="202" y="30"/>
                </a:moveTo>
                <a:lnTo>
                  <a:pt x="202" y="30"/>
                </a:lnTo>
                <a:cubicBezTo>
                  <a:pt x="202" y="32"/>
                  <a:pt x="200" y="34"/>
                  <a:pt x="198" y="34"/>
                </a:cubicBezTo>
                <a:lnTo>
                  <a:pt x="180" y="34"/>
                </a:lnTo>
                <a:lnTo>
                  <a:pt x="180" y="34"/>
                </a:lnTo>
                <a:cubicBezTo>
                  <a:pt x="174" y="34"/>
                  <a:pt x="174" y="26"/>
                  <a:pt x="180" y="26"/>
                </a:cubicBezTo>
                <a:lnTo>
                  <a:pt x="198" y="26"/>
                </a:lnTo>
                <a:lnTo>
                  <a:pt x="198" y="26"/>
                </a:lnTo>
                <a:cubicBezTo>
                  <a:pt x="200" y="26"/>
                  <a:pt x="202" y="28"/>
                  <a:pt x="202" y="30"/>
                </a:cubicBezTo>
                <a:close/>
                <a:moveTo>
                  <a:pt x="202" y="46"/>
                </a:moveTo>
                <a:lnTo>
                  <a:pt x="202" y="46"/>
                </a:lnTo>
                <a:cubicBezTo>
                  <a:pt x="202" y="48"/>
                  <a:pt x="200" y="50"/>
                  <a:pt x="198" y="50"/>
                </a:cubicBezTo>
                <a:lnTo>
                  <a:pt x="180" y="50"/>
                </a:lnTo>
                <a:lnTo>
                  <a:pt x="180" y="50"/>
                </a:lnTo>
                <a:cubicBezTo>
                  <a:pt x="174" y="50"/>
                  <a:pt x="174" y="42"/>
                  <a:pt x="180" y="42"/>
                </a:cubicBezTo>
                <a:lnTo>
                  <a:pt x="198" y="42"/>
                </a:lnTo>
                <a:lnTo>
                  <a:pt x="198" y="42"/>
                </a:lnTo>
                <a:cubicBezTo>
                  <a:pt x="200" y="42"/>
                  <a:pt x="202" y="44"/>
                  <a:pt x="202" y="46"/>
                </a:cubicBezTo>
                <a:close/>
                <a:moveTo>
                  <a:pt x="202" y="62"/>
                </a:moveTo>
                <a:lnTo>
                  <a:pt x="202" y="62"/>
                </a:lnTo>
                <a:cubicBezTo>
                  <a:pt x="202" y="64"/>
                  <a:pt x="200" y="66"/>
                  <a:pt x="198" y="66"/>
                </a:cubicBezTo>
                <a:lnTo>
                  <a:pt x="180" y="66"/>
                </a:lnTo>
                <a:lnTo>
                  <a:pt x="180" y="66"/>
                </a:lnTo>
                <a:cubicBezTo>
                  <a:pt x="174" y="66"/>
                  <a:pt x="174" y="58"/>
                  <a:pt x="180" y="58"/>
                </a:cubicBezTo>
                <a:lnTo>
                  <a:pt x="198" y="58"/>
                </a:lnTo>
                <a:lnTo>
                  <a:pt x="198" y="58"/>
                </a:lnTo>
                <a:cubicBezTo>
                  <a:pt x="200" y="58"/>
                  <a:pt x="202" y="60"/>
                  <a:pt x="20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" name="Freeform 281"/>
          <p:cNvSpPr>
            <a:spLocks noChangeArrowheads="1"/>
          </p:cNvSpPr>
          <p:nvPr/>
        </p:nvSpPr>
        <p:spPr bwMode="auto">
          <a:xfrm>
            <a:off x="6246035" y="4524136"/>
            <a:ext cx="284287" cy="237869"/>
          </a:xfrm>
          <a:custGeom>
            <a:avLst/>
            <a:gdLst>
              <a:gd name="T0" fmla="*/ 213 w 214"/>
              <a:gd name="T1" fmla="*/ 89 h 180"/>
              <a:gd name="T2" fmla="*/ 183 w 214"/>
              <a:gd name="T3" fmla="*/ 162 h 180"/>
              <a:gd name="T4" fmla="*/ 174 w 214"/>
              <a:gd name="T5" fmla="*/ 154 h 180"/>
              <a:gd name="T6" fmla="*/ 174 w 214"/>
              <a:gd name="T7" fmla="*/ 24 h 180"/>
              <a:gd name="T8" fmla="*/ 183 w 214"/>
              <a:gd name="T9" fmla="*/ 15 h 180"/>
              <a:gd name="T10" fmla="*/ 154 w 214"/>
              <a:gd name="T11" fmla="*/ 43 h 180"/>
              <a:gd name="T12" fmla="*/ 145 w 214"/>
              <a:gd name="T13" fmla="*/ 52 h 180"/>
              <a:gd name="T14" fmla="*/ 145 w 214"/>
              <a:gd name="T15" fmla="*/ 125 h 180"/>
              <a:gd name="T16" fmla="*/ 154 w 214"/>
              <a:gd name="T17" fmla="*/ 134 h 180"/>
              <a:gd name="T18" fmla="*/ 154 w 214"/>
              <a:gd name="T19" fmla="*/ 43 h 180"/>
              <a:gd name="T20" fmla="*/ 131 w 214"/>
              <a:gd name="T21" fmla="*/ 89 h 180"/>
              <a:gd name="T22" fmla="*/ 119 w 214"/>
              <a:gd name="T23" fmla="*/ 171 h 180"/>
              <a:gd name="T24" fmla="*/ 107 w 214"/>
              <a:gd name="T25" fmla="*/ 171 h 180"/>
              <a:gd name="T26" fmla="*/ 107 w 214"/>
              <a:gd name="T27" fmla="*/ 170 h 180"/>
              <a:gd name="T28" fmla="*/ 61 w 214"/>
              <a:gd name="T29" fmla="*/ 142 h 180"/>
              <a:gd name="T30" fmla="*/ 44 w 214"/>
              <a:gd name="T31" fmla="*/ 131 h 180"/>
              <a:gd name="T32" fmla="*/ 21 w 214"/>
              <a:gd name="T33" fmla="*/ 131 h 180"/>
              <a:gd name="T34" fmla="*/ 0 w 214"/>
              <a:gd name="T35" fmla="*/ 69 h 180"/>
              <a:gd name="T36" fmla="*/ 21 w 214"/>
              <a:gd name="T37" fmla="*/ 48 h 180"/>
              <a:gd name="T38" fmla="*/ 44 w 214"/>
              <a:gd name="T39" fmla="*/ 48 h 180"/>
              <a:gd name="T40" fmla="*/ 103 w 214"/>
              <a:gd name="T41" fmla="*/ 10 h 180"/>
              <a:gd name="T42" fmla="*/ 107 w 214"/>
              <a:gd name="T43" fmla="*/ 9 h 180"/>
              <a:gd name="T44" fmla="*/ 107 w 214"/>
              <a:gd name="T45" fmla="*/ 8 h 180"/>
              <a:gd name="T46" fmla="*/ 119 w 214"/>
              <a:gd name="T47" fmla="*/ 64 h 180"/>
              <a:gd name="T48" fmla="*/ 131 w 214"/>
              <a:gd name="T49" fmla="*/ 89 h 180"/>
              <a:gd name="T50" fmla="*/ 21 w 214"/>
              <a:gd name="T51" fmla="*/ 56 h 180"/>
              <a:gd name="T52" fmla="*/ 9 w 214"/>
              <a:gd name="T53" fmla="*/ 69 h 180"/>
              <a:gd name="T54" fmla="*/ 9 w 214"/>
              <a:gd name="T55" fmla="*/ 110 h 180"/>
              <a:gd name="T56" fmla="*/ 36 w 214"/>
              <a:gd name="T57" fmla="*/ 123 h 180"/>
              <a:gd name="T58" fmla="*/ 107 w 214"/>
              <a:gd name="T59" fmla="*/ 18 h 180"/>
              <a:gd name="T60" fmla="*/ 47 w 214"/>
              <a:gd name="T61" fmla="*/ 56 h 180"/>
              <a:gd name="T62" fmla="*/ 44 w 214"/>
              <a:gd name="T63" fmla="*/ 121 h 180"/>
              <a:gd name="T64" fmla="*/ 65 w 214"/>
              <a:gd name="T65" fmla="*/ 135 h 180"/>
              <a:gd name="T66" fmla="*/ 107 w 214"/>
              <a:gd name="T67" fmla="*/ 1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4" h="180">
                <a:moveTo>
                  <a:pt x="213" y="89"/>
                </a:moveTo>
                <a:lnTo>
                  <a:pt x="213" y="89"/>
                </a:lnTo>
                <a:cubicBezTo>
                  <a:pt x="213" y="116"/>
                  <a:pt x="202" y="143"/>
                  <a:pt x="183" y="162"/>
                </a:cubicBezTo>
                <a:lnTo>
                  <a:pt x="183" y="162"/>
                </a:lnTo>
                <a:cubicBezTo>
                  <a:pt x="177" y="168"/>
                  <a:pt x="168" y="160"/>
                  <a:pt x="174" y="154"/>
                </a:cubicBezTo>
                <a:lnTo>
                  <a:pt x="174" y="154"/>
                </a:lnTo>
                <a:cubicBezTo>
                  <a:pt x="210" y="118"/>
                  <a:pt x="210" y="59"/>
                  <a:pt x="174" y="24"/>
                </a:cubicBezTo>
                <a:lnTo>
                  <a:pt x="174" y="24"/>
                </a:lnTo>
                <a:cubicBezTo>
                  <a:pt x="168" y="18"/>
                  <a:pt x="177" y="9"/>
                  <a:pt x="183" y="15"/>
                </a:cubicBezTo>
                <a:lnTo>
                  <a:pt x="183" y="15"/>
                </a:lnTo>
                <a:cubicBezTo>
                  <a:pt x="202" y="34"/>
                  <a:pt x="213" y="61"/>
                  <a:pt x="213" y="89"/>
                </a:cubicBezTo>
                <a:close/>
                <a:moveTo>
                  <a:pt x="154" y="43"/>
                </a:moveTo>
                <a:lnTo>
                  <a:pt x="154" y="43"/>
                </a:lnTo>
                <a:cubicBezTo>
                  <a:pt x="148" y="37"/>
                  <a:pt x="139" y="46"/>
                  <a:pt x="145" y="52"/>
                </a:cubicBezTo>
                <a:lnTo>
                  <a:pt x="145" y="52"/>
                </a:lnTo>
                <a:cubicBezTo>
                  <a:pt x="165" y="72"/>
                  <a:pt x="165" y="105"/>
                  <a:pt x="145" y="125"/>
                </a:cubicBezTo>
                <a:lnTo>
                  <a:pt x="145" y="125"/>
                </a:lnTo>
                <a:cubicBezTo>
                  <a:pt x="139" y="131"/>
                  <a:pt x="148" y="140"/>
                  <a:pt x="154" y="134"/>
                </a:cubicBezTo>
                <a:lnTo>
                  <a:pt x="154" y="134"/>
                </a:lnTo>
                <a:cubicBezTo>
                  <a:pt x="179" y="109"/>
                  <a:pt x="179" y="68"/>
                  <a:pt x="154" y="43"/>
                </a:cubicBezTo>
                <a:close/>
                <a:moveTo>
                  <a:pt x="131" y="89"/>
                </a:moveTo>
                <a:lnTo>
                  <a:pt x="131" y="89"/>
                </a:lnTo>
                <a:cubicBezTo>
                  <a:pt x="131" y="99"/>
                  <a:pt x="127" y="109"/>
                  <a:pt x="119" y="115"/>
                </a:cubicBezTo>
                <a:lnTo>
                  <a:pt x="119" y="171"/>
                </a:lnTo>
                <a:lnTo>
                  <a:pt x="119" y="171"/>
                </a:lnTo>
                <a:cubicBezTo>
                  <a:pt x="119" y="179"/>
                  <a:pt x="107" y="179"/>
                  <a:pt x="107" y="171"/>
                </a:cubicBezTo>
                <a:lnTo>
                  <a:pt x="107" y="170"/>
                </a:lnTo>
                <a:lnTo>
                  <a:pt x="107" y="170"/>
                </a:lnTo>
                <a:cubicBezTo>
                  <a:pt x="105" y="170"/>
                  <a:pt x="104" y="169"/>
                  <a:pt x="103" y="168"/>
                </a:cubicBezTo>
                <a:lnTo>
                  <a:pt x="61" y="142"/>
                </a:lnTo>
                <a:lnTo>
                  <a:pt x="61" y="142"/>
                </a:lnTo>
                <a:cubicBezTo>
                  <a:pt x="56" y="139"/>
                  <a:pt x="50" y="135"/>
                  <a:pt x="44" y="131"/>
                </a:cubicBezTo>
                <a:lnTo>
                  <a:pt x="21" y="131"/>
                </a:lnTo>
                <a:lnTo>
                  <a:pt x="21" y="131"/>
                </a:lnTo>
                <a:cubicBezTo>
                  <a:pt x="10" y="131"/>
                  <a:pt x="0" y="122"/>
                  <a:pt x="0" y="110"/>
                </a:cubicBezTo>
                <a:lnTo>
                  <a:pt x="0" y="69"/>
                </a:lnTo>
                <a:lnTo>
                  <a:pt x="0" y="69"/>
                </a:lnTo>
                <a:cubicBezTo>
                  <a:pt x="0" y="57"/>
                  <a:pt x="10" y="48"/>
                  <a:pt x="21" y="48"/>
                </a:cubicBezTo>
                <a:lnTo>
                  <a:pt x="44" y="48"/>
                </a:lnTo>
                <a:lnTo>
                  <a:pt x="44" y="48"/>
                </a:lnTo>
                <a:cubicBezTo>
                  <a:pt x="50" y="44"/>
                  <a:pt x="56" y="40"/>
                  <a:pt x="61" y="37"/>
                </a:cubicBezTo>
                <a:lnTo>
                  <a:pt x="103" y="10"/>
                </a:lnTo>
                <a:lnTo>
                  <a:pt x="103" y="10"/>
                </a:lnTo>
                <a:cubicBezTo>
                  <a:pt x="104" y="10"/>
                  <a:pt x="105" y="9"/>
                  <a:pt x="107" y="9"/>
                </a:cubicBezTo>
                <a:lnTo>
                  <a:pt x="107" y="8"/>
                </a:lnTo>
                <a:lnTo>
                  <a:pt x="107" y="8"/>
                </a:lnTo>
                <a:cubicBezTo>
                  <a:pt x="107" y="0"/>
                  <a:pt x="119" y="0"/>
                  <a:pt x="119" y="8"/>
                </a:cubicBezTo>
                <a:lnTo>
                  <a:pt x="119" y="64"/>
                </a:lnTo>
                <a:lnTo>
                  <a:pt x="119" y="64"/>
                </a:lnTo>
                <a:cubicBezTo>
                  <a:pt x="127" y="70"/>
                  <a:pt x="131" y="80"/>
                  <a:pt x="131" y="89"/>
                </a:cubicBezTo>
                <a:close/>
                <a:moveTo>
                  <a:pt x="36" y="56"/>
                </a:moveTo>
                <a:lnTo>
                  <a:pt x="21" y="56"/>
                </a:lnTo>
                <a:lnTo>
                  <a:pt x="21" y="56"/>
                </a:lnTo>
                <a:cubicBezTo>
                  <a:pt x="14" y="56"/>
                  <a:pt x="9" y="62"/>
                  <a:pt x="9" y="69"/>
                </a:cubicBezTo>
                <a:lnTo>
                  <a:pt x="9" y="110"/>
                </a:lnTo>
                <a:lnTo>
                  <a:pt x="9" y="110"/>
                </a:lnTo>
                <a:cubicBezTo>
                  <a:pt x="9" y="117"/>
                  <a:pt x="14" y="123"/>
                  <a:pt x="21" y="123"/>
                </a:cubicBezTo>
                <a:lnTo>
                  <a:pt x="36" y="123"/>
                </a:lnTo>
                <a:lnTo>
                  <a:pt x="36" y="56"/>
                </a:lnTo>
                <a:close/>
                <a:moveTo>
                  <a:pt x="107" y="18"/>
                </a:moveTo>
                <a:lnTo>
                  <a:pt x="65" y="44"/>
                </a:lnTo>
                <a:lnTo>
                  <a:pt x="47" y="56"/>
                </a:lnTo>
                <a:lnTo>
                  <a:pt x="44" y="57"/>
                </a:lnTo>
                <a:lnTo>
                  <a:pt x="44" y="121"/>
                </a:lnTo>
                <a:lnTo>
                  <a:pt x="50" y="125"/>
                </a:lnTo>
                <a:lnTo>
                  <a:pt x="65" y="135"/>
                </a:lnTo>
                <a:lnTo>
                  <a:pt x="107" y="161"/>
                </a:lnTo>
                <a:lnTo>
                  <a:pt x="107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" name="Freeform 282"/>
          <p:cNvSpPr>
            <a:spLocks noChangeArrowheads="1"/>
          </p:cNvSpPr>
          <p:nvPr/>
        </p:nvSpPr>
        <p:spPr bwMode="auto">
          <a:xfrm>
            <a:off x="8630548" y="4535740"/>
            <a:ext cx="272679" cy="203059"/>
          </a:xfrm>
          <a:custGeom>
            <a:avLst/>
            <a:gdLst>
              <a:gd name="T0" fmla="*/ 203 w 209"/>
              <a:gd name="T1" fmla="*/ 46 h 154"/>
              <a:gd name="T2" fmla="*/ 198 w 209"/>
              <a:gd name="T3" fmla="*/ 55 h 154"/>
              <a:gd name="T4" fmla="*/ 183 w 209"/>
              <a:gd name="T5" fmla="*/ 56 h 154"/>
              <a:gd name="T6" fmla="*/ 159 w 209"/>
              <a:gd name="T7" fmla="*/ 32 h 154"/>
              <a:gd name="T8" fmla="*/ 49 w 209"/>
              <a:gd name="T9" fmla="*/ 21 h 154"/>
              <a:gd name="T10" fmla="*/ 32 w 209"/>
              <a:gd name="T11" fmla="*/ 9 h 154"/>
              <a:gd name="T12" fmla="*/ 8 w 209"/>
              <a:gd name="T13" fmla="*/ 33 h 154"/>
              <a:gd name="T14" fmla="*/ 25 w 209"/>
              <a:gd name="T15" fmla="*/ 58 h 154"/>
              <a:gd name="T16" fmla="*/ 25 w 209"/>
              <a:gd name="T17" fmla="*/ 129 h 154"/>
              <a:gd name="T18" fmla="*/ 159 w 209"/>
              <a:gd name="T19" fmla="*/ 153 h 154"/>
              <a:gd name="T20" fmla="*/ 183 w 209"/>
              <a:gd name="T21" fmla="*/ 129 h 154"/>
              <a:gd name="T22" fmla="*/ 198 w 209"/>
              <a:gd name="T23" fmla="*/ 129 h 154"/>
              <a:gd name="T24" fmla="*/ 198 w 209"/>
              <a:gd name="T25" fmla="*/ 133 h 154"/>
              <a:gd name="T26" fmla="*/ 208 w 209"/>
              <a:gd name="T27" fmla="*/ 52 h 154"/>
              <a:gd name="T28" fmla="*/ 203 w 209"/>
              <a:gd name="T29" fmla="*/ 46 h 154"/>
              <a:gd name="T30" fmla="*/ 84 w 209"/>
              <a:gd name="T31" fmla="*/ 69 h 154"/>
              <a:gd name="T32" fmla="*/ 75 w 209"/>
              <a:gd name="T33" fmla="*/ 91 h 154"/>
              <a:gd name="T34" fmla="*/ 72 w 209"/>
              <a:gd name="T35" fmla="*/ 90 h 154"/>
              <a:gd name="T36" fmla="*/ 66 w 209"/>
              <a:gd name="T37" fmla="*/ 87 h 154"/>
              <a:gd name="T38" fmla="*/ 27 w 209"/>
              <a:gd name="T39" fmla="*/ 48 h 154"/>
              <a:gd name="T40" fmla="*/ 48 w 209"/>
              <a:gd name="T41" fmla="*/ 32 h 154"/>
              <a:gd name="T42" fmla="*/ 62 w 209"/>
              <a:gd name="T43" fmla="*/ 46 h 154"/>
              <a:gd name="T44" fmla="*/ 174 w 209"/>
              <a:gd name="T45" fmla="*/ 129 h 154"/>
              <a:gd name="T46" fmla="*/ 49 w 209"/>
              <a:gd name="T47" fmla="*/ 145 h 154"/>
              <a:gd name="T48" fmla="*/ 33 w 209"/>
              <a:gd name="T49" fmla="*/ 129 h 154"/>
              <a:gd name="T50" fmla="*/ 60 w 209"/>
              <a:gd name="T51" fmla="*/ 93 h 154"/>
              <a:gd name="T52" fmla="*/ 90 w 209"/>
              <a:gd name="T53" fmla="*/ 62 h 154"/>
              <a:gd name="T54" fmla="*/ 159 w 209"/>
              <a:gd name="T55" fmla="*/ 40 h 154"/>
              <a:gd name="T56" fmla="*/ 174 w 209"/>
              <a:gd name="T57" fmla="*/ 56 h 154"/>
              <a:gd name="T58" fmla="*/ 195 w 209"/>
              <a:gd name="T59" fmla="*/ 93 h 154"/>
              <a:gd name="T60" fmla="*/ 183 w 209"/>
              <a:gd name="T61" fmla="*/ 111 h 154"/>
              <a:gd name="T62" fmla="*/ 195 w 209"/>
              <a:gd name="T63" fmla="*/ 67 h 154"/>
              <a:gd name="T64" fmla="*/ 140 w 209"/>
              <a:gd name="T65" fmla="*/ 61 h 154"/>
              <a:gd name="T66" fmla="*/ 129 w 209"/>
              <a:gd name="T67" fmla="*/ 66 h 154"/>
              <a:gd name="T68" fmla="*/ 134 w 209"/>
              <a:gd name="T69" fmla="*/ 55 h 154"/>
              <a:gd name="T70" fmla="*/ 140 w 209"/>
              <a:gd name="T71" fmla="*/ 61 h 154"/>
              <a:gd name="T72" fmla="*/ 160 w 209"/>
              <a:gd name="T73" fmla="*/ 61 h 154"/>
              <a:gd name="T74" fmla="*/ 149 w 209"/>
              <a:gd name="T75" fmla="*/ 66 h 154"/>
              <a:gd name="T76" fmla="*/ 153 w 209"/>
              <a:gd name="T77" fmla="*/ 5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9" h="154">
                <a:moveTo>
                  <a:pt x="203" y="46"/>
                </a:moveTo>
                <a:lnTo>
                  <a:pt x="203" y="46"/>
                </a:lnTo>
                <a:cubicBezTo>
                  <a:pt x="200" y="46"/>
                  <a:pt x="198" y="49"/>
                  <a:pt x="198" y="52"/>
                </a:cubicBezTo>
                <a:lnTo>
                  <a:pt x="198" y="55"/>
                </a:lnTo>
                <a:lnTo>
                  <a:pt x="183" y="64"/>
                </a:lnTo>
                <a:lnTo>
                  <a:pt x="183" y="56"/>
                </a:lnTo>
                <a:lnTo>
                  <a:pt x="183" y="56"/>
                </a:lnTo>
                <a:cubicBezTo>
                  <a:pt x="183" y="42"/>
                  <a:pt x="172" y="32"/>
                  <a:pt x="159" y="32"/>
                </a:cubicBezTo>
                <a:lnTo>
                  <a:pt x="60" y="32"/>
                </a:lnTo>
                <a:lnTo>
                  <a:pt x="49" y="21"/>
                </a:lnTo>
                <a:lnTo>
                  <a:pt x="49" y="21"/>
                </a:lnTo>
                <a:cubicBezTo>
                  <a:pt x="55" y="10"/>
                  <a:pt x="41" y="0"/>
                  <a:pt x="32" y="9"/>
                </a:cubicBezTo>
                <a:lnTo>
                  <a:pt x="8" y="33"/>
                </a:lnTo>
                <a:lnTo>
                  <a:pt x="8" y="33"/>
                </a:lnTo>
                <a:cubicBezTo>
                  <a:pt x="0" y="40"/>
                  <a:pt x="8" y="53"/>
                  <a:pt x="18" y="50"/>
                </a:cubicBezTo>
                <a:lnTo>
                  <a:pt x="25" y="58"/>
                </a:lnTo>
                <a:lnTo>
                  <a:pt x="25" y="129"/>
                </a:lnTo>
                <a:lnTo>
                  <a:pt x="25" y="129"/>
                </a:lnTo>
                <a:cubicBezTo>
                  <a:pt x="25" y="142"/>
                  <a:pt x="36" y="153"/>
                  <a:pt x="49" y="153"/>
                </a:cubicBezTo>
                <a:lnTo>
                  <a:pt x="159" y="153"/>
                </a:lnTo>
                <a:lnTo>
                  <a:pt x="159" y="153"/>
                </a:lnTo>
                <a:cubicBezTo>
                  <a:pt x="172" y="153"/>
                  <a:pt x="183" y="142"/>
                  <a:pt x="183" y="129"/>
                </a:cubicBezTo>
                <a:lnTo>
                  <a:pt x="183" y="121"/>
                </a:lnTo>
                <a:lnTo>
                  <a:pt x="198" y="129"/>
                </a:lnTo>
                <a:lnTo>
                  <a:pt x="198" y="133"/>
                </a:lnTo>
                <a:lnTo>
                  <a:pt x="198" y="133"/>
                </a:lnTo>
                <a:cubicBezTo>
                  <a:pt x="198" y="140"/>
                  <a:pt x="208" y="140"/>
                  <a:pt x="208" y="133"/>
                </a:cubicBezTo>
                <a:lnTo>
                  <a:pt x="208" y="52"/>
                </a:lnTo>
                <a:lnTo>
                  <a:pt x="208" y="52"/>
                </a:lnTo>
                <a:cubicBezTo>
                  <a:pt x="208" y="49"/>
                  <a:pt x="206" y="46"/>
                  <a:pt x="203" y="46"/>
                </a:cubicBezTo>
                <a:close/>
                <a:moveTo>
                  <a:pt x="62" y="46"/>
                </a:moveTo>
                <a:lnTo>
                  <a:pt x="84" y="69"/>
                </a:lnTo>
                <a:lnTo>
                  <a:pt x="84" y="69"/>
                </a:lnTo>
                <a:cubicBezTo>
                  <a:pt x="92" y="76"/>
                  <a:pt x="87" y="90"/>
                  <a:pt x="75" y="91"/>
                </a:cubicBezTo>
                <a:lnTo>
                  <a:pt x="75" y="91"/>
                </a:lnTo>
                <a:cubicBezTo>
                  <a:pt x="75" y="91"/>
                  <a:pt x="73" y="90"/>
                  <a:pt x="72" y="90"/>
                </a:cubicBezTo>
                <a:lnTo>
                  <a:pt x="72" y="90"/>
                </a:lnTo>
                <a:cubicBezTo>
                  <a:pt x="70" y="90"/>
                  <a:pt x="68" y="89"/>
                  <a:pt x="66" y="87"/>
                </a:cubicBezTo>
                <a:lnTo>
                  <a:pt x="39" y="60"/>
                </a:lnTo>
                <a:lnTo>
                  <a:pt x="27" y="48"/>
                </a:lnTo>
                <a:lnTo>
                  <a:pt x="46" y="30"/>
                </a:lnTo>
                <a:lnTo>
                  <a:pt x="48" y="32"/>
                </a:lnTo>
                <a:lnTo>
                  <a:pt x="48" y="32"/>
                </a:lnTo>
                <a:lnTo>
                  <a:pt x="62" y="46"/>
                </a:lnTo>
                <a:close/>
                <a:moveTo>
                  <a:pt x="174" y="129"/>
                </a:moveTo>
                <a:lnTo>
                  <a:pt x="174" y="129"/>
                </a:lnTo>
                <a:cubicBezTo>
                  <a:pt x="174" y="138"/>
                  <a:pt x="167" y="145"/>
                  <a:pt x="159" y="145"/>
                </a:cubicBezTo>
                <a:lnTo>
                  <a:pt x="49" y="145"/>
                </a:lnTo>
                <a:lnTo>
                  <a:pt x="49" y="145"/>
                </a:lnTo>
                <a:cubicBezTo>
                  <a:pt x="40" y="145"/>
                  <a:pt x="33" y="138"/>
                  <a:pt x="33" y="129"/>
                </a:cubicBezTo>
                <a:lnTo>
                  <a:pt x="33" y="66"/>
                </a:lnTo>
                <a:lnTo>
                  <a:pt x="60" y="93"/>
                </a:lnTo>
                <a:lnTo>
                  <a:pt x="60" y="93"/>
                </a:lnTo>
                <a:cubicBezTo>
                  <a:pt x="80" y="113"/>
                  <a:pt x="110" y="82"/>
                  <a:pt x="90" y="62"/>
                </a:cubicBezTo>
                <a:lnTo>
                  <a:pt x="68" y="40"/>
                </a:lnTo>
                <a:lnTo>
                  <a:pt x="159" y="40"/>
                </a:lnTo>
                <a:lnTo>
                  <a:pt x="159" y="40"/>
                </a:lnTo>
                <a:cubicBezTo>
                  <a:pt x="167" y="40"/>
                  <a:pt x="174" y="47"/>
                  <a:pt x="174" y="56"/>
                </a:cubicBezTo>
                <a:lnTo>
                  <a:pt x="174" y="129"/>
                </a:lnTo>
                <a:close/>
                <a:moveTo>
                  <a:pt x="195" y="93"/>
                </a:moveTo>
                <a:lnTo>
                  <a:pt x="195" y="118"/>
                </a:lnTo>
                <a:lnTo>
                  <a:pt x="183" y="111"/>
                </a:lnTo>
                <a:lnTo>
                  <a:pt x="183" y="74"/>
                </a:lnTo>
                <a:lnTo>
                  <a:pt x="195" y="67"/>
                </a:lnTo>
                <a:lnTo>
                  <a:pt x="195" y="93"/>
                </a:lnTo>
                <a:close/>
                <a:moveTo>
                  <a:pt x="140" y="61"/>
                </a:moveTo>
                <a:lnTo>
                  <a:pt x="140" y="61"/>
                </a:lnTo>
                <a:cubicBezTo>
                  <a:pt x="140" y="67"/>
                  <a:pt x="133" y="70"/>
                  <a:pt x="129" y="66"/>
                </a:cubicBezTo>
                <a:lnTo>
                  <a:pt x="129" y="66"/>
                </a:lnTo>
                <a:cubicBezTo>
                  <a:pt x="125" y="62"/>
                  <a:pt x="128" y="55"/>
                  <a:pt x="134" y="55"/>
                </a:cubicBezTo>
                <a:lnTo>
                  <a:pt x="134" y="55"/>
                </a:lnTo>
                <a:cubicBezTo>
                  <a:pt x="137" y="55"/>
                  <a:pt x="140" y="58"/>
                  <a:pt x="140" y="61"/>
                </a:cubicBezTo>
                <a:close/>
                <a:moveTo>
                  <a:pt x="160" y="61"/>
                </a:moveTo>
                <a:lnTo>
                  <a:pt x="160" y="61"/>
                </a:lnTo>
                <a:cubicBezTo>
                  <a:pt x="160" y="67"/>
                  <a:pt x="153" y="70"/>
                  <a:pt x="149" y="66"/>
                </a:cubicBezTo>
                <a:lnTo>
                  <a:pt x="149" y="66"/>
                </a:lnTo>
                <a:cubicBezTo>
                  <a:pt x="144" y="62"/>
                  <a:pt x="147" y="55"/>
                  <a:pt x="153" y="55"/>
                </a:cubicBezTo>
                <a:lnTo>
                  <a:pt x="153" y="55"/>
                </a:lnTo>
                <a:cubicBezTo>
                  <a:pt x="157" y="55"/>
                  <a:pt x="160" y="58"/>
                  <a:pt x="16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" name="Freeform 283"/>
          <p:cNvSpPr>
            <a:spLocks noChangeArrowheads="1"/>
          </p:cNvSpPr>
          <p:nvPr/>
        </p:nvSpPr>
        <p:spPr bwMode="auto">
          <a:xfrm>
            <a:off x="8050375" y="4495126"/>
            <a:ext cx="249473" cy="284286"/>
          </a:xfrm>
          <a:custGeom>
            <a:avLst/>
            <a:gdLst>
              <a:gd name="T0" fmla="*/ 189 w 190"/>
              <a:gd name="T1" fmla="*/ 88 h 217"/>
              <a:gd name="T2" fmla="*/ 177 w 190"/>
              <a:gd name="T3" fmla="*/ 8 h 217"/>
              <a:gd name="T4" fmla="*/ 165 w 190"/>
              <a:gd name="T5" fmla="*/ 8 h 217"/>
              <a:gd name="T6" fmla="*/ 165 w 190"/>
              <a:gd name="T7" fmla="*/ 8 h 217"/>
              <a:gd name="T8" fmla="*/ 119 w 190"/>
              <a:gd name="T9" fmla="*/ 36 h 217"/>
              <a:gd name="T10" fmla="*/ 101 w 190"/>
              <a:gd name="T11" fmla="*/ 48 h 217"/>
              <a:gd name="T12" fmla="*/ 23 w 190"/>
              <a:gd name="T13" fmla="*/ 48 h 217"/>
              <a:gd name="T14" fmla="*/ 11 w 190"/>
              <a:gd name="T15" fmla="*/ 62 h 217"/>
              <a:gd name="T16" fmla="*/ 10 w 190"/>
              <a:gd name="T17" fmla="*/ 62 h 217"/>
              <a:gd name="T18" fmla="*/ 0 w 190"/>
              <a:gd name="T19" fmla="*/ 105 h 217"/>
              <a:gd name="T20" fmla="*/ 10 w 190"/>
              <a:gd name="T21" fmla="*/ 115 h 217"/>
              <a:gd name="T22" fmla="*/ 11 w 190"/>
              <a:gd name="T23" fmla="*/ 117 h 217"/>
              <a:gd name="T24" fmla="*/ 23 w 190"/>
              <a:gd name="T25" fmla="*/ 129 h 217"/>
              <a:gd name="T26" fmla="*/ 45 w 190"/>
              <a:gd name="T27" fmla="*/ 206 h 217"/>
              <a:gd name="T28" fmla="*/ 60 w 190"/>
              <a:gd name="T29" fmla="*/ 214 h 217"/>
              <a:gd name="T30" fmla="*/ 87 w 190"/>
              <a:gd name="T31" fmla="*/ 207 h 217"/>
              <a:gd name="T32" fmla="*/ 87 w 190"/>
              <a:gd name="T33" fmla="*/ 157 h 217"/>
              <a:gd name="T34" fmla="*/ 89 w 190"/>
              <a:gd name="T35" fmla="*/ 156 h 217"/>
              <a:gd name="T36" fmla="*/ 85 w 190"/>
              <a:gd name="T37" fmla="*/ 136 h 217"/>
              <a:gd name="T38" fmla="*/ 83 w 190"/>
              <a:gd name="T39" fmla="*/ 135 h 217"/>
              <a:gd name="T40" fmla="*/ 79 w 190"/>
              <a:gd name="T41" fmla="*/ 129 h 217"/>
              <a:gd name="T42" fmla="*/ 101 w 190"/>
              <a:gd name="T43" fmla="*/ 129 h 217"/>
              <a:gd name="T44" fmla="*/ 161 w 190"/>
              <a:gd name="T45" fmla="*/ 167 h 217"/>
              <a:gd name="T46" fmla="*/ 165 w 190"/>
              <a:gd name="T47" fmla="*/ 169 h 217"/>
              <a:gd name="T48" fmla="*/ 165 w 190"/>
              <a:gd name="T49" fmla="*/ 169 h 217"/>
              <a:gd name="T50" fmla="*/ 177 w 190"/>
              <a:gd name="T51" fmla="*/ 114 h 217"/>
              <a:gd name="T52" fmla="*/ 189 w 190"/>
              <a:gd name="T53" fmla="*/ 88 h 217"/>
              <a:gd name="T54" fmla="*/ 88 w 190"/>
              <a:gd name="T55" fmla="*/ 194 h 217"/>
              <a:gd name="T56" fmla="*/ 85 w 190"/>
              <a:gd name="T57" fmla="*/ 199 h 217"/>
              <a:gd name="T58" fmla="*/ 58 w 190"/>
              <a:gd name="T59" fmla="*/ 207 h 217"/>
              <a:gd name="T60" fmla="*/ 32 w 190"/>
              <a:gd name="T61" fmla="*/ 126 h 217"/>
              <a:gd name="T62" fmla="*/ 32 w 190"/>
              <a:gd name="T63" fmla="*/ 125 h 217"/>
              <a:gd name="T64" fmla="*/ 23 w 190"/>
              <a:gd name="T65" fmla="*/ 121 h 217"/>
              <a:gd name="T66" fmla="*/ 19 w 190"/>
              <a:gd name="T67" fmla="*/ 117 h 217"/>
              <a:gd name="T68" fmla="*/ 19 w 190"/>
              <a:gd name="T69" fmla="*/ 60 h 217"/>
              <a:gd name="T70" fmla="*/ 96 w 190"/>
              <a:gd name="T71" fmla="*/ 56 h 217"/>
              <a:gd name="T72" fmla="*/ 68 w 190"/>
              <a:gd name="T73" fmla="*/ 121 h 217"/>
              <a:gd name="T74" fmla="*/ 124 w 190"/>
              <a:gd name="T75" fmla="*/ 133 h 217"/>
              <a:gd name="T76" fmla="*/ 103 w 190"/>
              <a:gd name="T77" fmla="*/ 57 h 217"/>
              <a:gd name="T78" fmla="*/ 124 w 190"/>
              <a:gd name="T79" fmla="*/ 44 h 217"/>
              <a:gd name="T80" fmla="*/ 165 w 190"/>
              <a:gd name="T81" fmla="*/ 15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0" h="217">
                <a:moveTo>
                  <a:pt x="189" y="88"/>
                </a:moveTo>
                <a:lnTo>
                  <a:pt x="189" y="88"/>
                </a:lnTo>
                <a:cubicBezTo>
                  <a:pt x="189" y="79"/>
                  <a:pt x="185" y="69"/>
                  <a:pt x="177" y="63"/>
                </a:cubicBezTo>
                <a:lnTo>
                  <a:pt x="177" y="8"/>
                </a:lnTo>
                <a:lnTo>
                  <a:pt x="177" y="8"/>
                </a:lnTo>
                <a:cubicBezTo>
                  <a:pt x="177" y="0"/>
                  <a:pt x="165" y="0"/>
                  <a:pt x="165" y="8"/>
                </a:cubicBezTo>
                <a:lnTo>
                  <a:pt x="165" y="8"/>
                </a:lnTo>
                <a:lnTo>
                  <a:pt x="165" y="8"/>
                </a:lnTo>
                <a:cubicBezTo>
                  <a:pt x="163" y="9"/>
                  <a:pt x="162" y="9"/>
                  <a:pt x="161" y="10"/>
                </a:cubicBezTo>
                <a:lnTo>
                  <a:pt x="119" y="36"/>
                </a:lnTo>
                <a:lnTo>
                  <a:pt x="119" y="36"/>
                </a:lnTo>
                <a:cubicBezTo>
                  <a:pt x="115" y="40"/>
                  <a:pt x="107" y="44"/>
                  <a:pt x="101" y="48"/>
                </a:cubicBezTo>
                <a:lnTo>
                  <a:pt x="23" y="48"/>
                </a:lnTo>
                <a:lnTo>
                  <a:pt x="23" y="48"/>
                </a:lnTo>
                <a:cubicBezTo>
                  <a:pt x="17" y="48"/>
                  <a:pt x="11" y="53"/>
                  <a:pt x="11" y="60"/>
                </a:cubicBezTo>
                <a:lnTo>
                  <a:pt x="11" y="62"/>
                </a:lnTo>
                <a:lnTo>
                  <a:pt x="10" y="62"/>
                </a:lnTo>
                <a:lnTo>
                  <a:pt x="10" y="62"/>
                </a:lnTo>
                <a:cubicBezTo>
                  <a:pt x="5" y="62"/>
                  <a:pt x="0" y="67"/>
                  <a:pt x="0" y="72"/>
                </a:cubicBezTo>
                <a:lnTo>
                  <a:pt x="0" y="105"/>
                </a:lnTo>
                <a:lnTo>
                  <a:pt x="0" y="105"/>
                </a:lnTo>
                <a:cubicBezTo>
                  <a:pt x="0" y="110"/>
                  <a:pt x="5" y="115"/>
                  <a:pt x="10" y="115"/>
                </a:cubicBezTo>
                <a:lnTo>
                  <a:pt x="11" y="115"/>
                </a:lnTo>
                <a:lnTo>
                  <a:pt x="11" y="117"/>
                </a:lnTo>
                <a:lnTo>
                  <a:pt x="11" y="117"/>
                </a:lnTo>
                <a:cubicBezTo>
                  <a:pt x="11" y="124"/>
                  <a:pt x="17" y="129"/>
                  <a:pt x="23" y="129"/>
                </a:cubicBezTo>
                <a:lnTo>
                  <a:pt x="25" y="129"/>
                </a:lnTo>
                <a:lnTo>
                  <a:pt x="45" y="206"/>
                </a:lnTo>
                <a:lnTo>
                  <a:pt x="45" y="206"/>
                </a:lnTo>
                <a:cubicBezTo>
                  <a:pt x="46" y="213"/>
                  <a:pt x="53" y="216"/>
                  <a:pt x="60" y="214"/>
                </a:cubicBezTo>
                <a:lnTo>
                  <a:pt x="87" y="207"/>
                </a:lnTo>
                <a:lnTo>
                  <a:pt x="87" y="207"/>
                </a:lnTo>
                <a:cubicBezTo>
                  <a:pt x="93" y="206"/>
                  <a:pt x="98" y="199"/>
                  <a:pt x="96" y="192"/>
                </a:cubicBezTo>
                <a:lnTo>
                  <a:pt x="87" y="157"/>
                </a:lnTo>
                <a:lnTo>
                  <a:pt x="89" y="156"/>
                </a:lnTo>
                <a:lnTo>
                  <a:pt x="89" y="156"/>
                </a:lnTo>
                <a:cubicBezTo>
                  <a:pt x="90" y="156"/>
                  <a:pt x="90" y="155"/>
                  <a:pt x="90" y="154"/>
                </a:cubicBezTo>
                <a:lnTo>
                  <a:pt x="85" y="136"/>
                </a:lnTo>
                <a:lnTo>
                  <a:pt x="85" y="136"/>
                </a:lnTo>
                <a:cubicBezTo>
                  <a:pt x="85" y="135"/>
                  <a:pt x="84" y="135"/>
                  <a:pt x="83" y="135"/>
                </a:cubicBezTo>
                <a:lnTo>
                  <a:pt x="81" y="136"/>
                </a:lnTo>
                <a:lnTo>
                  <a:pt x="79" y="129"/>
                </a:lnTo>
                <a:lnTo>
                  <a:pt x="101" y="129"/>
                </a:lnTo>
                <a:lnTo>
                  <a:pt x="101" y="129"/>
                </a:lnTo>
                <a:cubicBezTo>
                  <a:pt x="107" y="133"/>
                  <a:pt x="115" y="137"/>
                  <a:pt x="119" y="140"/>
                </a:cubicBezTo>
                <a:lnTo>
                  <a:pt x="161" y="167"/>
                </a:lnTo>
                <a:lnTo>
                  <a:pt x="161" y="167"/>
                </a:lnTo>
                <a:cubicBezTo>
                  <a:pt x="162" y="168"/>
                  <a:pt x="163" y="168"/>
                  <a:pt x="165" y="169"/>
                </a:cubicBezTo>
                <a:lnTo>
                  <a:pt x="165" y="169"/>
                </a:lnTo>
                <a:lnTo>
                  <a:pt x="165" y="169"/>
                </a:lnTo>
                <a:cubicBezTo>
                  <a:pt x="165" y="177"/>
                  <a:pt x="177" y="177"/>
                  <a:pt x="177" y="169"/>
                </a:cubicBezTo>
                <a:lnTo>
                  <a:pt x="177" y="114"/>
                </a:lnTo>
                <a:lnTo>
                  <a:pt x="177" y="114"/>
                </a:lnTo>
                <a:cubicBezTo>
                  <a:pt x="185" y="108"/>
                  <a:pt x="189" y="98"/>
                  <a:pt x="189" y="88"/>
                </a:cubicBezTo>
                <a:close/>
                <a:moveTo>
                  <a:pt x="68" y="121"/>
                </a:moveTo>
                <a:lnTo>
                  <a:pt x="88" y="194"/>
                </a:lnTo>
                <a:lnTo>
                  <a:pt x="88" y="194"/>
                </a:lnTo>
                <a:cubicBezTo>
                  <a:pt x="88" y="196"/>
                  <a:pt x="87" y="199"/>
                  <a:pt x="85" y="199"/>
                </a:cubicBezTo>
                <a:lnTo>
                  <a:pt x="58" y="207"/>
                </a:lnTo>
                <a:lnTo>
                  <a:pt x="58" y="207"/>
                </a:lnTo>
                <a:cubicBezTo>
                  <a:pt x="56" y="207"/>
                  <a:pt x="53" y="206"/>
                  <a:pt x="53" y="204"/>
                </a:cubicBezTo>
                <a:lnTo>
                  <a:pt x="32" y="126"/>
                </a:lnTo>
                <a:lnTo>
                  <a:pt x="32" y="126"/>
                </a:lnTo>
                <a:cubicBezTo>
                  <a:pt x="32" y="125"/>
                  <a:pt x="32" y="125"/>
                  <a:pt x="32" y="125"/>
                </a:cubicBezTo>
                <a:lnTo>
                  <a:pt x="32" y="121"/>
                </a:lnTo>
                <a:lnTo>
                  <a:pt x="23" y="121"/>
                </a:lnTo>
                <a:lnTo>
                  <a:pt x="23" y="121"/>
                </a:lnTo>
                <a:cubicBezTo>
                  <a:pt x="21" y="121"/>
                  <a:pt x="19" y="119"/>
                  <a:pt x="19" y="117"/>
                </a:cubicBezTo>
                <a:lnTo>
                  <a:pt x="19" y="60"/>
                </a:lnTo>
                <a:lnTo>
                  <a:pt x="19" y="60"/>
                </a:lnTo>
                <a:cubicBezTo>
                  <a:pt x="19" y="58"/>
                  <a:pt x="21" y="56"/>
                  <a:pt x="23" y="56"/>
                </a:cubicBezTo>
                <a:lnTo>
                  <a:pt x="96" y="56"/>
                </a:lnTo>
                <a:lnTo>
                  <a:pt x="96" y="121"/>
                </a:lnTo>
                <a:lnTo>
                  <a:pt x="68" y="121"/>
                </a:lnTo>
                <a:close/>
                <a:moveTo>
                  <a:pt x="124" y="133"/>
                </a:moveTo>
                <a:lnTo>
                  <a:pt x="124" y="133"/>
                </a:lnTo>
                <a:cubicBezTo>
                  <a:pt x="118" y="130"/>
                  <a:pt x="110" y="125"/>
                  <a:pt x="103" y="120"/>
                </a:cubicBezTo>
                <a:lnTo>
                  <a:pt x="103" y="57"/>
                </a:lnTo>
                <a:lnTo>
                  <a:pt x="107" y="54"/>
                </a:lnTo>
                <a:lnTo>
                  <a:pt x="124" y="44"/>
                </a:lnTo>
                <a:lnTo>
                  <a:pt x="165" y="18"/>
                </a:lnTo>
                <a:lnTo>
                  <a:pt x="165" y="159"/>
                </a:lnTo>
                <a:lnTo>
                  <a:pt x="124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" name="Freeform 284"/>
          <p:cNvSpPr>
            <a:spLocks noChangeArrowheads="1"/>
          </p:cNvSpPr>
          <p:nvPr/>
        </p:nvSpPr>
        <p:spPr bwMode="auto">
          <a:xfrm>
            <a:off x="7441192" y="4524136"/>
            <a:ext cx="290086" cy="237869"/>
          </a:xfrm>
          <a:custGeom>
            <a:avLst/>
            <a:gdLst>
              <a:gd name="T0" fmla="*/ 119 w 221"/>
              <a:gd name="T1" fmla="*/ 64 h 180"/>
              <a:gd name="T2" fmla="*/ 119 w 221"/>
              <a:gd name="T3" fmla="*/ 8 h 180"/>
              <a:gd name="T4" fmla="*/ 119 w 221"/>
              <a:gd name="T5" fmla="*/ 8 h 180"/>
              <a:gd name="T6" fmla="*/ 106 w 221"/>
              <a:gd name="T7" fmla="*/ 8 h 180"/>
              <a:gd name="T8" fmla="*/ 106 w 221"/>
              <a:gd name="T9" fmla="*/ 9 h 180"/>
              <a:gd name="T10" fmla="*/ 106 w 221"/>
              <a:gd name="T11" fmla="*/ 9 h 180"/>
              <a:gd name="T12" fmla="*/ 103 w 221"/>
              <a:gd name="T13" fmla="*/ 10 h 180"/>
              <a:gd name="T14" fmla="*/ 61 w 221"/>
              <a:gd name="T15" fmla="*/ 37 h 180"/>
              <a:gd name="T16" fmla="*/ 61 w 221"/>
              <a:gd name="T17" fmla="*/ 37 h 180"/>
              <a:gd name="T18" fmla="*/ 44 w 221"/>
              <a:gd name="T19" fmla="*/ 48 h 180"/>
              <a:gd name="T20" fmla="*/ 21 w 221"/>
              <a:gd name="T21" fmla="*/ 48 h 180"/>
              <a:gd name="T22" fmla="*/ 21 w 221"/>
              <a:gd name="T23" fmla="*/ 48 h 180"/>
              <a:gd name="T24" fmla="*/ 0 w 221"/>
              <a:gd name="T25" fmla="*/ 69 h 180"/>
              <a:gd name="T26" fmla="*/ 0 w 221"/>
              <a:gd name="T27" fmla="*/ 110 h 180"/>
              <a:gd name="T28" fmla="*/ 0 w 221"/>
              <a:gd name="T29" fmla="*/ 110 h 180"/>
              <a:gd name="T30" fmla="*/ 21 w 221"/>
              <a:gd name="T31" fmla="*/ 131 h 180"/>
              <a:gd name="T32" fmla="*/ 44 w 221"/>
              <a:gd name="T33" fmla="*/ 131 h 180"/>
              <a:gd name="T34" fmla="*/ 44 w 221"/>
              <a:gd name="T35" fmla="*/ 131 h 180"/>
              <a:gd name="T36" fmla="*/ 61 w 221"/>
              <a:gd name="T37" fmla="*/ 142 h 180"/>
              <a:gd name="T38" fmla="*/ 103 w 221"/>
              <a:gd name="T39" fmla="*/ 168 h 180"/>
              <a:gd name="T40" fmla="*/ 103 w 221"/>
              <a:gd name="T41" fmla="*/ 168 h 180"/>
              <a:gd name="T42" fmla="*/ 106 w 221"/>
              <a:gd name="T43" fmla="*/ 170 h 180"/>
              <a:gd name="T44" fmla="*/ 106 w 221"/>
              <a:gd name="T45" fmla="*/ 171 h 180"/>
              <a:gd name="T46" fmla="*/ 106 w 221"/>
              <a:gd name="T47" fmla="*/ 171 h 180"/>
              <a:gd name="T48" fmla="*/ 119 w 221"/>
              <a:gd name="T49" fmla="*/ 171 h 180"/>
              <a:gd name="T50" fmla="*/ 119 w 221"/>
              <a:gd name="T51" fmla="*/ 115 h 180"/>
              <a:gd name="T52" fmla="*/ 119 w 221"/>
              <a:gd name="T53" fmla="*/ 115 h 180"/>
              <a:gd name="T54" fmla="*/ 119 w 221"/>
              <a:gd name="T55" fmla="*/ 64 h 180"/>
              <a:gd name="T56" fmla="*/ 36 w 221"/>
              <a:gd name="T57" fmla="*/ 123 h 180"/>
              <a:gd name="T58" fmla="*/ 21 w 221"/>
              <a:gd name="T59" fmla="*/ 123 h 180"/>
              <a:gd name="T60" fmla="*/ 21 w 221"/>
              <a:gd name="T61" fmla="*/ 123 h 180"/>
              <a:gd name="T62" fmla="*/ 8 w 221"/>
              <a:gd name="T63" fmla="*/ 110 h 180"/>
              <a:gd name="T64" fmla="*/ 8 w 221"/>
              <a:gd name="T65" fmla="*/ 69 h 180"/>
              <a:gd name="T66" fmla="*/ 8 w 221"/>
              <a:gd name="T67" fmla="*/ 69 h 180"/>
              <a:gd name="T68" fmla="*/ 21 w 221"/>
              <a:gd name="T69" fmla="*/ 56 h 180"/>
              <a:gd name="T70" fmla="*/ 36 w 221"/>
              <a:gd name="T71" fmla="*/ 56 h 180"/>
              <a:gd name="T72" fmla="*/ 36 w 221"/>
              <a:gd name="T73" fmla="*/ 123 h 180"/>
              <a:gd name="T74" fmla="*/ 106 w 221"/>
              <a:gd name="T75" fmla="*/ 161 h 180"/>
              <a:gd name="T76" fmla="*/ 65 w 221"/>
              <a:gd name="T77" fmla="*/ 135 h 180"/>
              <a:gd name="T78" fmla="*/ 50 w 221"/>
              <a:gd name="T79" fmla="*/ 125 h 180"/>
              <a:gd name="T80" fmla="*/ 44 w 221"/>
              <a:gd name="T81" fmla="*/ 121 h 180"/>
              <a:gd name="T82" fmla="*/ 44 w 221"/>
              <a:gd name="T83" fmla="*/ 57 h 180"/>
              <a:gd name="T84" fmla="*/ 47 w 221"/>
              <a:gd name="T85" fmla="*/ 56 h 180"/>
              <a:gd name="T86" fmla="*/ 65 w 221"/>
              <a:gd name="T87" fmla="*/ 44 h 180"/>
              <a:gd name="T88" fmla="*/ 106 w 221"/>
              <a:gd name="T89" fmla="*/ 18 h 180"/>
              <a:gd name="T90" fmla="*/ 106 w 221"/>
              <a:gd name="T91" fmla="*/ 161 h 180"/>
              <a:gd name="T92" fmla="*/ 210 w 221"/>
              <a:gd name="T93" fmla="*/ 104 h 180"/>
              <a:gd name="T94" fmla="*/ 210 w 221"/>
              <a:gd name="T95" fmla="*/ 104 h 180"/>
              <a:gd name="T96" fmla="*/ 196 w 221"/>
              <a:gd name="T97" fmla="*/ 119 h 180"/>
              <a:gd name="T98" fmla="*/ 181 w 221"/>
              <a:gd name="T99" fmla="*/ 104 h 180"/>
              <a:gd name="T100" fmla="*/ 166 w 221"/>
              <a:gd name="T101" fmla="*/ 119 h 180"/>
              <a:gd name="T102" fmla="*/ 166 w 221"/>
              <a:gd name="T103" fmla="*/ 119 h 180"/>
              <a:gd name="T104" fmla="*/ 152 w 221"/>
              <a:gd name="T105" fmla="*/ 104 h 180"/>
              <a:gd name="T106" fmla="*/ 167 w 221"/>
              <a:gd name="T107" fmla="*/ 89 h 180"/>
              <a:gd name="T108" fmla="*/ 152 w 221"/>
              <a:gd name="T109" fmla="*/ 74 h 180"/>
              <a:gd name="T110" fmla="*/ 152 w 221"/>
              <a:gd name="T111" fmla="*/ 74 h 180"/>
              <a:gd name="T112" fmla="*/ 166 w 221"/>
              <a:gd name="T113" fmla="*/ 60 h 180"/>
              <a:gd name="T114" fmla="*/ 181 w 221"/>
              <a:gd name="T115" fmla="*/ 75 h 180"/>
              <a:gd name="T116" fmla="*/ 196 w 221"/>
              <a:gd name="T117" fmla="*/ 60 h 180"/>
              <a:gd name="T118" fmla="*/ 196 w 221"/>
              <a:gd name="T119" fmla="*/ 60 h 180"/>
              <a:gd name="T120" fmla="*/ 210 w 221"/>
              <a:gd name="T121" fmla="*/ 74 h 180"/>
              <a:gd name="T122" fmla="*/ 195 w 221"/>
              <a:gd name="T123" fmla="*/ 89 h 180"/>
              <a:gd name="T124" fmla="*/ 210 w 221"/>
              <a:gd name="T125" fmla="*/ 10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180">
                <a:moveTo>
                  <a:pt x="119" y="64"/>
                </a:moveTo>
                <a:lnTo>
                  <a:pt x="119" y="8"/>
                </a:lnTo>
                <a:lnTo>
                  <a:pt x="119" y="8"/>
                </a:lnTo>
                <a:cubicBezTo>
                  <a:pt x="119" y="0"/>
                  <a:pt x="106" y="0"/>
                  <a:pt x="106" y="8"/>
                </a:cubicBezTo>
                <a:lnTo>
                  <a:pt x="106" y="9"/>
                </a:lnTo>
                <a:lnTo>
                  <a:pt x="106" y="9"/>
                </a:lnTo>
                <a:cubicBezTo>
                  <a:pt x="105" y="9"/>
                  <a:pt x="104" y="10"/>
                  <a:pt x="103" y="10"/>
                </a:cubicBezTo>
                <a:lnTo>
                  <a:pt x="61" y="37"/>
                </a:lnTo>
                <a:lnTo>
                  <a:pt x="61" y="37"/>
                </a:lnTo>
                <a:cubicBezTo>
                  <a:pt x="56" y="40"/>
                  <a:pt x="50" y="44"/>
                  <a:pt x="44" y="48"/>
                </a:cubicBezTo>
                <a:lnTo>
                  <a:pt x="21" y="48"/>
                </a:lnTo>
                <a:lnTo>
                  <a:pt x="21" y="48"/>
                </a:lnTo>
                <a:cubicBezTo>
                  <a:pt x="10" y="48"/>
                  <a:pt x="0" y="57"/>
                  <a:pt x="0" y="69"/>
                </a:cubicBezTo>
                <a:lnTo>
                  <a:pt x="0" y="110"/>
                </a:lnTo>
                <a:lnTo>
                  <a:pt x="0" y="110"/>
                </a:lnTo>
                <a:cubicBezTo>
                  <a:pt x="0" y="122"/>
                  <a:pt x="10" y="131"/>
                  <a:pt x="21" y="131"/>
                </a:cubicBezTo>
                <a:lnTo>
                  <a:pt x="44" y="131"/>
                </a:lnTo>
                <a:lnTo>
                  <a:pt x="44" y="131"/>
                </a:lnTo>
                <a:cubicBezTo>
                  <a:pt x="50" y="135"/>
                  <a:pt x="56" y="139"/>
                  <a:pt x="61" y="142"/>
                </a:cubicBezTo>
                <a:lnTo>
                  <a:pt x="103" y="168"/>
                </a:lnTo>
                <a:lnTo>
                  <a:pt x="103" y="168"/>
                </a:lnTo>
                <a:cubicBezTo>
                  <a:pt x="104" y="169"/>
                  <a:pt x="105" y="170"/>
                  <a:pt x="106" y="170"/>
                </a:cubicBezTo>
                <a:lnTo>
                  <a:pt x="106" y="171"/>
                </a:lnTo>
                <a:lnTo>
                  <a:pt x="106" y="171"/>
                </a:lnTo>
                <a:cubicBezTo>
                  <a:pt x="106" y="179"/>
                  <a:pt x="119" y="179"/>
                  <a:pt x="119" y="171"/>
                </a:cubicBezTo>
                <a:lnTo>
                  <a:pt x="119" y="115"/>
                </a:lnTo>
                <a:lnTo>
                  <a:pt x="119" y="115"/>
                </a:lnTo>
                <a:cubicBezTo>
                  <a:pt x="135" y="102"/>
                  <a:pt x="135" y="77"/>
                  <a:pt x="119" y="64"/>
                </a:cubicBezTo>
                <a:close/>
                <a:moveTo>
                  <a:pt x="36" y="123"/>
                </a:moveTo>
                <a:lnTo>
                  <a:pt x="21" y="123"/>
                </a:lnTo>
                <a:lnTo>
                  <a:pt x="21" y="123"/>
                </a:lnTo>
                <a:cubicBezTo>
                  <a:pt x="14" y="123"/>
                  <a:pt x="8" y="117"/>
                  <a:pt x="8" y="110"/>
                </a:cubicBezTo>
                <a:lnTo>
                  <a:pt x="8" y="69"/>
                </a:lnTo>
                <a:lnTo>
                  <a:pt x="8" y="69"/>
                </a:lnTo>
                <a:cubicBezTo>
                  <a:pt x="8" y="62"/>
                  <a:pt x="14" y="56"/>
                  <a:pt x="21" y="56"/>
                </a:cubicBezTo>
                <a:lnTo>
                  <a:pt x="36" y="56"/>
                </a:lnTo>
                <a:lnTo>
                  <a:pt x="36" y="123"/>
                </a:lnTo>
                <a:close/>
                <a:moveTo>
                  <a:pt x="106" y="161"/>
                </a:moveTo>
                <a:lnTo>
                  <a:pt x="65" y="135"/>
                </a:lnTo>
                <a:lnTo>
                  <a:pt x="50" y="125"/>
                </a:lnTo>
                <a:lnTo>
                  <a:pt x="44" y="121"/>
                </a:lnTo>
                <a:lnTo>
                  <a:pt x="44" y="57"/>
                </a:lnTo>
                <a:lnTo>
                  <a:pt x="47" y="56"/>
                </a:lnTo>
                <a:lnTo>
                  <a:pt x="65" y="44"/>
                </a:lnTo>
                <a:lnTo>
                  <a:pt x="106" y="18"/>
                </a:lnTo>
                <a:lnTo>
                  <a:pt x="106" y="161"/>
                </a:lnTo>
                <a:close/>
                <a:moveTo>
                  <a:pt x="210" y="104"/>
                </a:moveTo>
                <a:lnTo>
                  <a:pt x="210" y="104"/>
                </a:lnTo>
                <a:cubicBezTo>
                  <a:pt x="220" y="114"/>
                  <a:pt x="205" y="128"/>
                  <a:pt x="196" y="119"/>
                </a:cubicBezTo>
                <a:lnTo>
                  <a:pt x="181" y="104"/>
                </a:lnTo>
                <a:lnTo>
                  <a:pt x="166" y="119"/>
                </a:lnTo>
                <a:lnTo>
                  <a:pt x="166" y="119"/>
                </a:lnTo>
                <a:cubicBezTo>
                  <a:pt x="157" y="128"/>
                  <a:pt x="142" y="114"/>
                  <a:pt x="152" y="104"/>
                </a:cubicBezTo>
                <a:lnTo>
                  <a:pt x="167" y="89"/>
                </a:lnTo>
                <a:lnTo>
                  <a:pt x="152" y="74"/>
                </a:lnTo>
                <a:lnTo>
                  <a:pt x="152" y="74"/>
                </a:lnTo>
                <a:cubicBezTo>
                  <a:pt x="142" y="65"/>
                  <a:pt x="157" y="50"/>
                  <a:pt x="166" y="60"/>
                </a:cubicBezTo>
                <a:lnTo>
                  <a:pt x="181" y="75"/>
                </a:lnTo>
                <a:lnTo>
                  <a:pt x="196" y="60"/>
                </a:lnTo>
                <a:lnTo>
                  <a:pt x="196" y="60"/>
                </a:lnTo>
                <a:cubicBezTo>
                  <a:pt x="205" y="50"/>
                  <a:pt x="220" y="65"/>
                  <a:pt x="210" y="74"/>
                </a:cubicBezTo>
                <a:lnTo>
                  <a:pt x="195" y="89"/>
                </a:lnTo>
                <a:lnTo>
                  <a:pt x="210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" name="Freeform 285"/>
          <p:cNvSpPr>
            <a:spLocks noChangeArrowheads="1"/>
          </p:cNvSpPr>
          <p:nvPr/>
        </p:nvSpPr>
        <p:spPr bwMode="auto">
          <a:xfrm>
            <a:off x="6849415" y="3909154"/>
            <a:ext cx="278483" cy="278483"/>
          </a:xfrm>
          <a:custGeom>
            <a:avLst/>
            <a:gdLst>
              <a:gd name="T0" fmla="*/ 200 w 210"/>
              <a:gd name="T1" fmla="*/ 25 h 210"/>
              <a:gd name="T2" fmla="*/ 8 w 210"/>
              <a:gd name="T3" fmla="*/ 201 h 210"/>
              <a:gd name="T4" fmla="*/ 8 w 210"/>
              <a:gd name="T5" fmla="*/ 25 h 210"/>
              <a:gd name="T6" fmla="*/ 156 w 210"/>
              <a:gd name="T7" fmla="*/ 9 h 210"/>
              <a:gd name="T8" fmla="*/ 200 w 210"/>
              <a:gd name="T9" fmla="*/ 0 h 210"/>
              <a:gd name="T10" fmla="*/ 162 w 210"/>
              <a:gd name="T11" fmla="*/ 0 h 210"/>
              <a:gd name="T12" fmla="*/ 0 w 210"/>
              <a:gd name="T13" fmla="*/ 9 h 210"/>
              <a:gd name="T14" fmla="*/ 0 w 210"/>
              <a:gd name="T15" fmla="*/ 30 h 210"/>
              <a:gd name="T16" fmla="*/ 0 w 210"/>
              <a:gd name="T17" fmla="*/ 201 h 210"/>
              <a:gd name="T18" fmla="*/ 200 w 210"/>
              <a:gd name="T19" fmla="*/ 209 h 210"/>
              <a:gd name="T20" fmla="*/ 209 w 210"/>
              <a:gd name="T21" fmla="*/ 45 h 210"/>
              <a:gd name="T22" fmla="*/ 209 w 210"/>
              <a:gd name="T23" fmla="*/ 9 h 210"/>
              <a:gd name="T24" fmla="*/ 168 w 210"/>
              <a:gd name="T25" fmla="*/ 34 h 210"/>
              <a:gd name="T26" fmla="*/ 176 w 210"/>
              <a:gd name="T27" fmla="*/ 167 h 210"/>
              <a:gd name="T28" fmla="*/ 43 w 210"/>
              <a:gd name="T29" fmla="*/ 175 h 210"/>
              <a:gd name="T30" fmla="*/ 35 w 210"/>
              <a:gd name="T31" fmla="*/ 42 h 210"/>
              <a:gd name="T32" fmla="*/ 168 w 210"/>
              <a:gd name="T33" fmla="*/ 34 h 210"/>
              <a:gd name="T34" fmla="*/ 43 w 210"/>
              <a:gd name="T35" fmla="*/ 25 h 210"/>
              <a:gd name="T36" fmla="*/ 26 w 210"/>
              <a:gd name="T37" fmla="*/ 167 h 210"/>
              <a:gd name="T38" fmla="*/ 168 w 210"/>
              <a:gd name="T39" fmla="*/ 184 h 210"/>
              <a:gd name="T40" fmla="*/ 185 w 210"/>
              <a:gd name="T41" fmla="*/ 42 h 210"/>
              <a:gd name="T42" fmla="*/ 82 w 210"/>
              <a:gd name="T43" fmla="*/ 122 h 210"/>
              <a:gd name="T44" fmla="*/ 53 w 210"/>
              <a:gd name="T45" fmla="*/ 121 h 210"/>
              <a:gd name="T46" fmla="*/ 50 w 210"/>
              <a:gd name="T47" fmla="*/ 117 h 210"/>
              <a:gd name="T48" fmla="*/ 47 w 210"/>
              <a:gd name="T49" fmla="*/ 100 h 210"/>
              <a:gd name="T50" fmla="*/ 53 w 210"/>
              <a:gd name="T51" fmla="*/ 90 h 210"/>
              <a:gd name="T52" fmla="*/ 68 w 210"/>
              <a:gd name="T53" fmla="*/ 84 h 210"/>
              <a:gd name="T54" fmla="*/ 76 w 210"/>
              <a:gd name="T55" fmla="*/ 85 h 210"/>
              <a:gd name="T56" fmla="*/ 78 w 210"/>
              <a:gd name="T57" fmla="*/ 97 h 210"/>
              <a:gd name="T58" fmla="*/ 68 w 210"/>
              <a:gd name="T59" fmla="*/ 92 h 210"/>
              <a:gd name="T60" fmla="*/ 63 w 210"/>
              <a:gd name="T61" fmla="*/ 94 h 210"/>
              <a:gd name="T62" fmla="*/ 56 w 210"/>
              <a:gd name="T63" fmla="*/ 101 h 210"/>
              <a:gd name="T64" fmla="*/ 55 w 210"/>
              <a:gd name="T65" fmla="*/ 106 h 210"/>
              <a:gd name="T66" fmla="*/ 63 w 210"/>
              <a:gd name="T67" fmla="*/ 118 h 210"/>
              <a:gd name="T68" fmla="*/ 68 w 210"/>
              <a:gd name="T69" fmla="*/ 119 h 210"/>
              <a:gd name="T70" fmla="*/ 78 w 210"/>
              <a:gd name="T71" fmla="*/ 115 h 210"/>
              <a:gd name="T72" fmla="*/ 87 w 210"/>
              <a:gd name="T73" fmla="*/ 127 h 210"/>
              <a:gd name="T74" fmla="*/ 104 w 210"/>
              <a:gd name="T75" fmla="*/ 85 h 210"/>
              <a:gd name="T76" fmla="*/ 112 w 210"/>
              <a:gd name="T77" fmla="*/ 87 h 210"/>
              <a:gd name="T78" fmla="*/ 120 w 210"/>
              <a:gd name="T79" fmla="*/ 97 h 210"/>
              <a:gd name="T80" fmla="*/ 110 w 210"/>
              <a:gd name="T81" fmla="*/ 117 h 210"/>
              <a:gd name="T82" fmla="*/ 96 w 210"/>
              <a:gd name="T83" fmla="*/ 118 h 210"/>
              <a:gd name="T84" fmla="*/ 96 w 210"/>
              <a:gd name="T85" fmla="*/ 110 h 210"/>
              <a:gd name="T86" fmla="*/ 107 w 210"/>
              <a:gd name="T87" fmla="*/ 109 h 210"/>
              <a:gd name="T88" fmla="*/ 110 w 210"/>
              <a:gd name="T89" fmla="*/ 107 h 210"/>
              <a:gd name="T90" fmla="*/ 112 w 210"/>
              <a:gd name="T91" fmla="*/ 98 h 210"/>
              <a:gd name="T92" fmla="*/ 110 w 210"/>
              <a:gd name="T93" fmla="*/ 95 h 210"/>
              <a:gd name="T94" fmla="*/ 104 w 210"/>
              <a:gd name="T95" fmla="*/ 93 h 210"/>
              <a:gd name="T96" fmla="*/ 159 w 210"/>
              <a:gd name="T97" fmla="*/ 110 h 210"/>
              <a:gd name="T98" fmla="*/ 154 w 210"/>
              <a:gd name="T99" fmla="*/ 122 h 210"/>
              <a:gd name="T100" fmla="*/ 149 w 210"/>
              <a:gd name="T101" fmla="*/ 125 h 210"/>
              <a:gd name="T102" fmla="*/ 126 w 210"/>
              <a:gd name="T103" fmla="*/ 116 h 210"/>
              <a:gd name="T104" fmla="*/ 125 w 210"/>
              <a:gd name="T105" fmla="*/ 85 h 210"/>
              <a:gd name="T106" fmla="*/ 133 w 210"/>
              <a:gd name="T107" fmla="*/ 110 h 210"/>
              <a:gd name="T108" fmla="*/ 136 w 210"/>
              <a:gd name="T109" fmla="*/ 116 h 210"/>
              <a:gd name="T110" fmla="*/ 139 w 210"/>
              <a:gd name="T111" fmla="*/ 117 h 210"/>
              <a:gd name="T112" fmla="*/ 149 w 210"/>
              <a:gd name="T113" fmla="*/ 113 h 210"/>
              <a:gd name="T114" fmla="*/ 150 w 210"/>
              <a:gd name="T115" fmla="*/ 8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0" h="210">
                <a:moveTo>
                  <a:pt x="200" y="9"/>
                </a:moveTo>
                <a:lnTo>
                  <a:pt x="200" y="25"/>
                </a:lnTo>
                <a:lnTo>
                  <a:pt x="200" y="25"/>
                </a:lnTo>
                <a:cubicBezTo>
                  <a:pt x="190" y="31"/>
                  <a:pt x="190" y="44"/>
                  <a:pt x="200" y="50"/>
                </a:cubicBezTo>
                <a:lnTo>
                  <a:pt x="200" y="201"/>
                </a:lnTo>
                <a:lnTo>
                  <a:pt x="8" y="201"/>
                </a:lnTo>
                <a:lnTo>
                  <a:pt x="8" y="50"/>
                </a:lnTo>
                <a:lnTo>
                  <a:pt x="8" y="50"/>
                </a:lnTo>
                <a:cubicBezTo>
                  <a:pt x="18" y="44"/>
                  <a:pt x="18" y="31"/>
                  <a:pt x="8" y="25"/>
                </a:cubicBezTo>
                <a:lnTo>
                  <a:pt x="8" y="9"/>
                </a:lnTo>
                <a:lnTo>
                  <a:pt x="156" y="9"/>
                </a:lnTo>
                <a:lnTo>
                  <a:pt x="156" y="9"/>
                </a:lnTo>
                <a:cubicBezTo>
                  <a:pt x="163" y="18"/>
                  <a:pt x="176" y="18"/>
                  <a:pt x="182" y="9"/>
                </a:cubicBezTo>
                <a:lnTo>
                  <a:pt x="200" y="9"/>
                </a:lnTo>
                <a:close/>
                <a:moveTo>
                  <a:pt x="200" y="0"/>
                </a:moveTo>
                <a:lnTo>
                  <a:pt x="176" y="0"/>
                </a:lnTo>
                <a:lnTo>
                  <a:pt x="176" y="0"/>
                </a:lnTo>
                <a:cubicBezTo>
                  <a:pt x="176" y="10"/>
                  <a:pt x="162" y="10"/>
                  <a:pt x="162" y="0"/>
                </a:cubicBezTo>
                <a:lnTo>
                  <a:pt x="8" y="0"/>
                </a:lnTo>
                <a:lnTo>
                  <a:pt x="8" y="0"/>
                </a:lnTo>
                <a:cubicBezTo>
                  <a:pt x="4" y="0"/>
                  <a:pt x="0" y="4"/>
                  <a:pt x="0" y="9"/>
                </a:cubicBez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cubicBezTo>
                  <a:pt x="9" y="30"/>
                  <a:pt x="9" y="45"/>
                  <a:pt x="0" y="45"/>
                </a:cubicBezTo>
                <a:lnTo>
                  <a:pt x="0" y="45"/>
                </a:lnTo>
                <a:lnTo>
                  <a:pt x="0" y="201"/>
                </a:lnTo>
                <a:lnTo>
                  <a:pt x="0" y="201"/>
                </a:lnTo>
                <a:cubicBezTo>
                  <a:pt x="0" y="205"/>
                  <a:pt x="4" y="209"/>
                  <a:pt x="8" y="209"/>
                </a:cubicBezTo>
                <a:lnTo>
                  <a:pt x="200" y="209"/>
                </a:lnTo>
                <a:lnTo>
                  <a:pt x="200" y="209"/>
                </a:lnTo>
                <a:cubicBezTo>
                  <a:pt x="205" y="209"/>
                  <a:pt x="209" y="205"/>
                  <a:pt x="209" y="201"/>
                </a:cubicBezTo>
                <a:lnTo>
                  <a:pt x="209" y="45"/>
                </a:lnTo>
                <a:lnTo>
                  <a:pt x="209" y="45"/>
                </a:lnTo>
                <a:cubicBezTo>
                  <a:pt x="199" y="45"/>
                  <a:pt x="199" y="30"/>
                  <a:pt x="209" y="30"/>
                </a:cubicBezTo>
                <a:lnTo>
                  <a:pt x="209" y="9"/>
                </a:lnTo>
                <a:lnTo>
                  <a:pt x="209" y="9"/>
                </a:lnTo>
                <a:cubicBezTo>
                  <a:pt x="209" y="4"/>
                  <a:pt x="205" y="0"/>
                  <a:pt x="200" y="0"/>
                </a:cubicBezTo>
                <a:close/>
                <a:moveTo>
                  <a:pt x="168" y="34"/>
                </a:moveTo>
                <a:lnTo>
                  <a:pt x="168" y="34"/>
                </a:lnTo>
                <a:cubicBezTo>
                  <a:pt x="173" y="34"/>
                  <a:pt x="176" y="37"/>
                  <a:pt x="176" y="42"/>
                </a:cubicBezTo>
                <a:lnTo>
                  <a:pt x="176" y="167"/>
                </a:lnTo>
                <a:lnTo>
                  <a:pt x="176" y="167"/>
                </a:lnTo>
                <a:cubicBezTo>
                  <a:pt x="176" y="172"/>
                  <a:pt x="173" y="175"/>
                  <a:pt x="168" y="175"/>
                </a:cubicBezTo>
                <a:lnTo>
                  <a:pt x="43" y="175"/>
                </a:lnTo>
                <a:lnTo>
                  <a:pt x="43" y="175"/>
                </a:lnTo>
                <a:cubicBezTo>
                  <a:pt x="38" y="175"/>
                  <a:pt x="35" y="172"/>
                  <a:pt x="35" y="167"/>
                </a:cubicBezTo>
                <a:lnTo>
                  <a:pt x="35" y="42"/>
                </a:lnTo>
                <a:lnTo>
                  <a:pt x="35" y="42"/>
                </a:lnTo>
                <a:cubicBezTo>
                  <a:pt x="35" y="37"/>
                  <a:pt x="38" y="34"/>
                  <a:pt x="43" y="34"/>
                </a:cubicBezTo>
                <a:lnTo>
                  <a:pt x="168" y="34"/>
                </a:lnTo>
                <a:close/>
                <a:moveTo>
                  <a:pt x="168" y="25"/>
                </a:moveTo>
                <a:lnTo>
                  <a:pt x="43" y="25"/>
                </a:lnTo>
                <a:lnTo>
                  <a:pt x="43" y="25"/>
                </a:lnTo>
                <a:cubicBezTo>
                  <a:pt x="34" y="25"/>
                  <a:pt x="26" y="33"/>
                  <a:pt x="26" y="42"/>
                </a:cubicBezTo>
                <a:lnTo>
                  <a:pt x="26" y="167"/>
                </a:lnTo>
                <a:lnTo>
                  <a:pt x="26" y="167"/>
                </a:lnTo>
                <a:cubicBezTo>
                  <a:pt x="26" y="177"/>
                  <a:pt x="34" y="184"/>
                  <a:pt x="43" y="184"/>
                </a:cubicBezTo>
                <a:lnTo>
                  <a:pt x="168" y="184"/>
                </a:lnTo>
                <a:lnTo>
                  <a:pt x="168" y="184"/>
                </a:lnTo>
                <a:cubicBezTo>
                  <a:pt x="178" y="184"/>
                  <a:pt x="185" y="177"/>
                  <a:pt x="185" y="167"/>
                </a:cubicBezTo>
                <a:lnTo>
                  <a:pt x="185" y="42"/>
                </a:lnTo>
                <a:lnTo>
                  <a:pt x="185" y="42"/>
                </a:lnTo>
                <a:cubicBezTo>
                  <a:pt x="185" y="33"/>
                  <a:pt x="178" y="25"/>
                  <a:pt x="168" y="25"/>
                </a:cubicBezTo>
                <a:close/>
                <a:moveTo>
                  <a:pt x="82" y="122"/>
                </a:moveTo>
                <a:lnTo>
                  <a:pt x="82" y="122"/>
                </a:lnTo>
                <a:cubicBezTo>
                  <a:pt x="77" y="127"/>
                  <a:pt x="69" y="129"/>
                  <a:pt x="63" y="127"/>
                </a:cubicBezTo>
                <a:lnTo>
                  <a:pt x="63" y="127"/>
                </a:lnTo>
                <a:cubicBezTo>
                  <a:pt x="59" y="126"/>
                  <a:pt x="56" y="124"/>
                  <a:pt x="53" y="121"/>
                </a:cubicBezTo>
                <a:lnTo>
                  <a:pt x="53" y="121"/>
                </a:lnTo>
                <a:cubicBezTo>
                  <a:pt x="52" y="120"/>
                  <a:pt x="51" y="118"/>
                  <a:pt x="50" y="117"/>
                </a:cubicBezTo>
                <a:lnTo>
                  <a:pt x="50" y="117"/>
                </a:lnTo>
                <a:cubicBezTo>
                  <a:pt x="49" y="115"/>
                  <a:pt x="48" y="113"/>
                  <a:pt x="47" y="111"/>
                </a:cubicBezTo>
                <a:lnTo>
                  <a:pt x="47" y="111"/>
                </a:lnTo>
                <a:cubicBezTo>
                  <a:pt x="46" y="108"/>
                  <a:pt x="46" y="104"/>
                  <a:pt x="47" y="100"/>
                </a:cubicBezTo>
                <a:lnTo>
                  <a:pt x="47" y="100"/>
                </a:lnTo>
                <a:cubicBezTo>
                  <a:pt x="48" y="96"/>
                  <a:pt x="50" y="93"/>
                  <a:pt x="53" y="90"/>
                </a:cubicBezTo>
                <a:lnTo>
                  <a:pt x="53" y="90"/>
                </a:lnTo>
                <a:cubicBezTo>
                  <a:pt x="56" y="88"/>
                  <a:pt x="59" y="86"/>
                  <a:pt x="63" y="85"/>
                </a:cubicBezTo>
                <a:lnTo>
                  <a:pt x="63" y="85"/>
                </a:lnTo>
                <a:cubicBezTo>
                  <a:pt x="64" y="84"/>
                  <a:pt x="66" y="84"/>
                  <a:pt x="68" y="84"/>
                </a:cubicBezTo>
                <a:lnTo>
                  <a:pt x="68" y="84"/>
                </a:lnTo>
                <a:cubicBezTo>
                  <a:pt x="71" y="84"/>
                  <a:pt x="73" y="85"/>
                  <a:pt x="76" y="85"/>
                </a:cubicBezTo>
                <a:lnTo>
                  <a:pt x="76" y="85"/>
                </a:lnTo>
                <a:cubicBezTo>
                  <a:pt x="78" y="86"/>
                  <a:pt x="80" y="88"/>
                  <a:pt x="82" y="89"/>
                </a:cubicBezTo>
                <a:lnTo>
                  <a:pt x="78" y="97"/>
                </a:lnTo>
                <a:lnTo>
                  <a:pt x="78" y="97"/>
                </a:lnTo>
                <a:cubicBezTo>
                  <a:pt x="77" y="95"/>
                  <a:pt x="75" y="94"/>
                  <a:pt x="74" y="94"/>
                </a:cubicBezTo>
                <a:lnTo>
                  <a:pt x="74" y="94"/>
                </a:lnTo>
                <a:cubicBezTo>
                  <a:pt x="72" y="93"/>
                  <a:pt x="70" y="92"/>
                  <a:pt x="68" y="92"/>
                </a:cubicBezTo>
                <a:lnTo>
                  <a:pt x="68" y="92"/>
                </a:lnTo>
                <a:cubicBezTo>
                  <a:pt x="66" y="92"/>
                  <a:pt x="65" y="93"/>
                  <a:pt x="63" y="94"/>
                </a:cubicBezTo>
                <a:lnTo>
                  <a:pt x="63" y="94"/>
                </a:lnTo>
                <a:cubicBezTo>
                  <a:pt x="62" y="94"/>
                  <a:pt x="60" y="95"/>
                  <a:pt x="59" y="96"/>
                </a:cubicBezTo>
                <a:lnTo>
                  <a:pt x="59" y="96"/>
                </a:lnTo>
                <a:cubicBezTo>
                  <a:pt x="58" y="98"/>
                  <a:pt x="57" y="99"/>
                  <a:pt x="56" y="101"/>
                </a:cubicBezTo>
                <a:lnTo>
                  <a:pt x="56" y="101"/>
                </a:lnTo>
                <a:cubicBezTo>
                  <a:pt x="55" y="102"/>
                  <a:pt x="55" y="104"/>
                  <a:pt x="55" y="106"/>
                </a:cubicBezTo>
                <a:lnTo>
                  <a:pt x="55" y="106"/>
                </a:lnTo>
                <a:cubicBezTo>
                  <a:pt x="55" y="108"/>
                  <a:pt x="55" y="109"/>
                  <a:pt x="56" y="111"/>
                </a:cubicBezTo>
                <a:lnTo>
                  <a:pt x="56" y="111"/>
                </a:lnTo>
                <a:cubicBezTo>
                  <a:pt x="57" y="114"/>
                  <a:pt x="60" y="117"/>
                  <a:pt x="63" y="118"/>
                </a:cubicBezTo>
                <a:lnTo>
                  <a:pt x="63" y="118"/>
                </a:lnTo>
                <a:cubicBezTo>
                  <a:pt x="65" y="119"/>
                  <a:pt x="66" y="119"/>
                  <a:pt x="68" y="119"/>
                </a:cubicBezTo>
                <a:lnTo>
                  <a:pt x="68" y="119"/>
                </a:lnTo>
                <a:cubicBezTo>
                  <a:pt x="70" y="119"/>
                  <a:pt x="72" y="119"/>
                  <a:pt x="74" y="118"/>
                </a:cubicBezTo>
                <a:lnTo>
                  <a:pt x="74" y="118"/>
                </a:lnTo>
                <a:cubicBezTo>
                  <a:pt x="75" y="117"/>
                  <a:pt x="77" y="116"/>
                  <a:pt x="78" y="115"/>
                </a:cubicBezTo>
                <a:lnTo>
                  <a:pt x="82" y="122"/>
                </a:lnTo>
                <a:close/>
                <a:moveTo>
                  <a:pt x="96" y="127"/>
                </a:moveTo>
                <a:lnTo>
                  <a:pt x="87" y="127"/>
                </a:lnTo>
                <a:lnTo>
                  <a:pt x="87" y="85"/>
                </a:lnTo>
                <a:lnTo>
                  <a:pt x="104" y="85"/>
                </a:lnTo>
                <a:lnTo>
                  <a:pt x="104" y="85"/>
                </a:lnTo>
                <a:cubicBezTo>
                  <a:pt x="105" y="85"/>
                  <a:pt x="107" y="85"/>
                  <a:pt x="108" y="85"/>
                </a:cubicBezTo>
                <a:lnTo>
                  <a:pt x="108" y="85"/>
                </a:lnTo>
                <a:cubicBezTo>
                  <a:pt x="110" y="86"/>
                  <a:pt x="111" y="86"/>
                  <a:pt x="112" y="87"/>
                </a:cubicBezTo>
                <a:lnTo>
                  <a:pt x="112" y="87"/>
                </a:lnTo>
                <a:cubicBezTo>
                  <a:pt x="116" y="89"/>
                  <a:pt x="119" y="93"/>
                  <a:pt x="120" y="97"/>
                </a:cubicBezTo>
                <a:lnTo>
                  <a:pt x="120" y="97"/>
                </a:lnTo>
                <a:cubicBezTo>
                  <a:pt x="121" y="101"/>
                  <a:pt x="121" y="104"/>
                  <a:pt x="119" y="108"/>
                </a:cubicBezTo>
                <a:lnTo>
                  <a:pt x="119" y="108"/>
                </a:lnTo>
                <a:cubicBezTo>
                  <a:pt x="118" y="112"/>
                  <a:pt x="114" y="115"/>
                  <a:pt x="110" y="117"/>
                </a:cubicBezTo>
                <a:lnTo>
                  <a:pt x="110" y="117"/>
                </a:lnTo>
                <a:cubicBezTo>
                  <a:pt x="108" y="118"/>
                  <a:pt x="106" y="118"/>
                  <a:pt x="104" y="118"/>
                </a:cubicBezTo>
                <a:lnTo>
                  <a:pt x="96" y="118"/>
                </a:lnTo>
                <a:lnTo>
                  <a:pt x="96" y="127"/>
                </a:lnTo>
                <a:close/>
                <a:moveTo>
                  <a:pt x="96" y="93"/>
                </a:moveTo>
                <a:lnTo>
                  <a:pt x="96" y="110"/>
                </a:lnTo>
                <a:lnTo>
                  <a:pt x="104" y="110"/>
                </a:lnTo>
                <a:lnTo>
                  <a:pt x="104" y="110"/>
                </a:lnTo>
                <a:cubicBezTo>
                  <a:pt x="105" y="110"/>
                  <a:pt x="106" y="110"/>
                  <a:pt x="107" y="109"/>
                </a:cubicBezTo>
                <a:lnTo>
                  <a:pt x="107" y="109"/>
                </a:lnTo>
                <a:cubicBezTo>
                  <a:pt x="108" y="109"/>
                  <a:pt x="109" y="108"/>
                  <a:pt x="110" y="107"/>
                </a:cubicBezTo>
                <a:lnTo>
                  <a:pt x="110" y="107"/>
                </a:lnTo>
                <a:cubicBezTo>
                  <a:pt x="111" y="107"/>
                  <a:pt x="111" y="106"/>
                  <a:pt x="112" y="105"/>
                </a:cubicBezTo>
                <a:lnTo>
                  <a:pt x="112" y="105"/>
                </a:lnTo>
                <a:cubicBezTo>
                  <a:pt x="112" y="103"/>
                  <a:pt x="112" y="100"/>
                  <a:pt x="112" y="98"/>
                </a:cubicBezTo>
                <a:lnTo>
                  <a:pt x="112" y="98"/>
                </a:lnTo>
                <a:cubicBezTo>
                  <a:pt x="111" y="97"/>
                  <a:pt x="111" y="96"/>
                  <a:pt x="110" y="95"/>
                </a:cubicBezTo>
                <a:lnTo>
                  <a:pt x="110" y="95"/>
                </a:lnTo>
                <a:cubicBezTo>
                  <a:pt x="109" y="95"/>
                  <a:pt x="108" y="94"/>
                  <a:pt x="107" y="94"/>
                </a:cubicBezTo>
                <a:lnTo>
                  <a:pt x="107" y="94"/>
                </a:lnTo>
                <a:cubicBezTo>
                  <a:pt x="106" y="93"/>
                  <a:pt x="105" y="93"/>
                  <a:pt x="104" y="93"/>
                </a:cubicBezTo>
                <a:lnTo>
                  <a:pt x="96" y="93"/>
                </a:lnTo>
                <a:close/>
                <a:moveTo>
                  <a:pt x="159" y="110"/>
                </a:moveTo>
                <a:lnTo>
                  <a:pt x="159" y="110"/>
                </a:lnTo>
                <a:cubicBezTo>
                  <a:pt x="159" y="112"/>
                  <a:pt x="158" y="114"/>
                  <a:pt x="157" y="116"/>
                </a:cubicBezTo>
                <a:lnTo>
                  <a:pt x="157" y="116"/>
                </a:lnTo>
                <a:cubicBezTo>
                  <a:pt x="156" y="118"/>
                  <a:pt x="155" y="120"/>
                  <a:pt x="154" y="122"/>
                </a:cubicBezTo>
                <a:lnTo>
                  <a:pt x="154" y="122"/>
                </a:lnTo>
                <a:cubicBezTo>
                  <a:pt x="152" y="123"/>
                  <a:pt x="150" y="124"/>
                  <a:pt x="149" y="125"/>
                </a:cubicBezTo>
                <a:lnTo>
                  <a:pt x="149" y="125"/>
                </a:lnTo>
                <a:cubicBezTo>
                  <a:pt x="144" y="127"/>
                  <a:pt x="140" y="127"/>
                  <a:pt x="135" y="125"/>
                </a:cubicBezTo>
                <a:lnTo>
                  <a:pt x="135" y="125"/>
                </a:lnTo>
                <a:cubicBezTo>
                  <a:pt x="131" y="123"/>
                  <a:pt x="128" y="120"/>
                  <a:pt x="126" y="116"/>
                </a:cubicBezTo>
                <a:lnTo>
                  <a:pt x="126" y="116"/>
                </a:lnTo>
                <a:cubicBezTo>
                  <a:pt x="125" y="114"/>
                  <a:pt x="125" y="112"/>
                  <a:pt x="125" y="110"/>
                </a:cubicBezTo>
                <a:lnTo>
                  <a:pt x="125" y="85"/>
                </a:lnTo>
                <a:lnTo>
                  <a:pt x="133" y="85"/>
                </a:lnTo>
                <a:lnTo>
                  <a:pt x="133" y="110"/>
                </a:lnTo>
                <a:lnTo>
                  <a:pt x="133" y="110"/>
                </a:lnTo>
                <a:cubicBezTo>
                  <a:pt x="133" y="111"/>
                  <a:pt x="134" y="112"/>
                  <a:pt x="134" y="113"/>
                </a:cubicBezTo>
                <a:lnTo>
                  <a:pt x="134" y="113"/>
                </a:lnTo>
                <a:cubicBezTo>
                  <a:pt x="134" y="114"/>
                  <a:pt x="135" y="115"/>
                  <a:pt x="136" y="116"/>
                </a:cubicBezTo>
                <a:lnTo>
                  <a:pt x="136" y="116"/>
                </a:lnTo>
                <a:cubicBezTo>
                  <a:pt x="137" y="116"/>
                  <a:pt x="138" y="117"/>
                  <a:pt x="139" y="117"/>
                </a:cubicBezTo>
                <a:lnTo>
                  <a:pt x="139" y="117"/>
                </a:lnTo>
                <a:cubicBezTo>
                  <a:pt x="141" y="118"/>
                  <a:pt x="143" y="118"/>
                  <a:pt x="145" y="117"/>
                </a:cubicBezTo>
                <a:lnTo>
                  <a:pt x="145" y="117"/>
                </a:lnTo>
                <a:cubicBezTo>
                  <a:pt x="147" y="117"/>
                  <a:pt x="149" y="115"/>
                  <a:pt x="149" y="113"/>
                </a:cubicBezTo>
                <a:lnTo>
                  <a:pt x="149" y="113"/>
                </a:lnTo>
                <a:cubicBezTo>
                  <a:pt x="150" y="112"/>
                  <a:pt x="150" y="111"/>
                  <a:pt x="150" y="110"/>
                </a:cubicBezTo>
                <a:lnTo>
                  <a:pt x="150" y="85"/>
                </a:lnTo>
                <a:lnTo>
                  <a:pt x="159" y="85"/>
                </a:lnTo>
                <a:lnTo>
                  <a:pt x="159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" name="Freeform 286"/>
          <p:cNvSpPr>
            <a:spLocks noChangeArrowheads="1"/>
          </p:cNvSpPr>
          <p:nvPr/>
        </p:nvSpPr>
        <p:spPr bwMode="auto">
          <a:xfrm>
            <a:off x="9228124" y="3920757"/>
            <a:ext cx="284287" cy="255276"/>
          </a:xfrm>
          <a:custGeom>
            <a:avLst/>
            <a:gdLst>
              <a:gd name="T0" fmla="*/ 86 w 217"/>
              <a:gd name="T1" fmla="*/ 32 h 194"/>
              <a:gd name="T2" fmla="*/ 50 w 217"/>
              <a:gd name="T3" fmla="*/ 119 h 194"/>
              <a:gd name="T4" fmla="*/ 137 w 217"/>
              <a:gd name="T5" fmla="*/ 83 h 194"/>
              <a:gd name="T6" fmla="*/ 86 w 217"/>
              <a:gd name="T7" fmla="*/ 125 h 194"/>
              <a:gd name="T8" fmla="*/ 56 w 217"/>
              <a:gd name="T9" fmla="*/ 53 h 194"/>
              <a:gd name="T10" fmla="*/ 128 w 217"/>
              <a:gd name="T11" fmla="*/ 83 h 194"/>
              <a:gd name="T12" fmla="*/ 86 w 217"/>
              <a:gd name="T13" fmla="*/ 125 h 194"/>
              <a:gd name="T14" fmla="*/ 194 w 217"/>
              <a:gd name="T15" fmla="*/ 74 h 194"/>
              <a:gd name="T16" fmla="*/ 179 w 217"/>
              <a:gd name="T17" fmla="*/ 80 h 194"/>
              <a:gd name="T18" fmla="*/ 185 w 217"/>
              <a:gd name="T19" fmla="*/ 65 h 194"/>
              <a:gd name="T20" fmla="*/ 187 w 217"/>
              <a:gd name="T21" fmla="*/ 44 h 194"/>
              <a:gd name="T22" fmla="*/ 146 w 217"/>
              <a:gd name="T23" fmla="*/ 44 h 194"/>
              <a:gd name="T24" fmla="*/ 25 w 217"/>
              <a:gd name="T25" fmla="*/ 44 h 194"/>
              <a:gd name="T26" fmla="*/ 0 w 217"/>
              <a:gd name="T27" fmla="*/ 136 h 194"/>
              <a:gd name="T28" fmla="*/ 28 w 217"/>
              <a:gd name="T29" fmla="*/ 165 h 194"/>
              <a:gd name="T30" fmla="*/ 28 w 217"/>
              <a:gd name="T31" fmla="*/ 173 h 194"/>
              <a:gd name="T32" fmla="*/ 58 w 217"/>
              <a:gd name="T33" fmla="*/ 165 h 194"/>
              <a:gd name="T34" fmla="*/ 164 w 217"/>
              <a:gd name="T35" fmla="*/ 173 h 194"/>
              <a:gd name="T36" fmla="*/ 194 w 217"/>
              <a:gd name="T37" fmla="*/ 173 h 194"/>
              <a:gd name="T38" fmla="*/ 194 w 217"/>
              <a:gd name="T39" fmla="*/ 164 h 194"/>
              <a:gd name="T40" fmla="*/ 216 w 217"/>
              <a:gd name="T41" fmla="*/ 74 h 194"/>
              <a:gd name="T42" fmla="*/ 187 w 217"/>
              <a:gd name="T43" fmla="*/ 44 h 194"/>
              <a:gd name="T44" fmla="*/ 208 w 217"/>
              <a:gd name="T45" fmla="*/ 136 h 194"/>
              <a:gd name="T46" fmla="*/ 186 w 217"/>
              <a:gd name="T47" fmla="*/ 157 h 194"/>
              <a:gd name="T48" fmla="*/ 186 w 217"/>
              <a:gd name="T49" fmla="*/ 173 h 194"/>
              <a:gd name="T50" fmla="*/ 173 w 217"/>
              <a:gd name="T51" fmla="*/ 157 h 194"/>
              <a:gd name="T52" fmla="*/ 50 w 217"/>
              <a:gd name="T53" fmla="*/ 173 h 194"/>
              <a:gd name="T54" fmla="*/ 36 w 217"/>
              <a:gd name="T55" fmla="*/ 173 h 194"/>
              <a:gd name="T56" fmla="*/ 29 w 217"/>
              <a:gd name="T57" fmla="*/ 157 h 194"/>
              <a:gd name="T58" fmla="*/ 8 w 217"/>
              <a:gd name="T59" fmla="*/ 136 h 194"/>
              <a:gd name="T60" fmla="*/ 8 w 217"/>
              <a:gd name="T61" fmla="*/ 74 h 194"/>
              <a:gd name="T62" fmla="*/ 30 w 217"/>
              <a:gd name="T63" fmla="*/ 53 h 194"/>
              <a:gd name="T64" fmla="*/ 31 w 217"/>
              <a:gd name="T65" fmla="*/ 51 h 194"/>
              <a:gd name="T66" fmla="*/ 141 w 217"/>
              <a:gd name="T67" fmla="*/ 53 h 194"/>
              <a:gd name="T68" fmla="*/ 187 w 217"/>
              <a:gd name="T69" fmla="*/ 53 h 194"/>
              <a:gd name="T70" fmla="*/ 208 w 217"/>
              <a:gd name="T71" fmla="*/ 136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7" h="194">
                <a:moveTo>
                  <a:pt x="86" y="32"/>
                </a:moveTo>
                <a:lnTo>
                  <a:pt x="86" y="32"/>
                </a:lnTo>
                <a:cubicBezTo>
                  <a:pt x="40" y="32"/>
                  <a:pt x="18" y="87"/>
                  <a:pt x="50" y="119"/>
                </a:cubicBezTo>
                <a:lnTo>
                  <a:pt x="50" y="119"/>
                </a:lnTo>
                <a:cubicBezTo>
                  <a:pt x="82" y="151"/>
                  <a:pt x="137" y="128"/>
                  <a:pt x="137" y="83"/>
                </a:cubicBezTo>
                <a:lnTo>
                  <a:pt x="137" y="83"/>
                </a:lnTo>
                <a:cubicBezTo>
                  <a:pt x="136" y="55"/>
                  <a:pt x="114" y="32"/>
                  <a:pt x="86" y="32"/>
                </a:cubicBezTo>
                <a:close/>
                <a:moveTo>
                  <a:pt x="86" y="125"/>
                </a:moveTo>
                <a:lnTo>
                  <a:pt x="86" y="125"/>
                </a:lnTo>
                <a:cubicBezTo>
                  <a:pt x="48" y="125"/>
                  <a:pt x="29" y="80"/>
                  <a:pt x="56" y="53"/>
                </a:cubicBezTo>
                <a:lnTo>
                  <a:pt x="56" y="53"/>
                </a:lnTo>
                <a:cubicBezTo>
                  <a:pt x="82" y="26"/>
                  <a:pt x="128" y="45"/>
                  <a:pt x="128" y="83"/>
                </a:cubicBezTo>
                <a:lnTo>
                  <a:pt x="128" y="83"/>
                </a:lnTo>
                <a:cubicBezTo>
                  <a:pt x="128" y="106"/>
                  <a:pt x="109" y="125"/>
                  <a:pt x="86" y="125"/>
                </a:cubicBezTo>
                <a:close/>
                <a:moveTo>
                  <a:pt x="194" y="74"/>
                </a:moveTo>
                <a:lnTo>
                  <a:pt x="194" y="74"/>
                </a:lnTo>
                <a:cubicBezTo>
                  <a:pt x="194" y="82"/>
                  <a:pt x="185" y="86"/>
                  <a:pt x="179" y="80"/>
                </a:cubicBezTo>
                <a:lnTo>
                  <a:pt x="179" y="80"/>
                </a:lnTo>
                <a:cubicBezTo>
                  <a:pt x="173" y="75"/>
                  <a:pt x="177" y="65"/>
                  <a:pt x="185" y="65"/>
                </a:cubicBezTo>
                <a:lnTo>
                  <a:pt x="185" y="65"/>
                </a:lnTo>
                <a:cubicBezTo>
                  <a:pt x="190" y="65"/>
                  <a:pt x="194" y="69"/>
                  <a:pt x="194" y="74"/>
                </a:cubicBezTo>
                <a:close/>
                <a:moveTo>
                  <a:pt x="187" y="44"/>
                </a:moveTo>
                <a:lnTo>
                  <a:pt x="146" y="44"/>
                </a:lnTo>
                <a:lnTo>
                  <a:pt x="146" y="44"/>
                </a:lnTo>
                <a:cubicBezTo>
                  <a:pt x="118" y="0"/>
                  <a:pt x="53" y="0"/>
                  <a:pt x="25" y="44"/>
                </a:cubicBezTo>
                <a:lnTo>
                  <a:pt x="25" y="44"/>
                </a:lnTo>
                <a:cubicBezTo>
                  <a:pt x="10" y="46"/>
                  <a:pt x="0" y="59"/>
                  <a:pt x="0" y="74"/>
                </a:cubicBezTo>
                <a:lnTo>
                  <a:pt x="0" y="136"/>
                </a:lnTo>
                <a:lnTo>
                  <a:pt x="0" y="136"/>
                </a:lnTo>
                <a:cubicBezTo>
                  <a:pt x="0" y="152"/>
                  <a:pt x="12" y="164"/>
                  <a:pt x="28" y="165"/>
                </a:cubicBezTo>
                <a:lnTo>
                  <a:pt x="28" y="173"/>
                </a:lnTo>
                <a:lnTo>
                  <a:pt x="28" y="173"/>
                </a:lnTo>
                <a:cubicBezTo>
                  <a:pt x="28" y="193"/>
                  <a:pt x="58" y="193"/>
                  <a:pt x="58" y="173"/>
                </a:cubicBezTo>
                <a:lnTo>
                  <a:pt x="58" y="165"/>
                </a:lnTo>
                <a:lnTo>
                  <a:pt x="164" y="165"/>
                </a:lnTo>
                <a:lnTo>
                  <a:pt x="164" y="173"/>
                </a:lnTo>
                <a:lnTo>
                  <a:pt x="164" y="173"/>
                </a:lnTo>
                <a:cubicBezTo>
                  <a:pt x="164" y="193"/>
                  <a:pt x="194" y="193"/>
                  <a:pt x="194" y="173"/>
                </a:cubicBezTo>
                <a:lnTo>
                  <a:pt x="194" y="164"/>
                </a:lnTo>
                <a:lnTo>
                  <a:pt x="194" y="164"/>
                </a:lnTo>
                <a:cubicBezTo>
                  <a:pt x="208" y="161"/>
                  <a:pt x="216" y="149"/>
                  <a:pt x="216" y="136"/>
                </a:cubicBezTo>
                <a:lnTo>
                  <a:pt x="216" y="74"/>
                </a:lnTo>
                <a:lnTo>
                  <a:pt x="216" y="74"/>
                </a:lnTo>
                <a:cubicBezTo>
                  <a:pt x="216" y="57"/>
                  <a:pt x="203" y="44"/>
                  <a:pt x="187" y="44"/>
                </a:cubicBezTo>
                <a:close/>
                <a:moveTo>
                  <a:pt x="208" y="136"/>
                </a:moveTo>
                <a:lnTo>
                  <a:pt x="208" y="136"/>
                </a:lnTo>
                <a:cubicBezTo>
                  <a:pt x="208" y="146"/>
                  <a:pt x="200" y="155"/>
                  <a:pt x="190" y="157"/>
                </a:cubicBezTo>
                <a:lnTo>
                  <a:pt x="186" y="157"/>
                </a:lnTo>
                <a:lnTo>
                  <a:pt x="186" y="173"/>
                </a:lnTo>
                <a:lnTo>
                  <a:pt x="186" y="173"/>
                </a:lnTo>
                <a:cubicBezTo>
                  <a:pt x="186" y="182"/>
                  <a:pt x="173" y="182"/>
                  <a:pt x="173" y="173"/>
                </a:cubicBezTo>
                <a:lnTo>
                  <a:pt x="173" y="157"/>
                </a:lnTo>
                <a:lnTo>
                  <a:pt x="50" y="157"/>
                </a:lnTo>
                <a:lnTo>
                  <a:pt x="50" y="173"/>
                </a:lnTo>
                <a:lnTo>
                  <a:pt x="50" y="173"/>
                </a:lnTo>
                <a:cubicBezTo>
                  <a:pt x="50" y="182"/>
                  <a:pt x="36" y="182"/>
                  <a:pt x="36" y="173"/>
                </a:cubicBezTo>
                <a:lnTo>
                  <a:pt x="36" y="157"/>
                </a:lnTo>
                <a:lnTo>
                  <a:pt x="29" y="157"/>
                </a:lnTo>
                <a:lnTo>
                  <a:pt x="29" y="157"/>
                </a:lnTo>
                <a:cubicBezTo>
                  <a:pt x="18" y="157"/>
                  <a:pt x="8" y="147"/>
                  <a:pt x="8" y="136"/>
                </a:cubicBezTo>
                <a:lnTo>
                  <a:pt x="8" y="74"/>
                </a:lnTo>
                <a:lnTo>
                  <a:pt x="8" y="74"/>
                </a:lnTo>
                <a:cubicBezTo>
                  <a:pt x="8" y="62"/>
                  <a:pt x="17" y="53"/>
                  <a:pt x="28" y="53"/>
                </a:cubicBezTo>
                <a:lnTo>
                  <a:pt x="30" y="53"/>
                </a:lnTo>
                <a:lnTo>
                  <a:pt x="31" y="51"/>
                </a:lnTo>
                <a:lnTo>
                  <a:pt x="31" y="51"/>
                </a:lnTo>
                <a:cubicBezTo>
                  <a:pt x="56" y="9"/>
                  <a:pt x="116" y="9"/>
                  <a:pt x="140" y="51"/>
                </a:cubicBezTo>
                <a:lnTo>
                  <a:pt x="141" y="53"/>
                </a:lnTo>
                <a:lnTo>
                  <a:pt x="187" y="53"/>
                </a:lnTo>
                <a:lnTo>
                  <a:pt x="187" y="53"/>
                </a:lnTo>
                <a:cubicBezTo>
                  <a:pt x="199" y="53"/>
                  <a:pt x="208" y="62"/>
                  <a:pt x="208" y="74"/>
                </a:cubicBezTo>
                <a:lnTo>
                  <a:pt x="208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Freeform 287"/>
          <p:cNvSpPr>
            <a:spLocks noChangeArrowheads="1"/>
          </p:cNvSpPr>
          <p:nvPr/>
        </p:nvSpPr>
        <p:spPr bwMode="auto">
          <a:xfrm>
            <a:off x="9854711" y="3885947"/>
            <a:ext cx="237873" cy="301690"/>
          </a:xfrm>
          <a:custGeom>
            <a:avLst/>
            <a:gdLst>
              <a:gd name="T0" fmla="*/ 131 w 182"/>
              <a:gd name="T1" fmla="*/ 98 h 230"/>
              <a:gd name="T2" fmla="*/ 131 w 182"/>
              <a:gd name="T3" fmla="*/ 98 h 230"/>
              <a:gd name="T4" fmla="*/ 50 w 182"/>
              <a:gd name="T5" fmla="*/ 64 h 230"/>
              <a:gd name="T6" fmla="*/ 50 w 182"/>
              <a:gd name="T7" fmla="*/ 64 h 230"/>
              <a:gd name="T8" fmla="*/ 83 w 182"/>
              <a:gd name="T9" fmla="*/ 145 h 230"/>
              <a:gd name="T10" fmla="*/ 83 w 182"/>
              <a:gd name="T11" fmla="*/ 145 h 230"/>
              <a:gd name="T12" fmla="*/ 131 w 182"/>
              <a:gd name="T13" fmla="*/ 98 h 230"/>
              <a:gd name="T14" fmla="*/ 49 w 182"/>
              <a:gd name="T15" fmla="*/ 98 h 230"/>
              <a:gd name="T16" fmla="*/ 49 w 182"/>
              <a:gd name="T17" fmla="*/ 98 h 230"/>
              <a:gd name="T18" fmla="*/ 107 w 182"/>
              <a:gd name="T19" fmla="*/ 74 h 230"/>
              <a:gd name="T20" fmla="*/ 107 w 182"/>
              <a:gd name="T21" fmla="*/ 74 h 230"/>
              <a:gd name="T22" fmla="*/ 83 w 182"/>
              <a:gd name="T23" fmla="*/ 132 h 230"/>
              <a:gd name="T24" fmla="*/ 83 w 182"/>
              <a:gd name="T25" fmla="*/ 132 h 230"/>
              <a:gd name="T26" fmla="*/ 49 w 182"/>
              <a:gd name="T27" fmla="*/ 98 h 230"/>
              <a:gd name="T28" fmla="*/ 83 w 182"/>
              <a:gd name="T29" fmla="*/ 112 h 230"/>
              <a:gd name="T30" fmla="*/ 83 w 182"/>
              <a:gd name="T31" fmla="*/ 112 h 230"/>
              <a:gd name="T32" fmla="*/ 73 w 182"/>
              <a:gd name="T33" fmla="*/ 87 h 230"/>
              <a:gd name="T34" fmla="*/ 73 w 182"/>
              <a:gd name="T35" fmla="*/ 87 h 230"/>
              <a:gd name="T36" fmla="*/ 98 w 182"/>
              <a:gd name="T37" fmla="*/ 97 h 230"/>
              <a:gd name="T38" fmla="*/ 98 w 182"/>
              <a:gd name="T39" fmla="*/ 97 h 230"/>
              <a:gd name="T40" fmla="*/ 83 w 182"/>
              <a:gd name="T41" fmla="*/ 112 h 230"/>
              <a:gd name="T42" fmla="*/ 150 w 182"/>
              <a:gd name="T43" fmla="*/ 200 h 230"/>
              <a:gd name="T44" fmla="*/ 96 w 182"/>
              <a:gd name="T45" fmla="*/ 200 h 230"/>
              <a:gd name="T46" fmla="*/ 96 w 182"/>
              <a:gd name="T47" fmla="*/ 200 h 230"/>
              <a:gd name="T48" fmla="*/ 96 w 182"/>
              <a:gd name="T49" fmla="*/ 198 h 230"/>
              <a:gd name="T50" fmla="*/ 96 w 182"/>
              <a:gd name="T51" fmla="*/ 178 h 230"/>
              <a:gd name="T52" fmla="*/ 96 w 182"/>
              <a:gd name="T53" fmla="*/ 178 h 230"/>
              <a:gd name="T54" fmla="*/ 164 w 182"/>
              <a:gd name="T55" fmla="*/ 90 h 230"/>
              <a:gd name="T56" fmla="*/ 164 w 182"/>
              <a:gd name="T57" fmla="*/ 90 h 230"/>
              <a:gd name="T58" fmla="*/ 82 w 182"/>
              <a:gd name="T59" fmla="*/ 16 h 230"/>
              <a:gd name="T60" fmla="*/ 82 w 182"/>
              <a:gd name="T61" fmla="*/ 16 h 230"/>
              <a:gd name="T62" fmla="*/ 2 w 182"/>
              <a:gd name="T63" fmla="*/ 93 h 230"/>
              <a:gd name="T64" fmla="*/ 2 w 182"/>
              <a:gd name="T65" fmla="*/ 93 h 230"/>
              <a:gd name="T66" fmla="*/ 73 w 182"/>
              <a:gd name="T67" fmla="*/ 178 h 230"/>
              <a:gd name="T68" fmla="*/ 73 w 182"/>
              <a:gd name="T69" fmla="*/ 198 h 230"/>
              <a:gd name="T70" fmla="*/ 73 w 182"/>
              <a:gd name="T71" fmla="*/ 198 h 230"/>
              <a:gd name="T72" fmla="*/ 73 w 182"/>
              <a:gd name="T73" fmla="*/ 200 h 230"/>
              <a:gd name="T74" fmla="*/ 20 w 182"/>
              <a:gd name="T75" fmla="*/ 200 h 230"/>
              <a:gd name="T76" fmla="*/ 20 w 182"/>
              <a:gd name="T77" fmla="*/ 200 h 230"/>
              <a:gd name="T78" fmla="*/ 20 w 182"/>
              <a:gd name="T79" fmla="*/ 229 h 230"/>
              <a:gd name="T80" fmla="*/ 150 w 182"/>
              <a:gd name="T81" fmla="*/ 229 h 230"/>
              <a:gd name="T82" fmla="*/ 150 w 182"/>
              <a:gd name="T83" fmla="*/ 229 h 230"/>
              <a:gd name="T84" fmla="*/ 150 w 182"/>
              <a:gd name="T85" fmla="*/ 200 h 230"/>
              <a:gd name="T86" fmla="*/ 10 w 182"/>
              <a:gd name="T87" fmla="*/ 98 h 230"/>
              <a:gd name="T88" fmla="*/ 10 w 182"/>
              <a:gd name="T89" fmla="*/ 98 h 230"/>
              <a:gd name="T90" fmla="*/ 135 w 182"/>
              <a:gd name="T91" fmla="*/ 46 h 230"/>
              <a:gd name="T92" fmla="*/ 135 w 182"/>
              <a:gd name="T93" fmla="*/ 46 h 230"/>
              <a:gd name="T94" fmla="*/ 83 w 182"/>
              <a:gd name="T95" fmla="*/ 171 h 230"/>
              <a:gd name="T96" fmla="*/ 83 w 182"/>
              <a:gd name="T97" fmla="*/ 171 h 230"/>
              <a:gd name="T98" fmla="*/ 10 w 182"/>
              <a:gd name="T99" fmla="*/ 98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2" h="230">
                <a:moveTo>
                  <a:pt x="131" y="98"/>
                </a:moveTo>
                <a:lnTo>
                  <a:pt x="131" y="98"/>
                </a:lnTo>
                <a:cubicBezTo>
                  <a:pt x="131" y="55"/>
                  <a:pt x="80" y="34"/>
                  <a:pt x="50" y="64"/>
                </a:cubicBezTo>
                <a:lnTo>
                  <a:pt x="50" y="64"/>
                </a:lnTo>
                <a:cubicBezTo>
                  <a:pt x="20" y="94"/>
                  <a:pt x="41" y="145"/>
                  <a:pt x="83" y="145"/>
                </a:cubicBezTo>
                <a:lnTo>
                  <a:pt x="83" y="145"/>
                </a:lnTo>
                <a:cubicBezTo>
                  <a:pt x="110" y="145"/>
                  <a:pt x="131" y="124"/>
                  <a:pt x="131" y="98"/>
                </a:cubicBezTo>
                <a:close/>
                <a:moveTo>
                  <a:pt x="49" y="98"/>
                </a:moveTo>
                <a:lnTo>
                  <a:pt x="49" y="98"/>
                </a:lnTo>
                <a:cubicBezTo>
                  <a:pt x="49" y="67"/>
                  <a:pt x="86" y="52"/>
                  <a:pt x="107" y="74"/>
                </a:cubicBezTo>
                <a:lnTo>
                  <a:pt x="107" y="74"/>
                </a:lnTo>
                <a:cubicBezTo>
                  <a:pt x="129" y="95"/>
                  <a:pt x="113" y="132"/>
                  <a:pt x="83" y="132"/>
                </a:cubicBezTo>
                <a:lnTo>
                  <a:pt x="83" y="132"/>
                </a:lnTo>
                <a:cubicBezTo>
                  <a:pt x="64" y="132"/>
                  <a:pt x="49" y="116"/>
                  <a:pt x="49" y="98"/>
                </a:cubicBezTo>
                <a:close/>
                <a:moveTo>
                  <a:pt x="83" y="112"/>
                </a:moveTo>
                <a:lnTo>
                  <a:pt x="83" y="112"/>
                </a:lnTo>
                <a:cubicBezTo>
                  <a:pt x="70" y="112"/>
                  <a:pt x="64" y="96"/>
                  <a:pt x="73" y="87"/>
                </a:cubicBezTo>
                <a:lnTo>
                  <a:pt x="73" y="87"/>
                </a:lnTo>
                <a:cubicBezTo>
                  <a:pt x="82" y="78"/>
                  <a:pt x="98" y="84"/>
                  <a:pt x="98" y="97"/>
                </a:cubicBezTo>
                <a:lnTo>
                  <a:pt x="98" y="97"/>
                </a:lnTo>
                <a:cubicBezTo>
                  <a:pt x="98" y="105"/>
                  <a:pt x="91" y="112"/>
                  <a:pt x="83" y="112"/>
                </a:cubicBezTo>
                <a:close/>
                <a:moveTo>
                  <a:pt x="150" y="200"/>
                </a:moveTo>
                <a:lnTo>
                  <a:pt x="96" y="200"/>
                </a:lnTo>
                <a:lnTo>
                  <a:pt x="96" y="200"/>
                </a:lnTo>
                <a:cubicBezTo>
                  <a:pt x="96" y="199"/>
                  <a:pt x="96" y="198"/>
                  <a:pt x="96" y="198"/>
                </a:cubicBezTo>
                <a:lnTo>
                  <a:pt x="96" y="178"/>
                </a:lnTo>
                <a:lnTo>
                  <a:pt x="96" y="178"/>
                </a:lnTo>
                <a:cubicBezTo>
                  <a:pt x="139" y="171"/>
                  <a:pt x="168" y="133"/>
                  <a:pt x="164" y="90"/>
                </a:cubicBezTo>
                <a:lnTo>
                  <a:pt x="164" y="90"/>
                </a:lnTo>
                <a:cubicBezTo>
                  <a:pt x="161" y="48"/>
                  <a:pt x="125" y="15"/>
                  <a:pt x="82" y="16"/>
                </a:cubicBezTo>
                <a:lnTo>
                  <a:pt x="82" y="16"/>
                </a:lnTo>
                <a:cubicBezTo>
                  <a:pt x="39" y="17"/>
                  <a:pt x="4" y="50"/>
                  <a:pt x="2" y="93"/>
                </a:cubicBezTo>
                <a:lnTo>
                  <a:pt x="2" y="93"/>
                </a:lnTo>
                <a:cubicBezTo>
                  <a:pt x="0" y="136"/>
                  <a:pt x="30" y="173"/>
                  <a:pt x="73" y="178"/>
                </a:cubicBezTo>
                <a:lnTo>
                  <a:pt x="73" y="198"/>
                </a:lnTo>
                <a:lnTo>
                  <a:pt x="73" y="198"/>
                </a:lnTo>
                <a:cubicBezTo>
                  <a:pt x="73" y="198"/>
                  <a:pt x="73" y="199"/>
                  <a:pt x="73" y="200"/>
                </a:cubicBezTo>
                <a:lnTo>
                  <a:pt x="20" y="200"/>
                </a:lnTo>
                <a:lnTo>
                  <a:pt x="20" y="200"/>
                </a:lnTo>
                <a:cubicBezTo>
                  <a:pt x="1" y="200"/>
                  <a:pt x="1" y="229"/>
                  <a:pt x="20" y="229"/>
                </a:cubicBezTo>
                <a:lnTo>
                  <a:pt x="150" y="229"/>
                </a:lnTo>
                <a:lnTo>
                  <a:pt x="150" y="229"/>
                </a:lnTo>
                <a:cubicBezTo>
                  <a:pt x="170" y="229"/>
                  <a:pt x="170" y="200"/>
                  <a:pt x="150" y="200"/>
                </a:cubicBezTo>
                <a:close/>
                <a:moveTo>
                  <a:pt x="10" y="98"/>
                </a:moveTo>
                <a:lnTo>
                  <a:pt x="10" y="98"/>
                </a:lnTo>
                <a:cubicBezTo>
                  <a:pt x="10" y="32"/>
                  <a:pt x="89" y="0"/>
                  <a:pt x="135" y="46"/>
                </a:cubicBezTo>
                <a:lnTo>
                  <a:pt x="135" y="46"/>
                </a:lnTo>
                <a:cubicBezTo>
                  <a:pt x="181" y="92"/>
                  <a:pt x="149" y="171"/>
                  <a:pt x="83" y="171"/>
                </a:cubicBezTo>
                <a:lnTo>
                  <a:pt x="83" y="171"/>
                </a:lnTo>
                <a:cubicBezTo>
                  <a:pt x="43" y="171"/>
                  <a:pt x="10" y="138"/>
                  <a:pt x="10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" name="Freeform 288"/>
          <p:cNvSpPr>
            <a:spLocks noChangeArrowheads="1"/>
          </p:cNvSpPr>
          <p:nvPr/>
        </p:nvSpPr>
        <p:spPr bwMode="auto">
          <a:xfrm>
            <a:off x="6246035" y="3903350"/>
            <a:ext cx="284287" cy="284286"/>
          </a:xfrm>
          <a:custGeom>
            <a:avLst/>
            <a:gdLst>
              <a:gd name="T0" fmla="*/ 25 w 217"/>
              <a:gd name="T1" fmla="*/ 0 h 218"/>
              <a:gd name="T2" fmla="*/ 0 w 217"/>
              <a:gd name="T3" fmla="*/ 26 h 218"/>
              <a:gd name="T4" fmla="*/ 0 w 217"/>
              <a:gd name="T5" fmla="*/ 192 h 218"/>
              <a:gd name="T6" fmla="*/ 191 w 217"/>
              <a:gd name="T7" fmla="*/ 217 h 218"/>
              <a:gd name="T8" fmla="*/ 216 w 217"/>
              <a:gd name="T9" fmla="*/ 192 h 218"/>
              <a:gd name="T10" fmla="*/ 174 w 217"/>
              <a:gd name="T11" fmla="*/ 0 h 218"/>
              <a:gd name="T12" fmla="*/ 68 w 217"/>
              <a:gd name="T13" fmla="*/ 13 h 218"/>
              <a:gd name="T14" fmla="*/ 68 w 217"/>
              <a:gd name="T15" fmla="*/ 56 h 218"/>
              <a:gd name="T16" fmla="*/ 54 w 217"/>
              <a:gd name="T17" fmla="*/ 60 h 218"/>
              <a:gd name="T18" fmla="*/ 50 w 217"/>
              <a:gd name="T19" fmla="*/ 56 h 218"/>
              <a:gd name="T20" fmla="*/ 157 w 217"/>
              <a:gd name="T21" fmla="*/ 20 h 218"/>
              <a:gd name="T22" fmla="*/ 157 w 217"/>
              <a:gd name="T23" fmla="*/ 53 h 218"/>
              <a:gd name="T24" fmla="*/ 140 w 217"/>
              <a:gd name="T25" fmla="*/ 59 h 218"/>
              <a:gd name="T26" fmla="*/ 134 w 217"/>
              <a:gd name="T27" fmla="*/ 53 h 218"/>
              <a:gd name="T28" fmla="*/ 134 w 217"/>
              <a:gd name="T29" fmla="*/ 20 h 218"/>
              <a:gd name="T30" fmla="*/ 152 w 217"/>
              <a:gd name="T31" fmla="*/ 14 h 218"/>
              <a:gd name="T32" fmla="*/ 157 w 217"/>
              <a:gd name="T33" fmla="*/ 20 h 218"/>
              <a:gd name="T34" fmla="*/ 47 w 217"/>
              <a:gd name="T35" fmla="*/ 122 h 218"/>
              <a:gd name="T36" fmla="*/ 55 w 217"/>
              <a:gd name="T37" fmla="*/ 113 h 218"/>
              <a:gd name="T38" fmla="*/ 161 w 217"/>
              <a:gd name="T39" fmla="*/ 113 h 218"/>
              <a:gd name="T40" fmla="*/ 169 w 217"/>
              <a:gd name="T41" fmla="*/ 209 h 218"/>
              <a:gd name="T42" fmla="*/ 208 w 217"/>
              <a:gd name="T43" fmla="*/ 192 h 218"/>
              <a:gd name="T44" fmla="*/ 191 w 217"/>
              <a:gd name="T45" fmla="*/ 209 h 218"/>
              <a:gd name="T46" fmla="*/ 177 w 217"/>
              <a:gd name="T47" fmla="*/ 122 h 218"/>
              <a:gd name="T48" fmla="*/ 161 w 217"/>
              <a:gd name="T49" fmla="*/ 105 h 218"/>
              <a:gd name="T50" fmla="*/ 55 w 217"/>
              <a:gd name="T51" fmla="*/ 105 h 218"/>
              <a:gd name="T52" fmla="*/ 38 w 217"/>
              <a:gd name="T53" fmla="*/ 209 h 218"/>
              <a:gd name="T54" fmla="*/ 25 w 217"/>
              <a:gd name="T55" fmla="*/ 209 h 218"/>
              <a:gd name="T56" fmla="*/ 8 w 217"/>
              <a:gd name="T57" fmla="*/ 26 h 218"/>
              <a:gd name="T58" fmla="*/ 25 w 217"/>
              <a:gd name="T59" fmla="*/ 9 h 218"/>
              <a:gd name="T60" fmla="*/ 42 w 217"/>
              <a:gd name="T61" fmla="*/ 56 h 218"/>
              <a:gd name="T62" fmla="*/ 54 w 217"/>
              <a:gd name="T63" fmla="*/ 69 h 218"/>
              <a:gd name="T64" fmla="*/ 160 w 217"/>
              <a:gd name="T65" fmla="*/ 69 h 218"/>
              <a:gd name="T66" fmla="*/ 172 w 217"/>
              <a:gd name="T67" fmla="*/ 10 h 218"/>
              <a:gd name="T68" fmla="*/ 208 w 217"/>
              <a:gd name="T69" fmla="*/ 192 h 218"/>
              <a:gd name="T70" fmla="*/ 155 w 217"/>
              <a:gd name="T71" fmla="*/ 129 h 218"/>
              <a:gd name="T72" fmla="*/ 61 w 217"/>
              <a:gd name="T73" fmla="*/ 140 h 218"/>
              <a:gd name="T74" fmla="*/ 61 w 217"/>
              <a:gd name="T75" fmla="*/ 155 h 218"/>
              <a:gd name="T76" fmla="*/ 155 w 217"/>
              <a:gd name="T77" fmla="*/ 167 h 218"/>
              <a:gd name="T78" fmla="*/ 61 w 217"/>
              <a:gd name="T79" fmla="*/ 155 h 218"/>
              <a:gd name="T80" fmla="*/ 130 w 217"/>
              <a:gd name="T81" fmla="*/ 182 h 218"/>
              <a:gd name="T82" fmla="*/ 61 w 217"/>
              <a:gd name="T83" fmla="*/ 193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7" h="218">
                <a:moveTo>
                  <a:pt x="174" y="0"/>
                </a:moveTo>
                <a:lnTo>
                  <a:pt x="25" y="0"/>
                </a:lnTo>
                <a:lnTo>
                  <a:pt x="25" y="0"/>
                </a:lnTo>
                <a:cubicBezTo>
                  <a:pt x="11" y="0"/>
                  <a:pt x="0" y="11"/>
                  <a:pt x="0" y="26"/>
                </a:cubicBezTo>
                <a:lnTo>
                  <a:pt x="0" y="192"/>
                </a:lnTo>
                <a:lnTo>
                  <a:pt x="0" y="192"/>
                </a:lnTo>
                <a:cubicBezTo>
                  <a:pt x="0" y="206"/>
                  <a:pt x="11" y="217"/>
                  <a:pt x="25" y="217"/>
                </a:cubicBezTo>
                <a:lnTo>
                  <a:pt x="191" y="217"/>
                </a:lnTo>
                <a:lnTo>
                  <a:pt x="191" y="217"/>
                </a:lnTo>
                <a:cubicBezTo>
                  <a:pt x="205" y="217"/>
                  <a:pt x="216" y="206"/>
                  <a:pt x="216" y="192"/>
                </a:cubicBezTo>
                <a:lnTo>
                  <a:pt x="216" y="42"/>
                </a:lnTo>
                <a:lnTo>
                  <a:pt x="174" y="0"/>
                </a:lnTo>
                <a:close/>
                <a:moveTo>
                  <a:pt x="50" y="13"/>
                </a:moveTo>
                <a:lnTo>
                  <a:pt x="68" y="13"/>
                </a:lnTo>
                <a:lnTo>
                  <a:pt x="68" y="56"/>
                </a:lnTo>
                <a:lnTo>
                  <a:pt x="68" y="56"/>
                </a:lnTo>
                <a:cubicBezTo>
                  <a:pt x="68" y="58"/>
                  <a:pt x="68" y="59"/>
                  <a:pt x="69" y="60"/>
                </a:cubicBezTo>
                <a:lnTo>
                  <a:pt x="54" y="60"/>
                </a:lnTo>
                <a:lnTo>
                  <a:pt x="54" y="60"/>
                </a:lnTo>
                <a:cubicBezTo>
                  <a:pt x="52" y="60"/>
                  <a:pt x="50" y="58"/>
                  <a:pt x="50" y="56"/>
                </a:cubicBezTo>
                <a:lnTo>
                  <a:pt x="50" y="13"/>
                </a:lnTo>
                <a:close/>
                <a:moveTo>
                  <a:pt x="157" y="20"/>
                </a:moveTo>
                <a:lnTo>
                  <a:pt x="157" y="53"/>
                </a:lnTo>
                <a:lnTo>
                  <a:pt x="157" y="53"/>
                </a:lnTo>
                <a:cubicBezTo>
                  <a:pt x="157" y="57"/>
                  <a:pt x="154" y="59"/>
                  <a:pt x="152" y="59"/>
                </a:cubicBezTo>
                <a:lnTo>
                  <a:pt x="140" y="59"/>
                </a:lnTo>
                <a:lnTo>
                  <a:pt x="140" y="59"/>
                </a:lnTo>
                <a:cubicBezTo>
                  <a:pt x="137" y="59"/>
                  <a:pt x="134" y="57"/>
                  <a:pt x="134" y="53"/>
                </a:cubicBezTo>
                <a:lnTo>
                  <a:pt x="134" y="20"/>
                </a:lnTo>
                <a:lnTo>
                  <a:pt x="134" y="20"/>
                </a:lnTo>
                <a:cubicBezTo>
                  <a:pt x="134" y="17"/>
                  <a:pt x="137" y="14"/>
                  <a:pt x="140" y="14"/>
                </a:cubicBezTo>
                <a:lnTo>
                  <a:pt x="152" y="14"/>
                </a:lnTo>
                <a:lnTo>
                  <a:pt x="152" y="14"/>
                </a:lnTo>
                <a:cubicBezTo>
                  <a:pt x="154" y="14"/>
                  <a:pt x="157" y="17"/>
                  <a:pt x="157" y="20"/>
                </a:cubicBezTo>
                <a:close/>
                <a:moveTo>
                  <a:pt x="47" y="209"/>
                </a:moveTo>
                <a:lnTo>
                  <a:pt x="47" y="122"/>
                </a:lnTo>
                <a:lnTo>
                  <a:pt x="47" y="122"/>
                </a:lnTo>
                <a:cubicBezTo>
                  <a:pt x="47" y="117"/>
                  <a:pt x="51" y="113"/>
                  <a:pt x="55" y="113"/>
                </a:cubicBezTo>
                <a:lnTo>
                  <a:pt x="161" y="113"/>
                </a:lnTo>
                <a:lnTo>
                  <a:pt x="161" y="113"/>
                </a:lnTo>
                <a:cubicBezTo>
                  <a:pt x="165" y="113"/>
                  <a:pt x="169" y="117"/>
                  <a:pt x="169" y="122"/>
                </a:cubicBezTo>
                <a:lnTo>
                  <a:pt x="169" y="209"/>
                </a:lnTo>
                <a:lnTo>
                  <a:pt x="47" y="209"/>
                </a:lnTo>
                <a:close/>
                <a:moveTo>
                  <a:pt x="208" y="192"/>
                </a:moveTo>
                <a:lnTo>
                  <a:pt x="208" y="192"/>
                </a:lnTo>
                <a:cubicBezTo>
                  <a:pt x="208" y="201"/>
                  <a:pt x="200" y="209"/>
                  <a:pt x="191" y="209"/>
                </a:cubicBezTo>
                <a:lnTo>
                  <a:pt x="177" y="209"/>
                </a:lnTo>
                <a:lnTo>
                  <a:pt x="177" y="122"/>
                </a:lnTo>
                <a:lnTo>
                  <a:pt x="177" y="122"/>
                </a:lnTo>
                <a:cubicBezTo>
                  <a:pt x="177" y="113"/>
                  <a:pt x="170" y="105"/>
                  <a:pt x="161" y="105"/>
                </a:cubicBezTo>
                <a:lnTo>
                  <a:pt x="55" y="105"/>
                </a:lnTo>
                <a:lnTo>
                  <a:pt x="55" y="105"/>
                </a:lnTo>
                <a:cubicBezTo>
                  <a:pt x="46" y="105"/>
                  <a:pt x="38" y="113"/>
                  <a:pt x="38" y="122"/>
                </a:cubicBezTo>
                <a:lnTo>
                  <a:pt x="38" y="209"/>
                </a:lnTo>
                <a:lnTo>
                  <a:pt x="25" y="209"/>
                </a:lnTo>
                <a:lnTo>
                  <a:pt x="25" y="209"/>
                </a:lnTo>
                <a:cubicBezTo>
                  <a:pt x="15" y="209"/>
                  <a:pt x="8" y="201"/>
                  <a:pt x="8" y="192"/>
                </a:cubicBezTo>
                <a:lnTo>
                  <a:pt x="8" y="26"/>
                </a:lnTo>
                <a:lnTo>
                  <a:pt x="8" y="26"/>
                </a:lnTo>
                <a:cubicBezTo>
                  <a:pt x="8" y="16"/>
                  <a:pt x="15" y="9"/>
                  <a:pt x="25" y="9"/>
                </a:cubicBezTo>
                <a:lnTo>
                  <a:pt x="42" y="9"/>
                </a:lnTo>
                <a:lnTo>
                  <a:pt x="42" y="56"/>
                </a:lnTo>
                <a:lnTo>
                  <a:pt x="42" y="56"/>
                </a:lnTo>
                <a:cubicBezTo>
                  <a:pt x="42" y="63"/>
                  <a:pt x="47" y="69"/>
                  <a:pt x="54" y="69"/>
                </a:cubicBezTo>
                <a:lnTo>
                  <a:pt x="160" y="69"/>
                </a:lnTo>
                <a:lnTo>
                  <a:pt x="160" y="69"/>
                </a:lnTo>
                <a:cubicBezTo>
                  <a:pt x="166" y="69"/>
                  <a:pt x="172" y="63"/>
                  <a:pt x="172" y="56"/>
                </a:cubicBezTo>
                <a:lnTo>
                  <a:pt x="172" y="10"/>
                </a:lnTo>
                <a:lnTo>
                  <a:pt x="208" y="46"/>
                </a:lnTo>
                <a:lnTo>
                  <a:pt x="208" y="192"/>
                </a:lnTo>
                <a:close/>
                <a:moveTo>
                  <a:pt x="61" y="129"/>
                </a:moveTo>
                <a:lnTo>
                  <a:pt x="155" y="129"/>
                </a:lnTo>
                <a:lnTo>
                  <a:pt x="155" y="140"/>
                </a:lnTo>
                <a:lnTo>
                  <a:pt x="61" y="140"/>
                </a:lnTo>
                <a:lnTo>
                  <a:pt x="61" y="129"/>
                </a:lnTo>
                <a:close/>
                <a:moveTo>
                  <a:pt x="61" y="155"/>
                </a:moveTo>
                <a:lnTo>
                  <a:pt x="155" y="155"/>
                </a:lnTo>
                <a:lnTo>
                  <a:pt x="155" y="167"/>
                </a:lnTo>
                <a:lnTo>
                  <a:pt x="61" y="167"/>
                </a:lnTo>
                <a:lnTo>
                  <a:pt x="61" y="155"/>
                </a:lnTo>
                <a:close/>
                <a:moveTo>
                  <a:pt x="61" y="182"/>
                </a:moveTo>
                <a:lnTo>
                  <a:pt x="130" y="182"/>
                </a:lnTo>
                <a:lnTo>
                  <a:pt x="130" y="193"/>
                </a:lnTo>
                <a:lnTo>
                  <a:pt x="61" y="193"/>
                </a:lnTo>
                <a:lnTo>
                  <a:pt x="61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" name="Freeform 289"/>
          <p:cNvSpPr>
            <a:spLocks noChangeArrowheads="1"/>
          </p:cNvSpPr>
          <p:nvPr/>
        </p:nvSpPr>
        <p:spPr bwMode="auto">
          <a:xfrm>
            <a:off x="8630548" y="3932361"/>
            <a:ext cx="284283" cy="232069"/>
          </a:xfrm>
          <a:custGeom>
            <a:avLst/>
            <a:gdLst>
              <a:gd name="T0" fmla="*/ 131 w 216"/>
              <a:gd name="T1" fmla="*/ 51 h 178"/>
              <a:gd name="T2" fmla="*/ 84 w 216"/>
              <a:gd name="T3" fmla="*/ 67 h 178"/>
              <a:gd name="T4" fmla="*/ 70 w 216"/>
              <a:gd name="T5" fmla="*/ 51 h 178"/>
              <a:gd name="T6" fmla="*/ 11 w 216"/>
              <a:gd name="T7" fmla="*/ 131 h 178"/>
              <a:gd name="T8" fmla="*/ 34 w 216"/>
              <a:gd name="T9" fmla="*/ 177 h 178"/>
              <a:gd name="T10" fmla="*/ 181 w 216"/>
              <a:gd name="T11" fmla="*/ 177 h 178"/>
              <a:gd name="T12" fmla="*/ 205 w 216"/>
              <a:gd name="T13" fmla="*/ 131 h 178"/>
              <a:gd name="T14" fmla="*/ 193 w 216"/>
              <a:gd name="T15" fmla="*/ 162 h 178"/>
              <a:gd name="T16" fmla="*/ 181 w 216"/>
              <a:gd name="T17" fmla="*/ 169 h 178"/>
              <a:gd name="T18" fmla="*/ 34 w 216"/>
              <a:gd name="T19" fmla="*/ 169 h 178"/>
              <a:gd name="T20" fmla="*/ 23 w 216"/>
              <a:gd name="T21" fmla="*/ 162 h 178"/>
              <a:gd name="T22" fmla="*/ 18 w 216"/>
              <a:gd name="T23" fmla="*/ 135 h 178"/>
              <a:gd name="T24" fmla="*/ 75 w 216"/>
              <a:gd name="T25" fmla="*/ 75 h 178"/>
              <a:gd name="T26" fmla="*/ 140 w 216"/>
              <a:gd name="T27" fmla="*/ 59 h 178"/>
              <a:gd name="T28" fmla="*/ 197 w 216"/>
              <a:gd name="T29" fmla="*/ 135 h 178"/>
              <a:gd name="T30" fmla="*/ 193 w 216"/>
              <a:gd name="T31" fmla="*/ 162 h 178"/>
              <a:gd name="T32" fmla="*/ 215 w 216"/>
              <a:gd name="T33" fmla="*/ 43 h 178"/>
              <a:gd name="T34" fmla="*/ 44 w 216"/>
              <a:gd name="T35" fmla="*/ 0 h 178"/>
              <a:gd name="T36" fmla="*/ 0 w 216"/>
              <a:gd name="T37" fmla="*/ 43 h 178"/>
              <a:gd name="T38" fmla="*/ 0 w 216"/>
              <a:gd name="T39" fmla="*/ 48 h 178"/>
              <a:gd name="T40" fmla="*/ 52 w 216"/>
              <a:gd name="T41" fmla="*/ 61 h 178"/>
              <a:gd name="T42" fmla="*/ 64 w 216"/>
              <a:gd name="T43" fmla="*/ 48 h 178"/>
              <a:gd name="T44" fmla="*/ 64 w 216"/>
              <a:gd name="T45" fmla="*/ 44 h 178"/>
              <a:gd name="T46" fmla="*/ 145 w 216"/>
              <a:gd name="T47" fmla="*/ 39 h 178"/>
              <a:gd name="T48" fmla="*/ 150 w 216"/>
              <a:gd name="T49" fmla="*/ 44 h 178"/>
              <a:gd name="T50" fmla="*/ 150 w 216"/>
              <a:gd name="T51" fmla="*/ 48 h 178"/>
              <a:gd name="T52" fmla="*/ 202 w 216"/>
              <a:gd name="T53" fmla="*/ 61 h 178"/>
              <a:gd name="T54" fmla="*/ 215 w 216"/>
              <a:gd name="T55" fmla="*/ 48 h 178"/>
              <a:gd name="T56" fmla="*/ 202 w 216"/>
              <a:gd name="T57" fmla="*/ 53 h 178"/>
              <a:gd name="T58" fmla="*/ 163 w 216"/>
              <a:gd name="T59" fmla="*/ 53 h 178"/>
              <a:gd name="T60" fmla="*/ 159 w 216"/>
              <a:gd name="T61" fmla="*/ 44 h 178"/>
              <a:gd name="T62" fmla="*/ 145 w 216"/>
              <a:gd name="T63" fmla="*/ 30 h 178"/>
              <a:gd name="T64" fmla="*/ 69 w 216"/>
              <a:gd name="T65" fmla="*/ 30 h 178"/>
              <a:gd name="T66" fmla="*/ 56 w 216"/>
              <a:gd name="T67" fmla="*/ 43 h 178"/>
              <a:gd name="T68" fmla="*/ 56 w 216"/>
              <a:gd name="T69" fmla="*/ 48 h 178"/>
              <a:gd name="T70" fmla="*/ 13 w 216"/>
              <a:gd name="T71" fmla="*/ 53 h 178"/>
              <a:gd name="T72" fmla="*/ 8 w 216"/>
              <a:gd name="T73" fmla="*/ 48 h 178"/>
              <a:gd name="T74" fmla="*/ 8 w 216"/>
              <a:gd name="T75" fmla="*/ 44 h 178"/>
              <a:gd name="T76" fmla="*/ 170 w 216"/>
              <a:gd name="T77" fmla="*/ 9 h 178"/>
              <a:gd name="T78" fmla="*/ 207 w 216"/>
              <a:gd name="T79" fmla="*/ 44 h 178"/>
              <a:gd name="T80" fmla="*/ 207 w 216"/>
              <a:gd name="T81" fmla="*/ 48 h 178"/>
              <a:gd name="T82" fmla="*/ 108 w 216"/>
              <a:gd name="T83" fmla="*/ 84 h 178"/>
              <a:gd name="T84" fmla="*/ 64 w 216"/>
              <a:gd name="T85" fmla="*/ 122 h 178"/>
              <a:gd name="T86" fmla="*/ 108 w 216"/>
              <a:gd name="T87" fmla="*/ 160 h 178"/>
              <a:gd name="T88" fmla="*/ 134 w 216"/>
              <a:gd name="T89" fmla="*/ 153 h 178"/>
              <a:gd name="T90" fmla="*/ 143 w 216"/>
              <a:gd name="T91" fmla="*/ 143 h 178"/>
              <a:gd name="T92" fmla="*/ 150 w 216"/>
              <a:gd name="T93" fmla="*/ 122 h 178"/>
              <a:gd name="T94" fmla="*/ 108 w 216"/>
              <a:gd name="T95" fmla="*/ 84 h 178"/>
              <a:gd name="T96" fmla="*/ 108 w 216"/>
              <a:gd name="T97" fmla="*/ 141 h 178"/>
              <a:gd name="T98" fmla="*/ 97 w 216"/>
              <a:gd name="T99" fmla="*/ 108 h 178"/>
              <a:gd name="T100" fmla="*/ 129 w 216"/>
              <a:gd name="T101" fmla="*/ 12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" h="178">
                <a:moveTo>
                  <a:pt x="145" y="51"/>
                </a:moveTo>
                <a:lnTo>
                  <a:pt x="131" y="51"/>
                </a:lnTo>
                <a:lnTo>
                  <a:pt x="131" y="67"/>
                </a:lnTo>
                <a:lnTo>
                  <a:pt x="84" y="67"/>
                </a:lnTo>
                <a:lnTo>
                  <a:pt x="84" y="51"/>
                </a:lnTo>
                <a:lnTo>
                  <a:pt x="70" y="51"/>
                </a:lnTo>
                <a:lnTo>
                  <a:pt x="70" y="51"/>
                </a:lnTo>
                <a:cubicBezTo>
                  <a:pt x="70" y="51"/>
                  <a:pt x="43" y="107"/>
                  <a:pt x="11" y="131"/>
                </a:cubicBezTo>
                <a:lnTo>
                  <a:pt x="11" y="131"/>
                </a:lnTo>
                <a:cubicBezTo>
                  <a:pt x="3" y="174"/>
                  <a:pt x="34" y="177"/>
                  <a:pt x="34" y="177"/>
                </a:cubicBezTo>
                <a:lnTo>
                  <a:pt x="181" y="177"/>
                </a:lnTo>
                <a:lnTo>
                  <a:pt x="181" y="177"/>
                </a:lnTo>
                <a:cubicBezTo>
                  <a:pt x="181" y="177"/>
                  <a:pt x="212" y="174"/>
                  <a:pt x="205" y="131"/>
                </a:cubicBezTo>
                <a:lnTo>
                  <a:pt x="205" y="131"/>
                </a:lnTo>
                <a:cubicBezTo>
                  <a:pt x="172" y="107"/>
                  <a:pt x="145" y="51"/>
                  <a:pt x="145" y="51"/>
                </a:cubicBezTo>
                <a:close/>
                <a:moveTo>
                  <a:pt x="193" y="162"/>
                </a:moveTo>
                <a:lnTo>
                  <a:pt x="193" y="162"/>
                </a:lnTo>
                <a:cubicBezTo>
                  <a:pt x="190" y="166"/>
                  <a:pt x="185" y="168"/>
                  <a:pt x="181" y="169"/>
                </a:cubicBezTo>
                <a:lnTo>
                  <a:pt x="34" y="169"/>
                </a:lnTo>
                <a:lnTo>
                  <a:pt x="34" y="169"/>
                </a:lnTo>
                <a:cubicBezTo>
                  <a:pt x="30" y="168"/>
                  <a:pt x="26" y="166"/>
                  <a:pt x="23" y="162"/>
                </a:cubicBezTo>
                <a:lnTo>
                  <a:pt x="23" y="162"/>
                </a:lnTo>
                <a:cubicBezTo>
                  <a:pt x="18" y="156"/>
                  <a:pt x="17" y="147"/>
                  <a:pt x="18" y="135"/>
                </a:cubicBezTo>
                <a:lnTo>
                  <a:pt x="18" y="135"/>
                </a:lnTo>
                <a:cubicBezTo>
                  <a:pt x="45" y="114"/>
                  <a:pt x="68" y="74"/>
                  <a:pt x="75" y="59"/>
                </a:cubicBezTo>
                <a:lnTo>
                  <a:pt x="75" y="75"/>
                </a:lnTo>
                <a:lnTo>
                  <a:pt x="140" y="75"/>
                </a:lnTo>
                <a:lnTo>
                  <a:pt x="140" y="59"/>
                </a:lnTo>
                <a:lnTo>
                  <a:pt x="140" y="59"/>
                </a:lnTo>
                <a:cubicBezTo>
                  <a:pt x="147" y="74"/>
                  <a:pt x="170" y="114"/>
                  <a:pt x="197" y="135"/>
                </a:cubicBezTo>
                <a:lnTo>
                  <a:pt x="197" y="135"/>
                </a:lnTo>
                <a:cubicBezTo>
                  <a:pt x="199" y="147"/>
                  <a:pt x="197" y="156"/>
                  <a:pt x="193" y="162"/>
                </a:cubicBezTo>
                <a:close/>
                <a:moveTo>
                  <a:pt x="215" y="43"/>
                </a:moveTo>
                <a:lnTo>
                  <a:pt x="215" y="43"/>
                </a:lnTo>
                <a:cubicBezTo>
                  <a:pt x="214" y="19"/>
                  <a:pt x="194" y="0"/>
                  <a:pt x="170" y="0"/>
                </a:cubicBezTo>
                <a:lnTo>
                  <a:pt x="44" y="0"/>
                </a:lnTo>
                <a:lnTo>
                  <a:pt x="44" y="0"/>
                </a:lnTo>
                <a:cubicBezTo>
                  <a:pt x="21" y="0"/>
                  <a:pt x="1" y="19"/>
                  <a:pt x="0" y="43"/>
                </a:cubicBezTo>
                <a:lnTo>
                  <a:pt x="0" y="48"/>
                </a:lnTo>
                <a:lnTo>
                  <a:pt x="0" y="48"/>
                </a:lnTo>
                <a:cubicBezTo>
                  <a:pt x="0" y="55"/>
                  <a:pt x="6" y="61"/>
                  <a:pt x="13" y="61"/>
                </a:cubicBezTo>
                <a:lnTo>
                  <a:pt x="52" y="61"/>
                </a:lnTo>
                <a:lnTo>
                  <a:pt x="52" y="61"/>
                </a:lnTo>
                <a:cubicBezTo>
                  <a:pt x="59" y="61"/>
                  <a:pt x="64" y="55"/>
                  <a:pt x="64" y="48"/>
                </a:cubicBezTo>
                <a:lnTo>
                  <a:pt x="64" y="44"/>
                </a:lnTo>
                <a:lnTo>
                  <a:pt x="64" y="44"/>
                </a:lnTo>
                <a:cubicBezTo>
                  <a:pt x="64" y="41"/>
                  <a:pt x="67" y="39"/>
                  <a:pt x="69" y="39"/>
                </a:cubicBezTo>
                <a:lnTo>
                  <a:pt x="145" y="39"/>
                </a:lnTo>
                <a:lnTo>
                  <a:pt x="145" y="39"/>
                </a:lnTo>
                <a:cubicBezTo>
                  <a:pt x="148" y="39"/>
                  <a:pt x="150" y="41"/>
                  <a:pt x="150" y="44"/>
                </a:cubicBezTo>
                <a:lnTo>
                  <a:pt x="150" y="48"/>
                </a:lnTo>
                <a:lnTo>
                  <a:pt x="150" y="48"/>
                </a:lnTo>
                <a:cubicBezTo>
                  <a:pt x="150" y="55"/>
                  <a:pt x="156" y="61"/>
                  <a:pt x="163" y="61"/>
                </a:cubicBezTo>
                <a:lnTo>
                  <a:pt x="202" y="61"/>
                </a:lnTo>
                <a:lnTo>
                  <a:pt x="202" y="61"/>
                </a:lnTo>
                <a:cubicBezTo>
                  <a:pt x="210" y="61"/>
                  <a:pt x="215" y="55"/>
                  <a:pt x="215" y="48"/>
                </a:cubicBezTo>
                <a:lnTo>
                  <a:pt x="215" y="43"/>
                </a:lnTo>
                <a:close/>
                <a:moveTo>
                  <a:pt x="202" y="53"/>
                </a:moveTo>
                <a:lnTo>
                  <a:pt x="163" y="53"/>
                </a:lnTo>
                <a:lnTo>
                  <a:pt x="163" y="53"/>
                </a:lnTo>
                <a:cubicBezTo>
                  <a:pt x="161" y="53"/>
                  <a:pt x="159" y="51"/>
                  <a:pt x="159" y="48"/>
                </a:cubicBezTo>
                <a:lnTo>
                  <a:pt x="159" y="44"/>
                </a:lnTo>
                <a:lnTo>
                  <a:pt x="159" y="44"/>
                </a:lnTo>
                <a:cubicBezTo>
                  <a:pt x="159" y="36"/>
                  <a:pt x="153" y="30"/>
                  <a:pt x="145" y="30"/>
                </a:cubicBezTo>
                <a:lnTo>
                  <a:pt x="69" y="30"/>
                </a:lnTo>
                <a:lnTo>
                  <a:pt x="69" y="30"/>
                </a:lnTo>
                <a:cubicBezTo>
                  <a:pt x="62" y="30"/>
                  <a:pt x="56" y="36"/>
                  <a:pt x="56" y="43"/>
                </a:cubicBezTo>
                <a:lnTo>
                  <a:pt x="56" y="43"/>
                </a:lnTo>
                <a:lnTo>
                  <a:pt x="56" y="48"/>
                </a:lnTo>
                <a:lnTo>
                  <a:pt x="56" y="48"/>
                </a:lnTo>
                <a:cubicBezTo>
                  <a:pt x="56" y="51"/>
                  <a:pt x="54" y="53"/>
                  <a:pt x="52" y="53"/>
                </a:cubicBezTo>
                <a:lnTo>
                  <a:pt x="13" y="53"/>
                </a:lnTo>
                <a:lnTo>
                  <a:pt x="13" y="53"/>
                </a:lnTo>
                <a:cubicBezTo>
                  <a:pt x="10" y="53"/>
                  <a:pt x="8" y="51"/>
                  <a:pt x="8" y="48"/>
                </a:cubicBezTo>
                <a:lnTo>
                  <a:pt x="8" y="44"/>
                </a:lnTo>
                <a:lnTo>
                  <a:pt x="8" y="44"/>
                </a:lnTo>
                <a:cubicBezTo>
                  <a:pt x="9" y="24"/>
                  <a:pt x="25" y="9"/>
                  <a:pt x="44" y="9"/>
                </a:cubicBezTo>
                <a:lnTo>
                  <a:pt x="170" y="9"/>
                </a:lnTo>
                <a:lnTo>
                  <a:pt x="170" y="9"/>
                </a:lnTo>
                <a:cubicBezTo>
                  <a:pt x="190" y="9"/>
                  <a:pt x="206" y="24"/>
                  <a:pt x="207" y="44"/>
                </a:cubicBezTo>
                <a:lnTo>
                  <a:pt x="207" y="48"/>
                </a:lnTo>
                <a:lnTo>
                  <a:pt x="207" y="48"/>
                </a:lnTo>
                <a:cubicBezTo>
                  <a:pt x="207" y="51"/>
                  <a:pt x="205" y="53"/>
                  <a:pt x="202" y="53"/>
                </a:cubicBezTo>
                <a:close/>
                <a:moveTo>
                  <a:pt x="108" y="84"/>
                </a:moveTo>
                <a:lnTo>
                  <a:pt x="108" y="84"/>
                </a:lnTo>
                <a:cubicBezTo>
                  <a:pt x="84" y="84"/>
                  <a:pt x="64" y="101"/>
                  <a:pt x="64" y="122"/>
                </a:cubicBezTo>
                <a:lnTo>
                  <a:pt x="64" y="122"/>
                </a:lnTo>
                <a:cubicBezTo>
                  <a:pt x="64" y="143"/>
                  <a:pt x="84" y="160"/>
                  <a:pt x="108" y="160"/>
                </a:cubicBezTo>
                <a:lnTo>
                  <a:pt x="108" y="160"/>
                </a:lnTo>
                <a:cubicBezTo>
                  <a:pt x="117" y="161"/>
                  <a:pt x="126" y="158"/>
                  <a:pt x="134" y="153"/>
                </a:cubicBezTo>
                <a:lnTo>
                  <a:pt x="126" y="138"/>
                </a:lnTo>
                <a:lnTo>
                  <a:pt x="143" y="143"/>
                </a:lnTo>
                <a:lnTo>
                  <a:pt x="143" y="143"/>
                </a:lnTo>
                <a:cubicBezTo>
                  <a:pt x="148" y="137"/>
                  <a:pt x="150" y="130"/>
                  <a:pt x="150" y="122"/>
                </a:cubicBezTo>
                <a:lnTo>
                  <a:pt x="150" y="122"/>
                </a:lnTo>
                <a:cubicBezTo>
                  <a:pt x="150" y="101"/>
                  <a:pt x="131" y="84"/>
                  <a:pt x="108" y="84"/>
                </a:cubicBezTo>
                <a:close/>
                <a:moveTo>
                  <a:pt x="108" y="141"/>
                </a:moveTo>
                <a:lnTo>
                  <a:pt x="108" y="141"/>
                </a:lnTo>
                <a:cubicBezTo>
                  <a:pt x="91" y="139"/>
                  <a:pt x="85" y="119"/>
                  <a:pt x="97" y="108"/>
                </a:cubicBezTo>
                <a:lnTo>
                  <a:pt x="97" y="108"/>
                </a:lnTo>
                <a:cubicBezTo>
                  <a:pt x="109" y="97"/>
                  <a:pt x="129" y="106"/>
                  <a:pt x="129" y="122"/>
                </a:cubicBezTo>
                <a:lnTo>
                  <a:pt x="129" y="122"/>
                </a:lnTo>
                <a:cubicBezTo>
                  <a:pt x="128" y="133"/>
                  <a:pt x="119" y="141"/>
                  <a:pt x="108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" name="Freeform 290"/>
          <p:cNvSpPr>
            <a:spLocks noChangeArrowheads="1"/>
          </p:cNvSpPr>
          <p:nvPr/>
        </p:nvSpPr>
        <p:spPr bwMode="auto">
          <a:xfrm>
            <a:off x="8056175" y="3920757"/>
            <a:ext cx="243673" cy="261076"/>
          </a:xfrm>
          <a:custGeom>
            <a:avLst/>
            <a:gdLst>
              <a:gd name="T0" fmla="*/ 185 w 186"/>
              <a:gd name="T1" fmla="*/ 99 h 200"/>
              <a:gd name="T2" fmla="*/ 160 w 186"/>
              <a:gd name="T3" fmla="*/ 85 h 200"/>
              <a:gd name="T4" fmla="*/ 160 w 186"/>
              <a:gd name="T5" fmla="*/ 36 h 200"/>
              <a:gd name="T6" fmla="*/ 120 w 186"/>
              <a:gd name="T7" fmla="*/ 0 h 200"/>
              <a:gd name="T8" fmla="*/ 80 w 186"/>
              <a:gd name="T9" fmla="*/ 109 h 200"/>
              <a:gd name="T10" fmla="*/ 80 w 186"/>
              <a:gd name="T11" fmla="*/ 163 h 200"/>
              <a:gd name="T12" fmla="*/ 51 w 186"/>
              <a:gd name="T13" fmla="*/ 191 h 200"/>
              <a:gd name="T14" fmla="*/ 21 w 186"/>
              <a:gd name="T15" fmla="*/ 163 h 200"/>
              <a:gd name="T16" fmla="*/ 26 w 186"/>
              <a:gd name="T17" fmla="*/ 62 h 200"/>
              <a:gd name="T18" fmla="*/ 34 w 186"/>
              <a:gd name="T19" fmla="*/ 54 h 200"/>
              <a:gd name="T20" fmla="*/ 29 w 186"/>
              <a:gd name="T21" fmla="*/ 17 h 200"/>
              <a:gd name="T22" fmla="*/ 6 w 186"/>
              <a:gd name="T23" fmla="*/ 3 h 200"/>
              <a:gd name="T24" fmla="*/ 0 w 186"/>
              <a:gd name="T25" fmla="*/ 17 h 200"/>
              <a:gd name="T26" fmla="*/ 0 w 186"/>
              <a:gd name="T27" fmla="*/ 54 h 200"/>
              <a:gd name="T28" fmla="*/ 13 w 186"/>
              <a:gd name="T29" fmla="*/ 62 h 200"/>
              <a:gd name="T30" fmla="*/ 13 w 186"/>
              <a:gd name="T31" fmla="*/ 163 h 200"/>
              <a:gd name="T32" fmla="*/ 51 w 186"/>
              <a:gd name="T33" fmla="*/ 199 h 200"/>
              <a:gd name="T34" fmla="*/ 89 w 186"/>
              <a:gd name="T35" fmla="*/ 106 h 200"/>
              <a:gd name="T36" fmla="*/ 89 w 186"/>
              <a:gd name="T37" fmla="*/ 36 h 200"/>
              <a:gd name="T38" fmla="*/ 120 w 186"/>
              <a:gd name="T39" fmla="*/ 9 h 200"/>
              <a:gd name="T40" fmla="*/ 152 w 186"/>
              <a:gd name="T41" fmla="*/ 36 h 200"/>
              <a:gd name="T42" fmla="*/ 141 w 186"/>
              <a:gd name="T43" fmla="*/ 85 h 200"/>
              <a:gd name="T44" fmla="*/ 127 w 186"/>
              <a:gd name="T45" fmla="*/ 99 h 200"/>
              <a:gd name="T46" fmla="*/ 137 w 186"/>
              <a:gd name="T47" fmla="*/ 163 h 200"/>
              <a:gd name="T48" fmla="*/ 176 w 186"/>
              <a:gd name="T49" fmla="*/ 194 h 200"/>
              <a:gd name="T50" fmla="*/ 185 w 186"/>
              <a:gd name="T51" fmla="*/ 163 h 200"/>
              <a:gd name="T52" fmla="*/ 151 w 186"/>
              <a:gd name="T53" fmla="*/ 185 h 200"/>
              <a:gd name="T54" fmla="*/ 145 w 186"/>
              <a:gd name="T55" fmla="*/ 174 h 200"/>
              <a:gd name="T56" fmla="*/ 151 w 186"/>
              <a:gd name="T57" fmla="*/ 185 h 200"/>
              <a:gd name="T58" fmla="*/ 161 w 186"/>
              <a:gd name="T59" fmla="*/ 185 h 200"/>
              <a:gd name="T60" fmla="*/ 167 w 186"/>
              <a:gd name="T61" fmla="*/ 174 h 200"/>
              <a:gd name="T62" fmla="*/ 177 w 186"/>
              <a:gd name="T63" fmla="*/ 155 h 200"/>
              <a:gd name="T64" fmla="*/ 136 w 186"/>
              <a:gd name="T65" fmla="*/ 99 h 200"/>
              <a:gd name="T66" fmla="*/ 141 w 186"/>
              <a:gd name="T67" fmla="*/ 94 h 200"/>
              <a:gd name="T68" fmla="*/ 171 w 186"/>
              <a:gd name="T69" fmla="*/ 94 h 200"/>
              <a:gd name="T70" fmla="*/ 177 w 186"/>
              <a:gd name="T71" fmla="*/ 15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6" h="200">
                <a:moveTo>
                  <a:pt x="185" y="99"/>
                </a:moveTo>
                <a:lnTo>
                  <a:pt x="185" y="99"/>
                </a:lnTo>
                <a:cubicBezTo>
                  <a:pt x="185" y="92"/>
                  <a:pt x="179" y="85"/>
                  <a:pt x="171" y="85"/>
                </a:cubicBezTo>
                <a:lnTo>
                  <a:pt x="160" y="85"/>
                </a:lnTo>
                <a:lnTo>
                  <a:pt x="160" y="36"/>
                </a:lnTo>
                <a:lnTo>
                  <a:pt x="160" y="36"/>
                </a:lnTo>
                <a:cubicBezTo>
                  <a:pt x="160" y="17"/>
                  <a:pt x="142" y="0"/>
                  <a:pt x="120" y="0"/>
                </a:cubicBezTo>
                <a:lnTo>
                  <a:pt x="120" y="0"/>
                </a:lnTo>
                <a:cubicBezTo>
                  <a:pt x="98" y="0"/>
                  <a:pt x="80" y="17"/>
                  <a:pt x="80" y="36"/>
                </a:cubicBezTo>
                <a:lnTo>
                  <a:pt x="80" y="109"/>
                </a:lnTo>
                <a:lnTo>
                  <a:pt x="80" y="109"/>
                </a:lnTo>
                <a:lnTo>
                  <a:pt x="80" y="163"/>
                </a:lnTo>
                <a:lnTo>
                  <a:pt x="80" y="163"/>
                </a:lnTo>
                <a:cubicBezTo>
                  <a:pt x="79" y="179"/>
                  <a:pt x="66" y="191"/>
                  <a:pt x="51" y="191"/>
                </a:cubicBezTo>
                <a:lnTo>
                  <a:pt x="51" y="191"/>
                </a:lnTo>
                <a:cubicBezTo>
                  <a:pt x="35" y="191"/>
                  <a:pt x="22" y="179"/>
                  <a:pt x="21" y="163"/>
                </a:cubicBezTo>
                <a:lnTo>
                  <a:pt x="21" y="62"/>
                </a:lnTo>
                <a:lnTo>
                  <a:pt x="26" y="62"/>
                </a:lnTo>
                <a:lnTo>
                  <a:pt x="26" y="62"/>
                </a:lnTo>
                <a:cubicBezTo>
                  <a:pt x="31" y="62"/>
                  <a:pt x="34" y="59"/>
                  <a:pt x="34" y="54"/>
                </a:cubicBezTo>
                <a:lnTo>
                  <a:pt x="34" y="17"/>
                </a:lnTo>
                <a:lnTo>
                  <a:pt x="29" y="17"/>
                </a:lnTo>
                <a:lnTo>
                  <a:pt x="29" y="3"/>
                </a:lnTo>
                <a:lnTo>
                  <a:pt x="6" y="3"/>
                </a:lnTo>
                <a:lnTo>
                  <a:pt x="6" y="17"/>
                </a:lnTo>
                <a:lnTo>
                  <a:pt x="0" y="17"/>
                </a:lnTo>
                <a:lnTo>
                  <a:pt x="0" y="54"/>
                </a:lnTo>
                <a:lnTo>
                  <a:pt x="0" y="54"/>
                </a:lnTo>
                <a:cubicBezTo>
                  <a:pt x="0" y="59"/>
                  <a:pt x="4" y="62"/>
                  <a:pt x="8" y="62"/>
                </a:cubicBezTo>
                <a:lnTo>
                  <a:pt x="13" y="62"/>
                </a:lnTo>
                <a:lnTo>
                  <a:pt x="13" y="163"/>
                </a:lnTo>
                <a:lnTo>
                  <a:pt x="13" y="163"/>
                </a:lnTo>
                <a:cubicBezTo>
                  <a:pt x="14" y="183"/>
                  <a:pt x="31" y="199"/>
                  <a:pt x="51" y="199"/>
                </a:cubicBezTo>
                <a:lnTo>
                  <a:pt x="51" y="199"/>
                </a:lnTo>
                <a:cubicBezTo>
                  <a:pt x="71" y="199"/>
                  <a:pt x="88" y="183"/>
                  <a:pt x="89" y="163"/>
                </a:cubicBezTo>
                <a:lnTo>
                  <a:pt x="89" y="106"/>
                </a:lnTo>
                <a:lnTo>
                  <a:pt x="89" y="106"/>
                </a:lnTo>
                <a:lnTo>
                  <a:pt x="89" y="36"/>
                </a:lnTo>
                <a:lnTo>
                  <a:pt x="89" y="36"/>
                </a:lnTo>
                <a:cubicBezTo>
                  <a:pt x="89" y="21"/>
                  <a:pt x="102" y="9"/>
                  <a:pt x="120" y="9"/>
                </a:cubicBezTo>
                <a:lnTo>
                  <a:pt x="120" y="9"/>
                </a:lnTo>
                <a:cubicBezTo>
                  <a:pt x="138" y="9"/>
                  <a:pt x="152" y="21"/>
                  <a:pt x="152" y="36"/>
                </a:cubicBezTo>
                <a:lnTo>
                  <a:pt x="152" y="85"/>
                </a:lnTo>
                <a:lnTo>
                  <a:pt x="141" y="85"/>
                </a:lnTo>
                <a:lnTo>
                  <a:pt x="141" y="85"/>
                </a:lnTo>
                <a:cubicBezTo>
                  <a:pt x="134" y="85"/>
                  <a:pt x="127" y="92"/>
                  <a:pt x="127" y="99"/>
                </a:cubicBezTo>
                <a:lnTo>
                  <a:pt x="127" y="163"/>
                </a:lnTo>
                <a:lnTo>
                  <a:pt x="137" y="163"/>
                </a:lnTo>
                <a:lnTo>
                  <a:pt x="137" y="194"/>
                </a:lnTo>
                <a:lnTo>
                  <a:pt x="176" y="194"/>
                </a:lnTo>
                <a:lnTo>
                  <a:pt x="176" y="163"/>
                </a:lnTo>
                <a:lnTo>
                  <a:pt x="185" y="163"/>
                </a:lnTo>
                <a:lnTo>
                  <a:pt x="185" y="99"/>
                </a:lnTo>
                <a:close/>
                <a:moveTo>
                  <a:pt x="151" y="185"/>
                </a:moveTo>
                <a:lnTo>
                  <a:pt x="145" y="185"/>
                </a:lnTo>
                <a:lnTo>
                  <a:pt x="145" y="174"/>
                </a:lnTo>
                <a:lnTo>
                  <a:pt x="151" y="174"/>
                </a:lnTo>
                <a:lnTo>
                  <a:pt x="151" y="185"/>
                </a:lnTo>
                <a:close/>
                <a:moveTo>
                  <a:pt x="167" y="185"/>
                </a:moveTo>
                <a:lnTo>
                  <a:pt x="161" y="185"/>
                </a:lnTo>
                <a:lnTo>
                  <a:pt x="161" y="174"/>
                </a:lnTo>
                <a:lnTo>
                  <a:pt x="167" y="174"/>
                </a:lnTo>
                <a:lnTo>
                  <a:pt x="167" y="185"/>
                </a:lnTo>
                <a:close/>
                <a:moveTo>
                  <a:pt x="177" y="155"/>
                </a:moveTo>
                <a:lnTo>
                  <a:pt x="136" y="155"/>
                </a:lnTo>
                <a:lnTo>
                  <a:pt x="136" y="99"/>
                </a:lnTo>
                <a:lnTo>
                  <a:pt x="136" y="99"/>
                </a:lnTo>
                <a:cubicBezTo>
                  <a:pt x="136" y="96"/>
                  <a:pt x="138" y="94"/>
                  <a:pt x="141" y="94"/>
                </a:cubicBezTo>
                <a:lnTo>
                  <a:pt x="171" y="94"/>
                </a:lnTo>
                <a:lnTo>
                  <a:pt x="171" y="94"/>
                </a:lnTo>
                <a:cubicBezTo>
                  <a:pt x="174" y="94"/>
                  <a:pt x="177" y="96"/>
                  <a:pt x="177" y="99"/>
                </a:cubicBezTo>
                <a:lnTo>
                  <a:pt x="177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" name="Freeform 291"/>
          <p:cNvSpPr>
            <a:spLocks noChangeArrowheads="1"/>
          </p:cNvSpPr>
          <p:nvPr/>
        </p:nvSpPr>
        <p:spPr bwMode="auto">
          <a:xfrm>
            <a:off x="7446995" y="3903350"/>
            <a:ext cx="266880" cy="284286"/>
          </a:xfrm>
          <a:custGeom>
            <a:avLst/>
            <a:gdLst>
              <a:gd name="T0" fmla="*/ 182 w 204"/>
              <a:gd name="T1" fmla="*/ 186 h 218"/>
              <a:gd name="T2" fmla="*/ 171 w 204"/>
              <a:gd name="T3" fmla="*/ 186 h 218"/>
              <a:gd name="T4" fmla="*/ 115 w 204"/>
              <a:gd name="T5" fmla="*/ 0 h 218"/>
              <a:gd name="T6" fmla="*/ 90 w 204"/>
              <a:gd name="T7" fmla="*/ 0 h 218"/>
              <a:gd name="T8" fmla="*/ 33 w 204"/>
              <a:gd name="T9" fmla="*/ 186 h 218"/>
              <a:gd name="T10" fmla="*/ 21 w 204"/>
              <a:gd name="T11" fmla="*/ 186 h 218"/>
              <a:gd name="T12" fmla="*/ 21 w 204"/>
              <a:gd name="T13" fmla="*/ 186 h 218"/>
              <a:gd name="T14" fmla="*/ 21 w 204"/>
              <a:gd name="T15" fmla="*/ 217 h 218"/>
              <a:gd name="T16" fmla="*/ 182 w 204"/>
              <a:gd name="T17" fmla="*/ 217 h 218"/>
              <a:gd name="T18" fmla="*/ 182 w 204"/>
              <a:gd name="T19" fmla="*/ 217 h 218"/>
              <a:gd name="T20" fmla="*/ 182 w 204"/>
              <a:gd name="T21" fmla="*/ 186 h 218"/>
              <a:gd name="T22" fmla="*/ 144 w 204"/>
              <a:gd name="T23" fmla="*/ 125 h 218"/>
              <a:gd name="T24" fmla="*/ 60 w 204"/>
              <a:gd name="T25" fmla="*/ 125 h 218"/>
              <a:gd name="T26" fmla="*/ 72 w 204"/>
              <a:gd name="T27" fmla="*/ 88 h 218"/>
              <a:gd name="T28" fmla="*/ 132 w 204"/>
              <a:gd name="T29" fmla="*/ 88 h 218"/>
              <a:gd name="T30" fmla="*/ 144 w 204"/>
              <a:gd name="T31" fmla="*/ 125 h 218"/>
              <a:gd name="T32" fmla="*/ 96 w 204"/>
              <a:gd name="T33" fmla="*/ 8 h 218"/>
              <a:gd name="T34" fmla="*/ 109 w 204"/>
              <a:gd name="T35" fmla="*/ 8 h 218"/>
              <a:gd name="T36" fmla="*/ 119 w 204"/>
              <a:gd name="T37" fmla="*/ 42 h 218"/>
              <a:gd name="T38" fmla="*/ 86 w 204"/>
              <a:gd name="T39" fmla="*/ 42 h 218"/>
              <a:gd name="T40" fmla="*/ 96 w 204"/>
              <a:gd name="T41" fmla="*/ 8 h 218"/>
              <a:gd name="T42" fmla="*/ 182 w 204"/>
              <a:gd name="T43" fmla="*/ 209 h 218"/>
              <a:gd name="T44" fmla="*/ 21 w 204"/>
              <a:gd name="T45" fmla="*/ 209 h 218"/>
              <a:gd name="T46" fmla="*/ 21 w 204"/>
              <a:gd name="T47" fmla="*/ 209 h 218"/>
              <a:gd name="T48" fmla="*/ 21 w 204"/>
              <a:gd name="T49" fmla="*/ 194 h 218"/>
              <a:gd name="T50" fmla="*/ 39 w 204"/>
              <a:gd name="T51" fmla="*/ 194 h 218"/>
              <a:gd name="T52" fmla="*/ 46 w 204"/>
              <a:gd name="T53" fmla="*/ 172 h 218"/>
              <a:gd name="T54" fmla="*/ 158 w 204"/>
              <a:gd name="T55" fmla="*/ 172 h 218"/>
              <a:gd name="T56" fmla="*/ 164 w 204"/>
              <a:gd name="T57" fmla="*/ 194 h 218"/>
              <a:gd name="T58" fmla="*/ 182 w 204"/>
              <a:gd name="T59" fmla="*/ 194 h 218"/>
              <a:gd name="T60" fmla="*/ 182 w 204"/>
              <a:gd name="T61" fmla="*/ 194 h 218"/>
              <a:gd name="T62" fmla="*/ 182 w 204"/>
              <a:gd name="T63" fmla="*/ 2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4" h="218">
                <a:moveTo>
                  <a:pt x="182" y="186"/>
                </a:moveTo>
                <a:lnTo>
                  <a:pt x="171" y="186"/>
                </a:lnTo>
                <a:lnTo>
                  <a:pt x="115" y="0"/>
                </a:lnTo>
                <a:lnTo>
                  <a:pt x="90" y="0"/>
                </a:lnTo>
                <a:lnTo>
                  <a:pt x="33" y="186"/>
                </a:lnTo>
                <a:lnTo>
                  <a:pt x="21" y="186"/>
                </a:lnTo>
                <a:lnTo>
                  <a:pt x="21" y="186"/>
                </a:lnTo>
                <a:cubicBezTo>
                  <a:pt x="0" y="186"/>
                  <a:pt x="0" y="217"/>
                  <a:pt x="21" y="217"/>
                </a:cubicBezTo>
                <a:lnTo>
                  <a:pt x="182" y="217"/>
                </a:lnTo>
                <a:lnTo>
                  <a:pt x="182" y="217"/>
                </a:lnTo>
                <a:cubicBezTo>
                  <a:pt x="203" y="217"/>
                  <a:pt x="203" y="186"/>
                  <a:pt x="182" y="186"/>
                </a:cubicBezTo>
                <a:close/>
                <a:moveTo>
                  <a:pt x="144" y="125"/>
                </a:moveTo>
                <a:lnTo>
                  <a:pt x="60" y="125"/>
                </a:lnTo>
                <a:lnTo>
                  <a:pt x="72" y="88"/>
                </a:lnTo>
                <a:lnTo>
                  <a:pt x="132" y="88"/>
                </a:lnTo>
                <a:lnTo>
                  <a:pt x="144" y="125"/>
                </a:lnTo>
                <a:close/>
                <a:moveTo>
                  <a:pt x="96" y="8"/>
                </a:moveTo>
                <a:lnTo>
                  <a:pt x="109" y="8"/>
                </a:lnTo>
                <a:lnTo>
                  <a:pt x="119" y="42"/>
                </a:lnTo>
                <a:lnTo>
                  <a:pt x="86" y="42"/>
                </a:lnTo>
                <a:lnTo>
                  <a:pt x="96" y="8"/>
                </a:lnTo>
                <a:close/>
                <a:moveTo>
                  <a:pt x="182" y="209"/>
                </a:moveTo>
                <a:lnTo>
                  <a:pt x="21" y="209"/>
                </a:lnTo>
                <a:lnTo>
                  <a:pt x="21" y="209"/>
                </a:lnTo>
                <a:cubicBezTo>
                  <a:pt x="12" y="209"/>
                  <a:pt x="12" y="194"/>
                  <a:pt x="21" y="194"/>
                </a:cubicBezTo>
                <a:lnTo>
                  <a:pt x="39" y="194"/>
                </a:lnTo>
                <a:lnTo>
                  <a:pt x="46" y="172"/>
                </a:lnTo>
                <a:lnTo>
                  <a:pt x="158" y="172"/>
                </a:lnTo>
                <a:lnTo>
                  <a:pt x="164" y="194"/>
                </a:lnTo>
                <a:lnTo>
                  <a:pt x="182" y="194"/>
                </a:lnTo>
                <a:lnTo>
                  <a:pt x="182" y="194"/>
                </a:lnTo>
                <a:cubicBezTo>
                  <a:pt x="192" y="194"/>
                  <a:pt x="192" y="209"/>
                  <a:pt x="182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98"/>
          <p:cNvSpPr>
            <a:spLocks noChangeArrowheads="1"/>
          </p:cNvSpPr>
          <p:nvPr/>
        </p:nvSpPr>
        <p:spPr bwMode="auto">
          <a:xfrm>
            <a:off x="9724979" y="2651925"/>
            <a:ext cx="336500" cy="365507"/>
          </a:xfrm>
          <a:custGeom>
            <a:avLst/>
            <a:gdLst>
              <a:gd name="T0" fmla="*/ 145 w 255"/>
              <a:gd name="T1" fmla="*/ 253 h 279"/>
              <a:gd name="T2" fmla="*/ 145 w 255"/>
              <a:gd name="T3" fmla="*/ 253 h 279"/>
              <a:gd name="T4" fmla="*/ 69 w 255"/>
              <a:gd name="T5" fmla="*/ 68 h 279"/>
              <a:gd name="T6" fmla="*/ 69 w 255"/>
              <a:gd name="T7" fmla="*/ 68 h 279"/>
              <a:gd name="T8" fmla="*/ 254 w 255"/>
              <a:gd name="T9" fmla="*/ 145 h 279"/>
              <a:gd name="T10" fmla="*/ 254 w 255"/>
              <a:gd name="T11" fmla="*/ 145 h 279"/>
              <a:gd name="T12" fmla="*/ 145 w 255"/>
              <a:gd name="T13" fmla="*/ 253 h 279"/>
              <a:gd name="T14" fmla="*/ 145 w 255"/>
              <a:gd name="T15" fmla="*/ 45 h 279"/>
              <a:gd name="T16" fmla="*/ 145 w 255"/>
              <a:gd name="T17" fmla="*/ 45 h 279"/>
              <a:gd name="T18" fmla="*/ 75 w 255"/>
              <a:gd name="T19" fmla="*/ 216 h 279"/>
              <a:gd name="T20" fmla="*/ 75 w 255"/>
              <a:gd name="T21" fmla="*/ 216 h 279"/>
              <a:gd name="T22" fmla="*/ 245 w 255"/>
              <a:gd name="T23" fmla="*/ 145 h 279"/>
              <a:gd name="T24" fmla="*/ 245 w 255"/>
              <a:gd name="T25" fmla="*/ 145 h 279"/>
              <a:gd name="T26" fmla="*/ 145 w 255"/>
              <a:gd name="T27" fmla="*/ 45 h 279"/>
              <a:gd name="T28" fmla="*/ 171 w 255"/>
              <a:gd name="T29" fmla="*/ 99 h 279"/>
              <a:gd name="T30" fmla="*/ 171 w 255"/>
              <a:gd name="T31" fmla="*/ 99 h 279"/>
              <a:gd name="T32" fmla="*/ 161 w 255"/>
              <a:gd name="T33" fmla="*/ 121 h 279"/>
              <a:gd name="T34" fmla="*/ 161 w 255"/>
              <a:gd name="T35" fmla="*/ 121 h 279"/>
              <a:gd name="T36" fmla="*/ 183 w 255"/>
              <a:gd name="T37" fmla="*/ 112 h 279"/>
              <a:gd name="T38" fmla="*/ 183 w 255"/>
              <a:gd name="T39" fmla="*/ 112 h 279"/>
              <a:gd name="T40" fmla="*/ 171 w 255"/>
              <a:gd name="T41" fmla="*/ 99 h 279"/>
              <a:gd name="T42" fmla="*/ 118 w 255"/>
              <a:gd name="T43" fmla="*/ 99 h 279"/>
              <a:gd name="T44" fmla="*/ 118 w 255"/>
              <a:gd name="T45" fmla="*/ 99 h 279"/>
              <a:gd name="T46" fmla="*/ 109 w 255"/>
              <a:gd name="T47" fmla="*/ 121 h 279"/>
              <a:gd name="T48" fmla="*/ 109 w 255"/>
              <a:gd name="T49" fmla="*/ 121 h 279"/>
              <a:gd name="T50" fmla="*/ 131 w 255"/>
              <a:gd name="T51" fmla="*/ 112 h 279"/>
              <a:gd name="T52" fmla="*/ 131 w 255"/>
              <a:gd name="T53" fmla="*/ 112 h 279"/>
              <a:gd name="T54" fmla="*/ 118 w 255"/>
              <a:gd name="T55" fmla="*/ 99 h 279"/>
              <a:gd name="T56" fmla="*/ 196 w 255"/>
              <a:gd name="T57" fmla="*/ 167 h 279"/>
              <a:gd name="T58" fmla="*/ 196 w 255"/>
              <a:gd name="T59" fmla="*/ 167 h 279"/>
              <a:gd name="T60" fmla="*/ 166 w 255"/>
              <a:gd name="T61" fmla="*/ 150 h 279"/>
              <a:gd name="T62" fmla="*/ 166 w 255"/>
              <a:gd name="T63" fmla="*/ 150 h 279"/>
              <a:gd name="T64" fmla="*/ 145 w 255"/>
              <a:gd name="T65" fmla="*/ 159 h 279"/>
              <a:gd name="T66" fmla="*/ 145 w 255"/>
              <a:gd name="T67" fmla="*/ 159 h 279"/>
              <a:gd name="T68" fmla="*/ 125 w 255"/>
              <a:gd name="T69" fmla="*/ 150 h 279"/>
              <a:gd name="T70" fmla="*/ 125 w 255"/>
              <a:gd name="T71" fmla="*/ 150 h 279"/>
              <a:gd name="T72" fmla="*/ 95 w 255"/>
              <a:gd name="T73" fmla="*/ 167 h 279"/>
              <a:gd name="T74" fmla="*/ 95 w 255"/>
              <a:gd name="T75" fmla="*/ 167 h 279"/>
              <a:gd name="T76" fmla="*/ 80 w 255"/>
              <a:gd name="T77" fmla="*/ 161 h 279"/>
              <a:gd name="T78" fmla="*/ 80 w 255"/>
              <a:gd name="T79" fmla="*/ 161 h 279"/>
              <a:gd name="T80" fmla="*/ 115 w 255"/>
              <a:gd name="T81" fmla="*/ 189 h 279"/>
              <a:gd name="T82" fmla="*/ 115 w 255"/>
              <a:gd name="T83" fmla="*/ 189 h 279"/>
              <a:gd name="T84" fmla="*/ 145 w 255"/>
              <a:gd name="T85" fmla="*/ 171 h 279"/>
              <a:gd name="T86" fmla="*/ 145 w 255"/>
              <a:gd name="T87" fmla="*/ 171 h 279"/>
              <a:gd name="T88" fmla="*/ 175 w 255"/>
              <a:gd name="T89" fmla="*/ 189 h 279"/>
              <a:gd name="T90" fmla="*/ 175 w 255"/>
              <a:gd name="T91" fmla="*/ 189 h 279"/>
              <a:gd name="T92" fmla="*/ 211 w 255"/>
              <a:gd name="T93" fmla="*/ 161 h 279"/>
              <a:gd name="T94" fmla="*/ 211 w 255"/>
              <a:gd name="T95" fmla="*/ 161 h 279"/>
              <a:gd name="T96" fmla="*/ 196 w 255"/>
              <a:gd name="T97" fmla="*/ 16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5" h="279">
                <a:moveTo>
                  <a:pt x="145" y="253"/>
                </a:moveTo>
                <a:lnTo>
                  <a:pt x="145" y="253"/>
                </a:lnTo>
                <a:cubicBezTo>
                  <a:pt x="49" y="253"/>
                  <a:pt x="0" y="136"/>
                  <a:pt x="69" y="68"/>
                </a:cubicBezTo>
                <a:lnTo>
                  <a:pt x="69" y="68"/>
                </a:lnTo>
                <a:cubicBezTo>
                  <a:pt x="137" y="0"/>
                  <a:pt x="254" y="48"/>
                  <a:pt x="254" y="145"/>
                </a:cubicBezTo>
                <a:lnTo>
                  <a:pt x="254" y="145"/>
                </a:lnTo>
                <a:cubicBezTo>
                  <a:pt x="254" y="205"/>
                  <a:pt x="205" y="253"/>
                  <a:pt x="145" y="253"/>
                </a:cubicBezTo>
                <a:close/>
                <a:moveTo>
                  <a:pt x="145" y="45"/>
                </a:moveTo>
                <a:lnTo>
                  <a:pt x="145" y="45"/>
                </a:lnTo>
                <a:cubicBezTo>
                  <a:pt x="56" y="45"/>
                  <a:pt x="11" y="152"/>
                  <a:pt x="75" y="216"/>
                </a:cubicBezTo>
                <a:lnTo>
                  <a:pt x="75" y="216"/>
                </a:lnTo>
                <a:cubicBezTo>
                  <a:pt x="137" y="278"/>
                  <a:pt x="245" y="234"/>
                  <a:pt x="245" y="145"/>
                </a:cubicBezTo>
                <a:lnTo>
                  <a:pt x="245" y="145"/>
                </a:lnTo>
                <a:cubicBezTo>
                  <a:pt x="245" y="89"/>
                  <a:pt x="201" y="45"/>
                  <a:pt x="145" y="45"/>
                </a:cubicBezTo>
                <a:close/>
                <a:moveTo>
                  <a:pt x="171" y="99"/>
                </a:moveTo>
                <a:lnTo>
                  <a:pt x="171" y="99"/>
                </a:lnTo>
                <a:cubicBezTo>
                  <a:pt x="159" y="99"/>
                  <a:pt x="154" y="113"/>
                  <a:pt x="161" y="121"/>
                </a:cubicBezTo>
                <a:lnTo>
                  <a:pt x="161" y="121"/>
                </a:lnTo>
                <a:cubicBezTo>
                  <a:pt x="169" y="129"/>
                  <a:pt x="183" y="123"/>
                  <a:pt x="183" y="112"/>
                </a:cubicBezTo>
                <a:lnTo>
                  <a:pt x="183" y="112"/>
                </a:lnTo>
                <a:cubicBezTo>
                  <a:pt x="183" y="105"/>
                  <a:pt x="177" y="99"/>
                  <a:pt x="171" y="99"/>
                </a:cubicBezTo>
                <a:close/>
                <a:moveTo>
                  <a:pt x="118" y="99"/>
                </a:moveTo>
                <a:lnTo>
                  <a:pt x="118" y="99"/>
                </a:lnTo>
                <a:cubicBezTo>
                  <a:pt x="107" y="99"/>
                  <a:pt x="101" y="113"/>
                  <a:pt x="109" y="121"/>
                </a:cubicBezTo>
                <a:lnTo>
                  <a:pt x="109" y="121"/>
                </a:lnTo>
                <a:cubicBezTo>
                  <a:pt x="117" y="129"/>
                  <a:pt x="131" y="123"/>
                  <a:pt x="131" y="112"/>
                </a:cubicBezTo>
                <a:lnTo>
                  <a:pt x="131" y="112"/>
                </a:lnTo>
                <a:cubicBezTo>
                  <a:pt x="131" y="105"/>
                  <a:pt x="125" y="99"/>
                  <a:pt x="118" y="99"/>
                </a:cubicBezTo>
                <a:close/>
                <a:moveTo>
                  <a:pt x="196" y="167"/>
                </a:moveTo>
                <a:lnTo>
                  <a:pt x="196" y="167"/>
                </a:lnTo>
                <a:cubicBezTo>
                  <a:pt x="186" y="165"/>
                  <a:pt x="176" y="151"/>
                  <a:pt x="166" y="150"/>
                </a:cubicBezTo>
                <a:lnTo>
                  <a:pt x="166" y="150"/>
                </a:lnTo>
                <a:cubicBezTo>
                  <a:pt x="153" y="148"/>
                  <a:pt x="147" y="154"/>
                  <a:pt x="145" y="159"/>
                </a:cubicBezTo>
                <a:lnTo>
                  <a:pt x="145" y="159"/>
                </a:lnTo>
                <a:cubicBezTo>
                  <a:pt x="143" y="154"/>
                  <a:pt x="137" y="148"/>
                  <a:pt x="125" y="150"/>
                </a:cubicBezTo>
                <a:lnTo>
                  <a:pt x="125" y="150"/>
                </a:lnTo>
                <a:cubicBezTo>
                  <a:pt x="115" y="151"/>
                  <a:pt x="104" y="165"/>
                  <a:pt x="95" y="167"/>
                </a:cubicBezTo>
                <a:lnTo>
                  <a:pt x="95" y="167"/>
                </a:lnTo>
                <a:cubicBezTo>
                  <a:pt x="89" y="168"/>
                  <a:pt x="83" y="166"/>
                  <a:pt x="80" y="161"/>
                </a:cubicBezTo>
                <a:lnTo>
                  <a:pt x="80" y="161"/>
                </a:lnTo>
                <a:cubicBezTo>
                  <a:pt x="80" y="161"/>
                  <a:pt x="87" y="189"/>
                  <a:pt x="115" y="189"/>
                </a:cubicBezTo>
                <a:lnTo>
                  <a:pt x="115" y="189"/>
                </a:lnTo>
                <a:cubicBezTo>
                  <a:pt x="135" y="189"/>
                  <a:pt x="143" y="178"/>
                  <a:pt x="145" y="171"/>
                </a:cubicBezTo>
                <a:lnTo>
                  <a:pt x="145" y="171"/>
                </a:lnTo>
                <a:cubicBezTo>
                  <a:pt x="147" y="178"/>
                  <a:pt x="155" y="189"/>
                  <a:pt x="175" y="189"/>
                </a:cubicBezTo>
                <a:lnTo>
                  <a:pt x="175" y="189"/>
                </a:lnTo>
                <a:cubicBezTo>
                  <a:pt x="203" y="189"/>
                  <a:pt x="211" y="161"/>
                  <a:pt x="211" y="161"/>
                </a:cubicBezTo>
                <a:lnTo>
                  <a:pt x="211" y="161"/>
                </a:lnTo>
                <a:cubicBezTo>
                  <a:pt x="207" y="166"/>
                  <a:pt x="201" y="168"/>
                  <a:pt x="196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105"/>
          <p:cNvSpPr>
            <a:spLocks noChangeArrowheads="1"/>
          </p:cNvSpPr>
          <p:nvPr/>
        </p:nvSpPr>
        <p:spPr bwMode="auto">
          <a:xfrm>
            <a:off x="9161413" y="2651925"/>
            <a:ext cx="336500" cy="365507"/>
          </a:xfrm>
          <a:custGeom>
            <a:avLst/>
            <a:gdLst>
              <a:gd name="T0" fmla="*/ 145 w 255"/>
              <a:gd name="T1" fmla="*/ 25 h 280"/>
              <a:gd name="T2" fmla="*/ 145 w 255"/>
              <a:gd name="T3" fmla="*/ 25 h 280"/>
              <a:gd name="T4" fmla="*/ 69 w 255"/>
              <a:gd name="T5" fmla="*/ 210 h 280"/>
              <a:gd name="T6" fmla="*/ 69 w 255"/>
              <a:gd name="T7" fmla="*/ 210 h 280"/>
              <a:gd name="T8" fmla="*/ 254 w 255"/>
              <a:gd name="T9" fmla="*/ 134 h 280"/>
              <a:gd name="T10" fmla="*/ 254 w 255"/>
              <a:gd name="T11" fmla="*/ 134 h 280"/>
              <a:gd name="T12" fmla="*/ 145 w 255"/>
              <a:gd name="T13" fmla="*/ 25 h 280"/>
              <a:gd name="T14" fmla="*/ 145 w 255"/>
              <a:gd name="T15" fmla="*/ 234 h 280"/>
              <a:gd name="T16" fmla="*/ 145 w 255"/>
              <a:gd name="T17" fmla="*/ 234 h 280"/>
              <a:gd name="T18" fmla="*/ 75 w 255"/>
              <a:gd name="T19" fmla="*/ 63 h 280"/>
              <a:gd name="T20" fmla="*/ 75 w 255"/>
              <a:gd name="T21" fmla="*/ 63 h 280"/>
              <a:gd name="T22" fmla="*/ 245 w 255"/>
              <a:gd name="T23" fmla="*/ 134 h 280"/>
              <a:gd name="T24" fmla="*/ 245 w 255"/>
              <a:gd name="T25" fmla="*/ 134 h 280"/>
              <a:gd name="T26" fmla="*/ 145 w 255"/>
              <a:gd name="T27" fmla="*/ 234 h 280"/>
              <a:gd name="T28" fmla="*/ 225 w 255"/>
              <a:gd name="T29" fmla="*/ 153 h 280"/>
              <a:gd name="T30" fmla="*/ 225 w 255"/>
              <a:gd name="T31" fmla="*/ 153 h 280"/>
              <a:gd name="T32" fmla="*/ 184 w 255"/>
              <a:gd name="T33" fmla="*/ 170 h 280"/>
              <a:gd name="T34" fmla="*/ 184 w 255"/>
              <a:gd name="T35" fmla="*/ 170 h 280"/>
              <a:gd name="T36" fmla="*/ 201 w 255"/>
              <a:gd name="T37" fmla="*/ 129 h 280"/>
              <a:gd name="T38" fmla="*/ 201 w 255"/>
              <a:gd name="T39" fmla="*/ 129 h 280"/>
              <a:gd name="T40" fmla="*/ 225 w 255"/>
              <a:gd name="T41" fmla="*/ 153 h 280"/>
              <a:gd name="T42" fmla="*/ 113 w 255"/>
              <a:gd name="T43" fmla="*/ 153 h 280"/>
              <a:gd name="T44" fmla="*/ 113 w 255"/>
              <a:gd name="T45" fmla="*/ 153 h 280"/>
              <a:gd name="T46" fmla="*/ 72 w 255"/>
              <a:gd name="T47" fmla="*/ 170 h 280"/>
              <a:gd name="T48" fmla="*/ 72 w 255"/>
              <a:gd name="T49" fmla="*/ 170 h 280"/>
              <a:gd name="T50" fmla="*/ 89 w 255"/>
              <a:gd name="T51" fmla="*/ 129 h 280"/>
              <a:gd name="T52" fmla="*/ 89 w 255"/>
              <a:gd name="T53" fmla="*/ 129 h 280"/>
              <a:gd name="T54" fmla="*/ 113 w 255"/>
              <a:gd name="T55" fmla="*/ 153 h 280"/>
              <a:gd name="T56" fmla="*/ 171 w 255"/>
              <a:gd name="T57" fmla="*/ 121 h 280"/>
              <a:gd name="T58" fmla="*/ 171 w 255"/>
              <a:gd name="T59" fmla="*/ 121 h 280"/>
              <a:gd name="T60" fmla="*/ 159 w 255"/>
              <a:gd name="T61" fmla="*/ 108 h 280"/>
              <a:gd name="T62" fmla="*/ 159 w 255"/>
              <a:gd name="T63" fmla="*/ 108 h 280"/>
              <a:gd name="T64" fmla="*/ 159 w 255"/>
              <a:gd name="T65" fmla="*/ 107 h 280"/>
              <a:gd name="T66" fmla="*/ 159 w 255"/>
              <a:gd name="T67" fmla="*/ 107 h 280"/>
              <a:gd name="T68" fmla="*/ 160 w 255"/>
              <a:gd name="T69" fmla="*/ 95 h 280"/>
              <a:gd name="T70" fmla="*/ 204 w 255"/>
              <a:gd name="T71" fmla="*/ 95 h 280"/>
              <a:gd name="T72" fmla="*/ 204 w 255"/>
              <a:gd name="T73" fmla="*/ 95 h 280"/>
              <a:gd name="T74" fmla="*/ 204 w 255"/>
              <a:gd name="T75" fmla="*/ 107 h 280"/>
              <a:gd name="T76" fmla="*/ 183 w 255"/>
              <a:gd name="T77" fmla="*/ 107 h 280"/>
              <a:gd name="T78" fmla="*/ 183 w 255"/>
              <a:gd name="T79" fmla="*/ 107 h 280"/>
              <a:gd name="T80" fmla="*/ 184 w 255"/>
              <a:gd name="T81" fmla="*/ 108 h 280"/>
              <a:gd name="T82" fmla="*/ 184 w 255"/>
              <a:gd name="T83" fmla="*/ 108 h 280"/>
              <a:gd name="T84" fmla="*/ 171 w 255"/>
              <a:gd name="T85" fmla="*/ 121 h 280"/>
              <a:gd name="T86" fmla="*/ 132 w 255"/>
              <a:gd name="T87" fmla="*/ 107 h 280"/>
              <a:gd name="T88" fmla="*/ 132 w 255"/>
              <a:gd name="T89" fmla="*/ 107 h 280"/>
              <a:gd name="T90" fmla="*/ 132 w 255"/>
              <a:gd name="T91" fmla="*/ 108 h 280"/>
              <a:gd name="T92" fmla="*/ 132 w 255"/>
              <a:gd name="T93" fmla="*/ 108 h 280"/>
              <a:gd name="T94" fmla="*/ 107 w 255"/>
              <a:gd name="T95" fmla="*/ 108 h 280"/>
              <a:gd name="T96" fmla="*/ 107 w 255"/>
              <a:gd name="T97" fmla="*/ 108 h 280"/>
              <a:gd name="T98" fmla="*/ 107 w 255"/>
              <a:gd name="T99" fmla="*/ 107 h 280"/>
              <a:gd name="T100" fmla="*/ 86 w 255"/>
              <a:gd name="T101" fmla="*/ 107 h 280"/>
              <a:gd name="T102" fmla="*/ 86 w 255"/>
              <a:gd name="T103" fmla="*/ 107 h 280"/>
              <a:gd name="T104" fmla="*/ 86 w 255"/>
              <a:gd name="T105" fmla="*/ 95 h 280"/>
              <a:gd name="T106" fmla="*/ 131 w 255"/>
              <a:gd name="T107" fmla="*/ 95 h 280"/>
              <a:gd name="T108" fmla="*/ 131 w 255"/>
              <a:gd name="T109" fmla="*/ 95 h 280"/>
              <a:gd name="T110" fmla="*/ 132 w 255"/>
              <a:gd name="T111" fmla="*/ 107 h 280"/>
              <a:gd name="T112" fmla="*/ 158 w 255"/>
              <a:gd name="T113" fmla="*/ 168 h 280"/>
              <a:gd name="T114" fmla="*/ 158 w 255"/>
              <a:gd name="T115" fmla="*/ 168 h 280"/>
              <a:gd name="T116" fmla="*/ 136 w 255"/>
              <a:gd name="T117" fmla="*/ 176 h 280"/>
              <a:gd name="T118" fmla="*/ 136 w 255"/>
              <a:gd name="T119" fmla="*/ 176 h 280"/>
              <a:gd name="T120" fmla="*/ 145 w 255"/>
              <a:gd name="T121" fmla="*/ 155 h 280"/>
              <a:gd name="T122" fmla="*/ 145 w 255"/>
              <a:gd name="T123" fmla="*/ 155 h 280"/>
              <a:gd name="T124" fmla="*/ 158 w 255"/>
              <a:gd name="T125" fmla="*/ 16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5" h="280">
                <a:moveTo>
                  <a:pt x="145" y="25"/>
                </a:moveTo>
                <a:lnTo>
                  <a:pt x="145" y="25"/>
                </a:lnTo>
                <a:cubicBezTo>
                  <a:pt x="49" y="25"/>
                  <a:pt x="0" y="142"/>
                  <a:pt x="69" y="210"/>
                </a:cubicBezTo>
                <a:lnTo>
                  <a:pt x="69" y="210"/>
                </a:lnTo>
                <a:cubicBezTo>
                  <a:pt x="137" y="279"/>
                  <a:pt x="254" y="230"/>
                  <a:pt x="254" y="134"/>
                </a:cubicBezTo>
                <a:lnTo>
                  <a:pt x="254" y="134"/>
                </a:lnTo>
                <a:cubicBezTo>
                  <a:pt x="254" y="74"/>
                  <a:pt x="205" y="25"/>
                  <a:pt x="145" y="25"/>
                </a:cubicBezTo>
                <a:close/>
                <a:moveTo>
                  <a:pt x="145" y="234"/>
                </a:moveTo>
                <a:lnTo>
                  <a:pt x="145" y="234"/>
                </a:lnTo>
                <a:cubicBezTo>
                  <a:pt x="56" y="234"/>
                  <a:pt x="11" y="126"/>
                  <a:pt x="75" y="63"/>
                </a:cubicBezTo>
                <a:lnTo>
                  <a:pt x="75" y="63"/>
                </a:lnTo>
                <a:cubicBezTo>
                  <a:pt x="137" y="0"/>
                  <a:pt x="245" y="44"/>
                  <a:pt x="245" y="134"/>
                </a:cubicBezTo>
                <a:lnTo>
                  <a:pt x="245" y="134"/>
                </a:lnTo>
                <a:cubicBezTo>
                  <a:pt x="245" y="189"/>
                  <a:pt x="201" y="234"/>
                  <a:pt x="145" y="234"/>
                </a:cubicBezTo>
                <a:close/>
                <a:moveTo>
                  <a:pt x="225" y="153"/>
                </a:moveTo>
                <a:lnTo>
                  <a:pt x="225" y="153"/>
                </a:lnTo>
                <a:cubicBezTo>
                  <a:pt x="225" y="175"/>
                  <a:pt x="200" y="186"/>
                  <a:pt x="184" y="170"/>
                </a:cubicBezTo>
                <a:lnTo>
                  <a:pt x="184" y="170"/>
                </a:lnTo>
                <a:cubicBezTo>
                  <a:pt x="169" y="155"/>
                  <a:pt x="180" y="129"/>
                  <a:pt x="201" y="129"/>
                </a:cubicBezTo>
                <a:lnTo>
                  <a:pt x="201" y="129"/>
                </a:lnTo>
                <a:cubicBezTo>
                  <a:pt x="215" y="129"/>
                  <a:pt x="225" y="140"/>
                  <a:pt x="225" y="153"/>
                </a:cubicBezTo>
                <a:close/>
                <a:moveTo>
                  <a:pt x="113" y="153"/>
                </a:moveTo>
                <a:lnTo>
                  <a:pt x="113" y="153"/>
                </a:lnTo>
                <a:cubicBezTo>
                  <a:pt x="113" y="175"/>
                  <a:pt x="87" y="186"/>
                  <a:pt x="72" y="170"/>
                </a:cubicBezTo>
                <a:lnTo>
                  <a:pt x="72" y="170"/>
                </a:lnTo>
                <a:cubicBezTo>
                  <a:pt x="57" y="155"/>
                  <a:pt x="68" y="129"/>
                  <a:pt x="89" y="129"/>
                </a:cubicBezTo>
                <a:lnTo>
                  <a:pt x="89" y="129"/>
                </a:lnTo>
                <a:cubicBezTo>
                  <a:pt x="103" y="129"/>
                  <a:pt x="113" y="140"/>
                  <a:pt x="113" y="153"/>
                </a:cubicBezTo>
                <a:close/>
                <a:moveTo>
                  <a:pt x="171" y="121"/>
                </a:moveTo>
                <a:lnTo>
                  <a:pt x="171" y="121"/>
                </a:lnTo>
                <a:cubicBezTo>
                  <a:pt x="164" y="121"/>
                  <a:pt x="159" y="115"/>
                  <a:pt x="159" y="108"/>
                </a:cubicBezTo>
                <a:lnTo>
                  <a:pt x="159" y="108"/>
                </a:lnTo>
                <a:lnTo>
                  <a:pt x="159" y="107"/>
                </a:lnTo>
                <a:lnTo>
                  <a:pt x="159" y="107"/>
                </a:lnTo>
                <a:cubicBezTo>
                  <a:pt x="151" y="106"/>
                  <a:pt x="152" y="95"/>
                  <a:pt x="160" y="95"/>
                </a:cubicBezTo>
                <a:lnTo>
                  <a:pt x="204" y="95"/>
                </a:lnTo>
                <a:lnTo>
                  <a:pt x="204" y="95"/>
                </a:lnTo>
                <a:cubicBezTo>
                  <a:pt x="212" y="95"/>
                  <a:pt x="212" y="107"/>
                  <a:pt x="204" y="107"/>
                </a:cubicBezTo>
                <a:lnTo>
                  <a:pt x="183" y="107"/>
                </a:lnTo>
                <a:lnTo>
                  <a:pt x="183" y="107"/>
                </a:lnTo>
                <a:cubicBezTo>
                  <a:pt x="183" y="108"/>
                  <a:pt x="184" y="108"/>
                  <a:pt x="184" y="108"/>
                </a:cubicBezTo>
                <a:lnTo>
                  <a:pt x="184" y="108"/>
                </a:lnTo>
                <a:cubicBezTo>
                  <a:pt x="184" y="115"/>
                  <a:pt x="178" y="121"/>
                  <a:pt x="171" y="121"/>
                </a:cubicBezTo>
                <a:close/>
                <a:moveTo>
                  <a:pt x="132" y="107"/>
                </a:moveTo>
                <a:lnTo>
                  <a:pt x="132" y="107"/>
                </a:lnTo>
                <a:lnTo>
                  <a:pt x="132" y="108"/>
                </a:lnTo>
                <a:lnTo>
                  <a:pt x="132" y="108"/>
                </a:lnTo>
                <a:cubicBezTo>
                  <a:pt x="132" y="125"/>
                  <a:pt x="107" y="125"/>
                  <a:pt x="107" y="108"/>
                </a:cubicBezTo>
                <a:lnTo>
                  <a:pt x="107" y="108"/>
                </a:lnTo>
                <a:cubicBezTo>
                  <a:pt x="107" y="108"/>
                  <a:pt x="107" y="108"/>
                  <a:pt x="107" y="107"/>
                </a:cubicBezTo>
                <a:lnTo>
                  <a:pt x="86" y="107"/>
                </a:lnTo>
                <a:lnTo>
                  <a:pt x="86" y="107"/>
                </a:lnTo>
                <a:cubicBezTo>
                  <a:pt x="78" y="107"/>
                  <a:pt x="78" y="95"/>
                  <a:pt x="86" y="95"/>
                </a:cubicBezTo>
                <a:lnTo>
                  <a:pt x="131" y="95"/>
                </a:lnTo>
                <a:lnTo>
                  <a:pt x="131" y="95"/>
                </a:lnTo>
                <a:cubicBezTo>
                  <a:pt x="138" y="95"/>
                  <a:pt x="139" y="106"/>
                  <a:pt x="132" y="107"/>
                </a:cubicBezTo>
                <a:close/>
                <a:moveTo>
                  <a:pt x="158" y="168"/>
                </a:moveTo>
                <a:lnTo>
                  <a:pt x="158" y="168"/>
                </a:lnTo>
                <a:cubicBezTo>
                  <a:pt x="158" y="179"/>
                  <a:pt x="144" y="184"/>
                  <a:pt x="136" y="176"/>
                </a:cubicBezTo>
                <a:lnTo>
                  <a:pt x="136" y="176"/>
                </a:lnTo>
                <a:cubicBezTo>
                  <a:pt x="128" y="169"/>
                  <a:pt x="134" y="155"/>
                  <a:pt x="145" y="155"/>
                </a:cubicBezTo>
                <a:lnTo>
                  <a:pt x="145" y="155"/>
                </a:lnTo>
                <a:cubicBezTo>
                  <a:pt x="152" y="155"/>
                  <a:pt x="158" y="161"/>
                  <a:pt x="15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106"/>
          <p:cNvSpPr>
            <a:spLocks noChangeArrowheads="1"/>
          </p:cNvSpPr>
          <p:nvPr/>
        </p:nvSpPr>
        <p:spPr bwMode="auto">
          <a:xfrm>
            <a:off x="7386887" y="2651925"/>
            <a:ext cx="336500" cy="365507"/>
          </a:xfrm>
          <a:custGeom>
            <a:avLst/>
            <a:gdLst>
              <a:gd name="T0" fmla="*/ 145 w 254"/>
              <a:gd name="T1" fmla="*/ 25 h 280"/>
              <a:gd name="T2" fmla="*/ 145 w 254"/>
              <a:gd name="T3" fmla="*/ 25 h 280"/>
              <a:gd name="T4" fmla="*/ 68 w 254"/>
              <a:gd name="T5" fmla="*/ 210 h 280"/>
              <a:gd name="T6" fmla="*/ 68 w 254"/>
              <a:gd name="T7" fmla="*/ 210 h 280"/>
              <a:gd name="T8" fmla="*/ 253 w 254"/>
              <a:gd name="T9" fmla="*/ 134 h 280"/>
              <a:gd name="T10" fmla="*/ 253 w 254"/>
              <a:gd name="T11" fmla="*/ 134 h 280"/>
              <a:gd name="T12" fmla="*/ 145 w 254"/>
              <a:gd name="T13" fmla="*/ 25 h 280"/>
              <a:gd name="T14" fmla="*/ 145 w 254"/>
              <a:gd name="T15" fmla="*/ 234 h 280"/>
              <a:gd name="T16" fmla="*/ 145 w 254"/>
              <a:gd name="T17" fmla="*/ 234 h 280"/>
              <a:gd name="T18" fmla="*/ 74 w 254"/>
              <a:gd name="T19" fmla="*/ 63 h 280"/>
              <a:gd name="T20" fmla="*/ 74 w 254"/>
              <a:gd name="T21" fmla="*/ 63 h 280"/>
              <a:gd name="T22" fmla="*/ 245 w 254"/>
              <a:gd name="T23" fmla="*/ 134 h 280"/>
              <a:gd name="T24" fmla="*/ 245 w 254"/>
              <a:gd name="T25" fmla="*/ 134 h 280"/>
              <a:gd name="T26" fmla="*/ 145 w 254"/>
              <a:gd name="T27" fmla="*/ 234 h 280"/>
              <a:gd name="T28" fmla="*/ 216 w 254"/>
              <a:gd name="T29" fmla="*/ 145 h 280"/>
              <a:gd name="T30" fmla="*/ 216 w 254"/>
              <a:gd name="T31" fmla="*/ 145 h 280"/>
              <a:gd name="T32" fmla="*/ 146 w 254"/>
              <a:gd name="T33" fmla="*/ 203 h 280"/>
              <a:gd name="T34" fmla="*/ 146 w 254"/>
              <a:gd name="T35" fmla="*/ 203 h 280"/>
              <a:gd name="T36" fmla="*/ 74 w 254"/>
              <a:gd name="T37" fmla="*/ 147 h 280"/>
              <a:gd name="T38" fmla="*/ 74 w 254"/>
              <a:gd name="T39" fmla="*/ 147 h 280"/>
              <a:gd name="T40" fmla="*/ 86 w 254"/>
              <a:gd name="T41" fmla="*/ 144 h 280"/>
              <a:gd name="T42" fmla="*/ 86 w 254"/>
              <a:gd name="T43" fmla="*/ 144 h 280"/>
              <a:gd name="T44" fmla="*/ 146 w 254"/>
              <a:gd name="T45" fmla="*/ 190 h 280"/>
              <a:gd name="T46" fmla="*/ 146 w 254"/>
              <a:gd name="T47" fmla="*/ 190 h 280"/>
              <a:gd name="T48" fmla="*/ 203 w 254"/>
              <a:gd name="T49" fmla="*/ 142 h 280"/>
              <a:gd name="T50" fmla="*/ 203 w 254"/>
              <a:gd name="T51" fmla="*/ 142 h 280"/>
              <a:gd name="T52" fmla="*/ 216 w 254"/>
              <a:gd name="T53" fmla="*/ 145 h 280"/>
              <a:gd name="T54" fmla="*/ 157 w 254"/>
              <a:gd name="T55" fmla="*/ 101 h 280"/>
              <a:gd name="T56" fmla="*/ 157 w 254"/>
              <a:gd name="T57" fmla="*/ 101 h 280"/>
              <a:gd name="T58" fmla="*/ 179 w 254"/>
              <a:gd name="T59" fmla="*/ 92 h 280"/>
              <a:gd name="T60" fmla="*/ 179 w 254"/>
              <a:gd name="T61" fmla="*/ 92 h 280"/>
              <a:gd name="T62" fmla="*/ 170 w 254"/>
              <a:gd name="T63" fmla="*/ 113 h 280"/>
              <a:gd name="T64" fmla="*/ 170 w 254"/>
              <a:gd name="T65" fmla="*/ 113 h 280"/>
              <a:gd name="T66" fmla="*/ 157 w 254"/>
              <a:gd name="T67" fmla="*/ 101 h 280"/>
              <a:gd name="T68" fmla="*/ 105 w 254"/>
              <a:gd name="T69" fmla="*/ 101 h 280"/>
              <a:gd name="T70" fmla="*/ 105 w 254"/>
              <a:gd name="T71" fmla="*/ 101 h 280"/>
              <a:gd name="T72" fmla="*/ 127 w 254"/>
              <a:gd name="T73" fmla="*/ 92 h 280"/>
              <a:gd name="T74" fmla="*/ 127 w 254"/>
              <a:gd name="T75" fmla="*/ 92 h 280"/>
              <a:gd name="T76" fmla="*/ 118 w 254"/>
              <a:gd name="T77" fmla="*/ 113 h 280"/>
              <a:gd name="T78" fmla="*/ 118 w 254"/>
              <a:gd name="T79" fmla="*/ 113 h 280"/>
              <a:gd name="T80" fmla="*/ 105 w 254"/>
              <a:gd name="T81" fmla="*/ 10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4" h="280">
                <a:moveTo>
                  <a:pt x="145" y="25"/>
                </a:moveTo>
                <a:lnTo>
                  <a:pt x="145" y="25"/>
                </a:lnTo>
                <a:cubicBezTo>
                  <a:pt x="48" y="25"/>
                  <a:pt x="0" y="142"/>
                  <a:pt x="68" y="210"/>
                </a:cubicBezTo>
                <a:lnTo>
                  <a:pt x="68" y="210"/>
                </a:lnTo>
                <a:cubicBezTo>
                  <a:pt x="136" y="279"/>
                  <a:pt x="253" y="230"/>
                  <a:pt x="253" y="134"/>
                </a:cubicBezTo>
                <a:lnTo>
                  <a:pt x="253" y="134"/>
                </a:lnTo>
                <a:cubicBezTo>
                  <a:pt x="253" y="74"/>
                  <a:pt x="205" y="25"/>
                  <a:pt x="145" y="25"/>
                </a:cubicBezTo>
                <a:close/>
                <a:moveTo>
                  <a:pt x="145" y="234"/>
                </a:moveTo>
                <a:lnTo>
                  <a:pt x="145" y="234"/>
                </a:lnTo>
                <a:cubicBezTo>
                  <a:pt x="55" y="234"/>
                  <a:pt x="11" y="126"/>
                  <a:pt x="74" y="63"/>
                </a:cubicBezTo>
                <a:lnTo>
                  <a:pt x="74" y="63"/>
                </a:lnTo>
                <a:cubicBezTo>
                  <a:pt x="137" y="0"/>
                  <a:pt x="245" y="44"/>
                  <a:pt x="245" y="134"/>
                </a:cubicBezTo>
                <a:lnTo>
                  <a:pt x="245" y="134"/>
                </a:lnTo>
                <a:cubicBezTo>
                  <a:pt x="245" y="189"/>
                  <a:pt x="200" y="234"/>
                  <a:pt x="145" y="234"/>
                </a:cubicBezTo>
                <a:close/>
                <a:moveTo>
                  <a:pt x="216" y="145"/>
                </a:moveTo>
                <a:lnTo>
                  <a:pt x="216" y="145"/>
                </a:lnTo>
                <a:cubicBezTo>
                  <a:pt x="209" y="178"/>
                  <a:pt x="180" y="202"/>
                  <a:pt x="146" y="203"/>
                </a:cubicBezTo>
                <a:lnTo>
                  <a:pt x="146" y="203"/>
                </a:lnTo>
                <a:cubicBezTo>
                  <a:pt x="112" y="203"/>
                  <a:pt x="82" y="180"/>
                  <a:pt x="74" y="147"/>
                </a:cubicBezTo>
                <a:lnTo>
                  <a:pt x="74" y="147"/>
                </a:lnTo>
                <a:cubicBezTo>
                  <a:pt x="72" y="139"/>
                  <a:pt x="84" y="136"/>
                  <a:pt x="86" y="144"/>
                </a:cubicBezTo>
                <a:lnTo>
                  <a:pt x="86" y="144"/>
                </a:lnTo>
                <a:cubicBezTo>
                  <a:pt x="92" y="171"/>
                  <a:pt x="117" y="191"/>
                  <a:pt x="146" y="190"/>
                </a:cubicBezTo>
                <a:lnTo>
                  <a:pt x="146" y="190"/>
                </a:lnTo>
                <a:cubicBezTo>
                  <a:pt x="174" y="190"/>
                  <a:pt x="198" y="170"/>
                  <a:pt x="203" y="142"/>
                </a:cubicBezTo>
                <a:lnTo>
                  <a:pt x="203" y="142"/>
                </a:lnTo>
                <a:cubicBezTo>
                  <a:pt x="205" y="134"/>
                  <a:pt x="217" y="136"/>
                  <a:pt x="216" y="145"/>
                </a:cubicBezTo>
                <a:close/>
                <a:moveTo>
                  <a:pt x="157" y="101"/>
                </a:moveTo>
                <a:lnTo>
                  <a:pt x="157" y="101"/>
                </a:lnTo>
                <a:cubicBezTo>
                  <a:pt x="157" y="90"/>
                  <a:pt x="171" y="84"/>
                  <a:pt x="179" y="92"/>
                </a:cubicBezTo>
                <a:lnTo>
                  <a:pt x="179" y="92"/>
                </a:lnTo>
                <a:cubicBezTo>
                  <a:pt x="187" y="100"/>
                  <a:pt x="181" y="113"/>
                  <a:pt x="170" y="113"/>
                </a:cubicBezTo>
                <a:lnTo>
                  <a:pt x="170" y="113"/>
                </a:lnTo>
                <a:cubicBezTo>
                  <a:pt x="163" y="113"/>
                  <a:pt x="157" y="108"/>
                  <a:pt x="157" y="101"/>
                </a:cubicBezTo>
                <a:close/>
                <a:moveTo>
                  <a:pt x="105" y="101"/>
                </a:moveTo>
                <a:lnTo>
                  <a:pt x="105" y="101"/>
                </a:lnTo>
                <a:cubicBezTo>
                  <a:pt x="105" y="90"/>
                  <a:pt x="119" y="84"/>
                  <a:pt x="127" y="92"/>
                </a:cubicBezTo>
                <a:lnTo>
                  <a:pt x="127" y="92"/>
                </a:lnTo>
                <a:cubicBezTo>
                  <a:pt x="135" y="100"/>
                  <a:pt x="129" y="113"/>
                  <a:pt x="118" y="113"/>
                </a:cubicBezTo>
                <a:lnTo>
                  <a:pt x="118" y="113"/>
                </a:lnTo>
                <a:cubicBezTo>
                  <a:pt x="111" y="113"/>
                  <a:pt x="105" y="108"/>
                  <a:pt x="105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113"/>
          <p:cNvSpPr>
            <a:spLocks noChangeArrowheads="1"/>
          </p:cNvSpPr>
          <p:nvPr/>
        </p:nvSpPr>
        <p:spPr bwMode="auto">
          <a:xfrm>
            <a:off x="7991769" y="2651925"/>
            <a:ext cx="336500" cy="365507"/>
          </a:xfrm>
          <a:custGeom>
            <a:avLst/>
            <a:gdLst>
              <a:gd name="T0" fmla="*/ 145 w 254"/>
              <a:gd name="T1" fmla="*/ 253 h 280"/>
              <a:gd name="T2" fmla="*/ 145 w 254"/>
              <a:gd name="T3" fmla="*/ 253 h 280"/>
              <a:gd name="T4" fmla="*/ 68 w 254"/>
              <a:gd name="T5" fmla="*/ 68 h 280"/>
              <a:gd name="T6" fmla="*/ 68 w 254"/>
              <a:gd name="T7" fmla="*/ 68 h 280"/>
              <a:gd name="T8" fmla="*/ 253 w 254"/>
              <a:gd name="T9" fmla="*/ 145 h 280"/>
              <a:gd name="T10" fmla="*/ 253 w 254"/>
              <a:gd name="T11" fmla="*/ 145 h 280"/>
              <a:gd name="T12" fmla="*/ 145 w 254"/>
              <a:gd name="T13" fmla="*/ 253 h 280"/>
              <a:gd name="T14" fmla="*/ 145 w 254"/>
              <a:gd name="T15" fmla="*/ 45 h 280"/>
              <a:gd name="T16" fmla="*/ 145 w 254"/>
              <a:gd name="T17" fmla="*/ 45 h 280"/>
              <a:gd name="T18" fmla="*/ 74 w 254"/>
              <a:gd name="T19" fmla="*/ 216 h 280"/>
              <a:gd name="T20" fmla="*/ 74 w 254"/>
              <a:gd name="T21" fmla="*/ 216 h 280"/>
              <a:gd name="T22" fmla="*/ 245 w 254"/>
              <a:gd name="T23" fmla="*/ 145 h 280"/>
              <a:gd name="T24" fmla="*/ 245 w 254"/>
              <a:gd name="T25" fmla="*/ 145 h 280"/>
              <a:gd name="T26" fmla="*/ 145 w 254"/>
              <a:gd name="T27" fmla="*/ 45 h 280"/>
              <a:gd name="T28" fmla="*/ 170 w 254"/>
              <a:gd name="T29" fmla="*/ 100 h 280"/>
              <a:gd name="T30" fmla="*/ 170 w 254"/>
              <a:gd name="T31" fmla="*/ 100 h 280"/>
              <a:gd name="T32" fmla="*/ 161 w 254"/>
              <a:gd name="T33" fmla="*/ 121 h 280"/>
              <a:gd name="T34" fmla="*/ 161 w 254"/>
              <a:gd name="T35" fmla="*/ 121 h 280"/>
              <a:gd name="T36" fmla="*/ 182 w 254"/>
              <a:gd name="T37" fmla="*/ 112 h 280"/>
              <a:gd name="T38" fmla="*/ 182 w 254"/>
              <a:gd name="T39" fmla="*/ 112 h 280"/>
              <a:gd name="T40" fmla="*/ 170 w 254"/>
              <a:gd name="T41" fmla="*/ 100 h 280"/>
              <a:gd name="T42" fmla="*/ 118 w 254"/>
              <a:gd name="T43" fmla="*/ 100 h 280"/>
              <a:gd name="T44" fmla="*/ 118 w 254"/>
              <a:gd name="T45" fmla="*/ 100 h 280"/>
              <a:gd name="T46" fmla="*/ 109 w 254"/>
              <a:gd name="T47" fmla="*/ 121 h 280"/>
              <a:gd name="T48" fmla="*/ 109 w 254"/>
              <a:gd name="T49" fmla="*/ 121 h 280"/>
              <a:gd name="T50" fmla="*/ 130 w 254"/>
              <a:gd name="T51" fmla="*/ 112 h 280"/>
              <a:gd name="T52" fmla="*/ 130 w 254"/>
              <a:gd name="T53" fmla="*/ 112 h 280"/>
              <a:gd name="T54" fmla="*/ 118 w 254"/>
              <a:gd name="T55" fmla="*/ 100 h 280"/>
              <a:gd name="T56" fmla="*/ 100 w 254"/>
              <a:gd name="T57" fmla="*/ 186 h 280"/>
              <a:gd name="T58" fmla="*/ 100 w 254"/>
              <a:gd name="T59" fmla="*/ 186 h 280"/>
              <a:gd name="T60" fmla="*/ 190 w 254"/>
              <a:gd name="T61" fmla="*/ 186 h 280"/>
              <a:gd name="T62" fmla="*/ 190 w 254"/>
              <a:gd name="T63" fmla="*/ 186 h 280"/>
              <a:gd name="T64" fmla="*/ 199 w 254"/>
              <a:gd name="T65" fmla="*/ 177 h 280"/>
              <a:gd name="T66" fmla="*/ 199 w 254"/>
              <a:gd name="T67" fmla="*/ 177 h 280"/>
              <a:gd name="T68" fmla="*/ 91 w 254"/>
              <a:gd name="T69" fmla="*/ 177 h 280"/>
              <a:gd name="T70" fmla="*/ 91 w 254"/>
              <a:gd name="T71" fmla="*/ 177 h 280"/>
              <a:gd name="T72" fmla="*/ 100 w 254"/>
              <a:gd name="T73" fmla="*/ 18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4" h="280">
                <a:moveTo>
                  <a:pt x="145" y="253"/>
                </a:moveTo>
                <a:lnTo>
                  <a:pt x="145" y="253"/>
                </a:lnTo>
                <a:cubicBezTo>
                  <a:pt x="48" y="253"/>
                  <a:pt x="0" y="137"/>
                  <a:pt x="68" y="68"/>
                </a:cubicBezTo>
                <a:lnTo>
                  <a:pt x="68" y="68"/>
                </a:lnTo>
                <a:cubicBezTo>
                  <a:pt x="136" y="0"/>
                  <a:pt x="253" y="49"/>
                  <a:pt x="253" y="145"/>
                </a:cubicBezTo>
                <a:lnTo>
                  <a:pt x="253" y="145"/>
                </a:lnTo>
                <a:cubicBezTo>
                  <a:pt x="253" y="205"/>
                  <a:pt x="205" y="253"/>
                  <a:pt x="145" y="253"/>
                </a:cubicBezTo>
                <a:close/>
                <a:moveTo>
                  <a:pt x="145" y="45"/>
                </a:moveTo>
                <a:lnTo>
                  <a:pt x="145" y="45"/>
                </a:lnTo>
                <a:cubicBezTo>
                  <a:pt x="55" y="45"/>
                  <a:pt x="11" y="153"/>
                  <a:pt x="74" y="216"/>
                </a:cubicBezTo>
                <a:lnTo>
                  <a:pt x="74" y="216"/>
                </a:lnTo>
                <a:cubicBezTo>
                  <a:pt x="137" y="279"/>
                  <a:pt x="245" y="234"/>
                  <a:pt x="245" y="145"/>
                </a:cubicBezTo>
                <a:lnTo>
                  <a:pt x="245" y="145"/>
                </a:lnTo>
                <a:cubicBezTo>
                  <a:pt x="245" y="90"/>
                  <a:pt x="200" y="45"/>
                  <a:pt x="145" y="45"/>
                </a:cubicBezTo>
                <a:close/>
                <a:moveTo>
                  <a:pt x="170" y="100"/>
                </a:moveTo>
                <a:lnTo>
                  <a:pt x="170" y="100"/>
                </a:lnTo>
                <a:cubicBezTo>
                  <a:pt x="159" y="100"/>
                  <a:pt x="153" y="113"/>
                  <a:pt x="161" y="121"/>
                </a:cubicBezTo>
                <a:lnTo>
                  <a:pt x="161" y="121"/>
                </a:lnTo>
                <a:cubicBezTo>
                  <a:pt x="169" y="129"/>
                  <a:pt x="182" y="124"/>
                  <a:pt x="182" y="112"/>
                </a:cubicBezTo>
                <a:lnTo>
                  <a:pt x="182" y="112"/>
                </a:lnTo>
                <a:cubicBezTo>
                  <a:pt x="182" y="105"/>
                  <a:pt x="177" y="100"/>
                  <a:pt x="170" y="100"/>
                </a:cubicBezTo>
                <a:close/>
                <a:moveTo>
                  <a:pt x="118" y="100"/>
                </a:moveTo>
                <a:lnTo>
                  <a:pt x="118" y="100"/>
                </a:lnTo>
                <a:cubicBezTo>
                  <a:pt x="107" y="100"/>
                  <a:pt x="101" y="113"/>
                  <a:pt x="109" y="121"/>
                </a:cubicBezTo>
                <a:lnTo>
                  <a:pt x="109" y="121"/>
                </a:lnTo>
                <a:cubicBezTo>
                  <a:pt x="117" y="129"/>
                  <a:pt x="130" y="124"/>
                  <a:pt x="130" y="112"/>
                </a:cubicBezTo>
                <a:lnTo>
                  <a:pt x="130" y="112"/>
                </a:lnTo>
                <a:cubicBezTo>
                  <a:pt x="130" y="105"/>
                  <a:pt x="125" y="100"/>
                  <a:pt x="118" y="100"/>
                </a:cubicBezTo>
                <a:close/>
                <a:moveTo>
                  <a:pt x="100" y="186"/>
                </a:moveTo>
                <a:lnTo>
                  <a:pt x="100" y="186"/>
                </a:lnTo>
                <a:cubicBezTo>
                  <a:pt x="125" y="163"/>
                  <a:pt x="164" y="163"/>
                  <a:pt x="190" y="186"/>
                </a:cubicBezTo>
                <a:lnTo>
                  <a:pt x="190" y="186"/>
                </a:lnTo>
                <a:cubicBezTo>
                  <a:pt x="196" y="192"/>
                  <a:pt x="205" y="182"/>
                  <a:pt x="199" y="177"/>
                </a:cubicBezTo>
                <a:lnTo>
                  <a:pt x="199" y="177"/>
                </a:lnTo>
                <a:cubicBezTo>
                  <a:pt x="168" y="149"/>
                  <a:pt x="122" y="149"/>
                  <a:pt x="91" y="177"/>
                </a:cubicBezTo>
                <a:lnTo>
                  <a:pt x="91" y="177"/>
                </a:lnTo>
                <a:cubicBezTo>
                  <a:pt x="85" y="182"/>
                  <a:pt x="93" y="192"/>
                  <a:pt x="100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115"/>
          <p:cNvSpPr>
            <a:spLocks noChangeArrowheads="1"/>
          </p:cNvSpPr>
          <p:nvPr/>
        </p:nvSpPr>
        <p:spPr bwMode="auto">
          <a:xfrm>
            <a:off x="8572527" y="2651925"/>
            <a:ext cx="330700" cy="365507"/>
          </a:xfrm>
          <a:custGeom>
            <a:avLst/>
            <a:gdLst>
              <a:gd name="T0" fmla="*/ 145 w 253"/>
              <a:gd name="T1" fmla="*/ 253 h 280"/>
              <a:gd name="T2" fmla="*/ 145 w 253"/>
              <a:gd name="T3" fmla="*/ 253 h 280"/>
              <a:gd name="T4" fmla="*/ 68 w 253"/>
              <a:gd name="T5" fmla="*/ 68 h 280"/>
              <a:gd name="T6" fmla="*/ 68 w 253"/>
              <a:gd name="T7" fmla="*/ 68 h 280"/>
              <a:gd name="T8" fmla="*/ 252 w 253"/>
              <a:gd name="T9" fmla="*/ 145 h 280"/>
              <a:gd name="T10" fmla="*/ 252 w 253"/>
              <a:gd name="T11" fmla="*/ 145 h 280"/>
              <a:gd name="T12" fmla="*/ 145 w 253"/>
              <a:gd name="T13" fmla="*/ 253 h 280"/>
              <a:gd name="T14" fmla="*/ 145 w 253"/>
              <a:gd name="T15" fmla="*/ 45 h 280"/>
              <a:gd name="T16" fmla="*/ 145 w 253"/>
              <a:gd name="T17" fmla="*/ 45 h 280"/>
              <a:gd name="T18" fmla="*/ 74 w 253"/>
              <a:gd name="T19" fmla="*/ 216 h 280"/>
              <a:gd name="T20" fmla="*/ 74 w 253"/>
              <a:gd name="T21" fmla="*/ 216 h 280"/>
              <a:gd name="T22" fmla="*/ 244 w 253"/>
              <a:gd name="T23" fmla="*/ 145 h 280"/>
              <a:gd name="T24" fmla="*/ 244 w 253"/>
              <a:gd name="T25" fmla="*/ 145 h 280"/>
              <a:gd name="T26" fmla="*/ 145 w 253"/>
              <a:gd name="T27" fmla="*/ 45 h 280"/>
              <a:gd name="T28" fmla="*/ 100 w 253"/>
              <a:gd name="T29" fmla="*/ 186 h 280"/>
              <a:gd name="T30" fmla="*/ 100 w 253"/>
              <a:gd name="T31" fmla="*/ 186 h 280"/>
              <a:gd name="T32" fmla="*/ 189 w 253"/>
              <a:gd name="T33" fmla="*/ 186 h 280"/>
              <a:gd name="T34" fmla="*/ 189 w 253"/>
              <a:gd name="T35" fmla="*/ 186 h 280"/>
              <a:gd name="T36" fmla="*/ 198 w 253"/>
              <a:gd name="T37" fmla="*/ 177 h 280"/>
              <a:gd name="T38" fmla="*/ 198 w 253"/>
              <a:gd name="T39" fmla="*/ 177 h 280"/>
              <a:gd name="T40" fmla="*/ 91 w 253"/>
              <a:gd name="T41" fmla="*/ 177 h 280"/>
              <a:gd name="T42" fmla="*/ 91 w 253"/>
              <a:gd name="T43" fmla="*/ 177 h 280"/>
              <a:gd name="T44" fmla="*/ 100 w 253"/>
              <a:gd name="T45" fmla="*/ 186 h 280"/>
              <a:gd name="T46" fmla="*/ 125 w 253"/>
              <a:gd name="T47" fmla="*/ 111 h 280"/>
              <a:gd name="T48" fmla="*/ 125 w 253"/>
              <a:gd name="T49" fmla="*/ 111 h 280"/>
              <a:gd name="T50" fmla="*/ 107 w 253"/>
              <a:gd name="T51" fmla="*/ 125 h 280"/>
              <a:gd name="T52" fmla="*/ 107 w 253"/>
              <a:gd name="T53" fmla="*/ 125 h 280"/>
              <a:gd name="T54" fmla="*/ 130 w 253"/>
              <a:gd name="T55" fmla="*/ 129 h 280"/>
              <a:gd name="T56" fmla="*/ 130 w 253"/>
              <a:gd name="T57" fmla="*/ 129 h 280"/>
              <a:gd name="T58" fmla="*/ 125 w 253"/>
              <a:gd name="T59" fmla="*/ 111 h 280"/>
              <a:gd name="T60" fmla="*/ 138 w 253"/>
              <a:gd name="T61" fmla="*/ 125 h 280"/>
              <a:gd name="T62" fmla="*/ 138 w 253"/>
              <a:gd name="T63" fmla="*/ 125 h 280"/>
              <a:gd name="T64" fmla="*/ 136 w 253"/>
              <a:gd name="T65" fmla="*/ 116 h 280"/>
              <a:gd name="T66" fmla="*/ 97 w 253"/>
              <a:gd name="T67" fmla="*/ 94 h 280"/>
              <a:gd name="T68" fmla="*/ 97 w 253"/>
              <a:gd name="T69" fmla="*/ 94 h 280"/>
              <a:gd name="T70" fmla="*/ 91 w 253"/>
              <a:gd name="T71" fmla="*/ 105 h 280"/>
              <a:gd name="T72" fmla="*/ 129 w 253"/>
              <a:gd name="T73" fmla="*/ 127 h 280"/>
              <a:gd name="T74" fmla="*/ 129 w 253"/>
              <a:gd name="T75" fmla="*/ 127 h 280"/>
              <a:gd name="T76" fmla="*/ 138 w 253"/>
              <a:gd name="T77" fmla="*/ 125 h 280"/>
              <a:gd name="T78" fmla="*/ 159 w 253"/>
              <a:gd name="T79" fmla="*/ 129 h 280"/>
              <a:gd name="T80" fmla="*/ 159 w 253"/>
              <a:gd name="T81" fmla="*/ 129 h 280"/>
              <a:gd name="T82" fmla="*/ 182 w 253"/>
              <a:gd name="T83" fmla="*/ 125 h 280"/>
              <a:gd name="T84" fmla="*/ 182 w 253"/>
              <a:gd name="T85" fmla="*/ 125 h 280"/>
              <a:gd name="T86" fmla="*/ 164 w 253"/>
              <a:gd name="T87" fmla="*/ 111 h 280"/>
              <a:gd name="T88" fmla="*/ 164 w 253"/>
              <a:gd name="T89" fmla="*/ 111 h 280"/>
              <a:gd name="T90" fmla="*/ 159 w 253"/>
              <a:gd name="T91" fmla="*/ 129 h 280"/>
              <a:gd name="T92" fmla="*/ 160 w 253"/>
              <a:gd name="T93" fmla="*/ 127 h 280"/>
              <a:gd name="T94" fmla="*/ 198 w 253"/>
              <a:gd name="T95" fmla="*/ 105 h 280"/>
              <a:gd name="T96" fmla="*/ 198 w 253"/>
              <a:gd name="T97" fmla="*/ 105 h 280"/>
              <a:gd name="T98" fmla="*/ 192 w 253"/>
              <a:gd name="T99" fmla="*/ 94 h 280"/>
              <a:gd name="T100" fmla="*/ 153 w 253"/>
              <a:gd name="T101" fmla="*/ 116 h 280"/>
              <a:gd name="T102" fmla="*/ 153 w 253"/>
              <a:gd name="T103" fmla="*/ 116 h 280"/>
              <a:gd name="T104" fmla="*/ 160 w 253"/>
              <a:gd name="T105" fmla="*/ 12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3" h="280">
                <a:moveTo>
                  <a:pt x="145" y="253"/>
                </a:moveTo>
                <a:lnTo>
                  <a:pt x="145" y="253"/>
                </a:lnTo>
                <a:cubicBezTo>
                  <a:pt x="48" y="253"/>
                  <a:pt x="0" y="137"/>
                  <a:pt x="68" y="68"/>
                </a:cubicBezTo>
                <a:lnTo>
                  <a:pt x="68" y="68"/>
                </a:lnTo>
                <a:cubicBezTo>
                  <a:pt x="136" y="0"/>
                  <a:pt x="252" y="49"/>
                  <a:pt x="252" y="145"/>
                </a:cubicBezTo>
                <a:lnTo>
                  <a:pt x="252" y="145"/>
                </a:lnTo>
                <a:cubicBezTo>
                  <a:pt x="252" y="205"/>
                  <a:pt x="204" y="253"/>
                  <a:pt x="145" y="253"/>
                </a:cubicBezTo>
                <a:close/>
                <a:moveTo>
                  <a:pt x="145" y="45"/>
                </a:moveTo>
                <a:lnTo>
                  <a:pt x="145" y="45"/>
                </a:lnTo>
                <a:cubicBezTo>
                  <a:pt x="56" y="45"/>
                  <a:pt x="11" y="153"/>
                  <a:pt x="74" y="216"/>
                </a:cubicBezTo>
                <a:lnTo>
                  <a:pt x="74" y="216"/>
                </a:lnTo>
                <a:cubicBezTo>
                  <a:pt x="137" y="279"/>
                  <a:pt x="244" y="234"/>
                  <a:pt x="244" y="145"/>
                </a:cubicBezTo>
                <a:lnTo>
                  <a:pt x="244" y="145"/>
                </a:lnTo>
                <a:cubicBezTo>
                  <a:pt x="244" y="90"/>
                  <a:pt x="199" y="45"/>
                  <a:pt x="145" y="45"/>
                </a:cubicBezTo>
                <a:close/>
                <a:moveTo>
                  <a:pt x="100" y="186"/>
                </a:moveTo>
                <a:lnTo>
                  <a:pt x="100" y="186"/>
                </a:lnTo>
                <a:cubicBezTo>
                  <a:pt x="125" y="163"/>
                  <a:pt x="164" y="163"/>
                  <a:pt x="189" y="186"/>
                </a:cubicBezTo>
                <a:lnTo>
                  <a:pt x="189" y="186"/>
                </a:lnTo>
                <a:cubicBezTo>
                  <a:pt x="196" y="192"/>
                  <a:pt x="204" y="182"/>
                  <a:pt x="198" y="177"/>
                </a:cubicBezTo>
                <a:lnTo>
                  <a:pt x="198" y="177"/>
                </a:lnTo>
                <a:cubicBezTo>
                  <a:pt x="167" y="149"/>
                  <a:pt x="122" y="149"/>
                  <a:pt x="91" y="177"/>
                </a:cubicBezTo>
                <a:lnTo>
                  <a:pt x="91" y="177"/>
                </a:lnTo>
                <a:cubicBezTo>
                  <a:pt x="85" y="182"/>
                  <a:pt x="93" y="192"/>
                  <a:pt x="100" y="186"/>
                </a:cubicBezTo>
                <a:close/>
                <a:moveTo>
                  <a:pt x="125" y="111"/>
                </a:moveTo>
                <a:lnTo>
                  <a:pt x="125" y="111"/>
                </a:lnTo>
                <a:cubicBezTo>
                  <a:pt x="115" y="106"/>
                  <a:pt x="104" y="115"/>
                  <a:pt x="107" y="125"/>
                </a:cubicBezTo>
                <a:lnTo>
                  <a:pt x="107" y="125"/>
                </a:lnTo>
                <a:cubicBezTo>
                  <a:pt x="109" y="136"/>
                  <a:pt x="124" y="139"/>
                  <a:pt x="130" y="129"/>
                </a:cubicBezTo>
                <a:lnTo>
                  <a:pt x="130" y="129"/>
                </a:lnTo>
                <a:cubicBezTo>
                  <a:pt x="133" y="123"/>
                  <a:pt x="131" y="115"/>
                  <a:pt x="125" y="111"/>
                </a:cubicBezTo>
                <a:close/>
                <a:moveTo>
                  <a:pt x="138" y="125"/>
                </a:moveTo>
                <a:lnTo>
                  <a:pt x="138" y="125"/>
                </a:lnTo>
                <a:cubicBezTo>
                  <a:pt x="139" y="122"/>
                  <a:pt x="139" y="118"/>
                  <a:pt x="136" y="116"/>
                </a:cubicBezTo>
                <a:lnTo>
                  <a:pt x="97" y="94"/>
                </a:lnTo>
                <a:lnTo>
                  <a:pt x="97" y="94"/>
                </a:lnTo>
                <a:cubicBezTo>
                  <a:pt x="90" y="90"/>
                  <a:pt x="84" y="101"/>
                  <a:pt x="91" y="105"/>
                </a:cubicBezTo>
                <a:lnTo>
                  <a:pt x="129" y="127"/>
                </a:lnTo>
                <a:lnTo>
                  <a:pt x="129" y="127"/>
                </a:lnTo>
                <a:cubicBezTo>
                  <a:pt x="132" y="129"/>
                  <a:pt x="136" y="128"/>
                  <a:pt x="138" y="125"/>
                </a:cubicBezTo>
                <a:close/>
                <a:moveTo>
                  <a:pt x="159" y="129"/>
                </a:moveTo>
                <a:lnTo>
                  <a:pt x="159" y="129"/>
                </a:lnTo>
                <a:cubicBezTo>
                  <a:pt x="165" y="139"/>
                  <a:pt x="180" y="136"/>
                  <a:pt x="182" y="125"/>
                </a:cubicBezTo>
                <a:lnTo>
                  <a:pt x="182" y="125"/>
                </a:lnTo>
                <a:cubicBezTo>
                  <a:pt x="185" y="115"/>
                  <a:pt x="174" y="106"/>
                  <a:pt x="164" y="111"/>
                </a:cubicBezTo>
                <a:lnTo>
                  <a:pt x="164" y="111"/>
                </a:lnTo>
                <a:cubicBezTo>
                  <a:pt x="158" y="115"/>
                  <a:pt x="156" y="123"/>
                  <a:pt x="159" y="129"/>
                </a:cubicBezTo>
                <a:close/>
                <a:moveTo>
                  <a:pt x="160" y="127"/>
                </a:moveTo>
                <a:lnTo>
                  <a:pt x="198" y="105"/>
                </a:lnTo>
                <a:lnTo>
                  <a:pt x="198" y="105"/>
                </a:lnTo>
                <a:cubicBezTo>
                  <a:pt x="205" y="101"/>
                  <a:pt x="199" y="90"/>
                  <a:pt x="192" y="94"/>
                </a:cubicBezTo>
                <a:lnTo>
                  <a:pt x="153" y="116"/>
                </a:lnTo>
                <a:lnTo>
                  <a:pt x="153" y="116"/>
                </a:lnTo>
                <a:cubicBezTo>
                  <a:pt x="148" y="121"/>
                  <a:pt x="153" y="131"/>
                  <a:pt x="16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2"/>
          <p:cNvSpPr>
            <a:spLocks noChangeArrowheads="1"/>
          </p:cNvSpPr>
          <p:nvPr/>
        </p:nvSpPr>
        <p:spPr bwMode="auto">
          <a:xfrm>
            <a:off x="2687483" y="3353578"/>
            <a:ext cx="266880" cy="168252"/>
          </a:xfrm>
          <a:custGeom>
            <a:avLst/>
            <a:gdLst>
              <a:gd name="T0" fmla="*/ 179 w 205"/>
              <a:gd name="T1" fmla="*/ 113 h 126"/>
              <a:gd name="T2" fmla="*/ 179 w 205"/>
              <a:gd name="T3" fmla="*/ 113 h 126"/>
              <a:gd name="T4" fmla="*/ 165 w 205"/>
              <a:gd name="T5" fmla="*/ 108 h 126"/>
              <a:gd name="T6" fmla="*/ 105 w 205"/>
              <a:gd name="T7" fmla="*/ 47 h 126"/>
              <a:gd name="T8" fmla="*/ 45 w 205"/>
              <a:gd name="T9" fmla="*/ 108 h 126"/>
              <a:gd name="T10" fmla="*/ 45 w 205"/>
              <a:gd name="T11" fmla="*/ 108 h 126"/>
              <a:gd name="T12" fmla="*/ 18 w 205"/>
              <a:gd name="T13" fmla="*/ 81 h 126"/>
              <a:gd name="T14" fmla="*/ 92 w 205"/>
              <a:gd name="T15" fmla="*/ 8 h 126"/>
              <a:gd name="T16" fmla="*/ 92 w 205"/>
              <a:gd name="T17" fmla="*/ 8 h 126"/>
              <a:gd name="T18" fmla="*/ 118 w 205"/>
              <a:gd name="T19" fmla="*/ 8 h 126"/>
              <a:gd name="T20" fmla="*/ 192 w 205"/>
              <a:gd name="T21" fmla="*/ 81 h 126"/>
              <a:gd name="T22" fmla="*/ 192 w 205"/>
              <a:gd name="T23" fmla="*/ 81 h 126"/>
              <a:gd name="T24" fmla="*/ 179 w 205"/>
              <a:gd name="T25" fmla="*/ 113 h 126"/>
              <a:gd name="T26" fmla="*/ 105 w 205"/>
              <a:gd name="T27" fmla="*/ 35 h 126"/>
              <a:gd name="T28" fmla="*/ 171 w 205"/>
              <a:gd name="T29" fmla="*/ 102 h 126"/>
              <a:gd name="T30" fmla="*/ 171 w 205"/>
              <a:gd name="T31" fmla="*/ 102 h 126"/>
              <a:gd name="T32" fmla="*/ 186 w 205"/>
              <a:gd name="T33" fmla="*/ 102 h 126"/>
              <a:gd name="T34" fmla="*/ 186 w 205"/>
              <a:gd name="T35" fmla="*/ 102 h 126"/>
              <a:gd name="T36" fmla="*/ 186 w 205"/>
              <a:gd name="T37" fmla="*/ 87 h 126"/>
              <a:gd name="T38" fmla="*/ 112 w 205"/>
              <a:gd name="T39" fmla="*/ 13 h 126"/>
              <a:gd name="T40" fmla="*/ 112 w 205"/>
              <a:gd name="T41" fmla="*/ 13 h 126"/>
              <a:gd name="T42" fmla="*/ 98 w 205"/>
              <a:gd name="T43" fmla="*/ 13 h 126"/>
              <a:gd name="T44" fmla="*/ 24 w 205"/>
              <a:gd name="T45" fmla="*/ 87 h 126"/>
              <a:gd name="T46" fmla="*/ 24 w 205"/>
              <a:gd name="T47" fmla="*/ 87 h 126"/>
              <a:gd name="T48" fmla="*/ 24 w 205"/>
              <a:gd name="T49" fmla="*/ 102 h 126"/>
              <a:gd name="T50" fmla="*/ 24 w 205"/>
              <a:gd name="T51" fmla="*/ 102 h 126"/>
              <a:gd name="T52" fmla="*/ 39 w 205"/>
              <a:gd name="T53" fmla="*/ 102 h 126"/>
              <a:gd name="T54" fmla="*/ 105 w 205"/>
              <a:gd name="T55" fmla="*/ 3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5" h="126">
                <a:moveTo>
                  <a:pt x="179" y="113"/>
                </a:moveTo>
                <a:lnTo>
                  <a:pt x="179" y="113"/>
                </a:lnTo>
                <a:cubicBezTo>
                  <a:pt x="174" y="113"/>
                  <a:pt x="169" y="111"/>
                  <a:pt x="165" y="108"/>
                </a:cubicBezTo>
                <a:lnTo>
                  <a:pt x="105" y="47"/>
                </a:lnTo>
                <a:lnTo>
                  <a:pt x="45" y="108"/>
                </a:lnTo>
                <a:lnTo>
                  <a:pt x="45" y="108"/>
                </a:lnTo>
                <a:cubicBezTo>
                  <a:pt x="27" y="125"/>
                  <a:pt x="0" y="99"/>
                  <a:pt x="18" y="81"/>
                </a:cubicBezTo>
                <a:lnTo>
                  <a:pt x="92" y="8"/>
                </a:lnTo>
                <a:lnTo>
                  <a:pt x="92" y="8"/>
                </a:lnTo>
                <a:cubicBezTo>
                  <a:pt x="99" y="0"/>
                  <a:pt x="111" y="0"/>
                  <a:pt x="118" y="8"/>
                </a:cubicBezTo>
                <a:lnTo>
                  <a:pt x="192" y="81"/>
                </a:lnTo>
                <a:lnTo>
                  <a:pt x="192" y="81"/>
                </a:lnTo>
                <a:cubicBezTo>
                  <a:pt x="204" y="93"/>
                  <a:pt x="195" y="113"/>
                  <a:pt x="179" y="113"/>
                </a:cubicBezTo>
                <a:close/>
                <a:moveTo>
                  <a:pt x="105" y="35"/>
                </a:moveTo>
                <a:lnTo>
                  <a:pt x="171" y="102"/>
                </a:lnTo>
                <a:lnTo>
                  <a:pt x="171" y="102"/>
                </a:lnTo>
                <a:cubicBezTo>
                  <a:pt x="176" y="106"/>
                  <a:pt x="182" y="106"/>
                  <a:pt x="186" y="102"/>
                </a:cubicBezTo>
                <a:lnTo>
                  <a:pt x="186" y="102"/>
                </a:lnTo>
                <a:cubicBezTo>
                  <a:pt x="191" y="98"/>
                  <a:pt x="191" y="91"/>
                  <a:pt x="186" y="87"/>
                </a:cubicBezTo>
                <a:lnTo>
                  <a:pt x="112" y="13"/>
                </a:lnTo>
                <a:lnTo>
                  <a:pt x="112" y="13"/>
                </a:lnTo>
                <a:cubicBezTo>
                  <a:pt x="108" y="9"/>
                  <a:pt x="102" y="10"/>
                  <a:pt x="98" y="13"/>
                </a:cubicBezTo>
                <a:lnTo>
                  <a:pt x="24" y="87"/>
                </a:lnTo>
                <a:lnTo>
                  <a:pt x="24" y="87"/>
                </a:lnTo>
                <a:cubicBezTo>
                  <a:pt x="20" y="91"/>
                  <a:pt x="20" y="98"/>
                  <a:pt x="24" y="102"/>
                </a:cubicBezTo>
                <a:lnTo>
                  <a:pt x="24" y="102"/>
                </a:lnTo>
                <a:cubicBezTo>
                  <a:pt x="28" y="106"/>
                  <a:pt x="35" y="106"/>
                  <a:pt x="39" y="102"/>
                </a:cubicBezTo>
                <a:lnTo>
                  <a:pt x="10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3"/>
          <p:cNvSpPr>
            <a:spLocks noChangeArrowheads="1"/>
          </p:cNvSpPr>
          <p:nvPr/>
        </p:nvSpPr>
        <p:spPr bwMode="auto">
          <a:xfrm>
            <a:off x="5071992" y="3341974"/>
            <a:ext cx="290086" cy="179855"/>
          </a:xfrm>
          <a:custGeom>
            <a:avLst/>
            <a:gdLst>
              <a:gd name="T0" fmla="*/ 80 w 221"/>
              <a:gd name="T1" fmla="*/ 135 h 136"/>
              <a:gd name="T2" fmla="*/ 80 w 221"/>
              <a:gd name="T3" fmla="*/ 135 h 136"/>
              <a:gd name="T4" fmla="*/ 69 w 221"/>
              <a:gd name="T5" fmla="*/ 132 h 136"/>
              <a:gd name="T6" fmla="*/ 9 w 221"/>
              <a:gd name="T7" fmla="*/ 81 h 136"/>
              <a:gd name="T8" fmla="*/ 9 w 221"/>
              <a:gd name="T9" fmla="*/ 81 h 136"/>
              <a:gd name="T10" fmla="*/ 9 w 221"/>
              <a:gd name="T11" fmla="*/ 54 h 136"/>
              <a:gd name="T12" fmla="*/ 69 w 221"/>
              <a:gd name="T13" fmla="*/ 3 h 136"/>
              <a:gd name="T14" fmla="*/ 69 w 221"/>
              <a:gd name="T15" fmla="*/ 3 h 136"/>
              <a:gd name="T16" fmla="*/ 80 w 221"/>
              <a:gd name="T17" fmla="*/ 0 h 136"/>
              <a:gd name="T18" fmla="*/ 80 w 221"/>
              <a:gd name="T19" fmla="*/ 0 h 136"/>
              <a:gd name="T20" fmla="*/ 93 w 221"/>
              <a:gd name="T21" fmla="*/ 15 h 136"/>
              <a:gd name="T22" fmla="*/ 93 w 221"/>
              <a:gd name="T23" fmla="*/ 53 h 136"/>
              <a:gd name="T24" fmla="*/ 201 w 221"/>
              <a:gd name="T25" fmla="*/ 53 h 136"/>
              <a:gd name="T26" fmla="*/ 201 w 221"/>
              <a:gd name="T27" fmla="*/ 53 h 136"/>
              <a:gd name="T28" fmla="*/ 201 w 221"/>
              <a:gd name="T29" fmla="*/ 82 h 136"/>
              <a:gd name="T30" fmla="*/ 93 w 221"/>
              <a:gd name="T31" fmla="*/ 82 h 136"/>
              <a:gd name="T32" fmla="*/ 93 w 221"/>
              <a:gd name="T33" fmla="*/ 120 h 136"/>
              <a:gd name="T34" fmla="*/ 93 w 221"/>
              <a:gd name="T35" fmla="*/ 120 h 136"/>
              <a:gd name="T36" fmla="*/ 80 w 221"/>
              <a:gd name="T37" fmla="*/ 135 h 136"/>
              <a:gd name="T38" fmla="*/ 80 w 221"/>
              <a:gd name="T39" fmla="*/ 8 h 136"/>
              <a:gd name="T40" fmla="*/ 80 w 221"/>
              <a:gd name="T41" fmla="*/ 8 h 136"/>
              <a:gd name="T42" fmla="*/ 75 w 221"/>
              <a:gd name="T43" fmla="*/ 10 h 136"/>
              <a:gd name="T44" fmla="*/ 14 w 221"/>
              <a:gd name="T45" fmla="*/ 60 h 136"/>
              <a:gd name="T46" fmla="*/ 14 w 221"/>
              <a:gd name="T47" fmla="*/ 60 h 136"/>
              <a:gd name="T48" fmla="*/ 14 w 221"/>
              <a:gd name="T49" fmla="*/ 75 h 136"/>
              <a:gd name="T50" fmla="*/ 75 w 221"/>
              <a:gd name="T51" fmla="*/ 125 h 136"/>
              <a:gd name="T52" fmla="*/ 75 w 221"/>
              <a:gd name="T53" fmla="*/ 125 h 136"/>
              <a:gd name="T54" fmla="*/ 80 w 221"/>
              <a:gd name="T55" fmla="*/ 127 h 136"/>
              <a:gd name="T56" fmla="*/ 80 w 221"/>
              <a:gd name="T57" fmla="*/ 127 h 136"/>
              <a:gd name="T58" fmla="*/ 85 w 221"/>
              <a:gd name="T59" fmla="*/ 120 h 136"/>
              <a:gd name="T60" fmla="*/ 85 w 221"/>
              <a:gd name="T61" fmla="*/ 74 h 136"/>
              <a:gd name="T62" fmla="*/ 201 w 221"/>
              <a:gd name="T63" fmla="*/ 74 h 136"/>
              <a:gd name="T64" fmla="*/ 201 w 221"/>
              <a:gd name="T65" fmla="*/ 74 h 136"/>
              <a:gd name="T66" fmla="*/ 201 w 221"/>
              <a:gd name="T67" fmla="*/ 61 h 136"/>
              <a:gd name="T68" fmla="*/ 85 w 221"/>
              <a:gd name="T69" fmla="*/ 61 h 136"/>
              <a:gd name="T70" fmla="*/ 85 w 221"/>
              <a:gd name="T71" fmla="*/ 15 h 136"/>
              <a:gd name="T72" fmla="*/ 85 w 221"/>
              <a:gd name="T73" fmla="*/ 15 h 136"/>
              <a:gd name="T74" fmla="*/ 80 w 221"/>
              <a:gd name="T75" fmla="*/ 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1" h="136">
                <a:moveTo>
                  <a:pt x="80" y="135"/>
                </a:moveTo>
                <a:lnTo>
                  <a:pt x="80" y="135"/>
                </a:lnTo>
                <a:cubicBezTo>
                  <a:pt x="76" y="135"/>
                  <a:pt x="72" y="134"/>
                  <a:pt x="69" y="132"/>
                </a:cubicBezTo>
                <a:lnTo>
                  <a:pt x="9" y="81"/>
                </a:lnTo>
                <a:lnTo>
                  <a:pt x="9" y="81"/>
                </a:lnTo>
                <a:cubicBezTo>
                  <a:pt x="0" y="74"/>
                  <a:pt x="0" y="61"/>
                  <a:pt x="9" y="54"/>
                </a:cubicBezTo>
                <a:lnTo>
                  <a:pt x="69" y="3"/>
                </a:lnTo>
                <a:lnTo>
                  <a:pt x="69" y="3"/>
                </a:lnTo>
                <a:cubicBezTo>
                  <a:pt x="72" y="1"/>
                  <a:pt x="76" y="0"/>
                  <a:pt x="80" y="0"/>
                </a:cubicBezTo>
                <a:lnTo>
                  <a:pt x="80" y="0"/>
                </a:lnTo>
                <a:cubicBezTo>
                  <a:pt x="88" y="0"/>
                  <a:pt x="94" y="7"/>
                  <a:pt x="93" y="15"/>
                </a:cubicBezTo>
                <a:lnTo>
                  <a:pt x="93" y="53"/>
                </a:lnTo>
                <a:lnTo>
                  <a:pt x="201" y="53"/>
                </a:lnTo>
                <a:lnTo>
                  <a:pt x="201" y="53"/>
                </a:lnTo>
                <a:cubicBezTo>
                  <a:pt x="220" y="53"/>
                  <a:pt x="220" y="82"/>
                  <a:pt x="201" y="82"/>
                </a:cubicBezTo>
                <a:lnTo>
                  <a:pt x="93" y="82"/>
                </a:lnTo>
                <a:lnTo>
                  <a:pt x="93" y="120"/>
                </a:lnTo>
                <a:lnTo>
                  <a:pt x="93" y="120"/>
                </a:lnTo>
                <a:cubicBezTo>
                  <a:pt x="94" y="129"/>
                  <a:pt x="88" y="135"/>
                  <a:pt x="80" y="135"/>
                </a:cubicBezTo>
                <a:close/>
                <a:moveTo>
                  <a:pt x="80" y="8"/>
                </a:moveTo>
                <a:lnTo>
                  <a:pt x="80" y="8"/>
                </a:lnTo>
                <a:cubicBezTo>
                  <a:pt x="78" y="8"/>
                  <a:pt x="76" y="9"/>
                  <a:pt x="75" y="10"/>
                </a:cubicBezTo>
                <a:lnTo>
                  <a:pt x="14" y="60"/>
                </a:lnTo>
                <a:lnTo>
                  <a:pt x="14" y="60"/>
                </a:lnTo>
                <a:cubicBezTo>
                  <a:pt x="10" y="64"/>
                  <a:pt x="10" y="71"/>
                  <a:pt x="14" y="75"/>
                </a:cubicBezTo>
                <a:lnTo>
                  <a:pt x="75" y="125"/>
                </a:lnTo>
                <a:lnTo>
                  <a:pt x="75" y="125"/>
                </a:lnTo>
                <a:cubicBezTo>
                  <a:pt x="76" y="126"/>
                  <a:pt x="78" y="127"/>
                  <a:pt x="80" y="127"/>
                </a:cubicBezTo>
                <a:lnTo>
                  <a:pt x="80" y="127"/>
                </a:lnTo>
                <a:cubicBezTo>
                  <a:pt x="82" y="127"/>
                  <a:pt x="85" y="126"/>
                  <a:pt x="85" y="120"/>
                </a:cubicBezTo>
                <a:lnTo>
                  <a:pt x="85" y="74"/>
                </a:lnTo>
                <a:lnTo>
                  <a:pt x="201" y="74"/>
                </a:lnTo>
                <a:lnTo>
                  <a:pt x="201" y="74"/>
                </a:lnTo>
                <a:cubicBezTo>
                  <a:pt x="209" y="74"/>
                  <a:pt x="209" y="61"/>
                  <a:pt x="201" y="61"/>
                </a:cubicBezTo>
                <a:lnTo>
                  <a:pt x="85" y="61"/>
                </a:lnTo>
                <a:lnTo>
                  <a:pt x="85" y="15"/>
                </a:lnTo>
                <a:lnTo>
                  <a:pt x="85" y="15"/>
                </a:lnTo>
                <a:cubicBezTo>
                  <a:pt x="85" y="10"/>
                  <a:pt x="82" y="8"/>
                  <a:pt x="8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4"/>
          <p:cNvSpPr>
            <a:spLocks noChangeArrowheads="1"/>
          </p:cNvSpPr>
          <p:nvPr/>
        </p:nvSpPr>
        <p:spPr bwMode="auto">
          <a:xfrm>
            <a:off x="5721786" y="3283957"/>
            <a:ext cx="179855" cy="290086"/>
          </a:xfrm>
          <a:custGeom>
            <a:avLst/>
            <a:gdLst>
              <a:gd name="T0" fmla="*/ 0 w 137"/>
              <a:gd name="T1" fmla="*/ 79 h 221"/>
              <a:gd name="T2" fmla="*/ 0 w 137"/>
              <a:gd name="T3" fmla="*/ 79 h 221"/>
              <a:gd name="T4" fmla="*/ 4 w 137"/>
              <a:gd name="T5" fmla="*/ 69 h 221"/>
              <a:gd name="T6" fmla="*/ 55 w 137"/>
              <a:gd name="T7" fmla="*/ 9 h 221"/>
              <a:gd name="T8" fmla="*/ 55 w 137"/>
              <a:gd name="T9" fmla="*/ 9 h 221"/>
              <a:gd name="T10" fmla="*/ 82 w 137"/>
              <a:gd name="T11" fmla="*/ 9 h 221"/>
              <a:gd name="T12" fmla="*/ 132 w 137"/>
              <a:gd name="T13" fmla="*/ 69 h 221"/>
              <a:gd name="T14" fmla="*/ 132 w 137"/>
              <a:gd name="T15" fmla="*/ 69 h 221"/>
              <a:gd name="T16" fmla="*/ 136 w 137"/>
              <a:gd name="T17" fmla="*/ 79 h 221"/>
              <a:gd name="T18" fmla="*/ 136 w 137"/>
              <a:gd name="T19" fmla="*/ 79 h 221"/>
              <a:gd name="T20" fmla="*/ 121 w 137"/>
              <a:gd name="T21" fmla="*/ 93 h 221"/>
              <a:gd name="T22" fmla="*/ 83 w 137"/>
              <a:gd name="T23" fmla="*/ 93 h 221"/>
              <a:gd name="T24" fmla="*/ 83 w 137"/>
              <a:gd name="T25" fmla="*/ 200 h 221"/>
              <a:gd name="T26" fmla="*/ 83 w 137"/>
              <a:gd name="T27" fmla="*/ 200 h 221"/>
              <a:gd name="T28" fmla="*/ 54 w 137"/>
              <a:gd name="T29" fmla="*/ 200 h 221"/>
              <a:gd name="T30" fmla="*/ 54 w 137"/>
              <a:gd name="T31" fmla="*/ 93 h 221"/>
              <a:gd name="T32" fmla="*/ 16 w 137"/>
              <a:gd name="T33" fmla="*/ 93 h 221"/>
              <a:gd name="T34" fmla="*/ 16 w 137"/>
              <a:gd name="T35" fmla="*/ 93 h 221"/>
              <a:gd name="T36" fmla="*/ 0 w 137"/>
              <a:gd name="T37" fmla="*/ 79 h 221"/>
              <a:gd name="T38" fmla="*/ 128 w 137"/>
              <a:gd name="T39" fmla="*/ 79 h 221"/>
              <a:gd name="T40" fmla="*/ 128 w 137"/>
              <a:gd name="T41" fmla="*/ 79 h 221"/>
              <a:gd name="T42" fmla="*/ 126 w 137"/>
              <a:gd name="T43" fmla="*/ 74 h 221"/>
              <a:gd name="T44" fmla="*/ 75 w 137"/>
              <a:gd name="T45" fmla="*/ 14 h 221"/>
              <a:gd name="T46" fmla="*/ 75 w 137"/>
              <a:gd name="T47" fmla="*/ 14 h 221"/>
              <a:gd name="T48" fmla="*/ 61 w 137"/>
              <a:gd name="T49" fmla="*/ 14 h 221"/>
              <a:gd name="T50" fmla="*/ 11 w 137"/>
              <a:gd name="T51" fmla="*/ 74 h 221"/>
              <a:gd name="T52" fmla="*/ 11 w 137"/>
              <a:gd name="T53" fmla="*/ 74 h 221"/>
              <a:gd name="T54" fmla="*/ 9 w 137"/>
              <a:gd name="T55" fmla="*/ 79 h 221"/>
              <a:gd name="T56" fmla="*/ 9 w 137"/>
              <a:gd name="T57" fmla="*/ 79 h 221"/>
              <a:gd name="T58" fmla="*/ 16 w 137"/>
              <a:gd name="T59" fmla="*/ 84 h 221"/>
              <a:gd name="T60" fmla="*/ 62 w 137"/>
              <a:gd name="T61" fmla="*/ 84 h 221"/>
              <a:gd name="T62" fmla="*/ 62 w 137"/>
              <a:gd name="T63" fmla="*/ 200 h 221"/>
              <a:gd name="T64" fmla="*/ 62 w 137"/>
              <a:gd name="T65" fmla="*/ 200 h 221"/>
              <a:gd name="T66" fmla="*/ 74 w 137"/>
              <a:gd name="T67" fmla="*/ 200 h 221"/>
              <a:gd name="T68" fmla="*/ 74 w 137"/>
              <a:gd name="T69" fmla="*/ 84 h 221"/>
              <a:gd name="T70" fmla="*/ 121 w 137"/>
              <a:gd name="T71" fmla="*/ 84 h 221"/>
              <a:gd name="T72" fmla="*/ 121 w 137"/>
              <a:gd name="T73" fmla="*/ 84 h 221"/>
              <a:gd name="T74" fmla="*/ 128 w 137"/>
              <a:gd name="T75" fmla="*/ 7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221">
                <a:moveTo>
                  <a:pt x="0" y="79"/>
                </a:moveTo>
                <a:lnTo>
                  <a:pt x="0" y="79"/>
                </a:lnTo>
                <a:cubicBezTo>
                  <a:pt x="0" y="75"/>
                  <a:pt x="2" y="72"/>
                  <a:pt x="4" y="69"/>
                </a:cubicBezTo>
                <a:lnTo>
                  <a:pt x="55" y="9"/>
                </a:lnTo>
                <a:lnTo>
                  <a:pt x="55" y="9"/>
                </a:lnTo>
                <a:cubicBezTo>
                  <a:pt x="62" y="0"/>
                  <a:pt x="75" y="0"/>
                  <a:pt x="82" y="9"/>
                </a:cubicBezTo>
                <a:lnTo>
                  <a:pt x="132" y="69"/>
                </a:lnTo>
                <a:lnTo>
                  <a:pt x="132" y="69"/>
                </a:lnTo>
                <a:cubicBezTo>
                  <a:pt x="135" y="72"/>
                  <a:pt x="136" y="75"/>
                  <a:pt x="136" y="79"/>
                </a:cubicBezTo>
                <a:lnTo>
                  <a:pt x="136" y="79"/>
                </a:lnTo>
                <a:cubicBezTo>
                  <a:pt x="136" y="87"/>
                  <a:pt x="129" y="93"/>
                  <a:pt x="121" y="93"/>
                </a:cubicBezTo>
                <a:lnTo>
                  <a:pt x="83" y="93"/>
                </a:lnTo>
                <a:lnTo>
                  <a:pt x="83" y="200"/>
                </a:lnTo>
                <a:lnTo>
                  <a:pt x="83" y="200"/>
                </a:lnTo>
                <a:cubicBezTo>
                  <a:pt x="83" y="220"/>
                  <a:pt x="54" y="220"/>
                  <a:pt x="54" y="200"/>
                </a:cubicBezTo>
                <a:lnTo>
                  <a:pt x="54" y="93"/>
                </a:lnTo>
                <a:lnTo>
                  <a:pt x="16" y="93"/>
                </a:lnTo>
                <a:lnTo>
                  <a:pt x="16" y="93"/>
                </a:lnTo>
                <a:cubicBezTo>
                  <a:pt x="8" y="93"/>
                  <a:pt x="1" y="87"/>
                  <a:pt x="0" y="79"/>
                </a:cubicBezTo>
                <a:close/>
                <a:moveTo>
                  <a:pt x="128" y="79"/>
                </a:moveTo>
                <a:lnTo>
                  <a:pt x="128" y="79"/>
                </a:lnTo>
                <a:cubicBezTo>
                  <a:pt x="128" y="77"/>
                  <a:pt x="127" y="76"/>
                  <a:pt x="126" y="74"/>
                </a:cubicBezTo>
                <a:lnTo>
                  <a:pt x="75" y="14"/>
                </a:lnTo>
                <a:lnTo>
                  <a:pt x="75" y="14"/>
                </a:lnTo>
                <a:cubicBezTo>
                  <a:pt x="72" y="9"/>
                  <a:pt x="65" y="9"/>
                  <a:pt x="61" y="14"/>
                </a:cubicBezTo>
                <a:lnTo>
                  <a:pt x="11" y="74"/>
                </a:lnTo>
                <a:lnTo>
                  <a:pt x="11" y="74"/>
                </a:lnTo>
                <a:cubicBezTo>
                  <a:pt x="10" y="76"/>
                  <a:pt x="9" y="77"/>
                  <a:pt x="9" y="79"/>
                </a:cubicBezTo>
                <a:lnTo>
                  <a:pt x="9" y="79"/>
                </a:lnTo>
                <a:cubicBezTo>
                  <a:pt x="9" y="82"/>
                  <a:pt x="10" y="84"/>
                  <a:pt x="16" y="84"/>
                </a:cubicBezTo>
                <a:lnTo>
                  <a:pt x="62" y="84"/>
                </a:lnTo>
                <a:lnTo>
                  <a:pt x="62" y="200"/>
                </a:lnTo>
                <a:lnTo>
                  <a:pt x="62" y="200"/>
                </a:lnTo>
                <a:cubicBezTo>
                  <a:pt x="62" y="209"/>
                  <a:pt x="74" y="209"/>
                  <a:pt x="74" y="200"/>
                </a:cubicBezTo>
                <a:lnTo>
                  <a:pt x="74" y="84"/>
                </a:lnTo>
                <a:lnTo>
                  <a:pt x="121" y="84"/>
                </a:lnTo>
                <a:lnTo>
                  <a:pt x="121" y="84"/>
                </a:lnTo>
                <a:cubicBezTo>
                  <a:pt x="126" y="84"/>
                  <a:pt x="128" y="82"/>
                  <a:pt x="128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5"/>
          <p:cNvSpPr>
            <a:spLocks noChangeArrowheads="1"/>
          </p:cNvSpPr>
          <p:nvPr/>
        </p:nvSpPr>
        <p:spPr bwMode="auto">
          <a:xfrm>
            <a:off x="2095706" y="3341974"/>
            <a:ext cx="278483" cy="162448"/>
          </a:xfrm>
          <a:custGeom>
            <a:avLst/>
            <a:gdLst>
              <a:gd name="T0" fmla="*/ 105 w 210"/>
              <a:gd name="T1" fmla="*/ 123 h 124"/>
              <a:gd name="T2" fmla="*/ 105 w 210"/>
              <a:gd name="T3" fmla="*/ 123 h 124"/>
              <a:gd name="T4" fmla="*/ 92 w 210"/>
              <a:gd name="T5" fmla="*/ 118 h 124"/>
              <a:gd name="T6" fmla="*/ 18 w 210"/>
              <a:gd name="T7" fmla="*/ 44 h 124"/>
              <a:gd name="T8" fmla="*/ 18 w 210"/>
              <a:gd name="T9" fmla="*/ 44 h 124"/>
              <a:gd name="T10" fmla="*/ 45 w 210"/>
              <a:gd name="T11" fmla="*/ 18 h 124"/>
              <a:gd name="T12" fmla="*/ 105 w 210"/>
              <a:gd name="T13" fmla="*/ 78 h 124"/>
              <a:gd name="T14" fmla="*/ 165 w 210"/>
              <a:gd name="T15" fmla="*/ 18 h 124"/>
              <a:gd name="T16" fmla="*/ 165 w 210"/>
              <a:gd name="T17" fmla="*/ 18 h 124"/>
              <a:gd name="T18" fmla="*/ 192 w 210"/>
              <a:gd name="T19" fmla="*/ 44 h 124"/>
              <a:gd name="T20" fmla="*/ 118 w 210"/>
              <a:gd name="T21" fmla="*/ 118 h 124"/>
              <a:gd name="T22" fmla="*/ 118 w 210"/>
              <a:gd name="T23" fmla="*/ 118 h 124"/>
              <a:gd name="T24" fmla="*/ 105 w 210"/>
              <a:gd name="T25" fmla="*/ 123 h 124"/>
              <a:gd name="T26" fmla="*/ 31 w 210"/>
              <a:gd name="T27" fmla="*/ 20 h 124"/>
              <a:gd name="T28" fmla="*/ 31 w 210"/>
              <a:gd name="T29" fmla="*/ 20 h 124"/>
              <a:gd name="T30" fmla="*/ 24 w 210"/>
              <a:gd name="T31" fmla="*/ 38 h 124"/>
              <a:gd name="T32" fmla="*/ 97 w 210"/>
              <a:gd name="T33" fmla="*/ 112 h 124"/>
              <a:gd name="T34" fmla="*/ 97 w 210"/>
              <a:gd name="T35" fmla="*/ 112 h 124"/>
              <a:gd name="T36" fmla="*/ 112 w 210"/>
              <a:gd name="T37" fmla="*/ 112 h 124"/>
              <a:gd name="T38" fmla="*/ 186 w 210"/>
              <a:gd name="T39" fmla="*/ 38 h 124"/>
              <a:gd name="T40" fmla="*/ 186 w 210"/>
              <a:gd name="T41" fmla="*/ 38 h 124"/>
              <a:gd name="T42" fmla="*/ 186 w 210"/>
              <a:gd name="T43" fmla="*/ 23 h 124"/>
              <a:gd name="T44" fmla="*/ 186 w 210"/>
              <a:gd name="T45" fmla="*/ 23 h 124"/>
              <a:gd name="T46" fmla="*/ 171 w 210"/>
              <a:gd name="T47" fmla="*/ 23 h 124"/>
              <a:gd name="T48" fmla="*/ 105 w 210"/>
              <a:gd name="T49" fmla="*/ 90 h 124"/>
              <a:gd name="T50" fmla="*/ 39 w 210"/>
              <a:gd name="T51" fmla="*/ 23 h 124"/>
              <a:gd name="T52" fmla="*/ 39 w 210"/>
              <a:gd name="T53" fmla="*/ 23 h 124"/>
              <a:gd name="T54" fmla="*/ 31 w 210"/>
              <a:gd name="T55" fmla="*/ 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" h="124">
                <a:moveTo>
                  <a:pt x="105" y="123"/>
                </a:moveTo>
                <a:lnTo>
                  <a:pt x="105" y="123"/>
                </a:lnTo>
                <a:cubicBezTo>
                  <a:pt x="100" y="123"/>
                  <a:pt x="95" y="121"/>
                  <a:pt x="92" y="118"/>
                </a:cubicBezTo>
                <a:lnTo>
                  <a:pt x="18" y="44"/>
                </a:lnTo>
                <a:lnTo>
                  <a:pt x="18" y="44"/>
                </a:lnTo>
                <a:cubicBezTo>
                  <a:pt x="0" y="26"/>
                  <a:pt x="27" y="0"/>
                  <a:pt x="45" y="18"/>
                </a:cubicBezTo>
                <a:lnTo>
                  <a:pt x="105" y="78"/>
                </a:lnTo>
                <a:lnTo>
                  <a:pt x="165" y="18"/>
                </a:lnTo>
                <a:lnTo>
                  <a:pt x="165" y="18"/>
                </a:lnTo>
                <a:cubicBezTo>
                  <a:pt x="183" y="0"/>
                  <a:pt x="209" y="26"/>
                  <a:pt x="192" y="44"/>
                </a:cubicBezTo>
                <a:lnTo>
                  <a:pt x="118" y="118"/>
                </a:lnTo>
                <a:lnTo>
                  <a:pt x="118" y="118"/>
                </a:lnTo>
                <a:cubicBezTo>
                  <a:pt x="115" y="121"/>
                  <a:pt x="110" y="123"/>
                  <a:pt x="105" y="123"/>
                </a:cubicBezTo>
                <a:close/>
                <a:moveTo>
                  <a:pt x="31" y="20"/>
                </a:moveTo>
                <a:lnTo>
                  <a:pt x="31" y="20"/>
                </a:lnTo>
                <a:cubicBezTo>
                  <a:pt x="22" y="20"/>
                  <a:pt x="17" y="32"/>
                  <a:pt x="24" y="38"/>
                </a:cubicBezTo>
                <a:lnTo>
                  <a:pt x="97" y="112"/>
                </a:lnTo>
                <a:lnTo>
                  <a:pt x="97" y="112"/>
                </a:lnTo>
                <a:cubicBezTo>
                  <a:pt x="102" y="116"/>
                  <a:pt x="108" y="116"/>
                  <a:pt x="112" y="112"/>
                </a:cubicBezTo>
                <a:lnTo>
                  <a:pt x="186" y="38"/>
                </a:lnTo>
                <a:lnTo>
                  <a:pt x="186" y="38"/>
                </a:lnTo>
                <a:cubicBezTo>
                  <a:pt x="190" y="34"/>
                  <a:pt x="190" y="27"/>
                  <a:pt x="186" y="23"/>
                </a:cubicBezTo>
                <a:lnTo>
                  <a:pt x="186" y="23"/>
                </a:lnTo>
                <a:cubicBezTo>
                  <a:pt x="182" y="19"/>
                  <a:pt x="175" y="19"/>
                  <a:pt x="171" y="23"/>
                </a:cubicBezTo>
                <a:lnTo>
                  <a:pt x="105" y="90"/>
                </a:lnTo>
                <a:lnTo>
                  <a:pt x="39" y="23"/>
                </a:lnTo>
                <a:lnTo>
                  <a:pt x="39" y="23"/>
                </a:lnTo>
                <a:cubicBezTo>
                  <a:pt x="36" y="21"/>
                  <a:pt x="34" y="20"/>
                  <a:pt x="31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4468612" y="3341974"/>
            <a:ext cx="290086" cy="179855"/>
          </a:xfrm>
          <a:custGeom>
            <a:avLst/>
            <a:gdLst>
              <a:gd name="T0" fmla="*/ 141 w 221"/>
              <a:gd name="T1" fmla="*/ 135 h 136"/>
              <a:gd name="T2" fmla="*/ 141 w 221"/>
              <a:gd name="T3" fmla="*/ 135 h 136"/>
              <a:gd name="T4" fmla="*/ 127 w 221"/>
              <a:gd name="T5" fmla="*/ 120 h 136"/>
              <a:gd name="T6" fmla="*/ 127 w 221"/>
              <a:gd name="T7" fmla="*/ 82 h 136"/>
              <a:gd name="T8" fmla="*/ 20 w 221"/>
              <a:gd name="T9" fmla="*/ 82 h 136"/>
              <a:gd name="T10" fmla="*/ 20 w 221"/>
              <a:gd name="T11" fmla="*/ 82 h 136"/>
              <a:gd name="T12" fmla="*/ 20 w 221"/>
              <a:gd name="T13" fmla="*/ 53 h 136"/>
              <a:gd name="T14" fmla="*/ 127 w 221"/>
              <a:gd name="T15" fmla="*/ 53 h 136"/>
              <a:gd name="T16" fmla="*/ 127 w 221"/>
              <a:gd name="T17" fmla="*/ 15 h 136"/>
              <a:gd name="T18" fmla="*/ 127 w 221"/>
              <a:gd name="T19" fmla="*/ 15 h 136"/>
              <a:gd name="T20" fmla="*/ 141 w 221"/>
              <a:gd name="T21" fmla="*/ 0 h 136"/>
              <a:gd name="T22" fmla="*/ 141 w 221"/>
              <a:gd name="T23" fmla="*/ 0 h 136"/>
              <a:gd name="T24" fmla="*/ 151 w 221"/>
              <a:gd name="T25" fmla="*/ 3 h 136"/>
              <a:gd name="T26" fmla="*/ 211 w 221"/>
              <a:gd name="T27" fmla="*/ 54 h 136"/>
              <a:gd name="T28" fmla="*/ 211 w 221"/>
              <a:gd name="T29" fmla="*/ 54 h 136"/>
              <a:gd name="T30" fmla="*/ 211 w 221"/>
              <a:gd name="T31" fmla="*/ 81 h 136"/>
              <a:gd name="T32" fmla="*/ 151 w 221"/>
              <a:gd name="T33" fmla="*/ 132 h 136"/>
              <a:gd name="T34" fmla="*/ 151 w 221"/>
              <a:gd name="T35" fmla="*/ 132 h 136"/>
              <a:gd name="T36" fmla="*/ 141 w 221"/>
              <a:gd name="T37" fmla="*/ 135 h 136"/>
              <a:gd name="T38" fmla="*/ 20 w 221"/>
              <a:gd name="T39" fmla="*/ 61 h 136"/>
              <a:gd name="T40" fmla="*/ 20 w 221"/>
              <a:gd name="T41" fmla="*/ 61 h 136"/>
              <a:gd name="T42" fmla="*/ 20 w 221"/>
              <a:gd name="T43" fmla="*/ 74 h 136"/>
              <a:gd name="T44" fmla="*/ 136 w 221"/>
              <a:gd name="T45" fmla="*/ 74 h 136"/>
              <a:gd name="T46" fmla="*/ 136 w 221"/>
              <a:gd name="T47" fmla="*/ 120 h 136"/>
              <a:gd name="T48" fmla="*/ 136 w 221"/>
              <a:gd name="T49" fmla="*/ 120 h 136"/>
              <a:gd name="T50" fmla="*/ 141 w 221"/>
              <a:gd name="T51" fmla="*/ 127 h 136"/>
              <a:gd name="T52" fmla="*/ 141 w 221"/>
              <a:gd name="T53" fmla="*/ 127 h 136"/>
              <a:gd name="T54" fmla="*/ 146 w 221"/>
              <a:gd name="T55" fmla="*/ 125 h 136"/>
              <a:gd name="T56" fmla="*/ 206 w 221"/>
              <a:gd name="T57" fmla="*/ 75 h 136"/>
              <a:gd name="T58" fmla="*/ 206 w 221"/>
              <a:gd name="T59" fmla="*/ 75 h 136"/>
              <a:gd name="T60" fmla="*/ 206 w 221"/>
              <a:gd name="T61" fmla="*/ 60 h 136"/>
              <a:gd name="T62" fmla="*/ 146 w 221"/>
              <a:gd name="T63" fmla="*/ 10 h 136"/>
              <a:gd name="T64" fmla="*/ 146 w 221"/>
              <a:gd name="T65" fmla="*/ 10 h 136"/>
              <a:gd name="T66" fmla="*/ 141 w 221"/>
              <a:gd name="T67" fmla="*/ 8 h 136"/>
              <a:gd name="T68" fmla="*/ 141 w 221"/>
              <a:gd name="T69" fmla="*/ 8 h 136"/>
              <a:gd name="T70" fmla="*/ 136 w 221"/>
              <a:gd name="T71" fmla="*/ 15 h 136"/>
              <a:gd name="T72" fmla="*/ 136 w 221"/>
              <a:gd name="T73" fmla="*/ 61 h 136"/>
              <a:gd name="T74" fmla="*/ 20 w 221"/>
              <a:gd name="T75" fmla="*/ 6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1" h="136">
                <a:moveTo>
                  <a:pt x="141" y="135"/>
                </a:moveTo>
                <a:lnTo>
                  <a:pt x="141" y="135"/>
                </a:lnTo>
                <a:cubicBezTo>
                  <a:pt x="133" y="135"/>
                  <a:pt x="127" y="129"/>
                  <a:pt x="127" y="120"/>
                </a:cubicBezTo>
                <a:lnTo>
                  <a:pt x="127" y="82"/>
                </a:lnTo>
                <a:lnTo>
                  <a:pt x="20" y="82"/>
                </a:lnTo>
                <a:lnTo>
                  <a:pt x="20" y="82"/>
                </a:lnTo>
                <a:cubicBezTo>
                  <a:pt x="0" y="82"/>
                  <a:pt x="0" y="53"/>
                  <a:pt x="20" y="53"/>
                </a:cubicBezTo>
                <a:lnTo>
                  <a:pt x="127" y="53"/>
                </a:lnTo>
                <a:lnTo>
                  <a:pt x="127" y="15"/>
                </a:lnTo>
                <a:lnTo>
                  <a:pt x="127" y="15"/>
                </a:lnTo>
                <a:cubicBezTo>
                  <a:pt x="127" y="7"/>
                  <a:pt x="133" y="0"/>
                  <a:pt x="141" y="0"/>
                </a:cubicBezTo>
                <a:lnTo>
                  <a:pt x="141" y="0"/>
                </a:lnTo>
                <a:cubicBezTo>
                  <a:pt x="145" y="0"/>
                  <a:pt x="148" y="1"/>
                  <a:pt x="151" y="3"/>
                </a:cubicBezTo>
                <a:lnTo>
                  <a:pt x="211" y="54"/>
                </a:lnTo>
                <a:lnTo>
                  <a:pt x="211" y="54"/>
                </a:lnTo>
                <a:cubicBezTo>
                  <a:pt x="220" y="61"/>
                  <a:pt x="220" y="74"/>
                  <a:pt x="211" y="81"/>
                </a:cubicBezTo>
                <a:lnTo>
                  <a:pt x="151" y="132"/>
                </a:lnTo>
                <a:lnTo>
                  <a:pt x="151" y="132"/>
                </a:lnTo>
                <a:cubicBezTo>
                  <a:pt x="148" y="134"/>
                  <a:pt x="145" y="135"/>
                  <a:pt x="141" y="135"/>
                </a:cubicBezTo>
                <a:close/>
                <a:moveTo>
                  <a:pt x="20" y="61"/>
                </a:moveTo>
                <a:lnTo>
                  <a:pt x="20" y="61"/>
                </a:lnTo>
                <a:cubicBezTo>
                  <a:pt x="11" y="61"/>
                  <a:pt x="11" y="74"/>
                  <a:pt x="20" y="74"/>
                </a:cubicBezTo>
                <a:lnTo>
                  <a:pt x="136" y="74"/>
                </a:lnTo>
                <a:lnTo>
                  <a:pt x="136" y="120"/>
                </a:lnTo>
                <a:lnTo>
                  <a:pt x="136" y="120"/>
                </a:lnTo>
                <a:cubicBezTo>
                  <a:pt x="136" y="126"/>
                  <a:pt x="138" y="127"/>
                  <a:pt x="141" y="127"/>
                </a:cubicBezTo>
                <a:lnTo>
                  <a:pt x="141" y="127"/>
                </a:lnTo>
                <a:cubicBezTo>
                  <a:pt x="143" y="127"/>
                  <a:pt x="144" y="126"/>
                  <a:pt x="146" y="125"/>
                </a:cubicBezTo>
                <a:lnTo>
                  <a:pt x="206" y="75"/>
                </a:lnTo>
                <a:lnTo>
                  <a:pt x="206" y="75"/>
                </a:lnTo>
                <a:cubicBezTo>
                  <a:pt x="210" y="71"/>
                  <a:pt x="210" y="64"/>
                  <a:pt x="206" y="60"/>
                </a:cubicBezTo>
                <a:lnTo>
                  <a:pt x="146" y="10"/>
                </a:lnTo>
                <a:lnTo>
                  <a:pt x="146" y="10"/>
                </a:lnTo>
                <a:cubicBezTo>
                  <a:pt x="144" y="9"/>
                  <a:pt x="143" y="8"/>
                  <a:pt x="141" y="8"/>
                </a:cubicBezTo>
                <a:lnTo>
                  <a:pt x="141" y="8"/>
                </a:lnTo>
                <a:cubicBezTo>
                  <a:pt x="138" y="8"/>
                  <a:pt x="136" y="10"/>
                  <a:pt x="136" y="15"/>
                </a:cubicBezTo>
                <a:lnTo>
                  <a:pt x="136" y="61"/>
                </a:lnTo>
                <a:lnTo>
                  <a:pt x="20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7"/>
          <p:cNvSpPr>
            <a:spLocks noChangeArrowheads="1"/>
          </p:cNvSpPr>
          <p:nvPr/>
        </p:nvSpPr>
        <p:spPr bwMode="auto">
          <a:xfrm>
            <a:off x="3946456" y="3289760"/>
            <a:ext cx="168252" cy="261076"/>
          </a:xfrm>
          <a:custGeom>
            <a:avLst/>
            <a:gdLst>
              <a:gd name="T0" fmla="*/ 94 w 126"/>
              <a:gd name="T1" fmla="*/ 197 h 198"/>
              <a:gd name="T2" fmla="*/ 94 w 126"/>
              <a:gd name="T3" fmla="*/ 197 h 198"/>
              <a:gd name="T4" fmla="*/ 81 w 126"/>
              <a:gd name="T5" fmla="*/ 192 h 198"/>
              <a:gd name="T6" fmla="*/ 8 w 126"/>
              <a:gd name="T7" fmla="*/ 118 h 198"/>
              <a:gd name="T8" fmla="*/ 8 w 126"/>
              <a:gd name="T9" fmla="*/ 118 h 198"/>
              <a:gd name="T10" fmla="*/ 8 w 126"/>
              <a:gd name="T11" fmla="*/ 91 h 198"/>
              <a:gd name="T12" fmla="*/ 81 w 126"/>
              <a:gd name="T13" fmla="*/ 17 h 198"/>
              <a:gd name="T14" fmla="*/ 81 w 126"/>
              <a:gd name="T15" fmla="*/ 17 h 198"/>
              <a:gd name="T16" fmla="*/ 107 w 126"/>
              <a:gd name="T17" fmla="*/ 44 h 198"/>
              <a:gd name="T18" fmla="*/ 48 w 126"/>
              <a:gd name="T19" fmla="*/ 105 h 198"/>
              <a:gd name="T20" fmla="*/ 107 w 126"/>
              <a:gd name="T21" fmla="*/ 165 h 198"/>
              <a:gd name="T22" fmla="*/ 107 w 126"/>
              <a:gd name="T23" fmla="*/ 165 h 198"/>
              <a:gd name="T24" fmla="*/ 94 w 126"/>
              <a:gd name="T25" fmla="*/ 197 h 198"/>
              <a:gd name="T26" fmla="*/ 14 w 126"/>
              <a:gd name="T27" fmla="*/ 112 h 198"/>
              <a:gd name="T28" fmla="*/ 14 w 126"/>
              <a:gd name="T29" fmla="*/ 112 h 198"/>
              <a:gd name="T30" fmla="*/ 87 w 126"/>
              <a:gd name="T31" fmla="*/ 186 h 198"/>
              <a:gd name="T32" fmla="*/ 87 w 126"/>
              <a:gd name="T33" fmla="*/ 186 h 198"/>
              <a:gd name="T34" fmla="*/ 101 w 126"/>
              <a:gd name="T35" fmla="*/ 186 h 198"/>
              <a:gd name="T36" fmla="*/ 101 w 126"/>
              <a:gd name="T37" fmla="*/ 186 h 198"/>
              <a:gd name="T38" fmla="*/ 101 w 126"/>
              <a:gd name="T39" fmla="*/ 171 h 198"/>
              <a:gd name="T40" fmla="*/ 36 w 126"/>
              <a:gd name="T41" fmla="*/ 105 h 198"/>
              <a:gd name="T42" fmla="*/ 101 w 126"/>
              <a:gd name="T43" fmla="*/ 38 h 198"/>
              <a:gd name="T44" fmla="*/ 101 w 126"/>
              <a:gd name="T45" fmla="*/ 38 h 198"/>
              <a:gd name="T46" fmla="*/ 101 w 126"/>
              <a:gd name="T47" fmla="*/ 23 h 198"/>
              <a:gd name="T48" fmla="*/ 101 w 126"/>
              <a:gd name="T49" fmla="*/ 23 h 198"/>
              <a:gd name="T50" fmla="*/ 87 w 126"/>
              <a:gd name="T51" fmla="*/ 23 h 198"/>
              <a:gd name="T52" fmla="*/ 14 w 126"/>
              <a:gd name="T53" fmla="*/ 97 h 198"/>
              <a:gd name="T54" fmla="*/ 14 w 126"/>
              <a:gd name="T55" fmla="*/ 97 h 198"/>
              <a:gd name="T56" fmla="*/ 14 w 126"/>
              <a:gd name="T57" fmla="*/ 11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6" h="198">
                <a:moveTo>
                  <a:pt x="94" y="197"/>
                </a:moveTo>
                <a:lnTo>
                  <a:pt x="94" y="197"/>
                </a:lnTo>
                <a:cubicBezTo>
                  <a:pt x="89" y="197"/>
                  <a:pt x="84" y="195"/>
                  <a:pt x="81" y="192"/>
                </a:cubicBezTo>
                <a:lnTo>
                  <a:pt x="8" y="118"/>
                </a:lnTo>
                <a:lnTo>
                  <a:pt x="8" y="118"/>
                </a:lnTo>
                <a:cubicBezTo>
                  <a:pt x="0" y="111"/>
                  <a:pt x="0" y="99"/>
                  <a:pt x="8" y="91"/>
                </a:cubicBezTo>
                <a:lnTo>
                  <a:pt x="81" y="17"/>
                </a:lnTo>
                <a:lnTo>
                  <a:pt x="81" y="17"/>
                </a:lnTo>
                <a:cubicBezTo>
                  <a:pt x="98" y="0"/>
                  <a:pt x="125" y="26"/>
                  <a:pt x="107" y="44"/>
                </a:cubicBezTo>
                <a:lnTo>
                  <a:pt x="48" y="105"/>
                </a:lnTo>
                <a:lnTo>
                  <a:pt x="107" y="165"/>
                </a:lnTo>
                <a:lnTo>
                  <a:pt x="107" y="165"/>
                </a:lnTo>
                <a:cubicBezTo>
                  <a:pt x="119" y="177"/>
                  <a:pt x="111" y="197"/>
                  <a:pt x="94" y="197"/>
                </a:cubicBezTo>
                <a:close/>
                <a:moveTo>
                  <a:pt x="14" y="112"/>
                </a:moveTo>
                <a:lnTo>
                  <a:pt x="14" y="112"/>
                </a:lnTo>
                <a:lnTo>
                  <a:pt x="87" y="186"/>
                </a:lnTo>
                <a:lnTo>
                  <a:pt x="87" y="186"/>
                </a:lnTo>
                <a:cubicBezTo>
                  <a:pt x="91" y="190"/>
                  <a:pt x="97" y="190"/>
                  <a:pt x="101" y="186"/>
                </a:cubicBezTo>
                <a:lnTo>
                  <a:pt x="101" y="186"/>
                </a:lnTo>
                <a:cubicBezTo>
                  <a:pt x="105" y="181"/>
                  <a:pt x="105" y="175"/>
                  <a:pt x="101" y="171"/>
                </a:cubicBezTo>
                <a:lnTo>
                  <a:pt x="36" y="105"/>
                </a:lnTo>
                <a:lnTo>
                  <a:pt x="101" y="38"/>
                </a:lnTo>
                <a:lnTo>
                  <a:pt x="101" y="38"/>
                </a:lnTo>
                <a:cubicBezTo>
                  <a:pt x="105" y="34"/>
                  <a:pt x="105" y="28"/>
                  <a:pt x="101" y="23"/>
                </a:cubicBezTo>
                <a:lnTo>
                  <a:pt x="101" y="23"/>
                </a:lnTo>
                <a:cubicBezTo>
                  <a:pt x="97" y="19"/>
                  <a:pt x="91" y="19"/>
                  <a:pt x="87" y="23"/>
                </a:cubicBezTo>
                <a:lnTo>
                  <a:pt x="14" y="97"/>
                </a:lnTo>
                <a:lnTo>
                  <a:pt x="14" y="97"/>
                </a:lnTo>
                <a:cubicBezTo>
                  <a:pt x="10" y="101"/>
                  <a:pt x="10" y="108"/>
                  <a:pt x="1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8"/>
          <p:cNvSpPr>
            <a:spLocks noChangeArrowheads="1"/>
          </p:cNvSpPr>
          <p:nvPr/>
        </p:nvSpPr>
        <p:spPr bwMode="auto">
          <a:xfrm>
            <a:off x="3337277" y="3289760"/>
            <a:ext cx="168248" cy="261076"/>
          </a:xfrm>
          <a:custGeom>
            <a:avLst/>
            <a:gdLst>
              <a:gd name="T0" fmla="*/ 31 w 126"/>
              <a:gd name="T1" fmla="*/ 197 h 198"/>
              <a:gd name="T2" fmla="*/ 31 w 126"/>
              <a:gd name="T3" fmla="*/ 197 h 198"/>
              <a:gd name="T4" fmla="*/ 17 w 126"/>
              <a:gd name="T5" fmla="*/ 165 h 198"/>
              <a:gd name="T6" fmla="*/ 78 w 126"/>
              <a:gd name="T7" fmla="*/ 105 h 198"/>
              <a:gd name="T8" fmla="*/ 17 w 126"/>
              <a:gd name="T9" fmla="*/ 44 h 198"/>
              <a:gd name="T10" fmla="*/ 17 w 126"/>
              <a:gd name="T11" fmla="*/ 44 h 198"/>
              <a:gd name="T12" fmla="*/ 44 w 126"/>
              <a:gd name="T13" fmla="*/ 17 h 198"/>
              <a:gd name="T14" fmla="*/ 118 w 126"/>
              <a:gd name="T15" fmla="*/ 91 h 198"/>
              <a:gd name="T16" fmla="*/ 118 w 126"/>
              <a:gd name="T17" fmla="*/ 91 h 198"/>
              <a:gd name="T18" fmla="*/ 118 w 126"/>
              <a:gd name="T19" fmla="*/ 118 h 198"/>
              <a:gd name="T20" fmla="*/ 44 w 126"/>
              <a:gd name="T21" fmla="*/ 192 h 198"/>
              <a:gd name="T22" fmla="*/ 44 w 126"/>
              <a:gd name="T23" fmla="*/ 192 h 198"/>
              <a:gd name="T24" fmla="*/ 31 w 126"/>
              <a:gd name="T25" fmla="*/ 197 h 198"/>
              <a:gd name="T26" fmla="*/ 31 w 126"/>
              <a:gd name="T27" fmla="*/ 20 h 198"/>
              <a:gd name="T28" fmla="*/ 31 w 126"/>
              <a:gd name="T29" fmla="*/ 20 h 198"/>
              <a:gd name="T30" fmla="*/ 23 w 126"/>
              <a:gd name="T31" fmla="*/ 38 h 198"/>
              <a:gd name="T32" fmla="*/ 90 w 126"/>
              <a:gd name="T33" fmla="*/ 105 h 198"/>
              <a:gd name="T34" fmla="*/ 23 w 126"/>
              <a:gd name="T35" fmla="*/ 171 h 198"/>
              <a:gd name="T36" fmla="*/ 23 w 126"/>
              <a:gd name="T37" fmla="*/ 171 h 198"/>
              <a:gd name="T38" fmla="*/ 23 w 126"/>
              <a:gd name="T39" fmla="*/ 186 h 198"/>
              <a:gd name="T40" fmla="*/ 23 w 126"/>
              <a:gd name="T41" fmla="*/ 186 h 198"/>
              <a:gd name="T42" fmla="*/ 38 w 126"/>
              <a:gd name="T43" fmla="*/ 186 h 198"/>
              <a:gd name="T44" fmla="*/ 112 w 126"/>
              <a:gd name="T45" fmla="*/ 112 h 198"/>
              <a:gd name="T46" fmla="*/ 112 w 126"/>
              <a:gd name="T47" fmla="*/ 112 h 198"/>
              <a:gd name="T48" fmla="*/ 112 w 126"/>
              <a:gd name="T49" fmla="*/ 97 h 198"/>
              <a:gd name="T50" fmla="*/ 38 w 126"/>
              <a:gd name="T51" fmla="*/ 23 h 198"/>
              <a:gd name="T52" fmla="*/ 38 w 126"/>
              <a:gd name="T53" fmla="*/ 23 h 198"/>
              <a:gd name="T54" fmla="*/ 31 w 126"/>
              <a:gd name="T55" fmla="*/ 2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6" h="198">
                <a:moveTo>
                  <a:pt x="31" y="197"/>
                </a:moveTo>
                <a:lnTo>
                  <a:pt x="31" y="197"/>
                </a:lnTo>
                <a:cubicBezTo>
                  <a:pt x="14" y="197"/>
                  <a:pt x="6" y="177"/>
                  <a:pt x="17" y="165"/>
                </a:cubicBezTo>
                <a:lnTo>
                  <a:pt x="78" y="105"/>
                </a:lnTo>
                <a:lnTo>
                  <a:pt x="17" y="44"/>
                </a:lnTo>
                <a:lnTo>
                  <a:pt x="17" y="44"/>
                </a:lnTo>
                <a:cubicBezTo>
                  <a:pt x="0" y="26"/>
                  <a:pt x="26" y="0"/>
                  <a:pt x="44" y="17"/>
                </a:cubicBezTo>
                <a:lnTo>
                  <a:pt x="118" y="91"/>
                </a:lnTo>
                <a:lnTo>
                  <a:pt x="118" y="91"/>
                </a:lnTo>
                <a:cubicBezTo>
                  <a:pt x="125" y="99"/>
                  <a:pt x="125" y="110"/>
                  <a:pt x="118" y="118"/>
                </a:cubicBezTo>
                <a:lnTo>
                  <a:pt x="44" y="192"/>
                </a:lnTo>
                <a:lnTo>
                  <a:pt x="44" y="192"/>
                </a:lnTo>
                <a:cubicBezTo>
                  <a:pt x="40" y="195"/>
                  <a:pt x="36" y="197"/>
                  <a:pt x="31" y="197"/>
                </a:cubicBezTo>
                <a:close/>
                <a:moveTo>
                  <a:pt x="31" y="20"/>
                </a:moveTo>
                <a:lnTo>
                  <a:pt x="31" y="20"/>
                </a:lnTo>
                <a:cubicBezTo>
                  <a:pt x="21" y="20"/>
                  <a:pt x="17" y="31"/>
                  <a:pt x="23" y="38"/>
                </a:cubicBezTo>
                <a:lnTo>
                  <a:pt x="90" y="105"/>
                </a:lnTo>
                <a:lnTo>
                  <a:pt x="23" y="171"/>
                </a:lnTo>
                <a:lnTo>
                  <a:pt x="23" y="171"/>
                </a:lnTo>
                <a:cubicBezTo>
                  <a:pt x="19" y="175"/>
                  <a:pt x="19" y="181"/>
                  <a:pt x="23" y="186"/>
                </a:cubicBezTo>
                <a:lnTo>
                  <a:pt x="23" y="186"/>
                </a:lnTo>
                <a:cubicBezTo>
                  <a:pt x="27" y="190"/>
                  <a:pt x="34" y="190"/>
                  <a:pt x="38" y="186"/>
                </a:cubicBezTo>
                <a:lnTo>
                  <a:pt x="112" y="112"/>
                </a:lnTo>
                <a:lnTo>
                  <a:pt x="112" y="112"/>
                </a:lnTo>
                <a:cubicBezTo>
                  <a:pt x="116" y="108"/>
                  <a:pt x="116" y="101"/>
                  <a:pt x="112" y="97"/>
                </a:cubicBezTo>
                <a:lnTo>
                  <a:pt x="38" y="23"/>
                </a:lnTo>
                <a:lnTo>
                  <a:pt x="38" y="23"/>
                </a:lnTo>
                <a:cubicBezTo>
                  <a:pt x="36" y="21"/>
                  <a:pt x="33" y="20"/>
                  <a:pt x="31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23"/>
          <p:cNvSpPr>
            <a:spLocks noChangeArrowheads="1"/>
          </p:cNvSpPr>
          <p:nvPr/>
        </p:nvSpPr>
        <p:spPr bwMode="auto">
          <a:xfrm>
            <a:off x="2699086" y="4455905"/>
            <a:ext cx="255276" cy="272683"/>
          </a:xfrm>
          <a:custGeom>
            <a:avLst/>
            <a:gdLst>
              <a:gd name="T0" fmla="*/ 147 w 195"/>
              <a:gd name="T1" fmla="*/ 117 h 209"/>
              <a:gd name="T2" fmla="*/ 139 w 195"/>
              <a:gd name="T3" fmla="*/ 114 h 209"/>
              <a:gd name="T4" fmla="*/ 129 w 195"/>
              <a:gd name="T5" fmla="*/ 125 h 209"/>
              <a:gd name="T6" fmla="*/ 26 w 195"/>
              <a:gd name="T7" fmla="*/ 156 h 209"/>
              <a:gd name="T8" fmla="*/ 15 w 195"/>
              <a:gd name="T9" fmla="*/ 153 h 209"/>
              <a:gd name="T10" fmla="*/ 12 w 195"/>
              <a:gd name="T11" fmla="*/ 142 h 209"/>
              <a:gd name="T12" fmla="*/ 12 w 195"/>
              <a:gd name="T13" fmla="*/ 97 h 209"/>
              <a:gd name="T14" fmla="*/ 4 w 195"/>
              <a:gd name="T15" fmla="*/ 142 h 209"/>
              <a:gd name="T16" fmla="*/ 10 w 195"/>
              <a:gd name="T17" fmla="*/ 159 h 209"/>
              <a:gd name="T18" fmla="*/ 26 w 195"/>
              <a:gd name="T19" fmla="*/ 165 h 209"/>
              <a:gd name="T20" fmla="*/ 26 w 195"/>
              <a:gd name="T21" fmla="*/ 165 h 209"/>
              <a:gd name="T22" fmla="*/ 129 w 195"/>
              <a:gd name="T23" fmla="*/ 196 h 209"/>
              <a:gd name="T24" fmla="*/ 139 w 195"/>
              <a:gd name="T25" fmla="*/ 208 h 209"/>
              <a:gd name="T26" fmla="*/ 147 w 195"/>
              <a:gd name="T27" fmla="*/ 205 h 209"/>
              <a:gd name="T28" fmla="*/ 187 w 195"/>
              <a:gd name="T29" fmla="*/ 171 h 209"/>
              <a:gd name="T30" fmla="*/ 182 w 195"/>
              <a:gd name="T31" fmla="*/ 164 h 209"/>
              <a:gd name="T32" fmla="*/ 141 w 195"/>
              <a:gd name="T33" fmla="*/ 198 h 209"/>
              <a:gd name="T34" fmla="*/ 139 w 195"/>
              <a:gd name="T35" fmla="*/ 200 h 209"/>
              <a:gd name="T36" fmla="*/ 137 w 195"/>
              <a:gd name="T37" fmla="*/ 125 h 209"/>
              <a:gd name="T38" fmla="*/ 139 w 195"/>
              <a:gd name="T39" fmla="*/ 122 h 209"/>
              <a:gd name="T40" fmla="*/ 141 w 195"/>
              <a:gd name="T41" fmla="*/ 123 h 209"/>
              <a:gd name="T42" fmla="*/ 182 w 195"/>
              <a:gd name="T43" fmla="*/ 157 h 209"/>
              <a:gd name="T44" fmla="*/ 48 w 195"/>
              <a:gd name="T45" fmla="*/ 91 h 209"/>
              <a:gd name="T46" fmla="*/ 55 w 195"/>
              <a:gd name="T47" fmla="*/ 94 h 209"/>
              <a:gd name="T48" fmla="*/ 66 w 195"/>
              <a:gd name="T49" fmla="*/ 83 h 209"/>
              <a:gd name="T50" fmla="*/ 169 w 195"/>
              <a:gd name="T51" fmla="*/ 52 h 209"/>
              <a:gd name="T52" fmla="*/ 179 w 195"/>
              <a:gd name="T53" fmla="*/ 55 h 209"/>
              <a:gd name="T54" fmla="*/ 183 w 195"/>
              <a:gd name="T55" fmla="*/ 65 h 209"/>
              <a:gd name="T56" fmla="*/ 183 w 195"/>
              <a:gd name="T57" fmla="*/ 111 h 209"/>
              <a:gd name="T58" fmla="*/ 191 w 195"/>
              <a:gd name="T59" fmla="*/ 65 h 209"/>
              <a:gd name="T60" fmla="*/ 184 w 195"/>
              <a:gd name="T61" fmla="*/ 49 h 209"/>
              <a:gd name="T62" fmla="*/ 169 w 195"/>
              <a:gd name="T63" fmla="*/ 43 h 209"/>
              <a:gd name="T64" fmla="*/ 66 w 195"/>
              <a:gd name="T65" fmla="*/ 12 h 209"/>
              <a:gd name="T66" fmla="*/ 55 w 195"/>
              <a:gd name="T67" fmla="*/ 0 h 209"/>
              <a:gd name="T68" fmla="*/ 48 w 195"/>
              <a:gd name="T69" fmla="*/ 3 h 209"/>
              <a:gd name="T70" fmla="*/ 7 w 195"/>
              <a:gd name="T71" fmla="*/ 37 h 209"/>
              <a:gd name="T72" fmla="*/ 48 w 195"/>
              <a:gd name="T73" fmla="*/ 91 h 209"/>
              <a:gd name="T74" fmla="*/ 53 w 195"/>
              <a:gd name="T75" fmla="*/ 10 h 209"/>
              <a:gd name="T76" fmla="*/ 55 w 195"/>
              <a:gd name="T77" fmla="*/ 8 h 209"/>
              <a:gd name="T78" fmla="*/ 57 w 195"/>
              <a:gd name="T79" fmla="*/ 12 h 209"/>
              <a:gd name="T80" fmla="*/ 57 w 195"/>
              <a:gd name="T81" fmla="*/ 83 h 209"/>
              <a:gd name="T82" fmla="*/ 55 w 195"/>
              <a:gd name="T83" fmla="*/ 86 h 209"/>
              <a:gd name="T84" fmla="*/ 12 w 195"/>
              <a:gd name="T85" fmla="*/ 51 h 209"/>
              <a:gd name="T86" fmla="*/ 12 w 195"/>
              <a:gd name="T87" fmla="*/ 4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5" h="209">
                <a:moveTo>
                  <a:pt x="187" y="150"/>
                </a:moveTo>
                <a:lnTo>
                  <a:pt x="147" y="117"/>
                </a:lnTo>
                <a:lnTo>
                  <a:pt x="147" y="117"/>
                </a:lnTo>
                <a:cubicBezTo>
                  <a:pt x="145" y="115"/>
                  <a:pt x="142" y="114"/>
                  <a:pt x="139" y="114"/>
                </a:cubicBezTo>
                <a:lnTo>
                  <a:pt x="139" y="114"/>
                </a:lnTo>
                <a:cubicBezTo>
                  <a:pt x="133" y="114"/>
                  <a:pt x="128" y="119"/>
                  <a:pt x="129" y="125"/>
                </a:cubicBezTo>
                <a:lnTo>
                  <a:pt x="129" y="156"/>
                </a:lnTo>
                <a:lnTo>
                  <a:pt x="26" y="156"/>
                </a:lnTo>
                <a:lnTo>
                  <a:pt x="26" y="156"/>
                </a:lnTo>
                <a:cubicBezTo>
                  <a:pt x="22" y="156"/>
                  <a:pt x="18" y="155"/>
                  <a:pt x="15" y="153"/>
                </a:cubicBezTo>
                <a:lnTo>
                  <a:pt x="15" y="153"/>
                </a:lnTo>
                <a:cubicBezTo>
                  <a:pt x="13" y="150"/>
                  <a:pt x="12" y="146"/>
                  <a:pt x="12" y="142"/>
                </a:cubicBezTo>
                <a:lnTo>
                  <a:pt x="12" y="97"/>
                </a:lnTo>
                <a:lnTo>
                  <a:pt x="12" y="97"/>
                </a:lnTo>
                <a:cubicBezTo>
                  <a:pt x="12" y="91"/>
                  <a:pt x="4" y="91"/>
                  <a:pt x="4" y="97"/>
                </a:cubicBezTo>
                <a:lnTo>
                  <a:pt x="4" y="142"/>
                </a:lnTo>
                <a:lnTo>
                  <a:pt x="4" y="142"/>
                </a:lnTo>
                <a:cubicBezTo>
                  <a:pt x="3" y="148"/>
                  <a:pt x="5" y="154"/>
                  <a:pt x="10" y="159"/>
                </a:cubicBezTo>
                <a:lnTo>
                  <a:pt x="10" y="159"/>
                </a:lnTo>
                <a:cubicBezTo>
                  <a:pt x="14" y="162"/>
                  <a:pt x="20" y="165"/>
                  <a:pt x="26" y="165"/>
                </a:cubicBezTo>
                <a:lnTo>
                  <a:pt x="26" y="165"/>
                </a:lnTo>
                <a:lnTo>
                  <a:pt x="26" y="165"/>
                </a:lnTo>
                <a:lnTo>
                  <a:pt x="129" y="165"/>
                </a:lnTo>
                <a:lnTo>
                  <a:pt x="129" y="196"/>
                </a:lnTo>
                <a:lnTo>
                  <a:pt x="129" y="196"/>
                </a:lnTo>
                <a:cubicBezTo>
                  <a:pt x="128" y="202"/>
                  <a:pt x="133" y="208"/>
                  <a:pt x="139" y="208"/>
                </a:cubicBezTo>
                <a:lnTo>
                  <a:pt x="139" y="208"/>
                </a:lnTo>
                <a:cubicBezTo>
                  <a:pt x="142" y="208"/>
                  <a:pt x="145" y="207"/>
                  <a:pt x="147" y="205"/>
                </a:cubicBezTo>
                <a:lnTo>
                  <a:pt x="187" y="171"/>
                </a:lnTo>
                <a:lnTo>
                  <a:pt x="187" y="171"/>
                </a:lnTo>
                <a:cubicBezTo>
                  <a:pt x="194" y="165"/>
                  <a:pt x="194" y="156"/>
                  <a:pt x="187" y="150"/>
                </a:cubicBezTo>
                <a:close/>
                <a:moveTo>
                  <a:pt x="182" y="164"/>
                </a:moveTo>
                <a:lnTo>
                  <a:pt x="141" y="198"/>
                </a:lnTo>
                <a:lnTo>
                  <a:pt x="141" y="198"/>
                </a:lnTo>
                <a:cubicBezTo>
                  <a:pt x="141" y="199"/>
                  <a:pt x="140" y="199"/>
                  <a:pt x="139" y="200"/>
                </a:cubicBezTo>
                <a:lnTo>
                  <a:pt x="139" y="200"/>
                </a:lnTo>
                <a:cubicBezTo>
                  <a:pt x="138" y="200"/>
                  <a:pt x="137" y="198"/>
                  <a:pt x="137" y="196"/>
                </a:cubicBezTo>
                <a:lnTo>
                  <a:pt x="137" y="125"/>
                </a:lnTo>
                <a:lnTo>
                  <a:pt x="137" y="125"/>
                </a:lnTo>
                <a:cubicBezTo>
                  <a:pt x="137" y="123"/>
                  <a:pt x="138" y="122"/>
                  <a:pt x="139" y="122"/>
                </a:cubicBezTo>
                <a:lnTo>
                  <a:pt x="139" y="122"/>
                </a:lnTo>
                <a:cubicBezTo>
                  <a:pt x="140" y="122"/>
                  <a:pt x="141" y="122"/>
                  <a:pt x="141" y="123"/>
                </a:cubicBezTo>
                <a:lnTo>
                  <a:pt x="182" y="157"/>
                </a:lnTo>
                <a:lnTo>
                  <a:pt x="182" y="157"/>
                </a:lnTo>
                <a:cubicBezTo>
                  <a:pt x="184" y="159"/>
                  <a:pt x="184" y="162"/>
                  <a:pt x="182" y="164"/>
                </a:cubicBezTo>
                <a:close/>
                <a:moveTo>
                  <a:pt x="48" y="91"/>
                </a:moveTo>
                <a:lnTo>
                  <a:pt x="48" y="91"/>
                </a:lnTo>
                <a:cubicBezTo>
                  <a:pt x="50" y="93"/>
                  <a:pt x="52" y="94"/>
                  <a:pt x="55" y="94"/>
                </a:cubicBezTo>
                <a:lnTo>
                  <a:pt x="55" y="94"/>
                </a:lnTo>
                <a:cubicBezTo>
                  <a:pt x="61" y="94"/>
                  <a:pt x="66" y="89"/>
                  <a:pt x="66" y="83"/>
                </a:cubicBezTo>
                <a:lnTo>
                  <a:pt x="66" y="52"/>
                </a:lnTo>
                <a:lnTo>
                  <a:pt x="169" y="52"/>
                </a:lnTo>
                <a:lnTo>
                  <a:pt x="169" y="52"/>
                </a:lnTo>
                <a:cubicBezTo>
                  <a:pt x="172" y="52"/>
                  <a:pt x="176" y="53"/>
                  <a:pt x="179" y="55"/>
                </a:cubicBezTo>
                <a:lnTo>
                  <a:pt x="179" y="55"/>
                </a:lnTo>
                <a:cubicBezTo>
                  <a:pt x="181" y="58"/>
                  <a:pt x="183" y="62"/>
                  <a:pt x="183" y="65"/>
                </a:cubicBezTo>
                <a:lnTo>
                  <a:pt x="183" y="111"/>
                </a:lnTo>
                <a:lnTo>
                  <a:pt x="183" y="111"/>
                </a:lnTo>
                <a:cubicBezTo>
                  <a:pt x="183" y="117"/>
                  <a:pt x="191" y="117"/>
                  <a:pt x="191" y="111"/>
                </a:cubicBezTo>
                <a:lnTo>
                  <a:pt x="191" y="65"/>
                </a:lnTo>
                <a:lnTo>
                  <a:pt x="191" y="65"/>
                </a:lnTo>
                <a:cubicBezTo>
                  <a:pt x="191" y="59"/>
                  <a:pt x="189" y="53"/>
                  <a:pt x="184" y="49"/>
                </a:cubicBezTo>
                <a:lnTo>
                  <a:pt x="184" y="49"/>
                </a:lnTo>
                <a:cubicBezTo>
                  <a:pt x="180" y="45"/>
                  <a:pt x="175" y="43"/>
                  <a:pt x="169" y="43"/>
                </a:cubicBezTo>
                <a:lnTo>
                  <a:pt x="66" y="43"/>
                </a:lnTo>
                <a:lnTo>
                  <a:pt x="66" y="12"/>
                </a:lnTo>
                <a:lnTo>
                  <a:pt x="66" y="12"/>
                </a:lnTo>
                <a:cubicBezTo>
                  <a:pt x="66" y="6"/>
                  <a:pt x="61" y="0"/>
                  <a:pt x="55" y="0"/>
                </a:cubicBezTo>
                <a:lnTo>
                  <a:pt x="55" y="0"/>
                </a:lnTo>
                <a:cubicBezTo>
                  <a:pt x="52" y="0"/>
                  <a:pt x="50" y="1"/>
                  <a:pt x="48" y="3"/>
                </a:cubicBezTo>
                <a:lnTo>
                  <a:pt x="7" y="37"/>
                </a:lnTo>
                <a:lnTo>
                  <a:pt x="7" y="37"/>
                </a:lnTo>
                <a:cubicBezTo>
                  <a:pt x="0" y="42"/>
                  <a:pt x="0" y="52"/>
                  <a:pt x="7" y="58"/>
                </a:cubicBezTo>
                <a:lnTo>
                  <a:pt x="48" y="91"/>
                </a:lnTo>
                <a:close/>
                <a:moveTo>
                  <a:pt x="12" y="44"/>
                </a:moveTo>
                <a:lnTo>
                  <a:pt x="53" y="10"/>
                </a:lnTo>
                <a:lnTo>
                  <a:pt x="53" y="10"/>
                </a:lnTo>
                <a:cubicBezTo>
                  <a:pt x="54" y="9"/>
                  <a:pt x="54" y="9"/>
                  <a:pt x="55" y="8"/>
                </a:cubicBezTo>
                <a:lnTo>
                  <a:pt x="55" y="8"/>
                </a:lnTo>
                <a:cubicBezTo>
                  <a:pt x="57" y="8"/>
                  <a:pt x="57" y="10"/>
                  <a:pt x="57" y="12"/>
                </a:cubicBezTo>
                <a:lnTo>
                  <a:pt x="57" y="83"/>
                </a:lnTo>
                <a:lnTo>
                  <a:pt x="57" y="83"/>
                </a:lnTo>
                <a:cubicBezTo>
                  <a:pt x="57" y="85"/>
                  <a:pt x="57" y="86"/>
                  <a:pt x="55" y="86"/>
                </a:cubicBezTo>
                <a:lnTo>
                  <a:pt x="55" y="86"/>
                </a:lnTo>
                <a:cubicBezTo>
                  <a:pt x="54" y="86"/>
                  <a:pt x="54" y="86"/>
                  <a:pt x="53" y="85"/>
                </a:cubicBezTo>
                <a:lnTo>
                  <a:pt x="12" y="51"/>
                </a:lnTo>
                <a:lnTo>
                  <a:pt x="12" y="51"/>
                </a:lnTo>
                <a:cubicBezTo>
                  <a:pt x="10" y="49"/>
                  <a:pt x="10" y="45"/>
                  <a:pt x="1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24"/>
          <p:cNvSpPr>
            <a:spLocks noChangeArrowheads="1"/>
          </p:cNvSpPr>
          <p:nvPr/>
        </p:nvSpPr>
        <p:spPr bwMode="auto">
          <a:xfrm>
            <a:off x="5130009" y="4455905"/>
            <a:ext cx="87028" cy="127638"/>
          </a:xfrm>
          <a:custGeom>
            <a:avLst/>
            <a:gdLst>
              <a:gd name="T0" fmla="*/ 55 w 67"/>
              <a:gd name="T1" fmla="*/ 94 h 95"/>
              <a:gd name="T2" fmla="*/ 55 w 67"/>
              <a:gd name="T3" fmla="*/ 94 h 95"/>
              <a:gd name="T4" fmla="*/ 47 w 67"/>
              <a:gd name="T5" fmla="*/ 91 h 95"/>
              <a:gd name="T6" fmla="*/ 6 w 67"/>
              <a:gd name="T7" fmla="*/ 57 h 95"/>
              <a:gd name="T8" fmla="*/ 6 w 67"/>
              <a:gd name="T9" fmla="*/ 57 h 95"/>
              <a:gd name="T10" fmla="*/ 6 w 67"/>
              <a:gd name="T11" fmla="*/ 37 h 95"/>
              <a:gd name="T12" fmla="*/ 47 w 67"/>
              <a:gd name="T13" fmla="*/ 3 h 95"/>
              <a:gd name="T14" fmla="*/ 47 w 67"/>
              <a:gd name="T15" fmla="*/ 3 h 95"/>
              <a:gd name="T16" fmla="*/ 55 w 67"/>
              <a:gd name="T17" fmla="*/ 0 h 95"/>
              <a:gd name="T18" fmla="*/ 55 w 67"/>
              <a:gd name="T19" fmla="*/ 0 h 95"/>
              <a:gd name="T20" fmla="*/ 65 w 67"/>
              <a:gd name="T21" fmla="*/ 11 h 95"/>
              <a:gd name="T22" fmla="*/ 65 w 67"/>
              <a:gd name="T23" fmla="*/ 82 h 95"/>
              <a:gd name="T24" fmla="*/ 65 w 67"/>
              <a:gd name="T25" fmla="*/ 82 h 95"/>
              <a:gd name="T26" fmla="*/ 55 w 67"/>
              <a:gd name="T27" fmla="*/ 94 h 95"/>
              <a:gd name="T28" fmla="*/ 55 w 67"/>
              <a:gd name="T29" fmla="*/ 8 h 95"/>
              <a:gd name="T30" fmla="*/ 55 w 67"/>
              <a:gd name="T31" fmla="*/ 8 h 95"/>
              <a:gd name="T32" fmla="*/ 52 w 67"/>
              <a:gd name="T33" fmla="*/ 9 h 95"/>
              <a:gd name="T34" fmla="*/ 12 w 67"/>
              <a:gd name="T35" fmla="*/ 43 h 95"/>
              <a:gd name="T36" fmla="*/ 12 w 67"/>
              <a:gd name="T37" fmla="*/ 43 h 95"/>
              <a:gd name="T38" fmla="*/ 12 w 67"/>
              <a:gd name="T39" fmla="*/ 51 h 95"/>
              <a:gd name="T40" fmla="*/ 52 w 67"/>
              <a:gd name="T41" fmla="*/ 85 h 95"/>
              <a:gd name="T42" fmla="*/ 52 w 67"/>
              <a:gd name="T43" fmla="*/ 85 h 95"/>
              <a:gd name="T44" fmla="*/ 55 w 67"/>
              <a:gd name="T45" fmla="*/ 86 h 95"/>
              <a:gd name="T46" fmla="*/ 55 w 67"/>
              <a:gd name="T47" fmla="*/ 86 h 95"/>
              <a:gd name="T48" fmla="*/ 57 w 67"/>
              <a:gd name="T49" fmla="*/ 82 h 95"/>
              <a:gd name="T50" fmla="*/ 57 w 67"/>
              <a:gd name="T51" fmla="*/ 11 h 95"/>
              <a:gd name="T52" fmla="*/ 57 w 67"/>
              <a:gd name="T53" fmla="*/ 11 h 95"/>
              <a:gd name="T54" fmla="*/ 55 w 67"/>
              <a:gd name="T55" fmla="*/ 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95">
                <a:moveTo>
                  <a:pt x="55" y="94"/>
                </a:moveTo>
                <a:lnTo>
                  <a:pt x="55" y="94"/>
                </a:lnTo>
                <a:cubicBezTo>
                  <a:pt x="52" y="94"/>
                  <a:pt x="49" y="93"/>
                  <a:pt x="47" y="91"/>
                </a:cubicBezTo>
                <a:lnTo>
                  <a:pt x="6" y="57"/>
                </a:lnTo>
                <a:lnTo>
                  <a:pt x="6" y="57"/>
                </a:lnTo>
                <a:cubicBezTo>
                  <a:pt x="0" y="52"/>
                  <a:pt x="0" y="42"/>
                  <a:pt x="6" y="37"/>
                </a:cubicBezTo>
                <a:lnTo>
                  <a:pt x="47" y="3"/>
                </a:lnTo>
                <a:lnTo>
                  <a:pt x="47" y="3"/>
                </a:lnTo>
                <a:cubicBezTo>
                  <a:pt x="49" y="1"/>
                  <a:pt x="52" y="0"/>
                  <a:pt x="55" y="0"/>
                </a:cubicBezTo>
                <a:lnTo>
                  <a:pt x="55" y="0"/>
                </a:lnTo>
                <a:cubicBezTo>
                  <a:pt x="61" y="0"/>
                  <a:pt x="66" y="5"/>
                  <a:pt x="65" y="11"/>
                </a:cubicBezTo>
                <a:lnTo>
                  <a:pt x="65" y="82"/>
                </a:lnTo>
                <a:lnTo>
                  <a:pt x="65" y="82"/>
                </a:lnTo>
                <a:cubicBezTo>
                  <a:pt x="66" y="89"/>
                  <a:pt x="61" y="94"/>
                  <a:pt x="55" y="94"/>
                </a:cubicBezTo>
                <a:close/>
                <a:moveTo>
                  <a:pt x="55" y="8"/>
                </a:moveTo>
                <a:lnTo>
                  <a:pt x="55" y="8"/>
                </a:lnTo>
                <a:cubicBezTo>
                  <a:pt x="54" y="8"/>
                  <a:pt x="53" y="9"/>
                  <a:pt x="52" y="9"/>
                </a:cubicBezTo>
                <a:lnTo>
                  <a:pt x="12" y="43"/>
                </a:lnTo>
                <a:lnTo>
                  <a:pt x="12" y="43"/>
                </a:lnTo>
                <a:cubicBezTo>
                  <a:pt x="9" y="45"/>
                  <a:pt x="9" y="49"/>
                  <a:pt x="12" y="51"/>
                </a:cubicBezTo>
                <a:lnTo>
                  <a:pt x="52" y="85"/>
                </a:lnTo>
                <a:lnTo>
                  <a:pt x="52" y="85"/>
                </a:lnTo>
                <a:cubicBezTo>
                  <a:pt x="53" y="85"/>
                  <a:pt x="54" y="86"/>
                  <a:pt x="55" y="86"/>
                </a:cubicBezTo>
                <a:lnTo>
                  <a:pt x="55" y="86"/>
                </a:lnTo>
                <a:cubicBezTo>
                  <a:pt x="56" y="86"/>
                  <a:pt x="57" y="84"/>
                  <a:pt x="57" y="82"/>
                </a:cubicBezTo>
                <a:lnTo>
                  <a:pt x="57" y="11"/>
                </a:lnTo>
                <a:lnTo>
                  <a:pt x="57" y="11"/>
                </a:lnTo>
                <a:cubicBezTo>
                  <a:pt x="57" y="9"/>
                  <a:pt x="56" y="8"/>
                  <a:pt x="5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Freeform 25"/>
          <p:cNvSpPr>
            <a:spLocks noChangeArrowheads="1"/>
          </p:cNvSpPr>
          <p:nvPr/>
        </p:nvSpPr>
        <p:spPr bwMode="auto">
          <a:xfrm>
            <a:off x="5095199" y="4513922"/>
            <a:ext cx="255276" cy="237873"/>
          </a:xfrm>
          <a:custGeom>
            <a:avLst/>
            <a:gdLst>
              <a:gd name="T0" fmla="*/ 91 w 192"/>
              <a:gd name="T1" fmla="*/ 163 h 183"/>
              <a:gd name="T2" fmla="*/ 91 w 192"/>
              <a:gd name="T3" fmla="*/ 163 h 183"/>
              <a:gd name="T4" fmla="*/ 11 w 192"/>
              <a:gd name="T5" fmla="*/ 64 h 183"/>
              <a:gd name="T6" fmla="*/ 11 w 192"/>
              <a:gd name="T7" fmla="*/ 64 h 183"/>
              <a:gd name="T8" fmla="*/ 19 w 192"/>
              <a:gd name="T9" fmla="*/ 66 h 183"/>
              <a:gd name="T10" fmla="*/ 19 w 192"/>
              <a:gd name="T11" fmla="*/ 66 h 183"/>
              <a:gd name="T12" fmla="*/ 137 w 192"/>
              <a:gd name="T13" fmla="*/ 138 h 183"/>
              <a:gd name="T14" fmla="*/ 137 w 192"/>
              <a:gd name="T15" fmla="*/ 138 h 183"/>
              <a:gd name="T16" fmla="*/ 91 w 192"/>
              <a:gd name="T17" fmla="*/ 8 h 183"/>
              <a:gd name="T18" fmla="*/ 91 w 192"/>
              <a:gd name="T19" fmla="*/ 8 h 183"/>
              <a:gd name="T20" fmla="*/ 91 w 192"/>
              <a:gd name="T21" fmla="*/ 0 h 183"/>
              <a:gd name="T22" fmla="*/ 91 w 192"/>
              <a:gd name="T23" fmla="*/ 0 h 183"/>
              <a:gd name="T24" fmla="*/ 172 w 192"/>
              <a:gd name="T25" fmla="*/ 81 h 183"/>
              <a:gd name="T26" fmla="*/ 172 w 192"/>
              <a:gd name="T27" fmla="*/ 81 h 183"/>
              <a:gd name="T28" fmla="*/ 91 w 192"/>
              <a:gd name="T29" fmla="*/ 16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183">
                <a:moveTo>
                  <a:pt x="91" y="163"/>
                </a:moveTo>
                <a:lnTo>
                  <a:pt x="91" y="163"/>
                </a:lnTo>
                <a:cubicBezTo>
                  <a:pt x="39" y="163"/>
                  <a:pt x="0" y="115"/>
                  <a:pt x="11" y="64"/>
                </a:cubicBezTo>
                <a:lnTo>
                  <a:pt x="11" y="64"/>
                </a:lnTo>
                <a:cubicBezTo>
                  <a:pt x="12" y="59"/>
                  <a:pt x="20" y="60"/>
                  <a:pt x="19" y="66"/>
                </a:cubicBezTo>
                <a:lnTo>
                  <a:pt x="19" y="66"/>
                </a:lnTo>
                <a:cubicBezTo>
                  <a:pt x="5" y="134"/>
                  <a:pt x="83" y="182"/>
                  <a:pt x="137" y="138"/>
                </a:cubicBezTo>
                <a:lnTo>
                  <a:pt x="137" y="138"/>
                </a:lnTo>
                <a:cubicBezTo>
                  <a:pt x="191" y="95"/>
                  <a:pt x="160" y="8"/>
                  <a:pt x="91" y="8"/>
                </a:cubicBezTo>
                <a:lnTo>
                  <a:pt x="91" y="8"/>
                </a:lnTo>
                <a:cubicBezTo>
                  <a:pt x="85" y="8"/>
                  <a:pt x="85" y="0"/>
                  <a:pt x="91" y="0"/>
                </a:cubicBezTo>
                <a:lnTo>
                  <a:pt x="91" y="0"/>
                </a:lnTo>
                <a:cubicBezTo>
                  <a:pt x="136" y="0"/>
                  <a:pt x="172" y="36"/>
                  <a:pt x="172" y="81"/>
                </a:cubicBezTo>
                <a:lnTo>
                  <a:pt x="172" y="81"/>
                </a:lnTo>
                <a:cubicBezTo>
                  <a:pt x="172" y="126"/>
                  <a:pt x="136" y="163"/>
                  <a:pt x="91" y="1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26"/>
          <p:cNvSpPr>
            <a:spLocks noChangeArrowheads="1"/>
          </p:cNvSpPr>
          <p:nvPr/>
        </p:nvSpPr>
        <p:spPr bwMode="auto">
          <a:xfrm>
            <a:off x="5686975" y="4490716"/>
            <a:ext cx="243673" cy="185655"/>
          </a:xfrm>
          <a:custGeom>
            <a:avLst/>
            <a:gdLst>
              <a:gd name="T0" fmla="*/ 119 w 184"/>
              <a:gd name="T1" fmla="*/ 139 h 140"/>
              <a:gd name="T2" fmla="*/ 119 w 184"/>
              <a:gd name="T3" fmla="*/ 95 h 140"/>
              <a:gd name="T4" fmla="*/ 25 w 184"/>
              <a:gd name="T5" fmla="*/ 95 h 140"/>
              <a:gd name="T6" fmla="*/ 119 w 184"/>
              <a:gd name="T7" fmla="*/ 57 h 140"/>
              <a:gd name="T8" fmla="*/ 106 w 184"/>
              <a:gd name="T9" fmla="*/ 45 h 140"/>
              <a:gd name="T10" fmla="*/ 177 w 184"/>
              <a:gd name="T11" fmla="*/ 63 h 140"/>
              <a:gd name="T12" fmla="*/ 180 w 184"/>
              <a:gd name="T13" fmla="*/ 66 h 140"/>
              <a:gd name="T14" fmla="*/ 180 w 184"/>
              <a:gd name="T15" fmla="*/ 67 h 140"/>
              <a:gd name="T16" fmla="*/ 181 w 184"/>
              <a:gd name="T17" fmla="*/ 67 h 140"/>
              <a:gd name="T18" fmla="*/ 181 w 184"/>
              <a:gd name="T19" fmla="*/ 69 h 140"/>
              <a:gd name="T20" fmla="*/ 182 w 184"/>
              <a:gd name="T21" fmla="*/ 71 h 140"/>
              <a:gd name="T22" fmla="*/ 182 w 184"/>
              <a:gd name="T23" fmla="*/ 72 h 140"/>
              <a:gd name="T24" fmla="*/ 183 w 184"/>
              <a:gd name="T25" fmla="*/ 76 h 140"/>
              <a:gd name="T26" fmla="*/ 182 w 184"/>
              <a:gd name="T27" fmla="*/ 80 h 140"/>
              <a:gd name="T28" fmla="*/ 182 w 184"/>
              <a:gd name="T29" fmla="*/ 81 h 140"/>
              <a:gd name="T30" fmla="*/ 182 w 184"/>
              <a:gd name="T31" fmla="*/ 81 h 140"/>
              <a:gd name="T32" fmla="*/ 181 w 184"/>
              <a:gd name="T33" fmla="*/ 83 h 140"/>
              <a:gd name="T34" fmla="*/ 180 w 184"/>
              <a:gd name="T35" fmla="*/ 85 h 140"/>
              <a:gd name="T36" fmla="*/ 180 w 184"/>
              <a:gd name="T37" fmla="*/ 86 h 140"/>
              <a:gd name="T38" fmla="*/ 178 w 184"/>
              <a:gd name="T39" fmla="*/ 88 h 140"/>
              <a:gd name="T40" fmla="*/ 132 w 184"/>
              <a:gd name="T41" fmla="*/ 134 h 140"/>
              <a:gd name="T42" fmla="*/ 119 w 184"/>
              <a:gd name="T43" fmla="*/ 139 h 140"/>
              <a:gd name="T44" fmla="*/ 25 w 184"/>
              <a:gd name="T45" fmla="*/ 66 h 140"/>
              <a:gd name="T46" fmla="*/ 139 w 184"/>
              <a:gd name="T47" fmla="*/ 86 h 140"/>
              <a:gd name="T48" fmla="*/ 112 w 184"/>
              <a:gd name="T49" fmla="*/ 113 h 140"/>
              <a:gd name="T50" fmla="*/ 112 w 184"/>
              <a:gd name="T51" fmla="*/ 128 h 140"/>
              <a:gd name="T52" fmla="*/ 172 w 184"/>
              <a:gd name="T53" fmla="*/ 83 h 140"/>
              <a:gd name="T54" fmla="*/ 173 w 184"/>
              <a:gd name="T55" fmla="*/ 82 h 140"/>
              <a:gd name="T56" fmla="*/ 173 w 184"/>
              <a:gd name="T57" fmla="*/ 81 h 140"/>
              <a:gd name="T58" fmla="*/ 174 w 184"/>
              <a:gd name="T59" fmla="*/ 80 h 140"/>
              <a:gd name="T60" fmla="*/ 174 w 184"/>
              <a:gd name="T61" fmla="*/ 78 h 140"/>
              <a:gd name="T62" fmla="*/ 174 w 184"/>
              <a:gd name="T63" fmla="*/ 78 h 140"/>
              <a:gd name="T64" fmla="*/ 174 w 184"/>
              <a:gd name="T65" fmla="*/ 76 h 140"/>
              <a:gd name="T66" fmla="*/ 174 w 184"/>
              <a:gd name="T67" fmla="*/ 74 h 140"/>
              <a:gd name="T68" fmla="*/ 174 w 184"/>
              <a:gd name="T69" fmla="*/ 73 h 140"/>
              <a:gd name="T70" fmla="*/ 174 w 184"/>
              <a:gd name="T71" fmla="*/ 72 h 140"/>
              <a:gd name="T72" fmla="*/ 173 w 184"/>
              <a:gd name="T73" fmla="*/ 71 h 140"/>
              <a:gd name="T74" fmla="*/ 172 w 184"/>
              <a:gd name="T75" fmla="*/ 69 h 140"/>
              <a:gd name="T76" fmla="*/ 171 w 184"/>
              <a:gd name="T77" fmla="*/ 68 h 140"/>
              <a:gd name="T78" fmla="*/ 126 w 184"/>
              <a:gd name="T79" fmla="*/ 24 h 140"/>
              <a:gd name="T80" fmla="*/ 112 w 184"/>
              <a:gd name="T81" fmla="*/ 24 h 140"/>
              <a:gd name="T82" fmla="*/ 139 w 184"/>
              <a:gd name="T83" fmla="*/ 6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4" h="140">
                <a:moveTo>
                  <a:pt x="119" y="139"/>
                </a:moveTo>
                <a:lnTo>
                  <a:pt x="119" y="139"/>
                </a:lnTo>
                <a:cubicBezTo>
                  <a:pt x="102" y="139"/>
                  <a:pt x="94" y="119"/>
                  <a:pt x="106" y="107"/>
                </a:cubicBezTo>
                <a:lnTo>
                  <a:pt x="119" y="95"/>
                </a:lnTo>
                <a:lnTo>
                  <a:pt x="25" y="95"/>
                </a:lnTo>
                <a:lnTo>
                  <a:pt x="25" y="95"/>
                </a:lnTo>
                <a:cubicBezTo>
                  <a:pt x="0" y="95"/>
                  <a:pt x="0" y="57"/>
                  <a:pt x="25" y="57"/>
                </a:cubicBezTo>
                <a:lnTo>
                  <a:pt x="119" y="57"/>
                </a:lnTo>
                <a:lnTo>
                  <a:pt x="106" y="45"/>
                </a:lnTo>
                <a:lnTo>
                  <a:pt x="106" y="45"/>
                </a:lnTo>
                <a:cubicBezTo>
                  <a:pt x="88" y="27"/>
                  <a:pt x="115" y="0"/>
                  <a:pt x="132" y="18"/>
                </a:cubicBezTo>
                <a:lnTo>
                  <a:pt x="177" y="63"/>
                </a:lnTo>
                <a:lnTo>
                  <a:pt x="177" y="63"/>
                </a:lnTo>
                <a:cubicBezTo>
                  <a:pt x="178" y="64"/>
                  <a:pt x="179" y="65"/>
                  <a:pt x="180" y="66"/>
                </a:cubicBezTo>
                <a:lnTo>
                  <a:pt x="180" y="66"/>
                </a:lnTo>
                <a:cubicBezTo>
                  <a:pt x="180" y="66"/>
                  <a:pt x="180" y="66"/>
                  <a:pt x="180" y="67"/>
                </a:cubicBezTo>
                <a:lnTo>
                  <a:pt x="181" y="67"/>
                </a:lnTo>
                <a:lnTo>
                  <a:pt x="181" y="67"/>
                </a:lnTo>
                <a:cubicBezTo>
                  <a:pt x="181" y="68"/>
                  <a:pt x="181" y="68"/>
                  <a:pt x="181" y="69"/>
                </a:cubicBezTo>
                <a:lnTo>
                  <a:pt x="181" y="69"/>
                </a:lnTo>
                <a:lnTo>
                  <a:pt x="182" y="70"/>
                </a:lnTo>
                <a:lnTo>
                  <a:pt x="182" y="71"/>
                </a:lnTo>
                <a:lnTo>
                  <a:pt x="182" y="71"/>
                </a:lnTo>
                <a:lnTo>
                  <a:pt x="182" y="72"/>
                </a:lnTo>
                <a:lnTo>
                  <a:pt x="182" y="72"/>
                </a:lnTo>
                <a:cubicBezTo>
                  <a:pt x="183" y="74"/>
                  <a:pt x="183" y="75"/>
                  <a:pt x="183" y="76"/>
                </a:cubicBezTo>
                <a:lnTo>
                  <a:pt x="183" y="76"/>
                </a:lnTo>
                <a:cubicBezTo>
                  <a:pt x="183" y="77"/>
                  <a:pt x="183" y="78"/>
                  <a:pt x="182" y="80"/>
                </a:cubicBezTo>
                <a:lnTo>
                  <a:pt x="182" y="80"/>
                </a:lnTo>
                <a:lnTo>
                  <a:pt x="182" y="81"/>
                </a:lnTo>
                <a:lnTo>
                  <a:pt x="182" y="81"/>
                </a:lnTo>
                <a:lnTo>
                  <a:pt x="182" y="81"/>
                </a:lnTo>
                <a:cubicBezTo>
                  <a:pt x="182" y="82"/>
                  <a:pt x="181" y="83"/>
                  <a:pt x="181" y="83"/>
                </a:cubicBezTo>
                <a:lnTo>
                  <a:pt x="181" y="83"/>
                </a:lnTo>
                <a:cubicBezTo>
                  <a:pt x="181" y="84"/>
                  <a:pt x="181" y="84"/>
                  <a:pt x="181" y="85"/>
                </a:cubicBezTo>
                <a:lnTo>
                  <a:pt x="180" y="85"/>
                </a:lnTo>
                <a:lnTo>
                  <a:pt x="180" y="85"/>
                </a:lnTo>
                <a:cubicBezTo>
                  <a:pt x="180" y="86"/>
                  <a:pt x="180" y="86"/>
                  <a:pt x="180" y="86"/>
                </a:cubicBezTo>
                <a:lnTo>
                  <a:pt x="180" y="86"/>
                </a:lnTo>
                <a:cubicBezTo>
                  <a:pt x="179" y="87"/>
                  <a:pt x="179" y="87"/>
                  <a:pt x="178" y="88"/>
                </a:cubicBezTo>
                <a:lnTo>
                  <a:pt x="178" y="88"/>
                </a:lnTo>
                <a:lnTo>
                  <a:pt x="132" y="134"/>
                </a:lnTo>
                <a:lnTo>
                  <a:pt x="132" y="134"/>
                </a:lnTo>
                <a:cubicBezTo>
                  <a:pt x="129" y="137"/>
                  <a:pt x="124" y="139"/>
                  <a:pt x="119" y="139"/>
                </a:cubicBezTo>
                <a:close/>
                <a:moveTo>
                  <a:pt x="25" y="66"/>
                </a:moveTo>
                <a:lnTo>
                  <a:pt x="25" y="66"/>
                </a:lnTo>
                <a:cubicBezTo>
                  <a:pt x="11" y="66"/>
                  <a:pt x="11" y="86"/>
                  <a:pt x="25" y="86"/>
                </a:cubicBezTo>
                <a:lnTo>
                  <a:pt x="139" y="86"/>
                </a:lnTo>
                <a:lnTo>
                  <a:pt x="112" y="113"/>
                </a:lnTo>
                <a:lnTo>
                  <a:pt x="112" y="113"/>
                </a:lnTo>
                <a:cubicBezTo>
                  <a:pt x="108" y="117"/>
                  <a:pt x="108" y="124"/>
                  <a:pt x="112" y="128"/>
                </a:cubicBezTo>
                <a:lnTo>
                  <a:pt x="112" y="128"/>
                </a:lnTo>
                <a:cubicBezTo>
                  <a:pt x="116" y="132"/>
                  <a:pt x="122" y="132"/>
                  <a:pt x="126" y="128"/>
                </a:cubicBezTo>
                <a:lnTo>
                  <a:pt x="172" y="83"/>
                </a:lnTo>
                <a:lnTo>
                  <a:pt x="172" y="83"/>
                </a:lnTo>
                <a:cubicBezTo>
                  <a:pt x="172" y="83"/>
                  <a:pt x="172" y="82"/>
                  <a:pt x="173" y="82"/>
                </a:cubicBezTo>
                <a:lnTo>
                  <a:pt x="173" y="81"/>
                </a:lnTo>
                <a:lnTo>
                  <a:pt x="173" y="81"/>
                </a:lnTo>
                <a:cubicBezTo>
                  <a:pt x="173" y="80"/>
                  <a:pt x="173" y="80"/>
                  <a:pt x="174" y="80"/>
                </a:cubicBezTo>
                <a:lnTo>
                  <a:pt x="174" y="80"/>
                </a:lnTo>
                <a:cubicBezTo>
                  <a:pt x="174" y="80"/>
                  <a:pt x="174" y="80"/>
                  <a:pt x="174" y="79"/>
                </a:cubicBezTo>
                <a:lnTo>
                  <a:pt x="174" y="78"/>
                </a:lnTo>
                <a:lnTo>
                  <a:pt x="174" y="78"/>
                </a:lnTo>
                <a:lnTo>
                  <a:pt x="174" y="78"/>
                </a:lnTo>
                <a:lnTo>
                  <a:pt x="174" y="78"/>
                </a:lnTo>
                <a:cubicBezTo>
                  <a:pt x="174" y="77"/>
                  <a:pt x="174" y="77"/>
                  <a:pt x="174" y="76"/>
                </a:cubicBezTo>
                <a:lnTo>
                  <a:pt x="174" y="76"/>
                </a:lnTo>
                <a:cubicBezTo>
                  <a:pt x="174" y="75"/>
                  <a:pt x="174" y="75"/>
                  <a:pt x="174" y="74"/>
                </a:cubicBezTo>
                <a:lnTo>
                  <a:pt x="174" y="73"/>
                </a:lnTo>
                <a:lnTo>
                  <a:pt x="174" y="73"/>
                </a:lnTo>
                <a:cubicBezTo>
                  <a:pt x="174" y="72"/>
                  <a:pt x="174" y="72"/>
                  <a:pt x="174" y="72"/>
                </a:cubicBezTo>
                <a:lnTo>
                  <a:pt x="174" y="72"/>
                </a:lnTo>
                <a:cubicBezTo>
                  <a:pt x="173" y="72"/>
                  <a:pt x="173" y="72"/>
                  <a:pt x="173" y="71"/>
                </a:cubicBezTo>
                <a:lnTo>
                  <a:pt x="173" y="71"/>
                </a:lnTo>
                <a:lnTo>
                  <a:pt x="173" y="71"/>
                </a:lnTo>
                <a:cubicBezTo>
                  <a:pt x="172" y="70"/>
                  <a:pt x="172" y="70"/>
                  <a:pt x="172" y="69"/>
                </a:cubicBezTo>
                <a:lnTo>
                  <a:pt x="172" y="69"/>
                </a:lnTo>
                <a:lnTo>
                  <a:pt x="171" y="68"/>
                </a:lnTo>
                <a:lnTo>
                  <a:pt x="126" y="24"/>
                </a:lnTo>
                <a:lnTo>
                  <a:pt x="126" y="24"/>
                </a:lnTo>
                <a:cubicBezTo>
                  <a:pt x="122" y="20"/>
                  <a:pt x="116" y="20"/>
                  <a:pt x="112" y="24"/>
                </a:cubicBezTo>
                <a:lnTo>
                  <a:pt x="112" y="24"/>
                </a:lnTo>
                <a:cubicBezTo>
                  <a:pt x="108" y="28"/>
                  <a:pt x="108" y="34"/>
                  <a:pt x="112" y="39"/>
                </a:cubicBezTo>
                <a:lnTo>
                  <a:pt x="139" y="66"/>
                </a:lnTo>
                <a:lnTo>
                  <a:pt x="25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27"/>
          <p:cNvSpPr>
            <a:spLocks noChangeArrowheads="1"/>
          </p:cNvSpPr>
          <p:nvPr/>
        </p:nvSpPr>
        <p:spPr bwMode="auto">
          <a:xfrm>
            <a:off x="2292965" y="4513922"/>
            <a:ext cx="5800" cy="5804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58595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reeform 28"/>
          <p:cNvSpPr>
            <a:spLocks noChangeArrowheads="1"/>
          </p:cNvSpPr>
          <p:nvPr/>
        </p:nvSpPr>
        <p:spPr bwMode="auto">
          <a:xfrm>
            <a:off x="2292965" y="4513922"/>
            <a:ext cx="5800" cy="5804"/>
          </a:xfrm>
          <a:custGeom>
            <a:avLst/>
            <a:gdLst>
              <a:gd name="T0" fmla="*/ 0 w 1"/>
              <a:gd name="T1" fmla="*/ 0 h 1"/>
            </a:gdLst>
            <a:ahLst/>
            <a:cxnLst>
              <a:cxn ang="0">
                <a:pos x="T0" y="T1"/>
              </a:cxn>
            </a:cxnLst>
            <a:rect l="0" t="0" r="r" b="b"/>
            <a:pathLst>
              <a:path w="1" h="1">
                <a:moveTo>
                  <a:pt x="0" y="0"/>
                </a:moveTo>
              </a:path>
            </a:pathLst>
          </a:custGeom>
          <a:solidFill>
            <a:schemeClr val="bg1"/>
          </a:solidFill>
          <a:ln w="2880" cap="flat">
            <a:solidFill>
              <a:srgbClr val="FFFFFF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29"/>
          <p:cNvSpPr>
            <a:spLocks noChangeArrowheads="1"/>
          </p:cNvSpPr>
          <p:nvPr/>
        </p:nvSpPr>
        <p:spPr bwMode="auto">
          <a:xfrm>
            <a:off x="2107310" y="4513922"/>
            <a:ext cx="179852" cy="98631"/>
          </a:xfrm>
          <a:custGeom>
            <a:avLst/>
            <a:gdLst>
              <a:gd name="T0" fmla="*/ 4 w 136"/>
              <a:gd name="T1" fmla="*/ 73 h 74"/>
              <a:gd name="T2" fmla="*/ 4 w 136"/>
              <a:gd name="T3" fmla="*/ 73 h 74"/>
              <a:gd name="T4" fmla="*/ 0 w 136"/>
              <a:gd name="T5" fmla="*/ 68 h 74"/>
              <a:gd name="T6" fmla="*/ 0 w 136"/>
              <a:gd name="T7" fmla="*/ 22 h 74"/>
              <a:gd name="T8" fmla="*/ 0 w 136"/>
              <a:gd name="T9" fmla="*/ 22 h 74"/>
              <a:gd name="T10" fmla="*/ 6 w 136"/>
              <a:gd name="T11" fmla="*/ 6 h 74"/>
              <a:gd name="T12" fmla="*/ 6 w 136"/>
              <a:gd name="T13" fmla="*/ 6 h 74"/>
              <a:gd name="T14" fmla="*/ 23 w 136"/>
              <a:gd name="T15" fmla="*/ 0 h 74"/>
              <a:gd name="T16" fmla="*/ 129 w 136"/>
              <a:gd name="T17" fmla="*/ 0 h 74"/>
              <a:gd name="T18" fmla="*/ 129 w 136"/>
              <a:gd name="T19" fmla="*/ 0 h 74"/>
              <a:gd name="T20" fmla="*/ 129 w 136"/>
              <a:gd name="T21" fmla="*/ 9 h 74"/>
              <a:gd name="T22" fmla="*/ 22 w 136"/>
              <a:gd name="T23" fmla="*/ 9 h 74"/>
              <a:gd name="T24" fmla="*/ 22 w 136"/>
              <a:gd name="T25" fmla="*/ 9 h 74"/>
              <a:gd name="T26" fmla="*/ 12 w 136"/>
              <a:gd name="T27" fmla="*/ 12 h 74"/>
              <a:gd name="T28" fmla="*/ 12 w 136"/>
              <a:gd name="T29" fmla="*/ 12 h 74"/>
              <a:gd name="T30" fmla="*/ 9 w 136"/>
              <a:gd name="T31" fmla="*/ 22 h 74"/>
              <a:gd name="T32" fmla="*/ 9 w 136"/>
              <a:gd name="T33" fmla="*/ 68 h 74"/>
              <a:gd name="T34" fmla="*/ 9 w 136"/>
              <a:gd name="T35" fmla="*/ 68 h 74"/>
              <a:gd name="T36" fmla="*/ 4 w 136"/>
              <a:gd name="T37" fmla="*/ 7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74">
                <a:moveTo>
                  <a:pt x="4" y="73"/>
                </a:moveTo>
                <a:lnTo>
                  <a:pt x="4" y="73"/>
                </a:lnTo>
                <a:cubicBezTo>
                  <a:pt x="2" y="73"/>
                  <a:pt x="0" y="71"/>
                  <a:pt x="0" y="68"/>
                </a:cubicBezTo>
                <a:lnTo>
                  <a:pt x="0" y="22"/>
                </a:lnTo>
                <a:lnTo>
                  <a:pt x="0" y="22"/>
                </a:lnTo>
                <a:cubicBezTo>
                  <a:pt x="0" y="16"/>
                  <a:pt x="2" y="10"/>
                  <a:pt x="6" y="6"/>
                </a:cubicBezTo>
                <a:lnTo>
                  <a:pt x="6" y="6"/>
                </a:lnTo>
                <a:cubicBezTo>
                  <a:pt x="11" y="2"/>
                  <a:pt x="17" y="0"/>
                  <a:pt x="23" y="0"/>
                </a:cubicBezTo>
                <a:lnTo>
                  <a:pt x="129" y="0"/>
                </a:lnTo>
                <a:lnTo>
                  <a:pt x="129" y="0"/>
                </a:lnTo>
                <a:cubicBezTo>
                  <a:pt x="135" y="0"/>
                  <a:pt x="135" y="9"/>
                  <a:pt x="129" y="9"/>
                </a:cubicBezTo>
                <a:lnTo>
                  <a:pt x="22" y="9"/>
                </a:lnTo>
                <a:lnTo>
                  <a:pt x="22" y="9"/>
                </a:lnTo>
                <a:cubicBezTo>
                  <a:pt x="19" y="9"/>
                  <a:pt x="15" y="10"/>
                  <a:pt x="12" y="12"/>
                </a:cubicBezTo>
                <a:lnTo>
                  <a:pt x="12" y="12"/>
                </a:lnTo>
                <a:cubicBezTo>
                  <a:pt x="10" y="15"/>
                  <a:pt x="8" y="19"/>
                  <a:pt x="9" y="22"/>
                </a:cubicBezTo>
                <a:lnTo>
                  <a:pt x="9" y="68"/>
                </a:lnTo>
                <a:lnTo>
                  <a:pt x="9" y="68"/>
                </a:lnTo>
                <a:cubicBezTo>
                  <a:pt x="9" y="71"/>
                  <a:pt x="7" y="73"/>
                  <a:pt x="4" y="7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Freeform 30"/>
          <p:cNvSpPr>
            <a:spLocks noChangeArrowheads="1"/>
          </p:cNvSpPr>
          <p:nvPr/>
        </p:nvSpPr>
        <p:spPr bwMode="auto">
          <a:xfrm>
            <a:off x="2269758" y="4455905"/>
            <a:ext cx="87024" cy="127638"/>
          </a:xfrm>
          <a:custGeom>
            <a:avLst/>
            <a:gdLst>
              <a:gd name="T0" fmla="*/ 11 w 66"/>
              <a:gd name="T1" fmla="*/ 94 h 95"/>
              <a:gd name="T2" fmla="*/ 11 w 66"/>
              <a:gd name="T3" fmla="*/ 94 h 95"/>
              <a:gd name="T4" fmla="*/ 0 w 66"/>
              <a:gd name="T5" fmla="*/ 83 h 95"/>
              <a:gd name="T6" fmla="*/ 0 w 66"/>
              <a:gd name="T7" fmla="*/ 12 h 95"/>
              <a:gd name="T8" fmla="*/ 0 w 66"/>
              <a:gd name="T9" fmla="*/ 12 h 95"/>
              <a:gd name="T10" fmla="*/ 11 w 66"/>
              <a:gd name="T11" fmla="*/ 0 h 95"/>
              <a:gd name="T12" fmla="*/ 11 w 66"/>
              <a:gd name="T13" fmla="*/ 0 h 95"/>
              <a:gd name="T14" fmla="*/ 19 w 66"/>
              <a:gd name="T15" fmla="*/ 3 h 95"/>
              <a:gd name="T16" fmla="*/ 59 w 66"/>
              <a:gd name="T17" fmla="*/ 37 h 95"/>
              <a:gd name="T18" fmla="*/ 59 w 66"/>
              <a:gd name="T19" fmla="*/ 37 h 95"/>
              <a:gd name="T20" fmla="*/ 59 w 66"/>
              <a:gd name="T21" fmla="*/ 58 h 95"/>
              <a:gd name="T22" fmla="*/ 19 w 66"/>
              <a:gd name="T23" fmla="*/ 91 h 95"/>
              <a:gd name="T24" fmla="*/ 19 w 66"/>
              <a:gd name="T25" fmla="*/ 91 h 95"/>
              <a:gd name="T26" fmla="*/ 11 w 66"/>
              <a:gd name="T27" fmla="*/ 94 h 95"/>
              <a:gd name="T28" fmla="*/ 11 w 66"/>
              <a:gd name="T29" fmla="*/ 8 h 95"/>
              <a:gd name="T30" fmla="*/ 11 w 66"/>
              <a:gd name="T31" fmla="*/ 8 h 95"/>
              <a:gd name="T32" fmla="*/ 9 w 66"/>
              <a:gd name="T33" fmla="*/ 12 h 95"/>
              <a:gd name="T34" fmla="*/ 9 w 66"/>
              <a:gd name="T35" fmla="*/ 83 h 95"/>
              <a:gd name="T36" fmla="*/ 9 w 66"/>
              <a:gd name="T37" fmla="*/ 83 h 95"/>
              <a:gd name="T38" fmla="*/ 11 w 66"/>
              <a:gd name="T39" fmla="*/ 86 h 95"/>
              <a:gd name="T40" fmla="*/ 11 w 66"/>
              <a:gd name="T41" fmla="*/ 86 h 95"/>
              <a:gd name="T42" fmla="*/ 13 w 66"/>
              <a:gd name="T43" fmla="*/ 85 h 95"/>
              <a:gd name="T44" fmla="*/ 53 w 66"/>
              <a:gd name="T45" fmla="*/ 51 h 95"/>
              <a:gd name="T46" fmla="*/ 53 w 66"/>
              <a:gd name="T47" fmla="*/ 51 h 95"/>
              <a:gd name="T48" fmla="*/ 53 w 66"/>
              <a:gd name="T49" fmla="*/ 44 h 95"/>
              <a:gd name="T50" fmla="*/ 13 w 66"/>
              <a:gd name="T51" fmla="*/ 10 h 95"/>
              <a:gd name="T52" fmla="*/ 13 w 66"/>
              <a:gd name="T53" fmla="*/ 10 h 95"/>
              <a:gd name="T54" fmla="*/ 11 w 66"/>
              <a:gd name="T55" fmla="*/ 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95">
                <a:moveTo>
                  <a:pt x="11" y="94"/>
                </a:moveTo>
                <a:lnTo>
                  <a:pt x="11" y="94"/>
                </a:lnTo>
                <a:cubicBezTo>
                  <a:pt x="5" y="94"/>
                  <a:pt x="0" y="89"/>
                  <a:pt x="0" y="83"/>
                </a:cubicBezTo>
                <a:lnTo>
                  <a:pt x="0" y="12"/>
                </a:lnTo>
                <a:lnTo>
                  <a:pt x="0" y="12"/>
                </a:lnTo>
                <a:cubicBezTo>
                  <a:pt x="0" y="6"/>
                  <a:pt x="5" y="0"/>
                  <a:pt x="11" y="0"/>
                </a:cubicBezTo>
                <a:lnTo>
                  <a:pt x="11" y="0"/>
                </a:lnTo>
                <a:cubicBezTo>
                  <a:pt x="14" y="0"/>
                  <a:pt x="16" y="1"/>
                  <a:pt x="19" y="3"/>
                </a:cubicBezTo>
                <a:lnTo>
                  <a:pt x="59" y="37"/>
                </a:lnTo>
                <a:lnTo>
                  <a:pt x="59" y="37"/>
                </a:lnTo>
                <a:cubicBezTo>
                  <a:pt x="65" y="42"/>
                  <a:pt x="65" y="52"/>
                  <a:pt x="59" y="58"/>
                </a:cubicBezTo>
                <a:lnTo>
                  <a:pt x="19" y="91"/>
                </a:lnTo>
                <a:lnTo>
                  <a:pt x="19" y="91"/>
                </a:lnTo>
                <a:cubicBezTo>
                  <a:pt x="16" y="93"/>
                  <a:pt x="14" y="94"/>
                  <a:pt x="11" y="94"/>
                </a:cubicBezTo>
                <a:close/>
                <a:moveTo>
                  <a:pt x="11" y="8"/>
                </a:moveTo>
                <a:lnTo>
                  <a:pt x="11" y="8"/>
                </a:lnTo>
                <a:cubicBezTo>
                  <a:pt x="9" y="8"/>
                  <a:pt x="9" y="10"/>
                  <a:pt x="9" y="12"/>
                </a:cubicBezTo>
                <a:lnTo>
                  <a:pt x="9" y="83"/>
                </a:lnTo>
                <a:lnTo>
                  <a:pt x="9" y="83"/>
                </a:lnTo>
                <a:cubicBezTo>
                  <a:pt x="9" y="85"/>
                  <a:pt x="9" y="86"/>
                  <a:pt x="11" y="86"/>
                </a:cubicBezTo>
                <a:lnTo>
                  <a:pt x="11" y="86"/>
                </a:lnTo>
                <a:cubicBezTo>
                  <a:pt x="12" y="86"/>
                  <a:pt x="13" y="86"/>
                  <a:pt x="13" y="85"/>
                </a:cubicBezTo>
                <a:lnTo>
                  <a:pt x="53" y="51"/>
                </a:lnTo>
                <a:lnTo>
                  <a:pt x="53" y="51"/>
                </a:lnTo>
                <a:cubicBezTo>
                  <a:pt x="56" y="49"/>
                  <a:pt x="56" y="45"/>
                  <a:pt x="53" y="44"/>
                </a:cubicBezTo>
                <a:lnTo>
                  <a:pt x="13" y="10"/>
                </a:lnTo>
                <a:lnTo>
                  <a:pt x="13" y="10"/>
                </a:lnTo>
                <a:cubicBezTo>
                  <a:pt x="13" y="9"/>
                  <a:pt x="12" y="9"/>
                  <a:pt x="1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Freeform 31"/>
          <p:cNvSpPr>
            <a:spLocks noChangeArrowheads="1"/>
          </p:cNvSpPr>
          <p:nvPr/>
        </p:nvSpPr>
        <p:spPr bwMode="auto">
          <a:xfrm>
            <a:off x="2176931" y="4571940"/>
            <a:ext cx="179852" cy="98631"/>
          </a:xfrm>
          <a:custGeom>
            <a:avLst/>
            <a:gdLst>
              <a:gd name="T0" fmla="*/ 113 w 136"/>
              <a:gd name="T1" fmla="*/ 74 h 75"/>
              <a:gd name="T2" fmla="*/ 113 w 136"/>
              <a:gd name="T3" fmla="*/ 74 h 75"/>
              <a:gd name="T4" fmla="*/ 113 w 136"/>
              <a:gd name="T5" fmla="*/ 74 h 75"/>
              <a:gd name="T6" fmla="*/ 6 w 136"/>
              <a:gd name="T7" fmla="*/ 74 h 75"/>
              <a:gd name="T8" fmla="*/ 6 w 136"/>
              <a:gd name="T9" fmla="*/ 74 h 75"/>
              <a:gd name="T10" fmla="*/ 6 w 136"/>
              <a:gd name="T11" fmla="*/ 65 h 75"/>
              <a:gd name="T12" fmla="*/ 113 w 136"/>
              <a:gd name="T13" fmla="*/ 65 h 75"/>
              <a:gd name="T14" fmla="*/ 113 w 136"/>
              <a:gd name="T15" fmla="*/ 65 h 75"/>
              <a:gd name="T16" fmla="*/ 123 w 136"/>
              <a:gd name="T17" fmla="*/ 62 h 75"/>
              <a:gd name="T18" fmla="*/ 123 w 136"/>
              <a:gd name="T19" fmla="*/ 62 h 75"/>
              <a:gd name="T20" fmla="*/ 127 w 136"/>
              <a:gd name="T21" fmla="*/ 51 h 75"/>
              <a:gd name="T22" fmla="*/ 127 w 136"/>
              <a:gd name="T23" fmla="*/ 6 h 75"/>
              <a:gd name="T24" fmla="*/ 127 w 136"/>
              <a:gd name="T25" fmla="*/ 6 h 75"/>
              <a:gd name="T26" fmla="*/ 135 w 136"/>
              <a:gd name="T27" fmla="*/ 6 h 75"/>
              <a:gd name="T28" fmla="*/ 135 w 136"/>
              <a:gd name="T29" fmla="*/ 51 h 75"/>
              <a:gd name="T30" fmla="*/ 135 w 136"/>
              <a:gd name="T31" fmla="*/ 51 h 75"/>
              <a:gd name="T32" fmla="*/ 129 w 136"/>
              <a:gd name="T33" fmla="*/ 68 h 75"/>
              <a:gd name="T34" fmla="*/ 129 w 136"/>
              <a:gd name="T35" fmla="*/ 68 h 75"/>
              <a:gd name="T36" fmla="*/ 113 w 136"/>
              <a:gd name="T37" fmla="*/ 7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75">
                <a:moveTo>
                  <a:pt x="113" y="74"/>
                </a:moveTo>
                <a:lnTo>
                  <a:pt x="113" y="74"/>
                </a:lnTo>
                <a:lnTo>
                  <a:pt x="113" y="74"/>
                </a:lnTo>
                <a:lnTo>
                  <a:pt x="6" y="74"/>
                </a:lnTo>
                <a:lnTo>
                  <a:pt x="6" y="74"/>
                </a:lnTo>
                <a:cubicBezTo>
                  <a:pt x="0" y="74"/>
                  <a:pt x="0" y="65"/>
                  <a:pt x="6" y="65"/>
                </a:cubicBezTo>
                <a:lnTo>
                  <a:pt x="113" y="65"/>
                </a:lnTo>
                <a:lnTo>
                  <a:pt x="113" y="65"/>
                </a:lnTo>
                <a:cubicBezTo>
                  <a:pt x="117" y="65"/>
                  <a:pt x="120" y="64"/>
                  <a:pt x="123" y="62"/>
                </a:cubicBezTo>
                <a:lnTo>
                  <a:pt x="123" y="62"/>
                </a:lnTo>
                <a:cubicBezTo>
                  <a:pt x="126" y="59"/>
                  <a:pt x="127" y="55"/>
                  <a:pt x="127" y="51"/>
                </a:cubicBezTo>
                <a:lnTo>
                  <a:pt x="127" y="6"/>
                </a:lnTo>
                <a:lnTo>
                  <a:pt x="127" y="6"/>
                </a:lnTo>
                <a:cubicBezTo>
                  <a:pt x="127" y="0"/>
                  <a:pt x="135" y="0"/>
                  <a:pt x="135" y="6"/>
                </a:cubicBezTo>
                <a:lnTo>
                  <a:pt x="135" y="51"/>
                </a:lnTo>
                <a:lnTo>
                  <a:pt x="135" y="51"/>
                </a:lnTo>
                <a:cubicBezTo>
                  <a:pt x="135" y="57"/>
                  <a:pt x="134" y="63"/>
                  <a:pt x="129" y="68"/>
                </a:cubicBezTo>
                <a:lnTo>
                  <a:pt x="129" y="68"/>
                </a:lnTo>
                <a:cubicBezTo>
                  <a:pt x="125" y="72"/>
                  <a:pt x="119" y="74"/>
                  <a:pt x="113" y="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Freeform 32"/>
          <p:cNvSpPr>
            <a:spLocks noChangeArrowheads="1"/>
          </p:cNvSpPr>
          <p:nvPr/>
        </p:nvSpPr>
        <p:spPr bwMode="auto">
          <a:xfrm>
            <a:off x="2101506" y="4606750"/>
            <a:ext cx="87028" cy="127638"/>
          </a:xfrm>
          <a:custGeom>
            <a:avLst/>
            <a:gdLst>
              <a:gd name="T0" fmla="*/ 55 w 67"/>
              <a:gd name="T1" fmla="*/ 94 h 95"/>
              <a:gd name="T2" fmla="*/ 55 w 67"/>
              <a:gd name="T3" fmla="*/ 94 h 95"/>
              <a:gd name="T4" fmla="*/ 47 w 67"/>
              <a:gd name="T5" fmla="*/ 91 h 95"/>
              <a:gd name="T6" fmla="*/ 7 w 67"/>
              <a:gd name="T7" fmla="*/ 57 h 95"/>
              <a:gd name="T8" fmla="*/ 7 w 67"/>
              <a:gd name="T9" fmla="*/ 57 h 95"/>
              <a:gd name="T10" fmla="*/ 7 w 67"/>
              <a:gd name="T11" fmla="*/ 36 h 95"/>
              <a:gd name="T12" fmla="*/ 47 w 67"/>
              <a:gd name="T13" fmla="*/ 3 h 95"/>
              <a:gd name="T14" fmla="*/ 47 w 67"/>
              <a:gd name="T15" fmla="*/ 3 h 95"/>
              <a:gd name="T16" fmla="*/ 55 w 67"/>
              <a:gd name="T17" fmla="*/ 0 h 95"/>
              <a:gd name="T18" fmla="*/ 55 w 67"/>
              <a:gd name="T19" fmla="*/ 0 h 95"/>
              <a:gd name="T20" fmla="*/ 65 w 67"/>
              <a:gd name="T21" fmla="*/ 11 h 95"/>
              <a:gd name="T22" fmla="*/ 65 w 67"/>
              <a:gd name="T23" fmla="*/ 82 h 95"/>
              <a:gd name="T24" fmla="*/ 65 w 67"/>
              <a:gd name="T25" fmla="*/ 82 h 95"/>
              <a:gd name="T26" fmla="*/ 55 w 67"/>
              <a:gd name="T27" fmla="*/ 94 h 95"/>
              <a:gd name="T28" fmla="*/ 55 w 67"/>
              <a:gd name="T29" fmla="*/ 8 h 95"/>
              <a:gd name="T30" fmla="*/ 55 w 67"/>
              <a:gd name="T31" fmla="*/ 8 h 95"/>
              <a:gd name="T32" fmla="*/ 52 w 67"/>
              <a:gd name="T33" fmla="*/ 9 h 95"/>
              <a:gd name="T34" fmla="*/ 12 w 67"/>
              <a:gd name="T35" fmla="*/ 43 h 95"/>
              <a:gd name="T36" fmla="*/ 12 w 67"/>
              <a:gd name="T37" fmla="*/ 43 h 95"/>
              <a:gd name="T38" fmla="*/ 12 w 67"/>
              <a:gd name="T39" fmla="*/ 50 h 95"/>
              <a:gd name="T40" fmla="*/ 52 w 67"/>
              <a:gd name="T41" fmla="*/ 84 h 95"/>
              <a:gd name="T42" fmla="*/ 52 w 67"/>
              <a:gd name="T43" fmla="*/ 84 h 95"/>
              <a:gd name="T44" fmla="*/ 55 w 67"/>
              <a:gd name="T45" fmla="*/ 86 h 95"/>
              <a:gd name="T46" fmla="*/ 55 w 67"/>
              <a:gd name="T47" fmla="*/ 86 h 95"/>
              <a:gd name="T48" fmla="*/ 57 w 67"/>
              <a:gd name="T49" fmla="*/ 82 h 95"/>
              <a:gd name="T50" fmla="*/ 57 w 67"/>
              <a:gd name="T51" fmla="*/ 11 h 95"/>
              <a:gd name="T52" fmla="*/ 57 w 67"/>
              <a:gd name="T53" fmla="*/ 11 h 95"/>
              <a:gd name="T54" fmla="*/ 55 w 67"/>
              <a:gd name="T55" fmla="*/ 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95">
                <a:moveTo>
                  <a:pt x="55" y="94"/>
                </a:moveTo>
                <a:lnTo>
                  <a:pt x="55" y="94"/>
                </a:lnTo>
                <a:cubicBezTo>
                  <a:pt x="52" y="94"/>
                  <a:pt x="49" y="93"/>
                  <a:pt x="47" y="91"/>
                </a:cubicBezTo>
                <a:lnTo>
                  <a:pt x="7" y="57"/>
                </a:lnTo>
                <a:lnTo>
                  <a:pt x="7" y="57"/>
                </a:lnTo>
                <a:cubicBezTo>
                  <a:pt x="0" y="51"/>
                  <a:pt x="0" y="42"/>
                  <a:pt x="7" y="36"/>
                </a:cubicBezTo>
                <a:lnTo>
                  <a:pt x="47" y="3"/>
                </a:lnTo>
                <a:lnTo>
                  <a:pt x="47" y="3"/>
                </a:lnTo>
                <a:cubicBezTo>
                  <a:pt x="49" y="1"/>
                  <a:pt x="52" y="0"/>
                  <a:pt x="55" y="0"/>
                </a:cubicBezTo>
                <a:lnTo>
                  <a:pt x="55" y="0"/>
                </a:lnTo>
                <a:cubicBezTo>
                  <a:pt x="61" y="0"/>
                  <a:pt x="66" y="5"/>
                  <a:pt x="65" y="11"/>
                </a:cubicBezTo>
                <a:lnTo>
                  <a:pt x="65" y="82"/>
                </a:lnTo>
                <a:lnTo>
                  <a:pt x="65" y="82"/>
                </a:lnTo>
                <a:cubicBezTo>
                  <a:pt x="66" y="88"/>
                  <a:pt x="61" y="94"/>
                  <a:pt x="55" y="94"/>
                </a:cubicBezTo>
                <a:close/>
                <a:moveTo>
                  <a:pt x="55" y="8"/>
                </a:moveTo>
                <a:lnTo>
                  <a:pt x="55" y="8"/>
                </a:lnTo>
                <a:cubicBezTo>
                  <a:pt x="54" y="8"/>
                  <a:pt x="53" y="8"/>
                  <a:pt x="52" y="9"/>
                </a:cubicBezTo>
                <a:lnTo>
                  <a:pt x="12" y="43"/>
                </a:lnTo>
                <a:lnTo>
                  <a:pt x="12" y="43"/>
                </a:lnTo>
                <a:cubicBezTo>
                  <a:pt x="9" y="45"/>
                  <a:pt x="9" y="48"/>
                  <a:pt x="12" y="50"/>
                </a:cubicBezTo>
                <a:lnTo>
                  <a:pt x="52" y="84"/>
                </a:lnTo>
                <a:lnTo>
                  <a:pt x="52" y="84"/>
                </a:lnTo>
                <a:cubicBezTo>
                  <a:pt x="53" y="85"/>
                  <a:pt x="54" y="85"/>
                  <a:pt x="55" y="86"/>
                </a:cubicBezTo>
                <a:lnTo>
                  <a:pt x="55" y="86"/>
                </a:lnTo>
                <a:cubicBezTo>
                  <a:pt x="56" y="86"/>
                  <a:pt x="57" y="84"/>
                  <a:pt x="57" y="82"/>
                </a:cubicBezTo>
                <a:lnTo>
                  <a:pt x="57" y="11"/>
                </a:lnTo>
                <a:lnTo>
                  <a:pt x="57" y="11"/>
                </a:lnTo>
                <a:cubicBezTo>
                  <a:pt x="57" y="9"/>
                  <a:pt x="56" y="8"/>
                  <a:pt x="5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Freeform 33"/>
          <p:cNvSpPr>
            <a:spLocks noChangeArrowheads="1"/>
          </p:cNvSpPr>
          <p:nvPr/>
        </p:nvSpPr>
        <p:spPr bwMode="auto">
          <a:xfrm>
            <a:off x="4474416" y="4455905"/>
            <a:ext cx="272679" cy="313293"/>
          </a:xfrm>
          <a:custGeom>
            <a:avLst/>
            <a:gdLst>
              <a:gd name="T0" fmla="*/ 190 w 206"/>
              <a:gd name="T1" fmla="*/ 107 h 236"/>
              <a:gd name="T2" fmla="*/ 190 w 206"/>
              <a:gd name="T3" fmla="*/ 107 h 236"/>
              <a:gd name="T4" fmla="*/ 181 w 206"/>
              <a:gd name="T5" fmla="*/ 109 h 236"/>
              <a:gd name="T6" fmla="*/ 181 w 206"/>
              <a:gd name="T7" fmla="*/ 109 h 236"/>
              <a:gd name="T8" fmla="*/ 65 w 206"/>
              <a:gd name="T9" fmla="*/ 183 h 236"/>
              <a:gd name="T10" fmla="*/ 65 w 206"/>
              <a:gd name="T11" fmla="*/ 183 h 236"/>
              <a:gd name="T12" fmla="*/ 105 w 206"/>
              <a:gd name="T13" fmla="*/ 51 h 236"/>
              <a:gd name="T14" fmla="*/ 105 w 206"/>
              <a:gd name="T15" fmla="*/ 82 h 236"/>
              <a:gd name="T16" fmla="*/ 105 w 206"/>
              <a:gd name="T17" fmla="*/ 82 h 236"/>
              <a:gd name="T18" fmla="*/ 116 w 206"/>
              <a:gd name="T19" fmla="*/ 94 h 236"/>
              <a:gd name="T20" fmla="*/ 116 w 206"/>
              <a:gd name="T21" fmla="*/ 94 h 236"/>
              <a:gd name="T22" fmla="*/ 124 w 206"/>
              <a:gd name="T23" fmla="*/ 91 h 236"/>
              <a:gd name="T24" fmla="*/ 164 w 206"/>
              <a:gd name="T25" fmla="*/ 57 h 236"/>
              <a:gd name="T26" fmla="*/ 164 w 206"/>
              <a:gd name="T27" fmla="*/ 57 h 236"/>
              <a:gd name="T28" fmla="*/ 164 w 206"/>
              <a:gd name="T29" fmla="*/ 37 h 236"/>
              <a:gd name="T30" fmla="*/ 124 w 206"/>
              <a:gd name="T31" fmla="*/ 3 h 236"/>
              <a:gd name="T32" fmla="*/ 124 w 206"/>
              <a:gd name="T33" fmla="*/ 3 h 236"/>
              <a:gd name="T34" fmla="*/ 116 w 206"/>
              <a:gd name="T35" fmla="*/ 0 h 236"/>
              <a:gd name="T36" fmla="*/ 116 w 206"/>
              <a:gd name="T37" fmla="*/ 0 h 236"/>
              <a:gd name="T38" fmla="*/ 105 w 206"/>
              <a:gd name="T39" fmla="*/ 11 h 236"/>
              <a:gd name="T40" fmla="*/ 105 w 206"/>
              <a:gd name="T41" fmla="*/ 43 h 236"/>
              <a:gd name="T42" fmla="*/ 105 w 206"/>
              <a:gd name="T43" fmla="*/ 43 h 236"/>
              <a:gd name="T44" fmla="*/ 60 w 206"/>
              <a:gd name="T45" fmla="*/ 189 h 236"/>
              <a:gd name="T46" fmla="*/ 60 w 206"/>
              <a:gd name="T47" fmla="*/ 189 h 236"/>
              <a:gd name="T48" fmla="*/ 190 w 206"/>
              <a:gd name="T49" fmla="*/ 107 h 236"/>
              <a:gd name="T50" fmla="*/ 114 w 206"/>
              <a:gd name="T51" fmla="*/ 11 h 236"/>
              <a:gd name="T52" fmla="*/ 114 w 206"/>
              <a:gd name="T53" fmla="*/ 11 h 236"/>
              <a:gd name="T54" fmla="*/ 116 w 206"/>
              <a:gd name="T55" fmla="*/ 8 h 236"/>
              <a:gd name="T56" fmla="*/ 116 w 206"/>
              <a:gd name="T57" fmla="*/ 8 h 236"/>
              <a:gd name="T58" fmla="*/ 118 w 206"/>
              <a:gd name="T59" fmla="*/ 9 h 236"/>
              <a:gd name="T60" fmla="*/ 159 w 206"/>
              <a:gd name="T61" fmla="*/ 43 h 236"/>
              <a:gd name="T62" fmla="*/ 159 w 206"/>
              <a:gd name="T63" fmla="*/ 43 h 236"/>
              <a:gd name="T64" fmla="*/ 159 w 206"/>
              <a:gd name="T65" fmla="*/ 51 h 236"/>
              <a:gd name="T66" fmla="*/ 118 w 206"/>
              <a:gd name="T67" fmla="*/ 85 h 236"/>
              <a:gd name="T68" fmla="*/ 118 w 206"/>
              <a:gd name="T69" fmla="*/ 85 h 236"/>
              <a:gd name="T70" fmla="*/ 116 w 206"/>
              <a:gd name="T71" fmla="*/ 86 h 236"/>
              <a:gd name="T72" fmla="*/ 116 w 206"/>
              <a:gd name="T73" fmla="*/ 86 h 236"/>
              <a:gd name="T74" fmla="*/ 114 w 206"/>
              <a:gd name="T75" fmla="*/ 82 h 236"/>
              <a:gd name="T76" fmla="*/ 114 w 206"/>
              <a:gd name="T77" fmla="*/ 1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6" h="236">
                <a:moveTo>
                  <a:pt x="190" y="107"/>
                </a:moveTo>
                <a:lnTo>
                  <a:pt x="190" y="107"/>
                </a:lnTo>
                <a:cubicBezTo>
                  <a:pt x="188" y="102"/>
                  <a:pt x="180" y="103"/>
                  <a:pt x="181" y="109"/>
                </a:cubicBezTo>
                <a:lnTo>
                  <a:pt x="181" y="109"/>
                </a:lnTo>
                <a:cubicBezTo>
                  <a:pt x="196" y="175"/>
                  <a:pt x="120" y="224"/>
                  <a:pt x="65" y="183"/>
                </a:cubicBezTo>
                <a:lnTo>
                  <a:pt x="65" y="183"/>
                </a:lnTo>
                <a:cubicBezTo>
                  <a:pt x="11" y="142"/>
                  <a:pt x="37" y="55"/>
                  <a:pt x="105" y="51"/>
                </a:cubicBezTo>
                <a:lnTo>
                  <a:pt x="105" y="82"/>
                </a:lnTo>
                <a:lnTo>
                  <a:pt x="105" y="82"/>
                </a:lnTo>
                <a:cubicBezTo>
                  <a:pt x="105" y="89"/>
                  <a:pt x="110" y="94"/>
                  <a:pt x="116" y="94"/>
                </a:cubicBezTo>
                <a:lnTo>
                  <a:pt x="116" y="94"/>
                </a:lnTo>
                <a:cubicBezTo>
                  <a:pt x="119" y="94"/>
                  <a:pt x="121" y="93"/>
                  <a:pt x="124" y="91"/>
                </a:cubicBezTo>
                <a:lnTo>
                  <a:pt x="164" y="57"/>
                </a:lnTo>
                <a:lnTo>
                  <a:pt x="164" y="57"/>
                </a:lnTo>
                <a:cubicBezTo>
                  <a:pt x="170" y="52"/>
                  <a:pt x="170" y="42"/>
                  <a:pt x="164" y="37"/>
                </a:cubicBezTo>
                <a:lnTo>
                  <a:pt x="124" y="3"/>
                </a:lnTo>
                <a:lnTo>
                  <a:pt x="124" y="3"/>
                </a:lnTo>
                <a:cubicBezTo>
                  <a:pt x="121" y="1"/>
                  <a:pt x="119" y="0"/>
                  <a:pt x="116" y="0"/>
                </a:cubicBezTo>
                <a:lnTo>
                  <a:pt x="116" y="0"/>
                </a:lnTo>
                <a:cubicBezTo>
                  <a:pt x="110" y="0"/>
                  <a:pt x="105" y="5"/>
                  <a:pt x="105" y="11"/>
                </a:cubicBezTo>
                <a:lnTo>
                  <a:pt x="105" y="43"/>
                </a:lnTo>
                <a:lnTo>
                  <a:pt x="105" y="43"/>
                </a:lnTo>
                <a:cubicBezTo>
                  <a:pt x="29" y="47"/>
                  <a:pt x="0" y="143"/>
                  <a:pt x="60" y="189"/>
                </a:cubicBezTo>
                <a:lnTo>
                  <a:pt x="60" y="189"/>
                </a:lnTo>
                <a:cubicBezTo>
                  <a:pt x="120" y="235"/>
                  <a:pt x="205" y="181"/>
                  <a:pt x="190" y="107"/>
                </a:cubicBezTo>
                <a:close/>
                <a:moveTo>
                  <a:pt x="114" y="11"/>
                </a:moveTo>
                <a:lnTo>
                  <a:pt x="114" y="11"/>
                </a:lnTo>
                <a:cubicBezTo>
                  <a:pt x="114" y="9"/>
                  <a:pt x="114" y="8"/>
                  <a:pt x="116" y="8"/>
                </a:cubicBezTo>
                <a:lnTo>
                  <a:pt x="116" y="8"/>
                </a:lnTo>
                <a:cubicBezTo>
                  <a:pt x="117" y="8"/>
                  <a:pt x="118" y="9"/>
                  <a:pt x="118" y="9"/>
                </a:cubicBezTo>
                <a:lnTo>
                  <a:pt x="159" y="43"/>
                </a:lnTo>
                <a:lnTo>
                  <a:pt x="159" y="43"/>
                </a:lnTo>
                <a:cubicBezTo>
                  <a:pt x="161" y="45"/>
                  <a:pt x="161" y="49"/>
                  <a:pt x="159" y="51"/>
                </a:cubicBezTo>
                <a:lnTo>
                  <a:pt x="118" y="85"/>
                </a:lnTo>
                <a:lnTo>
                  <a:pt x="118" y="85"/>
                </a:lnTo>
                <a:cubicBezTo>
                  <a:pt x="118" y="85"/>
                  <a:pt x="117" y="86"/>
                  <a:pt x="116" y="86"/>
                </a:cubicBezTo>
                <a:lnTo>
                  <a:pt x="116" y="86"/>
                </a:lnTo>
                <a:cubicBezTo>
                  <a:pt x="114" y="86"/>
                  <a:pt x="114" y="84"/>
                  <a:pt x="114" y="82"/>
                </a:cubicBezTo>
                <a:lnTo>
                  <a:pt x="11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34"/>
          <p:cNvSpPr>
            <a:spLocks noChangeArrowheads="1"/>
          </p:cNvSpPr>
          <p:nvPr/>
        </p:nvSpPr>
        <p:spPr bwMode="auto">
          <a:xfrm>
            <a:off x="4039284" y="4566140"/>
            <a:ext cx="127638" cy="87024"/>
          </a:xfrm>
          <a:custGeom>
            <a:avLst/>
            <a:gdLst>
              <a:gd name="T0" fmla="*/ 47 w 95"/>
              <a:gd name="T1" fmla="*/ 63 h 64"/>
              <a:gd name="T2" fmla="*/ 47 w 95"/>
              <a:gd name="T3" fmla="*/ 63 h 64"/>
              <a:gd name="T4" fmla="*/ 37 w 95"/>
              <a:gd name="T5" fmla="*/ 59 h 64"/>
              <a:gd name="T6" fmla="*/ 3 w 95"/>
              <a:gd name="T7" fmla="*/ 18 h 64"/>
              <a:gd name="T8" fmla="*/ 3 w 95"/>
              <a:gd name="T9" fmla="*/ 18 h 64"/>
              <a:gd name="T10" fmla="*/ 0 w 95"/>
              <a:gd name="T11" fmla="*/ 10 h 64"/>
              <a:gd name="T12" fmla="*/ 0 w 95"/>
              <a:gd name="T13" fmla="*/ 10 h 64"/>
              <a:gd name="T14" fmla="*/ 12 w 95"/>
              <a:gd name="T15" fmla="*/ 0 h 64"/>
              <a:gd name="T16" fmla="*/ 83 w 95"/>
              <a:gd name="T17" fmla="*/ 0 h 64"/>
              <a:gd name="T18" fmla="*/ 83 w 95"/>
              <a:gd name="T19" fmla="*/ 0 h 64"/>
              <a:gd name="T20" fmla="*/ 94 w 95"/>
              <a:gd name="T21" fmla="*/ 10 h 64"/>
              <a:gd name="T22" fmla="*/ 94 w 95"/>
              <a:gd name="T23" fmla="*/ 10 h 64"/>
              <a:gd name="T24" fmla="*/ 91 w 95"/>
              <a:gd name="T25" fmla="*/ 18 h 64"/>
              <a:gd name="T26" fmla="*/ 57 w 95"/>
              <a:gd name="T27" fmla="*/ 59 h 64"/>
              <a:gd name="T28" fmla="*/ 57 w 95"/>
              <a:gd name="T29" fmla="*/ 59 h 64"/>
              <a:gd name="T30" fmla="*/ 47 w 95"/>
              <a:gd name="T31" fmla="*/ 63 h 64"/>
              <a:gd name="T32" fmla="*/ 12 w 95"/>
              <a:gd name="T33" fmla="*/ 8 h 64"/>
              <a:gd name="T34" fmla="*/ 12 w 95"/>
              <a:gd name="T35" fmla="*/ 8 h 64"/>
              <a:gd name="T36" fmla="*/ 9 w 95"/>
              <a:gd name="T37" fmla="*/ 10 h 64"/>
              <a:gd name="T38" fmla="*/ 9 w 95"/>
              <a:gd name="T39" fmla="*/ 10 h 64"/>
              <a:gd name="T40" fmla="*/ 10 w 95"/>
              <a:gd name="T41" fmla="*/ 13 h 64"/>
              <a:gd name="T42" fmla="*/ 44 w 95"/>
              <a:gd name="T43" fmla="*/ 53 h 64"/>
              <a:gd name="T44" fmla="*/ 44 w 95"/>
              <a:gd name="T45" fmla="*/ 53 h 64"/>
              <a:gd name="T46" fmla="*/ 51 w 95"/>
              <a:gd name="T47" fmla="*/ 53 h 64"/>
              <a:gd name="T48" fmla="*/ 85 w 95"/>
              <a:gd name="T49" fmla="*/ 13 h 64"/>
              <a:gd name="T50" fmla="*/ 85 w 95"/>
              <a:gd name="T51" fmla="*/ 13 h 64"/>
              <a:gd name="T52" fmla="*/ 86 w 95"/>
              <a:gd name="T53" fmla="*/ 10 h 64"/>
              <a:gd name="T54" fmla="*/ 86 w 95"/>
              <a:gd name="T55" fmla="*/ 10 h 64"/>
              <a:gd name="T56" fmla="*/ 83 w 95"/>
              <a:gd name="T57" fmla="*/ 8 h 64"/>
              <a:gd name="T58" fmla="*/ 12 w 95"/>
              <a:gd name="T59" fmla="*/ 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5" h="64">
                <a:moveTo>
                  <a:pt x="47" y="63"/>
                </a:moveTo>
                <a:lnTo>
                  <a:pt x="47" y="63"/>
                </a:lnTo>
                <a:cubicBezTo>
                  <a:pt x="43" y="63"/>
                  <a:pt x="40" y="62"/>
                  <a:pt x="37" y="59"/>
                </a:cubicBezTo>
                <a:lnTo>
                  <a:pt x="3" y="18"/>
                </a:lnTo>
                <a:lnTo>
                  <a:pt x="3" y="18"/>
                </a:lnTo>
                <a:cubicBezTo>
                  <a:pt x="1" y="16"/>
                  <a:pt x="0" y="13"/>
                  <a:pt x="0" y="10"/>
                </a:cubicBezTo>
                <a:lnTo>
                  <a:pt x="0" y="10"/>
                </a:lnTo>
                <a:cubicBezTo>
                  <a:pt x="0" y="4"/>
                  <a:pt x="6" y="0"/>
                  <a:pt x="12" y="0"/>
                </a:cubicBezTo>
                <a:lnTo>
                  <a:pt x="83" y="0"/>
                </a:lnTo>
                <a:lnTo>
                  <a:pt x="83" y="0"/>
                </a:lnTo>
                <a:cubicBezTo>
                  <a:pt x="89" y="0"/>
                  <a:pt x="94" y="4"/>
                  <a:pt x="94" y="10"/>
                </a:cubicBezTo>
                <a:lnTo>
                  <a:pt x="94" y="10"/>
                </a:lnTo>
                <a:cubicBezTo>
                  <a:pt x="94" y="13"/>
                  <a:pt x="93" y="16"/>
                  <a:pt x="91" y="18"/>
                </a:cubicBezTo>
                <a:lnTo>
                  <a:pt x="57" y="59"/>
                </a:lnTo>
                <a:lnTo>
                  <a:pt x="57" y="59"/>
                </a:lnTo>
                <a:cubicBezTo>
                  <a:pt x="55" y="62"/>
                  <a:pt x="51" y="63"/>
                  <a:pt x="47" y="63"/>
                </a:cubicBezTo>
                <a:close/>
                <a:moveTo>
                  <a:pt x="12" y="8"/>
                </a:moveTo>
                <a:lnTo>
                  <a:pt x="12" y="8"/>
                </a:lnTo>
                <a:cubicBezTo>
                  <a:pt x="10" y="8"/>
                  <a:pt x="9" y="9"/>
                  <a:pt x="9" y="10"/>
                </a:cubicBezTo>
                <a:lnTo>
                  <a:pt x="9" y="10"/>
                </a:lnTo>
                <a:cubicBezTo>
                  <a:pt x="9" y="11"/>
                  <a:pt x="9" y="12"/>
                  <a:pt x="10" y="13"/>
                </a:cubicBezTo>
                <a:lnTo>
                  <a:pt x="44" y="53"/>
                </a:lnTo>
                <a:lnTo>
                  <a:pt x="44" y="53"/>
                </a:lnTo>
                <a:cubicBezTo>
                  <a:pt x="45" y="56"/>
                  <a:pt x="49" y="56"/>
                  <a:pt x="51" y="53"/>
                </a:cubicBezTo>
                <a:lnTo>
                  <a:pt x="85" y="13"/>
                </a:lnTo>
                <a:lnTo>
                  <a:pt x="85" y="13"/>
                </a:lnTo>
                <a:cubicBezTo>
                  <a:pt x="85" y="12"/>
                  <a:pt x="86" y="11"/>
                  <a:pt x="86" y="10"/>
                </a:cubicBezTo>
                <a:lnTo>
                  <a:pt x="86" y="10"/>
                </a:lnTo>
                <a:cubicBezTo>
                  <a:pt x="86" y="9"/>
                  <a:pt x="85" y="8"/>
                  <a:pt x="83" y="8"/>
                </a:cubicBezTo>
                <a:lnTo>
                  <a:pt x="12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35"/>
          <p:cNvSpPr>
            <a:spLocks noChangeArrowheads="1"/>
          </p:cNvSpPr>
          <p:nvPr/>
        </p:nvSpPr>
        <p:spPr bwMode="auto">
          <a:xfrm>
            <a:off x="3958060" y="4461709"/>
            <a:ext cx="150845" cy="110231"/>
          </a:xfrm>
          <a:custGeom>
            <a:avLst/>
            <a:gdLst>
              <a:gd name="T0" fmla="*/ 109 w 114"/>
              <a:gd name="T1" fmla="*/ 84 h 85"/>
              <a:gd name="T2" fmla="*/ 109 w 114"/>
              <a:gd name="T3" fmla="*/ 84 h 85"/>
              <a:gd name="T4" fmla="*/ 105 w 114"/>
              <a:gd name="T5" fmla="*/ 80 h 85"/>
              <a:gd name="T6" fmla="*/ 105 w 114"/>
              <a:gd name="T7" fmla="*/ 80 h 85"/>
              <a:gd name="T8" fmla="*/ 49 w 114"/>
              <a:gd name="T9" fmla="*/ 9 h 85"/>
              <a:gd name="T10" fmla="*/ 49 w 114"/>
              <a:gd name="T11" fmla="*/ 9 h 85"/>
              <a:gd name="T12" fmla="*/ 49 w 114"/>
              <a:gd name="T13" fmla="*/ 9 h 85"/>
              <a:gd name="T14" fmla="*/ 10 w 114"/>
              <a:gd name="T15" fmla="*/ 29 h 85"/>
              <a:gd name="T16" fmla="*/ 10 w 114"/>
              <a:gd name="T17" fmla="*/ 29 h 85"/>
              <a:gd name="T18" fmla="*/ 3 w 114"/>
              <a:gd name="T19" fmla="*/ 24 h 85"/>
              <a:gd name="T20" fmla="*/ 3 w 114"/>
              <a:gd name="T21" fmla="*/ 24 h 85"/>
              <a:gd name="T22" fmla="*/ 49 w 114"/>
              <a:gd name="T23" fmla="*/ 0 h 85"/>
              <a:gd name="T24" fmla="*/ 49 w 114"/>
              <a:gd name="T25" fmla="*/ 0 h 85"/>
              <a:gd name="T26" fmla="*/ 49 w 114"/>
              <a:gd name="T27" fmla="*/ 0 h 85"/>
              <a:gd name="T28" fmla="*/ 113 w 114"/>
              <a:gd name="T29" fmla="*/ 80 h 85"/>
              <a:gd name="T30" fmla="*/ 113 w 114"/>
              <a:gd name="T31" fmla="*/ 80 h 85"/>
              <a:gd name="T32" fmla="*/ 109 w 114"/>
              <a:gd name="T33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4" h="85">
                <a:moveTo>
                  <a:pt x="109" y="84"/>
                </a:moveTo>
                <a:lnTo>
                  <a:pt x="109" y="84"/>
                </a:lnTo>
                <a:cubicBezTo>
                  <a:pt x="107" y="84"/>
                  <a:pt x="105" y="83"/>
                  <a:pt x="105" y="80"/>
                </a:cubicBezTo>
                <a:lnTo>
                  <a:pt x="105" y="80"/>
                </a:lnTo>
                <a:cubicBezTo>
                  <a:pt x="104" y="41"/>
                  <a:pt x="79" y="9"/>
                  <a:pt x="49" y="9"/>
                </a:cubicBezTo>
                <a:lnTo>
                  <a:pt x="49" y="9"/>
                </a:lnTo>
                <a:lnTo>
                  <a:pt x="49" y="9"/>
                </a:lnTo>
                <a:cubicBezTo>
                  <a:pt x="34" y="9"/>
                  <a:pt x="19" y="17"/>
                  <a:pt x="10" y="29"/>
                </a:cubicBezTo>
                <a:lnTo>
                  <a:pt x="10" y="29"/>
                </a:lnTo>
                <a:cubicBezTo>
                  <a:pt x="6" y="34"/>
                  <a:pt x="0" y="28"/>
                  <a:pt x="3" y="24"/>
                </a:cubicBezTo>
                <a:lnTo>
                  <a:pt x="3" y="24"/>
                </a:lnTo>
                <a:cubicBezTo>
                  <a:pt x="14" y="9"/>
                  <a:pt x="31" y="1"/>
                  <a:pt x="49" y="0"/>
                </a:cubicBezTo>
                <a:lnTo>
                  <a:pt x="49" y="0"/>
                </a:lnTo>
                <a:lnTo>
                  <a:pt x="49" y="0"/>
                </a:lnTo>
                <a:cubicBezTo>
                  <a:pt x="84" y="0"/>
                  <a:pt x="113" y="35"/>
                  <a:pt x="113" y="80"/>
                </a:cubicBezTo>
                <a:lnTo>
                  <a:pt x="113" y="80"/>
                </a:lnTo>
                <a:cubicBezTo>
                  <a:pt x="113" y="82"/>
                  <a:pt x="112" y="84"/>
                  <a:pt x="109" y="8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36"/>
          <p:cNvSpPr>
            <a:spLocks noChangeArrowheads="1"/>
          </p:cNvSpPr>
          <p:nvPr/>
        </p:nvSpPr>
        <p:spPr bwMode="auto">
          <a:xfrm>
            <a:off x="3876836" y="4531329"/>
            <a:ext cx="127638" cy="87024"/>
          </a:xfrm>
          <a:custGeom>
            <a:avLst/>
            <a:gdLst>
              <a:gd name="T0" fmla="*/ 82 w 95"/>
              <a:gd name="T1" fmla="*/ 65 h 66"/>
              <a:gd name="T2" fmla="*/ 11 w 95"/>
              <a:gd name="T3" fmla="*/ 65 h 66"/>
              <a:gd name="T4" fmla="*/ 11 w 95"/>
              <a:gd name="T5" fmla="*/ 65 h 66"/>
              <a:gd name="T6" fmla="*/ 0 w 95"/>
              <a:gd name="T7" fmla="*/ 55 h 66"/>
              <a:gd name="T8" fmla="*/ 0 w 95"/>
              <a:gd name="T9" fmla="*/ 55 h 66"/>
              <a:gd name="T10" fmla="*/ 3 w 95"/>
              <a:gd name="T11" fmla="*/ 47 h 66"/>
              <a:gd name="T12" fmla="*/ 37 w 95"/>
              <a:gd name="T13" fmla="*/ 6 h 66"/>
              <a:gd name="T14" fmla="*/ 37 w 95"/>
              <a:gd name="T15" fmla="*/ 6 h 66"/>
              <a:gd name="T16" fmla="*/ 57 w 95"/>
              <a:gd name="T17" fmla="*/ 6 h 66"/>
              <a:gd name="T18" fmla="*/ 91 w 95"/>
              <a:gd name="T19" fmla="*/ 47 h 66"/>
              <a:gd name="T20" fmla="*/ 91 w 95"/>
              <a:gd name="T21" fmla="*/ 47 h 66"/>
              <a:gd name="T22" fmla="*/ 94 w 95"/>
              <a:gd name="T23" fmla="*/ 55 h 66"/>
              <a:gd name="T24" fmla="*/ 94 w 95"/>
              <a:gd name="T25" fmla="*/ 55 h 66"/>
              <a:gd name="T26" fmla="*/ 82 w 95"/>
              <a:gd name="T27" fmla="*/ 65 h 66"/>
              <a:gd name="T28" fmla="*/ 47 w 95"/>
              <a:gd name="T29" fmla="*/ 10 h 66"/>
              <a:gd name="T30" fmla="*/ 47 w 95"/>
              <a:gd name="T31" fmla="*/ 10 h 66"/>
              <a:gd name="T32" fmla="*/ 43 w 95"/>
              <a:gd name="T33" fmla="*/ 12 h 66"/>
              <a:gd name="T34" fmla="*/ 9 w 95"/>
              <a:gd name="T35" fmla="*/ 52 h 66"/>
              <a:gd name="T36" fmla="*/ 9 w 95"/>
              <a:gd name="T37" fmla="*/ 52 h 66"/>
              <a:gd name="T38" fmla="*/ 8 w 95"/>
              <a:gd name="T39" fmla="*/ 55 h 66"/>
              <a:gd name="T40" fmla="*/ 8 w 95"/>
              <a:gd name="T41" fmla="*/ 55 h 66"/>
              <a:gd name="T42" fmla="*/ 11 w 95"/>
              <a:gd name="T43" fmla="*/ 57 h 66"/>
              <a:gd name="T44" fmla="*/ 82 w 95"/>
              <a:gd name="T45" fmla="*/ 57 h 66"/>
              <a:gd name="T46" fmla="*/ 82 w 95"/>
              <a:gd name="T47" fmla="*/ 57 h 66"/>
              <a:gd name="T48" fmla="*/ 86 w 95"/>
              <a:gd name="T49" fmla="*/ 55 h 66"/>
              <a:gd name="T50" fmla="*/ 86 w 95"/>
              <a:gd name="T51" fmla="*/ 55 h 66"/>
              <a:gd name="T52" fmla="*/ 84 w 95"/>
              <a:gd name="T53" fmla="*/ 52 h 66"/>
              <a:gd name="T54" fmla="*/ 51 w 95"/>
              <a:gd name="T55" fmla="*/ 12 h 66"/>
              <a:gd name="T56" fmla="*/ 51 w 95"/>
              <a:gd name="T57" fmla="*/ 12 h 66"/>
              <a:gd name="T58" fmla="*/ 47 w 95"/>
              <a:gd name="T59" fmla="*/ 1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5" h="66">
                <a:moveTo>
                  <a:pt x="82" y="65"/>
                </a:moveTo>
                <a:lnTo>
                  <a:pt x="11" y="65"/>
                </a:lnTo>
                <a:lnTo>
                  <a:pt x="11" y="65"/>
                </a:lnTo>
                <a:cubicBezTo>
                  <a:pt x="5" y="65"/>
                  <a:pt x="0" y="61"/>
                  <a:pt x="0" y="55"/>
                </a:cubicBezTo>
                <a:lnTo>
                  <a:pt x="0" y="55"/>
                </a:lnTo>
                <a:cubicBezTo>
                  <a:pt x="0" y="52"/>
                  <a:pt x="1" y="49"/>
                  <a:pt x="3" y="47"/>
                </a:cubicBezTo>
                <a:lnTo>
                  <a:pt x="37" y="6"/>
                </a:lnTo>
                <a:lnTo>
                  <a:pt x="37" y="6"/>
                </a:lnTo>
                <a:cubicBezTo>
                  <a:pt x="42" y="0"/>
                  <a:pt x="52" y="0"/>
                  <a:pt x="57" y="6"/>
                </a:cubicBezTo>
                <a:lnTo>
                  <a:pt x="91" y="47"/>
                </a:lnTo>
                <a:lnTo>
                  <a:pt x="91" y="47"/>
                </a:lnTo>
                <a:cubicBezTo>
                  <a:pt x="93" y="49"/>
                  <a:pt x="94" y="52"/>
                  <a:pt x="94" y="55"/>
                </a:cubicBezTo>
                <a:lnTo>
                  <a:pt x="94" y="55"/>
                </a:lnTo>
                <a:cubicBezTo>
                  <a:pt x="94" y="61"/>
                  <a:pt x="89" y="65"/>
                  <a:pt x="82" y="65"/>
                </a:cubicBezTo>
                <a:close/>
                <a:moveTo>
                  <a:pt x="47" y="10"/>
                </a:moveTo>
                <a:lnTo>
                  <a:pt x="47" y="10"/>
                </a:lnTo>
                <a:cubicBezTo>
                  <a:pt x="45" y="10"/>
                  <a:pt x="44" y="11"/>
                  <a:pt x="43" y="12"/>
                </a:cubicBezTo>
                <a:lnTo>
                  <a:pt x="9" y="52"/>
                </a:lnTo>
                <a:lnTo>
                  <a:pt x="9" y="52"/>
                </a:lnTo>
                <a:cubicBezTo>
                  <a:pt x="9" y="53"/>
                  <a:pt x="8" y="54"/>
                  <a:pt x="8" y="55"/>
                </a:cubicBezTo>
                <a:lnTo>
                  <a:pt x="8" y="55"/>
                </a:lnTo>
                <a:cubicBezTo>
                  <a:pt x="8" y="56"/>
                  <a:pt x="9" y="57"/>
                  <a:pt x="11" y="57"/>
                </a:cubicBezTo>
                <a:lnTo>
                  <a:pt x="82" y="57"/>
                </a:lnTo>
                <a:lnTo>
                  <a:pt x="82" y="57"/>
                </a:lnTo>
                <a:cubicBezTo>
                  <a:pt x="84" y="57"/>
                  <a:pt x="86" y="56"/>
                  <a:pt x="86" y="55"/>
                </a:cubicBezTo>
                <a:lnTo>
                  <a:pt x="86" y="55"/>
                </a:lnTo>
                <a:cubicBezTo>
                  <a:pt x="86" y="54"/>
                  <a:pt x="85" y="53"/>
                  <a:pt x="84" y="52"/>
                </a:cubicBezTo>
                <a:lnTo>
                  <a:pt x="51" y="12"/>
                </a:lnTo>
                <a:lnTo>
                  <a:pt x="51" y="12"/>
                </a:lnTo>
                <a:cubicBezTo>
                  <a:pt x="50" y="11"/>
                  <a:pt x="48" y="10"/>
                  <a:pt x="4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Freeform 37"/>
          <p:cNvSpPr>
            <a:spLocks noChangeArrowheads="1"/>
          </p:cNvSpPr>
          <p:nvPr/>
        </p:nvSpPr>
        <p:spPr bwMode="auto">
          <a:xfrm>
            <a:off x="3934853" y="4606750"/>
            <a:ext cx="150845" cy="110235"/>
          </a:xfrm>
          <a:custGeom>
            <a:avLst/>
            <a:gdLst>
              <a:gd name="T0" fmla="*/ 65 w 114"/>
              <a:gd name="T1" fmla="*/ 84 h 85"/>
              <a:gd name="T2" fmla="*/ 65 w 114"/>
              <a:gd name="T3" fmla="*/ 84 h 85"/>
              <a:gd name="T4" fmla="*/ 0 w 114"/>
              <a:gd name="T5" fmla="*/ 4 h 85"/>
              <a:gd name="T6" fmla="*/ 0 w 114"/>
              <a:gd name="T7" fmla="*/ 4 h 85"/>
              <a:gd name="T8" fmla="*/ 4 w 114"/>
              <a:gd name="T9" fmla="*/ 0 h 85"/>
              <a:gd name="T10" fmla="*/ 4 w 114"/>
              <a:gd name="T11" fmla="*/ 0 h 85"/>
              <a:gd name="T12" fmla="*/ 8 w 114"/>
              <a:gd name="T13" fmla="*/ 4 h 85"/>
              <a:gd name="T14" fmla="*/ 8 w 114"/>
              <a:gd name="T15" fmla="*/ 4 h 85"/>
              <a:gd name="T16" fmla="*/ 65 w 114"/>
              <a:gd name="T17" fmla="*/ 75 h 85"/>
              <a:gd name="T18" fmla="*/ 65 w 114"/>
              <a:gd name="T19" fmla="*/ 75 h 85"/>
              <a:gd name="T20" fmla="*/ 103 w 114"/>
              <a:gd name="T21" fmla="*/ 55 h 85"/>
              <a:gd name="T22" fmla="*/ 103 w 114"/>
              <a:gd name="T23" fmla="*/ 55 h 85"/>
              <a:gd name="T24" fmla="*/ 110 w 114"/>
              <a:gd name="T25" fmla="*/ 60 h 85"/>
              <a:gd name="T26" fmla="*/ 110 w 114"/>
              <a:gd name="T27" fmla="*/ 60 h 85"/>
              <a:gd name="T28" fmla="*/ 65 w 114"/>
              <a:gd name="T29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85">
                <a:moveTo>
                  <a:pt x="65" y="84"/>
                </a:moveTo>
                <a:lnTo>
                  <a:pt x="65" y="84"/>
                </a:lnTo>
                <a:cubicBezTo>
                  <a:pt x="29" y="84"/>
                  <a:pt x="0" y="48"/>
                  <a:pt x="0" y="4"/>
                </a:cubicBezTo>
                <a:lnTo>
                  <a:pt x="0" y="4"/>
                </a:lnTo>
                <a:cubicBezTo>
                  <a:pt x="0" y="2"/>
                  <a:pt x="1" y="0"/>
                  <a:pt x="4" y="0"/>
                </a:cubicBezTo>
                <a:lnTo>
                  <a:pt x="4" y="0"/>
                </a:lnTo>
                <a:cubicBezTo>
                  <a:pt x="6" y="0"/>
                  <a:pt x="8" y="1"/>
                  <a:pt x="8" y="4"/>
                </a:cubicBezTo>
                <a:lnTo>
                  <a:pt x="8" y="4"/>
                </a:lnTo>
                <a:cubicBezTo>
                  <a:pt x="9" y="43"/>
                  <a:pt x="34" y="75"/>
                  <a:pt x="65" y="75"/>
                </a:cubicBezTo>
                <a:lnTo>
                  <a:pt x="65" y="75"/>
                </a:lnTo>
                <a:cubicBezTo>
                  <a:pt x="79" y="75"/>
                  <a:pt x="94" y="67"/>
                  <a:pt x="103" y="55"/>
                </a:cubicBezTo>
                <a:lnTo>
                  <a:pt x="103" y="55"/>
                </a:lnTo>
                <a:cubicBezTo>
                  <a:pt x="107" y="50"/>
                  <a:pt x="113" y="56"/>
                  <a:pt x="110" y="60"/>
                </a:cubicBezTo>
                <a:lnTo>
                  <a:pt x="110" y="60"/>
                </a:lnTo>
                <a:cubicBezTo>
                  <a:pt x="99" y="74"/>
                  <a:pt x="82" y="83"/>
                  <a:pt x="65" y="8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38"/>
          <p:cNvSpPr>
            <a:spLocks noChangeArrowheads="1"/>
          </p:cNvSpPr>
          <p:nvPr/>
        </p:nvSpPr>
        <p:spPr bwMode="auto">
          <a:xfrm>
            <a:off x="3441708" y="4531329"/>
            <a:ext cx="127638" cy="87024"/>
          </a:xfrm>
          <a:custGeom>
            <a:avLst/>
            <a:gdLst>
              <a:gd name="T0" fmla="*/ 11 w 95"/>
              <a:gd name="T1" fmla="*/ 65 h 66"/>
              <a:gd name="T2" fmla="*/ 11 w 95"/>
              <a:gd name="T3" fmla="*/ 65 h 66"/>
              <a:gd name="T4" fmla="*/ 11 w 95"/>
              <a:gd name="T5" fmla="*/ 65 h 66"/>
              <a:gd name="T6" fmla="*/ 0 w 95"/>
              <a:gd name="T7" fmla="*/ 55 h 66"/>
              <a:gd name="T8" fmla="*/ 0 w 95"/>
              <a:gd name="T9" fmla="*/ 55 h 66"/>
              <a:gd name="T10" fmla="*/ 3 w 95"/>
              <a:gd name="T11" fmla="*/ 47 h 66"/>
              <a:gd name="T12" fmla="*/ 37 w 95"/>
              <a:gd name="T13" fmla="*/ 6 h 66"/>
              <a:gd name="T14" fmla="*/ 37 w 95"/>
              <a:gd name="T15" fmla="*/ 6 h 66"/>
              <a:gd name="T16" fmla="*/ 57 w 95"/>
              <a:gd name="T17" fmla="*/ 6 h 66"/>
              <a:gd name="T18" fmla="*/ 91 w 95"/>
              <a:gd name="T19" fmla="*/ 47 h 66"/>
              <a:gd name="T20" fmla="*/ 91 w 95"/>
              <a:gd name="T21" fmla="*/ 47 h 66"/>
              <a:gd name="T22" fmla="*/ 94 w 95"/>
              <a:gd name="T23" fmla="*/ 55 h 66"/>
              <a:gd name="T24" fmla="*/ 94 w 95"/>
              <a:gd name="T25" fmla="*/ 55 h 66"/>
              <a:gd name="T26" fmla="*/ 82 w 95"/>
              <a:gd name="T27" fmla="*/ 65 h 66"/>
              <a:gd name="T28" fmla="*/ 11 w 95"/>
              <a:gd name="T29" fmla="*/ 65 h 66"/>
              <a:gd name="T30" fmla="*/ 47 w 95"/>
              <a:gd name="T31" fmla="*/ 10 h 66"/>
              <a:gd name="T32" fmla="*/ 47 w 95"/>
              <a:gd name="T33" fmla="*/ 10 h 66"/>
              <a:gd name="T34" fmla="*/ 43 w 95"/>
              <a:gd name="T35" fmla="*/ 12 h 66"/>
              <a:gd name="T36" fmla="*/ 9 w 95"/>
              <a:gd name="T37" fmla="*/ 52 h 66"/>
              <a:gd name="T38" fmla="*/ 9 w 95"/>
              <a:gd name="T39" fmla="*/ 52 h 66"/>
              <a:gd name="T40" fmla="*/ 8 w 95"/>
              <a:gd name="T41" fmla="*/ 55 h 66"/>
              <a:gd name="T42" fmla="*/ 8 w 95"/>
              <a:gd name="T43" fmla="*/ 55 h 66"/>
              <a:gd name="T44" fmla="*/ 11 w 95"/>
              <a:gd name="T45" fmla="*/ 57 h 66"/>
              <a:gd name="T46" fmla="*/ 82 w 95"/>
              <a:gd name="T47" fmla="*/ 57 h 66"/>
              <a:gd name="T48" fmla="*/ 82 w 95"/>
              <a:gd name="T49" fmla="*/ 57 h 66"/>
              <a:gd name="T50" fmla="*/ 86 w 95"/>
              <a:gd name="T51" fmla="*/ 55 h 66"/>
              <a:gd name="T52" fmla="*/ 86 w 95"/>
              <a:gd name="T53" fmla="*/ 55 h 66"/>
              <a:gd name="T54" fmla="*/ 85 w 95"/>
              <a:gd name="T55" fmla="*/ 52 h 66"/>
              <a:gd name="T56" fmla="*/ 51 w 95"/>
              <a:gd name="T57" fmla="*/ 12 h 66"/>
              <a:gd name="T58" fmla="*/ 51 w 95"/>
              <a:gd name="T59" fmla="*/ 12 h 66"/>
              <a:gd name="T60" fmla="*/ 47 w 95"/>
              <a:gd name="T61" fmla="*/ 1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66">
                <a:moveTo>
                  <a:pt x="11" y="65"/>
                </a:moveTo>
                <a:lnTo>
                  <a:pt x="11" y="65"/>
                </a:lnTo>
                <a:lnTo>
                  <a:pt x="11" y="65"/>
                </a:lnTo>
                <a:cubicBezTo>
                  <a:pt x="5" y="65"/>
                  <a:pt x="0" y="61"/>
                  <a:pt x="0" y="55"/>
                </a:cubicBezTo>
                <a:lnTo>
                  <a:pt x="0" y="55"/>
                </a:lnTo>
                <a:cubicBezTo>
                  <a:pt x="0" y="52"/>
                  <a:pt x="1" y="49"/>
                  <a:pt x="3" y="47"/>
                </a:cubicBezTo>
                <a:lnTo>
                  <a:pt x="37" y="6"/>
                </a:lnTo>
                <a:lnTo>
                  <a:pt x="37" y="6"/>
                </a:lnTo>
                <a:cubicBezTo>
                  <a:pt x="42" y="0"/>
                  <a:pt x="52" y="0"/>
                  <a:pt x="57" y="6"/>
                </a:cubicBezTo>
                <a:lnTo>
                  <a:pt x="91" y="47"/>
                </a:lnTo>
                <a:lnTo>
                  <a:pt x="91" y="47"/>
                </a:lnTo>
                <a:cubicBezTo>
                  <a:pt x="93" y="49"/>
                  <a:pt x="94" y="52"/>
                  <a:pt x="94" y="55"/>
                </a:cubicBezTo>
                <a:lnTo>
                  <a:pt x="94" y="55"/>
                </a:lnTo>
                <a:cubicBezTo>
                  <a:pt x="94" y="61"/>
                  <a:pt x="89" y="65"/>
                  <a:pt x="82" y="65"/>
                </a:cubicBezTo>
                <a:lnTo>
                  <a:pt x="11" y="65"/>
                </a:lnTo>
                <a:close/>
                <a:moveTo>
                  <a:pt x="47" y="10"/>
                </a:moveTo>
                <a:lnTo>
                  <a:pt x="47" y="10"/>
                </a:lnTo>
                <a:cubicBezTo>
                  <a:pt x="45" y="10"/>
                  <a:pt x="44" y="11"/>
                  <a:pt x="43" y="12"/>
                </a:cubicBezTo>
                <a:lnTo>
                  <a:pt x="9" y="52"/>
                </a:lnTo>
                <a:lnTo>
                  <a:pt x="9" y="52"/>
                </a:lnTo>
                <a:cubicBezTo>
                  <a:pt x="8" y="53"/>
                  <a:pt x="8" y="54"/>
                  <a:pt x="8" y="55"/>
                </a:cubicBezTo>
                <a:lnTo>
                  <a:pt x="8" y="55"/>
                </a:lnTo>
                <a:cubicBezTo>
                  <a:pt x="8" y="56"/>
                  <a:pt x="9" y="57"/>
                  <a:pt x="11" y="57"/>
                </a:cubicBezTo>
                <a:lnTo>
                  <a:pt x="82" y="57"/>
                </a:lnTo>
                <a:lnTo>
                  <a:pt x="82" y="57"/>
                </a:lnTo>
                <a:cubicBezTo>
                  <a:pt x="84" y="57"/>
                  <a:pt x="86" y="56"/>
                  <a:pt x="86" y="55"/>
                </a:cubicBezTo>
                <a:lnTo>
                  <a:pt x="86" y="55"/>
                </a:lnTo>
                <a:cubicBezTo>
                  <a:pt x="86" y="54"/>
                  <a:pt x="85" y="53"/>
                  <a:pt x="85" y="52"/>
                </a:cubicBezTo>
                <a:lnTo>
                  <a:pt x="51" y="12"/>
                </a:lnTo>
                <a:lnTo>
                  <a:pt x="51" y="12"/>
                </a:lnTo>
                <a:cubicBezTo>
                  <a:pt x="50" y="11"/>
                  <a:pt x="48" y="10"/>
                  <a:pt x="4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reeform 39"/>
          <p:cNvSpPr>
            <a:spLocks noChangeArrowheads="1"/>
          </p:cNvSpPr>
          <p:nvPr/>
        </p:nvSpPr>
        <p:spPr bwMode="auto">
          <a:xfrm>
            <a:off x="3360483" y="4606750"/>
            <a:ext cx="150845" cy="110235"/>
          </a:xfrm>
          <a:custGeom>
            <a:avLst/>
            <a:gdLst>
              <a:gd name="T0" fmla="*/ 49 w 115"/>
              <a:gd name="T1" fmla="*/ 84 h 85"/>
              <a:gd name="T2" fmla="*/ 49 w 115"/>
              <a:gd name="T3" fmla="*/ 84 h 85"/>
              <a:gd name="T4" fmla="*/ 3 w 115"/>
              <a:gd name="T5" fmla="*/ 60 h 85"/>
              <a:gd name="T6" fmla="*/ 3 w 115"/>
              <a:gd name="T7" fmla="*/ 60 h 85"/>
              <a:gd name="T8" fmla="*/ 10 w 115"/>
              <a:gd name="T9" fmla="*/ 55 h 85"/>
              <a:gd name="T10" fmla="*/ 10 w 115"/>
              <a:gd name="T11" fmla="*/ 55 h 85"/>
              <a:gd name="T12" fmla="*/ 49 w 115"/>
              <a:gd name="T13" fmla="*/ 75 h 85"/>
              <a:gd name="T14" fmla="*/ 49 w 115"/>
              <a:gd name="T15" fmla="*/ 75 h 85"/>
              <a:gd name="T16" fmla="*/ 49 w 115"/>
              <a:gd name="T17" fmla="*/ 75 h 85"/>
              <a:gd name="T18" fmla="*/ 106 w 115"/>
              <a:gd name="T19" fmla="*/ 4 h 85"/>
              <a:gd name="T20" fmla="*/ 106 w 115"/>
              <a:gd name="T21" fmla="*/ 4 h 85"/>
              <a:gd name="T22" fmla="*/ 110 w 115"/>
              <a:gd name="T23" fmla="*/ 0 h 85"/>
              <a:gd name="T24" fmla="*/ 110 w 115"/>
              <a:gd name="T25" fmla="*/ 0 h 85"/>
              <a:gd name="T26" fmla="*/ 114 w 115"/>
              <a:gd name="T27" fmla="*/ 4 h 85"/>
              <a:gd name="T28" fmla="*/ 114 w 115"/>
              <a:gd name="T29" fmla="*/ 4 h 85"/>
              <a:gd name="T30" fmla="*/ 49 w 115"/>
              <a:gd name="T31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5" h="85">
                <a:moveTo>
                  <a:pt x="49" y="84"/>
                </a:moveTo>
                <a:lnTo>
                  <a:pt x="49" y="84"/>
                </a:lnTo>
                <a:cubicBezTo>
                  <a:pt x="31" y="83"/>
                  <a:pt x="14" y="74"/>
                  <a:pt x="3" y="60"/>
                </a:cubicBezTo>
                <a:lnTo>
                  <a:pt x="3" y="60"/>
                </a:lnTo>
                <a:cubicBezTo>
                  <a:pt x="0" y="56"/>
                  <a:pt x="6" y="50"/>
                  <a:pt x="10" y="55"/>
                </a:cubicBezTo>
                <a:lnTo>
                  <a:pt x="10" y="55"/>
                </a:lnTo>
                <a:cubicBezTo>
                  <a:pt x="19" y="67"/>
                  <a:pt x="33" y="75"/>
                  <a:pt x="49" y="75"/>
                </a:cubicBezTo>
                <a:lnTo>
                  <a:pt x="49" y="75"/>
                </a:lnTo>
                <a:lnTo>
                  <a:pt x="49" y="75"/>
                </a:lnTo>
                <a:cubicBezTo>
                  <a:pt x="80" y="75"/>
                  <a:pt x="105" y="43"/>
                  <a:pt x="106" y="4"/>
                </a:cubicBezTo>
                <a:lnTo>
                  <a:pt x="106" y="4"/>
                </a:lnTo>
                <a:cubicBezTo>
                  <a:pt x="106" y="1"/>
                  <a:pt x="108" y="0"/>
                  <a:pt x="110" y="0"/>
                </a:cubicBezTo>
                <a:lnTo>
                  <a:pt x="110" y="0"/>
                </a:lnTo>
                <a:cubicBezTo>
                  <a:pt x="112" y="0"/>
                  <a:pt x="114" y="2"/>
                  <a:pt x="114" y="4"/>
                </a:cubicBezTo>
                <a:lnTo>
                  <a:pt x="114" y="4"/>
                </a:lnTo>
                <a:cubicBezTo>
                  <a:pt x="113" y="48"/>
                  <a:pt x="85" y="84"/>
                  <a:pt x="49" y="8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40"/>
          <p:cNvSpPr>
            <a:spLocks noChangeArrowheads="1"/>
          </p:cNvSpPr>
          <p:nvPr/>
        </p:nvSpPr>
        <p:spPr bwMode="auto">
          <a:xfrm>
            <a:off x="3279259" y="4566140"/>
            <a:ext cx="127638" cy="87024"/>
          </a:xfrm>
          <a:custGeom>
            <a:avLst/>
            <a:gdLst>
              <a:gd name="T0" fmla="*/ 47 w 95"/>
              <a:gd name="T1" fmla="*/ 63 h 64"/>
              <a:gd name="T2" fmla="*/ 47 w 95"/>
              <a:gd name="T3" fmla="*/ 63 h 64"/>
              <a:gd name="T4" fmla="*/ 37 w 95"/>
              <a:gd name="T5" fmla="*/ 59 h 64"/>
              <a:gd name="T6" fmla="*/ 3 w 95"/>
              <a:gd name="T7" fmla="*/ 18 h 64"/>
              <a:gd name="T8" fmla="*/ 3 w 95"/>
              <a:gd name="T9" fmla="*/ 18 h 64"/>
              <a:gd name="T10" fmla="*/ 0 w 95"/>
              <a:gd name="T11" fmla="*/ 10 h 64"/>
              <a:gd name="T12" fmla="*/ 0 w 95"/>
              <a:gd name="T13" fmla="*/ 10 h 64"/>
              <a:gd name="T14" fmla="*/ 12 w 95"/>
              <a:gd name="T15" fmla="*/ 0 h 64"/>
              <a:gd name="T16" fmla="*/ 83 w 95"/>
              <a:gd name="T17" fmla="*/ 0 h 64"/>
              <a:gd name="T18" fmla="*/ 83 w 95"/>
              <a:gd name="T19" fmla="*/ 0 h 64"/>
              <a:gd name="T20" fmla="*/ 94 w 95"/>
              <a:gd name="T21" fmla="*/ 10 h 64"/>
              <a:gd name="T22" fmla="*/ 94 w 95"/>
              <a:gd name="T23" fmla="*/ 10 h 64"/>
              <a:gd name="T24" fmla="*/ 91 w 95"/>
              <a:gd name="T25" fmla="*/ 18 h 64"/>
              <a:gd name="T26" fmla="*/ 58 w 95"/>
              <a:gd name="T27" fmla="*/ 59 h 64"/>
              <a:gd name="T28" fmla="*/ 58 w 95"/>
              <a:gd name="T29" fmla="*/ 59 h 64"/>
              <a:gd name="T30" fmla="*/ 47 w 95"/>
              <a:gd name="T31" fmla="*/ 63 h 64"/>
              <a:gd name="T32" fmla="*/ 83 w 95"/>
              <a:gd name="T33" fmla="*/ 8 h 64"/>
              <a:gd name="T34" fmla="*/ 12 w 95"/>
              <a:gd name="T35" fmla="*/ 8 h 64"/>
              <a:gd name="T36" fmla="*/ 12 w 95"/>
              <a:gd name="T37" fmla="*/ 8 h 64"/>
              <a:gd name="T38" fmla="*/ 8 w 95"/>
              <a:gd name="T39" fmla="*/ 10 h 64"/>
              <a:gd name="T40" fmla="*/ 8 w 95"/>
              <a:gd name="T41" fmla="*/ 10 h 64"/>
              <a:gd name="T42" fmla="*/ 10 w 95"/>
              <a:gd name="T43" fmla="*/ 13 h 64"/>
              <a:gd name="T44" fmla="*/ 44 w 95"/>
              <a:gd name="T45" fmla="*/ 53 h 64"/>
              <a:gd name="T46" fmla="*/ 44 w 95"/>
              <a:gd name="T47" fmla="*/ 53 h 64"/>
              <a:gd name="T48" fmla="*/ 51 w 95"/>
              <a:gd name="T49" fmla="*/ 53 h 64"/>
              <a:gd name="T50" fmla="*/ 85 w 95"/>
              <a:gd name="T51" fmla="*/ 13 h 64"/>
              <a:gd name="T52" fmla="*/ 85 w 95"/>
              <a:gd name="T53" fmla="*/ 13 h 64"/>
              <a:gd name="T54" fmla="*/ 86 w 95"/>
              <a:gd name="T55" fmla="*/ 10 h 64"/>
              <a:gd name="T56" fmla="*/ 86 w 95"/>
              <a:gd name="T57" fmla="*/ 10 h 64"/>
              <a:gd name="T58" fmla="*/ 83 w 95"/>
              <a:gd name="T59" fmla="*/ 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5" h="64">
                <a:moveTo>
                  <a:pt x="47" y="63"/>
                </a:moveTo>
                <a:lnTo>
                  <a:pt x="47" y="63"/>
                </a:lnTo>
                <a:cubicBezTo>
                  <a:pt x="43" y="63"/>
                  <a:pt x="40" y="62"/>
                  <a:pt x="37" y="59"/>
                </a:cubicBezTo>
                <a:lnTo>
                  <a:pt x="3" y="18"/>
                </a:lnTo>
                <a:lnTo>
                  <a:pt x="3" y="18"/>
                </a:lnTo>
                <a:cubicBezTo>
                  <a:pt x="2" y="16"/>
                  <a:pt x="0" y="13"/>
                  <a:pt x="0" y="10"/>
                </a:cubicBezTo>
                <a:lnTo>
                  <a:pt x="0" y="10"/>
                </a:lnTo>
                <a:cubicBezTo>
                  <a:pt x="0" y="4"/>
                  <a:pt x="5" y="0"/>
                  <a:pt x="12" y="0"/>
                </a:cubicBezTo>
                <a:lnTo>
                  <a:pt x="83" y="0"/>
                </a:lnTo>
                <a:lnTo>
                  <a:pt x="83" y="0"/>
                </a:lnTo>
                <a:cubicBezTo>
                  <a:pt x="89" y="0"/>
                  <a:pt x="94" y="4"/>
                  <a:pt x="94" y="10"/>
                </a:cubicBezTo>
                <a:lnTo>
                  <a:pt x="94" y="10"/>
                </a:lnTo>
                <a:cubicBezTo>
                  <a:pt x="94" y="13"/>
                  <a:pt x="93" y="16"/>
                  <a:pt x="91" y="18"/>
                </a:cubicBezTo>
                <a:lnTo>
                  <a:pt x="58" y="59"/>
                </a:lnTo>
                <a:lnTo>
                  <a:pt x="58" y="59"/>
                </a:lnTo>
                <a:cubicBezTo>
                  <a:pt x="55" y="62"/>
                  <a:pt x="51" y="63"/>
                  <a:pt x="47" y="63"/>
                </a:cubicBezTo>
                <a:close/>
                <a:moveTo>
                  <a:pt x="83" y="8"/>
                </a:moveTo>
                <a:lnTo>
                  <a:pt x="12" y="8"/>
                </a:lnTo>
                <a:lnTo>
                  <a:pt x="12" y="8"/>
                </a:lnTo>
                <a:cubicBezTo>
                  <a:pt x="10" y="8"/>
                  <a:pt x="8" y="9"/>
                  <a:pt x="8" y="10"/>
                </a:cubicBezTo>
                <a:lnTo>
                  <a:pt x="8" y="10"/>
                </a:lnTo>
                <a:cubicBezTo>
                  <a:pt x="8" y="11"/>
                  <a:pt x="9" y="12"/>
                  <a:pt x="10" y="13"/>
                </a:cubicBezTo>
                <a:lnTo>
                  <a:pt x="44" y="53"/>
                </a:lnTo>
                <a:lnTo>
                  <a:pt x="44" y="53"/>
                </a:lnTo>
                <a:cubicBezTo>
                  <a:pt x="46" y="56"/>
                  <a:pt x="49" y="56"/>
                  <a:pt x="51" y="53"/>
                </a:cubicBezTo>
                <a:lnTo>
                  <a:pt x="85" y="13"/>
                </a:lnTo>
                <a:lnTo>
                  <a:pt x="85" y="13"/>
                </a:lnTo>
                <a:cubicBezTo>
                  <a:pt x="86" y="12"/>
                  <a:pt x="86" y="11"/>
                  <a:pt x="86" y="10"/>
                </a:cubicBezTo>
                <a:lnTo>
                  <a:pt x="86" y="10"/>
                </a:lnTo>
                <a:cubicBezTo>
                  <a:pt x="86" y="9"/>
                  <a:pt x="85" y="8"/>
                  <a:pt x="83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Freeform 41"/>
          <p:cNvSpPr>
            <a:spLocks noChangeArrowheads="1"/>
          </p:cNvSpPr>
          <p:nvPr/>
        </p:nvSpPr>
        <p:spPr bwMode="auto">
          <a:xfrm>
            <a:off x="3337277" y="4461709"/>
            <a:ext cx="150845" cy="110231"/>
          </a:xfrm>
          <a:custGeom>
            <a:avLst/>
            <a:gdLst>
              <a:gd name="T0" fmla="*/ 4 w 116"/>
              <a:gd name="T1" fmla="*/ 84 h 85"/>
              <a:gd name="T2" fmla="*/ 4 w 116"/>
              <a:gd name="T3" fmla="*/ 84 h 85"/>
              <a:gd name="T4" fmla="*/ 4 w 116"/>
              <a:gd name="T5" fmla="*/ 84 h 85"/>
              <a:gd name="T6" fmla="*/ 0 w 116"/>
              <a:gd name="T7" fmla="*/ 80 h 85"/>
              <a:gd name="T8" fmla="*/ 0 w 116"/>
              <a:gd name="T9" fmla="*/ 80 h 85"/>
              <a:gd name="T10" fmla="*/ 65 w 116"/>
              <a:gd name="T11" fmla="*/ 0 h 85"/>
              <a:gd name="T12" fmla="*/ 65 w 116"/>
              <a:gd name="T13" fmla="*/ 0 h 85"/>
              <a:gd name="T14" fmla="*/ 111 w 116"/>
              <a:gd name="T15" fmla="*/ 24 h 85"/>
              <a:gd name="T16" fmla="*/ 111 w 116"/>
              <a:gd name="T17" fmla="*/ 24 h 85"/>
              <a:gd name="T18" fmla="*/ 105 w 116"/>
              <a:gd name="T19" fmla="*/ 29 h 85"/>
              <a:gd name="T20" fmla="*/ 105 w 116"/>
              <a:gd name="T21" fmla="*/ 29 h 85"/>
              <a:gd name="T22" fmla="*/ 65 w 116"/>
              <a:gd name="T23" fmla="*/ 9 h 85"/>
              <a:gd name="T24" fmla="*/ 65 w 116"/>
              <a:gd name="T25" fmla="*/ 9 h 85"/>
              <a:gd name="T26" fmla="*/ 9 w 116"/>
              <a:gd name="T27" fmla="*/ 80 h 85"/>
              <a:gd name="T28" fmla="*/ 9 w 116"/>
              <a:gd name="T29" fmla="*/ 80 h 85"/>
              <a:gd name="T30" fmla="*/ 4 w 116"/>
              <a:gd name="T31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85">
                <a:moveTo>
                  <a:pt x="4" y="84"/>
                </a:moveTo>
                <a:lnTo>
                  <a:pt x="4" y="84"/>
                </a:lnTo>
                <a:lnTo>
                  <a:pt x="4" y="84"/>
                </a:lnTo>
                <a:cubicBezTo>
                  <a:pt x="2" y="84"/>
                  <a:pt x="0" y="82"/>
                  <a:pt x="0" y="80"/>
                </a:cubicBezTo>
                <a:lnTo>
                  <a:pt x="0" y="80"/>
                </a:lnTo>
                <a:cubicBezTo>
                  <a:pt x="1" y="35"/>
                  <a:pt x="30" y="0"/>
                  <a:pt x="65" y="0"/>
                </a:cubicBezTo>
                <a:lnTo>
                  <a:pt x="65" y="0"/>
                </a:lnTo>
                <a:cubicBezTo>
                  <a:pt x="83" y="1"/>
                  <a:pt x="100" y="9"/>
                  <a:pt x="111" y="24"/>
                </a:cubicBezTo>
                <a:lnTo>
                  <a:pt x="111" y="24"/>
                </a:lnTo>
                <a:cubicBezTo>
                  <a:pt x="115" y="28"/>
                  <a:pt x="108" y="34"/>
                  <a:pt x="105" y="29"/>
                </a:cubicBezTo>
                <a:lnTo>
                  <a:pt x="105" y="29"/>
                </a:lnTo>
                <a:cubicBezTo>
                  <a:pt x="96" y="17"/>
                  <a:pt x="81" y="9"/>
                  <a:pt x="65" y="9"/>
                </a:cubicBezTo>
                <a:lnTo>
                  <a:pt x="65" y="9"/>
                </a:lnTo>
                <a:cubicBezTo>
                  <a:pt x="35" y="9"/>
                  <a:pt x="9" y="41"/>
                  <a:pt x="9" y="80"/>
                </a:cubicBezTo>
                <a:lnTo>
                  <a:pt x="9" y="80"/>
                </a:lnTo>
                <a:cubicBezTo>
                  <a:pt x="9" y="83"/>
                  <a:pt x="7" y="84"/>
                  <a:pt x="4" y="8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61"/>
          <p:cNvSpPr>
            <a:spLocks noChangeArrowheads="1"/>
          </p:cNvSpPr>
          <p:nvPr/>
        </p:nvSpPr>
        <p:spPr bwMode="auto">
          <a:xfrm>
            <a:off x="2710690" y="2709588"/>
            <a:ext cx="237869" cy="278483"/>
          </a:xfrm>
          <a:custGeom>
            <a:avLst/>
            <a:gdLst>
              <a:gd name="T0" fmla="*/ 89 w 180"/>
              <a:gd name="T1" fmla="*/ 0 h 212"/>
              <a:gd name="T2" fmla="*/ 104 w 180"/>
              <a:gd name="T3" fmla="*/ 161 h 212"/>
              <a:gd name="T4" fmla="*/ 152 w 180"/>
              <a:gd name="T5" fmla="*/ 113 h 212"/>
              <a:gd name="T6" fmla="*/ 173 w 180"/>
              <a:gd name="T7" fmla="*/ 113 h 212"/>
              <a:gd name="T8" fmla="*/ 99 w 180"/>
              <a:gd name="T9" fmla="*/ 207 h 212"/>
              <a:gd name="T10" fmla="*/ 97 w 180"/>
              <a:gd name="T11" fmla="*/ 209 h 212"/>
              <a:gd name="T12" fmla="*/ 96 w 180"/>
              <a:gd name="T13" fmla="*/ 209 h 212"/>
              <a:gd name="T14" fmla="*/ 96 w 180"/>
              <a:gd name="T15" fmla="*/ 210 h 212"/>
              <a:gd name="T16" fmla="*/ 95 w 180"/>
              <a:gd name="T17" fmla="*/ 210 h 212"/>
              <a:gd name="T18" fmla="*/ 93 w 180"/>
              <a:gd name="T19" fmla="*/ 211 h 212"/>
              <a:gd name="T20" fmla="*/ 92 w 180"/>
              <a:gd name="T21" fmla="*/ 211 h 212"/>
              <a:gd name="T22" fmla="*/ 86 w 180"/>
              <a:gd name="T23" fmla="*/ 211 h 212"/>
              <a:gd name="T24" fmla="*/ 85 w 180"/>
              <a:gd name="T25" fmla="*/ 211 h 212"/>
              <a:gd name="T26" fmla="*/ 85 w 180"/>
              <a:gd name="T27" fmla="*/ 211 h 212"/>
              <a:gd name="T28" fmla="*/ 84 w 180"/>
              <a:gd name="T29" fmla="*/ 210 h 212"/>
              <a:gd name="T30" fmla="*/ 82 w 180"/>
              <a:gd name="T31" fmla="*/ 209 h 212"/>
              <a:gd name="T32" fmla="*/ 81 w 180"/>
              <a:gd name="T33" fmla="*/ 209 h 212"/>
              <a:gd name="T34" fmla="*/ 5 w 180"/>
              <a:gd name="T35" fmla="*/ 133 h 212"/>
              <a:gd name="T36" fmla="*/ 5 w 180"/>
              <a:gd name="T37" fmla="*/ 113 h 212"/>
              <a:gd name="T38" fmla="*/ 26 w 180"/>
              <a:gd name="T39" fmla="*/ 113 h 212"/>
              <a:gd name="T40" fmla="*/ 75 w 180"/>
              <a:gd name="T41" fmla="*/ 15 h 212"/>
              <a:gd name="T42" fmla="*/ 89 w 180"/>
              <a:gd name="T43" fmla="*/ 0 h 212"/>
              <a:gd name="T44" fmla="*/ 95 w 180"/>
              <a:gd name="T45" fmla="*/ 15 h 212"/>
              <a:gd name="T46" fmla="*/ 83 w 180"/>
              <a:gd name="T47" fmla="*/ 15 h 212"/>
              <a:gd name="T48" fmla="*/ 20 w 180"/>
              <a:gd name="T49" fmla="*/ 119 h 212"/>
              <a:gd name="T50" fmla="*/ 11 w 180"/>
              <a:gd name="T51" fmla="*/ 119 h 212"/>
              <a:gd name="T52" fmla="*/ 11 w 180"/>
              <a:gd name="T53" fmla="*/ 127 h 212"/>
              <a:gd name="T54" fmla="*/ 85 w 180"/>
              <a:gd name="T55" fmla="*/ 201 h 212"/>
              <a:gd name="T56" fmla="*/ 88 w 180"/>
              <a:gd name="T57" fmla="*/ 203 h 212"/>
              <a:gd name="T58" fmla="*/ 90 w 180"/>
              <a:gd name="T59" fmla="*/ 203 h 212"/>
              <a:gd name="T60" fmla="*/ 93 w 180"/>
              <a:gd name="T61" fmla="*/ 202 h 212"/>
              <a:gd name="T62" fmla="*/ 167 w 180"/>
              <a:gd name="T63" fmla="*/ 127 h 212"/>
              <a:gd name="T64" fmla="*/ 167 w 180"/>
              <a:gd name="T65" fmla="*/ 119 h 212"/>
              <a:gd name="T66" fmla="*/ 158 w 180"/>
              <a:gd name="T67" fmla="*/ 11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0" h="212">
                <a:moveTo>
                  <a:pt x="89" y="0"/>
                </a:moveTo>
                <a:lnTo>
                  <a:pt x="89" y="0"/>
                </a:lnTo>
                <a:cubicBezTo>
                  <a:pt x="97" y="0"/>
                  <a:pt x="104" y="7"/>
                  <a:pt x="104" y="15"/>
                </a:cubicBezTo>
                <a:lnTo>
                  <a:pt x="104" y="161"/>
                </a:lnTo>
                <a:lnTo>
                  <a:pt x="152" y="113"/>
                </a:lnTo>
                <a:lnTo>
                  <a:pt x="152" y="113"/>
                </a:lnTo>
                <a:cubicBezTo>
                  <a:pt x="158" y="107"/>
                  <a:pt x="167" y="107"/>
                  <a:pt x="173" y="113"/>
                </a:cubicBezTo>
                <a:lnTo>
                  <a:pt x="173" y="113"/>
                </a:lnTo>
                <a:cubicBezTo>
                  <a:pt x="179" y="118"/>
                  <a:pt x="179" y="128"/>
                  <a:pt x="173" y="133"/>
                </a:cubicBezTo>
                <a:lnTo>
                  <a:pt x="99" y="207"/>
                </a:lnTo>
                <a:lnTo>
                  <a:pt x="99" y="207"/>
                </a:lnTo>
                <a:cubicBezTo>
                  <a:pt x="99" y="208"/>
                  <a:pt x="98" y="208"/>
                  <a:pt x="97" y="209"/>
                </a:cubicBezTo>
                <a:lnTo>
                  <a:pt x="97" y="209"/>
                </a:lnTo>
                <a:cubicBezTo>
                  <a:pt x="97" y="209"/>
                  <a:pt x="97" y="209"/>
                  <a:pt x="96" y="209"/>
                </a:cubicBezTo>
                <a:lnTo>
                  <a:pt x="96" y="210"/>
                </a:lnTo>
                <a:lnTo>
                  <a:pt x="96" y="210"/>
                </a:lnTo>
                <a:lnTo>
                  <a:pt x="95" y="210"/>
                </a:lnTo>
                <a:lnTo>
                  <a:pt x="95" y="210"/>
                </a:lnTo>
                <a:cubicBezTo>
                  <a:pt x="94" y="210"/>
                  <a:pt x="94" y="210"/>
                  <a:pt x="94" y="211"/>
                </a:cubicBezTo>
                <a:lnTo>
                  <a:pt x="93" y="211"/>
                </a:lnTo>
                <a:lnTo>
                  <a:pt x="93" y="211"/>
                </a:lnTo>
                <a:lnTo>
                  <a:pt x="92" y="211"/>
                </a:lnTo>
                <a:lnTo>
                  <a:pt x="92" y="211"/>
                </a:lnTo>
                <a:cubicBezTo>
                  <a:pt x="90" y="211"/>
                  <a:pt x="88" y="211"/>
                  <a:pt x="86" y="211"/>
                </a:cubicBezTo>
                <a:lnTo>
                  <a:pt x="86" y="211"/>
                </a:lnTo>
                <a:cubicBezTo>
                  <a:pt x="86" y="211"/>
                  <a:pt x="86" y="211"/>
                  <a:pt x="85" y="211"/>
                </a:cubicBezTo>
                <a:lnTo>
                  <a:pt x="85" y="211"/>
                </a:lnTo>
                <a:lnTo>
                  <a:pt x="85" y="211"/>
                </a:lnTo>
                <a:cubicBezTo>
                  <a:pt x="84" y="210"/>
                  <a:pt x="84" y="210"/>
                  <a:pt x="84" y="210"/>
                </a:cubicBezTo>
                <a:lnTo>
                  <a:pt x="84" y="210"/>
                </a:lnTo>
                <a:cubicBezTo>
                  <a:pt x="83" y="210"/>
                  <a:pt x="83" y="210"/>
                  <a:pt x="82" y="209"/>
                </a:cubicBezTo>
                <a:lnTo>
                  <a:pt x="82" y="209"/>
                </a:lnTo>
                <a:lnTo>
                  <a:pt x="81" y="209"/>
                </a:lnTo>
                <a:lnTo>
                  <a:pt x="81" y="209"/>
                </a:lnTo>
                <a:cubicBezTo>
                  <a:pt x="80" y="208"/>
                  <a:pt x="80" y="208"/>
                  <a:pt x="79" y="207"/>
                </a:cubicBezTo>
                <a:lnTo>
                  <a:pt x="5" y="133"/>
                </a:lnTo>
                <a:lnTo>
                  <a:pt x="5" y="133"/>
                </a:lnTo>
                <a:cubicBezTo>
                  <a:pt x="0" y="128"/>
                  <a:pt x="0" y="118"/>
                  <a:pt x="5" y="113"/>
                </a:cubicBezTo>
                <a:lnTo>
                  <a:pt x="5" y="113"/>
                </a:lnTo>
                <a:cubicBezTo>
                  <a:pt x="11" y="107"/>
                  <a:pt x="20" y="107"/>
                  <a:pt x="26" y="113"/>
                </a:cubicBezTo>
                <a:lnTo>
                  <a:pt x="75" y="161"/>
                </a:lnTo>
                <a:lnTo>
                  <a:pt x="75" y="15"/>
                </a:lnTo>
                <a:lnTo>
                  <a:pt x="75" y="15"/>
                </a:lnTo>
                <a:cubicBezTo>
                  <a:pt x="75" y="7"/>
                  <a:pt x="81" y="0"/>
                  <a:pt x="89" y="0"/>
                </a:cubicBezTo>
                <a:close/>
                <a:moveTo>
                  <a:pt x="95" y="182"/>
                </a:moveTo>
                <a:lnTo>
                  <a:pt x="95" y="15"/>
                </a:lnTo>
                <a:lnTo>
                  <a:pt x="95" y="15"/>
                </a:lnTo>
                <a:cubicBezTo>
                  <a:pt x="95" y="7"/>
                  <a:pt x="83" y="7"/>
                  <a:pt x="83" y="15"/>
                </a:cubicBezTo>
                <a:lnTo>
                  <a:pt x="83" y="182"/>
                </a:lnTo>
                <a:lnTo>
                  <a:pt x="20" y="119"/>
                </a:lnTo>
                <a:lnTo>
                  <a:pt x="20" y="119"/>
                </a:lnTo>
                <a:cubicBezTo>
                  <a:pt x="18" y="116"/>
                  <a:pt x="13" y="116"/>
                  <a:pt x="11" y="119"/>
                </a:cubicBezTo>
                <a:lnTo>
                  <a:pt x="11" y="119"/>
                </a:lnTo>
                <a:cubicBezTo>
                  <a:pt x="9" y="121"/>
                  <a:pt x="9" y="125"/>
                  <a:pt x="11" y="127"/>
                </a:cubicBezTo>
                <a:lnTo>
                  <a:pt x="85" y="201"/>
                </a:lnTo>
                <a:lnTo>
                  <a:pt x="85" y="201"/>
                </a:lnTo>
                <a:cubicBezTo>
                  <a:pt x="85" y="201"/>
                  <a:pt x="85" y="202"/>
                  <a:pt x="86" y="202"/>
                </a:cubicBezTo>
                <a:lnTo>
                  <a:pt x="88" y="203"/>
                </a:lnTo>
                <a:lnTo>
                  <a:pt x="88" y="203"/>
                </a:lnTo>
                <a:cubicBezTo>
                  <a:pt x="89" y="203"/>
                  <a:pt x="90" y="203"/>
                  <a:pt x="90" y="203"/>
                </a:cubicBezTo>
                <a:lnTo>
                  <a:pt x="93" y="202"/>
                </a:lnTo>
                <a:lnTo>
                  <a:pt x="93" y="202"/>
                </a:lnTo>
                <a:cubicBezTo>
                  <a:pt x="93" y="202"/>
                  <a:pt x="93" y="201"/>
                  <a:pt x="94" y="201"/>
                </a:cubicBezTo>
                <a:lnTo>
                  <a:pt x="167" y="127"/>
                </a:lnTo>
                <a:lnTo>
                  <a:pt x="167" y="127"/>
                </a:lnTo>
                <a:cubicBezTo>
                  <a:pt x="170" y="125"/>
                  <a:pt x="170" y="121"/>
                  <a:pt x="167" y="119"/>
                </a:cubicBezTo>
                <a:lnTo>
                  <a:pt x="167" y="119"/>
                </a:lnTo>
                <a:cubicBezTo>
                  <a:pt x="165" y="116"/>
                  <a:pt x="161" y="116"/>
                  <a:pt x="158" y="119"/>
                </a:cubicBezTo>
                <a:lnTo>
                  <a:pt x="95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62"/>
          <p:cNvSpPr>
            <a:spLocks noChangeArrowheads="1"/>
          </p:cNvSpPr>
          <p:nvPr/>
        </p:nvSpPr>
        <p:spPr bwMode="auto">
          <a:xfrm>
            <a:off x="5106802" y="2744398"/>
            <a:ext cx="208862" cy="208862"/>
          </a:xfrm>
          <a:custGeom>
            <a:avLst/>
            <a:gdLst>
              <a:gd name="T0" fmla="*/ 154 w 160"/>
              <a:gd name="T1" fmla="*/ 153 h 160"/>
              <a:gd name="T2" fmla="*/ 29 w 160"/>
              <a:gd name="T3" fmla="*/ 50 h 160"/>
              <a:gd name="T4" fmla="*/ 29 w 160"/>
              <a:gd name="T5" fmla="*/ 119 h 160"/>
              <a:gd name="T6" fmla="*/ 14 w 160"/>
              <a:gd name="T7" fmla="*/ 134 h 160"/>
              <a:gd name="T8" fmla="*/ 0 w 160"/>
              <a:gd name="T9" fmla="*/ 15 h 160"/>
              <a:gd name="T10" fmla="*/ 0 w 160"/>
              <a:gd name="T11" fmla="*/ 12 h 160"/>
              <a:gd name="T12" fmla="*/ 1 w 160"/>
              <a:gd name="T13" fmla="*/ 11 h 160"/>
              <a:gd name="T14" fmla="*/ 1 w 160"/>
              <a:gd name="T15" fmla="*/ 10 h 160"/>
              <a:gd name="T16" fmla="*/ 1 w 160"/>
              <a:gd name="T17" fmla="*/ 9 h 160"/>
              <a:gd name="T18" fmla="*/ 2 w 160"/>
              <a:gd name="T19" fmla="*/ 7 h 160"/>
              <a:gd name="T20" fmla="*/ 2 w 160"/>
              <a:gd name="T21" fmla="*/ 7 h 160"/>
              <a:gd name="T22" fmla="*/ 7 w 160"/>
              <a:gd name="T23" fmla="*/ 2 h 160"/>
              <a:gd name="T24" fmla="*/ 8 w 160"/>
              <a:gd name="T25" fmla="*/ 2 h 160"/>
              <a:gd name="T26" fmla="*/ 8 w 160"/>
              <a:gd name="T27" fmla="*/ 2 h 160"/>
              <a:gd name="T28" fmla="*/ 9 w 160"/>
              <a:gd name="T29" fmla="*/ 1 h 160"/>
              <a:gd name="T30" fmla="*/ 11 w 160"/>
              <a:gd name="T31" fmla="*/ 1 h 160"/>
              <a:gd name="T32" fmla="*/ 12 w 160"/>
              <a:gd name="T33" fmla="*/ 0 h 160"/>
              <a:gd name="T34" fmla="*/ 119 w 160"/>
              <a:gd name="T35" fmla="*/ 0 h 160"/>
              <a:gd name="T36" fmla="*/ 133 w 160"/>
              <a:gd name="T37" fmla="*/ 15 h 160"/>
              <a:gd name="T38" fmla="*/ 119 w 160"/>
              <a:gd name="T39" fmla="*/ 29 h 160"/>
              <a:gd name="T40" fmla="*/ 154 w 160"/>
              <a:gd name="T41" fmla="*/ 133 h 160"/>
              <a:gd name="T42" fmla="*/ 154 w 160"/>
              <a:gd name="T43" fmla="*/ 153 h 160"/>
              <a:gd name="T44" fmla="*/ 139 w 160"/>
              <a:gd name="T45" fmla="*/ 148 h 160"/>
              <a:gd name="T46" fmla="*/ 148 w 160"/>
              <a:gd name="T47" fmla="*/ 139 h 160"/>
              <a:gd name="T48" fmla="*/ 119 w 160"/>
              <a:gd name="T49" fmla="*/ 21 h 160"/>
              <a:gd name="T50" fmla="*/ 125 w 160"/>
              <a:gd name="T51" fmla="*/ 15 h 160"/>
              <a:gd name="T52" fmla="*/ 119 w 160"/>
              <a:gd name="T53" fmla="*/ 8 h 160"/>
              <a:gd name="T54" fmla="*/ 14 w 160"/>
              <a:gd name="T55" fmla="*/ 8 h 160"/>
              <a:gd name="T56" fmla="*/ 11 w 160"/>
              <a:gd name="T57" fmla="*/ 9 h 160"/>
              <a:gd name="T58" fmla="*/ 10 w 160"/>
              <a:gd name="T59" fmla="*/ 11 h 160"/>
              <a:gd name="T60" fmla="*/ 8 w 160"/>
              <a:gd name="T61" fmla="*/ 13 h 160"/>
              <a:gd name="T62" fmla="*/ 8 w 160"/>
              <a:gd name="T63" fmla="*/ 119 h 160"/>
              <a:gd name="T64" fmla="*/ 14 w 160"/>
              <a:gd name="T65" fmla="*/ 125 h 160"/>
              <a:gd name="T66" fmla="*/ 21 w 160"/>
              <a:gd name="T67" fmla="*/ 1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0" h="160">
                <a:moveTo>
                  <a:pt x="154" y="153"/>
                </a:moveTo>
                <a:lnTo>
                  <a:pt x="154" y="153"/>
                </a:lnTo>
                <a:cubicBezTo>
                  <a:pt x="148" y="159"/>
                  <a:pt x="139" y="159"/>
                  <a:pt x="133" y="153"/>
                </a:cubicBezTo>
                <a:lnTo>
                  <a:pt x="29" y="50"/>
                </a:lnTo>
                <a:lnTo>
                  <a:pt x="29" y="119"/>
                </a:lnTo>
                <a:lnTo>
                  <a:pt x="29" y="119"/>
                </a:lnTo>
                <a:cubicBezTo>
                  <a:pt x="29" y="127"/>
                  <a:pt x="23" y="133"/>
                  <a:pt x="14" y="134"/>
                </a:cubicBezTo>
                <a:lnTo>
                  <a:pt x="14" y="134"/>
                </a:lnTo>
                <a:cubicBezTo>
                  <a:pt x="7" y="134"/>
                  <a:pt x="0" y="127"/>
                  <a:pt x="0" y="119"/>
                </a:cubicBezTo>
                <a:lnTo>
                  <a:pt x="0" y="15"/>
                </a:lnTo>
                <a:lnTo>
                  <a:pt x="0" y="15"/>
                </a:lnTo>
                <a:cubicBezTo>
                  <a:pt x="0" y="14"/>
                  <a:pt x="0" y="13"/>
                  <a:pt x="0" y="12"/>
                </a:cubicBezTo>
                <a:lnTo>
                  <a:pt x="0" y="12"/>
                </a:lnTo>
                <a:cubicBezTo>
                  <a:pt x="1" y="11"/>
                  <a:pt x="1" y="11"/>
                  <a:pt x="1" y="11"/>
                </a:cubicBezTo>
                <a:lnTo>
                  <a:pt x="1" y="10"/>
                </a:lnTo>
                <a:lnTo>
                  <a:pt x="1" y="10"/>
                </a:lnTo>
                <a:lnTo>
                  <a:pt x="1" y="9"/>
                </a:lnTo>
                <a:lnTo>
                  <a:pt x="1" y="9"/>
                </a:lnTo>
                <a:lnTo>
                  <a:pt x="2" y="8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cubicBezTo>
                  <a:pt x="4" y="5"/>
                  <a:pt x="5" y="4"/>
                  <a:pt x="7" y="2"/>
                </a:cubicBezTo>
                <a:lnTo>
                  <a:pt x="7" y="2"/>
                </a:lnTo>
                <a:cubicBezTo>
                  <a:pt x="7" y="2"/>
                  <a:pt x="7" y="2"/>
                  <a:pt x="8" y="2"/>
                </a:cubicBezTo>
                <a:lnTo>
                  <a:pt x="8" y="2"/>
                </a:lnTo>
                <a:lnTo>
                  <a:pt x="8" y="2"/>
                </a:lnTo>
                <a:cubicBezTo>
                  <a:pt x="8" y="1"/>
                  <a:pt x="8" y="1"/>
                  <a:pt x="9" y="1"/>
                </a:cubicBezTo>
                <a:lnTo>
                  <a:pt x="9" y="1"/>
                </a:lnTo>
                <a:cubicBezTo>
                  <a:pt x="10" y="1"/>
                  <a:pt x="10" y="1"/>
                  <a:pt x="11" y="1"/>
                </a:cubicBezTo>
                <a:lnTo>
                  <a:pt x="11" y="1"/>
                </a:lnTo>
                <a:cubicBezTo>
                  <a:pt x="11" y="0"/>
                  <a:pt x="11" y="0"/>
                  <a:pt x="12" y="0"/>
                </a:cubicBezTo>
                <a:lnTo>
                  <a:pt x="12" y="0"/>
                </a:lnTo>
                <a:cubicBezTo>
                  <a:pt x="13" y="0"/>
                  <a:pt x="14" y="0"/>
                  <a:pt x="14" y="0"/>
                </a:cubicBezTo>
                <a:lnTo>
                  <a:pt x="119" y="0"/>
                </a:lnTo>
                <a:lnTo>
                  <a:pt x="119" y="0"/>
                </a:lnTo>
                <a:cubicBezTo>
                  <a:pt x="127" y="0"/>
                  <a:pt x="133" y="7"/>
                  <a:pt x="133" y="15"/>
                </a:cubicBezTo>
                <a:lnTo>
                  <a:pt x="133" y="15"/>
                </a:lnTo>
                <a:cubicBezTo>
                  <a:pt x="133" y="23"/>
                  <a:pt x="127" y="29"/>
                  <a:pt x="119" y="29"/>
                </a:cubicBezTo>
                <a:lnTo>
                  <a:pt x="50" y="29"/>
                </a:lnTo>
                <a:lnTo>
                  <a:pt x="154" y="133"/>
                </a:lnTo>
                <a:lnTo>
                  <a:pt x="154" y="133"/>
                </a:lnTo>
                <a:cubicBezTo>
                  <a:pt x="159" y="138"/>
                  <a:pt x="159" y="148"/>
                  <a:pt x="154" y="153"/>
                </a:cubicBezTo>
                <a:close/>
                <a:moveTo>
                  <a:pt x="21" y="30"/>
                </a:moveTo>
                <a:lnTo>
                  <a:pt x="139" y="148"/>
                </a:lnTo>
                <a:lnTo>
                  <a:pt x="139" y="148"/>
                </a:lnTo>
                <a:cubicBezTo>
                  <a:pt x="145" y="153"/>
                  <a:pt x="154" y="145"/>
                  <a:pt x="148" y="139"/>
                </a:cubicBezTo>
                <a:lnTo>
                  <a:pt x="30" y="21"/>
                </a:lnTo>
                <a:lnTo>
                  <a:pt x="119" y="21"/>
                </a:lnTo>
                <a:lnTo>
                  <a:pt x="119" y="21"/>
                </a:lnTo>
                <a:cubicBezTo>
                  <a:pt x="122" y="21"/>
                  <a:pt x="125" y="18"/>
                  <a:pt x="125" y="15"/>
                </a:cubicBezTo>
                <a:lnTo>
                  <a:pt x="125" y="15"/>
                </a:lnTo>
                <a:cubicBezTo>
                  <a:pt x="125" y="11"/>
                  <a:pt x="122" y="8"/>
                  <a:pt x="119" y="8"/>
                </a:cubicBez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1" y="9"/>
                </a:lnTo>
                <a:lnTo>
                  <a:pt x="11" y="9"/>
                </a:lnTo>
                <a:cubicBezTo>
                  <a:pt x="11" y="10"/>
                  <a:pt x="10" y="10"/>
                  <a:pt x="10" y="11"/>
                </a:cubicBezTo>
                <a:lnTo>
                  <a:pt x="8" y="13"/>
                </a:lnTo>
                <a:lnTo>
                  <a:pt x="8" y="13"/>
                </a:lnTo>
                <a:cubicBezTo>
                  <a:pt x="8" y="14"/>
                  <a:pt x="8" y="14"/>
                  <a:pt x="8" y="15"/>
                </a:cubicBezTo>
                <a:lnTo>
                  <a:pt x="8" y="119"/>
                </a:lnTo>
                <a:lnTo>
                  <a:pt x="8" y="119"/>
                </a:lnTo>
                <a:cubicBezTo>
                  <a:pt x="8" y="122"/>
                  <a:pt x="11" y="125"/>
                  <a:pt x="14" y="125"/>
                </a:cubicBezTo>
                <a:lnTo>
                  <a:pt x="14" y="125"/>
                </a:lnTo>
                <a:cubicBezTo>
                  <a:pt x="18" y="125"/>
                  <a:pt x="21" y="122"/>
                  <a:pt x="21" y="119"/>
                </a:cubicBezTo>
                <a:lnTo>
                  <a:pt x="21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63"/>
          <p:cNvSpPr>
            <a:spLocks noChangeArrowheads="1"/>
          </p:cNvSpPr>
          <p:nvPr/>
        </p:nvSpPr>
        <p:spPr bwMode="auto">
          <a:xfrm>
            <a:off x="5721786" y="2703784"/>
            <a:ext cx="179855" cy="290086"/>
          </a:xfrm>
          <a:custGeom>
            <a:avLst/>
            <a:gdLst>
              <a:gd name="T0" fmla="*/ 136 w 137"/>
              <a:gd name="T1" fmla="*/ 141 h 221"/>
              <a:gd name="T2" fmla="*/ 136 w 137"/>
              <a:gd name="T3" fmla="*/ 141 h 221"/>
              <a:gd name="T4" fmla="*/ 132 w 137"/>
              <a:gd name="T5" fmla="*/ 152 h 221"/>
              <a:gd name="T6" fmla="*/ 82 w 137"/>
              <a:gd name="T7" fmla="*/ 212 h 221"/>
              <a:gd name="T8" fmla="*/ 82 w 137"/>
              <a:gd name="T9" fmla="*/ 212 h 221"/>
              <a:gd name="T10" fmla="*/ 55 w 137"/>
              <a:gd name="T11" fmla="*/ 212 h 221"/>
              <a:gd name="T12" fmla="*/ 4 w 137"/>
              <a:gd name="T13" fmla="*/ 152 h 221"/>
              <a:gd name="T14" fmla="*/ 4 w 137"/>
              <a:gd name="T15" fmla="*/ 152 h 221"/>
              <a:gd name="T16" fmla="*/ 0 w 137"/>
              <a:gd name="T17" fmla="*/ 141 h 221"/>
              <a:gd name="T18" fmla="*/ 0 w 137"/>
              <a:gd name="T19" fmla="*/ 141 h 221"/>
              <a:gd name="T20" fmla="*/ 16 w 137"/>
              <a:gd name="T21" fmla="*/ 128 h 221"/>
              <a:gd name="T22" fmla="*/ 54 w 137"/>
              <a:gd name="T23" fmla="*/ 128 h 221"/>
              <a:gd name="T24" fmla="*/ 54 w 137"/>
              <a:gd name="T25" fmla="*/ 20 h 221"/>
              <a:gd name="T26" fmla="*/ 54 w 137"/>
              <a:gd name="T27" fmla="*/ 20 h 221"/>
              <a:gd name="T28" fmla="*/ 83 w 137"/>
              <a:gd name="T29" fmla="*/ 20 h 221"/>
              <a:gd name="T30" fmla="*/ 83 w 137"/>
              <a:gd name="T31" fmla="*/ 128 h 221"/>
              <a:gd name="T32" fmla="*/ 121 w 137"/>
              <a:gd name="T33" fmla="*/ 128 h 221"/>
              <a:gd name="T34" fmla="*/ 121 w 137"/>
              <a:gd name="T35" fmla="*/ 128 h 221"/>
              <a:gd name="T36" fmla="*/ 136 w 137"/>
              <a:gd name="T37" fmla="*/ 141 h 221"/>
              <a:gd name="T38" fmla="*/ 9 w 137"/>
              <a:gd name="T39" fmla="*/ 141 h 221"/>
              <a:gd name="T40" fmla="*/ 9 w 137"/>
              <a:gd name="T41" fmla="*/ 141 h 221"/>
              <a:gd name="T42" fmla="*/ 11 w 137"/>
              <a:gd name="T43" fmla="*/ 146 h 221"/>
              <a:gd name="T44" fmla="*/ 61 w 137"/>
              <a:gd name="T45" fmla="*/ 206 h 221"/>
              <a:gd name="T46" fmla="*/ 61 w 137"/>
              <a:gd name="T47" fmla="*/ 206 h 221"/>
              <a:gd name="T48" fmla="*/ 75 w 137"/>
              <a:gd name="T49" fmla="*/ 206 h 221"/>
              <a:gd name="T50" fmla="*/ 126 w 137"/>
              <a:gd name="T51" fmla="*/ 146 h 221"/>
              <a:gd name="T52" fmla="*/ 126 w 137"/>
              <a:gd name="T53" fmla="*/ 146 h 221"/>
              <a:gd name="T54" fmla="*/ 128 w 137"/>
              <a:gd name="T55" fmla="*/ 141 h 221"/>
              <a:gd name="T56" fmla="*/ 128 w 137"/>
              <a:gd name="T57" fmla="*/ 141 h 221"/>
              <a:gd name="T58" fmla="*/ 121 w 137"/>
              <a:gd name="T59" fmla="*/ 136 h 221"/>
              <a:gd name="T60" fmla="*/ 74 w 137"/>
              <a:gd name="T61" fmla="*/ 136 h 221"/>
              <a:gd name="T62" fmla="*/ 74 w 137"/>
              <a:gd name="T63" fmla="*/ 20 h 221"/>
              <a:gd name="T64" fmla="*/ 74 w 137"/>
              <a:gd name="T65" fmla="*/ 20 h 221"/>
              <a:gd name="T66" fmla="*/ 62 w 137"/>
              <a:gd name="T67" fmla="*/ 20 h 221"/>
              <a:gd name="T68" fmla="*/ 62 w 137"/>
              <a:gd name="T69" fmla="*/ 136 h 221"/>
              <a:gd name="T70" fmla="*/ 16 w 137"/>
              <a:gd name="T71" fmla="*/ 136 h 221"/>
              <a:gd name="T72" fmla="*/ 16 w 137"/>
              <a:gd name="T73" fmla="*/ 136 h 221"/>
              <a:gd name="T74" fmla="*/ 9 w 137"/>
              <a:gd name="T75" fmla="*/ 14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221">
                <a:moveTo>
                  <a:pt x="136" y="141"/>
                </a:moveTo>
                <a:lnTo>
                  <a:pt x="136" y="141"/>
                </a:lnTo>
                <a:cubicBezTo>
                  <a:pt x="136" y="145"/>
                  <a:pt x="135" y="149"/>
                  <a:pt x="132" y="152"/>
                </a:cubicBezTo>
                <a:lnTo>
                  <a:pt x="82" y="212"/>
                </a:lnTo>
                <a:lnTo>
                  <a:pt x="82" y="212"/>
                </a:lnTo>
                <a:cubicBezTo>
                  <a:pt x="75" y="220"/>
                  <a:pt x="62" y="220"/>
                  <a:pt x="55" y="212"/>
                </a:cubicBezTo>
                <a:lnTo>
                  <a:pt x="4" y="152"/>
                </a:lnTo>
                <a:lnTo>
                  <a:pt x="4" y="152"/>
                </a:lnTo>
                <a:cubicBezTo>
                  <a:pt x="2" y="149"/>
                  <a:pt x="0" y="145"/>
                  <a:pt x="0" y="141"/>
                </a:cubicBezTo>
                <a:lnTo>
                  <a:pt x="0" y="141"/>
                </a:lnTo>
                <a:cubicBezTo>
                  <a:pt x="1" y="133"/>
                  <a:pt x="8" y="127"/>
                  <a:pt x="16" y="128"/>
                </a:cubicBezTo>
                <a:lnTo>
                  <a:pt x="54" y="128"/>
                </a:lnTo>
                <a:lnTo>
                  <a:pt x="54" y="20"/>
                </a:lnTo>
                <a:lnTo>
                  <a:pt x="54" y="20"/>
                </a:lnTo>
                <a:cubicBezTo>
                  <a:pt x="54" y="0"/>
                  <a:pt x="83" y="0"/>
                  <a:pt x="83" y="20"/>
                </a:cubicBezTo>
                <a:lnTo>
                  <a:pt x="83" y="128"/>
                </a:lnTo>
                <a:lnTo>
                  <a:pt x="121" y="128"/>
                </a:lnTo>
                <a:lnTo>
                  <a:pt x="121" y="128"/>
                </a:lnTo>
                <a:cubicBezTo>
                  <a:pt x="129" y="127"/>
                  <a:pt x="136" y="133"/>
                  <a:pt x="136" y="141"/>
                </a:cubicBezTo>
                <a:close/>
                <a:moveTo>
                  <a:pt x="9" y="141"/>
                </a:moveTo>
                <a:lnTo>
                  <a:pt x="9" y="141"/>
                </a:lnTo>
                <a:cubicBezTo>
                  <a:pt x="9" y="143"/>
                  <a:pt x="10" y="145"/>
                  <a:pt x="11" y="146"/>
                </a:cubicBezTo>
                <a:lnTo>
                  <a:pt x="61" y="206"/>
                </a:lnTo>
                <a:lnTo>
                  <a:pt x="61" y="206"/>
                </a:lnTo>
                <a:cubicBezTo>
                  <a:pt x="65" y="211"/>
                  <a:pt x="72" y="211"/>
                  <a:pt x="75" y="206"/>
                </a:cubicBezTo>
                <a:lnTo>
                  <a:pt x="126" y="146"/>
                </a:lnTo>
                <a:lnTo>
                  <a:pt x="126" y="146"/>
                </a:lnTo>
                <a:cubicBezTo>
                  <a:pt x="127" y="145"/>
                  <a:pt x="128" y="143"/>
                  <a:pt x="128" y="141"/>
                </a:cubicBezTo>
                <a:lnTo>
                  <a:pt x="128" y="141"/>
                </a:lnTo>
                <a:cubicBezTo>
                  <a:pt x="128" y="139"/>
                  <a:pt x="126" y="136"/>
                  <a:pt x="121" y="136"/>
                </a:cubicBezTo>
                <a:lnTo>
                  <a:pt x="74" y="136"/>
                </a:lnTo>
                <a:lnTo>
                  <a:pt x="74" y="20"/>
                </a:lnTo>
                <a:lnTo>
                  <a:pt x="74" y="20"/>
                </a:lnTo>
                <a:cubicBezTo>
                  <a:pt x="74" y="12"/>
                  <a:pt x="62" y="12"/>
                  <a:pt x="62" y="20"/>
                </a:cubicBezTo>
                <a:lnTo>
                  <a:pt x="62" y="136"/>
                </a:lnTo>
                <a:lnTo>
                  <a:pt x="16" y="136"/>
                </a:lnTo>
                <a:lnTo>
                  <a:pt x="16" y="136"/>
                </a:lnTo>
                <a:cubicBezTo>
                  <a:pt x="10" y="136"/>
                  <a:pt x="9" y="139"/>
                  <a:pt x="9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64"/>
          <p:cNvSpPr>
            <a:spLocks noChangeArrowheads="1"/>
          </p:cNvSpPr>
          <p:nvPr/>
        </p:nvSpPr>
        <p:spPr bwMode="auto">
          <a:xfrm>
            <a:off x="2113110" y="2709588"/>
            <a:ext cx="237873" cy="278483"/>
          </a:xfrm>
          <a:custGeom>
            <a:avLst/>
            <a:gdLst>
              <a:gd name="T0" fmla="*/ 90 w 180"/>
              <a:gd name="T1" fmla="*/ 211 h 212"/>
              <a:gd name="T2" fmla="*/ 75 w 180"/>
              <a:gd name="T3" fmla="*/ 50 h 212"/>
              <a:gd name="T4" fmla="*/ 27 w 180"/>
              <a:gd name="T5" fmla="*/ 99 h 212"/>
              <a:gd name="T6" fmla="*/ 6 w 180"/>
              <a:gd name="T7" fmla="*/ 99 h 212"/>
              <a:gd name="T8" fmla="*/ 80 w 180"/>
              <a:gd name="T9" fmla="*/ 5 h 212"/>
              <a:gd name="T10" fmla="*/ 82 w 180"/>
              <a:gd name="T11" fmla="*/ 3 h 212"/>
              <a:gd name="T12" fmla="*/ 83 w 180"/>
              <a:gd name="T13" fmla="*/ 2 h 212"/>
              <a:gd name="T14" fmla="*/ 83 w 180"/>
              <a:gd name="T15" fmla="*/ 2 h 212"/>
              <a:gd name="T16" fmla="*/ 84 w 180"/>
              <a:gd name="T17" fmla="*/ 2 h 212"/>
              <a:gd name="T18" fmla="*/ 86 w 180"/>
              <a:gd name="T19" fmla="*/ 1 h 212"/>
              <a:gd name="T20" fmla="*/ 87 w 180"/>
              <a:gd name="T21" fmla="*/ 0 h 212"/>
              <a:gd name="T22" fmla="*/ 93 w 180"/>
              <a:gd name="T23" fmla="*/ 0 h 212"/>
              <a:gd name="T24" fmla="*/ 94 w 180"/>
              <a:gd name="T25" fmla="*/ 1 h 212"/>
              <a:gd name="T26" fmla="*/ 94 w 180"/>
              <a:gd name="T27" fmla="*/ 1 h 212"/>
              <a:gd name="T28" fmla="*/ 95 w 180"/>
              <a:gd name="T29" fmla="*/ 2 h 212"/>
              <a:gd name="T30" fmla="*/ 97 w 180"/>
              <a:gd name="T31" fmla="*/ 2 h 212"/>
              <a:gd name="T32" fmla="*/ 98 w 180"/>
              <a:gd name="T33" fmla="*/ 3 h 212"/>
              <a:gd name="T34" fmla="*/ 174 w 180"/>
              <a:gd name="T35" fmla="*/ 78 h 212"/>
              <a:gd name="T36" fmla="*/ 174 w 180"/>
              <a:gd name="T37" fmla="*/ 99 h 212"/>
              <a:gd name="T38" fmla="*/ 153 w 180"/>
              <a:gd name="T39" fmla="*/ 99 h 212"/>
              <a:gd name="T40" fmla="*/ 104 w 180"/>
              <a:gd name="T41" fmla="*/ 197 h 212"/>
              <a:gd name="T42" fmla="*/ 90 w 180"/>
              <a:gd name="T43" fmla="*/ 211 h 212"/>
              <a:gd name="T44" fmla="*/ 84 w 180"/>
              <a:gd name="T45" fmla="*/ 197 h 212"/>
              <a:gd name="T46" fmla="*/ 96 w 180"/>
              <a:gd name="T47" fmla="*/ 197 h 212"/>
              <a:gd name="T48" fmla="*/ 159 w 180"/>
              <a:gd name="T49" fmla="*/ 93 h 212"/>
              <a:gd name="T50" fmla="*/ 168 w 180"/>
              <a:gd name="T51" fmla="*/ 93 h 212"/>
              <a:gd name="T52" fmla="*/ 168 w 180"/>
              <a:gd name="T53" fmla="*/ 84 h 212"/>
              <a:gd name="T54" fmla="*/ 94 w 180"/>
              <a:gd name="T55" fmla="*/ 11 h 212"/>
              <a:gd name="T56" fmla="*/ 91 w 180"/>
              <a:gd name="T57" fmla="*/ 9 h 212"/>
              <a:gd name="T58" fmla="*/ 89 w 180"/>
              <a:gd name="T59" fmla="*/ 9 h 212"/>
              <a:gd name="T60" fmla="*/ 86 w 180"/>
              <a:gd name="T61" fmla="*/ 10 h 212"/>
              <a:gd name="T62" fmla="*/ 12 w 180"/>
              <a:gd name="T63" fmla="*/ 84 h 212"/>
              <a:gd name="T64" fmla="*/ 12 w 180"/>
              <a:gd name="T65" fmla="*/ 93 h 212"/>
              <a:gd name="T66" fmla="*/ 20 w 180"/>
              <a:gd name="T67" fmla="*/ 9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0" h="212">
                <a:moveTo>
                  <a:pt x="90" y="211"/>
                </a:moveTo>
                <a:lnTo>
                  <a:pt x="90" y="211"/>
                </a:lnTo>
                <a:cubicBezTo>
                  <a:pt x="82" y="211"/>
                  <a:pt x="75" y="205"/>
                  <a:pt x="75" y="197"/>
                </a:cubicBezTo>
                <a:lnTo>
                  <a:pt x="75" y="50"/>
                </a:lnTo>
                <a:lnTo>
                  <a:pt x="27" y="99"/>
                </a:lnTo>
                <a:lnTo>
                  <a:pt x="27" y="99"/>
                </a:lnTo>
                <a:cubicBezTo>
                  <a:pt x="20" y="105"/>
                  <a:pt x="11" y="105"/>
                  <a:pt x="6" y="99"/>
                </a:cubicBezTo>
                <a:lnTo>
                  <a:pt x="6" y="99"/>
                </a:lnTo>
                <a:cubicBezTo>
                  <a:pt x="0" y="93"/>
                  <a:pt x="0" y="84"/>
                  <a:pt x="6" y="78"/>
                </a:cubicBezTo>
                <a:lnTo>
                  <a:pt x="80" y="5"/>
                </a:lnTo>
                <a:lnTo>
                  <a:pt x="80" y="5"/>
                </a:lnTo>
                <a:cubicBezTo>
                  <a:pt x="80" y="4"/>
                  <a:pt x="81" y="3"/>
                  <a:pt x="82" y="3"/>
                </a:cubicBezTo>
                <a:lnTo>
                  <a:pt x="82" y="3"/>
                </a:lnTo>
                <a:cubicBezTo>
                  <a:pt x="82" y="3"/>
                  <a:pt x="82" y="3"/>
                  <a:pt x="83" y="2"/>
                </a:cubicBezTo>
                <a:lnTo>
                  <a:pt x="83" y="2"/>
                </a:lnTo>
                <a:lnTo>
                  <a:pt x="83" y="2"/>
                </a:lnTo>
                <a:lnTo>
                  <a:pt x="84" y="2"/>
                </a:lnTo>
                <a:lnTo>
                  <a:pt x="84" y="2"/>
                </a:lnTo>
                <a:cubicBezTo>
                  <a:pt x="85" y="1"/>
                  <a:pt x="85" y="1"/>
                  <a:pt x="85" y="1"/>
                </a:cubicBezTo>
                <a:lnTo>
                  <a:pt x="86" y="1"/>
                </a:lnTo>
                <a:lnTo>
                  <a:pt x="86" y="1"/>
                </a:lnTo>
                <a:cubicBezTo>
                  <a:pt x="86" y="1"/>
                  <a:pt x="87" y="1"/>
                  <a:pt x="87" y="0"/>
                </a:cubicBezTo>
                <a:lnTo>
                  <a:pt x="87" y="0"/>
                </a:lnTo>
                <a:cubicBezTo>
                  <a:pt x="89" y="0"/>
                  <a:pt x="91" y="0"/>
                  <a:pt x="93" y="0"/>
                </a:cubicBezTo>
                <a:lnTo>
                  <a:pt x="93" y="0"/>
                </a:lnTo>
                <a:cubicBezTo>
                  <a:pt x="93" y="0"/>
                  <a:pt x="93" y="1"/>
                  <a:pt x="94" y="1"/>
                </a:cubicBezTo>
                <a:lnTo>
                  <a:pt x="94" y="1"/>
                </a:lnTo>
                <a:lnTo>
                  <a:pt x="94" y="1"/>
                </a:lnTo>
                <a:cubicBezTo>
                  <a:pt x="95" y="1"/>
                  <a:pt x="95" y="1"/>
                  <a:pt x="95" y="2"/>
                </a:cubicBezTo>
                <a:lnTo>
                  <a:pt x="95" y="2"/>
                </a:lnTo>
                <a:cubicBezTo>
                  <a:pt x="96" y="2"/>
                  <a:pt x="96" y="2"/>
                  <a:pt x="97" y="2"/>
                </a:cubicBezTo>
                <a:lnTo>
                  <a:pt x="97" y="2"/>
                </a:lnTo>
                <a:lnTo>
                  <a:pt x="98" y="3"/>
                </a:lnTo>
                <a:lnTo>
                  <a:pt x="98" y="3"/>
                </a:lnTo>
                <a:cubicBezTo>
                  <a:pt x="99" y="3"/>
                  <a:pt x="99" y="4"/>
                  <a:pt x="100" y="5"/>
                </a:cubicBezTo>
                <a:lnTo>
                  <a:pt x="174" y="78"/>
                </a:lnTo>
                <a:lnTo>
                  <a:pt x="174" y="78"/>
                </a:lnTo>
                <a:cubicBezTo>
                  <a:pt x="179" y="84"/>
                  <a:pt x="179" y="93"/>
                  <a:pt x="174" y="99"/>
                </a:cubicBezTo>
                <a:lnTo>
                  <a:pt x="174" y="99"/>
                </a:lnTo>
                <a:cubicBezTo>
                  <a:pt x="168" y="105"/>
                  <a:pt x="159" y="105"/>
                  <a:pt x="153" y="99"/>
                </a:cubicBezTo>
                <a:lnTo>
                  <a:pt x="104" y="50"/>
                </a:lnTo>
                <a:lnTo>
                  <a:pt x="104" y="197"/>
                </a:lnTo>
                <a:lnTo>
                  <a:pt x="104" y="197"/>
                </a:lnTo>
                <a:cubicBezTo>
                  <a:pt x="104" y="205"/>
                  <a:pt x="98" y="211"/>
                  <a:pt x="90" y="211"/>
                </a:cubicBezTo>
                <a:close/>
                <a:moveTo>
                  <a:pt x="84" y="30"/>
                </a:moveTo>
                <a:lnTo>
                  <a:pt x="84" y="197"/>
                </a:lnTo>
                <a:lnTo>
                  <a:pt x="84" y="197"/>
                </a:lnTo>
                <a:cubicBezTo>
                  <a:pt x="84" y="205"/>
                  <a:pt x="96" y="205"/>
                  <a:pt x="96" y="197"/>
                </a:cubicBezTo>
                <a:lnTo>
                  <a:pt x="96" y="30"/>
                </a:lnTo>
                <a:lnTo>
                  <a:pt x="159" y="93"/>
                </a:lnTo>
                <a:lnTo>
                  <a:pt x="159" y="93"/>
                </a:lnTo>
                <a:cubicBezTo>
                  <a:pt x="161" y="96"/>
                  <a:pt x="165" y="96"/>
                  <a:pt x="168" y="93"/>
                </a:cubicBezTo>
                <a:lnTo>
                  <a:pt x="168" y="93"/>
                </a:lnTo>
                <a:cubicBezTo>
                  <a:pt x="170" y="91"/>
                  <a:pt x="170" y="87"/>
                  <a:pt x="168" y="84"/>
                </a:cubicBezTo>
                <a:lnTo>
                  <a:pt x="94" y="11"/>
                </a:lnTo>
                <a:lnTo>
                  <a:pt x="94" y="11"/>
                </a:lnTo>
                <a:cubicBezTo>
                  <a:pt x="94" y="10"/>
                  <a:pt x="94" y="10"/>
                  <a:pt x="93" y="10"/>
                </a:cubicBezTo>
                <a:lnTo>
                  <a:pt x="91" y="9"/>
                </a:lnTo>
                <a:lnTo>
                  <a:pt x="91" y="9"/>
                </a:lnTo>
                <a:cubicBezTo>
                  <a:pt x="90" y="9"/>
                  <a:pt x="89" y="9"/>
                  <a:pt x="89" y="9"/>
                </a:cubicBezTo>
                <a:lnTo>
                  <a:pt x="86" y="10"/>
                </a:lnTo>
                <a:lnTo>
                  <a:pt x="86" y="10"/>
                </a:lnTo>
                <a:cubicBezTo>
                  <a:pt x="86" y="10"/>
                  <a:pt x="86" y="10"/>
                  <a:pt x="85" y="11"/>
                </a:cubicBezTo>
                <a:lnTo>
                  <a:pt x="12" y="84"/>
                </a:lnTo>
                <a:lnTo>
                  <a:pt x="12" y="84"/>
                </a:lnTo>
                <a:cubicBezTo>
                  <a:pt x="9" y="87"/>
                  <a:pt x="9" y="91"/>
                  <a:pt x="12" y="93"/>
                </a:cubicBezTo>
                <a:lnTo>
                  <a:pt x="12" y="93"/>
                </a:lnTo>
                <a:cubicBezTo>
                  <a:pt x="14" y="96"/>
                  <a:pt x="18" y="96"/>
                  <a:pt x="20" y="93"/>
                </a:cubicBezTo>
                <a:lnTo>
                  <a:pt x="84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65"/>
          <p:cNvSpPr>
            <a:spLocks noChangeArrowheads="1"/>
          </p:cNvSpPr>
          <p:nvPr/>
        </p:nvSpPr>
        <p:spPr bwMode="auto">
          <a:xfrm>
            <a:off x="4509226" y="2744398"/>
            <a:ext cx="208862" cy="208862"/>
          </a:xfrm>
          <a:custGeom>
            <a:avLst/>
            <a:gdLst>
              <a:gd name="T0" fmla="*/ 6 w 160"/>
              <a:gd name="T1" fmla="*/ 153 h 160"/>
              <a:gd name="T2" fmla="*/ 109 w 160"/>
              <a:gd name="T3" fmla="*/ 29 h 160"/>
              <a:gd name="T4" fmla="*/ 41 w 160"/>
              <a:gd name="T5" fmla="*/ 29 h 160"/>
              <a:gd name="T6" fmla="*/ 26 w 160"/>
              <a:gd name="T7" fmla="*/ 15 h 160"/>
              <a:gd name="T8" fmla="*/ 145 w 160"/>
              <a:gd name="T9" fmla="*/ 0 h 160"/>
              <a:gd name="T10" fmla="*/ 147 w 160"/>
              <a:gd name="T11" fmla="*/ 0 h 160"/>
              <a:gd name="T12" fmla="*/ 148 w 160"/>
              <a:gd name="T13" fmla="*/ 1 h 160"/>
              <a:gd name="T14" fmla="*/ 149 w 160"/>
              <a:gd name="T15" fmla="*/ 1 h 160"/>
              <a:gd name="T16" fmla="*/ 152 w 160"/>
              <a:gd name="T17" fmla="*/ 2 h 160"/>
              <a:gd name="T18" fmla="*/ 153 w 160"/>
              <a:gd name="T19" fmla="*/ 2 h 160"/>
              <a:gd name="T20" fmla="*/ 157 w 160"/>
              <a:gd name="T21" fmla="*/ 6 h 160"/>
              <a:gd name="T22" fmla="*/ 157 w 160"/>
              <a:gd name="T23" fmla="*/ 7 h 160"/>
              <a:gd name="T24" fmla="*/ 157 w 160"/>
              <a:gd name="T25" fmla="*/ 8 h 160"/>
              <a:gd name="T26" fmla="*/ 158 w 160"/>
              <a:gd name="T27" fmla="*/ 9 h 160"/>
              <a:gd name="T28" fmla="*/ 158 w 160"/>
              <a:gd name="T29" fmla="*/ 10 h 160"/>
              <a:gd name="T30" fmla="*/ 159 w 160"/>
              <a:gd name="T31" fmla="*/ 12 h 160"/>
              <a:gd name="T32" fmla="*/ 159 w 160"/>
              <a:gd name="T33" fmla="*/ 119 h 160"/>
              <a:gd name="T34" fmla="*/ 145 w 160"/>
              <a:gd name="T35" fmla="*/ 134 h 160"/>
              <a:gd name="T36" fmla="*/ 130 w 160"/>
              <a:gd name="T37" fmla="*/ 119 h 160"/>
              <a:gd name="T38" fmla="*/ 26 w 160"/>
              <a:gd name="T39" fmla="*/ 153 h 160"/>
              <a:gd name="T40" fmla="*/ 6 w 160"/>
              <a:gd name="T41" fmla="*/ 153 h 160"/>
              <a:gd name="T42" fmla="*/ 12 w 160"/>
              <a:gd name="T43" fmla="*/ 139 h 160"/>
              <a:gd name="T44" fmla="*/ 21 w 160"/>
              <a:gd name="T45" fmla="*/ 148 h 160"/>
              <a:gd name="T46" fmla="*/ 138 w 160"/>
              <a:gd name="T47" fmla="*/ 119 h 160"/>
              <a:gd name="T48" fmla="*/ 145 w 160"/>
              <a:gd name="T49" fmla="*/ 125 h 160"/>
              <a:gd name="T50" fmla="*/ 151 w 160"/>
              <a:gd name="T51" fmla="*/ 119 h 160"/>
              <a:gd name="T52" fmla="*/ 151 w 160"/>
              <a:gd name="T53" fmla="*/ 15 h 160"/>
              <a:gd name="T54" fmla="*/ 150 w 160"/>
              <a:gd name="T55" fmla="*/ 11 h 160"/>
              <a:gd name="T56" fmla="*/ 148 w 160"/>
              <a:gd name="T57" fmla="*/ 9 h 160"/>
              <a:gd name="T58" fmla="*/ 146 w 160"/>
              <a:gd name="T59" fmla="*/ 8 h 160"/>
              <a:gd name="T60" fmla="*/ 41 w 160"/>
              <a:gd name="T61" fmla="*/ 8 h 160"/>
              <a:gd name="T62" fmla="*/ 34 w 160"/>
              <a:gd name="T63" fmla="*/ 15 h 160"/>
              <a:gd name="T64" fmla="*/ 41 w 160"/>
              <a:gd name="T65" fmla="*/ 2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60">
                <a:moveTo>
                  <a:pt x="6" y="153"/>
                </a:moveTo>
                <a:lnTo>
                  <a:pt x="6" y="153"/>
                </a:lnTo>
                <a:cubicBezTo>
                  <a:pt x="0" y="148"/>
                  <a:pt x="0" y="138"/>
                  <a:pt x="6" y="133"/>
                </a:cubicBezTo>
                <a:lnTo>
                  <a:pt x="109" y="29"/>
                </a:lnTo>
                <a:lnTo>
                  <a:pt x="41" y="29"/>
                </a:lnTo>
                <a:lnTo>
                  <a:pt x="41" y="29"/>
                </a:lnTo>
                <a:cubicBezTo>
                  <a:pt x="32" y="29"/>
                  <a:pt x="26" y="23"/>
                  <a:pt x="26" y="15"/>
                </a:cubicBezTo>
                <a:lnTo>
                  <a:pt x="26" y="15"/>
                </a:lnTo>
                <a:cubicBezTo>
                  <a:pt x="26" y="7"/>
                  <a:pt x="32" y="0"/>
                  <a:pt x="41" y="0"/>
                </a:cubicBezTo>
                <a:lnTo>
                  <a:pt x="145" y="0"/>
                </a:lnTo>
                <a:lnTo>
                  <a:pt x="145" y="0"/>
                </a:lnTo>
                <a:cubicBezTo>
                  <a:pt x="146" y="0"/>
                  <a:pt x="146" y="0"/>
                  <a:pt x="147" y="0"/>
                </a:cubicBezTo>
                <a:lnTo>
                  <a:pt x="147" y="0"/>
                </a:lnTo>
                <a:cubicBezTo>
                  <a:pt x="148" y="0"/>
                  <a:pt x="148" y="0"/>
                  <a:pt x="148" y="1"/>
                </a:cubicBezTo>
                <a:lnTo>
                  <a:pt x="149" y="1"/>
                </a:lnTo>
                <a:lnTo>
                  <a:pt x="149" y="1"/>
                </a:lnTo>
                <a:cubicBezTo>
                  <a:pt x="150" y="1"/>
                  <a:pt x="151" y="1"/>
                  <a:pt x="151" y="2"/>
                </a:cubicBezTo>
                <a:lnTo>
                  <a:pt x="152" y="2"/>
                </a:lnTo>
                <a:lnTo>
                  <a:pt x="152" y="2"/>
                </a:lnTo>
                <a:cubicBezTo>
                  <a:pt x="152" y="2"/>
                  <a:pt x="152" y="2"/>
                  <a:pt x="153" y="2"/>
                </a:cubicBezTo>
                <a:lnTo>
                  <a:pt x="153" y="2"/>
                </a:lnTo>
                <a:cubicBezTo>
                  <a:pt x="154" y="3"/>
                  <a:pt x="156" y="5"/>
                  <a:pt x="157" y="6"/>
                </a:cubicBezTo>
                <a:lnTo>
                  <a:pt x="157" y="6"/>
                </a:lnTo>
                <a:cubicBezTo>
                  <a:pt x="157" y="7"/>
                  <a:pt x="157" y="7"/>
                  <a:pt x="157" y="7"/>
                </a:cubicBezTo>
                <a:lnTo>
                  <a:pt x="157" y="8"/>
                </a:lnTo>
                <a:lnTo>
                  <a:pt x="157" y="8"/>
                </a:lnTo>
                <a:cubicBezTo>
                  <a:pt x="158" y="8"/>
                  <a:pt x="158" y="9"/>
                  <a:pt x="158" y="9"/>
                </a:cubicBezTo>
                <a:lnTo>
                  <a:pt x="158" y="9"/>
                </a:lnTo>
                <a:lnTo>
                  <a:pt x="158" y="10"/>
                </a:lnTo>
                <a:lnTo>
                  <a:pt x="158" y="10"/>
                </a:lnTo>
                <a:cubicBezTo>
                  <a:pt x="159" y="11"/>
                  <a:pt x="159" y="11"/>
                  <a:pt x="159" y="12"/>
                </a:cubicBezTo>
                <a:lnTo>
                  <a:pt x="159" y="12"/>
                </a:lnTo>
                <a:cubicBezTo>
                  <a:pt x="159" y="13"/>
                  <a:pt x="159" y="14"/>
                  <a:pt x="159" y="15"/>
                </a:cubicBezTo>
                <a:lnTo>
                  <a:pt x="159" y="119"/>
                </a:lnTo>
                <a:lnTo>
                  <a:pt x="159" y="119"/>
                </a:lnTo>
                <a:cubicBezTo>
                  <a:pt x="159" y="127"/>
                  <a:pt x="153" y="134"/>
                  <a:pt x="145" y="134"/>
                </a:cubicBezTo>
                <a:lnTo>
                  <a:pt x="145" y="134"/>
                </a:lnTo>
                <a:cubicBezTo>
                  <a:pt x="137" y="133"/>
                  <a:pt x="130" y="127"/>
                  <a:pt x="130" y="119"/>
                </a:cubicBezTo>
                <a:lnTo>
                  <a:pt x="130" y="50"/>
                </a:lnTo>
                <a:lnTo>
                  <a:pt x="26" y="153"/>
                </a:lnTo>
                <a:lnTo>
                  <a:pt x="26" y="153"/>
                </a:lnTo>
                <a:cubicBezTo>
                  <a:pt x="21" y="159"/>
                  <a:pt x="11" y="159"/>
                  <a:pt x="6" y="153"/>
                </a:cubicBezTo>
                <a:close/>
                <a:moveTo>
                  <a:pt x="129" y="21"/>
                </a:moveTo>
                <a:lnTo>
                  <a:pt x="12" y="139"/>
                </a:lnTo>
                <a:lnTo>
                  <a:pt x="12" y="139"/>
                </a:lnTo>
                <a:cubicBezTo>
                  <a:pt x="6" y="145"/>
                  <a:pt x="15" y="153"/>
                  <a:pt x="21" y="148"/>
                </a:cubicBezTo>
                <a:lnTo>
                  <a:pt x="138" y="30"/>
                </a:lnTo>
                <a:lnTo>
                  <a:pt x="138" y="119"/>
                </a:lnTo>
                <a:lnTo>
                  <a:pt x="138" y="119"/>
                </a:lnTo>
                <a:cubicBezTo>
                  <a:pt x="138" y="122"/>
                  <a:pt x="141" y="125"/>
                  <a:pt x="145" y="125"/>
                </a:cubicBezTo>
                <a:lnTo>
                  <a:pt x="145" y="125"/>
                </a:lnTo>
                <a:cubicBezTo>
                  <a:pt x="148" y="125"/>
                  <a:pt x="151" y="122"/>
                  <a:pt x="151" y="119"/>
                </a:cubicBezTo>
                <a:lnTo>
                  <a:pt x="151" y="15"/>
                </a:lnTo>
                <a:lnTo>
                  <a:pt x="151" y="15"/>
                </a:lnTo>
                <a:cubicBezTo>
                  <a:pt x="151" y="14"/>
                  <a:pt x="151" y="14"/>
                  <a:pt x="151" y="13"/>
                </a:cubicBezTo>
                <a:lnTo>
                  <a:pt x="150" y="11"/>
                </a:lnTo>
                <a:lnTo>
                  <a:pt x="150" y="11"/>
                </a:lnTo>
                <a:cubicBezTo>
                  <a:pt x="149" y="10"/>
                  <a:pt x="149" y="10"/>
                  <a:pt x="148" y="9"/>
                </a:cubicBezTo>
                <a:lnTo>
                  <a:pt x="146" y="8"/>
                </a:lnTo>
                <a:lnTo>
                  <a:pt x="146" y="8"/>
                </a:lnTo>
                <a:cubicBezTo>
                  <a:pt x="145" y="8"/>
                  <a:pt x="145" y="8"/>
                  <a:pt x="145" y="8"/>
                </a:cubicBezTo>
                <a:lnTo>
                  <a:pt x="41" y="8"/>
                </a:lnTo>
                <a:lnTo>
                  <a:pt x="41" y="8"/>
                </a:lnTo>
                <a:cubicBezTo>
                  <a:pt x="37" y="8"/>
                  <a:pt x="34" y="11"/>
                  <a:pt x="34" y="15"/>
                </a:cubicBezTo>
                <a:lnTo>
                  <a:pt x="34" y="15"/>
                </a:lnTo>
                <a:cubicBezTo>
                  <a:pt x="34" y="18"/>
                  <a:pt x="37" y="21"/>
                  <a:pt x="41" y="21"/>
                </a:cubicBezTo>
                <a:lnTo>
                  <a:pt x="129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66"/>
          <p:cNvSpPr>
            <a:spLocks noChangeArrowheads="1"/>
          </p:cNvSpPr>
          <p:nvPr/>
        </p:nvSpPr>
        <p:spPr bwMode="auto">
          <a:xfrm>
            <a:off x="3917450" y="2744398"/>
            <a:ext cx="208862" cy="208862"/>
          </a:xfrm>
          <a:custGeom>
            <a:avLst/>
            <a:gdLst>
              <a:gd name="T0" fmla="*/ 153 w 159"/>
              <a:gd name="T1" fmla="*/ 5 h 160"/>
              <a:gd name="T2" fmla="*/ 50 w 159"/>
              <a:gd name="T3" fmla="*/ 129 h 160"/>
              <a:gd name="T4" fmla="*/ 118 w 159"/>
              <a:gd name="T5" fmla="*/ 129 h 160"/>
              <a:gd name="T6" fmla="*/ 133 w 159"/>
              <a:gd name="T7" fmla="*/ 144 h 160"/>
              <a:gd name="T8" fmla="*/ 15 w 159"/>
              <a:gd name="T9" fmla="*/ 159 h 160"/>
              <a:gd name="T10" fmla="*/ 12 w 159"/>
              <a:gd name="T11" fmla="*/ 158 h 160"/>
              <a:gd name="T12" fmla="*/ 11 w 159"/>
              <a:gd name="T13" fmla="*/ 158 h 160"/>
              <a:gd name="T14" fmla="*/ 10 w 159"/>
              <a:gd name="T15" fmla="*/ 158 h 160"/>
              <a:gd name="T16" fmla="*/ 9 w 159"/>
              <a:gd name="T17" fmla="*/ 158 h 160"/>
              <a:gd name="T18" fmla="*/ 8 w 159"/>
              <a:gd name="T19" fmla="*/ 157 h 160"/>
              <a:gd name="T20" fmla="*/ 7 w 159"/>
              <a:gd name="T21" fmla="*/ 156 h 160"/>
              <a:gd name="T22" fmla="*/ 3 w 159"/>
              <a:gd name="T23" fmla="*/ 152 h 160"/>
              <a:gd name="T24" fmla="*/ 2 w 159"/>
              <a:gd name="T25" fmla="*/ 151 h 160"/>
              <a:gd name="T26" fmla="*/ 2 w 159"/>
              <a:gd name="T27" fmla="*/ 151 h 160"/>
              <a:gd name="T28" fmla="*/ 1 w 159"/>
              <a:gd name="T29" fmla="*/ 150 h 160"/>
              <a:gd name="T30" fmla="*/ 1 w 159"/>
              <a:gd name="T31" fmla="*/ 148 h 160"/>
              <a:gd name="T32" fmla="*/ 0 w 159"/>
              <a:gd name="T33" fmla="*/ 147 h 160"/>
              <a:gd name="T34" fmla="*/ 0 w 159"/>
              <a:gd name="T35" fmla="*/ 40 h 160"/>
              <a:gd name="T36" fmla="*/ 15 w 159"/>
              <a:gd name="T37" fmla="*/ 25 h 160"/>
              <a:gd name="T38" fmla="*/ 29 w 159"/>
              <a:gd name="T39" fmla="*/ 40 h 160"/>
              <a:gd name="T40" fmla="*/ 132 w 159"/>
              <a:gd name="T41" fmla="*/ 5 h 160"/>
              <a:gd name="T42" fmla="*/ 153 w 159"/>
              <a:gd name="T43" fmla="*/ 5 h 160"/>
              <a:gd name="T44" fmla="*/ 147 w 159"/>
              <a:gd name="T45" fmla="*/ 20 h 160"/>
              <a:gd name="T46" fmla="*/ 138 w 159"/>
              <a:gd name="T47" fmla="*/ 11 h 160"/>
              <a:gd name="T48" fmla="*/ 21 w 159"/>
              <a:gd name="T49" fmla="*/ 40 h 160"/>
              <a:gd name="T50" fmla="*/ 15 w 159"/>
              <a:gd name="T51" fmla="*/ 33 h 160"/>
              <a:gd name="T52" fmla="*/ 9 w 159"/>
              <a:gd name="T53" fmla="*/ 40 h 160"/>
              <a:gd name="T54" fmla="*/ 9 w 159"/>
              <a:gd name="T55" fmla="*/ 144 h 160"/>
              <a:gd name="T56" fmla="*/ 10 w 159"/>
              <a:gd name="T57" fmla="*/ 147 h 160"/>
              <a:gd name="T58" fmla="*/ 11 w 159"/>
              <a:gd name="T59" fmla="*/ 149 h 160"/>
              <a:gd name="T60" fmla="*/ 13 w 159"/>
              <a:gd name="T61" fmla="*/ 150 h 160"/>
              <a:gd name="T62" fmla="*/ 118 w 159"/>
              <a:gd name="T63" fmla="*/ 150 h 160"/>
              <a:gd name="T64" fmla="*/ 124 w 159"/>
              <a:gd name="T65" fmla="*/ 144 h 160"/>
              <a:gd name="T66" fmla="*/ 118 w 159"/>
              <a:gd name="T67" fmla="*/ 1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9" h="160">
                <a:moveTo>
                  <a:pt x="153" y="5"/>
                </a:moveTo>
                <a:lnTo>
                  <a:pt x="153" y="5"/>
                </a:lnTo>
                <a:cubicBezTo>
                  <a:pt x="158" y="11"/>
                  <a:pt x="158" y="20"/>
                  <a:pt x="153" y="26"/>
                </a:cubicBezTo>
                <a:lnTo>
                  <a:pt x="50" y="129"/>
                </a:lnTo>
                <a:lnTo>
                  <a:pt x="118" y="129"/>
                </a:lnTo>
                <a:lnTo>
                  <a:pt x="118" y="129"/>
                </a:lnTo>
                <a:cubicBezTo>
                  <a:pt x="126" y="130"/>
                  <a:pt x="133" y="136"/>
                  <a:pt x="133" y="144"/>
                </a:cubicBezTo>
                <a:lnTo>
                  <a:pt x="133" y="144"/>
                </a:lnTo>
                <a:cubicBezTo>
                  <a:pt x="133" y="152"/>
                  <a:pt x="126" y="159"/>
                  <a:pt x="118" y="159"/>
                </a:cubicBezTo>
                <a:lnTo>
                  <a:pt x="15" y="159"/>
                </a:lnTo>
                <a:lnTo>
                  <a:pt x="15" y="159"/>
                </a:lnTo>
                <a:cubicBezTo>
                  <a:pt x="14" y="159"/>
                  <a:pt x="13" y="159"/>
                  <a:pt x="12" y="158"/>
                </a:cubicBezTo>
                <a:lnTo>
                  <a:pt x="12" y="158"/>
                </a:lnTo>
                <a:lnTo>
                  <a:pt x="11" y="158"/>
                </a:lnTo>
                <a:lnTo>
                  <a:pt x="10" y="158"/>
                </a:lnTo>
                <a:lnTo>
                  <a:pt x="10" y="158"/>
                </a:lnTo>
                <a:cubicBezTo>
                  <a:pt x="10" y="158"/>
                  <a:pt x="10" y="158"/>
                  <a:pt x="9" y="158"/>
                </a:cubicBezTo>
                <a:lnTo>
                  <a:pt x="9" y="158"/>
                </a:lnTo>
                <a:cubicBezTo>
                  <a:pt x="9" y="157"/>
                  <a:pt x="8" y="157"/>
                  <a:pt x="8" y="157"/>
                </a:cubicBezTo>
                <a:lnTo>
                  <a:pt x="8" y="157"/>
                </a:lnTo>
                <a:lnTo>
                  <a:pt x="8" y="157"/>
                </a:lnTo>
                <a:cubicBezTo>
                  <a:pt x="7" y="157"/>
                  <a:pt x="7" y="156"/>
                  <a:pt x="7" y="156"/>
                </a:cubicBezTo>
                <a:lnTo>
                  <a:pt x="7" y="156"/>
                </a:lnTo>
                <a:cubicBezTo>
                  <a:pt x="5" y="155"/>
                  <a:pt x="4" y="154"/>
                  <a:pt x="3" y="152"/>
                </a:cubicBezTo>
                <a:lnTo>
                  <a:pt x="3" y="152"/>
                </a:lnTo>
                <a:cubicBezTo>
                  <a:pt x="2" y="152"/>
                  <a:pt x="2" y="152"/>
                  <a:pt x="2" y="151"/>
                </a:cubicBezTo>
                <a:lnTo>
                  <a:pt x="2" y="151"/>
                </a:lnTo>
                <a:lnTo>
                  <a:pt x="2" y="151"/>
                </a:lnTo>
                <a:cubicBezTo>
                  <a:pt x="2" y="150"/>
                  <a:pt x="1" y="150"/>
                  <a:pt x="1" y="150"/>
                </a:cubicBezTo>
                <a:lnTo>
                  <a:pt x="1" y="150"/>
                </a:lnTo>
                <a:cubicBezTo>
                  <a:pt x="1" y="149"/>
                  <a:pt x="1" y="149"/>
                  <a:pt x="1" y="148"/>
                </a:cubicBezTo>
                <a:lnTo>
                  <a:pt x="1" y="148"/>
                </a:lnTo>
                <a:cubicBezTo>
                  <a:pt x="1" y="148"/>
                  <a:pt x="1" y="147"/>
                  <a:pt x="0" y="147"/>
                </a:cubicBezTo>
                <a:lnTo>
                  <a:pt x="0" y="147"/>
                </a:lnTo>
                <a:cubicBezTo>
                  <a:pt x="0" y="146"/>
                  <a:pt x="0" y="145"/>
                  <a:pt x="0" y="144"/>
                </a:cubicBezTo>
                <a:lnTo>
                  <a:pt x="0" y="40"/>
                </a:lnTo>
                <a:lnTo>
                  <a:pt x="0" y="40"/>
                </a:lnTo>
                <a:cubicBezTo>
                  <a:pt x="0" y="32"/>
                  <a:pt x="7" y="25"/>
                  <a:pt x="15" y="25"/>
                </a:cubicBezTo>
                <a:lnTo>
                  <a:pt x="15" y="25"/>
                </a:lnTo>
                <a:cubicBezTo>
                  <a:pt x="23" y="25"/>
                  <a:pt x="29" y="32"/>
                  <a:pt x="29" y="40"/>
                </a:cubicBezTo>
                <a:lnTo>
                  <a:pt x="29" y="109"/>
                </a:lnTo>
                <a:lnTo>
                  <a:pt x="132" y="5"/>
                </a:lnTo>
                <a:lnTo>
                  <a:pt x="132" y="5"/>
                </a:lnTo>
                <a:cubicBezTo>
                  <a:pt x="138" y="0"/>
                  <a:pt x="147" y="0"/>
                  <a:pt x="153" y="5"/>
                </a:cubicBezTo>
                <a:close/>
                <a:moveTo>
                  <a:pt x="30" y="138"/>
                </a:moveTo>
                <a:lnTo>
                  <a:pt x="147" y="20"/>
                </a:lnTo>
                <a:lnTo>
                  <a:pt x="147" y="20"/>
                </a:lnTo>
                <a:cubicBezTo>
                  <a:pt x="153" y="14"/>
                  <a:pt x="144" y="5"/>
                  <a:pt x="138" y="11"/>
                </a:cubicBezTo>
                <a:lnTo>
                  <a:pt x="21" y="129"/>
                </a:lnTo>
                <a:lnTo>
                  <a:pt x="21" y="40"/>
                </a:lnTo>
                <a:lnTo>
                  <a:pt x="21" y="40"/>
                </a:lnTo>
                <a:cubicBezTo>
                  <a:pt x="21" y="36"/>
                  <a:pt x="18" y="34"/>
                  <a:pt x="15" y="33"/>
                </a:cubicBezTo>
                <a:lnTo>
                  <a:pt x="15" y="33"/>
                </a:lnTo>
                <a:cubicBezTo>
                  <a:pt x="11" y="33"/>
                  <a:pt x="9" y="36"/>
                  <a:pt x="9" y="40"/>
                </a:cubicBezTo>
                <a:lnTo>
                  <a:pt x="9" y="144"/>
                </a:lnTo>
                <a:lnTo>
                  <a:pt x="9" y="144"/>
                </a:lnTo>
                <a:lnTo>
                  <a:pt x="9" y="145"/>
                </a:lnTo>
                <a:lnTo>
                  <a:pt x="10" y="147"/>
                </a:lnTo>
                <a:lnTo>
                  <a:pt x="10" y="147"/>
                </a:lnTo>
                <a:cubicBezTo>
                  <a:pt x="10" y="148"/>
                  <a:pt x="11" y="149"/>
                  <a:pt x="11" y="149"/>
                </a:cubicBezTo>
                <a:lnTo>
                  <a:pt x="13" y="150"/>
                </a:lnTo>
                <a:lnTo>
                  <a:pt x="13" y="150"/>
                </a:lnTo>
                <a:cubicBezTo>
                  <a:pt x="14" y="150"/>
                  <a:pt x="14" y="150"/>
                  <a:pt x="15" y="150"/>
                </a:cubicBezTo>
                <a:lnTo>
                  <a:pt x="118" y="150"/>
                </a:lnTo>
                <a:lnTo>
                  <a:pt x="118" y="150"/>
                </a:lnTo>
                <a:cubicBezTo>
                  <a:pt x="122" y="150"/>
                  <a:pt x="124" y="148"/>
                  <a:pt x="124" y="144"/>
                </a:cubicBezTo>
                <a:lnTo>
                  <a:pt x="124" y="144"/>
                </a:lnTo>
                <a:cubicBezTo>
                  <a:pt x="124" y="141"/>
                  <a:pt x="122" y="138"/>
                  <a:pt x="118" y="138"/>
                </a:cubicBezTo>
                <a:lnTo>
                  <a:pt x="30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Freeform 67"/>
          <p:cNvSpPr>
            <a:spLocks noChangeArrowheads="1"/>
          </p:cNvSpPr>
          <p:nvPr/>
        </p:nvSpPr>
        <p:spPr bwMode="auto">
          <a:xfrm>
            <a:off x="3319870" y="2744398"/>
            <a:ext cx="214666" cy="208862"/>
          </a:xfrm>
          <a:custGeom>
            <a:avLst/>
            <a:gdLst>
              <a:gd name="T0" fmla="*/ 6 w 161"/>
              <a:gd name="T1" fmla="*/ 5 h 160"/>
              <a:gd name="T2" fmla="*/ 130 w 161"/>
              <a:gd name="T3" fmla="*/ 109 h 160"/>
              <a:gd name="T4" fmla="*/ 130 w 161"/>
              <a:gd name="T5" fmla="*/ 40 h 160"/>
              <a:gd name="T6" fmla="*/ 145 w 161"/>
              <a:gd name="T7" fmla="*/ 25 h 160"/>
              <a:gd name="T8" fmla="*/ 160 w 161"/>
              <a:gd name="T9" fmla="*/ 144 h 160"/>
              <a:gd name="T10" fmla="*/ 159 w 161"/>
              <a:gd name="T11" fmla="*/ 147 h 160"/>
              <a:gd name="T12" fmla="*/ 159 w 161"/>
              <a:gd name="T13" fmla="*/ 148 h 160"/>
              <a:gd name="T14" fmla="*/ 159 w 161"/>
              <a:gd name="T15" fmla="*/ 148 h 160"/>
              <a:gd name="T16" fmla="*/ 158 w 161"/>
              <a:gd name="T17" fmla="*/ 150 h 160"/>
              <a:gd name="T18" fmla="*/ 158 w 161"/>
              <a:gd name="T19" fmla="*/ 151 h 160"/>
              <a:gd name="T20" fmla="*/ 157 w 161"/>
              <a:gd name="T21" fmla="*/ 152 h 160"/>
              <a:gd name="T22" fmla="*/ 153 w 161"/>
              <a:gd name="T23" fmla="*/ 156 h 160"/>
              <a:gd name="T24" fmla="*/ 152 w 161"/>
              <a:gd name="T25" fmla="*/ 157 h 160"/>
              <a:gd name="T26" fmla="*/ 152 w 161"/>
              <a:gd name="T27" fmla="*/ 157 h 160"/>
              <a:gd name="T28" fmla="*/ 150 w 161"/>
              <a:gd name="T29" fmla="*/ 158 h 160"/>
              <a:gd name="T30" fmla="*/ 149 w 161"/>
              <a:gd name="T31" fmla="*/ 158 h 160"/>
              <a:gd name="T32" fmla="*/ 148 w 161"/>
              <a:gd name="T33" fmla="*/ 158 h 160"/>
              <a:gd name="T34" fmla="*/ 41 w 161"/>
              <a:gd name="T35" fmla="*/ 159 h 160"/>
              <a:gd name="T36" fmla="*/ 26 w 161"/>
              <a:gd name="T37" fmla="*/ 144 h 160"/>
              <a:gd name="T38" fmla="*/ 41 w 161"/>
              <a:gd name="T39" fmla="*/ 130 h 160"/>
              <a:gd name="T40" fmla="*/ 6 w 161"/>
              <a:gd name="T41" fmla="*/ 26 h 160"/>
              <a:gd name="T42" fmla="*/ 6 w 161"/>
              <a:gd name="T43" fmla="*/ 5 h 160"/>
              <a:gd name="T44" fmla="*/ 21 w 161"/>
              <a:gd name="T45" fmla="*/ 11 h 160"/>
              <a:gd name="T46" fmla="*/ 12 w 161"/>
              <a:gd name="T47" fmla="*/ 20 h 160"/>
              <a:gd name="T48" fmla="*/ 41 w 161"/>
              <a:gd name="T49" fmla="*/ 138 h 160"/>
              <a:gd name="T50" fmla="*/ 34 w 161"/>
              <a:gd name="T51" fmla="*/ 144 h 160"/>
              <a:gd name="T52" fmla="*/ 41 w 161"/>
              <a:gd name="T53" fmla="*/ 150 h 160"/>
              <a:gd name="T54" fmla="*/ 145 w 161"/>
              <a:gd name="T55" fmla="*/ 150 h 160"/>
              <a:gd name="T56" fmla="*/ 148 w 161"/>
              <a:gd name="T57" fmla="*/ 149 h 160"/>
              <a:gd name="T58" fmla="*/ 150 w 161"/>
              <a:gd name="T59" fmla="*/ 148 h 160"/>
              <a:gd name="T60" fmla="*/ 151 w 161"/>
              <a:gd name="T61" fmla="*/ 145 h 160"/>
              <a:gd name="T62" fmla="*/ 151 w 161"/>
              <a:gd name="T63" fmla="*/ 40 h 160"/>
              <a:gd name="T64" fmla="*/ 145 w 161"/>
              <a:gd name="T65" fmla="*/ 33 h 160"/>
              <a:gd name="T66" fmla="*/ 139 w 161"/>
              <a:gd name="T67" fmla="*/ 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1" h="160">
                <a:moveTo>
                  <a:pt x="6" y="5"/>
                </a:moveTo>
                <a:lnTo>
                  <a:pt x="6" y="5"/>
                </a:lnTo>
                <a:cubicBezTo>
                  <a:pt x="12" y="0"/>
                  <a:pt x="21" y="0"/>
                  <a:pt x="27" y="5"/>
                </a:cubicBezTo>
                <a:lnTo>
                  <a:pt x="130" y="109"/>
                </a:lnTo>
                <a:lnTo>
                  <a:pt x="130" y="40"/>
                </a:lnTo>
                <a:lnTo>
                  <a:pt x="130" y="40"/>
                </a:lnTo>
                <a:cubicBezTo>
                  <a:pt x="131" y="32"/>
                  <a:pt x="137" y="25"/>
                  <a:pt x="145" y="25"/>
                </a:cubicBezTo>
                <a:lnTo>
                  <a:pt x="145" y="25"/>
                </a:lnTo>
                <a:cubicBezTo>
                  <a:pt x="153" y="25"/>
                  <a:pt x="159" y="32"/>
                  <a:pt x="159" y="40"/>
                </a:cubicBezTo>
                <a:lnTo>
                  <a:pt x="160" y="144"/>
                </a:lnTo>
                <a:lnTo>
                  <a:pt x="160" y="144"/>
                </a:lnTo>
                <a:cubicBezTo>
                  <a:pt x="160" y="145"/>
                  <a:pt x="159" y="146"/>
                  <a:pt x="159" y="147"/>
                </a:cubicBezTo>
                <a:lnTo>
                  <a:pt x="159" y="147"/>
                </a:lnTo>
                <a:lnTo>
                  <a:pt x="159" y="148"/>
                </a:lnTo>
                <a:lnTo>
                  <a:pt x="159" y="148"/>
                </a:lnTo>
                <a:lnTo>
                  <a:pt x="159" y="148"/>
                </a:lnTo>
                <a:cubicBezTo>
                  <a:pt x="159" y="149"/>
                  <a:pt x="159" y="149"/>
                  <a:pt x="158" y="150"/>
                </a:cubicBezTo>
                <a:lnTo>
                  <a:pt x="158" y="150"/>
                </a:lnTo>
                <a:cubicBezTo>
                  <a:pt x="158" y="150"/>
                  <a:pt x="158" y="150"/>
                  <a:pt x="158" y="151"/>
                </a:cubicBezTo>
                <a:lnTo>
                  <a:pt x="158" y="151"/>
                </a:lnTo>
                <a:lnTo>
                  <a:pt x="158" y="151"/>
                </a:lnTo>
                <a:cubicBezTo>
                  <a:pt x="157" y="152"/>
                  <a:pt x="157" y="152"/>
                  <a:pt x="157" y="152"/>
                </a:cubicBezTo>
                <a:lnTo>
                  <a:pt x="157" y="152"/>
                </a:lnTo>
                <a:cubicBezTo>
                  <a:pt x="156" y="154"/>
                  <a:pt x="155" y="155"/>
                  <a:pt x="153" y="156"/>
                </a:cubicBezTo>
                <a:lnTo>
                  <a:pt x="153" y="156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cubicBezTo>
                  <a:pt x="151" y="157"/>
                  <a:pt x="151" y="157"/>
                  <a:pt x="150" y="158"/>
                </a:cubicBezTo>
                <a:lnTo>
                  <a:pt x="150" y="158"/>
                </a:lnTo>
                <a:cubicBezTo>
                  <a:pt x="150" y="158"/>
                  <a:pt x="150" y="158"/>
                  <a:pt x="149" y="158"/>
                </a:cubicBezTo>
                <a:lnTo>
                  <a:pt x="149" y="158"/>
                </a:lnTo>
                <a:cubicBezTo>
                  <a:pt x="148" y="158"/>
                  <a:pt x="148" y="158"/>
                  <a:pt x="148" y="158"/>
                </a:cubicBezTo>
                <a:lnTo>
                  <a:pt x="148" y="158"/>
                </a:lnTo>
                <a:cubicBezTo>
                  <a:pt x="147" y="159"/>
                  <a:pt x="146" y="159"/>
                  <a:pt x="145" y="159"/>
                </a:cubicBezTo>
                <a:lnTo>
                  <a:pt x="41" y="159"/>
                </a:lnTo>
                <a:lnTo>
                  <a:pt x="41" y="159"/>
                </a:lnTo>
                <a:cubicBezTo>
                  <a:pt x="32" y="159"/>
                  <a:pt x="26" y="152"/>
                  <a:pt x="26" y="144"/>
                </a:cubicBezTo>
                <a:lnTo>
                  <a:pt x="26" y="144"/>
                </a:lnTo>
                <a:cubicBezTo>
                  <a:pt x="26" y="136"/>
                  <a:pt x="33" y="130"/>
                  <a:pt x="41" y="130"/>
                </a:cubicBezTo>
                <a:lnTo>
                  <a:pt x="109" y="129"/>
                </a:lnTo>
                <a:lnTo>
                  <a:pt x="6" y="26"/>
                </a:lnTo>
                <a:lnTo>
                  <a:pt x="6" y="26"/>
                </a:lnTo>
                <a:cubicBezTo>
                  <a:pt x="0" y="20"/>
                  <a:pt x="0" y="11"/>
                  <a:pt x="6" y="5"/>
                </a:cubicBezTo>
                <a:close/>
                <a:moveTo>
                  <a:pt x="139" y="129"/>
                </a:moveTo>
                <a:lnTo>
                  <a:pt x="21" y="11"/>
                </a:lnTo>
                <a:lnTo>
                  <a:pt x="21" y="11"/>
                </a:lnTo>
                <a:cubicBezTo>
                  <a:pt x="15" y="5"/>
                  <a:pt x="6" y="14"/>
                  <a:pt x="12" y="20"/>
                </a:cubicBezTo>
                <a:lnTo>
                  <a:pt x="130" y="138"/>
                </a:lnTo>
                <a:lnTo>
                  <a:pt x="41" y="138"/>
                </a:lnTo>
                <a:lnTo>
                  <a:pt x="41" y="138"/>
                </a:lnTo>
                <a:cubicBezTo>
                  <a:pt x="37" y="138"/>
                  <a:pt x="34" y="141"/>
                  <a:pt x="34" y="144"/>
                </a:cubicBezTo>
                <a:lnTo>
                  <a:pt x="34" y="144"/>
                </a:lnTo>
                <a:cubicBezTo>
                  <a:pt x="34" y="148"/>
                  <a:pt x="37" y="150"/>
                  <a:pt x="41" y="150"/>
                </a:cubicBezTo>
                <a:lnTo>
                  <a:pt x="145" y="150"/>
                </a:lnTo>
                <a:lnTo>
                  <a:pt x="145" y="150"/>
                </a:lnTo>
                <a:lnTo>
                  <a:pt x="146" y="150"/>
                </a:lnTo>
                <a:lnTo>
                  <a:pt x="148" y="149"/>
                </a:lnTo>
                <a:lnTo>
                  <a:pt x="148" y="149"/>
                </a:lnTo>
                <a:cubicBezTo>
                  <a:pt x="149" y="149"/>
                  <a:pt x="150" y="148"/>
                  <a:pt x="150" y="148"/>
                </a:cubicBezTo>
                <a:lnTo>
                  <a:pt x="151" y="145"/>
                </a:lnTo>
                <a:lnTo>
                  <a:pt x="151" y="145"/>
                </a:lnTo>
                <a:cubicBezTo>
                  <a:pt x="151" y="145"/>
                  <a:pt x="151" y="145"/>
                  <a:pt x="151" y="144"/>
                </a:cubicBezTo>
                <a:lnTo>
                  <a:pt x="151" y="40"/>
                </a:lnTo>
                <a:lnTo>
                  <a:pt x="151" y="40"/>
                </a:lnTo>
                <a:cubicBezTo>
                  <a:pt x="151" y="36"/>
                  <a:pt x="148" y="33"/>
                  <a:pt x="145" y="33"/>
                </a:cubicBezTo>
                <a:lnTo>
                  <a:pt x="145" y="33"/>
                </a:lnTo>
                <a:cubicBezTo>
                  <a:pt x="141" y="34"/>
                  <a:pt x="139" y="36"/>
                  <a:pt x="139" y="40"/>
                </a:cubicBezTo>
                <a:lnTo>
                  <a:pt x="13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Freeform 68"/>
          <p:cNvSpPr>
            <a:spLocks noChangeArrowheads="1"/>
          </p:cNvSpPr>
          <p:nvPr/>
        </p:nvSpPr>
        <p:spPr bwMode="auto">
          <a:xfrm>
            <a:off x="2710690" y="3893140"/>
            <a:ext cx="226266" cy="226265"/>
          </a:xfrm>
          <a:custGeom>
            <a:avLst/>
            <a:gdLst>
              <a:gd name="T0" fmla="*/ 158 w 171"/>
              <a:gd name="T1" fmla="*/ 61 h 171"/>
              <a:gd name="T2" fmla="*/ 158 w 171"/>
              <a:gd name="T3" fmla="*/ 61 h 171"/>
              <a:gd name="T4" fmla="*/ 162 w 171"/>
              <a:gd name="T5" fmla="*/ 72 h 171"/>
              <a:gd name="T6" fmla="*/ 169 w 171"/>
              <a:gd name="T7" fmla="*/ 150 h 171"/>
              <a:gd name="T8" fmla="*/ 169 w 171"/>
              <a:gd name="T9" fmla="*/ 150 h 171"/>
              <a:gd name="T10" fmla="*/ 150 w 171"/>
              <a:gd name="T11" fmla="*/ 169 h 171"/>
              <a:gd name="T12" fmla="*/ 72 w 171"/>
              <a:gd name="T13" fmla="*/ 162 h 171"/>
              <a:gd name="T14" fmla="*/ 72 w 171"/>
              <a:gd name="T15" fmla="*/ 162 h 171"/>
              <a:gd name="T16" fmla="*/ 62 w 171"/>
              <a:gd name="T17" fmla="*/ 158 h 171"/>
              <a:gd name="T18" fmla="*/ 62 w 171"/>
              <a:gd name="T19" fmla="*/ 158 h 171"/>
              <a:gd name="T20" fmla="*/ 63 w 171"/>
              <a:gd name="T21" fmla="*/ 137 h 171"/>
              <a:gd name="T22" fmla="*/ 90 w 171"/>
              <a:gd name="T23" fmla="*/ 111 h 171"/>
              <a:gd name="T24" fmla="*/ 13 w 171"/>
              <a:gd name="T25" fmla="*/ 34 h 171"/>
              <a:gd name="T26" fmla="*/ 13 w 171"/>
              <a:gd name="T27" fmla="*/ 34 h 171"/>
              <a:gd name="T28" fmla="*/ 34 w 171"/>
              <a:gd name="T29" fmla="*/ 14 h 171"/>
              <a:gd name="T30" fmla="*/ 110 w 171"/>
              <a:gd name="T31" fmla="*/ 90 h 171"/>
              <a:gd name="T32" fmla="*/ 138 w 171"/>
              <a:gd name="T33" fmla="*/ 63 h 171"/>
              <a:gd name="T34" fmla="*/ 138 w 171"/>
              <a:gd name="T35" fmla="*/ 63 h 171"/>
              <a:gd name="T36" fmla="*/ 158 w 171"/>
              <a:gd name="T37" fmla="*/ 61 h 171"/>
              <a:gd name="T38" fmla="*/ 67 w 171"/>
              <a:gd name="T39" fmla="*/ 152 h 171"/>
              <a:gd name="T40" fmla="*/ 67 w 171"/>
              <a:gd name="T41" fmla="*/ 152 h 171"/>
              <a:gd name="T42" fmla="*/ 72 w 171"/>
              <a:gd name="T43" fmla="*/ 154 h 171"/>
              <a:gd name="T44" fmla="*/ 150 w 171"/>
              <a:gd name="T45" fmla="*/ 161 h 171"/>
              <a:gd name="T46" fmla="*/ 150 w 171"/>
              <a:gd name="T47" fmla="*/ 161 h 171"/>
              <a:gd name="T48" fmla="*/ 161 w 171"/>
              <a:gd name="T49" fmla="*/ 151 h 171"/>
              <a:gd name="T50" fmla="*/ 154 w 171"/>
              <a:gd name="T51" fmla="*/ 72 h 171"/>
              <a:gd name="T52" fmla="*/ 154 w 171"/>
              <a:gd name="T53" fmla="*/ 72 h 171"/>
              <a:gd name="T54" fmla="*/ 152 w 171"/>
              <a:gd name="T55" fmla="*/ 67 h 171"/>
              <a:gd name="T56" fmla="*/ 152 w 171"/>
              <a:gd name="T57" fmla="*/ 67 h 171"/>
              <a:gd name="T58" fmla="*/ 143 w 171"/>
              <a:gd name="T59" fmla="*/ 69 h 171"/>
              <a:gd name="T60" fmla="*/ 110 w 171"/>
              <a:gd name="T61" fmla="*/ 102 h 171"/>
              <a:gd name="T62" fmla="*/ 29 w 171"/>
              <a:gd name="T63" fmla="*/ 20 h 171"/>
              <a:gd name="T64" fmla="*/ 29 w 171"/>
              <a:gd name="T65" fmla="*/ 20 h 171"/>
              <a:gd name="T66" fmla="*/ 20 w 171"/>
              <a:gd name="T67" fmla="*/ 28 h 171"/>
              <a:gd name="T68" fmla="*/ 101 w 171"/>
              <a:gd name="T69" fmla="*/ 111 h 171"/>
              <a:gd name="T70" fmla="*/ 69 w 171"/>
              <a:gd name="T71" fmla="*/ 143 h 171"/>
              <a:gd name="T72" fmla="*/ 69 w 171"/>
              <a:gd name="T73" fmla="*/ 143 h 171"/>
              <a:gd name="T74" fmla="*/ 67 w 171"/>
              <a:gd name="T75" fmla="*/ 15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1" h="171">
                <a:moveTo>
                  <a:pt x="158" y="61"/>
                </a:moveTo>
                <a:lnTo>
                  <a:pt x="158" y="61"/>
                </a:lnTo>
                <a:cubicBezTo>
                  <a:pt x="160" y="64"/>
                  <a:pt x="162" y="68"/>
                  <a:pt x="162" y="72"/>
                </a:cubicBezTo>
                <a:lnTo>
                  <a:pt x="169" y="150"/>
                </a:lnTo>
                <a:lnTo>
                  <a:pt x="169" y="150"/>
                </a:lnTo>
                <a:cubicBezTo>
                  <a:pt x="170" y="161"/>
                  <a:pt x="161" y="170"/>
                  <a:pt x="150" y="169"/>
                </a:cubicBezTo>
                <a:lnTo>
                  <a:pt x="72" y="162"/>
                </a:lnTo>
                <a:lnTo>
                  <a:pt x="72" y="162"/>
                </a:lnTo>
                <a:cubicBezTo>
                  <a:pt x="68" y="162"/>
                  <a:pt x="64" y="160"/>
                  <a:pt x="62" y="158"/>
                </a:cubicBezTo>
                <a:lnTo>
                  <a:pt x="62" y="158"/>
                </a:lnTo>
                <a:cubicBezTo>
                  <a:pt x="56" y="152"/>
                  <a:pt x="57" y="143"/>
                  <a:pt x="63" y="137"/>
                </a:cubicBezTo>
                <a:lnTo>
                  <a:pt x="90" y="111"/>
                </a:lnTo>
                <a:lnTo>
                  <a:pt x="13" y="34"/>
                </a:lnTo>
                <a:lnTo>
                  <a:pt x="13" y="34"/>
                </a:lnTo>
                <a:cubicBezTo>
                  <a:pt x="0" y="21"/>
                  <a:pt x="21" y="0"/>
                  <a:pt x="34" y="14"/>
                </a:cubicBezTo>
                <a:lnTo>
                  <a:pt x="110" y="90"/>
                </a:lnTo>
                <a:lnTo>
                  <a:pt x="138" y="63"/>
                </a:lnTo>
                <a:lnTo>
                  <a:pt x="138" y="63"/>
                </a:lnTo>
                <a:cubicBezTo>
                  <a:pt x="142" y="56"/>
                  <a:pt x="152" y="56"/>
                  <a:pt x="158" y="61"/>
                </a:cubicBezTo>
                <a:close/>
                <a:moveTo>
                  <a:pt x="67" y="152"/>
                </a:moveTo>
                <a:lnTo>
                  <a:pt x="67" y="152"/>
                </a:lnTo>
                <a:cubicBezTo>
                  <a:pt x="69" y="153"/>
                  <a:pt x="71" y="154"/>
                  <a:pt x="72" y="154"/>
                </a:cubicBezTo>
                <a:lnTo>
                  <a:pt x="150" y="161"/>
                </a:lnTo>
                <a:lnTo>
                  <a:pt x="150" y="161"/>
                </a:lnTo>
                <a:cubicBezTo>
                  <a:pt x="156" y="161"/>
                  <a:pt x="161" y="156"/>
                  <a:pt x="161" y="151"/>
                </a:cubicBezTo>
                <a:lnTo>
                  <a:pt x="154" y="72"/>
                </a:lnTo>
                <a:lnTo>
                  <a:pt x="154" y="72"/>
                </a:lnTo>
                <a:cubicBezTo>
                  <a:pt x="153" y="70"/>
                  <a:pt x="153" y="69"/>
                  <a:pt x="152" y="67"/>
                </a:cubicBezTo>
                <a:lnTo>
                  <a:pt x="152" y="67"/>
                </a:lnTo>
                <a:cubicBezTo>
                  <a:pt x="150" y="66"/>
                  <a:pt x="147" y="65"/>
                  <a:pt x="143" y="69"/>
                </a:cubicBezTo>
                <a:lnTo>
                  <a:pt x="110" y="102"/>
                </a:lnTo>
                <a:lnTo>
                  <a:pt x="29" y="20"/>
                </a:lnTo>
                <a:lnTo>
                  <a:pt x="29" y="20"/>
                </a:lnTo>
                <a:cubicBezTo>
                  <a:pt x="23" y="14"/>
                  <a:pt x="13" y="23"/>
                  <a:pt x="20" y="28"/>
                </a:cubicBezTo>
                <a:lnTo>
                  <a:pt x="101" y="111"/>
                </a:lnTo>
                <a:lnTo>
                  <a:pt x="69" y="143"/>
                </a:lnTo>
                <a:lnTo>
                  <a:pt x="69" y="143"/>
                </a:lnTo>
                <a:cubicBezTo>
                  <a:pt x="65" y="147"/>
                  <a:pt x="66" y="150"/>
                  <a:pt x="67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69"/>
          <p:cNvSpPr>
            <a:spLocks noChangeArrowheads="1"/>
          </p:cNvSpPr>
          <p:nvPr/>
        </p:nvSpPr>
        <p:spPr bwMode="auto">
          <a:xfrm>
            <a:off x="5077795" y="3875733"/>
            <a:ext cx="266880" cy="272683"/>
          </a:xfrm>
          <a:custGeom>
            <a:avLst/>
            <a:gdLst>
              <a:gd name="T0" fmla="*/ 16 w 203"/>
              <a:gd name="T1" fmla="*/ 126 h 209"/>
              <a:gd name="T2" fmla="*/ 30 w 203"/>
              <a:gd name="T3" fmla="*/ 66 h 209"/>
              <a:gd name="T4" fmla="*/ 31 w 203"/>
              <a:gd name="T5" fmla="*/ 63 h 209"/>
              <a:gd name="T6" fmla="*/ 34 w 203"/>
              <a:gd name="T7" fmla="*/ 62 h 209"/>
              <a:gd name="T8" fmla="*/ 137 w 203"/>
              <a:gd name="T9" fmla="*/ 83 h 209"/>
              <a:gd name="T10" fmla="*/ 147 w 203"/>
              <a:gd name="T11" fmla="*/ 95 h 209"/>
              <a:gd name="T12" fmla="*/ 155 w 203"/>
              <a:gd name="T13" fmla="*/ 91 h 209"/>
              <a:gd name="T14" fmla="*/ 196 w 203"/>
              <a:gd name="T15" fmla="*/ 58 h 209"/>
              <a:gd name="T16" fmla="*/ 155 w 203"/>
              <a:gd name="T17" fmla="*/ 3 h 209"/>
              <a:gd name="T18" fmla="*/ 147 w 203"/>
              <a:gd name="T19" fmla="*/ 0 h 209"/>
              <a:gd name="T20" fmla="*/ 137 w 203"/>
              <a:gd name="T21" fmla="*/ 12 h 209"/>
              <a:gd name="T22" fmla="*/ 35 w 203"/>
              <a:gd name="T23" fmla="*/ 33 h 209"/>
              <a:gd name="T24" fmla="*/ 34 w 203"/>
              <a:gd name="T25" fmla="*/ 33 h 209"/>
              <a:gd name="T26" fmla="*/ 11 w 203"/>
              <a:gd name="T27" fmla="*/ 42 h 209"/>
              <a:gd name="T28" fmla="*/ 1 w 203"/>
              <a:gd name="T29" fmla="*/ 111 h 209"/>
              <a:gd name="T30" fmla="*/ 16 w 203"/>
              <a:gd name="T31" fmla="*/ 126 h 209"/>
              <a:gd name="T32" fmla="*/ 10 w 203"/>
              <a:gd name="T33" fmla="*/ 66 h 209"/>
              <a:gd name="T34" fmla="*/ 16 w 203"/>
              <a:gd name="T35" fmla="*/ 48 h 209"/>
              <a:gd name="T36" fmla="*/ 34 w 203"/>
              <a:gd name="T37" fmla="*/ 41 h 209"/>
              <a:gd name="T38" fmla="*/ 145 w 203"/>
              <a:gd name="T39" fmla="*/ 12 h 209"/>
              <a:gd name="T40" fmla="*/ 147 w 203"/>
              <a:gd name="T41" fmla="*/ 9 h 209"/>
              <a:gd name="T42" fmla="*/ 150 w 203"/>
              <a:gd name="T43" fmla="*/ 10 h 209"/>
              <a:gd name="T44" fmla="*/ 190 w 203"/>
              <a:gd name="T45" fmla="*/ 44 h 209"/>
              <a:gd name="T46" fmla="*/ 150 w 203"/>
              <a:gd name="T47" fmla="*/ 85 h 209"/>
              <a:gd name="T48" fmla="*/ 147 w 203"/>
              <a:gd name="T49" fmla="*/ 86 h 209"/>
              <a:gd name="T50" fmla="*/ 145 w 203"/>
              <a:gd name="T51" fmla="*/ 83 h 209"/>
              <a:gd name="T52" fmla="*/ 34 w 203"/>
              <a:gd name="T53" fmla="*/ 54 h 209"/>
              <a:gd name="T54" fmla="*/ 33 w 203"/>
              <a:gd name="T55" fmla="*/ 54 h 209"/>
              <a:gd name="T56" fmla="*/ 25 w 203"/>
              <a:gd name="T57" fmla="*/ 57 h 209"/>
              <a:gd name="T58" fmla="*/ 22 w 203"/>
              <a:gd name="T59" fmla="*/ 111 h 209"/>
              <a:gd name="T60" fmla="*/ 10 w 203"/>
              <a:gd name="T61" fmla="*/ 111 h 209"/>
              <a:gd name="T62" fmla="*/ 186 w 203"/>
              <a:gd name="T63" fmla="*/ 82 h 209"/>
              <a:gd name="T64" fmla="*/ 171 w 203"/>
              <a:gd name="T65" fmla="*/ 97 h 209"/>
              <a:gd name="T66" fmla="*/ 171 w 203"/>
              <a:gd name="T67" fmla="*/ 143 h 209"/>
              <a:gd name="T68" fmla="*/ 171 w 203"/>
              <a:gd name="T69" fmla="*/ 146 h 209"/>
              <a:gd name="T70" fmla="*/ 65 w 203"/>
              <a:gd name="T71" fmla="*/ 146 h 209"/>
              <a:gd name="T72" fmla="*/ 65 w 203"/>
              <a:gd name="T73" fmla="*/ 126 h 209"/>
              <a:gd name="T74" fmla="*/ 55 w 203"/>
              <a:gd name="T75" fmla="*/ 114 h 209"/>
              <a:gd name="T76" fmla="*/ 6 w 203"/>
              <a:gd name="T77" fmla="*/ 151 h 209"/>
              <a:gd name="T78" fmla="*/ 6 w 203"/>
              <a:gd name="T79" fmla="*/ 171 h 209"/>
              <a:gd name="T80" fmla="*/ 47 w 203"/>
              <a:gd name="T81" fmla="*/ 205 h 209"/>
              <a:gd name="T82" fmla="*/ 55 w 203"/>
              <a:gd name="T83" fmla="*/ 208 h 209"/>
              <a:gd name="T84" fmla="*/ 65 w 203"/>
              <a:gd name="T85" fmla="*/ 176 h 209"/>
              <a:gd name="T86" fmla="*/ 168 w 203"/>
              <a:gd name="T87" fmla="*/ 176 h 209"/>
              <a:gd name="T88" fmla="*/ 191 w 203"/>
              <a:gd name="T89" fmla="*/ 167 h 209"/>
              <a:gd name="T90" fmla="*/ 200 w 203"/>
              <a:gd name="T91" fmla="*/ 143 h 209"/>
              <a:gd name="T92" fmla="*/ 200 w 203"/>
              <a:gd name="T93" fmla="*/ 97 h 209"/>
              <a:gd name="T94" fmla="*/ 192 w 203"/>
              <a:gd name="T95" fmla="*/ 143 h 209"/>
              <a:gd name="T96" fmla="*/ 185 w 203"/>
              <a:gd name="T97" fmla="*/ 161 h 209"/>
              <a:gd name="T98" fmla="*/ 168 w 203"/>
              <a:gd name="T99" fmla="*/ 167 h 209"/>
              <a:gd name="T100" fmla="*/ 57 w 203"/>
              <a:gd name="T101" fmla="*/ 196 h 209"/>
              <a:gd name="T102" fmla="*/ 55 w 203"/>
              <a:gd name="T103" fmla="*/ 200 h 209"/>
              <a:gd name="T104" fmla="*/ 52 w 203"/>
              <a:gd name="T105" fmla="*/ 199 h 209"/>
              <a:gd name="T106" fmla="*/ 12 w 203"/>
              <a:gd name="T107" fmla="*/ 165 h 209"/>
              <a:gd name="T108" fmla="*/ 52 w 203"/>
              <a:gd name="T109" fmla="*/ 123 h 209"/>
              <a:gd name="T110" fmla="*/ 55 w 203"/>
              <a:gd name="T111" fmla="*/ 122 h 209"/>
              <a:gd name="T112" fmla="*/ 57 w 203"/>
              <a:gd name="T113" fmla="*/ 126 h 209"/>
              <a:gd name="T114" fmla="*/ 168 w 203"/>
              <a:gd name="T115" fmla="*/ 155 h 209"/>
              <a:gd name="T116" fmla="*/ 176 w 203"/>
              <a:gd name="T117" fmla="*/ 151 h 209"/>
              <a:gd name="T118" fmla="*/ 179 w 203"/>
              <a:gd name="T119" fmla="*/ 143 h 209"/>
              <a:gd name="T120" fmla="*/ 179 w 203"/>
              <a:gd name="T121" fmla="*/ 97 h 209"/>
              <a:gd name="T122" fmla="*/ 192 w 203"/>
              <a:gd name="T123" fmla="*/ 14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3" h="209">
                <a:moveTo>
                  <a:pt x="16" y="126"/>
                </a:moveTo>
                <a:lnTo>
                  <a:pt x="16" y="126"/>
                </a:lnTo>
                <a:cubicBezTo>
                  <a:pt x="24" y="126"/>
                  <a:pt x="30" y="120"/>
                  <a:pt x="30" y="112"/>
                </a:cubicBezTo>
                <a:lnTo>
                  <a:pt x="30" y="66"/>
                </a:lnTo>
                <a:lnTo>
                  <a:pt x="30" y="66"/>
                </a:lnTo>
                <a:cubicBezTo>
                  <a:pt x="30" y="65"/>
                  <a:pt x="30" y="64"/>
                  <a:pt x="31" y="63"/>
                </a:cubicBezTo>
                <a:lnTo>
                  <a:pt x="31" y="63"/>
                </a:lnTo>
                <a:cubicBezTo>
                  <a:pt x="32" y="62"/>
                  <a:pt x="33" y="62"/>
                  <a:pt x="34" y="62"/>
                </a:cubicBezTo>
                <a:lnTo>
                  <a:pt x="137" y="62"/>
                </a:lnTo>
                <a:lnTo>
                  <a:pt x="137" y="83"/>
                </a:lnTo>
                <a:lnTo>
                  <a:pt x="137" y="83"/>
                </a:lnTo>
                <a:cubicBezTo>
                  <a:pt x="136" y="89"/>
                  <a:pt x="141" y="94"/>
                  <a:pt x="147" y="95"/>
                </a:cubicBezTo>
                <a:lnTo>
                  <a:pt x="147" y="95"/>
                </a:lnTo>
                <a:cubicBezTo>
                  <a:pt x="150" y="94"/>
                  <a:pt x="153" y="93"/>
                  <a:pt x="155" y="91"/>
                </a:cubicBezTo>
                <a:lnTo>
                  <a:pt x="196" y="58"/>
                </a:lnTo>
                <a:lnTo>
                  <a:pt x="196" y="58"/>
                </a:lnTo>
                <a:cubicBezTo>
                  <a:pt x="202" y="52"/>
                  <a:pt x="202" y="43"/>
                  <a:pt x="196" y="37"/>
                </a:cubicBezTo>
                <a:lnTo>
                  <a:pt x="155" y="3"/>
                </a:lnTo>
                <a:lnTo>
                  <a:pt x="155" y="3"/>
                </a:lnTo>
                <a:cubicBezTo>
                  <a:pt x="153" y="2"/>
                  <a:pt x="150" y="0"/>
                  <a:pt x="147" y="0"/>
                </a:cubicBezTo>
                <a:lnTo>
                  <a:pt x="147" y="0"/>
                </a:lnTo>
                <a:cubicBezTo>
                  <a:pt x="141" y="0"/>
                  <a:pt x="136" y="6"/>
                  <a:pt x="137" y="12"/>
                </a:cubicBezTo>
                <a:lnTo>
                  <a:pt x="137" y="33"/>
                </a:lnTo>
                <a:lnTo>
                  <a:pt x="35" y="33"/>
                </a:lnTo>
                <a:lnTo>
                  <a:pt x="34" y="33"/>
                </a:lnTo>
                <a:lnTo>
                  <a:pt x="34" y="33"/>
                </a:lnTo>
                <a:cubicBezTo>
                  <a:pt x="25" y="33"/>
                  <a:pt x="17" y="36"/>
                  <a:pt x="11" y="42"/>
                </a:cubicBezTo>
                <a:lnTo>
                  <a:pt x="11" y="42"/>
                </a:lnTo>
                <a:cubicBezTo>
                  <a:pt x="4" y="48"/>
                  <a:pt x="1" y="57"/>
                  <a:pt x="1" y="66"/>
                </a:cubicBezTo>
                <a:lnTo>
                  <a:pt x="1" y="111"/>
                </a:lnTo>
                <a:lnTo>
                  <a:pt x="1" y="111"/>
                </a:lnTo>
                <a:cubicBezTo>
                  <a:pt x="1" y="120"/>
                  <a:pt x="8" y="126"/>
                  <a:pt x="16" y="126"/>
                </a:cubicBezTo>
                <a:close/>
                <a:moveTo>
                  <a:pt x="10" y="66"/>
                </a:moveTo>
                <a:lnTo>
                  <a:pt x="10" y="66"/>
                </a:lnTo>
                <a:cubicBezTo>
                  <a:pt x="9" y="59"/>
                  <a:pt x="12" y="53"/>
                  <a:pt x="16" y="48"/>
                </a:cubicBezTo>
                <a:lnTo>
                  <a:pt x="16" y="48"/>
                </a:lnTo>
                <a:cubicBezTo>
                  <a:pt x="21" y="44"/>
                  <a:pt x="27" y="41"/>
                  <a:pt x="34" y="41"/>
                </a:cubicBezTo>
                <a:lnTo>
                  <a:pt x="34" y="41"/>
                </a:lnTo>
                <a:lnTo>
                  <a:pt x="145" y="41"/>
                </a:lnTo>
                <a:lnTo>
                  <a:pt x="145" y="12"/>
                </a:lnTo>
                <a:lnTo>
                  <a:pt x="145" y="12"/>
                </a:lnTo>
                <a:cubicBezTo>
                  <a:pt x="145" y="10"/>
                  <a:pt x="146" y="9"/>
                  <a:pt x="147" y="9"/>
                </a:cubicBezTo>
                <a:lnTo>
                  <a:pt x="147" y="9"/>
                </a:lnTo>
                <a:cubicBezTo>
                  <a:pt x="148" y="9"/>
                  <a:pt x="149" y="9"/>
                  <a:pt x="150" y="10"/>
                </a:cubicBezTo>
                <a:lnTo>
                  <a:pt x="190" y="44"/>
                </a:lnTo>
                <a:lnTo>
                  <a:pt x="190" y="44"/>
                </a:lnTo>
                <a:cubicBezTo>
                  <a:pt x="193" y="46"/>
                  <a:pt x="193" y="49"/>
                  <a:pt x="190" y="51"/>
                </a:cubicBezTo>
                <a:lnTo>
                  <a:pt x="150" y="85"/>
                </a:lnTo>
                <a:lnTo>
                  <a:pt x="150" y="85"/>
                </a:lnTo>
                <a:cubicBezTo>
                  <a:pt x="149" y="86"/>
                  <a:pt x="148" y="86"/>
                  <a:pt x="147" y="86"/>
                </a:cubicBezTo>
                <a:lnTo>
                  <a:pt x="147" y="86"/>
                </a:lnTo>
                <a:cubicBezTo>
                  <a:pt x="146" y="86"/>
                  <a:pt x="145" y="85"/>
                  <a:pt x="145" y="83"/>
                </a:cubicBezTo>
                <a:lnTo>
                  <a:pt x="145" y="54"/>
                </a:lnTo>
                <a:lnTo>
                  <a:pt x="34" y="54"/>
                </a:lnTo>
                <a:lnTo>
                  <a:pt x="33" y="54"/>
                </a:lnTo>
                <a:lnTo>
                  <a:pt x="33" y="54"/>
                </a:lnTo>
                <a:cubicBezTo>
                  <a:pt x="30" y="54"/>
                  <a:pt x="27" y="55"/>
                  <a:pt x="25" y="57"/>
                </a:cubicBezTo>
                <a:lnTo>
                  <a:pt x="25" y="57"/>
                </a:lnTo>
                <a:cubicBezTo>
                  <a:pt x="23" y="59"/>
                  <a:pt x="22" y="63"/>
                  <a:pt x="22" y="66"/>
                </a:cubicBezTo>
                <a:lnTo>
                  <a:pt x="22" y="111"/>
                </a:lnTo>
                <a:lnTo>
                  <a:pt x="22" y="111"/>
                </a:lnTo>
                <a:cubicBezTo>
                  <a:pt x="22" y="120"/>
                  <a:pt x="10" y="120"/>
                  <a:pt x="10" y="111"/>
                </a:cubicBezTo>
                <a:lnTo>
                  <a:pt x="10" y="66"/>
                </a:lnTo>
                <a:close/>
                <a:moveTo>
                  <a:pt x="186" y="82"/>
                </a:moveTo>
                <a:lnTo>
                  <a:pt x="186" y="82"/>
                </a:lnTo>
                <a:cubicBezTo>
                  <a:pt x="178" y="82"/>
                  <a:pt x="171" y="89"/>
                  <a:pt x="171" y="97"/>
                </a:cubicBezTo>
                <a:lnTo>
                  <a:pt x="171" y="143"/>
                </a:lnTo>
                <a:lnTo>
                  <a:pt x="171" y="143"/>
                </a:lnTo>
                <a:cubicBezTo>
                  <a:pt x="171" y="144"/>
                  <a:pt x="171" y="145"/>
                  <a:pt x="171" y="146"/>
                </a:cubicBezTo>
                <a:lnTo>
                  <a:pt x="171" y="146"/>
                </a:lnTo>
                <a:cubicBezTo>
                  <a:pt x="170" y="146"/>
                  <a:pt x="169" y="146"/>
                  <a:pt x="168" y="146"/>
                </a:cubicBezTo>
                <a:lnTo>
                  <a:pt x="65" y="146"/>
                </a:lnTo>
                <a:lnTo>
                  <a:pt x="65" y="126"/>
                </a:lnTo>
                <a:lnTo>
                  <a:pt x="65" y="126"/>
                </a:lnTo>
                <a:cubicBezTo>
                  <a:pt x="65" y="119"/>
                  <a:pt x="61" y="114"/>
                  <a:pt x="55" y="114"/>
                </a:cubicBezTo>
                <a:lnTo>
                  <a:pt x="55" y="114"/>
                </a:lnTo>
                <a:cubicBezTo>
                  <a:pt x="52" y="114"/>
                  <a:pt x="49" y="115"/>
                  <a:pt x="47" y="117"/>
                </a:cubicBezTo>
                <a:lnTo>
                  <a:pt x="6" y="151"/>
                </a:lnTo>
                <a:lnTo>
                  <a:pt x="6" y="151"/>
                </a:lnTo>
                <a:cubicBezTo>
                  <a:pt x="0" y="156"/>
                  <a:pt x="0" y="166"/>
                  <a:pt x="6" y="171"/>
                </a:cubicBezTo>
                <a:lnTo>
                  <a:pt x="47" y="205"/>
                </a:lnTo>
                <a:lnTo>
                  <a:pt x="47" y="205"/>
                </a:lnTo>
                <a:cubicBezTo>
                  <a:pt x="49" y="207"/>
                  <a:pt x="52" y="208"/>
                  <a:pt x="55" y="208"/>
                </a:cubicBezTo>
                <a:lnTo>
                  <a:pt x="55" y="208"/>
                </a:lnTo>
                <a:cubicBezTo>
                  <a:pt x="61" y="208"/>
                  <a:pt x="65" y="203"/>
                  <a:pt x="65" y="196"/>
                </a:cubicBezTo>
                <a:lnTo>
                  <a:pt x="65" y="176"/>
                </a:lnTo>
                <a:lnTo>
                  <a:pt x="167" y="176"/>
                </a:lnTo>
                <a:lnTo>
                  <a:pt x="168" y="176"/>
                </a:lnTo>
                <a:lnTo>
                  <a:pt x="168" y="176"/>
                </a:lnTo>
                <a:cubicBezTo>
                  <a:pt x="176" y="176"/>
                  <a:pt x="185" y="172"/>
                  <a:pt x="191" y="167"/>
                </a:cubicBezTo>
                <a:lnTo>
                  <a:pt x="191" y="167"/>
                </a:lnTo>
                <a:cubicBezTo>
                  <a:pt x="197" y="160"/>
                  <a:pt x="201" y="152"/>
                  <a:pt x="200" y="143"/>
                </a:cubicBezTo>
                <a:lnTo>
                  <a:pt x="200" y="97"/>
                </a:lnTo>
                <a:lnTo>
                  <a:pt x="200" y="97"/>
                </a:lnTo>
                <a:cubicBezTo>
                  <a:pt x="200" y="89"/>
                  <a:pt x="194" y="82"/>
                  <a:pt x="186" y="82"/>
                </a:cubicBezTo>
                <a:close/>
                <a:moveTo>
                  <a:pt x="192" y="143"/>
                </a:moveTo>
                <a:lnTo>
                  <a:pt x="192" y="143"/>
                </a:lnTo>
                <a:cubicBezTo>
                  <a:pt x="192" y="149"/>
                  <a:pt x="190" y="156"/>
                  <a:pt x="185" y="161"/>
                </a:cubicBezTo>
                <a:lnTo>
                  <a:pt x="185" y="161"/>
                </a:lnTo>
                <a:cubicBezTo>
                  <a:pt x="181" y="165"/>
                  <a:pt x="174" y="167"/>
                  <a:pt x="168" y="167"/>
                </a:cubicBezTo>
                <a:lnTo>
                  <a:pt x="57" y="167"/>
                </a:lnTo>
                <a:lnTo>
                  <a:pt x="57" y="196"/>
                </a:lnTo>
                <a:lnTo>
                  <a:pt x="57" y="196"/>
                </a:lnTo>
                <a:cubicBezTo>
                  <a:pt x="57" y="198"/>
                  <a:pt x="56" y="200"/>
                  <a:pt x="55" y="200"/>
                </a:cubicBezTo>
                <a:lnTo>
                  <a:pt x="55" y="200"/>
                </a:lnTo>
                <a:cubicBezTo>
                  <a:pt x="54" y="200"/>
                  <a:pt x="53" y="199"/>
                  <a:pt x="52" y="199"/>
                </a:cubicBezTo>
                <a:lnTo>
                  <a:pt x="12" y="165"/>
                </a:lnTo>
                <a:lnTo>
                  <a:pt x="12" y="165"/>
                </a:lnTo>
                <a:cubicBezTo>
                  <a:pt x="9" y="163"/>
                  <a:pt x="9" y="159"/>
                  <a:pt x="12" y="157"/>
                </a:cubicBezTo>
                <a:lnTo>
                  <a:pt x="52" y="123"/>
                </a:lnTo>
                <a:lnTo>
                  <a:pt x="52" y="123"/>
                </a:lnTo>
                <a:cubicBezTo>
                  <a:pt x="53" y="123"/>
                  <a:pt x="54" y="122"/>
                  <a:pt x="55" y="122"/>
                </a:cubicBezTo>
                <a:lnTo>
                  <a:pt x="55" y="122"/>
                </a:lnTo>
                <a:cubicBezTo>
                  <a:pt x="56" y="122"/>
                  <a:pt x="57" y="123"/>
                  <a:pt x="57" y="126"/>
                </a:cubicBezTo>
                <a:lnTo>
                  <a:pt x="57" y="155"/>
                </a:lnTo>
                <a:lnTo>
                  <a:pt x="168" y="155"/>
                </a:lnTo>
                <a:lnTo>
                  <a:pt x="168" y="155"/>
                </a:lnTo>
                <a:cubicBezTo>
                  <a:pt x="171" y="155"/>
                  <a:pt x="174" y="154"/>
                  <a:pt x="176" y="151"/>
                </a:cubicBezTo>
                <a:lnTo>
                  <a:pt x="176" y="151"/>
                </a:lnTo>
                <a:cubicBezTo>
                  <a:pt x="179" y="149"/>
                  <a:pt x="180" y="146"/>
                  <a:pt x="179" y="143"/>
                </a:cubicBezTo>
                <a:lnTo>
                  <a:pt x="179" y="97"/>
                </a:lnTo>
                <a:lnTo>
                  <a:pt x="179" y="97"/>
                </a:lnTo>
                <a:cubicBezTo>
                  <a:pt x="179" y="88"/>
                  <a:pt x="192" y="88"/>
                  <a:pt x="192" y="97"/>
                </a:cubicBezTo>
                <a:lnTo>
                  <a:pt x="192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reeform 70"/>
          <p:cNvSpPr>
            <a:spLocks noChangeArrowheads="1"/>
          </p:cNvSpPr>
          <p:nvPr/>
        </p:nvSpPr>
        <p:spPr bwMode="auto">
          <a:xfrm>
            <a:off x="5675372" y="3875733"/>
            <a:ext cx="266880" cy="272683"/>
          </a:xfrm>
          <a:custGeom>
            <a:avLst/>
            <a:gdLst>
              <a:gd name="T0" fmla="*/ 57 w 203"/>
              <a:gd name="T1" fmla="*/ 54 h 209"/>
              <a:gd name="T2" fmla="*/ 201 w 203"/>
              <a:gd name="T3" fmla="*/ 112 h 209"/>
              <a:gd name="T4" fmla="*/ 172 w 203"/>
              <a:gd name="T5" fmla="*/ 112 h 209"/>
              <a:gd name="T6" fmla="*/ 172 w 203"/>
              <a:gd name="T7" fmla="*/ 66 h 209"/>
              <a:gd name="T8" fmla="*/ 171 w 203"/>
              <a:gd name="T9" fmla="*/ 63 h 209"/>
              <a:gd name="T10" fmla="*/ 65 w 203"/>
              <a:gd name="T11" fmla="*/ 62 h 209"/>
              <a:gd name="T12" fmla="*/ 65 w 203"/>
              <a:gd name="T13" fmla="*/ 83 h 209"/>
              <a:gd name="T14" fmla="*/ 55 w 203"/>
              <a:gd name="T15" fmla="*/ 95 h 209"/>
              <a:gd name="T16" fmla="*/ 7 w 203"/>
              <a:gd name="T17" fmla="*/ 58 h 209"/>
              <a:gd name="T18" fmla="*/ 7 w 203"/>
              <a:gd name="T19" fmla="*/ 37 h 209"/>
              <a:gd name="T20" fmla="*/ 47 w 203"/>
              <a:gd name="T21" fmla="*/ 3 h 209"/>
              <a:gd name="T22" fmla="*/ 55 w 203"/>
              <a:gd name="T23" fmla="*/ 0 h 209"/>
              <a:gd name="T24" fmla="*/ 65 w 203"/>
              <a:gd name="T25" fmla="*/ 33 h 209"/>
              <a:gd name="T26" fmla="*/ 168 w 203"/>
              <a:gd name="T27" fmla="*/ 33 h 209"/>
              <a:gd name="T28" fmla="*/ 191 w 203"/>
              <a:gd name="T29" fmla="*/ 42 h 209"/>
              <a:gd name="T30" fmla="*/ 201 w 203"/>
              <a:gd name="T31" fmla="*/ 66 h 209"/>
              <a:gd name="T32" fmla="*/ 192 w 203"/>
              <a:gd name="T33" fmla="*/ 66 h 209"/>
              <a:gd name="T34" fmla="*/ 186 w 203"/>
              <a:gd name="T35" fmla="*/ 48 h 209"/>
              <a:gd name="T36" fmla="*/ 168 w 203"/>
              <a:gd name="T37" fmla="*/ 41 h 209"/>
              <a:gd name="T38" fmla="*/ 57 w 203"/>
              <a:gd name="T39" fmla="*/ 12 h 209"/>
              <a:gd name="T40" fmla="*/ 55 w 203"/>
              <a:gd name="T41" fmla="*/ 9 h 209"/>
              <a:gd name="T42" fmla="*/ 52 w 203"/>
              <a:gd name="T43" fmla="*/ 10 h 209"/>
              <a:gd name="T44" fmla="*/ 12 w 203"/>
              <a:gd name="T45" fmla="*/ 44 h 209"/>
              <a:gd name="T46" fmla="*/ 52 w 203"/>
              <a:gd name="T47" fmla="*/ 85 h 209"/>
              <a:gd name="T48" fmla="*/ 55 w 203"/>
              <a:gd name="T49" fmla="*/ 86 h 209"/>
              <a:gd name="T50" fmla="*/ 57 w 203"/>
              <a:gd name="T51" fmla="*/ 83 h 209"/>
              <a:gd name="T52" fmla="*/ 169 w 203"/>
              <a:gd name="T53" fmla="*/ 54 h 209"/>
              <a:gd name="T54" fmla="*/ 177 w 203"/>
              <a:gd name="T55" fmla="*/ 57 h 209"/>
              <a:gd name="T56" fmla="*/ 180 w 203"/>
              <a:gd name="T57" fmla="*/ 66 h 209"/>
              <a:gd name="T58" fmla="*/ 180 w 203"/>
              <a:gd name="T59" fmla="*/ 112 h 209"/>
              <a:gd name="T60" fmla="*/ 192 w 203"/>
              <a:gd name="T61" fmla="*/ 66 h 209"/>
              <a:gd name="T62" fmla="*/ 196 w 203"/>
              <a:gd name="T63" fmla="*/ 151 h 209"/>
              <a:gd name="T64" fmla="*/ 156 w 203"/>
              <a:gd name="T65" fmla="*/ 205 h 209"/>
              <a:gd name="T66" fmla="*/ 148 w 203"/>
              <a:gd name="T67" fmla="*/ 208 h 209"/>
              <a:gd name="T68" fmla="*/ 137 w 203"/>
              <a:gd name="T69" fmla="*/ 196 h 209"/>
              <a:gd name="T70" fmla="*/ 35 w 203"/>
              <a:gd name="T71" fmla="*/ 176 h 209"/>
              <a:gd name="T72" fmla="*/ 34 w 203"/>
              <a:gd name="T73" fmla="*/ 176 h 209"/>
              <a:gd name="T74" fmla="*/ 11 w 203"/>
              <a:gd name="T75" fmla="*/ 167 h 209"/>
              <a:gd name="T76" fmla="*/ 2 w 203"/>
              <a:gd name="T77" fmla="*/ 97 h 209"/>
              <a:gd name="T78" fmla="*/ 31 w 203"/>
              <a:gd name="T79" fmla="*/ 97 h 209"/>
              <a:gd name="T80" fmla="*/ 31 w 203"/>
              <a:gd name="T81" fmla="*/ 143 h 209"/>
              <a:gd name="T82" fmla="*/ 31 w 203"/>
              <a:gd name="T83" fmla="*/ 146 h 209"/>
              <a:gd name="T84" fmla="*/ 137 w 203"/>
              <a:gd name="T85" fmla="*/ 146 h 209"/>
              <a:gd name="T86" fmla="*/ 137 w 203"/>
              <a:gd name="T87" fmla="*/ 126 h 209"/>
              <a:gd name="T88" fmla="*/ 148 w 203"/>
              <a:gd name="T89" fmla="*/ 114 h 209"/>
              <a:gd name="T90" fmla="*/ 196 w 203"/>
              <a:gd name="T91" fmla="*/ 151 h 209"/>
              <a:gd name="T92" fmla="*/ 192 w 203"/>
              <a:gd name="T93" fmla="*/ 161 h 209"/>
              <a:gd name="T94" fmla="*/ 150 w 203"/>
              <a:gd name="T95" fmla="*/ 123 h 209"/>
              <a:gd name="T96" fmla="*/ 148 w 203"/>
              <a:gd name="T97" fmla="*/ 122 h 209"/>
              <a:gd name="T98" fmla="*/ 146 w 203"/>
              <a:gd name="T99" fmla="*/ 126 h 209"/>
              <a:gd name="T100" fmla="*/ 35 w 203"/>
              <a:gd name="T101" fmla="*/ 155 h 209"/>
              <a:gd name="T102" fmla="*/ 26 w 203"/>
              <a:gd name="T103" fmla="*/ 151 h 209"/>
              <a:gd name="T104" fmla="*/ 23 w 203"/>
              <a:gd name="T105" fmla="*/ 143 h 209"/>
              <a:gd name="T106" fmla="*/ 23 w 203"/>
              <a:gd name="T107" fmla="*/ 97 h 209"/>
              <a:gd name="T108" fmla="*/ 10 w 203"/>
              <a:gd name="T109" fmla="*/ 143 h 209"/>
              <a:gd name="T110" fmla="*/ 17 w 203"/>
              <a:gd name="T111" fmla="*/ 161 h 209"/>
              <a:gd name="T112" fmla="*/ 34 w 203"/>
              <a:gd name="T113" fmla="*/ 167 h 209"/>
              <a:gd name="T114" fmla="*/ 146 w 203"/>
              <a:gd name="T115" fmla="*/ 167 h 209"/>
              <a:gd name="T116" fmla="*/ 146 w 203"/>
              <a:gd name="T117" fmla="*/ 196 h 209"/>
              <a:gd name="T118" fmla="*/ 148 w 203"/>
              <a:gd name="T119" fmla="*/ 200 h 209"/>
              <a:gd name="T120" fmla="*/ 191 w 203"/>
              <a:gd name="T121" fmla="*/ 165 h 209"/>
              <a:gd name="T122" fmla="*/ 192 w 203"/>
              <a:gd name="T123" fmla="*/ 16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3" h="209">
                <a:moveTo>
                  <a:pt x="57" y="54"/>
                </a:moveTo>
                <a:lnTo>
                  <a:pt x="57" y="54"/>
                </a:lnTo>
                <a:close/>
                <a:moveTo>
                  <a:pt x="201" y="66"/>
                </a:moveTo>
                <a:lnTo>
                  <a:pt x="201" y="112"/>
                </a:lnTo>
                <a:lnTo>
                  <a:pt x="201" y="112"/>
                </a:lnTo>
                <a:cubicBezTo>
                  <a:pt x="201" y="131"/>
                  <a:pt x="172" y="131"/>
                  <a:pt x="172" y="112"/>
                </a:cubicBezTo>
                <a:lnTo>
                  <a:pt x="172" y="66"/>
                </a:lnTo>
                <a:lnTo>
                  <a:pt x="172" y="66"/>
                </a:lnTo>
                <a:cubicBezTo>
                  <a:pt x="172" y="65"/>
                  <a:pt x="172" y="64"/>
                  <a:pt x="171" y="63"/>
                </a:cubicBezTo>
                <a:lnTo>
                  <a:pt x="171" y="63"/>
                </a:lnTo>
                <a:cubicBezTo>
                  <a:pt x="170" y="62"/>
                  <a:pt x="169" y="62"/>
                  <a:pt x="168" y="62"/>
                </a:cubicBezTo>
                <a:lnTo>
                  <a:pt x="65" y="62"/>
                </a:lnTo>
                <a:lnTo>
                  <a:pt x="65" y="83"/>
                </a:lnTo>
                <a:lnTo>
                  <a:pt x="65" y="83"/>
                </a:lnTo>
                <a:cubicBezTo>
                  <a:pt x="66" y="89"/>
                  <a:pt x="61" y="94"/>
                  <a:pt x="55" y="95"/>
                </a:cubicBezTo>
                <a:lnTo>
                  <a:pt x="55" y="95"/>
                </a:lnTo>
                <a:cubicBezTo>
                  <a:pt x="52" y="94"/>
                  <a:pt x="49" y="93"/>
                  <a:pt x="47" y="91"/>
                </a:cubicBezTo>
                <a:lnTo>
                  <a:pt x="7" y="58"/>
                </a:lnTo>
                <a:lnTo>
                  <a:pt x="7" y="58"/>
                </a:lnTo>
                <a:cubicBezTo>
                  <a:pt x="0" y="53"/>
                  <a:pt x="0" y="43"/>
                  <a:pt x="7" y="37"/>
                </a:cubicBezTo>
                <a:lnTo>
                  <a:pt x="47" y="3"/>
                </a:lnTo>
                <a:lnTo>
                  <a:pt x="47" y="3"/>
                </a:lnTo>
                <a:cubicBezTo>
                  <a:pt x="49" y="2"/>
                  <a:pt x="52" y="0"/>
                  <a:pt x="55" y="0"/>
                </a:cubicBezTo>
                <a:lnTo>
                  <a:pt x="55" y="0"/>
                </a:lnTo>
                <a:cubicBezTo>
                  <a:pt x="61" y="0"/>
                  <a:pt x="66" y="6"/>
                  <a:pt x="65" y="12"/>
                </a:cubicBezTo>
                <a:lnTo>
                  <a:pt x="65" y="33"/>
                </a:lnTo>
                <a:lnTo>
                  <a:pt x="168" y="33"/>
                </a:lnTo>
                <a:lnTo>
                  <a:pt x="168" y="33"/>
                </a:lnTo>
                <a:lnTo>
                  <a:pt x="168" y="33"/>
                </a:lnTo>
                <a:cubicBezTo>
                  <a:pt x="177" y="33"/>
                  <a:pt x="185" y="36"/>
                  <a:pt x="191" y="42"/>
                </a:cubicBezTo>
                <a:lnTo>
                  <a:pt x="191" y="42"/>
                </a:lnTo>
                <a:cubicBezTo>
                  <a:pt x="198" y="48"/>
                  <a:pt x="201" y="57"/>
                  <a:pt x="201" y="66"/>
                </a:cubicBezTo>
                <a:close/>
                <a:moveTo>
                  <a:pt x="192" y="66"/>
                </a:moveTo>
                <a:lnTo>
                  <a:pt x="192" y="66"/>
                </a:lnTo>
                <a:cubicBezTo>
                  <a:pt x="193" y="59"/>
                  <a:pt x="190" y="53"/>
                  <a:pt x="186" y="48"/>
                </a:cubicBezTo>
                <a:lnTo>
                  <a:pt x="186" y="48"/>
                </a:lnTo>
                <a:cubicBezTo>
                  <a:pt x="181" y="44"/>
                  <a:pt x="175" y="41"/>
                  <a:pt x="168" y="41"/>
                </a:cubicBezTo>
                <a:lnTo>
                  <a:pt x="168" y="41"/>
                </a:lnTo>
                <a:lnTo>
                  <a:pt x="57" y="41"/>
                </a:lnTo>
                <a:lnTo>
                  <a:pt x="57" y="12"/>
                </a:lnTo>
                <a:lnTo>
                  <a:pt x="57" y="12"/>
                </a:lnTo>
                <a:cubicBezTo>
                  <a:pt x="57" y="10"/>
                  <a:pt x="56" y="9"/>
                  <a:pt x="55" y="9"/>
                </a:cubicBezTo>
                <a:lnTo>
                  <a:pt x="55" y="9"/>
                </a:lnTo>
                <a:cubicBezTo>
                  <a:pt x="54" y="9"/>
                  <a:pt x="53" y="9"/>
                  <a:pt x="52" y="10"/>
                </a:cubicBezTo>
                <a:lnTo>
                  <a:pt x="12" y="44"/>
                </a:lnTo>
                <a:lnTo>
                  <a:pt x="12" y="44"/>
                </a:lnTo>
                <a:cubicBezTo>
                  <a:pt x="10" y="46"/>
                  <a:pt x="10" y="49"/>
                  <a:pt x="12" y="51"/>
                </a:cubicBezTo>
                <a:lnTo>
                  <a:pt x="52" y="85"/>
                </a:lnTo>
                <a:lnTo>
                  <a:pt x="52" y="85"/>
                </a:lnTo>
                <a:cubicBezTo>
                  <a:pt x="53" y="86"/>
                  <a:pt x="54" y="86"/>
                  <a:pt x="55" y="86"/>
                </a:cubicBezTo>
                <a:lnTo>
                  <a:pt x="55" y="86"/>
                </a:lnTo>
                <a:cubicBezTo>
                  <a:pt x="56" y="86"/>
                  <a:pt x="57" y="85"/>
                  <a:pt x="57" y="83"/>
                </a:cubicBezTo>
                <a:lnTo>
                  <a:pt x="57" y="54"/>
                </a:lnTo>
                <a:lnTo>
                  <a:pt x="169" y="54"/>
                </a:lnTo>
                <a:lnTo>
                  <a:pt x="169" y="54"/>
                </a:lnTo>
                <a:cubicBezTo>
                  <a:pt x="172" y="54"/>
                  <a:pt x="175" y="55"/>
                  <a:pt x="177" y="57"/>
                </a:cubicBezTo>
                <a:lnTo>
                  <a:pt x="177" y="57"/>
                </a:lnTo>
                <a:cubicBezTo>
                  <a:pt x="179" y="59"/>
                  <a:pt x="180" y="63"/>
                  <a:pt x="180" y="66"/>
                </a:cubicBezTo>
                <a:lnTo>
                  <a:pt x="180" y="112"/>
                </a:lnTo>
                <a:lnTo>
                  <a:pt x="180" y="112"/>
                </a:lnTo>
                <a:cubicBezTo>
                  <a:pt x="180" y="120"/>
                  <a:pt x="192" y="120"/>
                  <a:pt x="192" y="112"/>
                </a:cubicBezTo>
                <a:lnTo>
                  <a:pt x="192" y="66"/>
                </a:lnTo>
                <a:close/>
                <a:moveTo>
                  <a:pt x="196" y="151"/>
                </a:moveTo>
                <a:lnTo>
                  <a:pt x="196" y="151"/>
                </a:lnTo>
                <a:cubicBezTo>
                  <a:pt x="202" y="156"/>
                  <a:pt x="202" y="166"/>
                  <a:pt x="196" y="171"/>
                </a:cubicBezTo>
                <a:lnTo>
                  <a:pt x="156" y="205"/>
                </a:lnTo>
                <a:lnTo>
                  <a:pt x="156" y="205"/>
                </a:lnTo>
                <a:cubicBezTo>
                  <a:pt x="153" y="207"/>
                  <a:pt x="150" y="208"/>
                  <a:pt x="148" y="208"/>
                </a:cubicBezTo>
                <a:lnTo>
                  <a:pt x="148" y="208"/>
                </a:lnTo>
                <a:cubicBezTo>
                  <a:pt x="141" y="208"/>
                  <a:pt x="137" y="203"/>
                  <a:pt x="137" y="196"/>
                </a:cubicBezTo>
                <a:lnTo>
                  <a:pt x="137" y="176"/>
                </a:lnTo>
                <a:lnTo>
                  <a:pt x="35" y="176"/>
                </a:lnTo>
                <a:lnTo>
                  <a:pt x="34" y="176"/>
                </a:lnTo>
                <a:lnTo>
                  <a:pt x="34" y="176"/>
                </a:lnTo>
                <a:cubicBezTo>
                  <a:pt x="26" y="176"/>
                  <a:pt x="18" y="172"/>
                  <a:pt x="11" y="167"/>
                </a:cubicBezTo>
                <a:lnTo>
                  <a:pt x="11" y="167"/>
                </a:lnTo>
                <a:cubicBezTo>
                  <a:pt x="5" y="160"/>
                  <a:pt x="1" y="152"/>
                  <a:pt x="2" y="143"/>
                </a:cubicBezTo>
                <a:lnTo>
                  <a:pt x="2" y="97"/>
                </a:lnTo>
                <a:lnTo>
                  <a:pt x="2" y="97"/>
                </a:lnTo>
                <a:cubicBezTo>
                  <a:pt x="2" y="77"/>
                  <a:pt x="31" y="77"/>
                  <a:pt x="31" y="97"/>
                </a:cubicBezTo>
                <a:lnTo>
                  <a:pt x="31" y="143"/>
                </a:lnTo>
                <a:lnTo>
                  <a:pt x="31" y="143"/>
                </a:lnTo>
                <a:cubicBezTo>
                  <a:pt x="31" y="144"/>
                  <a:pt x="31" y="145"/>
                  <a:pt x="31" y="146"/>
                </a:cubicBezTo>
                <a:lnTo>
                  <a:pt x="31" y="146"/>
                </a:lnTo>
                <a:cubicBezTo>
                  <a:pt x="32" y="146"/>
                  <a:pt x="33" y="146"/>
                  <a:pt x="35" y="146"/>
                </a:cubicBezTo>
                <a:lnTo>
                  <a:pt x="137" y="146"/>
                </a:lnTo>
                <a:lnTo>
                  <a:pt x="137" y="126"/>
                </a:lnTo>
                <a:lnTo>
                  <a:pt x="137" y="126"/>
                </a:lnTo>
                <a:cubicBezTo>
                  <a:pt x="137" y="119"/>
                  <a:pt x="141" y="114"/>
                  <a:pt x="148" y="114"/>
                </a:cubicBezTo>
                <a:lnTo>
                  <a:pt x="148" y="114"/>
                </a:lnTo>
                <a:cubicBezTo>
                  <a:pt x="150" y="114"/>
                  <a:pt x="153" y="115"/>
                  <a:pt x="156" y="117"/>
                </a:cubicBezTo>
                <a:lnTo>
                  <a:pt x="196" y="151"/>
                </a:lnTo>
                <a:close/>
                <a:moveTo>
                  <a:pt x="192" y="161"/>
                </a:moveTo>
                <a:lnTo>
                  <a:pt x="192" y="161"/>
                </a:lnTo>
                <a:cubicBezTo>
                  <a:pt x="192" y="160"/>
                  <a:pt x="192" y="158"/>
                  <a:pt x="191" y="157"/>
                </a:cubicBezTo>
                <a:lnTo>
                  <a:pt x="150" y="123"/>
                </a:lnTo>
                <a:lnTo>
                  <a:pt x="150" y="123"/>
                </a:lnTo>
                <a:cubicBezTo>
                  <a:pt x="150" y="123"/>
                  <a:pt x="149" y="122"/>
                  <a:pt x="148" y="122"/>
                </a:cubicBezTo>
                <a:lnTo>
                  <a:pt x="148" y="122"/>
                </a:lnTo>
                <a:cubicBezTo>
                  <a:pt x="147" y="122"/>
                  <a:pt x="146" y="123"/>
                  <a:pt x="146" y="126"/>
                </a:cubicBezTo>
                <a:lnTo>
                  <a:pt x="146" y="155"/>
                </a:lnTo>
                <a:lnTo>
                  <a:pt x="35" y="155"/>
                </a:lnTo>
                <a:lnTo>
                  <a:pt x="35" y="155"/>
                </a:lnTo>
                <a:cubicBezTo>
                  <a:pt x="31" y="155"/>
                  <a:pt x="28" y="154"/>
                  <a:pt x="26" y="151"/>
                </a:cubicBezTo>
                <a:lnTo>
                  <a:pt x="26" y="151"/>
                </a:lnTo>
                <a:cubicBezTo>
                  <a:pt x="23" y="149"/>
                  <a:pt x="22" y="146"/>
                  <a:pt x="23" y="143"/>
                </a:cubicBezTo>
                <a:lnTo>
                  <a:pt x="23" y="97"/>
                </a:lnTo>
                <a:lnTo>
                  <a:pt x="23" y="97"/>
                </a:lnTo>
                <a:cubicBezTo>
                  <a:pt x="23" y="88"/>
                  <a:pt x="10" y="88"/>
                  <a:pt x="10" y="97"/>
                </a:cubicBezTo>
                <a:lnTo>
                  <a:pt x="10" y="143"/>
                </a:lnTo>
                <a:lnTo>
                  <a:pt x="10" y="143"/>
                </a:lnTo>
                <a:cubicBezTo>
                  <a:pt x="10" y="149"/>
                  <a:pt x="12" y="156"/>
                  <a:pt x="17" y="161"/>
                </a:cubicBezTo>
                <a:lnTo>
                  <a:pt x="17" y="161"/>
                </a:lnTo>
                <a:cubicBezTo>
                  <a:pt x="22" y="165"/>
                  <a:pt x="28" y="167"/>
                  <a:pt x="34" y="167"/>
                </a:cubicBezTo>
                <a:lnTo>
                  <a:pt x="35" y="167"/>
                </a:lnTo>
                <a:lnTo>
                  <a:pt x="146" y="167"/>
                </a:lnTo>
                <a:lnTo>
                  <a:pt x="146" y="196"/>
                </a:lnTo>
                <a:lnTo>
                  <a:pt x="146" y="196"/>
                </a:lnTo>
                <a:cubicBezTo>
                  <a:pt x="146" y="198"/>
                  <a:pt x="147" y="200"/>
                  <a:pt x="148" y="200"/>
                </a:cubicBezTo>
                <a:lnTo>
                  <a:pt x="148" y="200"/>
                </a:lnTo>
                <a:cubicBezTo>
                  <a:pt x="149" y="200"/>
                  <a:pt x="150" y="199"/>
                  <a:pt x="150" y="199"/>
                </a:cubicBezTo>
                <a:lnTo>
                  <a:pt x="191" y="165"/>
                </a:lnTo>
                <a:lnTo>
                  <a:pt x="191" y="165"/>
                </a:lnTo>
                <a:cubicBezTo>
                  <a:pt x="192" y="164"/>
                  <a:pt x="192" y="162"/>
                  <a:pt x="192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reeform 71"/>
          <p:cNvSpPr>
            <a:spLocks noChangeArrowheads="1"/>
          </p:cNvSpPr>
          <p:nvPr/>
        </p:nvSpPr>
        <p:spPr bwMode="auto">
          <a:xfrm>
            <a:off x="2084103" y="3875733"/>
            <a:ext cx="295886" cy="278483"/>
          </a:xfrm>
          <a:custGeom>
            <a:avLst/>
            <a:gdLst>
              <a:gd name="T0" fmla="*/ 218 w 226"/>
              <a:gd name="T1" fmla="*/ 46 h 210"/>
              <a:gd name="T2" fmla="*/ 184 w 226"/>
              <a:gd name="T3" fmla="*/ 6 h 210"/>
              <a:gd name="T4" fmla="*/ 184 w 226"/>
              <a:gd name="T5" fmla="*/ 6 h 210"/>
              <a:gd name="T6" fmla="*/ 164 w 226"/>
              <a:gd name="T7" fmla="*/ 6 h 210"/>
              <a:gd name="T8" fmla="*/ 130 w 226"/>
              <a:gd name="T9" fmla="*/ 46 h 210"/>
              <a:gd name="T10" fmla="*/ 130 w 226"/>
              <a:gd name="T11" fmla="*/ 46 h 210"/>
              <a:gd name="T12" fmla="*/ 139 w 226"/>
              <a:gd name="T13" fmla="*/ 64 h 210"/>
              <a:gd name="T14" fmla="*/ 170 w 226"/>
              <a:gd name="T15" fmla="*/ 64 h 210"/>
              <a:gd name="T16" fmla="*/ 170 w 226"/>
              <a:gd name="T17" fmla="*/ 93 h 210"/>
              <a:gd name="T18" fmla="*/ 114 w 226"/>
              <a:gd name="T19" fmla="*/ 138 h 210"/>
              <a:gd name="T20" fmla="*/ 56 w 226"/>
              <a:gd name="T21" fmla="*/ 93 h 210"/>
              <a:gd name="T22" fmla="*/ 56 w 226"/>
              <a:gd name="T23" fmla="*/ 64 h 210"/>
              <a:gd name="T24" fmla="*/ 57 w 226"/>
              <a:gd name="T25" fmla="*/ 64 h 210"/>
              <a:gd name="T26" fmla="*/ 87 w 226"/>
              <a:gd name="T27" fmla="*/ 64 h 210"/>
              <a:gd name="T28" fmla="*/ 87 w 226"/>
              <a:gd name="T29" fmla="*/ 64 h 210"/>
              <a:gd name="T30" fmla="*/ 95 w 226"/>
              <a:gd name="T31" fmla="*/ 46 h 210"/>
              <a:gd name="T32" fmla="*/ 62 w 226"/>
              <a:gd name="T33" fmla="*/ 6 h 210"/>
              <a:gd name="T34" fmla="*/ 62 w 226"/>
              <a:gd name="T35" fmla="*/ 6 h 210"/>
              <a:gd name="T36" fmla="*/ 41 w 226"/>
              <a:gd name="T37" fmla="*/ 6 h 210"/>
              <a:gd name="T38" fmla="*/ 7 w 226"/>
              <a:gd name="T39" fmla="*/ 46 h 210"/>
              <a:gd name="T40" fmla="*/ 7 w 226"/>
              <a:gd name="T41" fmla="*/ 46 h 210"/>
              <a:gd name="T42" fmla="*/ 16 w 226"/>
              <a:gd name="T43" fmla="*/ 64 h 210"/>
              <a:gd name="T44" fmla="*/ 47 w 226"/>
              <a:gd name="T45" fmla="*/ 64 h 210"/>
              <a:gd name="T46" fmla="*/ 47 w 226"/>
              <a:gd name="T47" fmla="*/ 97 h 210"/>
              <a:gd name="T48" fmla="*/ 110 w 226"/>
              <a:gd name="T49" fmla="*/ 146 h 210"/>
              <a:gd name="T50" fmla="*/ 110 w 226"/>
              <a:gd name="T51" fmla="*/ 203 h 210"/>
              <a:gd name="T52" fmla="*/ 110 w 226"/>
              <a:gd name="T53" fmla="*/ 203 h 210"/>
              <a:gd name="T54" fmla="*/ 118 w 226"/>
              <a:gd name="T55" fmla="*/ 203 h 210"/>
              <a:gd name="T56" fmla="*/ 118 w 226"/>
              <a:gd name="T57" fmla="*/ 146 h 210"/>
              <a:gd name="T58" fmla="*/ 178 w 226"/>
              <a:gd name="T59" fmla="*/ 97 h 210"/>
              <a:gd name="T60" fmla="*/ 178 w 226"/>
              <a:gd name="T61" fmla="*/ 64 h 210"/>
              <a:gd name="T62" fmla="*/ 180 w 226"/>
              <a:gd name="T63" fmla="*/ 64 h 210"/>
              <a:gd name="T64" fmla="*/ 210 w 226"/>
              <a:gd name="T65" fmla="*/ 64 h 210"/>
              <a:gd name="T66" fmla="*/ 210 w 226"/>
              <a:gd name="T67" fmla="*/ 64 h 210"/>
              <a:gd name="T68" fmla="*/ 218 w 226"/>
              <a:gd name="T69" fmla="*/ 46 h 210"/>
              <a:gd name="T70" fmla="*/ 13 w 226"/>
              <a:gd name="T71" fmla="*/ 55 h 210"/>
              <a:gd name="T72" fmla="*/ 13 w 226"/>
              <a:gd name="T73" fmla="*/ 55 h 210"/>
              <a:gd name="T74" fmla="*/ 14 w 226"/>
              <a:gd name="T75" fmla="*/ 52 h 210"/>
              <a:gd name="T76" fmla="*/ 47 w 226"/>
              <a:gd name="T77" fmla="*/ 11 h 210"/>
              <a:gd name="T78" fmla="*/ 47 w 226"/>
              <a:gd name="T79" fmla="*/ 11 h 210"/>
              <a:gd name="T80" fmla="*/ 55 w 226"/>
              <a:gd name="T81" fmla="*/ 11 h 210"/>
              <a:gd name="T82" fmla="*/ 89 w 226"/>
              <a:gd name="T83" fmla="*/ 52 h 210"/>
              <a:gd name="T84" fmla="*/ 89 w 226"/>
              <a:gd name="T85" fmla="*/ 52 h 210"/>
              <a:gd name="T86" fmla="*/ 90 w 226"/>
              <a:gd name="T87" fmla="*/ 55 h 210"/>
              <a:gd name="T88" fmla="*/ 90 w 226"/>
              <a:gd name="T89" fmla="*/ 55 h 210"/>
              <a:gd name="T90" fmla="*/ 87 w 226"/>
              <a:gd name="T91" fmla="*/ 56 h 210"/>
              <a:gd name="T92" fmla="*/ 57 w 226"/>
              <a:gd name="T93" fmla="*/ 56 h 210"/>
              <a:gd name="T94" fmla="*/ 16 w 226"/>
              <a:gd name="T95" fmla="*/ 56 h 210"/>
              <a:gd name="T96" fmla="*/ 16 w 226"/>
              <a:gd name="T97" fmla="*/ 56 h 210"/>
              <a:gd name="T98" fmla="*/ 13 w 226"/>
              <a:gd name="T99" fmla="*/ 55 h 210"/>
              <a:gd name="T100" fmla="*/ 213 w 226"/>
              <a:gd name="T101" fmla="*/ 55 h 210"/>
              <a:gd name="T102" fmla="*/ 213 w 226"/>
              <a:gd name="T103" fmla="*/ 55 h 210"/>
              <a:gd name="T104" fmla="*/ 210 w 226"/>
              <a:gd name="T105" fmla="*/ 56 h 210"/>
              <a:gd name="T106" fmla="*/ 139 w 226"/>
              <a:gd name="T107" fmla="*/ 56 h 210"/>
              <a:gd name="T108" fmla="*/ 139 w 226"/>
              <a:gd name="T109" fmla="*/ 56 h 210"/>
              <a:gd name="T110" fmla="*/ 137 w 226"/>
              <a:gd name="T111" fmla="*/ 52 h 210"/>
              <a:gd name="T112" fmla="*/ 170 w 226"/>
              <a:gd name="T113" fmla="*/ 11 h 210"/>
              <a:gd name="T114" fmla="*/ 170 w 226"/>
              <a:gd name="T115" fmla="*/ 11 h 210"/>
              <a:gd name="T116" fmla="*/ 178 w 226"/>
              <a:gd name="T117" fmla="*/ 11 h 210"/>
              <a:gd name="T118" fmla="*/ 212 w 226"/>
              <a:gd name="T119" fmla="*/ 52 h 210"/>
              <a:gd name="T120" fmla="*/ 212 w 226"/>
              <a:gd name="T121" fmla="*/ 52 h 210"/>
              <a:gd name="T122" fmla="*/ 213 w 226"/>
              <a:gd name="T123" fmla="*/ 5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6" h="210">
                <a:moveTo>
                  <a:pt x="218" y="46"/>
                </a:moveTo>
                <a:lnTo>
                  <a:pt x="184" y="6"/>
                </a:lnTo>
                <a:lnTo>
                  <a:pt x="184" y="6"/>
                </a:lnTo>
                <a:cubicBezTo>
                  <a:pt x="179" y="0"/>
                  <a:pt x="169" y="0"/>
                  <a:pt x="164" y="6"/>
                </a:cubicBezTo>
                <a:lnTo>
                  <a:pt x="130" y="46"/>
                </a:lnTo>
                <a:lnTo>
                  <a:pt x="130" y="46"/>
                </a:lnTo>
                <a:cubicBezTo>
                  <a:pt x="123" y="53"/>
                  <a:pt x="129" y="65"/>
                  <a:pt x="139" y="64"/>
                </a:cubicBezTo>
                <a:lnTo>
                  <a:pt x="170" y="64"/>
                </a:lnTo>
                <a:lnTo>
                  <a:pt x="170" y="93"/>
                </a:lnTo>
                <a:lnTo>
                  <a:pt x="114" y="138"/>
                </a:lnTo>
                <a:lnTo>
                  <a:pt x="56" y="93"/>
                </a:lnTo>
                <a:lnTo>
                  <a:pt x="56" y="64"/>
                </a:lnTo>
                <a:lnTo>
                  <a:pt x="57" y="64"/>
                </a:lnTo>
                <a:lnTo>
                  <a:pt x="87" y="64"/>
                </a:lnTo>
                <a:lnTo>
                  <a:pt x="87" y="64"/>
                </a:lnTo>
                <a:cubicBezTo>
                  <a:pt x="97" y="65"/>
                  <a:pt x="102" y="53"/>
                  <a:pt x="95" y="46"/>
                </a:cubicBezTo>
                <a:lnTo>
                  <a:pt x="62" y="6"/>
                </a:lnTo>
                <a:lnTo>
                  <a:pt x="62" y="6"/>
                </a:lnTo>
                <a:cubicBezTo>
                  <a:pt x="56" y="0"/>
                  <a:pt x="47" y="0"/>
                  <a:pt x="41" y="6"/>
                </a:cubicBezTo>
                <a:lnTo>
                  <a:pt x="7" y="46"/>
                </a:lnTo>
                <a:lnTo>
                  <a:pt x="7" y="46"/>
                </a:lnTo>
                <a:cubicBezTo>
                  <a:pt x="0" y="53"/>
                  <a:pt x="6" y="65"/>
                  <a:pt x="16" y="64"/>
                </a:cubicBezTo>
                <a:lnTo>
                  <a:pt x="47" y="64"/>
                </a:lnTo>
                <a:lnTo>
                  <a:pt x="47" y="97"/>
                </a:lnTo>
                <a:lnTo>
                  <a:pt x="110" y="146"/>
                </a:lnTo>
                <a:lnTo>
                  <a:pt x="110" y="203"/>
                </a:lnTo>
                <a:lnTo>
                  <a:pt x="110" y="203"/>
                </a:lnTo>
                <a:cubicBezTo>
                  <a:pt x="110" y="209"/>
                  <a:pt x="118" y="209"/>
                  <a:pt x="118" y="203"/>
                </a:cubicBezTo>
                <a:lnTo>
                  <a:pt x="118" y="146"/>
                </a:lnTo>
                <a:lnTo>
                  <a:pt x="178" y="97"/>
                </a:lnTo>
                <a:lnTo>
                  <a:pt x="178" y="64"/>
                </a:lnTo>
                <a:lnTo>
                  <a:pt x="180" y="64"/>
                </a:lnTo>
                <a:lnTo>
                  <a:pt x="210" y="64"/>
                </a:lnTo>
                <a:lnTo>
                  <a:pt x="210" y="64"/>
                </a:lnTo>
                <a:cubicBezTo>
                  <a:pt x="220" y="65"/>
                  <a:pt x="225" y="53"/>
                  <a:pt x="218" y="46"/>
                </a:cubicBezTo>
                <a:close/>
                <a:moveTo>
                  <a:pt x="13" y="55"/>
                </a:moveTo>
                <a:lnTo>
                  <a:pt x="13" y="55"/>
                </a:lnTo>
                <a:cubicBezTo>
                  <a:pt x="12" y="54"/>
                  <a:pt x="13" y="52"/>
                  <a:pt x="14" y="52"/>
                </a:cubicBezTo>
                <a:lnTo>
                  <a:pt x="47" y="11"/>
                </a:lnTo>
                <a:lnTo>
                  <a:pt x="47" y="11"/>
                </a:lnTo>
                <a:cubicBezTo>
                  <a:pt x="50" y="9"/>
                  <a:pt x="53" y="9"/>
                  <a:pt x="55" y="11"/>
                </a:cubicBezTo>
                <a:lnTo>
                  <a:pt x="89" y="52"/>
                </a:lnTo>
                <a:lnTo>
                  <a:pt x="89" y="52"/>
                </a:lnTo>
                <a:cubicBezTo>
                  <a:pt x="90" y="52"/>
                  <a:pt x="90" y="54"/>
                  <a:pt x="90" y="55"/>
                </a:cubicBezTo>
                <a:lnTo>
                  <a:pt x="90" y="55"/>
                </a:lnTo>
                <a:cubicBezTo>
                  <a:pt x="89" y="56"/>
                  <a:pt x="88" y="56"/>
                  <a:pt x="87" y="56"/>
                </a:cubicBezTo>
                <a:lnTo>
                  <a:pt x="57" y="56"/>
                </a:lnTo>
                <a:lnTo>
                  <a:pt x="16" y="56"/>
                </a:lnTo>
                <a:lnTo>
                  <a:pt x="16" y="56"/>
                </a:lnTo>
                <a:cubicBezTo>
                  <a:pt x="15" y="56"/>
                  <a:pt x="13" y="56"/>
                  <a:pt x="13" y="55"/>
                </a:cubicBezTo>
                <a:close/>
                <a:moveTo>
                  <a:pt x="213" y="55"/>
                </a:moveTo>
                <a:lnTo>
                  <a:pt x="213" y="55"/>
                </a:lnTo>
                <a:cubicBezTo>
                  <a:pt x="212" y="56"/>
                  <a:pt x="211" y="56"/>
                  <a:pt x="210" y="56"/>
                </a:cubicBezTo>
                <a:lnTo>
                  <a:pt x="139" y="56"/>
                </a:lnTo>
                <a:lnTo>
                  <a:pt x="139" y="56"/>
                </a:lnTo>
                <a:cubicBezTo>
                  <a:pt x="136" y="57"/>
                  <a:pt x="134" y="53"/>
                  <a:pt x="137" y="52"/>
                </a:cubicBezTo>
                <a:lnTo>
                  <a:pt x="170" y="11"/>
                </a:lnTo>
                <a:lnTo>
                  <a:pt x="170" y="11"/>
                </a:lnTo>
                <a:cubicBezTo>
                  <a:pt x="172" y="9"/>
                  <a:pt x="176" y="9"/>
                  <a:pt x="178" y="11"/>
                </a:cubicBezTo>
                <a:lnTo>
                  <a:pt x="212" y="52"/>
                </a:lnTo>
                <a:lnTo>
                  <a:pt x="212" y="52"/>
                </a:lnTo>
                <a:cubicBezTo>
                  <a:pt x="213" y="52"/>
                  <a:pt x="213" y="54"/>
                  <a:pt x="213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reeform 72"/>
          <p:cNvSpPr>
            <a:spLocks noChangeArrowheads="1"/>
          </p:cNvSpPr>
          <p:nvPr/>
        </p:nvSpPr>
        <p:spPr bwMode="auto">
          <a:xfrm>
            <a:off x="4509226" y="3904743"/>
            <a:ext cx="226266" cy="226265"/>
          </a:xfrm>
          <a:custGeom>
            <a:avLst/>
            <a:gdLst>
              <a:gd name="T0" fmla="*/ 13 w 172"/>
              <a:gd name="T1" fmla="*/ 109 h 172"/>
              <a:gd name="T2" fmla="*/ 13 w 172"/>
              <a:gd name="T3" fmla="*/ 109 h 172"/>
              <a:gd name="T4" fmla="*/ 9 w 172"/>
              <a:gd name="T5" fmla="*/ 99 h 172"/>
              <a:gd name="T6" fmla="*/ 2 w 172"/>
              <a:gd name="T7" fmla="*/ 21 h 172"/>
              <a:gd name="T8" fmla="*/ 2 w 172"/>
              <a:gd name="T9" fmla="*/ 21 h 172"/>
              <a:gd name="T10" fmla="*/ 21 w 172"/>
              <a:gd name="T11" fmla="*/ 2 h 172"/>
              <a:gd name="T12" fmla="*/ 99 w 172"/>
              <a:gd name="T13" fmla="*/ 8 h 172"/>
              <a:gd name="T14" fmla="*/ 99 w 172"/>
              <a:gd name="T15" fmla="*/ 8 h 172"/>
              <a:gd name="T16" fmla="*/ 109 w 172"/>
              <a:gd name="T17" fmla="*/ 13 h 172"/>
              <a:gd name="T18" fmla="*/ 109 w 172"/>
              <a:gd name="T19" fmla="*/ 13 h 172"/>
              <a:gd name="T20" fmla="*/ 108 w 172"/>
              <a:gd name="T21" fmla="*/ 33 h 172"/>
              <a:gd name="T22" fmla="*/ 81 w 172"/>
              <a:gd name="T23" fmla="*/ 60 h 172"/>
              <a:gd name="T24" fmla="*/ 157 w 172"/>
              <a:gd name="T25" fmla="*/ 136 h 172"/>
              <a:gd name="T26" fmla="*/ 157 w 172"/>
              <a:gd name="T27" fmla="*/ 136 h 172"/>
              <a:gd name="T28" fmla="*/ 136 w 172"/>
              <a:gd name="T29" fmla="*/ 157 h 172"/>
              <a:gd name="T30" fmla="*/ 60 w 172"/>
              <a:gd name="T31" fmla="*/ 81 h 172"/>
              <a:gd name="T32" fmla="*/ 33 w 172"/>
              <a:gd name="T33" fmla="*/ 108 h 172"/>
              <a:gd name="T34" fmla="*/ 33 w 172"/>
              <a:gd name="T35" fmla="*/ 108 h 172"/>
              <a:gd name="T36" fmla="*/ 13 w 172"/>
              <a:gd name="T37" fmla="*/ 109 h 172"/>
              <a:gd name="T38" fmla="*/ 103 w 172"/>
              <a:gd name="T39" fmla="*/ 19 h 172"/>
              <a:gd name="T40" fmla="*/ 103 w 172"/>
              <a:gd name="T41" fmla="*/ 19 h 172"/>
              <a:gd name="T42" fmla="*/ 98 w 172"/>
              <a:gd name="T43" fmla="*/ 17 h 172"/>
              <a:gd name="T44" fmla="*/ 20 w 172"/>
              <a:gd name="T45" fmla="*/ 10 h 172"/>
              <a:gd name="T46" fmla="*/ 20 w 172"/>
              <a:gd name="T47" fmla="*/ 10 h 172"/>
              <a:gd name="T48" fmla="*/ 10 w 172"/>
              <a:gd name="T49" fmla="*/ 20 h 172"/>
              <a:gd name="T50" fmla="*/ 17 w 172"/>
              <a:gd name="T51" fmla="*/ 98 h 172"/>
              <a:gd name="T52" fmla="*/ 17 w 172"/>
              <a:gd name="T53" fmla="*/ 98 h 172"/>
              <a:gd name="T54" fmla="*/ 19 w 172"/>
              <a:gd name="T55" fmla="*/ 103 h 172"/>
              <a:gd name="T56" fmla="*/ 19 w 172"/>
              <a:gd name="T57" fmla="*/ 103 h 172"/>
              <a:gd name="T58" fmla="*/ 27 w 172"/>
              <a:gd name="T59" fmla="*/ 102 h 172"/>
              <a:gd name="T60" fmla="*/ 60 w 172"/>
              <a:gd name="T61" fmla="*/ 69 h 172"/>
              <a:gd name="T62" fmla="*/ 142 w 172"/>
              <a:gd name="T63" fmla="*/ 151 h 172"/>
              <a:gd name="T64" fmla="*/ 142 w 172"/>
              <a:gd name="T65" fmla="*/ 151 h 172"/>
              <a:gd name="T66" fmla="*/ 151 w 172"/>
              <a:gd name="T67" fmla="*/ 142 h 172"/>
              <a:gd name="T68" fmla="*/ 69 w 172"/>
              <a:gd name="T69" fmla="*/ 60 h 172"/>
              <a:gd name="T70" fmla="*/ 102 w 172"/>
              <a:gd name="T71" fmla="*/ 27 h 172"/>
              <a:gd name="T72" fmla="*/ 102 w 172"/>
              <a:gd name="T73" fmla="*/ 27 h 172"/>
              <a:gd name="T74" fmla="*/ 103 w 172"/>
              <a:gd name="T75" fmla="*/ 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2" h="172">
                <a:moveTo>
                  <a:pt x="13" y="109"/>
                </a:moveTo>
                <a:lnTo>
                  <a:pt x="13" y="109"/>
                </a:lnTo>
                <a:cubicBezTo>
                  <a:pt x="10" y="106"/>
                  <a:pt x="9" y="103"/>
                  <a:pt x="9" y="99"/>
                </a:cubicBezTo>
                <a:lnTo>
                  <a:pt x="2" y="21"/>
                </a:lnTo>
                <a:lnTo>
                  <a:pt x="2" y="21"/>
                </a:lnTo>
                <a:cubicBezTo>
                  <a:pt x="0" y="10"/>
                  <a:pt x="10" y="0"/>
                  <a:pt x="21" y="2"/>
                </a:cubicBezTo>
                <a:lnTo>
                  <a:pt x="99" y="8"/>
                </a:lnTo>
                <a:lnTo>
                  <a:pt x="99" y="8"/>
                </a:lnTo>
                <a:cubicBezTo>
                  <a:pt x="103" y="9"/>
                  <a:pt x="106" y="10"/>
                  <a:pt x="109" y="13"/>
                </a:cubicBezTo>
                <a:lnTo>
                  <a:pt x="109" y="13"/>
                </a:lnTo>
                <a:cubicBezTo>
                  <a:pt x="115" y="19"/>
                  <a:pt x="114" y="28"/>
                  <a:pt x="108" y="33"/>
                </a:cubicBezTo>
                <a:lnTo>
                  <a:pt x="81" y="60"/>
                </a:lnTo>
                <a:lnTo>
                  <a:pt x="157" y="136"/>
                </a:lnTo>
                <a:lnTo>
                  <a:pt x="157" y="136"/>
                </a:lnTo>
                <a:cubicBezTo>
                  <a:pt x="171" y="150"/>
                  <a:pt x="150" y="171"/>
                  <a:pt x="136" y="157"/>
                </a:cubicBezTo>
                <a:lnTo>
                  <a:pt x="60" y="81"/>
                </a:lnTo>
                <a:lnTo>
                  <a:pt x="33" y="108"/>
                </a:lnTo>
                <a:lnTo>
                  <a:pt x="33" y="108"/>
                </a:lnTo>
                <a:cubicBezTo>
                  <a:pt x="28" y="114"/>
                  <a:pt x="19" y="115"/>
                  <a:pt x="13" y="109"/>
                </a:cubicBezTo>
                <a:close/>
                <a:moveTo>
                  <a:pt x="103" y="19"/>
                </a:moveTo>
                <a:lnTo>
                  <a:pt x="103" y="19"/>
                </a:lnTo>
                <a:cubicBezTo>
                  <a:pt x="102" y="18"/>
                  <a:pt x="100" y="17"/>
                  <a:pt x="98" y="17"/>
                </a:cubicBezTo>
                <a:lnTo>
                  <a:pt x="20" y="10"/>
                </a:lnTo>
                <a:lnTo>
                  <a:pt x="20" y="10"/>
                </a:lnTo>
                <a:cubicBezTo>
                  <a:pt x="14" y="9"/>
                  <a:pt x="9" y="14"/>
                  <a:pt x="10" y="20"/>
                </a:cubicBezTo>
                <a:lnTo>
                  <a:pt x="17" y="98"/>
                </a:lnTo>
                <a:lnTo>
                  <a:pt x="17" y="98"/>
                </a:lnTo>
                <a:cubicBezTo>
                  <a:pt x="17" y="100"/>
                  <a:pt x="18" y="102"/>
                  <a:pt x="19" y="103"/>
                </a:cubicBezTo>
                <a:lnTo>
                  <a:pt x="19" y="103"/>
                </a:lnTo>
                <a:cubicBezTo>
                  <a:pt x="20" y="105"/>
                  <a:pt x="24" y="106"/>
                  <a:pt x="27" y="102"/>
                </a:cubicBezTo>
                <a:lnTo>
                  <a:pt x="60" y="69"/>
                </a:lnTo>
                <a:lnTo>
                  <a:pt x="142" y="151"/>
                </a:lnTo>
                <a:lnTo>
                  <a:pt x="142" y="151"/>
                </a:lnTo>
                <a:cubicBezTo>
                  <a:pt x="148" y="157"/>
                  <a:pt x="157" y="148"/>
                  <a:pt x="151" y="142"/>
                </a:cubicBezTo>
                <a:lnTo>
                  <a:pt x="69" y="60"/>
                </a:lnTo>
                <a:lnTo>
                  <a:pt x="102" y="27"/>
                </a:lnTo>
                <a:lnTo>
                  <a:pt x="102" y="27"/>
                </a:lnTo>
                <a:cubicBezTo>
                  <a:pt x="106" y="24"/>
                  <a:pt x="105" y="20"/>
                  <a:pt x="1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reeform 73"/>
          <p:cNvSpPr>
            <a:spLocks noChangeArrowheads="1"/>
          </p:cNvSpPr>
          <p:nvPr/>
        </p:nvSpPr>
        <p:spPr bwMode="auto">
          <a:xfrm>
            <a:off x="3905846" y="3904743"/>
            <a:ext cx="226266" cy="226265"/>
          </a:xfrm>
          <a:custGeom>
            <a:avLst/>
            <a:gdLst>
              <a:gd name="T0" fmla="*/ 61 w 170"/>
              <a:gd name="T1" fmla="*/ 13 h 172"/>
              <a:gd name="T2" fmla="*/ 61 w 170"/>
              <a:gd name="T3" fmla="*/ 13 h 172"/>
              <a:gd name="T4" fmla="*/ 71 w 170"/>
              <a:gd name="T5" fmla="*/ 8 h 172"/>
              <a:gd name="T6" fmla="*/ 149 w 170"/>
              <a:gd name="T7" fmla="*/ 2 h 172"/>
              <a:gd name="T8" fmla="*/ 149 w 170"/>
              <a:gd name="T9" fmla="*/ 2 h 172"/>
              <a:gd name="T10" fmla="*/ 168 w 170"/>
              <a:gd name="T11" fmla="*/ 21 h 172"/>
              <a:gd name="T12" fmla="*/ 161 w 170"/>
              <a:gd name="T13" fmla="*/ 99 h 172"/>
              <a:gd name="T14" fmla="*/ 161 w 170"/>
              <a:gd name="T15" fmla="*/ 99 h 172"/>
              <a:gd name="T16" fmla="*/ 156 w 170"/>
              <a:gd name="T17" fmla="*/ 109 h 172"/>
              <a:gd name="T18" fmla="*/ 156 w 170"/>
              <a:gd name="T19" fmla="*/ 109 h 172"/>
              <a:gd name="T20" fmla="*/ 136 w 170"/>
              <a:gd name="T21" fmla="*/ 108 h 172"/>
              <a:gd name="T22" fmla="*/ 109 w 170"/>
              <a:gd name="T23" fmla="*/ 81 h 172"/>
              <a:gd name="T24" fmla="*/ 34 w 170"/>
              <a:gd name="T25" fmla="*/ 157 h 172"/>
              <a:gd name="T26" fmla="*/ 34 w 170"/>
              <a:gd name="T27" fmla="*/ 157 h 172"/>
              <a:gd name="T28" fmla="*/ 13 w 170"/>
              <a:gd name="T29" fmla="*/ 136 h 172"/>
              <a:gd name="T30" fmla="*/ 90 w 170"/>
              <a:gd name="T31" fmla="*/ 60 h 172"/>
              <a:gd name="T32" fmla="*/ 62 w 170"/>
              <a:gd name="T33" fmla="*/ 33 h 172"/>
              <a:gd name="T34" fmla="*/ 62 w 170"/>
              <a:gd name="T35" fmla="*/ 33 h 172"/>
              <a:gd name="T36" fmla="*/ 61 w 170"/>
              <a:gd name="T37" fmla="*/ 13 h 172"/>
              <a:gd name="T38" fmla="*/ 151 w 170"/>
              <a:gd name="T39" fmla="*/ 103 h 172"/>
              <a:gd name="T40" fmla="*/ 151 w 170"/>
              <a:gd name="T41" fmla="*/ 103 h 172"/>
              <a:gd name="T42" fmla="*/ 153 w 170"/>
              <a:gd name="T43" fmla="*/ 98 h 172"/>
              <a:gd name="T44" fmla="*/ 159 w 170"/>
              <a:gd name="T45" fmla="*/ 20 h 172"/>
              <a:gd name="T46" fmla="*/ 159 w 170"/>
              <a:gd name="T47" fmla="*/ 20 h 172"/>
              <a:gd name="T48" fmla="*/ 149 w 170"/>
              <a:gd name="T49" fmla="*/ 10 h 172"/>
              <a:gd name="T50" fmla="*/ 72 w 170"/>
              <a:gd name="T51" fmla="*/ 17 h 172"/>
              <a:gd name="T52" fmla="*/ 72 w 170"/>
              <a:gd name="T53" fmla="*/ 17 h 172"/>
              <a:gd name="T54" fmla="*/ 67 w 170"/>
              <a:gd name="T55" fmla="*/ 19 h 172"/>
              <a:gd name="T56" fmla="*/ 67 w 170"/>
              <a:gd name="T57" fmla="*/ 19 h 172"/>
              <a:gd name="T58" fmla="*/ 68 w 170"/>
              <a:gd name="T59" fmla="*/ 27 h 172"/>
              <a:gd name="T60" fmla="*/ 100 w 170"/>
              <a:gd name="T61" fmla="*/ 60 h 172"/>
              <a:gd name="T62" fmla="*/ 19 w 170"/>
              <a:gd name="T63" fmla="*/ 142 h 172"/>
              <a:gd name="T64" fmla="*/ 19 w 170"/>
              <a:gd name="T65" fmla="*/ 142 h 172"/>
              <a:gd name="T66" fmla="*/ 28 w 170"/>
              <a:gd name="T67" fmla="*/ 151 h 172"/>
              <a:gd name="T68" fmla="*/ 109 w 170"/>
              <a:gd name="T69" fmla="*/ 69 h 172"/>
              <a:gd name="T70" fmla="*/ 142 w 170"/>
              <a:gd name="T71" fmla="*/ 102 h 172"/>
              <a:gd name="T72" fmla="*/ 142 w 170"/>
              <a:gd name="T73" fmla="*/ 102 h 172"/>
              <a:gd name="T74" fmla="*/ 151 w 170"/>
              <a:gd name="T75" fmla="*/ 10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0" h="172">
                <a:moveTo>
                  <a:pt x="61" y="13"/>
                </a:moveTo>
                <a:lnTo>
                  <a:pt x="61" y="13"/>
                </a:lnTo>
                <a:cubicBezTo>
                  <a:pt x="64" y="10"/>
                  <a:pt x="68" y="9"/>
                  <a:pt x="71" y="8"/>
                </a:cubicBezTo>
                <a:lnTo>
                  <a:pt x="149" y="2"/>
                </a:lnTo>
                <a:lnTo>
                  <a:pt x="149" y="2"/>
                </a:lnTo>
                <a:cubicBezTo>
                  <a:pt x="160" y="0"/>
                  <a:pt x="169" y="10"/>
                  <a:pt x="168" y="21"/>
                </a:cubicBezTo>
                <a:lnTo>
                  <a:pt x="161" y="99"/>
                </a:lnTo>
                <a:lnTo>
                  <a:pt x="161" y="99"/>
                </a:lnTo>
                <a:cubicBezTo>
                  <a:pt x="161" y="103"/>
                  <a:pt x="159" y="106"/>
                  <a:pt x="156" y="109"/>
                </a:cubicBezTo>
                <a:lnTo>
                  <a:pt x="156" y="109"/>
                </a:lnTo>
                <a:cubicBezTo>
                  <a:pt x="151" y="115"/>
                  <a:pt x="141" y="114"/>
                  <a:pt x="136" y="108"/>
                </a:cubicBezTo>
                <a:lnTo>
                  <a:pt x="109" y="81"/>
                </a:lnTo>
                <a:lnTo>
                  <a:pt x="34" y="157"/>
                </a:lnTo>
                <a:lnTo>
                  <a:pt x="34" y="157"/>
                </a:lnTo>
                <a:cubicBezTo>
                  <a:pt x="20" y="171"/>
                  <a:pt x="0" y="150"/>
                  <a:pt x="13" y="136"/>
                </a:cubicBezTo>
                <a:lnTo>
                  <a:pt x="90" y="60"/>
                </a:lnTo>
                <a:lnTo>
                  <a:pt x="62" y="33"/>
                </a:lnTo>
                <a:lnTo>
                  <a:pt x="62" y="33"/>
                </a:lnTo>
                <a:cubicBezTo>
                  <a:pt x="56" y="28"/>
                  <a:pt x="56" y="19"/>
                  <a:pt x="61" y="13"/>
                </a:cubicBezTo>
                <a:close/>
                <a:moveTo>
                  <a:pt x="151" y="103"/>
                </a:moveTo>
                <a:lnTo>
                  <a:pt x="151" y="103"/>
                </a:lnTo>
                <a:cubicBezTo>
                  <a:pt x="152" y="102"/>
                  <a:pt x="152" y="100"/>
                  <a:pt x="153" y="98"/>
                </a:cubicBezTo>
                <a:lnTo>
                  <a:pt x="159" y="20"/>
                </a:lnTo>
                <a:lnTo>
                  <a:pt x="159" y="20"/>
                </a:lnTo>
                <a:cubicBezTo>
                  <a:pt x="160" y="14"/>
                  <a:pt x="155" y="9"/>
                  <a:pt x="149" y="10"/>
                </a:cubicBezTo>
                <a:lnTo>
                  <a:pt x="72" y="17"/>
                </a:lnTo>
                <a:lnTo>
                  <a:pt x="72" y="17"/>
                </a:lnTo>
                <a:cubicBezTo>
                  <a:pt x="70" y="17"/>
                  <a:pt x="68" y="18"/>
                  <a:pt x="67" y="19"/>
                </a:cubicBezTo>
                <a:lnTo>
                  <a:pt x="67" y="19"/>
                </a:lnTo>
                <a:cubicBezTo>
                  <a:pt x="65" y="20"/>
                  <a:pt x="65" y="24"/>
                  <a:pt x="68" y="27"/>
                </a:cubicBezTo>
                <a:lnTo>
                  <a:pt x="100" y="60"/>
                </a:lnTo>
                <a:lnTo>
                  <a:pt x="19" y="142"/>
                </a:lnTo>
                <a:lnTo>
                  <a:pt x="19" y="142"/>
                </a:lnTo>
                <a:cubicBezTo>
                  <a:pt x="13" y="148"/>
                  <a:pt x="22" y="157"/>
                  <a:pt x="28" y="151"/>
                </a:cubicBezTo>
                <a:lnTo>
                  <a:pt x="109" y="69"/>
                </a:lnTo>
                <a:lnTo>
                  <a:pt x="142" y="102"/>
                </a:lnTo>
                <a:lnTo>
                  <a:pt x="142" y="102"/>
                </a:lnTo>
                <a:cubicBezTo>
                  <a:pt x="146" y="106"/>
                  <a:pt x="149" y="105"/>
                  <a:pt x="151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74"/>
          <p:cNvSpPr>
            <a:spLocks noChangeArrowheads="1"/>
          </p:cNvSpPr>
          <p:nvPr/>
        </p:nvSpPr>
        <p:spPr bwMode="auto">
          <a:xfrm>
            <a:off x="3319870" y="3893140"/>
            <a:ext cx="226269" cy="226265"/>
          </a:xfrm>
          <a:custGeom>
            <a:avLst/>
            <a:gdLst>
              <a:gd name="T0" fmla="*/ 108 w 171"/>
              <a:gd name="T1" fmla="*/ 158 h 171"/>
              <a:gd name="T2" fmla="*/ 108 w 171"/>
              <a:gd name="T3" fmla="*/ 158 h 171"/>
              <a:gd name="T4" fmla="*/ 98 w 171"/>
              <a:gd name="T5" fmla="*/ 162 h 171"/>
              <a:gd name="T6" fmla="*/ 20 w 171"/>
              <a:gd name="T7" fmla="*/ 169 h 171"/>
              <a:gd name="T8" fmla="*/ 20 w 171"/>
              <a:gd name="T9" fmla="*/ 169 h 171"/>
              <a:gd name="T10" fmla="*/ 1 w 171"/>
              <a:gd name="T11" fmla="*/ 150 h 171"/>
              <a:gd name="T12" fmla="*/ 8 w 171"/>
              <a:gd name="T13" fmla="*/ 72 h 171"/>
              <a:gd name="T14" fmla="*/ 8 w 171"/>
              <a:gd name="T15" fmla="*/ 72 h 171"/>
              <a:gd name="T16" fmla="*/ 12 w 171"/>
              <a:gd name="T17" fmla="*/ 61 h 171"/>
              <a:gd name="T18" fmla="*/ 12 w 171"/>
              <a:gd name="T19" fmla="*/ 61 h 171"/>
              <a:gd name="T20" fmla="*/ 32 w 171"/>
              <a:gd name="T21" fmla="*/ 63 h 171"/>
              <a:gd name="T22" fmla="*/ 59 w 171"/>
              <a:gd name="T23" fmla="*/ 90 h 171"/>
              <a:gd name="T24" fmla="*/ 136 w 171"/>
              <a:gd name="T25" fmla="*/ 14 h 171"/>
              <a:gd name="T26" fmla="*/ 136 w 171"/>
              <a:gd name="T27" fmla="*/ 14 h 171"/>
              <a:gd name="T28" fmla="*/ 156 w 171"/>
              <a:gd name="T29" fmla="*/ 34 h 171"/>
              <a:gd name="T30" fmla="*/ 80 w 171"/>
              <a:gd name="T31" fmla="*/ 111 h 171"/>
              <a:gd name="T32" fmla="*/ 107 w 171"/>
              <a:gd name="T33" fmla="*/ 137 h 171"/>
              <a:gd name="T34" fmla="*/ 107 w 171"/>
              <a:gd name="T35" fmla="*/ 137 h 171"/>
              <a:gd name="T36" fmla="*/ 108 w 171"/>
              <a:gd name="T37" fmla="*/ 158 h 171"/>
              <a:gd name="T38" fmla="*/ 18 w 171"/>
              <a:gd name="T39" fmla="*/ 67 h 171"/>
              <a:gd name="T40" fmla="*/ 18 w 171"/>
              <a:gd name="T41" fmla="*/ 67 h 171"/>
              <a:gd name="T42" fmla="*/ 16 w 171"/>
              <a:gd name="T43" fmla="*/ 72 h 171"/>
              <a:gd name="T44" fmla="*/ 9 w 171"/>
              <a:gd name="T45" fmla="*/ 151 h 171"/>
              <a:gd name="T46" fmla="*/ 9 w 171"/>
              <a:gd name="T47" fmla="*/ 151 h 171"/>
              <a:gd name="T48" fmla="*/ 19 w 171"/>
              <a:gd name="T49" fmla="*/ 161 h 171"/>
              <a:gd name="T50" fmla="*/ 97 w 171"/>
              <a:gd name="T51" fmla="*/ 154 h 171"/>
              <a:gd name="T52" fmla="*/ 97 w 171"/>
              <a:gd name="T53" fmla="*/ 154 h 171"/>
              <a:gd name="T54" fmla="*/ 103 w 171"/>
              <a:gd name="T55" fmla="*/ 152 h 171"/>
              <a:gd name="T56" fmla="*/ 103 w 171"/>
              <a:gd name="T57" fmla="*/ 152 h 171"/>
              <a:gd name="T58" fmla="*/ 101 w 171"/>
              <a:gd name="T59" fmla="*/ 143 h 171"/>
              <a:gd name="T60" fmla="*/ 68 w 171"/>
              <a:gd name="T61" fmla="*/ 111 h 171"/>
              <a:gd name="T62" fmla="*/ 150 w 171"/>
              <a:gd name="T63" fmla="*/ 28 h 171"/>
              <a:gd name="T64" fmla="*/ 150 w 171"/>
              <a:gd name="T65" fmla="*/ 28 h 171"/>
              <a:gd name="T66" fmla="*/ 141 w 171"/>
              <a:gd name="T67" fmla="*/ 20 h 171"/>
              <a:gd name="T68" fmla="*/ 59 w 171"/>
              <a:gd name="T69" fmla="*/ 102 h 171"/>
              <a:gd name="T70" fmla="*/ 27 w 171"/>
              <a:gd name="T71" fmla="*/ 69 h 171"/>
              <a:gd name="T72" fmla="*/ 27 w 171"/>
              <a:gd name="T73" fmla="*/ 69 h 171"/>
              <a:gd name="T74" fmla="*/ 18 w 171"/>
              <a:gd name="T75" fmla="*/ 67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1" h="171">
                <a:moveTo>
                  <a:pt x="108" y="158"/>
                </a:moveTo>
                <a:lnTo>
                  <a:pt x="108" y="158"/>
                </a:lnTo>
                <a:cubicBezTo>
                  <a:pt x="106" y="160"/>
                  <a:pt x="102" y="162"/>
                  <a:pt x="98" y="162"/>
                </a:cubicBezTo>
                <a:lnTo>
                  <a:pt x="20" y="169"/>
                </a:lnTo>
                <a:lnTo>
                  <a:pt x="20" y="169"/>
                </a:lnTo>
                <a:cubicBezTo>
                  <a:pt x="9" y="170"/>
                  <a:pt x="0" y="161"/>
                  <a:pt x="1" y="150"/>
                </a:cubicBezTo>
                <a:lnTo>
                  <a:pt x="8" y="72"/>
                </a:lnTo>
                <a:lnTo>
                  <a:pt x="8" y="72"/>
                </a:lnTo>
                <a:cubicBezTo>
                  <a:pt x="8" y="68"/>
                  <a:pt x="10" y="64"/>
                  <a:pt x="12" y="61"/>
                </a:cubicBezTo>
                <a:lnTo>
                  <a:pt x="12" y="61"/>
                </a:lnTo>
                <a:cubicBezTo>
                  <a:pt x="18" y="56"/>
                  <a:pt x="27" y="56"/>
                  <a:pt x="32" y="63"/>
                </a:cubicBezTo>
                <a:lnTo>
                  <a:pt x="59" y="90"/>
                </a:lnTo>
                <a:lnTo>
                  <a:pt x="136" y="14"/>
                </a:lnTo>
                <a:lnTo>
                  <a:pt x="136" y="14"/>
                </a:lnTo>
                <a:cubicBezTo>
                  <a:pt x="149" y="0"/>
                  <a:pt x="170" y="21"/>
                  <a:pt x="156" y="34"/>
                </a:cubicBezTo>
                <a:lnTo>
                  <a:pt x="80" y="111"/>
                </a:lnTo>
                <a:lnTo>
                  <a:pt x="107" y="137"/>
                </a:lnTo>
                <a:lnTo>
                  <a:pt x="107" y="137"/>
                </a:lnTo>
                <a:cubicBezTo>
                  <a:pt x="113" y="143"/>
                  <a:pt x="114" y="152"/>
                  <a:pt x="108" y="158"/>
                </a:cubicBezTo>
                <a:close/>
                <a:moveTo>
                  <a:pt x="18" y="67"/>
                </a:moveTo>
                <a:lnTo>
                  <a:pt x="18" y="67"/>
                </a:lnTo>
                <a:cubicBezTo>
                  <a:pt x="17" y="69"/>
                  <a:pt x="16" y="70"/>
                  <a:pt x="16" y="72"/>
                </a:cubicBezTo>
                <a:lnTo>
                  <a:pt x="9" y="151"/>
                </a:lnTo>
                <a:lnTo>
                  <a:pt x="9" y="151"/>
                </a:lnTo>
                <a:cubicBezTo>
                  <a:pt x="9" y="156"/>
                  <a:pt x="14" y="161"/>
                  <a:pt x="19" y="161"/>
                </a:cubicBezTo>
                <a:lnTo>
                  <a:pt x="97" y="154"/>
                </a:lnTo>
                <a:lnTo>
                  <a:pt x="97" y="154"/>
                </a:lnTo>
                <a:cubicBezTo>
                  <a:pt x="99" y="154"/>
                  <a:pt x="101" y="153"/>
                  <a:pt x="103" y="152"/>
                </a:cubicBezTo>
                <a:lnTo>
                  <a:pt x="103" y="152"/>
                </a:lnTo>
                <a:cubicBezTo>
                  <a:pt x="104" y="150"/>
                  <a:pt x="105" y="147"/>
                  <a:pt x="101" y="143"/>
                </a:cubicBezTo>
                <a:lnTo>
                  <a:pt x="68" y="111"/>
                </a:lnTo>
                <a:lnTo>
                  <a:pt x="150" y="28"/>
                </a:lnTo>
                <a:lnTo>
                  <a:pt x="150" y="28"/>
                </a:lnTo>
                <a:cubicBezTo>
                  <a:pt x="156" y="23"/>
                  <a:pt x="147" y="14"/>
                  <a:pt x="141" y="20"/>
                </a:cubicBezTo>
                <a:lnTo>
                  <a:pt x="59" y="102"/>
                </a:lnTo>
                <a:lnTo>
                  <a:pt x="27" y="69"/>
                </a:lnTo>
                <a:lnTo>
                  <a:pt x="27" y="69"/>
                </a:lnTo>
                <a:cubicBezTo>
                  <a:pt x="23" y="65"/>
                  <a:pt x="20" y="66"/>
                  <a:pt x="18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reeform 9"/>
          <p:cNvSpPr>
            <a:spLocks noChangeArrowheads="1"/>
          </p:cNvSpPr>
          <p:nvPr/>
        </p:nvSpPr>
        <p:spPr bwMode="auto">
          <a:xfrm>
            <a:off x="6835718" y="5020121"/>
            <a:ext cx="261080" cy="319093"/>
          </a:xfrm>
          <a:custGeom>
            <a:avLst/>
            <a:gdLst>
              <a:gd name="T0" fmla="*/ 102 w 200"/>
              <a:gd name="T1" fmla="*/ 217 h 241"/>
              <a:gd name="T2" fmla="*/ 102 w 200"/>
              <a:gd name="T3" fmla="*/ 217 h 241"/>
              <a:gd name="T4" fmla="*/ 12 w 200"/>
              <a:gd name="T5" fmla="*/ 106 h 241"/>
              <a:gd name="T6" fmla="*/ 12 w 200"/>
              <a:gd name="T7" fmla="*/ 106 h 241"/>
              <a:gd name="T8" fmla="*/ 30 w 200"/>
              <a:gd name="T9" fmla="*/ 94 h 241"/>
              <a:gd name="T10" fmla="*/ 30 w 200"/>
              <a:gd name="T11" fmla="*/ 94 h 241"/>
              <a:gd name="T12" fmla="*/ 40 w 200"/>
              <a:gd name="T13" fmla="*/ 112 h 241"/>
              <a:gd name="T14" fmla="*/ 40 w 200"/>
              <a:gd name="T15" fmla="*/ 112 h 241"/>
              <a:gd name="T16" fmla="*/ 140 w 200"/>
              <a:gd name="T17" fmla="*/ 175 h 241"/>
              <a:gd name="T18" fmla="*/ 140 w 200"/>
              <a:gd name="T19" fmla="*/ 175 h 241"/>
              <a:gd name="T20" fmla="*/ 106 w 200"/>
              <a:gd name="T21" fmla="*/ 62 h 241"/>
              <a:gd name="T22" fmla="*/ 106 w 200"/>
              <a:gd name="T23" fmla="*/ 83 h 241"/>
              <a:gd name="T24" fmla="*/ 106 w 200"/>
              <a:gd name="T25" fmla="*/ 83 h 241"/>
              <a:gd name="T26" fmla="*/ 96 w 200"/>
              <a:gd name="T27" fmla="*/ 95 h 241"/>
              <a:gd name="T28" fmla="*/ 96 w 200"/>
              <a:gd name="T29" fmla="*/ 95 h 241"/>
              <a:gd name="T30" fmla="*/ 88 w 200"/>
              <a:gd name="T31" fmla="*/ 92 h 241"/>
              <a:gd name="T32" fmla="*/ 48 w 200"/>
              <a:gd name="T33" fmla="*/ 58 h 241"/>
              <a:gd name="T34" fmla="*/ 48 w 200"/>
              <a:gd name="T35" fmla="*/ 58 h 241"/>
              <a:gd name="T36" fmla="*/ 48 w 200"/>
              <a:gd name="T37" fmla="*/ 37 h 241"/>
              <a:gd name="T38" fmla="*/ 88 w 200"/>
              <a:gd name="T39" fmla="*/ 3 h 241"/>
              <a:gd name="T40" fmla="*/ 88 w 200"/>
              <a:gd name="T41" fmla="*/ 3 h 241"/>
              <a:gd name="T42" fmla="*/ 96 w 200"/>
              <a:gd name="T43" fmla="*/ 0 h 241"/>
              <a:gd name="T44" fmla="*/ 96 w 200"/>
              <a:gd name="T45" fmla="*/ 0 h 241"/>
              <a:gd name="T46" fmla="*/ 106 w 200"/>
              <a:gd name="T47" fmla="*/ 12 h 241"/>
              <a:gd name="T48" fmla="*/ 106 w 200"/>
              <a:gd name="T49" fmla="*/ 33 h 241"/>
              <a:gd name="T50" fmla="*/ 106 w 200"/>
              <a:gd name="T51" fmla="*/ 33 h 241"/>
              <a:gd name="T52" fmla="*/ 194 w 200"/>
              <a:gd name="T53" fmla="*/ 127 h 241"/>
              <a:gd name="T54" fmla="*/ 194 w 200"/>
              <a:gd name="T55" fmla="*/ 127 h 241"/>
              <a:gd name="T56" fmla="*/ 102 w 200"/>
              <a:gd name="T57" fmla="*/ 217 h 241"/>
              <a:gd name="T58" fmla="*/ 26 w 200"/>
              <a:gd name="T59" fmla="*/ 102 h 241"/>
              <a:gd name="T60" fmla="*/ 26 w 200"/>
              <a:gd name="T61" fmla="*/ 102 h 241"/>
              <a:gd name="T62" fmla="*/ 20 w 200"/>
              <a:gd name="T63" fmla="*/ 107 h 241"/>
              <a:gd name="T64" fmla="*/ 20 w 200"/>
              <a:gd name="T65" fmla="*/ 107 h 241"/>
              <a:gd name="T66" fmla="*/ 155 w 200"/>
              <a:gd name="T67" fmla="*/ 190 h 241"/>
              <a:gd name="T68" fmla="*/ 155 w 200"/>
              <a:gd name="T69" fmla="*/ 190 h 241"/>
              <a:gd name="T70" fmla="*/ 181 w 200"/>
              <a:gd name="T71" fmla="*/ 97 h 241"/>
              <a:gd name="T72" fmla="*/ 181 w 200"/>
              <a:gd name="T73" fmla="*/ 97 h 241"/>
              <a:gd name="T74" fmla="*/ 102 w 200"/>
              <a:gd name="T75" fmla="*/ 41 h 241"/>
              <a:gd name="T76" fmla="*/ 98 w 200"/>
              <a:gd name="T77" fmla="*/ 41 h 241"/>
              <a:gd name="T78" fmla="*/ 98 w 200"/>
              <a:gd name="T79" fmla="*/ 12 h 241"/>
              <a:gd name="T80" fmla="*/ 98 w 200"/>
              <a:gd name="T81" fmla="*/ 12 h 241"/>
              <a:gd name="T82" fmla="*/ 96 w 200"/>
              <a:gd name="T83" fmla="*/ 9 h 241"/>
              <a:gd name="T84" fmla="*/ 96 w 200"/>
              <a:gd name="T85" fmla="*/ 9 h 241"/>
              <a:gd name="T86" fmla="*/ 93 w 200"/>
              <a:gd name="T87" fmla="*/ 10 h 241"/>
              <a:gd name="T88" fmla="*/ 53 w 200"/>
              <a:gd name="T89" fmla="*/ 44 h 241"/>
              <a:gd name="T90" fmla="*/ 53 w 200"/>
              <a:gd name="T91" fmla="*/ 44 h 241"/>
              <a:gd name="T92" fmla="*/ 53 w 200"/>
              <a:gd name="T93" fmla="*/ 51 h 241"/>
              <a:gd name="T94" fmla="*/ 93 w 200"/>
              <a:gd name="T95" fmla="*/ 85 h 241"/>
              <a:gd name="T96" fmla="*/ 93 w 200"/>
              <a:gd name="T97" fmla="*/ 85 h 241"/>
              <a:gd name="T98" fmla="*/ 96 w 200"/>
              <a:gd name="T99" fmla="*/ 86 h 241"/>
              <a:gd name="T100" fmla="*/ 96 w 200"/>
              <a:gd name="T101" fmla="*/ 86 h 241"/>
              <a:gd name="T102" fmla="*/ 98 w 200"/>
              <a:gd name="T103" fmla="*/ 83 h 241"/>
              <a:gd name="T104" fmla="*/ 98 w 200"/>
              <a:gd name="T105" fmla="*/ 54 h 241"/>
              <a:gd name="T106" fmla="*/ 102 w 200"/>
              <a:gd name="T107" fmla="*/ 54 h 241"/>
              <a:gd name="T108" fmla="*/ 102 w 200"/>
              <a:gd name="T109" fmla="*/ 54 h 241"/>
              <a:gd name="T110" fmla="*/ 147 w 200"/>
              <a:gd name="T111" fmla="*/ 181 h 241"/>
              <a:gd name="T112" fmla="*/ 147 w 200"/>
              <a:gd name="T113" fmla="*/ 181 h 241"/>
              <a:gd name="T114" fmla="*/ 33 w 200"/>
              <a:gd name="T115" fmla="*/ 110 h 241"/>
              <a:gd name="T116" fmla="*/ 33 w 200"/>
              <a:gd name="T117" fmla="*/ 110 h 241"/>
              <a:gd name="T118" fmla="*/ 28 w 200"/>
              <a:gd name="T119" fmla="*/ 102 h 241"/>
              <a:gd name="T120" fmla="*/ 28 w 200"/>
              <a:gd name="T121" fmla="*/ 102 h 241"/>
              <a:gd name="T122" fmla="*/ 26 w 200"/>
              <a:gd name="T123" fmla="*/ 102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" h="241">
                <a:moveTo>
                  <a:pt x="102" y="217"/>
                </a:moveTo>
                <a:lnTo>
                  <a:pt x="102" y="217"/>
                </a:lnTo>
                <a:cubicBezTo>
                  <a:pt x="43" y="217"/>
                  <a:pt x="0" y="163"/>
                  <a:pt x="12" y="106"/>
                </a:cubicBezTo>
                <a:lnTo>
                  <a:pt x="12" y="106"/>
                </a:lnTo>
                <a:cubicBezTo>
                  <a:pt x="14" y="98"/>
                  <a:pt x="22" y="93"/>
                  <a:pt x="30" y="94"/>
                </a:cubicBezTo>
                <a:lnTo>
                  <a:pt x="30" y="94"/>
                </a:lnTo>
                <a:cubicBezTo>
                  <a:pt x="37" y="96"/>
                  <a:pt x="43" y="104"/>
                  <a:pt x="40" y="112"/>
                </a:cubicBezTo>
                <a:lnTo>
                  <a:pt x="40" y="112"/>
                </a:lnTo>
                <a:cubicBezTo>
                  <a:pt x="28" y="169"/>
                  <a:pt x="93" y="211"/>
                  <a:pt x="140" y="175"/>
                </a:cubicBezTo>
                <a:lnTo>
                  <a:pt x="140" y="175"/>
                </a:lnTo>
                <a:cubicBezTo>
                  <a:pt x="186" y="140"/>
                  <a:pt x="165" y="66"/>
                  <a:pt x="106" y="62"/>
                </a:cubicBezTo>
                <a:lnTo>
                  <a:pt x="106" y="83"/>
                </a:lnTo>
                <a:lnTo>
                  <a:pt x="106" y="83"/>
                </a:lnTo>
                <a:cubicBezTo>
                  <a:pt x="107" y="89"/>
                  <a:pt x="102" y="95"/>
                  <a:pt x="96" y="95"/>
                </a:cubicBezTo>
                <a:lnTo>
                  <a:pt x="96" y="95"/>
                </a:lnTo>
                <a:cubicBezTo>
                  <a:pt x="93" y="95"/>
                  <a:pt x="90" y="94"/>
                  <a:pt x="88" y="92"/>
                </a:cubicBezTo>
                <a:lnTo>
                  <a:pt x="48" y="58"/>
                </a:lnTo>
                <a:lnTo>
                  <a:pt x="48" y="58"/>
                </a:lnTo>
                <a:cubicBezTo>
                  <a:pt x="41" y="52"/>
                  <a:pt x="41" y="43"/>
                  <a:pt x="48" y="37"/>
                </a:cubicBezTo>
                <a:lnTo>
                  <a:pt x="88" y="3"/>
                </a:lnTo>
                <a:lnTo>
                  <a:pt x="88" y="3"/>
                </a:lnTo>
                <a:cubicBezTo>
                  <a:pt x="90" y="2"/>
                  <a:pt x="93" y="0"/>
                  <a:pt x="96" y="0"/>
                </a:cubicBezTo>
                <a:lnTo>
                  <a:pt x="96" y="0"/>
                </a:lnTo>
                <a:cubicBezTo>
                  <a:pt x="102" y="0"/>
                  <a:pt x="107" y="6"/>
                  <a:pt x="106" y="12"/>
                </a:cubicBezTo>
                <a:lnTo>
                  <a:pt x="106" y="33"/>
                </a:lnTo>
                <a:lnTo>
                  <a:pt x="106" y="33"/>
                </a:lnTo>
                <a:cubicBezTo>
                  <a:pt x="156" y="35"/>
                  <a:pt x="195" y="77"/>
                  <a:pt x="194" y="127"/>
                </a:cubicBezTo>
                <a:lnTo>
                  <a:pt x="194" y="127"/>
                </a:lnTo>
                <a:cubicBezTo>
                  <a:pt x="193" y="177"/>
                  <a:pt x="152" y="217"/>
                  <a:pt x="102" y="217"/>
                </a:cubicBezTo>
                <a:close/>
                <a:moveTo>
                  <a:pt x="26" y="102"/>
                </a:moveTo>
                <a:lnTo>
                  <a:pt x="26" y="102"/>
                </a:lnTo>
                <a:cubicBezTo>
                  <a:pt x="23" y="102"/>
                  <a:pt x="21" y="104"/>
                  <a:pt x="20" y="107"/>
                </a:cubicBezTo>
                <a:lnTo>
                  <a:pt x="20" y="107"/>
                </a:lnTo>
                <a:cubicBezTo>
                  <a:pt x="3" y="184"/>
                  <a:pt x="93" y="240"/>
                  <a:pt x="155" y="190"/>
                </a:cubicBezTo>
                <a:lnTo>
                  <a:pt x="155" y="190"/>
                </a:lnTo>
                <a:cubicBezTo>
                  <a:pt x="183" y="168"/>
                  <a:pt x="193" y="131"/>
                  <a:pt x="181" y="97"/>
                </a:cubicBezTo>
                <a:lnTo>
                  <a:pt x="181" y="97"/>
                </a:lnTo>
                <a:cubicBezTo>
                  <a:pt x="169" y="64"/>
                  <a:pt x="138" y="41"/>
                  <a:pt x="102" y="41"/>
                </a:cubicBezTo>
                <a:lnTo>
                  <a:pt x="98" y="41"/>
                </a:lnTo>
                <a:lnTo>
                  <a:pt x="98" y="12"/>
                </a:lnTo>
                <a:lnTo>
                  <a:pt x="98" y="12"/>
                </a:lnTo>
                <a:cubicBezTo>
                  <a:pt x="98" y="10"/>
                  <a:pt x="97" y="9"/>
                  <a:pt x="96" y="9"/>
                </a:cubicBezTo>
                <a:lnTo>
                  <a:pt x="96" y="9"/>
                </a:lnTo>
                <a:cubicBezTo>
                  <a:pt x="95" y="9"/>
                  <a:pt x="94" y="9"/>
                  <a:pt x="93" y="10"/>
                </a:cubicBezTo>
                <a:lnTo>
                  <a:pt x="53" y="44"/>
                </a:lnTo>
                <a:lnTo>
                  <a:pt x="53" y="44"/>
                </a:lnTo>
                <a:cubicBezTo>
                  <a:pt x="51" y="46"/>
                  <a:pt x="51" y="49"/>
                  <a:pt x="53" y="51"/>
                </a:cubicBezTo>
                <a:lnTo>
                  <a:pt x="93" y="85"/>
                </a:lnTo>
                <a:lnTo>
                  <a:pt x="93" y="85"/>
                </a:lnTo>
                <a:cubicBezTo>
                  <a:pt x="94" y="86"/>
                  <a:pt x="95" y="86"/>
                  <a:pt x="96" y="86"/>
                </a:cubicBezTo>
                <a:lnTo>
                  <a:pt x="96" y="86"/>
                </a:lnTo>
                <a:cubicBezTo>
                  <a:pt x="97" y="86"/>
                  <a:pt x="98" y="85"/>
                  <a:pt x="98" y="83"/>
                </a:cubicBezTo>
                <a:lnTo>
                  <a:pt x="98" y="54"/>
                </a:lnTo>
                <a:lnTo>
                  <a:pt x="102" y="54"/>
                </a:lnTo>
                <a:lnTo>
                  <a:pt x="102" y="54"/>
                </a:lnTo>
                <a:cubicBezTo>
                  <a:pt x="169" y="54"/>
                  <a:pt x="199" y="138"/>
                  <a:pt x="147" y="181"/>
                </a:cubicBezTo>
                <a:lnTo>
                  <a:pt x="147" y="181"/>
                </a:lnTo>
                <a:cubicBezTo>
                  <a:pt x="94" y="223"/>
                  <a:pt x="18" y="175"/>
                  <a:pt x="33" y="110"/>
                </a:cubicBezTo>
                <a:lnTo>
                  <a:pt x="33" y="110"/>
                </a:lnTo>
                <a:cubicBezTo>
                  <a:pt x="33" y="107"/>
                  <a:pt x="31" y="103"/>
                  <a:pt x="28" y="102"/>
                </a:cubicBezTo>
                <a:lnTo>
                  <a:pt x="28" y="102"/>
                </a:lnTo>
                <a:cubicBezTo>
                  <a:pt x="27" y="102"/>
                  <a:pt x="27" y="102"/>
                  <a:pt x="26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10"/>
          <p:cNvSpPr>
            <a:spLocks noChangeArrowheads="1"/>
          </p:cNvSpPr>
          <p:nvPr/>
        </p:nvSpPr>
        <p:spPr bwMode="auto">
          <a:xfrm>
            <a:off x="9214427" y="5078139"/>
            <a:ext cx="284287" cy="179852"/>
          </a:xfrm>
          <a:custGeom>
            <a:avLst/>
            <a:gdLst>
              <a:gd name="T0" fmla="*/ 9 w 214"/>
              <a:gd name="T1" fmla="*/ 81 h 137"/>
              <a:gd name="T2" fmla="*/ 69 w 214"/>
              <a:gd name="T3" fmla="*/ 132 h 137"/>
              <a:gd name="T4" fmla="*/ 69 w 214"/>
              <a:gd name="T5" fmla="*/ 132 h 137"/>
              <a:gd name="T6" fmla="*/ 80 w 214"/>
              <a:gd name="T7" fmla="*/ 136 h 137"/>
              <a:gd name="T8" fmla="*/ 80 w 214"/>
              <a:gd name="T9" fmla="*/ 136 h 137"/>
              <a:gd name="T10" fmla="*/ 93 w 214"/>
              <a:gd name="T11" fmla="*/ 121 h 137"/>
              <a:gd name="T12" fmla="*/ 93 w 214"/>
              <a:gd name="T13" fmla="*/ 72 h 137"/>
              <a:gd name="T14" fmla="*/ 207 w 214"/>
              <a:gd name="T15" fmla="*/ 72 h 137"/>
              <a:gd name="T16" fmla="*/ 207 w 214"/>
              <a:gd name="T17" fmla="*/ 72 h 137"/>
              <a:gd name="T18" fmla="*/ 207 w 214"/>
              <a:gd name="T19" fmla="*/ 64 h 137"/>
              <a:gd name="T20" fmla="*/ 93 w 214"/>
              <a:gd name="T21" fmla="*/ 64 h 137"/>
              <a:gd name="T22" fmla="*/ 93 w 214"/>
              <a:gd name="T23" fmla="*/ 15 h 137"/>
              <a:gd name="T24" fmla="*/ 93 w 214"/>
              <a:gd name="T25" fmla="*/ 15 h 137"/>
              <a:gd name="T26" fmla="*/ 80 w 214"/>
              <a:gd name="T27" fmla="*/ 0 h 137"/>
              <a:gd name="T28" fmla="*/ 80 w 214"/>
              <a:gd name="T29" fmla="*/ 0 h 137"/>
              <a:gd name="T30" fmla="*/ 69 w 214"/>
              <a:gd name="T31" fmla="*/ 4 h 137"/>
              <a:gd name="T32" fmla="*/ 9 w 214"/>
              <a:gd name="T33" fmla="*/ 54 h 137"/>
              <a:gd name="T34" fmla="*/ 9 w 214"/>
              <a:gd name="T35" fmla="*/ 54 h 137"/>
              <a:gd name="T36" fmla="*/ 9 w 214"/>
              <a:gd name="T37" fmla="*/ 81 h 137"/>
              <a:gd name="T38" fmla="*/ 15 w 214"/>
              <a:gd name="T39" fmla="*/ 61 h 137"/>
              <a:gd name="T40" fmla="*/ 75 w 214"/>
              <a:gd name="T41" fmla="*/ 10 h 137"/>
              <a:gd name="T42" fmla="*/ 75 w 214"/>
              <a:gd name="T43" fmla="*/ 10 h 137"/>
              <a:gd name="T44" fmla="*/ 80 w 214"/>
              <a:gd name="T45" fmla="*/ 8 h 137"/>
              <a:gd name="T46" fmla="*/ 80 w 214"/>
              <a:gd name="T47" fmla="*/ 8 h 137"/>
              <a:gd name="T48" fmla="*/ 85 w 214"/>
              <a:gd name="T49" fmla="*/ 15 h 137"/>
              <a:gd name="T50" fmla="*/ 85 w 214"/>
              <a:gd name="T51" fmla="*/ 121 h 137"/>
              <a:gd name="T52" fmla="*/ 85 w 214"/>
              <a:gd name="T53" fmla="*/ 121 h 137"/>
              <a:gd name="T54" fmla="*/ 80 w 214"/>
              <a:gd name="T55" fmla="*/ 128 h 137"/>
              <a:gd name="T56" fmla="*/ 80 w 214"/>
              <a:gd name="T57" fmla="*/ 128 h 137"/>
              <a:gd name="T58" fmla="*/ 75 w 214"/>
              <a:gd name="T59" fmla="*/ 125 h 137"/>
              <a:gd name="T60" fmla="*/ 15 w 214"/>
              <a:gd name="T61" fmla="*/ 75 h 137"/>
              <a:gd name="T62" fmla="*/ 15 w 214"/>
              <a:gd name="T63" fmla="*/ 75 h 137"/>
              <a:gd name="T64" fmla="*/ 15 w 214"/>
              <a:gd name="T65" fmla="*/ 6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4" h="137">
                <a:moveTo>
                  <a:pt x="9" y="81"/>
                </a:moveTo>
                <a:lnTo>
                  <a:pt x="69" y="132"/>
                </a:lnTo>
                <a:lnTo>
                  <a:pt x="69" y="132"/>
                </a:lnTo>
                <a:cubicBezTo>
                  <a:pt x="72" y="134"/>
                  <a:pt x="76" y="136"/>
                  <a:pt x="80" y="136"/>
                </a:cubicBezTo>
                <a:lnTo>
                  <a:pt x="80" y="136"/>
                </a:lnTo>
                <a:cubicBezTo>
                  <a:pt x="88" y="135"/>
                  <a:pt x="94" y="129"/>
                  <a:pt x="93" y="121"/>
                </a:cubicBezTo>
                <a:lnTo>
                  <a:pt x="93" y="72"/>
                </a:lnTo>
                <a:lnTo>
                  <a:pt x="207" y="72"/>
                </a:lnTo>
                <a:lnTo>
                  <a:pt x="207" y="72"/>
                </a:lnTo>
                <a:cubicBezTo>
                  <a:pt x="213" y="72"/>
                  <a:pt x="213" y="64"/>
                  <a:pt x="207" y="64"/>
                </a:cubicBezTo>
                <a:lnTo>
                  <a:pt x="93" y="64"/>
                </a:lnTo>
                <a:lnTo>
                  <a:pt x="93" y="15"/>
                </a:lnTo>
                <a:lnTo>
                  <a:pt x="93" y="15"/>
                </a:lnTo>
                <a:cubicBezTo>
                  <a:pt x="94" y="7"/>
                  <a:pt x="88" y="0"/>
                  <a:pt x="80" y="0"/>
                </a:cubicBezTo>
                <a:lnTo>
                  <a:pt x="80" y="0"/>
                </a:lnTo>
                <a:cubicBezTo>
                  <a:pt x="76" y="0"/>
                  <a:pt x="72" y="2"/>
                  <a:pt x="69" y="4"/>
                </a:cubicBezTo>
                <a:lnTo>
                  <a:pt x="9" y="54"/>
                </a:lnTo>
                <a:lnTo>
                  <a:pt x="9" y="54"/>
                </a:lnTo>
                <a:cubicBezTo>
                  <a:pt x="0" y="61"/>
                  <a:pt x="0" y="74"/>
                  <a:pt x="9" y="81"/>
                </a:cubicBezTo>
                <a:close/>
                <a:moveTo>
                  <a:pt x="15" y="61"/>
                </a:moveTo>
                <a:lnTo>
                  <a:pt x="75" y="10"/>
                </a:lnTo>
                <a:lnTo>
                  <a:pt x="75" y="10"/>
                </a:lnTo>
                <a:cubicBezTo>
                  <a:pt x="76" y="9"/>
                  <a:pt x="78" y="8"/>
                  <a:pt x="80" y="8"/>
                </a:cubicBezTo>
                <a:lnTo>
                  <a:pt x="80" y="8"/>
                </a:lnTo>
                <a:cubicBezTo>
                  <a:pt x="82" y="8"/>
                  <a:pt x="85" y="10"/>
                  <a:pt x="85" y="15"/>
                </a:cubicBezTo>
                <a:lnTo>
                  <a:pt x="85" y="121"/>
                </a:lnTo>
                <a:lnTo>
                  <a:pt x="85" y="121"/>
                </a:lnTo>
                <a:cubicBezTo>
                  <a:pt x="85" y="126"/>
                  <a:pt x="82" y="128"/>
                  <a:pt x="80" y="128"/>
                </a:cubicBezTo>
                <a:lnTo>
                  <a:pt x="80" y="128"/>
                </a:lnTo>
                <a:cubicBezTo>
                  <a:pt x="78" y="128"/>
                  <a:pt x="76" y="126"/>
                  <a:pt x="75" y="125"/>
                </a:cubicBezTo>
                <a:lnTo>
                  <a:pt x="15" y="75"/>
                </a:lnTo>
                <a:lnTo>
                  <a:pt x="15" y="75"/>
                </a:lnTo>
                <a:cubicBezTo>
                  <a:pt x="10" y="71"/>
                  <a:pt x="10" y="64"/>
                  <a:pt x="15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11"/>
          <p:cNvSpPr>
            <a:spLocks noChangeArrowheads="1"/>
          </p:cNvSpPr>
          <p:nvPr/>
        </p:nvSpPr>
        <p:spPr bwMode="auto">
          <a:xfrm>
            <a:off x="9864220" y="5025921"/>
            <a:ext cx="179855" cy="284286"/>
          </a:xfrm>
          <a:custGeom>
            <a:avLst/>
            <a:gdLst>
              <a:gd name="T0" fmla="*/ 55 w 137"/>
              <a:gd name="T1" fmla="*/ 9 h 214"/>
              <a:gd name="T2" fmla="*/ 4 w 137"/>
              <a:gd name="T3" fmla="*/ 69 h 214"/>
              <a:gd name="T4" fmla="*/ 4 w 137"/>
              <a:gd name="T5" fmla="*/ 69 h 214"/>
              <a:gd name="T6" fmla="*/ 0 w 137"/>
              <a:gd name="T7" fmla="*/ 80 h 214"/>
              <a:gd name="T8" fmla="*/ 0 w 137"/>
              <a:gd name="T9" fmla="*/ 80 h 214"/>
              <a:gd name="T10" fmla="*/ 16 w 137"/>
              <a:gd name="T11" fmla="*/ 93 h 214"/>
              <a:gd name="T12" fmla="*/ 64 w 137"/>
              <a:gd name="T13" fmla="*/ 93 h 214"/>
              <a:gd name="T14" fmla="*/ 64 w 137"/>
              <a:gd name="T15" fmla="*/ 207 h 214"/>
              <a:gd name="T16" fmla="*/ 64 w 137"/>
              <a:gd name="T17" fmla="*/ 207 h 214"/>
              <a:gd name="T18" fmla="*/ 72 w 137"/>
              <a:gd name="T19" fmla="*/ 207 h 214"/>
              <a:gd name="T20" fmla="*/ 72 w 137"/>
              <a:gd name="T21" fmla="*/ 93 h 214"/>
              <a:gd name="T22" fmla="*/ 121 w 137"/>
              <a:gd name="T23" fmla="*/ 93 h 214"/>
              <a:gd name="T24" fmla="*/ 121 w 137"/>
              <a:gd name="T25" fmla="*/ 93 h 214"/>
              <a:gd name="T26" fmla="*/ 136 w 137"/>
              <a:gd name="T27" fmla="*/ 80 h 214"/>
              <a:gd name="T28" fmla="*/ 136 w 137"/>
              <a:gd name="T29" fmla="*/ 80 h 214"/>
              <a:gd name="T30" fmla="*/ 132 w 137"/>
              <a:gd name="T31" fmla="*/ 69 h 214"/>
              <a:gd name="T32" fmla="*/ 82 w 137"/>
              <a:gd name="T33" fmla="*/ 9 h 214"/>
              <a:gd name="T34" fmla="*/ 82 w 137"/>
              <a:gd name="T35" fmla="*/ 9 h 214"/>
              <a:gd name="T36" fmla="*/ 55 w 137"/>
              <a:gd name="T37" fmla="*/ 9 h 214"/>
              <a:gd name="T38" fmla="*/ 75 w 137"/>
              <a:gd name="T39" fmla="*/ 14 h 214"/>
              <a:gd name="T40" fmla="*/ 126 w 137"/>
              <a:gd name="T41" fmla="*/ 74 h 214"/>
              <a:gd name="T42" fmla="*/ 126 w 137"/>
              <a:gd name="T43" fmla="*/ 74 h 214"/>
              <a:gd name="T44" fmla="*/ 128 w 137"/>
              <a:gd name="T45" fmla="*/ 80 h 214"/>
              <a:gd name="T46" fmla="*/ 128 w 137"/>
              <a:gd name="T47" fmla="*/ 80 h 214"/>
              <a:gd name="T48" fmla="*/ 121 w 137"/>
              <a:gd name="T49" fmla="*/ 85 h 214"/>
              <a:gd name="T50" fmla="*/ 16 w 137"/>
              <a:gd name="T51" fmla="*/ 85 h 214"/>
              <a:gd name="T52" fmla="*/ 16 w 137"/>
              <a:gd name="T53" fmla="*/ 85 h 214"/>
              <a:gd name="T54" fmla="*/ 9 w 137"/>
              <a:gd name="T55" fmla="*/ 80 h 214"/>
              <a:gd name="T56" fmla="*/ 9 w 137"/>
              <a:gd name="T57" fmla="*/ 80 h 214"/>
              <a:gd name="T58" fmla="*/ 11 w 137"/>
              <a:gd name="T59" fmla="*/ 74 h 214"/>
              <a:gd name="T60" fmla="*/ 61 w 137"/>
              <a:gd name="T61" fmla="*/ 14 h 214"/>
              <a:gd name="T62" fmla="*/ 61 w 137"/>
              <a:gd name="T63" fmla="*/ 14 h 214"/>
              <a:gd name="T64" fmla="*/ 75 w 137"/>
              <a:gd name="T65" fmla="*/ 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7" h="214">
                <a:moveTo>
                  <a:pt x="55" y="9"/>
                </a:moveTo>
                <a:lnTo>
                  <a:pt x="4" y="69"/>
                </a:lnTo>
                <a:lnTo>
                  <a:pt x="4" y="69"/>
                </a:lnTo>
                <a:cubicBezTo>
                  <a:pt x="2" y="72"/>
                  <a:pt x="0" y="76"/>
                  <a:pt x="0" y="80"/>
                </a:cubicBezTo>
                <a:lnTo>
                  <a:pt x="0" y="80"/>
                </a:lnTo>
                <a:cubicBezTo>
                  <a:pt x="1" y="88"/>
                  <a:pt x="8" y="94"/>
                  <a:pt x="16" y="93"/>
                </a:cubicBezTo>
                <a:lnTo>
                  <a:pt x="64" y="93"/>
                </a:lnTo>
                <a:lnTo>
                  <a:pt x="64" y="207"/>
                </a:lnTo>
                <a:lnTo>
                  <a:pt x="64" y="207"/>
                </a:lnTo>
                <a:cubicBezTo>
                  <a:pt x="64" y="213"/>
                  <a:pt x="72" y="213"/>
                  <a:pt x="72" y="207"/>
                </a:cubicBezTo>
                <a:lnTo>
                  <a:pt x="72" y="93"/>
                </a:lnTo>
                <a:lnTo>
                  <a:pt x="121" y="93"/>
                </a:lnTo>
                <a:lnTo>
                  <a:pt x="121" y="93"/>
                </a:lnTo>
                <a:cubicBezTo>
                  <a:pt x="129" y="94"/>
                  <a:pt x="136" y="88"/>
                  <a:pt x="136" y="80"/>
                </a:cubicBezTo>
                <a:lnTo>
                  <a:pt x="136" y="80"/>
                </a:lnTo>
                <a:cubicBezTo>
                  <a:pt x="136" y="76"/>
                  <a:pt x="135" y="72"/>
                  <a:pt x="132" y="69"/>
                </a:cubicBezTo>
                <a:lnTo>
                  <a:pt x="82" y="9"/>
                </a:lnTo>
                <a:lnTo>
                  <a:pt x="82" y="9"/>
                </a:lnTo>
                <a:cubicBezTo>
                  <a:pt x="75" y="0"/>
                  <a:pt x="62" y="0"/>
                  <a:pt x="55" y="9"/>
                </a:cubicBezTo>
                <a:close/>
                <a:moveTo>
                  <a:pt x="75" y="14"/>
                </a:moveTo>
                <a:lnTo>
                  <a:pt x="126" y="74"/>
                </a:lnTo>
                <a:lnTo>
                  <a:pt x="126" y="74"/>
                </a:lnTo>
                <a:cubicBezTo>
                  <a:pt x="127" y="76"/>
                  <a:pt x="128" y="77"/>
                  <a:pt x="128" y="80"/>
                </a:cubicBezTo>
                <a:lnTo>
                  <a:pt x="128" y="80"/>
                </a:lnTo>
                <a:cubicBezTo>
                  <a:pt x="128" y="82"/>
                  <a:pt x="126" y="85"/>
                  <a:pt x="121" y="85"/>
                </a:cubicBezTo>
                <a:lnTo>
                  <a:pt x="16" y="85"/>
                </a:lnTo>
                <a:lnTo>
                  <a:pt x="16" y="85"/>
                </a:lnTo>
                <a:cubicBezTo>
                  <a:pt x="10" y="85"/>
                  <a:pt x="9" y="82"/>
                  <a:pt x="9" y="80"/>
                </a:cubicBezTo>
                <a:lnTo>
                  <a:pt x="9" y="80"/>
                </a:lnTo>
                <a:cubicBezTo>
                  <a:pt x="9" y="77"/>
                  <a:pt x="10" y="76"/>
                  <a:pt x="11" y="74"/>
                </a:cubicBezTo>
                <a:lnTo>
                  <a:pt x="61" y="14"/>
                </a:lnTo>
                <a:lnTo>
                  <a:pt x="61" y="14"/>
                </a:lnTo>
                <a:cubicBezTo>
                  <a:pt x="65" y="10"/>
                  <a:pt x="72" y="10"/>
                  <a:pt x="7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Freeform 12"/>
          <p:cNvSpPr>
            <a:spLocks noChangeArrowheads="1"/>
          </p:cNvSpPr>
          <p:nvPr/>
        </p:nvSpPr>
        <p:spPr bwMode="auto">
          <a:xfrm>
            <a:off x="6226538" y="5020121"/>
            <a:ext cx="284283" cy="319093"/>
          </a:xfrm>
          <a:custGeom>
            <a:avLst/>
            <a:gdLst>
              <a:gd name="T0" fmla="*/ 114 w 217"/>
              <a:gd name="T1" fmla="*/ 217 h 241"/>
              <a:gd name="T2" fmla="*/ 114 w 217"/>
              <a:gd name="T3" fmla="*/ 217 h 241"/>
              <a:gd name="T4" fmla="*/ 22 w 217"/>
              <a:gd name="T5" fmla="*/ 127 h 241"/>
              <a:gd name="T6" fmla="*/ 22 w 217"/>
              <a:gd name="T7" fmla="*/ 127 h 241"/>
              <a:gd name="T8" fmla="*/ 110 w 217"/>
              <a:gd name="T9" fmla="*/ 33 h 241"/>
              <a:gd name="T10" fmla="*/ 110 w 217"/>
              <a:gd name="T11" fmla="*/ 12 h 241"/>
              <a:gd name="T12" fmla="*/ 110 w 217"/>
              <a:gd name="T13" fmla="*/ 12 h 241"/>
              <a:gd name="T14" fmla="*/ 120 w 217"/>
              <a:gd name="T15" fmla="*/ 0 h 241"/>
              <a:gd name="T16" fmla="*/ 120 w 217"/>
              <a:gd name="T17" fmla="*/ 0 h 241"/>
              <a:gd name="T18" fmla="*/ 128 w 217"/>
              <a:gd name="T19" fmla="*/ 3 h 241"/>
              <a:gd name="T20" fmla="*/ 168 w 217"/>
              <a:gd name="T21" fmla="*/ 37 h 241"/>
              <a:gd name="T22" fmla="*/ 168 w 217"/>
              <a:gd name="T23" fmla="*/ 37 h 241"/>
              <a:gd name="T24" fmla="*/ 168 w 217"/>
              <a:gd name="T25" fmla="*/ 58 h 241"/>
              <a:gd name="T26" fmla="*/ 128 w 217"/>
              <a:gd name="T27" fmla="*/ 92 h 241"/>
              <a:gd name="T28" fmla="*/ 128 w 217"/>
              <a:gd name="T29" fmla="*/ 92 h 241"/>
              <a:gd name="T30" fmla="*/ 120 w 217"/>
              <a:gd name="T31" fmla="*/ 95 h 241"/>
              <a:gd name="T32" fmla="*/ 120 w 217"/>
              <a:gd name="T33" fmla="*/ 95 h 241"/>
              <a:gd name="T34" fmla="*/ 110 w 217"/>
              <a:gd name="T35" fmla="*/ 83 h 241"/>
              <a:gd name="T36" fmla="*/ 110 w 217"/>
              <a:gd name="T37" fmla="*/ 62 h 241"/>
              <a:gd name="T38" fmla="*/ 110 w 217"/>
              <a:gd name="T39" fmla="*/ 62 h 241"/>
              <a:gd name="T40" fmla="*/ 76 w 217"/>
              <a:gd name="T41" fmla="*/ 175 h 241"/>
              <a:gd name="T42" fmla="*/ 76 w 217"/>
              <a:gd name="T43" fmla="*/ 175 h 241"/>
              <a:gd name="T44" fmla="*/ 175 w 217"/>
              <a:gd name="T45" fmla="*/ 112 h 241"/>
              <a:gd name="T46" fmla="*/ 175 w 217"/>
              <a:gd name="T47" fmla="*/ 112 h 241"/>
              <a:gd name="T48" fmla="*/ 186 w 217"/>
              <a:gd name="T49" fmla="*/ 94 h 241"/>
              <a:gd name="T50" fmla="*/ 186 w 217"/>
              <a:gd name="T51" fmla="*/ 94 h 241"/>
              <a:gd name="T52" fmla="*/ 204 w 217"/>
              <a:gd name="T53" fmla="*/ 106 h 241"/>
              <a:gd name="T54" fmla="*/ 204 w 217"/>
              <a:gd name="T55" fmla="*/ 106 h 241"/>
              <a:gd name="T56" fmla="*/ 114 w 217"/>
              <a:gd name="T57" fmla="*/ 217 h 241"/>
              <a:gd name="T58" fmla="*/ 114 w 217"/>
              <a:gd name="T59" fmla="*/ 41 h 241"/>
              <a:gd name="T60" fmla="*/ 114 w 217"/>
              <a:gd name="T61" fmla="*/ 41 h 241"/>
              <a:gd name="T62" fmla="*/ 61 w 217"/>
              <a:gd name="T63" fmla="*/ 190 h 241"/>
              <a:gd name="T64" fmla="*/ 61 w 217"/>
              <a:gd name="T65" fmla="*/ 190 h 241"/>
              <a:gd name="T66" fmla="*/ 196 w 217"/>
              <a:gd name="T67" fmla="*/ 107 h 241"/>
              <a:gd name="T68" fmla="*/ 196 w 217"/>
              <a:gd name="T69" fmla="*/ 107 h 241"/>
              <a:gd name="T70" fmla="*/ 188 w 217"/>
              <a:gd name="T71" fmla="*/ 102 h 241"/>
              <a:gd name="T72" fmla="*/ 188 w 217"/>
              <a:gd name="T73" fmla="*/ 102 h 241"/>
              <a:gd name="T74" fmla="*/ 183 w 217"/>
              <a:gd name="T75" fmla="*/ 110 h 241"/>
              <a:gd name="T76" fmla="*/ 183 w 217"/>
              <a:gd name="T77" fmla="*/ 110 h 241"/>
              <a:gd name="T78" fmla="*/ 69 w 217"/>
              <a:gd name="T79" fmla="*/ 181 h 241"/>
              <a:gd name="T80" fmla="*/ 69 w 217"/>
              <a:gd name="T81" fmla="*/ 181 h 241"/>
              <a:gd name="T82" fmla="*/ 114 w 217"/>
              <a:gd name="T83" fmla="*/ 54 h 241"/>
              <a:gd name="T84" fmla="*/ 118 w 217"/>
              <a:gd name="T85" fmla="*/ 54 h 241"/>
              <a:gd name="T86" fmla="*/ 118 w 217"/>
              <a:gd name="T87" fmla="*/ 83 h 241"/>
              <a:gd name="T88" fmla="*/ 118 w 217"/>
              <a:gd name="T89" fmla="*/ 83 h 241"/>
              <a:gd name="T90" fmla="*/ 120 w 217"/>
              <a:gd name="T91" fmla="*/ 86 h 241"/>
              <a:gd name="T92" fmla="*/ 120 w 217"/>
              <a:gd name="T93" fmla="*/ 86 h 241"/>
              <a:gd name="T94" fmla="*/ 123 w 217"/>
              <a:gd name="T95" fmla="*/ 85 h 241"/>
              <a:gd name="T96" fmla="*/ 163 w 217"/>
              <a:gd name="T97" fmla="*/ 51 h 241"/>
              <a:gd name="T98" fmla="*/ 163 w 217"/>
              <a:gd name="T99" fmla="*/ 51 h 241"/>
              <a:gd name="T100" fmla="*/ 163 w 217"/>
              <a:gd name="T101" fmla="*/ 44 h 241"/>
              <a:gd name="T102" fmla="*/ 123 w 217"/>
              <a:gd name="T103" fmla="*/ 10 h 241"/>
              <a:gd name="T104" fmla="*/ 123 w 217"/>
              <a:gd name="T105" fmla="*/ 10 h 241"/>
              <a:gd name="T106" fmla="*/ 120 w 217"/>
              <a:gd name="T107" fmla="*/ 9 h 241"/>
              <a:gd name="T108" fmla="*/ 120 w 217"/>
              <a:gd name="T109" fmla="*/ 9 h 241"/>
              <a:gd name="T110" fmla="*/ 118 w 217"/>
              <a:gd name="T111" fmla="*/ 12 h 241"/>
              <a:gd name="T112" fmla="*/ 118 w 217"/>
              <a:gd name="T113" fmla="*/ 41 h 241"/>
              <a:gd name="T114" fmla="*/ 114 w 217"/>
              <a:gd name="T115" fmla="*/ 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241">
                <a:moveTo>
                  <a:pt x="114" y="217"/>
                </a:moveTo>
                <a:lnTo>
                  <a:pt x="114" y="217"/>
                </a:lnTo>
                <a:cubicBezTo>
                  <a:pt x="64" y="217"/>
                  <a:pt x="23" y="177"/>
                  <a:pt x="22" y="127"/>
                </a:cubicBezTo>
                <a:lnTo>
                  <a:pt x="22" y="127"/>
                </a:lnTo>
                <a:cubicBezTo>
                  <a:pt x="20" y="77"/>
                  <a:pt x="60" y="35"/>
                  <a:pt x="110" y="33"/>
                </a:cubicBezTo>
                <a:lnTo>
                  <a:pt x="110" y="12"/>
                </a:lnTo>
                <a:lnTo>
                  <a:pt x="110" y="12"/>
                </a:lnTo>
                <a:cubicBezTo>
                  <a:pt x="109" y="6"/>
                  <a:pt x="114" y="0"/>
                  <a:pt x="120" y="0"/>
                </a:cubicBezTo>
                <a:lnTo>
                  <a:pt x="120" y="0"/>
                </a:lnTo>
                <a:cubicBezTo>
                  <a:pt x="123" y="0"/>
                  <a:pt x="126" y="2"/>
                  <a:pt x="128" y="3"/>
                </a:cubicBezTo>
                <a:lnTo>
                  <a:pt x="168" y="37"/>
                </a:lnTo>
                <a:lnTo>
                  <a:pt x="168" y="37"/>
                </a:lnTo>
                <a:cubicBezTo>
                  <a:pt x="175" y="43"/>
                  <a:pt x="175" y="52"/>
                  <a:pt x="168" y="58"/>
                </a:cubicBezTo>
                <a:lnTo>
                  <a:pt x="128" y="92"/>
                </a:lnTo>
                <a:lnTo>
                  <a:pt x="128" y="92"/>
                </a:lnTo>
                <a:cubicBezTo>
                  <a:pt x="126" y="94"/>
                  <a:pt x="123" y="95"/>
                  <a:pt x="120" y="95"/>
                </a:cubicBezTo>
                <a:lnTo>
                  <a:pt x="120" y="95"/>
                </a:lnTo>
                <a:cubicBezTo>
                  <a:pt x="114" y="95"/>
                  <a:pt x="109" y="89"/>
                  <a:pt x="110" y="83"/>
                </a:cubicBezTo>
                <a:lnTo>
                  <a:pt x="110" y="62"/>
                </a:lnTo>
                <a:lnTo>
                  <a:pt x="110" y="62"/>
                </a:lnTo>
                <a:cubicBezTo>
                  <a:pt x="51" y="66"/>
                  <a:pt x="29" y="140"/>
                  <a:pt x="76" y="175"/>
                </a:cubicBezTo>
                <a:lnTo>
                  <a:pt x="76" y="175"/>
                </a:lnTo>
                <a:cubicBezTo>
                  <a:pt x="123" y="210"/>
                  <a:pt x="188" y="169"/>
                  <a:pt x="175" y="112"/>
                </a:cubicBezTo>
                <a:lnTo>
                  <a:pt x="175" y="112"/>
                </a:lnTo>
                <a:cubicBezTo>
                  <a:pt x="174" y="104"/>
                  <a:pt x="179" y="96"/>
                  <a:pt x="186" y="94"/>
                </a:cubicBezTo>
                <a:lnTo>
                  <a:pt x="186" y="94"/>
                </a:lnTo>
                <a:cubicBezTo>
                  <a:pt x="194" y="93"/>
                  <a:pt x="202" y="98"/>
                  <a:pt x="204" y="106"/>
                </a:cubicBezTo>
                <a:lnTo>
                  <a:pt x="204" y="106"/>
                </a:lnTo>
                <a:cubicBezTo>
                  <a:pt x="216" y="163"/>
                  <a:pt x="172" y="217"/>
                  <a:pt x="114" y="217"/>
                </a:cubicBezTo>
                <a:close/>
                <a:moveTo>
                  <a:pt x="114" y="41"/>
                </a:moveTo>
                <a:lnTo>
                  <a:pt x="114" y="41"/>
                </a:lnTo>
                <a:cubicBezTo>
                  <a:pt x="35" y="41"/>
                  <a:pt x="0" y="141"/>
                  <a:pt x="61" y="190"/>
                </a:cubicBezTo>
                <a:lnTo>
                  <a:pt x="61" y="190"/>
                </a:lnTo>
                <a:cubicBezTo>
                  <a:pt x="123" y="240"/>
                  <a:pt x="212" y="184"/>
                  <a:pt x="196" y="107"/>
                </a:cubicBezTo>
                <a:lnTo>
                  <a:pt x="196" y="107"/>
                </a:lnTo>
                <a:cubicBezTo>
                  <a:pt x="195" y="104"/>
                  <a:pt x="192" y="102"/>
                  <a:pt x="188" y="102"/>
                </a:cubicBezTo>
                <a:lnTo>
                  <a:pt x="188" y="102"/>
                </a:lnTo>
                <a:cubicBezTo>
                  <a:pt x="185" y="103"/>
                  <a:pt x="183" y="107"/>
                  <a:pt x="183" y="110"/>
                </a:cubicBezTo>
                <a:lnTo>
                  <a:pt x="183" y="110"/>
                </a:lnTo>
                <a:cubicBezTo>
                  <a:pt x="198" y="176"/>
                  <a:pt x="122" y="223"/>
                  <a:pt x="69" y="181"/>
                </a:cubicBezTo>
                <a:lnTo>
                  <a:pt x="69" y="181"/>
                </a:lnTo>
                <a:cubicBezTo>
                  <a:pt x="17" y="138"/>
                  <a:pt x="46" y="54"/>
                  <a:pt x="114" y="54"/>
                </a:cubicBezTo>
                <a:lnTo>
                  <a:pt x="118" y="54"/>
                </a:lnTo>
                <a:lnTo>
                  <a:pt x="118" y="83"/>
                </a:lnTo>
                <a:lnTo>
                  <a:pt x="118" y="83"/>
                </a:lnTo>
                <a:cubicBezTo>
                  <a:pt x="118" y="85"/>
                  <a:pt x="119" y="86"/>
                  <a:pt x="120" y="86"/>
                </a:cubicBezTo>
                <a:lnTo>
                  <a:pt x="120" y="86"/>
                </a:lnTo>
                <a:cubicBezTo>
                  <a:pt x="121" y="86"/>
                  <a:pt x="122" y="86"/>
                  <a:pt x="123" y="85"/>
                </a:cubicBezTo>
                <a:lnTo>
                  <a:pt x="163" y="51"/>
                </a:lnTo>
                <a:lnTo>
                  <a:pt x="163" y="51"/>
                </a:lnTo>
                <a:cubicBezTo>
                  <a:pt x="165" y="49"/>
                  <a:pt x="165" y="46"/>
                  <a:pt x="163" y="44"/>
                </a:cubicBezTo>
                <a:lnTo>
                  <a:pt x="123" y="10"/>
                </a:lnTo>
                <a:lnTo>
                  <a:pt x="123" y="10"/>
                </a:lnTo>
                <a:cubicBezTo>
                  <a:pt x="122" y="9"/>
                  <a:pt x="121" y="9"/>
                  <a:pt x="120" y="9"/>
                </a:cubicBezTo>
                <a:lnTo>
                  <a:pt x="120" y="9"/>
                </a:lnTo>
                <a:cubicBezTo>
                  <a:pt x="119" y="9"/>
                  <a:pt x="118" y="10"/>
                  <a:pt x="118" y="12"/>
                </a:cubicBezTo>
                <a:lnTo>
                  <a:pt x="118" y="41"/>
                </a:lnTo>
                <a:lnTo>
                  <a:pt x="114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Freeform 13"/>
          <p:cNvSpPr>
            <a:spLocks noChangeArrowheads="1"/>
          </p:cNvSpPr>
          <p:nvPr/>
        </p:nvSpPr>
        <p:spPr bwMode="auto">
          <a:xfrm>
            <a:off x="8616850" y="5078139"/>
            <a:ext cx="278483" cy="179852"/>
          </a:xfrm>
          <a:custGeom>
            <a:avLst/>
            <a:gdLst>
              <a:gd name="T0" fmla="*/ 203 w 213"/>
              <a:gd name="T1" fmla="*/ 54 h 137"/>
              <a:gd name="T2" fmla="*/ 143 w 213"/>
              <a:gd name="T3" fmla="*/ 4 h 137"/>
              <a:gd name="T4" fmla="*/ 143 w 213"/>
              <a:gd name="T5" fmla="*/ 4 h 137"/>
              <a:gd name="T6" fmla="*/ 133 w 213"/>
              <a:gd name="T7" fmla="*/ 0 h 137"/>
              <a:gd name="T8" fmla="*/ 133 w 213"/>
              <a:gd name="T9" fmla="*/ 0 h 137"/>
              <a:gd name="T10" fmla="*/ 119 w 213"/>
              <a:gd name="T11" fmla="*/ 15 h 137"/>
              <a:gd name="T12" fmla="*/ 119 w 213"/>
              <a:gd name="T13" fmla="*/ 64 h 137"/>
              <a:gd name="T14" fmla="*/ 5 w 213"/>
              <a:gd name="T15" fmla="*/ 64 h 137"/>
              <a:gd name="T16" fmla="*/ 5 w 213"/>
              <a:gd name="T17" fmla="*/ 64 h 137"/>
              <a:gd name="T18" fmla="*/ 5 w 213"/>
              <a:gd name="T19" fmla="*/ 72 h 137"/>
              <a:gd name="T20" fmla="*/ 119 w 213"/>
              <a:gd name="T21" fmla="*/ 72 h 137"/>
              <a:gd name="T22" fmla="*/ 119 w 213"/>
              <a:gd name="T23" fmla="*/ 121 h 137"/>
              <a:gd name="T24" fmla="*/ 119 w 213"/>
              <a:gd name="T25" fmla="*/ 121 h 137"/>
              <a:gd name="T26" fmla="*/ 133 w 213"/>
              <a:gd name="T27" fmla="*/ 136 h 137"/>
              <a:gd name="T28" fmla="*/ 133 w 213"/>
              <a:gd name="T29" fmla="*/ 136 h 137"/>
              <a:gd name="T30" fmla="*/ 143 w 213"/>
              <a:gd name="T31" fmla="*/ 132 h 137"/>
              <a:gd name="T32" fmla="*/ 203 w 213"/>
              <a:gd name="T33" fmla="*/ 81 h 137"/>
              <a:gd name="T34" fmla="*/ 203 w 213"/>
              <a:gd name="T35" fmla="*/ 81 h 137"/>
              <a:gd name="T36" fmla="*/ 203 w 213"/>
              <a:gd name="T37" fmla="*/ 54 h 137"/>
              <a:gd name="T38" fmla="*/ 198 w 213"/>
              <a:gd name="T39" fmla="*/ 75 h 137"/>
              <a:gd name="T40" fmla="*/ 138 w 213"/>
              <a:gd name="T41" fmla="*/ 125 h 137"/>
              <a:gd name="T42" fmla="*/ 138 w 213"/>
              <a:gd name="T43" fmla="*/ 125 h 137"/>
              <a:gd name="T44" fmla="*/ 133 w 213"/>
              <a:gd name="T45" fmla="*/ 128 h 137"/>
              <a:gd name="T46" fmla="*/ 133 w 213"/>
              <a:gd name="T47" fmla="*/ 128 h 137"/>
              <a:gd name="T48" fmla="*/ 128 w 213"/>
              <a:gd name="T49" fmla="*/ 121 h 137"/>
              <a:gd name="T50" fmla="*/ 128 w 213"/>
              <a:gd name="T51" fmla="*/ 15 h 137"/>
              <a:gd name="T52" fmla="*/ 128 w 213"/>
              <a:gd name="T53" fmla="*/ 15 h 137"/>
              <a:gd name="T54" fmla="*/ 133 w 213"/>
              <a:gd name="T55" fmla="*/ 8 h 137"/>
              <a:gd name="T56" fmla="*/ 133 w 213"/>
              <a:gd name="T57" fmla="*/ 8 h 137"/>
              <a:gd name="T58" fmla="*/ 138 w 213"/>
              <a:gd name="T59" fmla="*/ 11 h 137"/>
              <a:gd name="T60" fmla="*/ 198 w 213"/>
              <a:gd name="T61" fmla="*/ 61 h 137"/>
              <a:gd name="T62" fmla="*/ 198 w 213"/>
              <a:gd name="T63" fmla="*/ 61 h 137"/>
              <a:gd name="T64" fmla="*/ 198 w 213"/>
              <a:gd name="T65" fmla="*/ 7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3" h="137">
                <a:moveTo>
                  <a:pt x="203" y="54"/>
                </a:moveTo>
                <a:lnTo>
                  <a:pt x="143" y="4"/>
                </a:lnTo>
                <a:lnTo>
                  <a:pt x="143" y="4"/>
                </a:lnTo>
                <a:cubicBezTo>
                  <a:pt x="140" y="2"/>
                  <a:pt x="137" y="0"/>
                  <a:pt x="133" y="0"/>
                </a:cubicBezTo>
                <a:lnTo>
                  <a:pt x="133" y="0"/>
                </a:lnTo>
                <a:cubicBezTo>
                  <a:pt x="125" y="0"/>
                  <a:pt x="119" y="7"/>
                  <a:pt x="119" y="15"/>
                </a:cubicBezTo>
                <a:lnTo>
                  <a:pt x="119" y="64"/>
                </a:lnTo>
                <a:lnTo>
                  <a:pt x="5" y="64"/>
                </a:lnTo>
                <a:lnTo>
                  <a:pt x="5" y="64"/>
                </a:lnTo>
                <a:cubicBezTo>
                  <a:pt x="0" y="64"/>
                  <a:pt x="0" y="72"/>
                  <a:pt x="5" y="72"/>
                </a:cubicBezTo>
                <a:lnTo>
                  <a:pt x="119" y="72"/>
                </a:lnTo>
                <a:lnTo>
                  <a:pt x="119" y="121"/>
                </a:lnTo>
                <a:lnTo>
                  <a:pt x="119" y="121"/>
                </a:lnTo>
                <a:cubicBezTo>
                  <a:pt x="119" y="129"/>
                  <a:pt x="125" y="135"/>
                  <a:pt x="133" y="136"/>
                </a:cubicBezTo>
                <a:lnTo>
                  <a:pt x="133" y="136"/>
                </a:lnTo>
                <a:cubicBezTo>
                  <a:pt x="137" y="136"/>
                  <a:pt x="140" y="134"/>
                  <a:pt x="143" y="132"/>
                </a:cubicBezTo>
                <a:lnTo>
                  <a:pt x="203" y="81"/>
                </a:lnTo>
                <a:lnTo>
                  <a:pt x="203" y="81"/>
                </a:lnTo>
                <a:cubicBezTo>
                  <a:pt x="212" y="74"/>
                  <a:pt x="212" y="61"/>
                  <a:pt x="203" y="54"/>
                </a:cubicBezTo>
                <a:close/>
                <a:moveTo>
                  <a:pt x="198" y="75"/>
                </a:moveTo>
                <a:lnTo>
                  <a:pt x="138" y="125"/>
                </a:lnTo>
                <a:lnTo>
                  <a:pt x="138" y="125"/>
                </a:lnTo>
                <a:cubicBezTo>
                  <a:pt x="136" y="126"/>
                  <a:pt x="135" y="128"/>
                  <a:pt x="133" y="128"/>
                </a:cubicBezTo>
                <a:lnTo>
                  <a:pt x="133" y="128"/>
                </a:lnTo>
                <a:cubicBezTo>
                  <a:pt x="130" y="128"/>
                  <a:pt x="128" y="126"/>
                  <a:pt x="128" y="121"/>
                </a:cubicBezTo>
                <a:lnTo>
                  <a:pt x="128" y="15"/>
                </a:lnTo>
                <a:lnTo>
                  <a:pt x="128" y="15"/>
                </a:lnTo>
                <a:cubicBezTo>
                  <a:pt x="128" y="10"/>
                  <a:pt x="130" y="8"/>
                  <a:pt x="133" y="8"/>
                </a:cubicBezTo>
                <a:lnTo>
                  <a:pt x="133" y="8"/>
                </a:lnTo>
                <a:cubicBezTo>
                  <a:pt x="135" y="8"/>
                  <a:pt x="136" y="9"/>
                  <a:pt x="138" y="11"/>
                </a:cubicBezTo>
                <a:lnTo>
                  <a:pt x="198" y="61"/>
                </a:lnTo>
                <a:lnTo>
                  <a:pt x="198" y="61"/>
                </a:lnTo>
                <a:cubicBezTo>
                  <a:pt x="202" y="64"/>
                  <a:pt x="202" y="71"/>
                  <a:pt x="198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14"/>
          <p:cNvSpPr>
            <a:spLocks noChangeArrowheads="1"/>
          </p:cNvSpPr>
          <p:nvPr/>
        </p:nvSpPr>
        <p:spPr bwMode="auto">
          <a:xfrm>
            <a:off x="8019270" y="5025921"/>
            <a:ext cx="284287" cy="284286"/>
          </a:xfrm>
          <a:custGeom>
            <a:avLst/>
            <a:gdLst>
              <a:gd name="T0" fmla="*/ 178 w 216"/>
              <a:gd name="T1" fmla="*/ 69 h 215"/>
              <a:gd name="T2" fmla="*/ 158 w 216"/>
              <a:gd name="T3" fmla="*/ 69 h 215"/>
              <a:gd name="T4" fmla="*/ 124 w 216"/>
              <a:gd name="T5" fmla="*/ 110 h 215"/>
              <a:gd name="T6" fmla="*/ 121 w 216"/>
              <a:gd name="T7" fmla="*/ 117 h 215"/>
              <a:gd name="T8" fmla="*/ 153 w 216"/>
              <a:gd name="T9" fmla="*/ 128 h 215"/>
              <a:gd name="T10" fmla="*/ 108 w 216"/>
              <a:gd name="T11" fmla="*/ 185 h 215"/>
              <a:gd name="T12" fmla="*/ 77 w 216"/>
              <a:gd name="T13" fmla="*/ 168 h 215"/>
              <a:gd name="T14" fmla="*/ 54 w 216"/>
              <a:gd name="T15" fmla="*/ 187 h 215"/>
              <a:gd name="T16" fmla="*/ 108 w 216"/>
              <a:gd name="T17" fmla="*/ 214 h 215"/>
              <a:gd name="T18" fmla="*/ 183 w 216"/>
              <a:gd name="T19" fmla="*/ 128 h 215"/>
              <a:gd name="T20" fmla="*/ 204 w 216"/>
              <a:gd name="T21" fmla="*/ 128 h 215"/>
              <a:gd name="T22" fmla="*/ 215 w 216"/>
              <a:gd name="T23" fmla="*/ 117 h 215"/>
              <a:gd name="T24" fmla="*/ 204 w 216"/>
              <a:gd name="T25" fmla="*/ 119 h 215"/>
              <a:gd name="T26" fmla="*/ 174 w 216"/>
              <a:gd name="T27" fmla="*/ 124 h 215"/>
              <a:gd name="T28" fmla="*/ 108 w 216"/>
              <a:gd name="T29" fmla="*/ 206 h 215"/>
              <a:gd name="T30" fmla="*/ 108 w 216"/>
              <a:gd name="T31" fmla="*/ 206 h 215"/>
              <a:gd name="T32" fmla="*/ 61 w 216"/>
              <a:gd name="T33" fmla="*/ 181 h 215"/>
              <a:gd name="T34" fmla="*/ 71 w 216"/>
              <a:gd name="T35" fmla="*/ 173 h 215"/>
              <a:gd name="T36" fmla="*/ 108 w 216"/>
              <a:gd name="T37" fmla="*/ 193 h 215"/>
              <a:gd name="T38" fmla="*/ 162 w 216"/>
              <a:gd name="T39" fmla="*/ 119 h 215"/>
              <a:gd name="T40" fmla="*/ 133 w 216"/>
              <a:gd name="T41" fmla="*/ 119 h 215"/>
              <a:gd name="T42" fmla="*/ 130 w 216"/>
              <a:gd name="T43" fmla="*/ 117 h 215"/>
              <a:gd name="T44" fmla="*/ 165 w 216"/>
              <a:gd name="T45" fmla="*/ 74 h 215"/>
              <a:gd name="T46" fmla="*/ 172 w 216"/>
              <a:gd name="T47" fmla="*/ 74 h 215"/>
              <a:gd name="T48" fmla="*/ 206 w 216"/>
              <a:gd name="T49" fmla="*/ 115 h 215"/>
              <a:gd name="T50" fmla="*/ 207 w 216"/>
              <a:gd name="T51" fmla="*/ 117 h 215"/>
              <a:gd name="T52" fmla="*/ 91 w 216"/>
              <a:gd name="T53" fmla="*/ 104 h 215"/>
              <a:gd name="T54" fmla="*/ 94 w 216"/>
              <a:gd name="T55" fmla="*/ 96 h 215"/>
              <a:gd name="T56" fmla="*/ 82 w 216"/>
              <a:gd name="T57" fmla="*/ 86 h 215"/>
              <a:gd name="T58" fmla="*/ 62 w 216"/>
              <a:gd name="T59" fmla="*/ 86 h 215"/>
              <a:gd name="T60" fmla="*/ 108 w 216"/>
              <a:gd name="T61" fmla="*/ 29 h 215"/>
              <a:gd name="T62" fmla="*/ 138 w 216"/>
              <a:gd name="T63" fmla="*/ 45 h 215"/>
              <a:gd name="T64" fmla="*/ 161 w 216"/>
              <a:gd name="T65" fmla="*/ 27 h 215"/>
              <a:gd name="T66" fmla="*/ 108 w 216"/>
              <a:gd name="T67" fmla="*/ 0 h 215"/>
              <a:gd name="T68" fmla="*/ 11 w 216"/>
              <a:gd name="T69" fmla="*/ 86 h 215"/>
              <a:gd name="T70" fmla="*/ 0 w 216"/>
              <a:gd name="T71" fmla="*/ 96 h 215"/>
              <a:gd name="T72" fmla="*/ 3 w 216"/>
              <a:gd name="T73" fmla="*/ 104 h 215"/>
              <a:gd name="T74" fmla="*/ 37 w 216"/>
              <a:gd name="T75" fmla="*/ 144 h 215"/>
              <a:gd name="T76" fmla="*/ 91 w 216"/>
              <a:gd name="T77" fmla="*/ 104 h 215"/>
              <a:gd name="T78" fmla="*/ 9 w 216"/>
              <a:gd name="T79" fmla="*/ 99 h 215"/>
              <a:gd name="T80" fmla="*/ 8 w 216"/>
              <a:gd name="T81" fmla="*/ 96 h 215"/>
              <a:gd name="T82" fmla="*/ 11 w 216"/>
              <a:gd name="T83" fmla="*/ 94 h 215"/>
              <a:gd name="T84" fmla="*/ 41 w 216"/>
              <a:gd name="T85" fmla="*/ 90 h 215"/>
              <a:gd name="T86" fmla="*/ 108 w 216"/>
              <a:gd name="T87" fmla="*/ 8 h 215"/>
              <a:gd name="T88" fmla="*/ 154 w 216"/>
              <a:gd name="T89" fmla="*/ 32 h 215"/>
              <a:gd name="T90" fmla="*/ 153 w 216"/>
              <a:gd name="T91" fmla="*/ 41 h 215"/>
              <a:gd name="T92" fmla="*/ 145 w 216"/>
              <a:gd name="T93" fmla="*/ 40 h 215"/>
              <a:gd name="T94" fmla="*/ 108 w 216"/>
              <a:gd name="T95" fmla="*/ 21 h 215"/>
              <a:gd name="T96" fmla="*/ 53 w 216"/>
              <a:gd name="T97" fmla="*/ 90 h 215"/>
              <a:gd name="T98" fmla="*/ 82 w 216"/>
              <a:gd name="T99" fmla="*/ 94 h 215"/>
              <a:gd name="T100" fmla="*/ 86 w 216"/>
              <a:gd name="T101" fmla="*/ 96 h 215"/>
              <a:gd name="T102" fmla="*/ 84 w 216"/>
              <a:gd name="T103" fmla="*/ 99 h 215"/>
              <a:gd name="T104" fmla="*/ 51 w 216"/>
              <a:gd name="T105" fmla="*/ 13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6" h="215">
                <a:moveTo>
                  <a:pt x="212" y="110"/>
                </a:moveTo>
                <a:lnTo>
                  <a:pt x="178" y="69"/>
                </a:lnTo>
                <a:lnTo>
                  <a:pt x="178" y="69"/>
                </a:lnTo>
                <a:cubicBezTo>
                  <a:pt x="173" y="62"/>
                  <a:pt x="163" y="62"/>
                  <a:pt x="158" y="69"/>
                </a:cubicBezTo>
                <a:lnTo>
                  <a:pt x="124" y="110"/>
                </a:lnTo>
                <a:lnTo>
                  <a:pt x="124" y="110"/>
                </a:lnTo>
                <a:cubicBezTo>
                  <a:pt x="122" y="112"/>
                  <a:pt x="121" y="115"/>
                  <a:pt x="121" y="117"/>
                </a:cubicBezTo>
                <a:lnTo>
                  <a:pt x="121" y="117"/>
                </a:lnTo>
                <a:cubicBezTo>
                  <a:pt x="121" y="124"/>
                  <a:pt x="127" y="128"/>
                  <a:pt x="133" y="128"/>
                </a:cubicBezTo>
                <a:lnTo>
                  <a:pt x="153" y="128"/>
                </a:lnTo>
                <a:lnTo>
                  <a:pt x="153" y="128"/>
                </a:lnTo>
                <a:cubicBezTo>
                  <a:pt x="151" y="159"/>
                  <a:pt x="131" y="185"/>
                  <a:pt x="108" y="185"/>
                </a:cubicBezTo>
                <a:lnTo>
                  <a:pt x="108" y="185"/>
                </a:lnTo>
                <a:cubicBezTo>
                  <a:pt x="96" y="184"/>
                  <a:pt x="84" y="178"/>
                  <a:pt x="77" y="168"/>
                </a:cubicBezTo>
                <a:lnTo>
                  <a:pt x="77" y="168"/>
                </a:lnTo>
                <a:cubicBezTo>
                  <a:pt x="65" y="153"/>
                  <a:pt x="42" y="171"/>
                  <a:pt x="54" y="187"/>
                </a:cubicBezTo>
                <a:lnTo>
                  <a:pt x="54" y="187"/>
                </a:lnTo>
                <a:cubicBezTo>
                  <a:pt x="67" y="203"/>
                  <a:pt x="87" y="214"/>
                  <a:pt x="108" y="214"/>
                </a:cubicBezTo>
                <a:lnTo>
                  <a:pt x="108" y="214"/>
                </a:lnTo>
                <a:cubicBezTo>
                  <a:pt x="147" y="214"/>
                  <a:pt x="180" y="176"/>
                  <a:pt x="183" y="128"/>
                </a:cubicBezTo>
                <a:lnTo>
                  <a:pt x="204" y="128"/>
                </a:lnTo>
                <a:lnTo>
                  <a:pt x="204" y="128"/>
                </a:lnTo>
                <a:cubicBezTo>
                  <a:pt x="210" y="128"/>
                  <a:pt x="215" y="124"/>
                  <a:pt x="215" y="117"/>
                </a:cubicBezTo>
                <a:lnTo>
                  <a:pt x="215" y="117"/>
                </a:lnTo>
                <a:cubicBezTo>
                  <a:pt x="215" y="115"/>
                  <a:pt x="214" y="112"/>
                  <a:pt x="212" y="110"/>
                </a:cubicBezTo>
                <a:close/>
                <a:moveTo>
                  <a:pt x="204" y="119"/>
                </a:moveTo>
                <a:lnTo>
                  <a:pt x="175" y="119"/>
                </a:lnTo>
                <a:lnTo>
                  <a:pt x="174" y="124"/>
                </a:lnTo>
                <a:lnTo>
                  <a:pt x="174" y="124"/>
                </a:lnTo>
                <a:cubicBezTo>
                  <a:pt x="174" y="169"/>
                  <a:pt x="144" y="206"/>
                  <a:pt x="108" y="206"/>
                </a:cubicBezTo>
                <a:lnTo>
                  <a:pt x="108" y="206"/>
                </a:lnTo>
                <a:lnTo>
                  <a:pt x="108" y="206"/>
                </a:lnTo>
                <a:cubicBezTo>
                  <a:pt x="89" y="205"/>
                  <a:pt x="72" y="196"/>
                  <a:pt x="61" y="181"/>
                </a:cubicBezTo>
                <a:lnTo>
                  <a:pt x="61" y="181"/>
                </a:lnTo>
                <a:cubicBezTo>
                  <a:pt x="56" y="175"/>
                  <a:pt x="65" y="167"/>
                  <a:pt x="71" y="173"/>
                </a:cubicBezTo>
                <a:lnTo>
                  <a:pt x="71" y="173"/>
                </a:lnTo>
                <a:cubicBezTo>
                  <a:pt x="79" y="185"/>
                  <a:pt x="93" y="193"/>
                  <a:pt x="108" y="193"/>
                </a:cubicBezTo>
                <a:lnTo>
                  <a:pt x="108" y="193"/>
                </a:lnTo>
                <a:cubicBezTo>
                  <a:pt x="137" y="193"/>
                  <a:pt x="161" y="162"/>
                  <a:pt x="162" y="124"/>
                </a:cubicBezTo>
                <a:lnTo>
                  <a:pt x="162" y="119"/>
                </a:lnTo>
                <a:lnTo>
                  <a:pt x="133" y="119"/>
                </a:lnTo>
                <a:lnTo>
                  <a:pt x="133" y="119"/>
                </a:lnTo>
                <a:cubicBezTo>
                  <a:pt x="131" y="119"/>
                  <a:pt x="130" y="119"/>
                  <a:pt x="130" y="117"/>
                </a:cubicBezTo>
                <a:lnTo>
                  <a:pt x="130" y="117"/>
                </a:lnTo>
                <a:cubicBezTo>
                  <a:pt x="130" y="116"/>
                  <a:pt x="130" y="116"/>
                  <a:pt x="131" y="115"/>
                </a:cubicBezTo>
                <a:lnTo>
                  <a:pt x="165" y="74"/>
                </a:lnTo>
                <a:lnTo>
                  <a:pt x="165" y="74"/>
                </a:lnTo>
                <a:cubicBezTo>
                  <a:pt x="166" y="72"/>
                  <a:pt x="170" y="72"/>
                  <a:pt x="172" y="74"/>
                </a:cubicBezTo>
                <a:lnTo>
                  <a:pt x="206" y="115"/>
                </a:lnTo>
                <a:lnTo>
                  <a:pt x="206" y="115"/>
                </a:lnTo>
                <a:cubicBezTo>
                  <a:pt x="206" y="116"/>
                  <a:pt x="207" y="116"/>
                  <a:pt x="207" y="117"/>
                </a:cubicBezTo>
                <a:lnTo>
                  <a:pt x="207" y="117"/>
                </a:lnTo>
                <a:cubicBezTo>
                  <a:pt x="207" y="119"/>
                  <a:pt x="206" y="119"/>
                  <a:pt x="204" y="119"/>
                </a:cubicBezTo>
                <a:close/>
                <a:moveTo>
                  <a:pt x="91" y="104"/>
                </a:moveTo>
                <a:lnTo>
                  <a:pt x="91" y="104"/>
                </a:lnTo>
                <a:cubicBezTo>
                  <a:pt x="93" y="102"/>
                  <a:pt x="94" y="99"/>
                  <a:pt x="94" y="96"/>
                </a:cubicBezTo>
                <a:lnTo>
                  <a:pt x="94" y="96"/>
                </a:lnTo>
                <a:cubicBezTo>
                  <a:pt x="94" y="90"/>
                  <a:pt x="89" y="85"/>
                  <a:pt x="82" y="86"/>
                </a:cubicBezTo>
                <a:lnTo>
                  <a:pt x="62" y="86"/>
                </a:lnTo>
                <a:lnTo>
                  <a:pt x="62" y="86"/>
                </a:lnTo>
                <a:cubicBezTo>
                  <a:pt x="64" y="54"/>
                  <a:pt x="84" y="29"/>
                  <a:pt x="108" y="29"/>
                </a:cubicBezTo>
                <a:lnTo>
                  <a:pt x="108" y="29"/>
                </a:lnTo>
                <a:cubicBezTo>
                  <a:pt x="119" y="29"/>
                  <a:pt x="131" y="35"/>
                  <a:pt x="138" y="45"/>
                </a:cubicBezTo>
                <a:lnTo>
                  <a:pt x="138" y="45"/>
                </a:lnTo>
                <a:cubicBezTo>
                  <a:pt x="150" y="61"/>
                  <a:pt x="173" y="42"/>
                  <a:pt x="161" y="27"/>
                </a:cubicBezTo>
                <a:lnTo>
                  <a:pt x="161" y="27"/>
                </a:lnTo>
                <a:cubicBezTo>
                  <a:pt x="148" y="10"/>
                  <a:pt x="128" y="0"/>
                  <a:pt x="108" y="0"/>
                </a:cubicBezTo>
                <a:lnTo>
                  <a:pt x="108" y="0"/>
                </a:lnTo>
                <a:cubicBezTo>
                  <a:pt x="68" y="0"/>
                  <a:pt x="35" y="38"/>
                  <a:pt x="32" y="86"/>
                </a:cubicBezTo>
                <a:lnTo>
                  <a:pt x="11" y="86"/>
                </a:lnTo>
                <a:lnTo>
                  <a:pt x="11" y="86"/>
                </a:lnTo>
                <a:cubicBezTo>
                  <a:pt x="5" y="85"/>
                  <a:pt x="0" y="90"/>
                  <a:pt x="0" y="96"/>
                </a:cubicBezTo>
                <a:lnTo>
                  <a:pt x="0" y="96"/>
                </a:lnTo>
                <a:cubicBezTo>
                  <a:pt x="0" y="99"/>
                  <a:pt x="1" y="102"/>
                  <a:pt x="3" y="104"/>
                </a:cubicBezTo>
                <a:lnTo>
                  <a:pt x="37" y="144"/>
                </a:lnTo>
                <a:lnTo>
                  <a:pt x="37" y="144"/>
                </a:lnTo>
                <a:cubicBezTo>
                  <a:pt x="42" y="151"/>
                  <a:pt x="52" y="151"/>
                  <a:pt x="57" y="144"/>
                </a:cubicBezTo>
                <a:lnTo>
                  <a:pt x="91" y="104"/>
                </a:lnTo>
                <a:close/>
                <a:moveTo>
                  <a:pt x="43" y="139"/>
                </a:moveTo>
                <a:lnTo>
                  <a:pt x="9" y="99"/>
                </a:lnTo>
                <a:lnTo>
                  <a:pt x="9" y="99"/>
                </a:lnTo>
                <a:cubicBezTo>
                  <a:pt x="9" y="98"/>
                  <a:pt x="8" y="97"/>
                  <a:pt x="8" y="96"/>
                </a:cubicBezTo>
                <a:lnTo>
                  <a:pt x="8" y="96"/>
                </a:lnTo>
                <a:cubicBezTo>
                  <a:pt x="8" y="95"/>
                  <a:pt x="9" y="94"/>
                  <a:pt x="11" y="94"/>
                </a:cubicBezTo>
                <a:lnTo>
                  <a:pt x="40" y="94"/>
                </a:lnTo>
                <a:lnTo>
                  <a:pt x="41" y="90"/>
                </a:lnTo>
                <a:lnTo>
                  <a:pt x="41" y="90"/>
                </a:lnTo>
                <a:cubicBezTo>
                  <a:pt x="41" y="45"/>
                  <a:pt x="72" y="8"/>
                  <a:pt x="108" y="8"/>
                </a:cubicBezTo>
                <a:lnTo>
                  <a:pt x="108" y="8"/>
                </a:lnTo>
                <a:cubicBezTo>
                  <a:pt x="126" y="9"/>
                  <a:pt x="143" y="17"/>
                  <a:pt x="154" y="32"/>
                </a:cubicBezTo>
                <a:lnTo>
                  <a:pt x="154" y="32"/>
                </a:lnTo>
                <a:cubicBezTo>
                  <a:pt x="156" y="35"/>
                  <a:pt x="156" y="39"/>
                  <a:pt x="153" y="41"/>
                </a:cubicBezTo>
                <a:lnTo>
                  <a:pt x="153" y="41"/>
                </a:lnTo>
                <a:cubicBezTo>
                  <a:pt x="151" y="43"/>
                  <a:pt x="147" y="43"/>
                  <a:pt x="145" y="40"/>
                </a:cubicBezTo>
                <a:lnTo>
                  <a:pt x="145" y="40"/>
                </a:lnTo>
                <a:cubicBezTo>
                  <a:pt x="136" y="28"/>
                  <a:pt x="121" y="21"/>
                  <a:pt x="108" y="21"/>
                </a:cubicBezTo>
                <a:lnTo>
                  <a:pt x="108" y="21"/>
                </a:lnTo>
                <a:cubicBezTo>
                  <a:pt x="78" y="21"/>
                  <a:pt x="54" y="51"/>
                  <a:pt x="53" y="90"/>
                </a:cubicBezTo>
                <a:lnTo>
                  <a:pt x="53" y="94"/>
                </a:lnTo>
                <a:lnTo>
                  <a:pt x="82" y="94"/>
                </a:lnTo>
                <a:lnTo>
                  <a:pt x="82" y="94"/>
                </a:lnTo>
                <a:cubicBezTo>
                  <a:pt x="84" y="94"/>
                  <a:pt x="86" y="95"/>
                  <a:pt x="86" y="96"/>
                </a:cubicBezTo>
                <a:lnTo>
                  <a:pt x="86" y="96"/>
                </a:lnTo>
                <a:cubicBezTo>
                  <a:pt x="86" y="97"/>
                  <a:pt x="85" y="98"/>
                  <a:pt x="84" y="99"/>
                </a:cubicBezTo>
                <a:lnTo>
                  <a:pt x="51" y="139"/>
                </a:lnTo>
                <a:lnTo>
                  <a:pt x="51" y="139"/>
                </a:lnTo>
                <a:cubicBezTo>
                  <a:pt x="49" y="141"/>
                  <a:pt x="45" y="141"/>
                  <a:pt x="43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15"/>
          <p:cNvSpPr>
            <a:spLocks noChangeArrowheads="1"/>
          </p:cNvSpPr>
          <p:nvPr/>
        </p:nvSpPr>
        <p:spPr bwMode="auto">
          <a:xfrm>
            <a:off x="7421694" y="5025921"/>
            <a:ext cx="284283" cy="284286"/>
          </a:xfrm>
          <a:custGeom>
            <a:avLst/>
            <a:gdLst>
              <a:gd name="T0" fmla="*/ 184 w 218"/>
              <a:gd name="T1" fmla="*/ 86 h 215"/>
              <a:gd name="T2" fmla="*/ 109 w 218"/>
              <a:gd name="T3" fmla="*/ 0 h 215"/>
              <a:gd name="T4" fmla="*/ 55 w 218"/>
              <a:gd name="T5" fmla="*/ 27 h 215"/>
              <a:gd name="T6" fmla="*/ 78 w 218"/>
              <a:gd name="T7" fmla="*/ 45 h 215"/>
              <a:gd name="T8" fmla="*/ 109 w 218"/>
              <a:gd name="T9" fmla="*/ 29 h 215"/>
              <a:gd name="T10" fmla="*/ 155 w 218"/>
              <a:gd name="T11" fmla="*/ 86 h 215"/>
              <a:gd name="T12" fmla="*/ 134 w 218"/>
              <a:gd name="T13" fmla="*/ 86 h 215"/>
              <a:gd name="T14" fmla="*/ 123 w 218"/>
              <a:gd name="T15" fmla="*/ 96 h 215"/>
              <a:gd name="T16" fmla="*/ 160 w 218"/>
              <a:gd name="T17" fmla="*/ 144 h 215"/>
              <a:gd name="T18" fmla="*/ 180 w 218"/>
              <a:gd name="T19" fmla="*/ 144 h 215"/>
              <a:gd name="T20" fmla="*/ 214 w 218"/>
              <a:gd name="T21" fmla="*/ 104 h 215"/>
              <a:gd name="T22" fmla="*/ 217 w 218"/>
              <a:gd name="T23" fmla="*/ 96 h 215"/>
              <a:gd name="T24" fmla="*/ 208 w 218"/>
              <a:gd name="T25" fmla="*/ 99 h 215"/>
              <a:gd name="T26" fmla="*/ 174 w 218"/>
              <a:gd name="T27" fmla="*/ 139 h 215"/>
              <a:gd name="T28" fmla="*/ 132 w 218"/>
              <a:gd name="T29" fmla="*/ 99 h 215"/>
              <a:gd name="T30" fmla="*/ 131 w 218"/>
              <a:gd name="T31" fmla="*/ 96 h 215"/>
              <a:gd name="T32" fmla="*/ 134 w 218"/>
              <a:gd name="T33" fmla="*/ 94 h 215"/>
              <a:gd name="T34" fmla="*/ 164 w 218"/>
              <a:gd name="T35" fmla="*/ 90 h 215"/>
              <a:gd name="T36" fmla="*/ 109 w 218"/>
              <a:gd name="T37" fmla="*/ 21 h 215"/>
              <a:gd name="T38" fmla="*/ 71 w 218"/>
              <a:gd name="T39" fmla="*/ 40 h 215"/>
              <a:gd name="T40" fmla="*/ 62 w 218"/>
              <a:gd name="T41" fmla="*/ 41 h 215"/>
              <a:gd name="T42" fmla="*/ 61 w 218"/>
              <a:gd name="T43" fmla="*/ 32 h 215"/>
              <a:gd name="T44" fmla="*/ 109 w 218"/>
              <a:gd name="T45" fmla="*/ 8 h 215"/>
              <a:gd name="T46" fmla="*/ 176 w 218"/>
              <a:gd name="T47" fmla="*/ 90 h 215"/>
              <a:gd name="T48" fmla="*/ 205 w 218"/>
              <a:gd name="T49" fmla="*/ 94 h 215"/>
              <a:gd name="T50" fmla="*/ 209 w 218"/>
              <a:gd name="T51" fmla="*/ 96 h 215"/>
              <a:gd name="T52" fmla="*/ 208 w 218"/>
              <a:gd name="T53" fmla="*/ 99 h 215"/>
              <a:gd name="T54" fmla="*/ 160 w 218"/>
              <a:gd name="T55" fmla="*/ 166 h 215"/>
              <a:gd name="T56" fmla="*/ 140 w 218"/>
              <a:gd name="T57" fmla="*/ 168 h 215"/>
              <a:gd name="T58" fmla="*/ 108 w 218"/>
              <a:gd name="T59" fmla="*/ 185 h 215"/>
              <a:gd name="T60" fmla="*/ 83 w 218"/>
              <a:gd name="T61" fmla="*/ 128 h 215"/>
              <a:gd name="T62" fmla="*/ 94 w 218"/>
              <a:gd name="T63" fmla="*/ 117 h 215"/>
              <a:gd name="T64" fmla="*/ 91 w 218"/>
              <a:gd name="T65" fmla="*/ 110 h 215"/>
              <a:gd name="T66" fmla="*/ 58 w 218"/>
              <a:gd name="T67" fmla="*/ 69 h 215"/>
              <a:gd name="T68" fmla="*/ 3 w 218"/>
              <a:gd name="T69" fmla="*/ 110 h 215"/>
              <a:gd name="T70" fmla="*/ 0 w 218"/>
              <a:gd name="T71" fmla="*/ 117 h 215"/>
              <a:gd name="T72" fmla="*/ 12 w 218"/>
              <a:gd name="T73" fmla="*/ 128 h 215"/>
              <a:gd name="T74" fmla="*/ 33 w 218"/>
              <a:gd name="T75" fmla="*/ 128 h 215"/>
              <a:gd name="T76" fmla="*/ 108 w 218"/>
              <a:gd name="T77" fmla="*/ 214 h 215"/>
              <a:gd name="T78" fmla="*/ 162 w 218"/>
              <a:gd name="T79" fmla="*/ 187 h 215"/>
              <a:gd name="T80" fmla="*/ 156 w 218"/>
              <a:gd name="T81" fmla="*/ 181 h 215"/>
              <a:gd name="T82" fmla="*/ 108 w 218"/>
              <a:gd name="T83" fmla="*/ 206 h 215"/>
              <a:gd name="T84" fmla="*/ 41 w 218"/>
              <a:gd name="T85" fmla="*/ 124 h 215"/>
              <a:gd name="T86" fmla="*/ 12 w 218"/>
              <a:gd name="T87" fmla="*/ 119 h 215"/>
              <a:gd name="T88" fmla="*/ 8 w 218"/>
              <a:gd name="T89" fmla="*/ 117 h 215"/>
              <a:gd name="T90" fmla="*/ 10 w 218"/>
              <a:gd name="T91" fmla="*/ 115 h 215"/>
              <a:gd name="T92" fmla="*/ 44 w 218"/>
              <a:gd name="T93" fmla="*/ 74 h 215"/>
              <a:gd name="T94" fmla="*/ 85 w 218"/>
              <a:gd name="T95" fmla="*/ 115 h 215"/>
              <a:gd name="T96" fmla="*/ 86 w 218"/>
              <a:gd name="T97" fmla="*/ 117 h 215"/>
              <a:gd name="T98" fmla="*/ 83 w 218"/>
              <a:gd name="T99" fmla="*/ 119 h 215"/>
              <a:gd name="T100" fmla="*/ 54 w 218"/>
              <a:gd name="T101" fmla="*/ 124 h 215"/>
              <a:gd name="T102" fmla="*/ 108 w 218"/>
              <a:gd name="T103" fmla="*/ 193 h 215"/>
              <a:gd name="T104" fmla="*/ 146 w 218"/>
              <a:gd name="T105" fmla="*/ 173 h 215"/>
              <a:gd name="T106" fmla="*/ 155 w 218"/>
              <a:gd name="T107" fmla="*/ 173 h 215"/>
              <a:gd name="T108" fmla="*/ 156 w 218"/>
              <a:gd name="T109" fmla="*/ 18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215">
                <a:moveTo>
                  <a:pt x="205" y="86"/>
                </a:moveTo>
                <a:lnTo>
                  <a:pt x="184" y="86"/>
                </a:lnTo>
                <a:lnTo>
                  <a:pt x="184" y="86"/>
                </a:lnTo>
                <a:cubicBezTo>
                  <a:pt x="182" y="38"/>
                  <a:pt x="149" y="0"/>
                  <a:pt x="109" y="0"/>
                </a:cubicBezTo>
                <a:lnTo>
                  <a:pt x="109" y="0"/>
                </a:lnTo>
                <a:cubicBezTo>
                  <a:pt x="88" y="0"/>
                  <a:pt x="68" y="10"/>
                  <a:pt x="55" y="27"/>
                </a:cubicBezTo>
                <a:lnTo>
                  <a:pt x="55" y="27"/>
                </a:lnTo>
                <a:cubicBezTo>
                  <a:pt x="43" y="42"/>
                  <a:pt x="65" y="61"/>
                  <a:pt x="78" y="45"/>
                </a:cubicBezTo>
                <a:lnTo>
                  <a:pt x="78" y="45"/>
                </a:lnTo>
                <a:cubicBezTo>
                  <a:pt x="85" y="35"/>
                  <a:pt x="96" y="29"/>
                  <a:pt x="109" y="29"/>
                </a:cubicBezTo>
                <a:lnTo>
                  <a:pt x="109" y="29"/>
                </a:lnTo>
                <a:cubicBezTo>
                  <a:pt x="132" y="29"/>
                  <a:pt x="152" y="54"/>
                  <a:pt x="155" y="86"/>
                </a:cubicBezTo>
                <a:lnTo>
                  <a:pt x="134" y="86"/>
                </a:lnTo>
                <a:lnTo>
                  <a:pt x="134" y="86"/>
                </a:lnTo>
                <a:cubicBezTo>
                  <a:pt x="128" y="85"/>
                  <a:pt x="123" y="90"/>
                  <a:pt x="123" y="96"/>
                </a:cubicBezTo>
                <a:lnTo>
                  <a:pt x="123" y="96"/>
                </a:lnTo>
                <a:cubicBezTo>
                  <a:pt x="123" y="99"/>
                  <a:pt x="124" y="102"/>
                  <a:pt x="126" y="104"/>
                </a:cubicBezTo>
                <a:lnTo>
                  <a:pt x="160" y="144"/>
                </a:lnTo>
                <a:lnTo>
                  <a:pt x="160" y="144"/>
                </a:lnTo>
                <a:cubicBezTo>
                  <a:pt x="165" y="151"/>
                  <a:pt x="175" y="151"/>
                  <a:pt x="180" y="144"/>
                </a:cubicBezTo>
                <a:lnTo>
                  <a:pt x="214" y="104"/>
                </a:lnTo>
                <a:lnTo>
                  <a:pt x="214" y="104"/>
                </a:lnTo>
                <a:cubicBezTo>
                  <a:pt x="216" y="102"/>
                  <a:pt x="217" y="99"/>
                  <a:pt x="217" y="96"/>
                </a:cubicBezTo>
                <a:lnTo>
                  <a:pt x="217" y="96"/>
                </a:lnTo>
                <a:cubicBezTo>
                  <a:pt x="217" y="90"/>
                  <a:pt x="212" y="85"/>
                  <a:pt x="205" y="86"/>
                </a:cubicBezTo>
                <a:close/>
                <a:moveTo>
                  <a:pt x="208" y="99"/>
                </a:moveTo>
                <a:lnTo>
                  <a:pt x="174" y="139"/>
                </a:lnTo>
                <a:lnTo>
                  <a:pt x="174" y="139"/>
                </a:lnTo>
                <a:cubicBezTo>
                  <a:pt x="172" y="141"/>
                  <a:pt x="168" y="141"/>
                  <a:pt x="166" y="139"/>
                </a:cubicBezTo>
                <a:lnTo>
                  <a:pt x="132" y="99"/>
                </a:lnTo>
                <a:lnTo>
                  <a:pt x="132" y="99"/>
                </a:lnTo>
                <a:cubicBezTo>
                  <a:pt x="131" y="98"/>
                  <a:pt x="131" y="97"/>
                  <a:pt x="131" y="96"/>
                </a:cubicBezTo>
                <a:lnTo>
                  <a:pt x="131" y="96"/>
                </a:lnTo>
                <a:cubicBezTo>
                  <a:pt x="131" y="95"/>
                  <a:pt x="132" y="94"/>
                  <a:pt x="134" y="94"/>
                </a:cubicBezTo>
                <a:lnTo>
                  <a:pt x="164" y="94"/>
                </a:lnTo>
                <a:lnTo>
                  <a:pt x="164" y="90"/>
                </a:lnTo>
                <a:lnTo>
                  <a:pt x="164" y="90"/>
                </a:lnTo>
                <a:cubicBezTo>
                  <a:pt x="163" y="51"/>
                  <a:pt x="139" y="21"/>
                  <a:pt x="109" y="21"/>
                </a:cubicBezTo>
                <a:lnTo>
                  <a:pt x="109" y="21"/>
                </a:lnTo>
                <a:cubicBezTo>
                  <a:pt x="94" y="21"/>
                  <a:pt x="80" y="28"/>
                  <a:pt x="71" y="40"/>
                </a:cubicBezTo>
                <a:lnTo>
                  <a:pt x="71" y="40"/>
                </a:lnTo>
                <a:cubicBezTo>
                  <a:pt x="69" y="43"/>
                  <a:pt x="65" y="43"/>
                  <a:pt x="62" y="41"/>
                </a:cubicBezTo>
                <a:lnTo>
                  <a:pt x="62" y="41"/>
                </a:lnTo>
                <a:cubicBezTo>
                  <a:pt x="60" y="39"/>
                  <a:pt x="59" y="35"/>
                  <a:pt x="61" y="32"/>
                </a:cubicBezTo>
                <a:lnTo>
                  <a:pt x="61" y="32"/>
                </a:lnTo>
                <a:cubicBezTo>
                  <a:pt x="73" y="17"/>
                  <a:pt x="90" y="9"/>
                  <a:pt x="109" y="8"/>
                </a:cubicBezTo>
                <a:lnTo>
                  <a:pt x="109" y="8"/>
                </a:lnTo>
                <a:cubicBezTo>
                  <a:pt x="145" y="8"/>
                  <a:pt x="175" y="45"/>
                  <a:pt x="176" y="90"/>
                </a:cubicBezTo>
                <a:lnTo>
                  <a:pt x="176" y="94"/>
                </a:lnTo>
                <a:lnTo>
                  <a:pt x="205" y="94"/>
                </a:lnTo>
                <a:lnTo>
                  <a:pt x="205" y="94"/>
                </a:lnTo>
                <a:cubicBezTo>
                  <a:pt x="207" y="94"/>
                  <a:pt x="209" y="95"/>
                  <a:pt x="209" y="96"/>
                </a:cubicBezTo>
                <a:lnTo>
                  <a:pt x="209" y="96"/>
                </a:lnTo>
                <a:cubicBezTo>
                  <a:pt x="209" y="97"/>
                  <a:pt x="208" y="98"/>
                  <a:pt x="208" y="99"/>
                </a:cubicBezTo>
                <a:close/>
                <a:moveTo>
                  <a:pt x="160" y="166"/>
                </a:moveTo>
                <a:lnTo>
                  <a:pt x="160" y="166"/>
                </a:lnTo>
                <a:cubicBezTo>
                  <a:pt x="154" y="161"/>
                  <a:pt x="145" y="162"/>
                  <a:pt x="140" y="168"/>
                </a:cubicBezTo>
                <a:lnTo>
                  <a:pt x="140" y="168"/>
                </a:lnTo>
                <a:cubicBezTo>
                  <a:pt x="132" y="178"/>
                  <a:pt x="121" y="184"/>
                  <a:pt x="108" y="185"/>
                </a:cubicBezTo>
                <a:lnTo>
                  <a:pt x="108" y="185"/>
                </a:lnTo>
                <a:cubicBezTo>
                  <a:pt x="85" y="185"/>
                  <a:pt x="65" y="159"/>
                  <a:pt x="62" y="128"/>
                </a:cubicBezTo>
                <a:lnTo>
                  <a:pt x="83" y="128"/>
                </a:lnTo>
                <a:lnTo>
                  <a:pt x="83" y="128"/>
                </a:lnTo>
                <a:cubicBezTo>
                  <a:pt x="89" y="128"/>
                  <a:pt x="94" y="124"/>
                  <a:pt x="94" y="117"/>
                </a:cubicBezTo>
                <a:lnTo>
                  <a:pt x="94" y="117"/>
                </a:lnTo>
                <a:cubicBezTo>
                  <a:pt x="94" y="115"/>
                  <a:pt x="93" y="112"/>
                  <a:pt x="91" y="110"/>
                </a:cubicBezTo>
                <a:lnTo>
                  <a:pt x="58" y="69"/>
                </a:lnTo>
                <a:lnTo>
                  <a:pt x="58" y="69"/>
                </a:lnTo>
                <a:cubicBezTo>
                  <a:pt x="52" y="62"/>
                  <a:pt x="42" y="62"/>
                  <a:pt x="37" y="69"/>
                </a:cubicBezTo>
                <a:lnTo>
                  <a:pt x="3" y="110"/>
                </a:lnTo>
                <a:lnTo>
                  <a:pt x="3" y="110"/>
                </a:lnTo>
                <a:cubicBezTo>
                  <a:pt x="2" y="112"/>
                  <a:pt x="0" y="115"/>
                  <a:pt x="0" y="117"/>
                </a:cubicBezTo>
                <a:lnTo>
                  <a:pt x="0" y="117"/>
                </a:lnTo>
                <a:cubicBezTo>
                  <a:pt x="0" y="124"/>
                  <a:pt x="5" y="128"/>
                  <a:pt x="12" y="128"/>
                </a:cubicBezTo>
                <a:lnTo>
                  <a:pt x="33" y="128"/>
                </a:lnTo>
                <a:lnTo>
                  <a:pt x="33" y="128"/>
                </a:lnTo>
                <a:cubicBezTo>
                  <a:pt x="36" y="176"/>
                  <a:pt x="69" y="214"/>
                  <a:pt x="108" y="214"/>
                </a:cubicBezTo>
                <a:lnTo>
                  <a:pt x="108" y="214"/>
                </a:lnTo>
                <a:cubicBezTo>
                  <a:pt x="129" y="214"/>
                  <a:pt x="149" y="203"/>
                  <a:pt x="162" y="187"/>
                </a:cubicBezTo>
                <a:lnTo>
                  <a:pt x="162" y="187"/>
                </a:lnTo>
                <a:cubicBezTo>
                  <a:pt x="167" y="180"/>
                  <a:pt x="166" y="171"/>
                  <a:pt x="160" y="166"/>
                </a:cubicBezTo>
                <a:close/>
                <a:moveTo>
                  <a:pt x="156" y="181"/>
                </a:moveTo>
                <a:lnTo>
                  <a:pt x="156" y="181"/>
                </a:lnTo>
                <a:cubicBezTo>
                  <a:pt x="145" y="196"/>
                  <a:pt x="127" y="205"/>
                  <a:pt x="108" y="206"/>
                </a:cubicBezTo>
                <a:lnTo>
                  <a:pt x="108" y="206"/>
                </a:lnTo>
                <a:cubicBezTo>
                  <a:pt x="72" y="206"/>
                  <a:pt x="42" y="169"/>
                  <a:pt x="41" y="124"/>
                </a:cubicBezTo>
                <a:lnTo>
                  <a:pt x="41" y="119"/>
                </a:lnTo>
                <a:lnTo>
                  <a:pt x="12" y="119"/>
                </a:lnTo>
                <a:lnTo>
                  <a:pt x="12" y="119"/>
                </a:lnTo>
                <a:cubicBezTo>
                  <a:pt x="10" y="119"/>
                  <a:pt x="8" y="119"/>
                  <a:pt x="8" y="117"/>
                </a:cubicBezTo>
                <a:lnTo>
                  <a:pt x="8" y="117"/>
                </a:lnTo>
                <a:cubicBezTo>
                  <a:pt x="8" y="116"/>
                  <a:pt x="9" y="116"/>
                  <a:pt x="10" y="115"/>
                </a:cubicBezTo>
                <a:lnTo>
                  <a:pt x="44" y="74"/>
                </a:lnTo>
                <a:lnTo>
                  <a:pt x="44" y="74"/>
                </a:lnTo>
                <a:cubicBezTo>
                  <a:pt x="45" y="72"/>
                  <a:pt x="49" y="72"/>
                  <a:pt x="51" y="74"/>
                </a:cubicBezTo>
                <a:lnTo>
                  <a:pt x="85" y="115"/>
                </a:lnTo>
                <a:lnTo>
                  <a:pt x="85" y="115"/>
                </a:lnTo>
                <a:cubicBezTo>
                  <a:pt x="86" y="116"/>
                  <a:pt x="86" y="116"/>
                  <a:pt x="86" y="117"/>
                </a:cubicBezTo>
                <a:lnTo>
                  <a:pt x="86" y="117"/>
                </a:lnTo>
                <a:cubicBezTo>
                  <a:pt x="86" y="119"/>
                  <a:pt x="85" y="119"/>
                  <a:pt x="83" y="119"/>
                </a:cubicBezTo>
                <a:lnTo>
                  <a:pt x="54" y="119"/>
                </a:lnTo>
                <a:lnTo>
                  <a:pt x="54" y="124"/>
                </a:lnTo>
                <a:lnTo>
                  <a:pt x="54" y="124"/>
                </a:lnTo>
                <a:cubicBezTo>
                  <a:pt x="55" y="162"/>
                  <a:pt x="79" y="193"/>
                  <a:pt x="108" y="193"/>
                </a:cubicBezTo>
                <a:lnTo>
                  <a:pt x="108" y="193"/>
                </a:lnTo>
                <a:cubicBezTo>
                  <a:pt x="123" y="193"/>
                  <a:pt x="137" y="185"/>
                  <a:pt x="146" y="173"/>
                </a:cubicBezTo>
                <a:lnTo>
                  <a:pt x="146" y="173"/>
                </a:lnTo>
                <a:cubicBezTo>
                  <a:pt x="148" y="171"/>
                  <a:pt x="152" y="170"/>
                  <a:pt x="155" y="173"/>
                </a:cubicBezTo>
                <a:lnTo>
                  <a:pt x="155" y="173"/>
                </a:lnTo>
                <a:cubicBezTo>
                  <a:pt x="158" y="175"/>
                  <a:pt x="158" y="179"/>
                  <a:pt x="156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16"/>
          <p:cNvSpPr>
            <a:spLocks noChangeArrowheads="1"/>
          </p:cNvSpPr>
          <p:nvPr/>
        </p:nvSpPr>
        <p:spPr bwMode="auto">
          <a:xfrm>
            <a:off x="6864728" y="4474759"/>
            <a:ext cx="214662" cy="214662"/>
          </a:xfrm>
          <a:custGeom>
            <a:avLst/>
            <a:gdLst>
              <a:gd name="T0" fmla="*/ 106 w 163"/>
              <a:gd name="T1" fmla="*/ 85 h 163"/>
              <a:gd name="T2" fmla="*/ 133 w 163"/>
              <a:gd name="T3" fmla="*/ 50 h 163"/>
              <a:gd name="T4" fmla="*/ 162 w 163"/>
              <a:gd name="T5" fmla="*/ 12 h 163"/>
              <a:gd name="T6" fmla="*/ 161 w 163"/>
              <a:gd name="T7" fmla="*/ 9 h 163"/>
              <a:gd name="T8" fmla="*/ 159 w 163"/>
              <a:gd name="T9" fmla="*/ 7 h 163"/>
              <a:gd name="T10" fmla="*/ 154 w 163"/>
              <a:gd name="T11" fmla="*/ 2 h 163"/>
              <a:gd name="T12" fmla="*/ 151 w 163"/>
              <a:gd name="T13" fmla="*/ 1 h 163"/>
              <a:gd name="T14" fmla="*/ 147 w 163"/>
              <a:gd name="T15" fmla="*/ 0 h 163"/>
              <a:gd name="T16" fmla="*/ 85 w 163"/>
              <a:gd name="T17" fmla="*/ 56 h 163"/>
              <a:gd name="T18" fmla="*/ 50 w 163"/>
              <a:gd name="T19" fmla="*/ 29 h 163"/>
              <a:gd name="T20" fmla="*/ 12 w 163"/>
              <a:gd name="T21" fmla="*/ 1 h 163"/>
              <a:gd name="T22" fmla="*/ 9 w 163"/>
              <a:gd name="T23" fmla="*/ 1 h 163"/>
              <a:gd name="T24" fmla="*/ 7 w 163"/>
              <a:gd name="T25" fmla="*/ 3 h 163"/>
              <a:gd name="T26" fmla="*/ 2 w 163"/>
              <a:gd name="T27" fmla="*/ 8 h 163"/>
              <a:gd name="T28" fmla="*/ 1 w 163"/>
              <a:gd name="T29" fmla="*/ 11 h 163"/>
              <a:gd name="T30" fmla="*/ 0 w 163"/>
              <a:gd name="T31" fmla="*/ 15 h 163"/>
              <a:gd name="T32" fmla="*/ 57 w 163"/>
              <a:gd name="T33" fmla="*/ 77 h 163"/>
              <a:gd name="T34" fmla="*/ 30 w 163"/>
              <a:gd name="T35" fmla="*/ 112 h 163"/>
              <a:gd name="T36" fmla="*/ 0 w 163"/>
              <a:gd name="T37" fmla="*/ 147 h 163"/>
              <a:gd name="T38" fmla="*/ 1 w 163"/>
              <a:gd name="T39" fmla="*/ 153 h 163"/>
              <a:gd name="T40" fmla="*/ 3 w 163"/>
              <a:gd name="T41" fmla="*/ 156 h 163"/>
              <a:gd name="T42" fmla="*/ 4 w 163"/>
              <a:gd name="T43" fmla="*/ 158 h 163"/>
              <a:gd name="T44" fmla="*/ 8 w 163"/>
              <a:gd name="T45" fmla="*/ 160 h 163"/>
              <a:gd name="T46" fmla="*/ 12 w 163"/>
              <a:gd name="T47" fmla="*/ 162 h 163"/>
              <a:gd name="T48" fmla="*/ 48 w 163"/>
              <a:gd name="T49" fmla="*/ 162 h 163"/>
              <a:gd name="T50" fmla="*/ 81 w 163"/>
              <a:gd name="T51" fmla="*/ 98 h 163"/>
              <a:gd name="T52" fmla="*/ 99 w 163"/>
              <a:gd name="T53" fmla="*/ 147 h 163"/>
              <a:gd name="T54" fmla="*/ 150 w 163"/>
              <a:gd name="T55" fmla="*/ 162 h 163"/>
              <a:gd name="T56" fmla="*/ 154 w 163"/>
              <a:gd name="T57" fmla="*/ 160 h 163"/>
              <a:gd name="T58" fmla="*/ 158 w 163"/>
              <a:gd name="T59" fmla="*/ 158 h 163"/>
              <a:gd name="T60" fmla="*/ 159 w 163"/>
              <a:gd name="T61" fmla="*/ 156 h 163"/>
              <a:gd name="T62" fmla="*/ 161 w 163"/>
              <a:gd name="T63" fmla="*/ 153 h 163"/>
              <a:gd name="T64" fmla="*/ 162 w 163"/>
              <a:gd name="T65" fmla="*/ 147 h 163"/>
              <a:gd name="T66" fmla="*/ 132 w 163"/>
              <a:gd name="T67" fmla="*/ 21 h 163"/>
              <a:gd name="T68" fmla="*/ 147 w 163"/>
              <a:gd name="T69" fmla="*/ 9 h 163"/>
              <a:gd name="T70" fmla="*/ 153 w 163"/>
              <a:gd name="T71" fmla="*/ 14 h 163"/>
              <a:gd name="T72" fmla="*/ 154 w 163"/>
              <a:gd name="T73" fmla="*/ 48 h 163"/>
              <a:gd name="T74" fmla="*/ 91 w 163"/>
              <a:gd name="T75" fmla="*/ 71 h 163"/>
              <a:gd name="T76" fmla="*/ 21 w 163"/>
              <a:gd name="T77" fmla="*/ 48 h 163"/>
              <a:gd name="T78" fmla="*/ 9 w 163"/>
              <a:gd name="T79" fmla="*/ 14 h 163"/>
              <a:gd name="T80" fmla="*/ 14 w 163"/>
              <a:gd name="T81" fmla="*/ 9 h 163"/>
              <a:gd name="T82" fmla="*/ 48 w 163"/>
              <a:gd name="T83" fmla="*/ 21 h 163"/>
              <a:gd name="T84" fmla="*/ 71 w 163"/>
              <a:gd name="T85" fmla="*/ 71 h 163"/>
              <a:gd name="T86" fmla="*/ 48 w 163"/>
              <a:gd name="T87" fmla="*/ 141 h 163"/>
              <a:gd name="T88" fmla="*/ 48 w 163"/>
              <a:gd name="T89" fmla="*/ 154 h 163"/>
              <a:gd name="T90" fmla="*/ 12 w 163"/>
              <a:gd name="T91" fmla="*/ 153 h 163"/>
              <a:gd name="T92" fmla="*/ 9 w 163"/>
              <a:gd name="T93" fmla="*/ 149 h 163"/>
              <a:gd name="T94" fmla="*/ 21 w 163"/>
              <a:gd name="T95" fmla="*/ 114 h 163"/>
              <a:gd name="T96" fmla="*/ 71 w 163"/>
              <a:gd name="T97" fmla="*/ 91 h 163"/>
              <a:gd name="T98" fmla="*/ 68 w 163"/>
              <a:gd name="T99" fmla="*/ 88 h 163"/>
              <a:gd name="T100" fmla="*/ 94 w 163"/>
              <a:gd name="T101" fmla="*/ 81 h 163"/>
              <a:gd name="T102" fmla="*/ 154 w 163"/>
              <a:gd name="T103" fmla="*/ 147 h 163"/>
              <a:gd name="T104" fmla="*/ 152 w 163"/>
              <a:gd name="T105" fmla="*/ 152 h 163"/>
              <a:gd name="T106" fmla="*/ 149 w 163"/>
              <a:gd name="T107" fmla="*/ 154 h 163"/>
              <a:gd name="T108" fmla="*/ 114 w 163"/>
              <a:gd name="T109" fmla="*/ 141 h 163"/>
              <a:gd name="T110" fmla="*/ 91 w 163"/>
              <a:gd name="T111" fmla="*/ 91 h 163"/>
              <a:gd name="T112" fmla="*/ 143 w 163"/>
              <a:gd name="T113" fmla="*/ 109 h 163"/>
              <a:gd name="T114" fmla="*/ 154 w 163"/>
              <a:gd name="T115" fmla="*/ 14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3" h="163">
                <a:moveTo>
                  <a:pt x="158" y="104"/>
                </a:moveTo>
                <a:lnTo>
                  <a:pt x="158" y="104"/>
                </a:lnTo>
                <a:cubicBezTo>
                  <a:pt x="149" y="95"/>
                  <a:pt x="134" y="100"/>
                  <a:pt x="133" y="112"/>
                </a:cubicBezTo>
                <a:lnTo>
                  <a:pt x="106" y="85"/>
                </a:lnTo>
                <a:lnTo>
                  <a:pt x="106" y="85"/>
                </a:lnTo>
                <a:cubicBezTo>
                  <a:pt x="102" y="88"/>
                  <a:pt x="97" y="85"/>
                  <a:pt x="97" y="81"/>
                </a:cubicBezTo>
                <a:lnTo>
                  <a:pt x="97" y="81"/>
                </a:lnTo>
                <a:cubicBezTo>
                  <a:pt x="97" y="77"/>
                  <a:pt x="102" y="74"/>
                  <a:pt x="106" y="77"/>
                </a:cubicBezTo>
                <a:lnTo>
                  <a:pt x="133" y="50"/>
                </a:lnTo>
                <a:lnTo>
                  <a:pt x="133" y="50"/>
                </a:lnTo>
                <a:cubicBezTo>
                  <a:pt x="135" y="68"/>
                  <a:pt x="162" y="66"/>
                  <a:pt x="162" y="48"/>
                </a:cubicBezTo>
                <a:lnTo>
                  <a:pt x="162" y="15"/>
                </a:lnTo>
                <a:lnTo>
                  <a:pt x="162" y="15"/>
                </a:lnTo>
                <a:cubicBezTo>
                  <a:pt x="162" y="14"/>
                  <a:pt x="162" y="13"/>
                  <a:pt x="162" y="12"/>
                </a:cubicBezTo>
                <a:lnTo>
                  <a:pt x="162" y="12"/>
                </a:lnTo>
                <a:lnTo>
                  <a:pt x="162" y="11"/>
                </a:lnTo>
                <a:lnTo>
                  <a:pt x="161" y="10"/>
                </a:lnTo>
                <a:lnTo>
                  <a:pt x="161" y="10"/>
                </a:lnTo>
                <a:cubicBezTo>
                  <a:pt x="161" y="10"/>
                  <a:pt x="161" y="10"/>
                  <a:pt x="161" y="9"/>
                </a:cubicBezTo>
                <a:lnTo>
                  <a:pt x="161" y="9"/>
                </a:lnTo>
                <a:lnTo>
                  <a:pt x="161" y="8"/>
                </a:lnTo>
                <a:lnTo>
                  <a:pt x="160" y="8"/>
                </a:lnTo>
                <a:lnTo>
                  <a:pt x="160" y="8"/>
                </a:lnTo>
                <a:cubicBezTo>
                  <a:pt x="160" y="7"/>
                  <a:pt x="160" y="7"/>
                  <a:pt x="159" y="7"/>
                </a:cubicBezTo>
                <a:lnTo>
                  <a:pt x="159" y="7"/>
                </a:lnTo>
                <a:cubicBezTo>
                  <a:pt x="159" y="5"/>
                  <a:pt x="157" y="4"/>
                  <a:pt x="156" y="3"/>
                </a:cubicBezTo>
                <a:lnTo>
                  <a:pt x="156" y="3"/>
                </a:lnTo>
                <a:cubicBezTo>
                  <a:pt x="155" y="3"/>
                  <a:pt x="155" y="2"/>
                  <a:pt x="154" y="2"/>
                </a:cubicBezTo>
                <a:lnTo>
                  <a:pt x="154" y="2"/>
                </a:lnTo>
                <a:lnTo>
                  <a:pt x="154" y="2"/>
                </a:lnTo>
                <a:cubicBezTo>
                  <a:pt x="154" y="2"/>
                  <a:pt x="153" y="2"/>
                  <a:pt x="153" y="1"/>
                </a:cubicBezTo>
                <a:lnTo>
                  <a:pt x="153" y="1"/>
                </a:lnTo>
                <a:lnTo>
                  <a:pt x="152" y="1"/>
                </a:lnTo>
                <a:lnTo>
                  <a:pt x="151" y="1"/>
                </a:lnTo>
                <a:lnTo>
                  <a:pt x="151" y="1"/>
                </a:lnTo>
                <a:lnTo>
                  <a:pt x="150" y="1"/>
                </a:lnTo>
                <a:lnTo>
                  <a:pt x="150" y="1"/>
                </a:lnTo>
                <a:cubicBezTo>
                  <a:pt x="150" y="0"/>
                  <a:pt x="149" y="0"/>
                  <a:pt x="148" y="0"/>
                </a:cubicBezTo>
                <a:lnTo>
                  <a:pt x="147" y="0"/>
                </a:lnTo>
                <a:lnTo>
                  <a:pt x="147" y="0"/>
                </a:lnTo>
                <a:lnTo>
                  <a:pt x="114" y="0"/>
                </a:lnTo>
                <a:lnTo>
                  <a:pt x="114" y="0"/>
                </a:lnTo>
                <a:cubicBezTo>
                  <a:pt x="96" y="0"/>
                  <a:pt x="94" y="27"/>
                  <a:pt x="112" y="29"/>
                </a:cubicBezTo>
                <a:lnTo>
                  <a:pt x="85" y="56"/>
                </a:lnTo>
                <a:lnTo>
                  <a:pt x="85" y="56"/>
                </a:lnTo>
                <a:cubicBezTo>
                  <a:pt x="83" y="58"/>
                  <a:pt x="82" y="61"/>
                  <a:pt x="81" y="64"/>
                </a:cubicBezTo>
                <a:lnTo>
                  <a:pt x="81" y="64"/>
                </a:lnTo>
                <a:cubicBezTo>
                  <a:pt x="81" y="61"/>
                  <a:pt x="79" y="58"/>
                  <a:pt x="77" y="56"/>
                </a:cubicBezTo>
                <a:lnTo>
                  <a:pt x="50" y="29"/>
                </a:lnTo>
                <a:lnTo>
                  <a:pt x="50" y="29"/>
                </a:lnTo>
                <a:cubicBezTo>
                  <a:pt x="68" y="27"/>
                  <a:pt x="67" y="0"/>
                  <a:pt x="48" y="0"/>
                </a:cubicBezTo>
                <a:lnTo>
                  <a:pt x="15" y="0"/>
                </a:lnTo>
                <a:lnTo>
                  <a:pt x="15" y="0"/>
                </a:lnTo>
                <a:cubicBezTo>
                  <a:pt x="14" y="0"/>
                  <a:pt x="13" y="0"/>
                  <a:pt x="12" y="1"/>
                </a:cubicBezTo>
                <a:lnTo>
                  <a:pt x="12" y="1"/>
                </a:lnTo>
                <a:lnTo>
                  <a:pt x="11" y="1"/>
                </a:lnTo>
                <a:lnTo>
                  <a:pt x="10" y="1"/>
                </a:lnTo>
                <a:lnTo>
                  <a:pt x="10" y="1"/>
                </a:lnTo>
                <a:cubicBezTo>
                  <a:pt x="10" y="1"/>
                  <a:pt x="10" y="1"/>
                  <a:pt x="9" y="1"/>
                </a:cubicBezTo>
                <a:lnTo>
                  <a:pt x="9" y="1"/>
                </a:lnTo>
                <a:cubicBezTo>
                  <a:pt x="9" y="2"/>
                  <a:pt x="9" y="2"/>
                  <a:pt x="8" y="2"/>
                </a:cubicBezTo>
                <a:lnTo>
                  <a:pt x="8" y="2"/>
                </a:lnTo>
                <a:lnTo>
                  <a:pt x="8" y="2"/>
                </a:lnTo>
                <a:cubicBezTo>
                  <a:pt x="7" y="2"/>
                  <a:pt x="7" y="3"/>
                  <a:pt x="7" y="3"/>
                </a:cubicBezTo>
                <a:lnTo>
                  <a:pt x="7" y="3"/>
                </a:lnTo>
                <a:cubicBezTo>
                  <a:pt x="5" y="4"/>
                  <a:pt x="4" y="5"/>
                  <a:pt x="3" y="7"/>
                </a:cubicBezTo>
                <a:lnTo>
                  <a:pt x="3" y="7"/>
                </a:lnTo>
                <a:cubicBezTo>
                  <a:pt x="2" y="7"/>
                  <a:pt x="2" y="7"/>
                  <a:pt x="2" y="8"/>
                </a:cubicBezTo>
                <a:lnTo>
                  <a:pt x="2" y="8"/>
                </a:lnTo>
                <a:lnTo>
                  <a:pt x="2" y="8"/>
                </a:lnTo>
                <a:cubicBezTo>
                  <a:pt x="2" y="9"/>
                  <a:pt x="1" y="9"/>
                  <a:pt x="1" y="9"/>
                </a:cubicBezTo>
                <a:lnTo>
                  <a:pt x="1" y="9"/>
                </a:lnTo>
                <a:cubicBezTo>
                  <a:pt x="1" y="10"/>
                  <a:pt x="1" y="10"/>
                  <a:pt x="1" y="11"/>
                </a:cubicBezTo>
                <a:lnTo>
                  <a:pt x="1" y="11"/>
                </a:lnTo>
                <a:lnTo>
                  <a:pt x="1" y="11"/>
                </a:lnTo>
                <a:lnTo>
                  <a:pt x="1" y="12"/>
                </a:lnTo>
                <a:lnTo>
                  <a:pt x="1" y="12"/>
                </a:lnTo>
                <a:cubicBezTo>
                  <a:pt x="1" y="13"/>
                  <a:pt x="1" y="13"/>
                  <a:pt x="1" y="14"/>
                </a:cubicBezTo>
                <a:lnTo>
                  <a:pt x="0" y="14"/>
                </a:lnTo>
                <a:lnTo>
                  <a:pt x="0" y="15"/>
                </a:lnTo>
                <a:lnTo>
                  <a:pt x="0" y="48"/>
                </a:lnTo>
                <a:lnTo>
                  <a:pt x="0" y="48"/>
                </a:lnTo>
                <a:cubicBezTo>
                  <a:pt x="0" y="66"/>
                  <a:pt x="27" y="68"/>
                  <a:pt x="30" y="50"/>
                </a:cubicBezTo>
                <a:lnTo>
                  <a:pt x="57" y="77"/>
                </a:lnTo>
                <a:lnTo>
                  <a:pt x="57" y="77"/>
                </a:lnTo>
                <a:cubicBezTo>
                  <a:pt x="59" y="79"/>
                  <a:pt x="62" y="81"/>
                  <a:pt x="65" y="81"/>
                </a:cubicBezTo>
                <a:lnTo>
                  <a:pt x="65" y="81"/>
                </a:lnTo>
                <a:cubicBezTo>
                  <a:pt x="62" y="82"/>
                  <a:pt x="59" y="83"/>
                  <a:pt x="57" y="85"/>
                </a:cubicBezTo>
                <a:lnTo>
                  <a:pt x="30" y="112"/>
                </a:lnTo>
                <a:lnTo>
                  <a:pt x="30" y="112"/>
                </a:lnTo>
                <a:cubicBezTo>
                  <a:pt x="29" y="105"/>
                  <a:pt x="22" y="100"/>
                  <a:pt x="15" y="100"/>
                </a:cubicBezTo>
                <a:lnTo>
                  <a:pt x="15" y="100"/>
                </a:lnTo>
                <a:cubicBezTo>
                  <a:pt x="7" y="100"/>
                  <a:pt x="0" y="106"/>
                  <a:pt x="0" y="114"/>
                </a:cubicBezTo>
                <a:lnTo>
                  <a:pt x="0" y="147"/>
                </a:lnTo>
                <a:lnTo>
                  <a:pt x="0" y="147"/>
                </a:lnTo>
                <a:cubicBezTo>
                  <a:pt x="0" y="148"/>
                  <a:pt x="1" y="149"/>
                  <a:pt x="1" y="150"/>
                </a:cubicBezTo>
                <a:lnTo>
                  <a:pt x="1" y="150"/>
                </a:lnTo>
                <a:cubicBezTo>
                  <a:pt x="1" y="151"/>
                  <a:pt x="1" y="151"/>
                  <a:pt x="1" y="152"/>
                </a:cubicBezTo>
                <a:lnTo>
                  <a:pt x="1" y="152"/>
                </a:lnTo>
                <a:lnTo>
                  <a:pt x="1" y="153"/>
                </a:lnTo>
                <a:lnTo>
                  <a:pt x="1" y="153"/>
                </a:lnTo>
                <a:cubicBezTo>
                  <a:pt x="1" y="153"/>
                  <a:pt x="2" y="154"/>
                  <a:pt x="2" y="155"/>
                </a:cubicBezTo>
                <a:lnTo>
                  <a:pt x="2" y="155"/>
                </a:lnTo>
                <a:cubicBezTo>
                  <a:pt x="2" y="155"/>
                  <a:pt x="2" y="155"/>
                  <a:pt x="3" y="156"/>
                </a:cubicBezTo>
                <a:lnTo>
                  <a:pt x="3" y="156"/>
                </a:lnTo>
                <a:lnTo>
                  <a:pt x="4" y="157"/>
                </a:lnTo>
                <a:lnTo>
                  <a:pt x="4" y="158"/>
                </a:lnTo>
                <a:lnTo>
                  <a:pt x="4" y="158"/>
                </a:lnTo>
                <a:lnTo>
                  <a:pt x="4" y="158"/>
                </a:lnTo>
                <a:lnTo>
                  <a:pt x="4" y="158"/>
                </a:lnTo>
                <a:cubicBezTo>
                  <a:pt x="5" y="158"/>
                  <a:pt x="6" y="159"/>
                  <a:pt x="7" y="160"/>
                </a:cubicBezTo>
                <a:lnTo>
                  <a:pt x="7" y="160"/>
                </a:lnTo>
                <a:cubicBezTo>
                  <a:pt x="7" y="160"/>
                  <a:pt x="7" y="160"/>
                  <a:pt x="8" y="160"/>
                </a:cubicBezTo>
                <a:lnTo>
                  <a:pt x="8" y="160"/>
                </a:lnTo>
                <a:lnTo>
                  <a:pt x="8" y="160"/>
                </a:lnTo>
                <a:cubicBezTo>
                  <a:pt x="9" y="161"/>
                  <a:pt x="9" y="161"/>
                  <a:pt x="9" y="161"/>
                </a:cubicBezTo>
                <a:lnTo>
                  <a:pt x="9" y="161"/>
                </a:lnTo>
                <a:cubicBezTo>
                  <a:pt x="10" y="161"/>
                  <a:pt x="10" y="161"/>
                  <a:pt x="11" y="161"/>
                </a:cubicBezTo>
                <a:lnTo>
                  <a:pt x="11" y="161"/>
                </a:lnTo>
                <a:cubicBezTo>
                  <a:pt x="12" y="162"/>
                  <a:pt x="12" y="162"/>
                  <a:pt x="12" y="162"/>
                </a:cubicBezTo>
                <a:lnTo>
                  <a:pt x="12" y="162"/>
                </a:lnTo>
                <a:cubicBezTo>
                  <a:pt x="13" y="162"/>
                  <a:pt x="14" y="162"/>
                  <a:pt x="15" y="162"/>
                </a:cubicBezTo>
                <a:lnTo>
                  <a:pt x="15" y="162"/>
                </a:lnTo>
                <a:lnTo>
                  <a:pt x="48" y="162"/>
                </a:lnTo>
                <a:lnTo>
                  <a:pt x="48" y="162"/>
                </a:lnTo>
                <a:cubicBezTo>
                  <a:pt x="67" y="162"/>
                  <a:pt x="68" y="135"/>
                  <a:pt x="50" y="133"/>
                </a:cubicBezTo>
                <a:lnTo>
                  <a:pt x="77" y="106"/>
                </a:lnTo>
                <a:lnTo>
                  <a:pt x="77" y="106"/>
                </a:lnTo>
                <a:cubicBezTo>
                  <a:pt x="79" y="103"/>
                  <a:pt x="81" y="101"/>
                  <a:pt x="81" y="98"/>
                </a:cubicBezTo>
                <a:lnTo>
                  <a:pt x="81" y="98"/>
                </a:lnTo>
                <a:cubicBezTo>
                  <a:pt x="82" y="101"/>
                  <a:pt x="83" y="103"/>
                  <a:pt x="85" y="106"/>
                </a:cubicBezTo>
                <a:lnTo>
                  <a:pt x="112" y="133"/>
                </a:lnTo>
                <a:lnTo>
                  <a:pt x="112" y="133"/>
                </a:lnTo>
                <a:cubicBezTo>
                  <a:pt x="105" y="134"/>
                  <a:pt x="99" y="140"/>
                  <a:pt x="99" y="147"/>
                </a:cubicBezTo>
                <a:lnTo>
                  <a:pt x="99" y="147"/>
                </a:lnTo>
                <a:cubicBezTo>
                  <a:pt x="99" y="155"/>
                  <a:pt x="106" y="162"/>
                  <a:pt x="114" y="162"/>
                </a:cubicBezTo>
                <a:lnTo>
                  <a:pt x="147" y="162"/>
                </a:lnTo>
                <a:lnTo>
                  <a:pt x="147" y="162"/>
                </a:lnTo>
                <a:cubicBezTo>
                  <a:pt x="148" y="162"/>
                  <a:pt x="150" y="162"/>
                  <a:pt x="150" y="162"/>
                </a:cubicBezTo>
                <a:lnTo>
                  <a:pt x="150" y="162"/>
                </a:lnTo>
                <a:cubicBezTo>
                  <a:pt x="151" y="162"/>
                  <a:pt x="151" y="161"/>
                  <a:pt x="152" y="161"/>
                </a:cubicBezTo>
                <a:lnTo>
                  <a:pt x="152" y="161"/>
                </a:lnTo>
                <a:lnTo>
                  <a:pt x="153" y="161"/>
                </a:lnTo>
                <a:lnTo>
                  <a:pt x="153" y="161"/>
                </a:lnTo>
                <a:lnTo>
                  <a:pt x="154" y="160"/>
                </a:lnTo>
                <a:lnTo>
                  <a:pt x="154" y="160"/>
                </a:lnTo>
                <a:cubicBezTo>
                  <a:pt x="155" y="160"/>
                  <a:pt x="155" y="160"/>
                  <a:pt x="156" y="160"/>
                </a:cubicBezTo>
                <a:lnTo>
                  <a:pt x="156" y="160"/>
                </a:lnTo>
                <a:cubicBezTo>
                  <a:pt x="156" y="159"/>
                  <a:pt x="157" y="159"/>
                  <a:pt x="158" y="158"/>
                </a:cubicBezTo>
                <a:lnTo>
                  <a:pt x="158" y="158"/>
                </a:lnTo>
                <a:lnTo>
                  <a:pt x="158" y="158"/>
                </a:lnTo>
                <a:lnTo>
                  <a:pt x="158" y="158"/>
                </a:lnTo>
                <a:lnTo>
                  <a:pt x="158" y="158"/>
                </a:lnTo>
                <a:cubicBezTo>
                  <a:pt x="159" y="157"/>
                  <a:pt x="159" y="156"/>
                  <a:pt x="159" y="156"/>
                </a:cubicBezTo>
                <a:lnTo>
                  <a:pt x="159" y="156"/>
                </a:lnTo>
                <a:cubicBezTo>
                  <a:pt x="160" y="155"/>
                  <a:pt x="160" y="155"/>
                  <a:pt x="160" y="155"/>
                </a:cubicBezTo>
                <a:lnTo>
                  <a:pt x="161" y="154"/>
                </a:lnTo>
                <a:lnTo>
                  <a:pt x="161" y="154"/>
                </a:lnTo>
                <a:lnTo>
                  <a:pt x="161" y="153"/>
                </a:lnTo>
                <a:lnTo>
                  <a:pt x="161" y="153"/>
                </a:lnTo>
                <a:cubicBezTo>
                  <a:pt x="161" y="152"/>
                  <a:pt x="162" y="152"/>
                  <a:pt x="162" y="151"/>
                </a:cubicBezTo>
                <a:lnTo>
                  <a:pt x="162" y="151"/>
                </a:lnTo>
                <a:cubicBezTo>
                  <a:pt x="162" y="151"/>
                  <a:pt x="162" y="151"/>
                  <a:pt x="162" y="150"/>
                </a:cubicBezTo>
                <a:lnTo>
                  <a:pt x="162" y="150"/>
                </a:lnTo>
                <a:cubicBezTo>
                  <a:pt x="162" y="149"/>
                  <a:pt x="162" y="148"/>
                  <a:pt x="162" y="147"/>
                </a:cubicBezTo>
                <a:lnTo>
                  <a:pt x="162" y="114"/>
                </a:lnTo>
                <a:lnTo>
                  <a:pt x="162" y="114"/>
                </a:lnTo>
                <a:cubicBezTo>
                  <a:pt x="162" y="110"/>
                  <a:pt x="161" y="106"/>
                  <a:pt x="158" y="104"/>
                </a:cubicBezTo>
                <a:close/>
                <a:moveTo>
                  <a:pt x="91" y="62"/>
                </a:moveTo>
                <a:lnTo>
                  <a:pt x="132" y="21"/>
                </a:lnTo>
                <a:lnTo>
                  <a:pt x="114" y="21"/>
                </a:lnTo>
                <a:lnTo>
                  <a:pt x="114" y="21"/>
                </a:lnTo>
                <a:cubicBezTo>
                  <a:pt x="106" y="21"/>
                  <a:pt x="106" y="9"/>
                  <a:pt x="114" y="9"/>
                </a:cubicBezTo>
                <a:lnTo>
                  <a:pt x="147" y="9"/>
                </a:lnTo>
                <a:lnTo>
                  <a:pt x="147" y="9"/>
                </a:lnTo>
                <a:cubicBezTo>
                  <a:pt x="148" y="9"/>
                  <a:pt x="148" y="9"/>
                  <a:pt x="149" y="9"/>
                </a:cubicBezTo>
                <a:lnTo>
                  <a:pt x="151" y="10"/>
                </a:lnTo>
                <a:lnTo>
                  <a:pt x="151" y="10"/>
                </a:lnTo>
                <a:cubicBezTo>
                  <a:pt x="151" y="10"/>
                  <a:pt x="152" y="11"/>
                  <a:pt x="153" y="11"/>
                </a:cubicBezTo>
                <a:lnTo>
                  <a:pt x="153" y="14"/>
                </a:lnTo>
                <a:lnTo>
                  <a:pt x="153" y="14"/>
                </a:lnTo>
                <a:cubicBezTo>
                  <a:pt x="153" y="14"/>
                  <a:pt x="154" y="14"/>
                  <a:pt x="154" y="15"/>
                </a:cubicBezTo>
                <a:lnTo>
                  <a:pt x="154" y="15"/>
                </a:lnTo>
                <a:lnTo>
                  <a:pt x="154" y="48"/>
                </a:lnTo>
                <a:lnTo>
                  <a:pt x="154" y="48"/>
                </a:lnTo>
                <a:cubicBezTo>
                  <a:pt x="154" y="56"/>
                  <a:pt x="141" y="56"/>
                  <a:pt x="141" y="48"/>
                </a:cubicBezTo>
                <a:lnTo>
                  <a:pt x="141" y="30"/>
                </a:lnTo>
                <a:lnTo>
                  <a:pt x="100" y="71"/>
                </a:lnTo>
                <a:lnTo>
                  <a:pt x="100" y="71"/>
                </a:lnTo>
                <a:cubicBezTo>
                  <a:pt x="97" y="73"/>
                  <a:pt x="94" y="73"/>
                  <a:pt x="91" y="71"/>
                </a:cubicBezTo>
                <a:lnTo>
                  <a:pt x="91" y="71"/>
                </a:lnTo>
                <a:cubicBezTo>
                  <a:pt x="89" y="69"/>
                  <a:pt x="89" y="65"/>
                  <a:pt x="91" y="62"/>
                </a:cubicBezTo>
                <a:close/>
                <a:moveTo>
                  <a:pt x="21" y="30"/>
                </a:moveTo>
                <a:lnTo>
                  <a:pt x="21" y="30"/>
                </a:lnTo>
                <a:lnTo>
                  <a:pt x="21" y="48"/>
                </a:lnTo>
                <a:lnTo>
                  <a:pt x="21" y="48"/>
                </a:lnTo>
                <a:cubicBezTo>
                  <a:pt x="21" y="56"/>
                  <a:pt x="9" y="56"/>
                  <a:pt x="9" y="48"/>
                </a:cubicBezTo>
                <a:lnTo>
                  <a:pt x="9" y="15"/>
                </a:lnTo>
                <a:lnTo>
                  <a:pt x="9" y="15"/>
                </a:lnTo>
                <a:cubicBezTo>
                  <a:pt x="9" y="14"/>
                  <a:pt x="9" y="14"/>
                  <a:pt x="9" y="14"/>
                </a:cubicBezTo>
                <a:lnTo>
                  <a:pt x="10" y="11"/>
                </a:lnTo>
                <a:lnTo>
                  <a:pt x="10" y="11"/>
                </a:lnTo>
                <a:cubicBezTo>
                  <a:pt x="10" y="11"/>
                  <a:pt x="11" y="10"/>
                  <a:pt x="12" y="10"/>
                </a:cubicBezTo>
                <a:lnTo>
                  <a:pt x="14" y="9"/>
                </a:lnTo>
                <a:lnTo>
                  <a:pt x="14" y="9"/>
                </a:lnTo>
                <a:lnTo>
                  <a:pt x="15" y="9"/>
                </a:lnTo>
                <a:lnTo>
                  <a:pt x="15" y="9"/>
                </a:lnTo>
                <a:lnTo>
                  <a:pt x="48" y="9"/>
                </a:lnTo>
                <a:lnTo>
                  <a:pt x="48" y="9"/>
                </a:lnTo>
                <a:cubicBezTo>
                  <a:pt x="57" y="9"/>
                  <a:pt x="57" y="21"/>
                  <a:pt x="48" y="21"/>
                </a:cubicBezTo>
                <a:lnTo>
                  <a:pt x="30" y="21"/>
                </a:lnTo>
                <a:lnTo>
                  <a:pt x="71" y="62"/>
                </a:lnTo>
                <a:lnTo>
                  <a:pt x="71" y="62"/>
                </a:lnTo>
                <a:cubicBezTo>
                  <a:pt x="74" y="65"/>
                  <a:pt x="74" y="69"/>
                  <a:pt x="71" y="71"/>
                </a:cubicBezTo>
                <a:lnTo>
                  <a:pt x="71" y="71"/>
                </a:lnTo>
                <a:cubicBezTo>
                  <a:pt x="69" y="73"/>
                  <a:pt x="65" y="73"/>
                  <a:pt x="62" y="71"/>
                </a:cubicBezTo>
                <a:lnTo>
                  <a:pt x="21" y="30"/>
                </a:lnTo>
                <a:close/>
                <a:moveTo>
                  <a:pt x="71" y="100"/>
                </a:moveTo>
                <a:lnTo>
                  <a:pt x="30" y="141"/>
                </a:lnTo>
                <a:lnTo>
                  <a:pt x="48" y="141"/>
                </a:lnTo>
                <a:lnTo>
                  <a:pt x="48" y="141"/>
                </a:lnTo>
                <a:cubicBezTo>
                  <a:pt x="54" y="141"/>
                  <a:pt x="57" y="148"/>
                  <a:pt x="53" y="152"/>
                </a:cubicBezTo>
                <a:lnTo>
                  <a:pt x="53" y="152"/>
                </a:lnTo>
                <a:cubicBezTo>
                  <a:pt x="52" y="153"/>
                  <a:pt x="50" y="154"/>
                  <a:pt x="48" y="154"/>
                </a:cubicBezTo>
                <a:lnTo>
                  <a:pt x="48" y="154"/>
                </a:lnTo>
                <a:lnTo>
                  <a:pt x="15" y="154"/>
                </a:lnTo>
                <a:lnTo>
                  <a:pt x="15" y="154"/>
                </a:lnTo>
                <a:cubicBezTo>
                  <a:pt x="15" y="154"/>
                  <a:pt x="14" y="154"/>
                  <a:pt x="13" y="154"/>
                </a:cubicBezTo>
                <a:lnTo>
                  <a:pt x="12" y="153"/>
                </a:lnTo>
                <a:lnTo>
                  <a:pt x="12" y="153"/>
                </a:lnTo>
                <a:cubicBezTo>
                  <a:pt x="11" y="152"/>
                  <a:pt x="11" y="152"/>
                  <a:pt x="10" y="152"/>
                </a:cubicBezTo>
                <a:lnTo>
                  <a:pt x="10" y="152"/>
                </a:lnTo>
                <a:lnTo>
                  <a:pt x="10" y="152"/>
                </a:lnTo>
                <a:lnTo>
                  <a:pt x="10" y="151"/>
                </a:lnTo>
                <a:lnTo>
                  <a:pt x="9" y="149"/>
                </a:lnTo>
                <a:lnTo>
                  <a:pt x="9" y="149"/>
                </a:lnTo>
                <a:cubicBezTo>
                  <a:pt x="9" y="148"/>
                  <a:pt x="9" y="148"/>
                  <a:pt x="9" y="147"/>
                </a:cubicBezTo>
                <a:lnTo>
                  <a:pt x="9" y="114"/>
                </a:lnTo>
                <a:lnTo>
                  <a:pt x="9" y="114"/>
                </a:lnTo>
                <a:cubicBezTo>
                  <a:pt x="9" y="106"/>
                  <a:pt x="21" y="106"/>
                  <a:pt x="21" y="114"/>
                </a:cubicBezTo>
                <a:lnTo>
                  <a:pt x="21" y="132"/>
                </a:lnTo>
                <a:lnTo>
                  <a:pt x="62" y="91"/>
                </a:lnTo>
                <a:lnTo>
                  <a:pt x="62" y="91"/>
                </a:lnTo>
                <a:cubicBezTo>
                  <a:pt x="65" y="89"/>
                  <a:pt x="69" y="89"/>
                  <a:pt x="71" y="91"/>
                </a:cubicBezTo>
                <a:lnTo>
                  <a:pt x="71" y="91"/>
                </a:lnTo>
                <a:cubicBezTo>
                  <a:pt x="74" y="94"/>
                  <a:pt x="74" y="97"/>
                  <a:pt x="71" y="100"/>
                </a:cubicBezTo>
                <a:close/>
                <a:moveTo>
                  <a:pt x="81" y="93"/>
                </a:moveTo>
                <a:lnTo>
                  <a:pt x="81" y="93"/>
                </a:lnTo>
                <a:cubicBezTo>
                  <a:pt x="76" y="97"/>
                  <a:pt x="69" y="94"/>
                  <a:pt x="68" y="88"/>
                </a:cubicBezTo>
                <a:lnTo>
                  <a:pt x="68" y="88"/>
                </a:lnTo>
                <a:cubicBezTo>
                  <a:pt x="66" y="82"/>
                  <a:pt x="71" y="76"/>
                  <a:pt x="77" y="77"/>
                </a:cubicBezTo>
                <a:lnTo>
                  <a:pt x="77" y="77"/>
                </a:lnTo>
                <a:cubicBezTo>
                  <a:pt x="79" y="75"/>
                  <a:pt x="81" y="72"/>
                  <a:pt x="81" y="69"/>
                </a:cubicBezTo>
                <a:lnTo>
                  <a:pt x="81" y="69"/>
                </a:lnTo>
                <a:cubicBezTo>
                  <a:pt x="82" y="76"/>
                  <a:pt x="87" y="80"/>
                  <a:pt x="94" y="81"/>
                </a:cubicBezTo>
                <a:lnTo>
                  <a:pt x="94" y="81"/>
                </a:lnTo>
                <a:cubicBezTo>
                  <a:pt x="91" y="82"/>
                  <a:pt x="88" y="83"/>
                  <a:pt x="85" y="85"/>
                </a:cubicBezTo>
                <a:lnTo>
                  <a:pt x="85" y="85"/>
                </a:lnTo>
                <a:cubicBezTo>
                  <a:pt x="83" y="87"/>
                  <a:pt x="82" y="90"/>
                  <a:pt x="81" y="93"/>
                </a:cubicBezTo>
                <a:close/>
                <a:moveTo>
                  <a:pt x="154" y="147"/>
                </a:moveTo>
                <a:lnTo>
                  <a:pt x="154" y="147"/>
                </a:lnTo>
                <a:cubicBezTo>
                  <a:pt x="154" y="148"/>
                  <a:pt x="153" y="148"/>
                  <a:pt x="153" y="149"/>
                </a:cubicBezTo>
                <a:lnTo>
                  <a:pt x="153" y="151"/>
                </a:lnTo>
                <a:lnTo>
                  <a:pt x="153" y="151"/>
                </a:lnTo>
                <a:cubicBezTo>
                  <a:pt x="153" y="151"/>
                  <a:pt x="152" y="151"/>
                  <a:pt x="152" y="152"/>
                </a:cubicBezTo>
                <a:lnTo>
                  <a:pt x="152" y="152"/>
                </a:lnTo>
                <a:lnTo>
                  <a:pt x="152" y="152"/>
                </a:lnTo>
                <a:cubicBezTo>
                  <a:pt x="151" y="152"/>
                  <a:pt x="151" y="152"/>
                  <a:pt x="151" y="153"/>
                </a:cubicBezTo>
                <a:lnTo>
                  <a:pt x="149" y="154"/>
                </a:lnTo>
                <a:lnTo>
                  <a:pt x="149" y="154"/>
                </a:lnTo>
                <a:cubicBezTo>
                  <a:pt x="148" y="154"/>
                  <a:pt x="148" y="154"/>
                  <a:pt x="147" y="154"/>
                </a:cubicBezTo>
                <a:lnTo>
                  <a:pt x="114" y="154"/>
                </a:lnTo>
                <a:lnTo>
                  <a:pt x="114" y="154"/>
                </a:lnTo>
                <a:cubicBezTo>
                  <a:pt x="106" y="154"/>
                  <a:pt x="106" y="141"/>
                  <a:pt x="114" y="141"/>
                </a:cubicBezTo>
                <a:lnTo>
                  <a:pt x="114" y="141"/>
                </a:lnTo>
                <a:lnTo>
                  <a:pt x="132" y="141"/>
                </a:lnTo>
                <a:lnTo>
                  <a:pt x="91" y="100"/>
                </a:lnTo>
                <a:lnTo>
                  <a:pt x="91" y="100"/>
                </a:lnTo>
                <a:cubicBezTo>
                  <a:pt x="89" y="97"/>
                  <a:pt x="89" y="94"/>
                  <a:pt x="91" y="91"/>
                </a:cubicBezTo>
                <a:lnTo>
                  <a:pt x="91" y="91"/>
                </a:lnTo>
                <a:cubicBezTo>
                  <a:pt x="94" y="89"/>
                  <a:pt x="97" y="89"/>
                  <a:pt x="100" y="91"/>
                </a:cubicBezTo>
                <a:lnTo>
                  <a:pt x="141" y="132"/>
                </a:lnTo>
                <a:lnTo>
                  <a:pt x="141" y="114"/>
                </a:lnTo>
                <a:lnTo>
                  <a:pt x="141" y="114"/>
                </a:lnTo>
                <a:cubicBezTo>
                  <a:pt x="141" y="112"/>
                  <a:pt x="142" y="111"/>
                  <a:pt x="143" y="109"/>
                </a:cubicBezTo>
                <a:lnTo>
                  <a:pt x="143" y="109"/>
                </a:lnTo>
                <a:cubicBezTo>
                  <a:pt x="145" y="107"/>
                  <a:pt x="150" y="107"/>
                  <a:pt x="152" y="109"/>
                </a:cubicBezTo>
                <a:lnTo>
                  <a:pt x="152" y="109"/>
                </a:lnTo>
                <a:cubicBezTo>
                  <a:pt x="153" y="111"/>
                  <a:pt x="154" y="112"/>
                  <a:pt x="154" y="114"/>
                </a:cubicBezTo>
                <a:lnTo>
                  <a:pt x="154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17"/>
          <p:cNvSpPr>
            <a:spLocks noChangeArrowheads="1"/>
          </p:cNvSpPr>
          <p:nvPr/>
        </p:nvSpPr>
        <p:spPr bwMode="auto">
          <a:xfrm>
            <a:off x="9266644" y="4457352"/>
            <a:ext cx="174052" cy="261079"/>
          </a:xfrm>
          <a:custGeom>
            <a:avLst/>
            <a:gdLst>
              <a:gd name="T0" fmla="*/ 18 w 133"/>
              <a:gd name="T1" fmla="*/ 196 h 197"/>
              <a:gd name="T2" fmla="*/ 18 w 133"/>
              <a:gd name="T3" fmla="*/ 196 h 197"/>
              <a:gd name="T4" fmla="*/ 0 w 133"/>
              <a:gd name="T5" fmla="*/ 176 h 197"/>
              <a:gd name="T6" fmla="*/ 0 w 133"/>
              <a:gd name="T7" fmla="*/ 21 h 197"/>
              <a:gd name="T8" fmla="*/ 0 w 133"/>
              <a:gd name="T9" fmla="*/ 21 h 197"/>
              <a:gd name="T10" fmla="*/ 18 w 133"/>
              <a:gd name="T11" fmla="*/ 0 h 197"/>
              <a:gd name="T12" fmla="*/ 18 w 133"/>
              <a:gd name="T13" fmla="*/ 0 h 197"/>
              <a:gd name="T14" fmla="*/ 32 w 133"/>
              <a:gd name="T15" fmla="*/ 6 h 197"/>
              <a:gd name="T16" fmla="*/ 120 w 133"/>
              <a:gd name="T17" fmla="*/ 80 h 197"/>
              <a:gd name="T18" fmla="*/ 120 w 133"/>
              <a:gd name="T19" fmla="*/ 80 h 197"/>
              <a:gd name="T20" fmla="*/ 120 w 133"/>
              <a:gd name="T21" fmla="*/ 117 h 197"/>
              <a:gd name="T22" fmla="*/ 32 w 133"/>
              <a:gd name="T23" fmla="*/ 190 h 197"/>
              <a:gd name="T24" fmla="*/ 32 w 133"/>
              <a:gd name="T25" fmla="*/ 190 h 197"/>
              <a:gd name="T26" fmla="*/ 18 w 133"/>
              <a:gd name="T27" fmla="*/ 196 h 197"/>
              <a:gd name="T28" fmla="*/ 18 w 133"/>
              <a:gd name="T29" fmla="*/ 9 h 197"/>
              <a:gd name="T30" fmla="*/ 18 w 133"/>
              <a:gd name="T31" fmla="*/ 9 h 197"/>
              <a:gd name="T32" fmla="*/ 9 w 133"/>
              <a:gd name="T33" fmla="*/ 21 h 197"/>
              <a:gd name="T34" fmla="*/ 9 w 133"/>
              <a:gd name="T35" fmla="*/ 176 h 197"/>
              <a:gd name="T36" fmla="*/ 9 w 133"/>
              <a:gd name="T37" fmla="*/ 176 h 197"/>
              <a:gd name="T38" fmla="*/ 18 w 133"/>
              <a:gd name="T39" fmla="*/ 188 h 197"/>
              <a:gd name="T40" fmla="*/ 18 w 133"/>
              <a:gd name="T41" fmla="*/ 188 h 197"/>
              <a:gd name="T42" fmla="*/ 27 w 133"/>
              <a:gd name="T43" fmla="*/ 184 h 197"/>
              <a:gd name="T44" fmla="*/ 115 w 133"/>
              <a:gd name="T45" fmla="*/ 110 h 197"/>
              <a:gd name="T46" fmla="*/ 115 w 133"/>
              <a:gd name="T47" fmla="*/ 110 h 197"/>
              <a:gd name="T48" fmla="*/ 115 w 133"/>
              <a:gd name="T49" fmla="*/ 86 h 197"/>
              <a:gd name="T50" fmla="*/ 27 w 133"/>
              <a:gd name="T51" fmla="*/ 12 h 197"/>
              <a:gd name="T52" fmla="*/ 27 w 133"/>
              <a:gd name="T53" fmla="*/ 12 h 197"/>
              <a:gd name="T54" fmla="*/ 18 w 133"/>
              <a:gd name="T55" fmla="*/ 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3" h="197">
                <a:moveTo>
                  <a:pt x="18" y="196"/>
                </a:moveTo>
                <a:lnTo>
                  <a:pt x="18" y="196"/>
                </a:lnTo>
                <a:cubicBezTo>
                  <a:pt x="10" y="196"/>
                  <a:pt x="0" y="189"/>
                  <a:pt x="0" y="176"/>
                </a:cubicBezTo>
                <a:lnTo>
                  <a:pt x="0" y="21"/>
                </a:lnTo>
                <a:lnTo>
                  <a:pt x="0" y="21"/>
                </a:lnTo>
                <a:cubicBezTo>
                  <a:pt x="0" y="7"/>
                  <a:pt x="10" y="0"/>
                  <a:pt x="18" y="0"/>
                </a:cubicBezTo>
                <a:lnTo>
                  <a:pt x="18" y="0"/>
                </a:lnTo>
                <a:cubicBezTo>
                  <a:pt x="24" y="0"/>
                  <a:pt x="28" y="2"/>
                  <a:pt x="32" y="6"/>
                </a:cubicBezTo>
                <a:lnTo>
                  <a:pt x="120" y="80"/>
                </a:lnTo>
                <a:lnTo>
                  <a:pt x="120" y="80"/>
                </a:lnTo>
                <a:cubicBezTo>
                  <a:pt x="132" y="89"/>
                  <a:pt x="132" y="107"/>
                  <a:pt x="120" y="117"/>
                </a:cubicBezTo>
                <a:lnTo>
                  <a:pt x="32" y="190"/>
                </a:lnTo>
                <a:lnTo>
                  <a:pt x="32" y="190"/>
                </a:lnTo>
                <a:cubicBezTo>
                  <a:pt x="28" y="194"/>
                  <a:pt x="24" y="196"/>
                  <a:pt x="18" y="196"/>
                </a:cubicBezTo>
                <a:close/>
                <a:moveTo>
                  <a:pt x="18" y="9"/>
                </a:moveTo>
                <a:lnTo>
                  <a:pt x="18" y="9"/>
                </a:lnTo>
                <a:cubicBezTo>
                  <a:pt x="14" y="9"/>
                  <a:pt x="9" y="12"/>
                  <a:pt x="9" y="21"/>
                </a:cubicBezTo>
                <a:lnTo>
                  <a:pt x="9" y="176"/>
                </a:lnTo>
                <a:lnTo>
                  <a:pt x="9" y="176"/>
                </a:lnTo>
                <a:cubicBezTo>
                  <a:pt x="9" y="184"/>
                  <a:pt x="14" y="188"/>
                  <a:pt x="18" y="188"/>
                </a:cubicBezTo>
                <a:lnTo>
                  <a:pt x="18" y="188"/>
                </a:lnTo>
                <a:cubicBezTo>
                  <a:pt x="22" y="187"/>
                  <a:pt x="25" y="186"/>
                  <a:pt x="27" y="184"/>
                </a:cubicBezTo>
                <a:lnTo>
                  <a:pt x="115" y="110"/>
                </a:lnTo>
                <a:lnTo>
                  <a:pt x="115" y="110"/>
                </a:lnTo>
                <a:cubicBezTo>
                  <a:pt x="123" y="104"/>
                  <a:pt x="123" y="92"/>
                  <a:pt x="115" y="86"/>
                </a:cubicBezTo>
                <a:lnTo>
                  <a:pt x="27" y="12"/>
                </a:lnTo>
                <a:lnTo>
                  <a:pt x="27" y="12"/>
                </a:lnTo>
                <a:cubicBezTo>
                  <a:pt x="25" y="10"/>
                  <a:pt x="22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18"/>
          <p:cNvSpPr>
            <a:spLocks noChangeArrowheads="1"/>
          </p:cNvSpPr>
          <p:nvPr/>
        </p:nvSpPr>
        <p:spPr bwMode="auto">
          <a:xfrm>
            <a:off x="9864220" y="4457352"/>
            <a:ext cx="174052" cy="261079"/>
          </a:xfrm>
          <a:custGeom>
            <a:avLst/>
            <a:gdLst>
              <a:gd name="T0" fmla="*/ 114 w 133"/>
              <a:gd name="T1" fmla="*/ 196 h 197"/>
              <a:gd name="T2" fmla="*/ 114 w 133"/>
              <a:gd name="T3" fmla="*/ 196 h 197"/>
              <a:gd name="T4" fmla="*/ 100 w 133"/>
              <a:gd name="T5" fmla="*/ 190 h 197"/>
              <a:gd name="T6" fmla="*/ 12 w 133"/>
              <a:gd name="T7" fmla="*/ 117 h 197"/>
              <a:gd name="T8" fmla="*/ 12 w 133"/>
              <a:gd name="T9" fmla="*/ 117 h 197"/>
              <a:gd name="T10" fmla="*/ 12 w 133"/>
              <a:gd name="T11" fmla="*/ 80 h 197"/>
              <a:gd name="T12" fmla="*/ 100 w 133"/>
              <a:gd name="T13" fmla="*/ 6 h 197"/>
              <a:gd name="T14" fmla="*/ 100 w 133"/>
              <a:gd name="T15" fmla="*/ 6 h 197"/>
              <a:gd name="T16" fmla="*/ 114 w 133"/>
              <a:gd name="T17" fmla="*/ 0 h 197"/>
              <a:gd name="T18" fmla="*/ 114 w 133"/>
              <a:gd name="T19" fmla="*/ 0 h 197"/>
              <a:gd name="T20" fmla="*/ 132 w 133"/>
              <a:gd name="T21" fmla="*/ 21 h 197"/>
              <a:gd name="T22" fmla="*/ 132 w 133"/>
              <a:gd name="T23" fmla="*/ 176 h 197"/>
              <a:gd name="T24" fmla="*/ 132 w 133"/>
              <a:gd name="T25" fmla="*/ 176 h 197"/>
              <a:gd name="T26" fmla="*/ 114 w 133"/>
              <a:gd name="T27" fmla="*/ 196 h 197"/>
              <a:gd name="T28" fmla="*/ 114 w 133"/>
              <a:gd name="T29" fmla="*/ 9 h 197"/>
              <a:gd name="T30" fmla="*/ 114 w 133"/>
              <a:gd name="T31" fmla="*/ 9 h 197"/>
              <a:gd name="T32" fmla="*/ 105 w 133"/>
              <a:gd name="T33" fmla="*/ 12 h 197"/>
              <a:gd name="T34" fmla="*/ 17 w 133"/>
              <a:gd name="T35" fmla="*/ 86 h 197"/>
              <a:gd name="T36" fmla="*/ 17 w 133"/>
              <a:gd name="T37" fmla="*/ 86 h 197"/>
              <a:gd name="T38" fmla="*/ 17 w 133"/>
              <a:gd name="T39" fmla="*/ 110 h 197"/>
              <a:gd name="T40" fmla="*/ 105 w 133"/>
              <a:gd name="T41" fmla="*/ 184 h 197"/>
              <a:gd name="T42" fmla="*/ 105 w 133"/>
              <a:gd name="T43" fmla="*/ 184 h 197"/>
              <a:gd name="T44" fmla="*/ 114 w 133"/>
              <a:gd name="T45" fmla="*/ 188 h 197"/>
              <a:gd name="T46" fmla="*/ 114 w 133"/>
              <a:gd name="T47" fmla="*/ 188 h 197"/>
              <a:gd name="T48" fmla="*/ 123 w 133"/>
              <a:gd name="T49" fmla="*/ 176 h 197"/>
              <a:gd name="T50" fmla="*/ 123 w 133"/>
              <a:gd name="T51" fmla="*/ 21 h 197"/>
              <a:gd name="T52" fmla="*/ 123 w 133"/>
              <a:gd name="T53" fmla="*/ 21 h 197"/>
              <a:gd name="T54" fmla="*/ 114 w 133"/>
              <a:gd name="T55" fmla="*/ 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3" h="197">
                <a:moveTo>
                  <a:pt x="114" y="196"/>
                </a:moveTo>
                <a:lnTo>
                  <a:pt x="114" y="196"/>
                </a:lnTo>
                <a:cubicBezTo>
                  <a:pt x="108" y="196"/>
                  <a:pt x="104" y="194"/>
                  <a:pt x="100" y="190"/>
                </a:cubicBezTo>
                <a:lnTo>
                  <a:pt x="12" y="117"/>
                </a:lnTo>
                <a:lnTo>
                  <a:pt x="12" y="117"/>
                </a:lnTo>
                <a:cubicBezTo>
                  <a:pt x="0" y="107"/>
                  <a:pt x="0" y="89"/>
                  <a:pt x="12" y="80"/>
                </a:cubicBezTo>
                <a:lnTo>
                  <a:pt x="100" y="6"/>
                </a:lnTo>
                <a:lnTo>
                  <a:pt x="100" y="6"/>
                </a:lnTo>
                <a:cubicBezTo>
                  <a:pt x="104" y="2"/>
                  <a:pt x="109" y="0"/>
                  <a:pt x="114" y="0"/>
                </a:cubicBezTo>
                <a:lnTo>
                  <a:pt x="114" y="0"/>
                </a:lnTo>
                <a:cubicBezTo>
                  <a:pt x="122" y="0"/>
                  <a:pt x="132" y="7"/>
                  <a:pt x="132" y="21"/>
                </a:cubicBezTo>
                <a:lnTo>
                  <a:pt x="132" y="176"/>
                </a:lnTo>
                <a:lnTo>
                  <a:pt x="132" y="176"/>
                </a:lnTo>
                <a:cubicBezTo>
                  <a:pt x="132" y="189"/>
                  <a:pt x="122" y="196"/>
                  <a:pt x="114" y="196"/>
                </a:cubicBezTo>
                <a:close/>
                <a:moveTo>
                  <a:pt x="114" y="9"/>
                </a:moveTo>
                <a:lnTo>
                  <a:pt x="114" y="9"/>
                </a:lnTo>
                <a:cubicBezTo>
                  <a:pt x="110" y="9"/>
                  <a:pt x="107" y="10"/>
                  <a:pt x="105" y="12"/>
                </a:cubicBezTo>
                <a:lnTo>
                  <a:pt x="17" y="86"/>
                </a:lnTo>
                <a:lnTo>
                  <a:pt x="17" y="86"/>
                </a:lnTo>
                <a:cubicBezTo>
                  <a:pt x="9" y="92"/>
                  <a:pt x="9" y="104"/>
                  <a:pt x="17" y="110"/>
                </a:cubicBezTo>
                <a:lnTo>
                  <a:pt x="105" y="184"/>
                </a:lnTo>
                <a:lnTo>
                  <a:pt x="105" y="184"/>
                </a:lnTo>
                <a:cubicBezTo>
                  <a:pt x="107" y="186"/>
                  <a:pt x="110" y="187"/>
                  <a:pt x="114" y="188"/>
                </a:cubicBezTo>
                <a:lnTo>
                  <a:pt x="114" y="188"/>
                </a:lnTo>
                <a:cubicBezTo>
                  <a:pt x="119" y="188"/>
                  <a:pt x="123" y="184"/>
                  <a:pt x="123" y="176"/>
                </a:cubicBezTo>
                <a:lnTo>
                  <a:pt x="123" y="21"/>
                </a:lnTo>
                <a:lnTo>
                  <a:pt x="123" y="21"/>
                </a:lnTo>
                <a:cubicBezTo>
                  <a:pt x="123" y="12"/>
                  <a:pt x="119" y="9"/>
                  <a:pt x="11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19"/>
          <p:cNvSpPr>
            <a:spLocks noChangeArrowheads="1"/>
          </p:cNvSpPr>
          <p:nvPr/>
        </p:nvSpPr>
        <p:spPr bwMode="auto">
          <a:xfrm>
            <a:off x="6267148" y="4474759"/>
            <a:ext cx="214666" cy="214662"/>
          </a:xfrm>
          <a:custGeom>
            <a:avLst/>
            <a:gdLst>
              <a:gd name="T0" fmla="*/ 29 w 163"/>
              <a:gd name="T1" fmla="*/ 112 h 163"/>
              <a:gd name="T2" fmla="*/ 0 w 163"/>
              <a:gd name="T3" fmla="*/ 114 h 163"/>
              <a:gd name="T4" fmla="*/ 0 w 163"/>
              <a:gd name="T5" fmla="*/ 150 h 163"/>
              <a:gd name="T6" fmla="*/ 0 w 163"/>
              <a:gd name="T7" fmla="*/ 152 h 163"/>
              <a:gd name="T8" fmla="*/ 2 w 163"/>
              <a:gd name="T9" fmla="*/ 155 h 163"/>
              <a:gd name="T10" fmla="*/ 2 w 163"/>
              <a:gd name="T11" fmla="*/ 156 h 163"/>
              <a:gd name="T12" fmla="*/ 4 w 163"/>
              <a:gd name="T13" fmla="*/ 158 h 163"/>
              <a:gd name="T14" fmla="*/ 6 w 163"/>
              <a:gd name="T15" fmla="*/ 160 h 163"/>
              <a:gd name="T16" fmla="*/ 8 w 163"/>
              <a:gd name="T17" fmla="*/ 160 h 163"/>
              <a:gd name="T18" fmla="*/ 9 w 163"/>
              <a:gd name="T19" fmla="*/ 161 h 163"/>
              <a:gd name="T20" fmla="*/ 12 w 163"/>
              <a:gd name="T21" fmla="*/ 162 h 163"/>
              <a:gd name="T22" fmla="*/ 15 w 163"/>
              <a:gd name="T23" fmla="*/ 162 h 163"/>
              <a:gd name="T24" fmla="*/ 50 w 163"/>
              <a:gd name="T25" fmla="*/ 133 h 163"/>
              <a:gd name="T26" fmla="*/ 77 w 163"/>
              <a:gd name="T27" fmla="*/ 85 h 163"/>
              <a:gd name="T28" fmla="*/ 71 w 163"/>
              <a:gd name="T29" fmla="*/ 100 h 163"/>
              <a:gd name="T30" fmla="*/ 48 w 163"/>
              <a:gd name="T31" fmla="*/ 141 h 163"/>
              <a:gd name="T32" fmla="*/ 48 w 163"/>
              <a:gd name="T33" fmla="*/ 154 h 163"/>
              <a:gd name="T34" fmla="*/ 15 w 163"/>
              <a:gd name="T35" fmla="*/ 154 h 163"/>
              <a:gd name="T36" fmla="*/ 11 w 163"/>
              <a:gd name="T37" fmla="*/ 153 h 163"/>
              <a:gd name="T38" fmla="*/ 10 w 163"/>
              <a:gd name="T39" fmla="*/ 152 h 163"/>
              <a:gd name="T40" fmla="*/ 8 w 163"/>
              <a:gd name="T41" fmla="*/ 149 h 163"/>
              <a:gd name="T42" fmla="*/ 8 w 163"/>
              <a:gd name="T43" fmla="*/ 114 h 163"/>
              <a:gd name="T44" fmla="*/ 62 w 163"/>
              <a:gd name="T45" fmla="*/ 91 h 163"/>
              <a:gd name="T46" fmla="*/ 71 w 163"/>
              <a:gd name="T47" fmla="*/ 91 h 163"/>
              <a:gd name="T48" fmla="*/ 162 w 163"/>
              <a:gd name="T49" fmla="*/ 15 h 163"/>
              <a:gd name="T50" fmla="*/ 161 w 163"/>
              <a:gd name="T51" fmla="*/ 11 h 163"/>
              <a:gd name="T52" fmla="*/ 160 w 163"/>
              <a:gd name="T53" fmla="*/ 9 h 163"/>
              <a:gd name="T54" fmla="*/ 160 w 163"/>
              <a:gd name="T55" fmla="*/ 8 h 163"/>
              <a:gd name="T56" fmla="*/ 159 w 163"/>
              <a:gd name="T57" fmla="*/ 7 h 163"/>
              <a:gd name="T58" fmla="*/ 154 w 163"/>
              <a:gd name="T59" fmla="*/ 2 h 163"/>
              <a:gd name="T60" fmla="*/ 153 w 163"/>
              <a:gd name="T61" fmla="*/ 1 h 163"/>
              <a:gd name="T62" fmla="*/ 151 w 163"/>
              <a:gd name="T63" fmla="*/ 1 h 163"/>
              <a:gd name="T64" fmla="*/ 150 w 163"/>
              <a:gd name="T65" fmla="*/ 1 h 163"/>
              <a:gd name="T66" fmla="*/ 147 w 163"/>
              <a:gd name="T67" fmla="*/ 0 h 163"/>
              <a:gd name="T68" fmla="*/ 112 w 163"/>
              <a:gd name="T69" fmla="*/ 29 h 163"/>
              <a:gd name="T70" fmla="*/ 105 w 163"/>
              <a:gd name="T71" fmla="*/ 77 h 163"/>
              <a:gd name="T72" fmla="*/ 162 w 163"/>
              <a:gd name="T73" fmla="*/ 48 h 163"/>
              <a:gd name="T74" fmla="*/ 153 w 163"/>
              <a:gd name="T75" fmla="*/ 48 h 163"/>
              <a:gd name="T76" fmla="*/ 100 w 163"/>
              <a:gd name="T77" fmla="*/ 71 h 163"/>
              <a:gd name="T78" fmla="*/ 91 w 163"/>
              <a:gd name="T79" fmla="*/ 71 h 163"/>
              <a:gd name="T80" fmla="*/ 114 w 163"/>
              <a:gd name="T81" fmla="*/ 21 h 163"/>
              <a:gd name="T82" fmla="*/ 147 w 163"/>
              <a:gd name="T83" fmla="*/ 9 h 163"/>
              <a:gd name="T84" fmla="*/ 150 w 163"/>
              <a:gd name="T85" fmla="*/ 10 h 163"/>
              <a:gd name="T86" fmla="*/ 153 w 163"/>
              <a:gd name="T87" fmla="*/ 14 h 163"/>
              <a:gd name="T88" fmla="*/ 153 w 163"/>
              <a:gd name="T89" fmla="*/ 1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3" h="163">
                <a:moveTo>
                  <a:pt x="56" y="85"/>
                </a:moveTo>
                <a:lnTo>
                  <a:pt x="29" y="112"/>
                </a:lnTo>
                <a:lnTo>
                  <a:pt x="29" y="112"/>
                </a:lnTo>
                <a:cubicBezTo>
                  <a:pt x="28" y="105"/>
                  <a:pt x="22" y="100"/>
                  <a:pt x="15" y="100"/>
                </a:cubicBezTo>
                <a:lnTo>
                  <a:pt x="15" y="100"/>
                </a:lnTo>
                <a:cubicBezTo>
                  <a:pt x="6" y="100"/>
                  <a:pt x="0" y="106"/>
                  <a:pt x="0" y="114"/>
                </a:cubicBezTo>
                <a:lnTo>
                  <a:pt x="0" y="147"/>
                </a:lnTo>
                <a:lnTo>
                  <a:pt x="0" y="147"/>
                </a:lnTo>
                <a:cubicBezTo>
                  <a:pt x="0" y="148"/>
                  <a:pt x="0" y="149"/>
                  <a:pt x="0" y="150"/>
                </a:cubicBezTo>
                <a:lnTo>
                  <a:pt x="0" y="150"/>
                </a:lnTo>
                <a:cubicBezTo>
                  <a:pt x="0" y="151"/>
                  <a:pt x="0" y="151"/>
                  <a:pt x="0" y="152"/>
                </a:cubicBezTo>
                <a:lnTo>
                  <a:pt x="0" y="152"/>
                </a:lnTo>
                <a:cubicBezTo>
                  <a:pt x="1" y="152"/>
                  <a:pt x="1" y="153"/>
                  <a:pt x="1" y="153"/>
                </a:cubicBezTo>
                <a:lnTo>
                  <a:pt x="1" y="153"/>
                </a:lnTo>
                <a:cubicBezTo>
                  <a:pt x="1" y="153"/>
                  <a:pt x="1" y="154"/>
                  <a:pt x="2" y="155"/>
                </a:cubicBezTo>
                <a:lnTo>
                  <a:pt x="2" y="155"/>
                </a:lnTo>
                <a:cubicBezTo>
                  <a:pt x="2" y="155"/>
                  <a:pt x="2" y="155"/>
                  <a:pt x="2" y="156"/>
                </a:cubicBezTo>
                <a:lnTo>
                  <a:pt x="2" y="156"/>
                </a:lnTo>
                <a:cubicBezTo>
                  <a:pt x="3" y="156"/>
                  <a:pt x="3" y="157"/>
                  <a:pt x="4" y="157"/>
                </a:cubicBezTo>
                <a:lnTo>
                  <a:pt x="4" y="158"/>
                </a:lnTo>
                <a:lnTo>
                  <a:pt x="4" y="158"/>
                </a:lnTo>
                <a:lnTo>
                  <a:pt x="4" y="158"/>
                </a:lnTo>
                <a:lnTo>
                  <a:pt x="4" y="158"/>
                </a:lnTo>
                <a:cubicBezTo>
                  <a:pt x="5" y="158"/>
                  <a:pt x="6" y="159"/>
                  <a:pt x="6" y="160"/>
                </a:cubicBezTo>
                <a:lnTo>
                  <a:pt x="6" y="160"/>
                </a:lnTo>
                <a:cubicBezTo>
                  <a:pt x="7" y="160"/>
                  <a:pt x="7" y="160"/>
                  <a:pt x="7" y="160"/>
                </a:cubicBezTo>
                <a:lnTo>
                  <a:pt x="8" y="160"/>
                </a:lnTo>
                <a:lnTo>
                  <a:pt x="8" y="160"/>
                </a:lnTo>
                <a:cubicBezTo>
                  <a:pt x="8" y="161"/>
                  <a:pt x="8" y="161"/>
                  <a:pt x="9" y="161"/>
                </a:cubicBezTo>
                <a:lnTo>
                  <a:pt x="9" y="161"/>
                </a:lnTo>
                <a:cubicBezTo>
                  <a:pt x="9" y="161"/>
                  <a:pt x="10" y="161"/>
                  <a:pt x="11" y="161"/>
                </a:cubicBezTo>
                <a:lnTo>
                  <a:pt x="11" y="161"/>
                </a:lnTo>
                <a:cubicBezTo>
                  <a:pt x="11" y="162"/>
                  <a:pt x="11" y="162"/>
                  <a:pt x="12" y="162"/>
                </a:cubicBezTo>
                <a:lnTo>
                  <a:pt x="12" y="162"/>
                </a:lnTo>
                <a:cubicBezTo>
                  <a:pt x="12" y="162"/>
                  <a:pt x="13" y="162"/>
                  <a:pt x="15" y="162"/>
                </a:cubicBezTo>
                <a:lnTo>
                  <a:pt x="15" y="162"/>
                </a:lnTo>
                <a:lnTo>
                  <a:pt x="48" y="162"/>
                </a:lnTo>
                <a:lnTo>
                  <a:pt x="48" y="162"/>
                </a:lnTo>
                <a:cubicBezTo>
                  <a:pt x="66" y="162"/>
                  <a:pt x="68" y="135"/>
                  <a:pt x="50" y="133"/>
                </a:cubicBezTo>
                <a:lnTo>
                  <a:pt x="77" y="106"/>
                </a:lnTo>
                <a:lnTo>
                  <a:pt x="77" y="106"/>
                </a:lnTo>
                <a:cubicBezTo>
                  <a:pt x="83" y="100"/>
                  <a:pt x="83" y="91"/>
                  <a:pt x="77" y="85"/>
                </a:cubicBezTo>
                <a:lnTo>
                  <a:pt x="77" y="85"/>
                </a:lnTo>
                <a:cubicBezTo>
                  <a:pt x="71" y="80"/>
                  <a:pt x="62" y="80"/>
                  <a:pt x="56" y="85"/>
                </a:cubicBezTo>
                <a:close/>
                <a:moveTo>
                  <a:pt x="71" y="100"/>
                </a:moveTo>
                <a:lnTo>
                  <a:pt x="30" y="141"/>
                </a:lnTo>
                <a:lnTo>
                  <a:pt x="48" y="141"/>
                </a:lnTo>
                <a:lnTo>
                  <a:pt x="48" y="141"/>
                </a:lnTo>
                <a:cubicBezTo>
                  <a:pt x="54" y="141"/>
                  <a:pt x="56" y="148"/>
                  <a:pt x="52" y="152"/>
                </a:cubicBezTo>
                <a:lnTo>
                  <a:pt x="52" y="152"/>
                </a:lnTo>
                <a:cubicBezTo>
                  <a:pt x="51" y="153"/>
                  <a:pt x="50" y="154"/>
                  <a:pt x="48" y="154"/>
                </a:cubicBezTo>
                <a:lnTo>
                  <a:pt x="48" y="154"/>
                </a:lnTo>
                <a:lnTo>
                  <a:pt x="15" y="154"/>
                </a:lnTo>
                <a:lnTo>
                  <a:pt x="15" y="154"/>
                </a:lnTo>
                <a:cubicBezTo>
                  <a:pt x="14" y="154"/>
                  <a:pt x="14" y="154"/>
                  <a:pt x="13" y="154"/>
                </a:cubicBezTo>
                <a:lnTo>
                  <a:pt x="11" y="153"/>
                </a:lnTo>
                <a:lnTo>
                  <a:pt x="11" y="153"/>
                </a:lnTo>
                <a:cubicBezTo>
                  <a:pt x="11" y="152"/>
                  <a:pt x="10" y="152"/>
                  <a:pt x="10" y="152"/>
                </a:cubicBezTo>
                <a:lnTo>
                  <a:pt x="10" y="152"/>
                </a:lnTo>
                <a:lnTo>
                  <a:pt x="10" y="152"/>
                </a:lnTo>
                <a:lnTo>
                  <a:pt x="9" y="151"/>
                </a:lnTo>
                <a:lnTo>
                  <a:pt x="8" y="149"/>
                </a:lnTo>
                <a:lnTo>
                  <a:pt x="8" y="149"/>
                </a:lnTo>
                <a:cubicBezTo>
                  <a:pt x="8" y="148"/>
                  <a:pt x="8" y="148"/>
                  <a:pt x="8" y="147"/>
                </a:cubicBezTo>
                <a:lnTo>
                  <a:pt x="8" y="114"/>
                </a:lnTo>
                <a:lnTo>
                  <a:pt x="8" y="114"/>
                </a:lnTo>
                <a:cubicBezTo>
                  <a:pt x="8" y="106"/>
                  <a:pt x="21" y="106"/>
                  <a:pt x="21" y="114"/>
                </a:cubicBezTo>
                <a:lnTo>
                  <a:pt x="21" y="132"/>
                </a:lnTo>
                <a:lnTo>
                  <a:pt x="62" y="91"/>
                </a:lnTo>
                <a:lnTo>
                  <a:pt x="62" y="91"/>
                </a:lnTo>
                <a:cubicBezTo>
                  <a:pt x="65" y="89"/>
                  <a:pt x="68" y="89"/>
                  <a:pt x="71" y="91"/>
                </a:cubicBezTo>
                <a:lnTo>
                  <a:pt x="71" y="91"/>
                </a:lnTo>
                <a:cubicBezTo>
                  <a:pt x="73" y="94"/>
                  <a:pt x="73" y="97"/>
                  <a:pt x="71" y="100"/>
                </a:cubicBezTo>
                <a:close/>
                <a:moveTo>
                  <a:pt x="162" y="15"/>
                </a:moveTo>
                <a:lnTo>
                  <a:pt x="162" y="15"/>
                </a:lnTo>
                <a:cubicBezTo>
                  <a:pt x="162" y="14"/>
                  <a:pt x="161" y="13"/>
                  <a:pt x="161" y="12"/>
                </a:cubicBezTo>
                <a:lnTo>
                  <a:pt x="161" y="12"/>
                </a:lnTo>
                <a:lnTo>
                  <a:pt x="161" y="11"/>
                </a:lnTo>
                <a:lnTo>
                  <a:pt x="161" y="10"/>
                </a:lnTo>
                <a:lnTo>
                  <a:pt x="161" y="10"/>
                </a:lnTo>
                <a:cubicBezTo>
                  <a:pt x="161" y="10"/>
                  <a:pt x="161" y="10"/>
                  <a:pt x="160" y="9"/>
                </a:cubicBezTo>
                <a:lnTo>
                  <a:pt x="160" y="9"/>
                </a:lnTo>
                <a:lnTo>
                  <a:pt x="160" y="8"/>
                </a:lnTo>
                <a:lnTo>
                  <a:pt x="160" y="8"/>
                </a:lnTo>
                <a:lnTo>
                  <a:pt x="160" y="8"/>
                </a:lnTo>
                <a:cubicBezTo>
                  <a:pt x="159" y="7"/>
                  <a:pt x="159" y="7"/>
                  <a:pt x="159" y="7"/>
                </a:cubicBezTo>
                <a:lnTo>
                  <a:pt x="159" y="7"/>
                </a:lnTo>
                <a:cubicBezTo>
                  <a:pt x="158" y="5"/>
                  <a:pt x="157" y="4"/>
                  <a:pt x="155" y="3"/>
                </a:cubicBezTo>
                <a:lnTo>
                  <a:pt x="155" y="3"/>
                </a:lnTo>
                <a:lnTo>
                  <a:pt x="154" y="2"/>
                </a:lnTo>
                <a:lnTo>
                  <a:pt x="154" y="2"/>
                </a:lnTo>
                <a:lnTo>
                  <a:pt x="154" y="2"/>
                </a:lnTo>
                <a:cubicBezTo>
                  <a:pt x="153" y="2"/>
                  <a:pt x="153" y="2"/>
                  <a:pt x="153" y="1"/>
                </a:cubicBezTo>
                <a:lnTo>
                  <a:pt x="153" y="1"/>
                </a:lnTo>
                <a:cubicBezTo>
                  <a:pt x="152" y="1"/>
                  <a:pt x="152" y="1"/>
                  <a:pt x="151" y="1"/>
                </a:cubicBezTo>
                <a:lnTo>
                  <a:pt x="151" y="1"/>
                </a:lnTo>
                <a:lnTo>
                  <a:pt x="151" y="1"/>
                </a:lnTo>
                <a:cubicBezTo>
                  <a:pt x="150" y="1"/>
                  <a:pt x="150" y="1"/>
                  <a:pt x="150" y="1"/>
                </a:cubicBezTo>
                <a:lnTo>
                  <a:pt x="150" y="1"/>
                </a:lnTo>
                <a:cubicBezTo>
                  <a:pt x="149" y="0"/>
                  <a:pt x="149" y="0"/>
                  <a:pt x="148" y="0"/>
                </a:cubicBezTo>
                <a:lnTo>
                  <a:pt x="147" y="0"/>
                </a:lnTo>
                <a:lnTo>
                  <a:pt x="147" y="0"/>
                </a:lnTo>
                <a:lnTo>
                  <a:pt x="114" y="0"/>
                </a:lnTo>
                <a:lnTo>
                  <a:pt x="114" y="0"/>
                </a:lnTo>
                <a:cubicBezTo>
                  <a:pt x="95" y="0"/>
                  <a:pt x="94" y="27"/>
                  <a:pt x="112" y="29"/>
                </a:cubicBezTo>
                <a:lnTo>
                  <a:pt x="85" y="56"/>
                </a:lnTo>
                <a:lnTo>
                  <a:pt x="85" y="56"/>
                </a:lnTo>
                <a:cubicBezTo>
                  <a:pt x="71" y="70"/>
                  <a:pt x="92" y="91"/>
                  <a:pt x="105" y="77"/>
                </a:cubicBezTo>
                <a:lnTo>
                  <a:pt x="132" y="50"/>
                </a:lnTo>
                <a:lnTo>
                  <a:pt x="132" y="50"/>
                </a:lnTo>
                <a:cubicBezTo>
                  <a:pt x="135" y="68"/>
                  <a:pt x="162" y="66"/>
                  <a:pt x="162" y="48"/>
                </a:cubicBezTo>
                <a:lnTo>
                  <a:pt x="162" y="15"/>
                </a:lnTo>
                <a:close/>
                <a:moveTo>
                  <a:pt x="153" y="48"/>
                </a:moveTo>
                <a:lnTo>
                  <a:pt x="153" y="48"/>
                </a:lnTo>
                <a:cubicBezTo>
                  <a:pt x="153" y="56"/>
                  <a:pt x="141" y="56"/>
                  <a:pt x="141" y="48"/>
                </a:cubicBezTo>
                <a:lnTo>
                  <a:pt x="141" y="30"/>
                </a:lnTo>
                <a:lnTo>
                  <a:pt x="100" y="71"/>
                </a:lnTo>
                <a:lnTo>
                  <a:pt x="100" y="71"/>
                </a:lnTo>
                <a:cubicBezTo>
                  <a:pt x="97" y="73"/>
                  <a:pt x="93" y="73"/>
                  <a:pt x="91" y="71"/>
                </a:cubicBezTo>
                <a:lnTo>
                  <a:pt x="91" y="71"/>
                </a:lnTo>
                <a:cubicBezTo>
                  <a:pt x="88" y="69"/>
                  <a:pt x="88" y="65"/>
                  <a:pt x="91" y="62"/>
                </a:cubicBezTo>
                <a:lnTo>
                  <a:pt x="132" y="21"/>
                </a:lnTo>
                <a:lnTo>
                  <a:pt x="114" y="21"/>
                </a:lnTo>
                <a:lnTo>
                  <a:pt x="114" y="21"/>
                </a:lnTo>
                <a:cubicBezTo>
                  <a:pt x="105" y="21"/>
                  <a:pt x="105" y="9"/>
                  <a:pt x="114" y="9"/>
                </a:cubicBezTo>
                <a:lnTo>
                  <a:pt x="147" y="9"/>
                </a:lnTo>
                <a:lnTo>
                  <a:pt x="147" y="9"/>
                </a:lnTo>
                <a:lnTo>
                  <a:pt x="148" y="9"/>
                </a:lnTo>
                <a:lnTo>
                  <a:pt x="150" y="10"/>
                </a:lnTo>
                <a:lnTo>
                  <a:pt x="150" y="10"/>
                </a:lnTo>
                <a:cubicBezTo>
                  <a:pt x="151" y="10"/>
                  <a:pt x="152" y="11"/>
                  <a:pt x="152" y="11"/>
                </a:cubicBezTo>
                <a:lnTo>
                  <a:pt x="153" y="14"/>
                </a:lnTo>
                <a:lnTo>
                  <a:pt x="153" y="14"/>
                </a:lnTo>
                <a:cubicBezTo>
                  <a:pt x="153" y="14"/>
                  <a:pt x="153" y="14"/>
                  <a:pt x="153" y="15"/>
                </a:cubicBezTo>
                <a:lnTo>
                  <a:pt x="153" y="15"/>
                </a:lnTo>
                <a:lnTo>
                  <a:pt x="153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20"/>
          <p:cNvSpPr>
            <a:spLocks noChangeArrowheads="1"/>
          </p:cNvSpPr>
          <p:nvPr/>
        </p:nvSpPr>
        <p:spPr bwMode="auto">
          <a:xfrm>
            <a:off x="8669064" y="4445749"/>
            <a:ext cx="179855" cy="278483"/>
          </a:xfrm>
          <a:custGeom>
            <a:avLst/>
            <a:gdLst>
              <a:gd name="T0" fmla="*/ 73 w 138"/>
              <a:gd name="T1" fmla="*/ 108 h 211"/>
              <a:gd name="T2" fmla="*/ 73 w 138"/>
              <a:gd name="T3" fmla="*/ 65 h 211"/>
              <a:gd name="T4" fmla="*/ 104 w 138"/>
              <a:gd name="T5" fmla="*/ 65 h 211"/>
              <a:gd name="T6" fmla="*/ 104 w 138"/>
              <a:gd name="T7" fmla="*/ 65 h 211"/>
              <a:gd name="T8" fmla="*/ 112 w 138"/>
              <a:gd name="T9" fmla="*/ 47 h 211"/>
              <a:gd name="T10" fmla="*/ 79 w 138"/>
              <a:gd name="T11" fmla="*/ 7 h 211"/>
              <a:gd name="T12" fmla="*/ 79 w 138"/>
              <a:gd name="T13" fmla="*/ 7 h 211"/>
              <a:gd name="T14" fmla="*/ 58 w 138"/>
              <a:gd name="T15" fmla="*/ 7 h 211"/>
              <a:gd name="T16" fmla="*/ 24 w 138"/>
              <a:gd name="T17" fmla="*/ 47 h 211"/>
              <a:gd name="T18" fmla="*/ 24 w 138"/>
              <a:gd name="T19" fmla="*/ 47 h 211"/>
              <a:gd name="T20" fmla="*/ 33 w 138"/>
              <a:gd name="T21" fmla="*/ 65 h 211"/>
              <a:gd name="T22" fmla="*/ 64 w 138"/>
              <a:gd name="T23" fmla="*/ 65 h 211"/>
              <a:gd name="T24" fmla="*/ 64 w 138"/>
              <a:gd name="T25" fmla="*/ 108 h 211"/>
              <a:gd name="T26" fmla="*/ 0 w 138"/>
              <a:gd name="T27" fmla="*/ 156 h 211"/>
              <a:gd name="T28" fmla="*/ 0 w 138"/>
              <a:gd name="T29" fmla="*/ 204 h 211"/>
              <a:gd name="T30" fmla="*/ 0 w 138"/>
              <a:gd name="T31" fmla="*/ 204 h 211"/>
              <a:gd name="T32" fmla="*/ 8 w 138"/>
              <a:gd name="T33" fmla="*/ 204 h 211"/>
              <a:gd name="T34" fmla="*/ 8 w 138"/>
              <a:gd name="T35" fmla="*/ 160 h 211"/>
              <a:gd name="T36" fmla="*/ 69 w 138"/>
              <a:gd name="T37" fmla="*/ 115 h 211"/>
              <a:gd name="T38" fmla="*/ 129 w 138"/>
              <a:gd name="T39" fmla="*/ 160 h 211"/>
              <a:gd name="T40" fmla="*/ 129 w 138"/>
              <a:gd name="T41" fmla="*/ 204 h 211"/>
              <a:gd name="T42" fmla="*/ 129 w 138"/>
              <a:gd name="T43" fmla="*/ 204 h 211"/>
              <a:gd name="T44" fmla="*/ 137 w 138"/>
              <a:gd name="T45" fmla="*/ 204 h 211"/>
              <a:gd name="T46" fmla="*/ 137 w 138"/>
              <a:gd name="T47" fmla="*/ 156 h 211"/>
              <a:gd name="T48" fmla="*/ 73 w 138"/>
              <a:gd name="T49" fmla="*/ 108 h 211"/>
              <a:gd name="T50" fmla="*/ 30 w 138"/>
              <a:gd name="T51" fmla="*/ 56 h 211"/>
              <a:gd name="T52" fmla="*/ 30 w 138"/>
              <a:gd name="T53" fmla="*/ 56 h 211"/>
              <a:gd name="T54" fmla="*/ 31 w 138"/>
              <a:gd name="T55" fmla="*/ 52 h 211"/>
              <a:gd name="T56" fmla="*/ 65 w 138"/>
              <a:gd name="T57" fmla="*/ 12 h 211"/>
              <a:gd name="T58" fmla="*/ 65 w 138"/>
              <a:gd name="T59" fmla="*/ 12 h 211"/>
              <a:gd name="T60" fmla="*/ 72 w 138"/>
              <a:gd name="T61" fmla="*/ 12 h 211"/>
              <a:gd name="T62" fmla="*/ 106 w 138"/>
              <a:gd name="T63" fmla="*/ 52 h 211"/>
              <a:gd name="T64" fmla="*/ 106 w 138"/>
              <a:gd name="T65" fmla="*/ 52 h 211"/>
              <a:gd name="T66" fmla="*/ 104 w 138"/>
              <a:gd name="T67" fmla="*/ 57 h 211"/>
              <a:gd name="T68" fmla="*/ 33 w 138"/>
              <a:gd name="T69" fmla="*/ 57 h 211"/>
              <a:gd name="T70" fmla="*/ 33 w 138"/>
              <a:gd name="T71" fmla="*/ 57 h 211"/>
              <a:gd name="T72" fmla="*/ 30 w 138"/>
              <a:gd name="T73" fmla="*/ 56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8" h="211">
                <a:moveTo>
                  <a:pt x="73" y="108"/>
                </a:moveTo>
                <a:lnTo>
                  <a:pt x="73" y="65"/>
                </a:lnTo>
                <a:lnTo>
                  <a:pt x="104" y="65"/>
                </a:lnTo>
                <a:lnTo>
                  <a:pt x="104" y="65"/>
                </a:lnTo>
                <a:cubicBezTo>
                  <a:pt x="114" y="66"/>
                  <a:pt x="119" y="54"/>
                  <a:pt x="112" y="47"/>
                </a:cubicBezTo>
                <a:lnTo>
                  <a:pt x="79" y="7"/>
                </a:lnTo>
                <a:lnTo>
                  <a:pt x="79" y="7"/>
                </a:lnTo>
                <a:cubicBezTo>
                  <a:pt x="73" y="0"/>
                  <a:pt x="64" y="0"/>
                  <a:pt x="58" y="7"/>
                </a:cubicBezTo>
                <a:lnTo>
                  <a:pt x="24" y="47"/>
                </a:lnTo>
                <a:lnTo>
                  <a:pt x="24" y="47"/>
                </a:lnTo>
                <a:cubicBezTo>
                  <a:pt x="17" y="54"/>
                  <a:pt x="23" y="66"/>
                  <a:pt x="33" y="65"/>
                </a:cubicBezTo>
                <a:lnTo>
                  <a:pt x="64" y="65"/>
                </a:lnTo>
                <a:lnTo>
                  <a:pt x="64" y="108"/>
                </a:lnTo>
                <a:lnTo>
                  <a:pt x="0" y="156"/>
                </a:lnTo>
                <a:lnTo>
                  <a:pt x="0" y="204"/>
                </a:lnTo>
                <a:lnTo>
                  <a:pt x="0" y="204"/>
                </a:lnTo>
                <a:cubicBezTo>
                  <a:pt x="0" y="210"/>
                  <a:pt x="8" y="210"/>
                  <a:pt x="8" y="204"/>
                </a:cubicBezTo>
                <a:lnTo>
                  <a:pt x="8" y="160"/>
                </a:lnTo>
                <a:lnTo>
                  <a:pt x="69" y="115"/>
                </a:lnTo>
                <a:lnTo>
                  <a:pt x="129" y="160"/>
                </a:lnTo>
                <a:lnTo>
                  <a:pt x="129" y="204"/>
                </a:lnTo>
                <a:lnTo>
                  <a:pt x="129" y="204"/>
                </a:lnTo>
                <a:cubicBezTo>
                  <a:pt x="129" y="210"/>
                  <a:pt x="137" y="210"/>
                  <a:pt x="137" y="204"/>
                </a:cubicBezTo>
                <a:lnTo>
                  <a:pt x="137" y="156"/>
                </a:lnTo>
                <a:lnTo>
                  <a:pt x="73" y="108"/>
                </a:lnTo>
                <a:close/>
                <a:moveTo>
                  <a:pt x="30" y="56"/>
                </a:moveTo>
                <a:lnTo>
                  <a:pt x="30" y="56"/>
                </a:lnTo>
                <a:cubicBezTo>
                  <a:pt x="29" y="54"/>
                  <a:pt x="30" y="53"/>
                  <a:pt x="31" y="52"/>
                </a:cubicBezTo>
                <a:lnTo>
                  <a:pt x="65" y="12"/>
                </a:lnTo>
                <a:lnTo>
                  <a:pt x="65" y="12"/>
                </a:lnTo>
                <a:cubicBezTo>
                  <a:pt x="67" y="10"/>
                  <a:pt x="70" y="10"/>
                  <a:pt x="72" y="12"/>
                </a:cubicBezTo>
                <a:lnTo>
                  <a:pt x="106" y="52"/>
                </a:lnTo>
                <a:lnTo>
                  <a:pt x="106" y="52"/>
                </a:lnTo>
                <a:cubicBezTo>
                  <a:pt x="109" y="54"/>
                  <a:pt x="107" y="58"/>
                  <a:pt x="104" y="57"/>
                </a:cubicBezTo>
                <a:lnTo>
                  <a:pt x="33" y="57"/>
                </a:lnTo>
                <a:lnTo>
                  <a:pt x="33" y="57"/>
                </a:lnTo>
                <a:cubicBezTo>
                  <a:pt x="32" y="57"/>
                  <a:pt x="30" y="57"/>
                  <a:pt x="3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21"/>
          <p:cNvSpPr>
            <a:spLocks noChangeArrowheads="1"/>
          </p:cNvSpPr>
          <p:nvPr/>
        </p:nvSpPr>
        <p:spPr bwMode="auto">
          <a:xfrm>
            <a:off x="8019270" y="4439949"/>
            <a:ext cx="284287" cy="284283"/>
          </a:xfrm>
          <a:custGeom>
            <a:avLst/>
            <a:gdLst>
              <a:gd name="T0" fmla="*/ 105 w 216"/>
              <a:gd name="T1" fmla="*/ 216 h 217"/>
              <a:gd name="T2" fmla="*/ 101 w 216"/>
              <a:gd name="T3" fmla="*/ 215 h 217"/>
              <a:gd name="T4" fmla="*/ 98 w 216"/>
              <a:gd name="T5" fmla="*/ 212 h 217"/>
              <a:gd name="T6" fmla="*/ 93 w 216"/>
              <a:gd name="T7" fmla="*/ 167 h 217"/>
              <a:gd name="T8" fmla="*/ 48 w 216"/>
              <a:gd name="T9" fmla="*/ 142 h 217"/>
              <a:gd name="T10" fmla="*/ 2 w 216"/>
              <a:gd name="T11" fmla="*/ 116 h 217"/>
              <a:gd name="T12" fmla="*/ 1 w 216"/>
              <a:gd name="T13" fmla="*/ 112 h 217"/>
              <a:gd name="T14" fmla="*/ 0 w 216"/>
              <a:gd name="T15" fmla="*/ 109 h 217"/>
              <a:gd name="T16" fmla="*/ 0 w 216"/>
              <a:gd name="T17" fmla="*/ 105 h 217"/>
              <a:gd name="T18" fmla="*/ 1 w 216"/>
              <a:gd name="T19" fmla="*/ 103 h 217"/>
              <a:gd name="T20" fmla="*/ 2 w 216"/>
              <a:gd name="T21" fmla="*/ 100 h 217"/>
              <a:gd name="T22" fmla="*/ 48 w 216"/>
              <a:gd name="T23" fmla="*/ 74 h 217"/>
              <a:gd name="T24" fmla="*/ 74 w 216"/>
              <a:gd name="T25" fmla="*/ 48 h 217"/>
              <a:gd name="T26" fmla="*/ 100 w 216"/>
              <a:gd name="T27" fmla="*/ 2 h 217"/>
              <a:gd name="T28" fmla="*/ 102 w 216"/>
              <a:gd name="T29" fmla="*/ 1 h 217"/>
              <a:gd name="T30" fmla="*/ 105 w 216"/>
              <a:gd name="T31" fmla="*/ 0 h 217"/>
              <a:gd name="T32" fmla="*/ 113 w 216"/>
              <a:gd name="T33" fmla="*/ 1 h 217"/>
              <a:gd name="T34" fmla="*/ 114 w 216"/>
              <a:gd name="T35" fmla="*/ 1 h 217"/>
              <a:gd name="T36" fmla="*/ 141 w 216"/>
              <a:gd name="T37" fmla="*/ 28 h 217"/>
              <a:gd name="T38" fmla="*/ 122 w 216"/>
              <a:gd name="T39" fmla="*/ 93 h 217"/>
              <a:gd name="T40" fmla="*/ 188 w 216"/>
              <a:gd name="T41" fmla="*/ 74 h 217"/>
              <a:gd name="T42" fmla="*/ 214 w 216"/>
              <a:gd name="T43" fmla="*/ 101 h 217"/>
              <a:gd name="T44" fmla="*/ 215 w 216"/>
              <a:gd name="T45" fmla="*/ 104 h 217"/>
              <a:gd name="T46" fmla="*/ 215 w 216"/>
              <a:gd name="T47" fmla="*/ 112 h 217"/>
              <a:gd name="T48" fmla="*/ 214 w 216"/>
              <a:gd name="T49" fmla="*/ 115 h 217"/>
              <a:gd name="T50" fmla="*/ 211 w 216"/>
              <a:gd name="T51" fmla="*/ 118 h 217"/>
              <a:gd name="T52" fmla="*/ 167 w 216"/>
              <a:gd name="T53" fmla="*/ 142 h 217"/>
              <a:gd name="T54" fmla="*/ 141 w 216"/>
              <a:gd name="T55" fmla="*/ 168 h 217"/>
              <a:gd name="T56" fmla="*/ 115 w 216"/>
              <a:gd name="T57" fmla="*/ 214 h 217"/>
              <a:gd name="T58" fmla="*/ 113 w 216"/>
              <a:gd name="T59" fmla="*/ 215 h 217"/>
              <a:gd name="T60" fmla="*/ 109 w 216"/>
              <a:gd name="T61" fmla="*/ 216 h 217"/>
              <a:gd name="T62" fmla="*/ 104 w 216"/>
              <a:gd name="T63" fmla="*/ 206 h 217"/>
              <a:gd name="T64" fmla="*/ 107 w 216"/>
              <a:gd name="T65" fmla="*/ 208 h 217"/>
              <a:gd name="T66" fmla="*/ 112 w 216"/>
              <a:gd name="T67" fmla="*/ 207 h 217"/>
              <a:gd name="T68" fmla="*/ 135 w 216"/>
              <a:gd name="T69" fmla="*/ 174 h 217"/>
              <a:gd name="T70" fmla="*/ 186 w 216"/>
              <a:gd name="T71" fmla="*/ 115 h 217"/>
              <a:gd name="T72" fmla="*/ 182 w 216"/>
              <a:gd name="T73" fmla="*/ 136 h 217"/>
              <a:gd name="T74" fmla="*/ 207 w 216"/>
              <a:gd name="T75" fmla="*/ 109 h 217"/>
              <a:gd name="T76" fmla="*/ 205 w 216"/>
              <a:gd name="T77" fmla="*/ 103 h 217"/>
              <a:gd name="T78" fmla="*/ 173 w 216"/>
              <a:gd name="T79" fmla="*/ 89 h 217"/>
              <a:gd name="T80" fmla="*/ 126 w 216"/>
              <a:gd name="T81" fmla="*/ 42 h 217"/>
              <a:gd name="T82" fmla="*/ 113 w 216"/>
              <a:gd name="T83" fmla="*/ 10 h 217"/>
              <a:gd name="T84" fmla="*/ 105 w 216"/>
              <a:gd name="T85" fmla="*/ 9 h 217"/>
              <a:gd name="T86" fmla="*/ 80 w 216"/>
              <a:gd name="T87" fmla="*/ 34 h 217"/>
              <a:gd name="T88" fmla="*/ 102 w 216"/>
              <a:gd name="T89" fmla="*/ 102 h 217"/>
              <a:gd name="T90" fmla="*/ 42 w 216"/>
              <a:gd name="T91" fmla="*/ 80 h 217"/>
              <a:gd name="T92" fmla="*/ 8 w 216"/>
              <a:gd name="T93" fmla="*/ 107 h 217"/>
              <a:gd name="T94" fmla="*/ 8 w 216"/>
              <a:gd name="T95" fmla="*/ 109 h 217"/>
              <a:gd name="T96" fmla="*/ 9 w 216"/>
              <a:gd name="T97" fmla="*/ 112 h 217"/>
              <a:gd name="T98" fmla="*/ 42 w 216"/>
              <a:gd name="T99" fmla="*/ 136 h 217"/>
              <a:gd name="T100" fmla="*/ 89 w 216"/>
              <a:gd name="T101" fmla="*/ 17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" h="217">
                <a:moveTo>
                  <a:pt x="108" y="216"/>
                </a:moveTo>
                <a:lnTo>
                  <a:pt x="107" y="216"/>
                </a:lnTo>
                <a:lnTo>
                  <a:pt x="107" y="216"/>
                </a:lnTo>
                <a:cubicBezTo>
                  <a:pt x="107" y="216"/>
                  <a:pt x="106" y="216"/>
                  <a:pt x="105" y="216"/>
                </a:cubicBezTo>
                <a:lnTo>
                  <a:pt x="105" y="216"/>
                </a:lnTo>
                <a:lnTo>
                  <a:pt x="104" y="216"/>
                </a:lnTo>
                <a:lnTo>
                  <a:pt x="104" y="216"/>
                </a:lnTo>
                <a:cubicBezTo>
                  <a:pt x="104" y="216"/>
                  <a:pt x="103" y="215"/>
                  <a:pt x="102" y="215"/>
                </a:cubicBezTo>
                <a:lnTo>
                  <a:pt x="102" y="215"/>
                </a:lnTo>
                <a:cubicBezTo>
                  <a:pt x="102" y="215"/>
                  <a:pt x="102" y="215"/>
                  <a:pt x="101" y="215"/>
                </a:cubicBezTo>
                <a:lnTo>
                  <a:pt x="101" y="214"/>
                </a:lnTo>
                <a:lnTo>
                  <a:pt x="101" y="214"/>
                </a:lnTo>
                <a:cubicBezTo>
                  <a:pt x="101" y="214"/>
                  <a:pt x="101" y="214"/>
                  <a:pt x="100" y="214"/>
                </a:cubicBezTo>
                <a:lnTo>
                  <a:pt x="100" y="214"/>
                </a:lnTo>
                <a:cubicBezTo>
                  <a:pt x="99" y="213"/>
                  <a:pt x="98" y="213"/>
                  <a:pt x="98" y="212"/>
                </a:cubicBezTo>
                <a:lnTo>
                  <a:pt x="74" y="189"/>
                </a:lnTo>
                <a:lnTo>
                  <a:pt x="74" y="189"/>
                </a:lnTo>
                <a:cubicBezTo>
                  <a:pt x="68" y="183"/>
                  <a:pt x="68" y="174"/>
                  <a:pt x="74" y="168"/>
                </a:cubicBezTo>
                <a:lnTo>
                  <a:pt x="74" y="168"/>
                </a:lnTo>
                <a:cubicBezTo>
                  <a:pt x="79" y="163"/>
                  <a:pt x="88" y="162"/>
                  <a:pt x="93" y="167"/>
                </a:cubicBezTo>
                <a:lnTo>
                  <a:pt x="93" y="123"/>
                </a:lnTo>
                <a:lnTo>
                  <a:pt x="50" y="123"/>
                </a:lnTo>
                <a:lnTo>
                  <a:pt x="50" y="123"/>
                </a:lnTo>
                <a:cubicBezTo>
                  <a:pt x="54" y="129"/>
                  <a:pt x="54" y="137"/>
                  <a:pt x="48" y="142"/>
                </a:cubicBezTo>
                <a:lnTo>
                  <a:pt x="48" y="142"/>
                </a:lnTo>
                <a:cubicBezTo>
                  <a:pt x="43" y="148"/>
                  <a:pt x="33" y="148"/>
                  <a:pt x="28" y="142"/>
                </a:cubicBezTo>
                <a:lnTo>
                  <a:pt x="4" y="118"/>
                </a:lnTo>
                <a:lnTo>
                  <a:pt x="4" y="118"/>
                </a:lnTo>
                <a:cubicBezTo>
                  <a:pt x="3" y="118"/>
                  <a:pt x="3" y="117"/>
                  <a:pt x="2" y="116"/>
                </a:cubicBezTo>
                <a:lnTo>
                  <a:pt x="2" y="116"/>
                </a:lnTo>
                <a:lnTo>
                  <a:pt x="2" y="115"/>
                </a:lnTo>
                <a:lnTo>
                  <a:pt x="2" y="115"/>
                </a:lnTo>
                <a:lnTo>
                  <a:pt x="1" y="114"/>
                </a:lnTo>
                <a:lnTo>
                  <a:pt x="1" y="114"/>
                </a:lnTo>
                <a:cubicBezTo>
                  <a:pt x="1" y="113"/>
                  <a:pt x="1" y="113"/>
                  <a:pt x="1" y="112"/>
                </a:cubicBezTo>
                <a:lnTo>
                  <a:pt x="0" y="112"/>
                </a:lnTo>
                <a:lnTo>
                  <a:pt x="0" y="112"/>
                </a:lnTo>
                <a:cubicBezTo>
                  <a:pt x="0" y="112"/>
                  <a:pt x="0" y="112"/>
                  <a:pt x="0" y="111"/>
                </a:cubicBezTo>
                <a:lnTo>
                  <a:pt x="0" y="111"/>
                </a:lnTo>
                <a:cubicBezTo>
                  <a:pt x="0" y="110"/>
                  <a:pt x="0" y="109"/>
                  <a:pt x="0" y="109"/>
                </a:cubicBezTo>
                <a:lnTo>
                  <a:pt x="0" y="107"/>
                </a:lnTo>
                <a:lnTo>
                  <a:pt x="0" y="107"/>
                </a:lnTo>
                <a:lnTo>
                  <a:pt x="0" y="107"/>
                </a:lnTo>
                <a:cubicBezTo>
                  <a:pt x="0" y="106"/>
                  <a:pt x="0" y="106"/>
                  <a:pt x="0" y="105"/>
                </a:cubicBezTo>
                <a:lnTo>
                  <a:pt x="0" y="105"/>
                </a:lnTo>
                <a:lnTo>
                  <a:pt x="0" y="104"/>
                </a:lnTo>
                <a:lnTo>
                  <a:pt x="1" y="104"/>
                </a:lnTo>
                <a:lnTo>
                  <a:pt x="1" y="104"/>
                </a:lnTo>
                <a:cubicBezTo>
                  <a:pt x="1" y="103"/>
                  <a:pt x="1" y="103"/>
                  <a:pt x="1" y="103"/>
                </a:cubicBezTo>
                <a:lnTo>
                  <a:pt x="1" y="103"/>
                </a:lnTo>
                <a:cubicBezTo>
                  <a:pt x="1" y="102"/>
                  <a:pt x="1" y="102"/>
                  <a:pt x="2" y="101"/>
                </a:cubicBez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cubicBezTo>
                  <a:pt x="3" y="99"/>
                  <a:pt x="3" y="98"/>
                  <a:pt x="4" y="98"/>
                </a:cubicBezTo>
                <a:lnTo>
                  <a:pt x="28" y="74"/>
                </a:lnTo>
                <a:lnTo>
                  <a:pt x="28" y="74"/>
                </a:lnTo>
                <a:cubicBezTo>
                  <a:pt x="33" y="69"/>
                  <a:pt x="43" y="69"/>
                  <a:pt x="48" y="74"/>
                </a:cubicBezTo>
                <a:lnTo>
                  <a:pt x="48" y="74"/>
                </a:lnTo>
                <a:cubicBezTo>
                  <a:pt x="54" y="79"/>
                  <a:pt x="54" y="88"/>
                  <a:pt x="50" y="93"/>
                </a:cubicBezTo>
                <a:lnTo>
                  <a:pt x="93" y="93"/>
                </a:lnTo>
                <a:lnTo>
                  <a:pt x="93" y="50"/>
                </a:lnTo>
                <a:lnTo>
                  <a:pt x="93" y="50"/>
                </a:lnTo>
                <a:cubicBezTo>
                  <a:pt x="88" y="54"/>
                  <a:pt x="79" y="53"/>
                  <a:pt x="74" y="48"/>
                </a:cubicBezTo>
                <a:lnTo>
                  <a:pt x="74" y="48"/>
                </a:lnTo>
                <a:cubicBezTo>
                  <a:pt x="68" y="43"/>
                  <a:pt x="68" y="33"/>
                  <a:pt x="74" y="28"/>
                </a:cubicBezTo>
                <a:lnTo>
                  <a:pt x="98" y="4"/>
                </a:lnTo>
                <a:lnTo>
                  <a:pt x="98" y="4"/>
                </a:lnTo>
                <a:cubicBezTo>
                  <a:pt x="99" y="3"/>
                  <a:pt x="99" y="3"/>
                  <a:pt x="100" y="2"/>
                </a:cubicBezTo>
                <a:lnTo>
                  <a:pt x="100" y="2"/>
                </a:lnTo>
                <a:cubicBezTo>
                  <a:pt x="101" y="2"/>
                  <a:pt x="101" y="2"/>
                  <a:pt x="101" y="1"/>
                </a:cubicBezTo>
                <a:lnTo>
                  <a:pt x="101" y="1"/>
                </a:lnTo>
                <a:lnTo>
                  <a:pt x="101" y="1"/>
                </a:lnTo>
                <a:cubicBezTo>
                  <a:pt x="102" y="1"/>
                  <a:pt x="102" y="1"/>
                  <a:pt x="102" y="1"/>
                </a:cubicBezTo>
                <a:lnTo>
                  <a:pt x="102" y="1"/>
                </a:lnTo>
                <a:cubicBezTo>
                  <a:pt x="103" y="1"/>
                  <a:pt x="104" y="1"/>
                  <a:pt x="104" y="1"/>
                </a:cubicBezTo>
                <a:lnTo>
                  <a:pt x="104" y="0"/>
                </a:lnTo>
                <a:lnTo>
                  <a:pt x="104" y="0"/>
                </a:lnTo>
                <a:lnTo>
                  <a:pt x="105" y="0"/>
                </a:lnTo>
                <a:lnTo>
                  <a:pt x="105" y="0"/>
                </a:lnTo>
                <a:cubicBezTo>
                  <a:pt x="107" y="0"/>
                  <a:pt x="109" y="0"/>
                  <a:pt x="111" y="0"/>
                </a:cubicBezTo>
                <a:lnTo>
                  <a:pt x="111" y="0"/>
                </a:lnTo>
                <a:cubicBezTo>
                  <a:pt x="112" y="0"/>
                  <a:pt x="112" y="0"/>
                  <a:pt x="112" y="0"/>
                </a:cubicBezTo>
                <a:lnTo>
                  <a:pt x="113" y="1"/>
                </a:lnTo>
                <a:lnTo>
                  <a:pt x="113" y="1"/>
                </a:lnTo>
                <a:cubicBezTo>
                  <a:pt x="113" y="1"/>
                  <a:pt x="113" y="1"/>
                  <a:pt x="113" y="1"/>
                </a:cubicBezTo>
                <a:lnTo>
                  <a:pt x="113" y="1"/>
                </a:lnTo>
                <a:lnTo>
                  <a:pt x="114" y="1"/>
                </a:lnTo>
                <a:lnTo>
                  <a:pt x="114" y="1"/>
                </a:lnTo>
                <a:lnTo>
                  <a:pt x="114" y="1"/>
                </a:lnTo>
                <a:cubicBezTo>
                  <a:pt x="115" y="2"/>
                  <a:pt x="115" y="2"/>
                  <a:pt x="115" y="2"/>
                </a:cubicBezTo>
                <a:lnTo>
                  <a:pt x="115" y="2"/>
                </a:lnTo>
                <a:cubicBezTo>
                  <a:pt x="116" y="3"/>
                  <a:pt x="117" y="3"/>
                  <a:pt x="117" y="4"/>
                </a:cubicBezTo>
                <a:lnTo>
                  <a:pt x="141" y="28"/>
                </a:lnTo>
                <a:lnTo>
                  <a:pt x="141" y="28"/>
                </a:lnTo>
                <a:cubicBezTo>
                  <a:pt x="147" y="33"/>
                  <a:pt x="147" y="43"/>
                  <a:pt x="141" y="48"/>
                </a:cubicBezTo>
                <a:lnTo>
                  <a:pt x="141" y="48"/>
                </a:lnTo>
                <a:cubicBezTo>
                  <a:pt x="136" y="53"/>
                  <a:pt x="128" y="54"/>
                  <a:pt x="122" y="50"/>
                </a:cubicBezTo>
                <a:lnTo>
                  <a:pt x="122" y="93"/>
                </a:lnTo>
                <a:lnTo>
                  <a:pt x="166" y="93"/>
                </a:lnTo>
                <a:lnTo>
                  <a:pt x="166" y="93"/>
                </a:lnTo>
                <a:cubicBezTo>
                  <a:pt x="161" y="88"/>
                  <a:pt x="162" y="79"/>
                  <a:pt x="167" y="74"/>
                </a:cubicBezTo>
                <a:lnTo>
                  <a:pt x="167" y="74"/>
                </a:lnTo>
                <a:cubicBezTo>
                  <a:pt x="173" y="69"/>
                  <a:pt x="182" y="69"/>
                  <a:pt x="188" y="74"/>
                </a:cubicBezTo>
                <a:lnTo>
                  <a:pt x="212" y="98"/>
                </a:lnTo>
                <a:lnTo>
                  <a:pt x="212" y="98"/>
                </a:lnTo>
                <a:cubicBezTo>
                  <a:pt x="212" y="99"/>
                  <a:pt x="213" y="99"/>
                  <a:pt x="213" y="100"/>
                </a:cubicBezTo>
                <a:lnTo>
                  <a:pt x="213" y="100"/>
                </a:lnTo>
                <a:lnTo>
                  <a:pt x="214" y="101"/>
                </a:lnTo>
                <a:lnTo>
                  <a:pt x="214" y="101"/>
                </a:lnTo>
                <a:lnTo>
                  <a:pt x="214" y="101"/>
                </a:lnTo>
                <a:cubicBezTo>
                  <a:pt x="214" y="102"/>
                  <a:pt x="214" y="103"/>
                  <a:pt x="215" y="104"/>
                </a:cubicBezTo>
                <a:lnTo>
                  <a:pt x="215" y="104"/>
                </a:lnTo>
                <a:lnTo>
                  <a:pt x="215" y="104"/>
                </a:lnTo>
                <a:lnTo>
                  <a:pt x="215" y="105"/>
                </a:lnTo>
                <a:lnTo>
                  <a:pt x="215" y="105"/>
                </a:lnTo>
                <a:cubicBezTo>
                  <a:pt x="215" y="107"/>
                  <a:pt x="215" y="109"/>
                  <a:pt x="215" y="111"/>
                </a:cubicBezTo>
                <a:lnTo>
                  <a:pt x="215" y="111"/>
                </a:lnTo>
                <a:cubicBezTo>
                  <a:pt x="215" y="112"/>
                  <a:pt x="215" y="112"/>
                  <a:pt x="215" y="112"/>
                </a:cubicBezTo>
                <a:lnTo>
                  <a:pt x="215" y="112"/>
                </a:lnTo>
                <a:lnTo>
                  <a:pt x="215" y="112"/>
                </a:lnTo>
                <a:cubicBezTo>
                  <a:pt x="215" y="113"/>
                  <a:pt x="214" y="113"/>
                  <a:pt x="214" y="114"/>
                </a:cubicBezTo>
                <a:lnTo>
                  <a:pt x="214" y="114"/>
                </a:lnTo>
                <a:lnTo>
                  <a:pt x="214" y="115"/>
                </a:lnTo>
                <a:lnTo>
                  <a:pt x="214" y="115"/>
                </a:lnTo>
                <a:lnTo>
                  <a:pt x="214" y="115"/>
                </a:lnTo>
                <a:lnTo>
                  <a:pt x="213" y="116"/>
                </a:lnTo>
                <a:lnTo>
                  <a:pt x="213" y="116"/>
                </a:lnTo>
                <a:cubicBezTo>
                  <a:pt x="212" y="117"/>
                  <a:pt x="212" y="118"/>
                  <a:pt x="211" y="118"/>
                </a:cubicBezTo>
                <a:lnTo>
                  <a:pt x="211" y="118"/>
                </a:lnTo>
                <a:lnTo>
                  <a:pt x="188" y="142"/>
                </a:lnTo>
                <a:lnTo>
                  <a:pt x="188" y="142"/>
                </a:lnTo>
                <a:cubicBezTo>
                  <a:pt x="182" y="148"/>
                  <a:pt x="173" y="148"/>
                  <a:pt x="167" y="142"/>
                </a:cubicBezTo>
                <a:lnTo>
                  <a:pt x="167" y="142"/>
                </a:lnTo>
                <a:cubicBezTo>
                  <a:pt x="162" y="137"/>
                  <a:pt x="161" y="129"/>
                  <a:pt x="166" y="123"/>
                </a:cubicBezTo>
                <a:lnTo>
                  <a:pt x="122" y="123"/>
                </a:lnTo>
                <a:lnTo>
                  <a:pt x="122" y="167"/>
                </a:lnTo>
                <a:lnTo>
                  <a:pt x="122" y="167"/>
                </a:lnTo>
                <a:cubicBezTo>
                  <a:pt x="128" y="162"/>
                  <a:pt x="136" y="163"/>
                  <a:pt x="141" y="168"/>
                </a:cubicBezTo>
                <a:lnTo>
                  <a:pt x="141" y="168"/>
                </a:lnTo>
                <a:cubicBezTo>
                  <a:pt x="147" y="174"/>
                  <a:pt x="147" y="183"/>
                  <a:pt x="141" y="189"/>
                </a:cubicBezTo>
                <a:lnTo>
                  <a:pt x="118" y="212"/>
                </a:lnTo>
                <a:lnTo>
                  <a:pt x="118" y="212"/>
                </a:lnTo>
                <a:cubicBezTo>
                  <a:pt x="117" y="213"/>
                  <a:pt x="116" y="213"/>
                  <a:pt x="115" y="214"/>
                </a:cubicBezTo>
                <a:lnTo>
                  <a:pt x="115" y="214"/>
                </a:lnTo>
                <a:cubicBezTo>
                  <a:pt x="115" y="214"/>
                  <a:pt x="115" y="214"/>
                  <a:pt x="114" y="214"/>
                </a:cubicBezTo>
                <a:lnTo>
                  <a:pt x="114" y="214"/>
                </a:lnTo>
                <a:cubicBezTo>
                  <a:pt x="114" y="215"/>
                  <a:pt x="113" y="215"/>
                  <a:pt x="113" y="215"/>
                </a:cubicBezTo>
                <a:lnTo>
                  <a:pt x="113" y="215"/>
                </a:lnTo>
                <a:cubicBezTo>
                  <a:pt x="113" y="215"/>
                  <a:pt x="113" y="216"/>
                  <a:pt x="113" y="216"/>
                </a:cubicBezTo>
                <a:lnTo>
                  <a:pt x="113" y="216"/>
                </a:lnTo>
                <a:cubicBezTo>
                  <a:pt x="112" y="216"/>
                  <a:pt x="112" y="216"/>
                  <a:pt x="111" y="216"/>
                </a:cubicBezTo>
                <a:lnTo>
                  <a:pt x="111" y="216"/>
                </a:lnTo>
                <a:cubicBezTo>
                  <a:pt x="110" y="216"/>
                  <a:pt x="109" y="216"/>
                  <a:pt x="109" y="216"/>
                </a:cubicBezTo>
                <a:lnTo>
                  <a:pt x="108" y="216"/>
                </a:lnTo>
                <a:close/>
                <a:moveTo>
                  <a:pt x="84" y="172"/>
                </a:moveTo>
                <a:lnTo>
                  <a:pt x="84" y="172"/>
                </a:lnTo>
                <a:cubicBezTo>
                  <a:pt x="79" y="172"/>
                  <a:pt x="76" y="179"/>
                  <a:pt x="80" y="183"/>
                </a:cubicBezTo>
                <a:lnTo>
                  <a:pt x="104" y="206"/>
                </a:lnTo>
                <a:lnTo>
                  <a:pt x="104" y="206"/>
                </a:lnTo>
                <a:cubicBezTo>
                  <a:pt x="104" y="207"/>
                  <a:pt x="104" y="207"/>
                  <a:pt x="105" y="207"/>
                </a:cubicBezTo>
                <a:lnTo>
                  <a:pt x="107" y="208"/>
                </a:lnTo>
                <a:lnTo>
                  <a:pt x="107" y="208"/>
                </a:lnTo>
                <a:lnTo>
                  <a:pt x="107" y="208"/>
                </a:lnTo>
                <a:lnTo>
                  <a:pt x="108" y="208"/>
                </a:lnTo>
                <a:lnTo>
                  <a:pt x="108" y="208"/>
                </a:lnTo>
                <a:lnTo>
                  <a:pt x="108" y="208"/>
                </a:lnTo>
                <a:cubicBezTo>
                  <a:pt x="109" y="208"/>
                  <a:pt x="109" y="208"/>
                  <a:pt x="110" y="208"/>
                </a:cubicBezTo>
                <a:lnTo>
                  <a:pt x="112" y="207"/>
                </a:lnTo>
                <a:lnTo>
                  <a:pt x="112" y="207"/>
                </a:lnTo>
                <a:cubicBezTo>
                  <a:pt x="112" y="207"/>
                  <a:pt x="112" y="207"/>
                  <a:pt x="113" y="206"/>
                </a:cubicBezTo>
                <a:lnTo>
                  <a:pt x="135" y="183"/>
                </a:lnTo>
                <a:lnTo>
                  <a:pt x="135" y="183"/>
                </a:lnTo>
                <a:cubicBezTo>
                  <a:pt x="138" y="180"/>
                  <a:pt x="138" y="176"/>
                  <a:pt x="135" y="174"/>
                </a:cubicBezTo>
                <a:lnTo>
                  <a:pt x="135" y="174"/>
                </a:lnTo>
                <a:cubicBezTo>
                  <a:pt x="133" y="172"/>
                  <a:pt x="129" y="172"/>
                  <a:pt x="126" y="174"/>
                </a:cubicBezTo>
                <a:lnTo>
                  <a:pt x="114" y="187"/>
                </a:lnTo>
                <a:lnTo>
                  <a:pt x="114" y="115"/>
                </a:lnTo>
                <a:lnTo>
                  <a:pt x="186" y="115"/>
                </a:lnTo>
                <a:lnTo>
                  <a:pt x="173" y="127"/>
                </a:lnTo>
                <a:lnTo>
                  <a:pt x="173" y="127"/>
                </a:lnTo>
                <a:cubicBezTo>
                  <a:pt x="170" y="130"/>
                  <a:pt x="170" y="133"/>
                  <a:pt x="173" y="136"/>
                </a:cubicBezTo>
                <a:lnTo>
                  <a:pt x="173" y="136"/>
                </a:lnTo>
                <a:cubicBezTo>
                  <a:pt x="175" y="139"/>
                  <a:pt x="179" y="139"/>
                  <a:pt x="182" y="136"/>
                </a:cubicBezTo>
                <a:lnTo>
                  <a:pt x="205" y="112"/>
                </a:lnTo>
                <a:lnTo>
                  <a:pt x="205" y="112"/>
                </a:lnTo>
                <a:cubicBezTo>
                  <a:pt x="206" y="112"/>
                  <a:pt x="206" y="112"/>
                  <a:pt x="206" y="112"/>
                </a:cubicBezTo>
                <a:lnTo>
                  <a:pt x="207" y="109"/>
                </a:lnTo>
                <a:lnTo>
                  <a:pt x="207" y="109"/>
                </a:lnTo>
                <a:cubicBezTo>
                  <a:pt x="207" y="109"/>
                  <a:pt x="207" y="108"/>
                  <a:pt x="207" y="107"/>
                </a:cubicBezTo>
                <a:lnTo>
                  <a:pt x="206" y="105"/>
                </a:lnTo>
                <a:lnTo>
                  <a:pt x="206" y="105"/>
                </a:lnTo>
                <a:cubicBezTo>
                  <a:pt x="206" y="104"/>
                  <a:pt x="206" y="104"/>
                  <a:pt x="205" y="104"/>
                </a:cubicBezTo>
                <a:lnTo>
                  <a:pt x="205" y="103"/>
                </a:lnTo>
                <a:lnTo>
                  <a:pt x="182" y="80"/>
                </a:lnTo>
                <a:lnTo>
                  <a:pt x="182" y="80"/>
                </a:lnTo>
                <a:cubicBezTo>
                  <a:pt x="179" y="78"/>
                  <a:pt x="175" y="78"/>
                  <a:pt x="173" y="80"/>
                </a:cubicBezTo>
                <a:lnTo>
                  <a:pt x="173" y="80"/>
                </a:lnTo>
                <a:cubicBezTo>
                  <a:pt x="170" y="82"/>
                  <a:pt x="170" y="86"/>
                  <a:pt x="173" y="89"/>
                </a:cubicBezTo>
                <a:lnTo>
                  <a:pt x="186" y="102"/>
                </a:lnTo>
                <a:lnTo>
                  <a:pt x="114" y="102"/>
                </a:lnTo>
                <a:lnTo>
                  <a:pt x="114" y="30"/>
                </a:lnTo>
                <a:lnTo>
                  <a:pt x="126" y="42"/>
                </a:lnTo>
                <a:lnTo>
                  <a:pt x="126" y="42"/>
                </a:lnTo>
                <a:cubicBezTo>
                  <a:pt x="129" y="45"/>
                  <a:pt x="133" y="45"/>
                  <a:pt x="135" y="42"/>
                </a:cubicBezTo>
                <a:lnTo>
                  <a:pt x="135" y="42"/>
                </a:lnTo>
                <a:cubicBezTo>
                  <a:pt x="138" y="40"/>
                  <a:pt x="138" y="36"/>
                  <a:pt x="135" y="34"/>
                </a:cubicBezTo>
                <a:lnTo>
                  <a:pt x="113" y="10"/>
                </a:lnTo>
                <a:lnTo>
                  <a:pt x="113" y="10"/>
                </a:lnTo>
                <a:cubicBezTo>
                  <a:pt x="112" y="10"/>
                  <a:pt x="112" y="9"/>
                  <a:pt x="112" y="9"/>
                </a:cubicBezTo>
                <a:lnTo>
                  <a:pt x="110" y="8"/>
                </a:lnTo>
                <a:lnTo>
                  <a:pt x="110" y="8"/>
                </a:lnTo>
                <a:cubicBezTo>
                  <a:pt x="109" y="8"/>
                  <a:pt x="108" y="8"/>
                  <a:pt x="107" y="8"/>
                </a:cubicBezTo>
                <a:lnTo>
                  <a:pt x="105" y="9"/>
                </a:lnTo>
                <a:lnTo>
                  <a:pt x="105" y="9"/>
                </a:lnTo>
                <a:cubicBezTo>
                  <a:pt x="104" y="9"/>
                  <a:pt x="104" y="10"/>
                  <a:pt x="104" y="10"/>
                </a:cubicBezTo>
                <a:lnTo>
                  <a:pt x="104" y="10"/>
                </a:lnTo>
                <a:lnTo>
                  <a:pt x="80" y="34"/>
                </a:lnTo>
                <a:lnTo>
                  <a:pt x="80" y="34"/>
                </a:lnTo>
                <a:cubicBezTo>
                  <a:pt x="78" y="36"/>
                  <a:pt x="78" y="40"/>
                  <a:pt x="80" y="42"/>
                </a:cubicBezTo>
                <a:lnTo>
                  <a:pt x="80" y="42"/>
                </a:lnTo>
                <a:cubicBezTo>
                  <a:pt x="83" y="45"/>
                  <a:pt x="86" y="45"/>
                  <a:pt x="89" y="42"/>
                </a:cubicBezTo>
                <a:lnTo>
                  <a:pt x="102" y="30"/>
                </a:lnTo>
                <a:lnTo>
                  <a:pt x="102" y="102"/>
                </a:lnTo>
                <a:lnTo>
                  <a:pt x="30" y="102"/>
                </a:lnTo>
                <a:lnTo>
                  <a:pt x="42" y="89"/>
                </a:lnTo>
                <a:lnTo>
                  <a:pt x="42" y="89"/>
                </a:lnTo>
                <a:cubicBezTo>
                  <a:pt x="45" y="86"/>
                  <a:pt x="45" y="82"/>
                  <a:pt x="42" y="80"/>
                </a:cubicBezTo>
                <a:lnTo>
                  <a:pt x="42" y="80"/>
                </a:lnTo>
                <a:cubicBezTo>
                  <a:pt x="40" y="78"/>
                  <a:pt x="36" y="78"/>
                  <a:pt x="34" y="80"/>
                </a:cubicBezTo>
                <a:lnTo>
                  <a:pt x="10" y="104"/>
                </a:lnTo>
                <a:lnTo>
                  <a:pt x="10" y="104"/>
                </a:lnTo>
                <a:cubicBezTo>
                  <a:pt x="10" y="104"/>
                  <a:pt x="9" y="104"/>
                  <a:pt x="9" y="105"/>
                </a:cubicBezTo>
                <a:lnTo>
                  <a:pt x="8" y="107"/>
                </a:lnTo>
                <a:lnTo>
                  <a:pt x="8" y="107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cubicBezTo>
                  <a:pt x="8" y="109"/>
                  <a:pt x="8" y="109"/>
                  <a:pt x="8" y="109"/>
                </a:cubicBezTo>
                <a:lnTo>
                  <a:pt x="9" y="110"/>
                </a:lnTo>
                <a:lnTo>
                  <a:pt x="9" y="110"/>
                </a:lnTo>
                <a:lnTo>
                  <a:pt x="9" y="111"/>
                </a:lnTo>
                <a:lnTo>
                  <a:pt x="9" y="112"/>
                </a:lnTo>
                <a:lnTo>
                  <a:pt x="9" y="112"/>
                </a:lnTo>
                <a:lnTo>
                  <a:pt x="10" y="112"/>
                </a:lnTo>
                <a:lnTo>
                  <a:pt x="34" y="136"/>
                </a:lnTo>
                <a:lnTo>
                  <a:pt x="34" y="136"/>
                </a:lnTo>
                <a:cubicBezTo>
                  <a:pt x="36" y="139"/>
                  <a:pt x="40" y="139"/>
                  <a:pt x="42" y="136"/>
                </a:cubicBezTo>
                <a:lnTo>
                  <a:pt x="42" y="136"/>
                </a:lnTo>
                <a:cubicBezTo>
                  <a:pt x="45" y="133"/>
                  <a:pt x="45" y="130"/>
                  <a:pt x="42" y="127"/>
                </a:cubicBezTo>
                <a:lnTo>
                  <a:pt x="30" y="115"/>
                </a:lnTo>
                <a:lnTo>
                  <a:pt x="102" y="115"/>
                </a:lnTo>
                <a:lnTo>
                  <a:pt x="102" y="187"/>
                </a:lnTo>
                <a:lnTo>
                  <a:pt x="89" y="174"/>
                </a:lnTo>
                <a:lnTo>
                  <a:pt x="89" y="174"/>
                </a:lnTo>
                <a:cubicBezTo>
                  <a:pt x="88" y="173"/>
                  <a:pt x="86" y="172"/>
                  <a:pt x="84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22"/>
          <p:cNvSpPr>
            <a:spLocks noChangeArrowheads="1"/>
          </p:cNvSpPr>
          <p:nvPr/>
        </p:nvSpPr>
        <p:spPr bwMode="auto">
          <a:xfrm>
            <a:off x="7444901" y="4474759"/>
            <a:ext cx="237869" cy="226265"/>
          </a:xfrm>
          <a:custGeom>
            <a:avLst/>
            <a:gdLst>
              <a:gd name="T0" fmla="*/ 153 w 182"/>
              <a:gd name="T1" fmla="*/ 68 h 173"/>
              <a:gd name="T2" fmla="*/ 167 w 182"/>
              <a:gd name="T3" fmla="*/ 5 h 173"/>
              <a:gd name="T4" fmla="*/ 91 w 182"/>
              <a:gd name="T5" fmla="*/ 32 h 173"/>
              <a:gd name="T6" fmla="*/ 14 w 182"/>
              <a:gd name="T7" fmla="*/ 5 h 173"/>
              <a:gd name="T8" fmla="*/ 40 w 182"/>
              <a:gd name="T9" fmla="*/ 82 h 173"/>
              <a:gd name="T10" fmla="*/ 14 w 182"/>
              <a:gd name="T11" fmla="*/ 138 h 173"/>
              <a:gd name="T12" fmla="*/ 76 w 182"/>
              <a:gd name="T13" fmla="*/ 144 h 173"/>
              <a:gd name="T14" fmla="*/ 105 w 182"/>
              <a:gd name="T15" fmla="*/ 144 h 173"/>
              <a:gd name="T16" fmla="*/ 140 w 182"/>
              <a:gd name="T17" fmla="*/ 111 h 173"/>
              <a:gd name="T18" fmla="*/ 153 w 182"/>
              <a:gd name="T19" fmla="*/ 11 h 173"/>
              <a:gd name="T20" fmla="*/ 120 w 182"/>
              <a:gd name="T21" fmla="*/ 61 h 173"/>
              <a:gd name="T22" fmla="*/ 105 w 182"/>
              <a:gd name="T23" fmla="*/ 74 h 173"/>
              <a:gd name="T24" fmla="*/ 101 w 182"/>
              <a:gd name="T25" fmla="*/ 73 h 173"/>
              <a:gd name="T26" fmla="*/ 99 w 182"/>
              <a:gd name="T27" fmla="*/ 67 h 173"/>
              <a:gd name="T28" fmla="*/ 61 w 182"/>
              <a:gd name="T29" fmla="*/ 61 h 173"/>
              <a:gd name="T30" fmla="*/ 29 w 182"/>
              <a:gd name="T31" fmla="*/ 11 h 173"/>
              <a:gd name="T32" fmla="*/ 82 w 182"/>
              <a:gd name="T33" fmla="*/ 68 h 173"/>
              <a:gd name="T34" fmla="*/ 80 w 182"/>
              <a:gd name="T35" fmla="*/ 73 h 173"/>
              <a:gd name="T36" fmla="*/ 43 w 182"/>
              <a:gd name="T37" fmla="*/ 74 h 173"/>
              <a:gd name="T38" fmla="*/ 70 w 182"/>
              <a:gd name="T39" fmla="*/ 130 h 173"/>
              <a:gd name="T40" fmla="*/ 20 w 182"/>
              <a:gd name="T41" fmla="*/ 153 h 173"/>
              <a:gd name="T42" fmla="*/ 38 w 182"/>
              <a:gd name="T43" fmla="*/ 92 h 173"/>
              <a:gd name="T44" fmla="*/ 77 w 182"/>
              <a:gd name="T45" fmla="*/ 90 h 173"/>
              <a:gd name="T46" fmla="*/ 81 w 182"/>
              <a:gd name="T47" fmla="*/ 92 h 173"/>
              <a:gd name="T48" fmla="*/ 82 w 182"/>
              <a:gd name="T49" fmla="*/ 130 h 173"/>
              <a:gd name="T50" fmla="*/ 95 w 182"/>
              <a:gd name="T51" fmla="*/ 86 h 173"/>
              <a:gd name="T52" fmla="*/ 92 w 182"/>
              <a:gd name="T53" fmla="*/ 89 h 173"/>
              <a:gd name="T54" fmla="*/ 91 w 182"/>
              <a:gd name="T55" fmla="*/ 92 h 173"/>
              <a:gd name="T56" fmla="*/ 91 w 182"/>
              <a:gd name="T57" fmla="*/ 94 h 173"/>
              <a:gd name="T58" fmla="*/ 90 w 182"/>
              <a:gd name="T59" fmla="*/ 91 h 173"/>
              <a:gd name="T60" fmla="*/ 88 w 182"/>
              <a:gd name="T61" fmla="*/ 89 h 173"/>
              <a:gd name="T62" fmla="*/ 86 w 182"/>
              <a:gd name="T63" fmla="*/ 86 h 173"/>
              <a:gd name="T64" fmla="*/ 83 w 182"/>
              <a:gd name="T65" fmla="*/ 83 h 173"/>
              <a:gd name="T66" fmla="*/ 79 w 182"/>
              <a:gd name="T67" fmla="*/ 82 h 173"/>
              <a:gd name="T68" fmla="*/ 79 w 182"/>
              <a:gd name="T69" fmla="*/ 82 h 173"/>
              <a:gd name="T70" fmla="*/ 82 w 182"/>
              <a:gd name="T71" fmla="*/ 81 h 173"/>
              <a:gd name="T72" fmla="*/ 84 w 182"/>
              <a:gd name="T73" fmla="*/ 80 h 173"/>
              <a:gd name="T74" fmla="*/ 89 w 182"/>
              <a:gd name="T75" fmla="*/ 74 h 173"/>
              <a:gd name="T76" fmla="*/ 90 w 182"/>
              <a:gd name="T77" fmla="*/ 71 h 173"/>
              <a:gd name="T78" fmla="*/ 91 w 182"/>
              <a:gd name="T79" fmla="*/ 70 h 173"/>
              <a:gd name="T80" fmla="*/ 91 w 182"/>
              <a:gd name="T81" fmla="*/ 73 h 173"/>
              <a:gd name="T82" fmla="*/ 93 w 182"/>
              <a:gd name="T83" fmla="*/ 76 h 173"/>
              <a:gd name="T84" fmla="*/ 98 w 182"/>
              <a:gd name="T85" fmla="*/ 80 h 173"/>
              <a:gd name="T86" fmla="*/ 101 w 182"/>
              <a:gd name="T87" fmla="*/ 82 h 173"/>
              <a:gd name="T88" fmla="*/ 102 w 182"/>
              <a:gd name="T89" fmla="*/ 82 h 173"/>
              <a:gd name="T90" fmla="*/ 99 w 182"/>
              <a:gd name="T91" fmla="*/ 83 h 173"/>
              <a:gd name="T92" fmla="*/ 161 w 182"/>
              <a:gd name="T93" fmla="*/ 153 h 173"/>
              <a:gd name="T94" fmla="*/ 111 w 182"/>
              <a:gd name="T95" fmla="*/ 130 h 173"/>
              <a:gd name="T96" fmla="*/ 99 w 182"/>
              <a:gd name="T97" fmla="*/ 130 h 173"/>
              <a:gd name="T98" fmla="*/ 100 w 182"/>
              <a:gd name="T99" fmla="*/ 93 h 173"/>
              <a:gd name="T100" fmla="*/ 104 w 182"/>
              <a:gd name="T101" fmla="*/ 90 h 173"/>
              <a:gd name="T102" fmla="*/ 138 w 182"/>
              <a:gd name="T103" fmla="*/ 10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2" h="173">
                <a:moveTo>
                  <a:pt x="140" y="111"/>
                </a:moveTo>
                <a:lnTo>
                  <a:pt x="140" y="111"/>
                </a:lnTo>
                <a:cubicBezTo>
                  <a:pt x="148" y="110"/>
                  <a:pt x="153" y="104"/>
                  <a:pt x="153" y="97"/>
                </a:cubicBezTo>
                <a:lnTo>
                  <a:pt x="153" y="97"/>
                </a:lnTo>
                <a:cubicBezTo>
                  <a:pt x="137" y="94"/>
                  <a:pt x="137" y="70"/>
                  <a:pt x="153" y="68"/>
                </a:cubicBezTo>
                <a:lnTo>
                  <a:pt x="153" y="68"/>
                </a:lnTo>
                <a:cubicBezTo>
                  <a:pt x="153" y="60"/>
                  <a:pt x="148" y="54"/>
                  <a:pt x="140" y="53"/>
                </a:cubicBezTo>
                <a:lnTo>
                  <a:pt x="167" y="26"/>
                </a:lnTo>
                <a:lnTo>
                  <a:pt x="167" y="26"/>
                </a:lnTo>
                <a:cubicBezTo>
                  <a:pt x="173" y="20"/>
                  <a:pt x="173" y="11"/>
                  <a:pt x="167" y="5"/>
                </a:cubicBezTo>
                <a:lnTo>
                  <a:pt x="167" y="5"/>
                </a:lnTo>
                <a:cubicBezTo>
                  <a:pt x="162" y="0"/>
                  <a:pt x="152" y="0"/>
                  <a:pt x="147" y="5"/>
                </a:cubicBezTo>
                <a:lnTo>
                  <a:pt x="119" y="32"/>
                </a:lnTo>
                <a:lnTo>
                  <a:pt x="119" y="32"/>
                </a:lnTo>
                <a:cubicBezTo>
                  <a:pt x="118" y="16"/>
                  <a:pt x="93" y="15"/>
                  <a:pt x="91" y="32"/>
                </a:cubicBezTo>
                <a:lnTo>
                  <a:pt x="91" y="32"/>
                </a:lnTo>
                <a:cubicBezTo>
                  <a:pt x="88" y="15"/>
                  <a:pt x="64" y="16"/>
                  <a:pt x="62" y="32"/>
                </a:cubicBezTo>
                <a:lnTo>
                  <a:pt x="35" y="5"/>
                </a:lnTo>
                <a:lnTo>
                  <a:pt x="35" y="5"/>
                </a:lnTo>
                <a:cubicBezTo>
                  <a:pt x="29" y="0"/>
                  <a:pt x="20" y="0"/>
                  <a:pt x="14" y="5"/>
                </a:cubicBezTo>
                <a:lnTo>
                  <a:pt x="14" y="5"/>
                </a:lnTo>
                <a:cubicBezTo>
                  <a:pt x="8" y="11"/>
                  <a:pt x="8" y="20"/>
                  <a:pt x="14" y="26"/>
                </a:cubicBezTo>
                <a:lnTo>
                  <a:pt x="41" y="53"/>
                </a:lnTo>
                <a:lnTo>
                  <a:pt x="41" y="53"/>
                </a:lnTo>
                <a:cubicBezTo>
                  <a:pt x="24" y="55"/>
                  <a:pt x="24" y="79"/>
                  <a:pt x="40" y="82"/>
                </a:cubicBezTo>
                <a:lnTo>
                  <a:pt x="40" y="82"/>
                </a:lnTo>
                <a:cubicBezTo>
                  <a:pt x="29" y="84"/>
                  <a:pt x="24" y="98"/>
                  <a:pt x="33" y="107"/>
                </a:cubicBezTo>
                <a:lnTo>
                  <a:pt x="33" y="107"/>
                </a:lnTo>
                <a:cubicBezTo>
                  <a:pt x="35" y="109"/>
                  <a:pt x="38" y="110"/>
                  <a:pt x="41" y="111"/>
                </a:cubicBezTo>
                <a:lnTo>
                  <a:pt x="14" y="138"/>
                </a:lnTo>
                <a:lnTo>
                  <a:pt x="14" y="138"/>
                </a:lnTo>
                <a:cubicBezTo>
                  <a:pt x="0" y="152"/>
                  <a:pt x="21" y="172"/>
                  <a:pt x="35" y="159"/>
                </a:cubicBezTo>
                <a:lnTo>
                  <a:pt x="62" y="132"/>
                </a:lnTo>
                <a:lnTo>
                  <a:pt x="62" y="132"/>
                </a:lnTo>
                <a:cubicBezTo>
                  <a:pt x="63" y="139"/>
                  <a:pt x="69" y="144"/>
                  <a:pt x="76" y="144"/>
                </a:cubicBezTo>
                <a:lnTo>
                  <a:pt x="76" y="144"/>
                </a:lnTo>
                <a:cubicBezTo>
                  <a:pt x="83" y="144"/>
                  <a:pt x="89" y="139"/>
                  <a:pt x="91" y="132"/>
                </a:cubicBezTo>
                <a:lnTo>
                  <a:pt x="91" y="132"/>
                </a:lnTo>
                <a:cubicBezTo>
                  <a:pt x="92" y="139"/>
                  <a:pt x="98" y="144"/>
                  <a:pt x="105" y="144"/>
                </a:cubicBezTo>
                <a:lnTo>
                  <a:pt x="105" y="144"/>
                </a:lnTo>
                <a:cubicBezTo>
                  <a:pt x="113" y="144"/>
                  <a:pt x="119" y="139"/>
                  <a:pt x="119" y="132"/>
                </a:cubicBezTo>
                <a:lnTo>
                  <a:pt x="147" y="159"/>
                </a:lnTo>
                <a:lnTo>
                  <a:pt x="147" y="159"/>
                </a:lnTo>
                <a:cubicBezTo>
                  <a:pt x="160" y="172"/>
                  <a:pt x="181" y="152"/>
                  <a:pt x="167" y="138"/>
                </a:cubicBezTo>
                <a:lnTo>
                  <a:pt x="140" y="111"/>
                </a:lnTo>
                <a:close/>
                <a:moveTo>
                  <a:pt x="99" y="34"/>
                </a:moveTo>
                <a:lnTo>
                  <a:pt x="99" y="34"/>
                </a:lnTo>
                <a:cubicBezTo>
                  <a:pt x="99" y="26"/>
                  <a:pt x="111" y="26"/>
                  <a:pt x="111" y="34"/>
                </a:cubicBezTo>
                <a:lnTo>
                  <a:pt x="111" y="52"/>
                </a:lnTo>
                <a:lnTo>
                  <a:pt x="153" y="11"/>
                </a:lnTo>
                <a:lnTo>
                  <a:pt x="153" y="11"/>
                </a:lnTo>
                <a:cubicBezTo>
                  <a:pt x="155" y="9"/>
                  <a:pt x="159" y="9"/>
                  <a:pt x="161" y="11"/>
                </a:cubicBezTo>
                <a:lnTo>
                  <a:pt x="161" y="11"/>
                </a:lnTo>
                <a:cubicBezTo>
                  <a:pt x="164" y="14"/>
                  <a:pt x="164" y="18"/>
                  <a:pt x="161" y="20"/>
                </a:cubicBezTo>
                <a:lnTo>
                  <a:pt x="120" y="61"/>
                </a:lnTo>
                <a:lnTo>
                  <a:pt x="138" y="61"/>
                </a:lnTo>
                <a:lnTo>
                  <a:pt x="138" y="61"/>
                </a:lnTo>
                <a:cubicBezTo>
                  <a:pt x="147" y="61"/>
                  <a:pt x="147" y="74"/>
                  <a:pt x="138" y="74"/>
                </a:cubicBezTo>
                <a:lnTo>
                  <a:pt x="105" y="74"/>
                </a:lnTo>
                <a:lnTo>
                  <a:pt x="105" y="74"/>
                </a:lnTo>
                <a:lnTo>
                  <a:pt x="105" y="74"/>
                </a:lnTo>
                <a:lnTo>
                  <a:pt x="105" y="74"/>
                </a:lnTo>
                <a:cubicBezTo>
                  <a:pt x="104" y="74"/>
                  <a:pt x="104" y="74"/>
                  <a:pt x="104" y="74"/>
                </a:cubicBezTo>
                <a:lnTo>
                  <a:pt x="101" y="73"/>
                </a:lnTo>
                <a:lnTo>
                  <a:pt x="101" y="73"/>
                </a:lnTo>
                <a:cubicBezTo>
                  <a:pt x="101" y="72"/>
                  <a:pt x="100" y="72"/>
                  <a:pt x="100" y="71"/>
                </a:cubicBezTo>
                <a:lnTo>
                  <a:pt x="99" y="69"/>
                </a:lnTo>
                <a:lnTo>
                  <a:pt x="99" y="69"/>
                </a:lnTo>
                <a:cubicBezTo>
                  <a:pt x="99" y="68"/>
                  <a:pt x="99" y="68"/>
                  <a:pt x="99" y="68"/>
                </a:cubicBezTo>
                <a:lnTo>
                  <a:pt x="99" y="67"/>
                </a:lnTo>
                <a:lnTo>
                  <a:pt x="99" y="34"/>
                </a:lnTo>
                <a:close/>
                <a:moveTo>
                  <a:pt x="37" y="68"/>
                </a:moveTo>
                <a:lnTo>
                  <a:pt x="37" y="68"/>
                </a:lnTo>
                <a:cubicBezTo>
                  <a:pt x="37" y="64"/>
                  <a:pt x="39" y="61"/>
                  <a:pt x="43" y="61"/>
                </a:cubicBezTo>
                <a:lnTo>
                  <a:pt x="61" y="61"/>
                </a:lnTo>
                <a:lnTo>
                  <a:pt x="20" y="20"/>
                </a:lnTo>
                <a:lnTo>
                  <a:pt x="20" y="20"/>
                </a:lnTo>
                <a:cubicBezTo>
                  <a:pt x="18" y="18"/>
                  <a:pt x="18" y="14"/>
                  <a:pt x="20" y="11"/>
                </a:cubicBezTo>
                <a:lnTo>
                  <a:pt x="20" y="11"/>
                </a:lnTo>
                <a:cubicBezTo>
                  <a:pt x="22" y="9"/>
                  <a:pt x="26" y="9"/>
                  <a:pt x="29" y="11"/>
                </a:cubicBezTo>
                <a:lnTo>
                  <a:pt x="70" y="52"/>
                </a:lnTo>
                <a:lnTo>
                  <a:pt x="70" y="34"/>
                </a:lnTo>
                <a:lnTo>
                  <a:pt x="70" y="34"/>
                </a:lnTo>
                <a:cubicBezTo>
                  <a:pt x="70" y="26"/>
                  <a:pt x="82" y="26"/>
                  <a:pt x="82" y="34"/>
                </a:cubicBezTo>
                <a:lnTo>
                  <a:pt x="82" y="68"/>
                </a:lnTo>
                <a:lnTo>
                  <a:pt x="82" y="68"/>
                </a:lnTo>
                <a:cubicBezTo>
                  <a:pt x="82" y="68"/>
                  <a:pt x="82" y="68"/>
                  <a:pt x="82" y="69"/>
                </a:cubicBezTo>
                <a:lnTo>
                  <a:pt x="81" y="71"/>
                </a:lnTo>
                <a:lnTo>
                  <a:pt x="81" y="71"/>
                </a:lnTo>
                <a:cubicBezTo>
                  <a:pt x="81" y="72"/>
                  <a:pt x="80" y="72"/>
                  <a:pt x="80" y="73"/>
                </a:cubicBezTo>
                <a:lnTo>
                  <a:pt x="77" y="74"/>
                </a:lnTo>
                <a:lnTo>
                  <a:pt x="77" y="74"/>
                </a:lnTo>
                <a:cubicBezTo>
                  <a:pt x="77" y="74"/>
                  <a:pt x="77" y="74"/>
                  <a:pt x="76" y="74"/>
                </a:cubicBezTo>
                <a:lnTo>
                  <a:pt x="76" y="74"/>
                </a:lnTo>
                <a:lnTo>
                  <a:pt x="43" y="74"/>
                </a:lnTo>
                <a:lnTo>
                  <a:pt x="43" y="74"/>
                </a:lnTo>
                <a:cubicBezTo>
                  <a:pt x="39" y="74"/>
                  <a:pt x="37" y="71"/>
                  <a:pt x="37" y="68"/>
                </a:cubicBezTo>
                <a:close/>
                <a:moveTo>
                  <a:pt x="82" y="130"/>
                </a:moveTo>
                <a:lnTo>
                  <a:pt x="82" y="130"/>
                </a:lnTo>
                <a:cubicBezTo>
                  <a:pt x="82" y="138"/>
                  <a:pt x="70" y="138"/>
                  <a:pt x="70" y="130"/>
                </a:cubicBezTo>
                <a:lnTo>
                  <a:pt x="70" y="112"/>
                </a:lnTo>
                <a:lnTo>
                  <a:pt x="29" y="153"/>
                </a:lnTo>
                <a:lnTo>
                  <a:pt x="29" y="153"/>
                </a:lnTo>
                <a:cubicBezTo>
                  <a:pt x="26" y="155"/>
                  <a:pt x="22" y="155"/>
                  <a:pt x="20" y="153"/>
                </a:cubicBezTo>
                <a:lnTo>
                  <a:pt x="20" y="153"/>
                </a:lnTo>
                <a:cubicBezTo>
                  <a:pt x="18" y="150"/>
                  <a:pt x="18" y="146"/>
                  <a:pt x="20" y="144"/>
                </a:cubicBezTo>
                <a:lnTo>
                  <a:pt x="61" y="103"/>
                </a:lnTo>
                <a:lnTo>
                  <a:pt x="43" y="103"/>
                </a:lnTo>
                <a:lnTo>
                  <a:pt x="43" y="103"/>
                </a:lnTo>
                <a:cubicBezTo>
                  <a:pt x="37" y="103"/>
                  <a:pt x="35" y="96"/>
                  <a:pt x="38" y="92"/>
                </a:cubicBezTo>
                <a:lnTo>
                  <a:pt x="38" y="92"/>
                </a:lnTo>
                <a:cubicBezTo>
                  <a:pt x="40" y="91"/>
                  <a:pt x="41" y="90"/>
                  <a:pt x="43" y="90"/>
                </a:cubicBezTo>
                <a:lnTo>
                  <a:pt x="76" y="90"/>
                </a:lnTo>
                <a:lnTo>
                  <a:pt x="76" y="90"/>
                </a:lnTo>
                <a:cubicBezTo>
                  <a:pt x="77" y="90"/>
                  <a:pt x="77" y="90"/>
                  <a:pt x="77" y="90"/>
                </a:cubicBezTo>
                <a:lnTo>
                  <a:pt x="80" y="91"/>
                </a:lnTo>
                <a:lnTo>
                  <a:pt x="80" y="91"/>
                </a:lnTo>
                <a:cubicBezTo>
                  <a:pt x="80" y="92"/>
                  <a:pt x="80" y="92"/>
                  <a:pt x="80" y="92"/>
                </a:cubicBezTo>
                <a:lnTo>
                  <a:pt x="81" y="92"/>
                </a:lnTo>
                <a:lnTo>
                  <a:pt x="81" y="92"/>
                </a:lnTo>
                <a:cubicBezTo>
                  <a:pt x="81" y="92"/>
                  <a:pt x="81" y="92"/>
                  <a:pt x="81" y="93"/>
                </a:cubicBezTo>
                <a:lnTo>
                  <a:pt x="82" y="95"/>
                </a:lnTo>
                <a:lnTo>
                  <a:pt x="82" y="95"/>
                </a:lnTo>
                <a:cubicBezTo>
                  <a:pt x="82" y="95"/>
                  <a:pt x="82" y="96"/>
                  <a:pt x="82" y="97"/>
                </a:cubicBezTo>
                <a:lnTo>
                  <a:pt x="82" y="130"/>
                </a:lnTo>
                <a:close/>
                <a:moveTo>
                  <a:pt x="97" y="84"/>
                </a:moveTo>
                <a:lnTo>
                  <a:pt x="97" y="84"/>
                </a:lnTo>
                <a:cubicBezTo>
                  <a:pt x="96" y="85"/>
                  <a:pt x="95" y="85"/>
                  <a:pt x="95" y="86"/>
                </a:cubicBezTo>
                <a:lnTo>
                  <a:pt x="95" y="86"/>
                </a:lnTo>
                <a:lnTo>
                  <a:pt x="95" y="86"/>
                </a:lnTo>
                <a:lnTo>
                  <a:pt x="95" y="86"/>
                </a:lnTo>
                <a:lnTo>
                  <a:pt x="95" y="86"/>
                </a:lnTo>
                <a:cubicBezTo>
                  <a:pt x="94" y="87"/>
                  <a:pt x="93" y="87"/>
                  <a:pt x="93" y="89"/>
                </a:cubicBezTo>
                <a:lnTo>
                  <a:pt x="93" y="89"/>
                </a:lnTo>
                <a:lnTo>
                  <a:pt x="92" y="89"/>
                </a:lnTo>
                <a:lnTo>
                  <a:pt x="92" y="90"/>
                </a:lnTo>
                <a:lnTo>
                  <a:pt x="92" y="90"/>
                </a:lnTo>
                <a:cubicBezTo>
                  <a:pt x="92" y="90"/>
                  <a:pt x="92" y="90"/>
                  <a:pt x="91" y="91"/>
                </a:cubicBezTo>
                <a:lnTo>
                  <a:pt x="91" y="91"/>
                </a:lnTo>
                <a:cubicBezTo>
                  <a:pt x="91" y="92"/>
                  <a:pt x="91" y="92"/>
                  <a:pt x="91" y="92"/>
                </a:cubicBezTo>
                <a:lnTo>
                  <a:pt x="91" y="92"/>
                </a:lnTo>
                <a:cubicBezTo>
                  <a:pt x="91" y="93"/>
                  <a:pt x="91" y="93"/>
                  <a:pt x="91" y="93"/>
                </a:cubicBezTo>
                <a:lnTo>
                  <a:pt x="91" y="93"/>
                </a:lnTo>
                <a:cubicBezTo>
                  <a:pt x="91" y="94"/>
                  <a:pt x="91" y="94"/>
                  <a:pt x="91" y="94"/>
                </a:cubicBezTo>
                <a:lnTo>
                  <a:pt x="91" y="94"/>
                </a:lnTo>
                <a:cubicBezTo>
                  <a:pt x="90" y="94"/>
                  <a:pt x="90" y="94"/>
                  <a:pt x="90" y="93"/>
                </a:cubicBezTo>
                <a:lnTo>
                  <a:pt x="90" y="93"/>
                </a:lnTo>
                <a:lnTo>
                  <a:pt x="90" y="92"/>
                </a:lnTo>
                <a:lnTo>
                  <a:pt x="90" y="92"/>
                </a:lnTo>
                <a:lnTo>
                  <a:pt x="90" y="91"/>
                </a:lnTo>
                <a:lnTo>
                  <a:pt x="90" y="91"/>
                </a:lnTo>
                <a:cubicBezTo>
                  <a:pt x="89" y="90"/>
                  <a:pt x="89" y="90"/>
                  <a:pt x="89" y="89"/>
                </a:cubicBezTo>
                <a:lnTo>
                  <a:pt x="89" y="89"/>
                </a:lnTo>
                <a:cubicBezTo>
                  <a:pt x="89" y="89"/>
                  <a:pt x="89" y="89"/>
                  <a:pt x="88" y="89"/>
                </a:cubicBezTo>
                <a:lnTo>
                  <a:pt x="88" y="89"/>
                </a:lnTo>
                <a:cubicBezTo>
                  <a:pt x="88" y="87"/>
                  <a:pt x="87" y="87"/>
                  <a:pt x="87" y="86"/>
                </a:cubicBezTo>
                <a:lnTo>
                  <a:pt x="87" y="86"/>
                </a:lnTo>
                <a:lnTo>
                  <a:pt x="86" y="86"/>
                </a:lnTo>
                <a:lnTo>
                  <a:pt x="86" y="86"/>
                </a:lnTo>
                <a:lnTo>
                  <a:pt x="86" y="86"/>
                </a:lnTo>
                <a:cubicBezTo>
                  <a:pt x="86" y="86"/>
                  <a:pt x="85" y="85"/>
                  <a:pt x="84" y="84"/>
                </a:cubicBezTo>
                <a:lnTo>
                  <a:pt x="84" y="84"/>
                </a:lnTo>
                <a:cubicBezTo>
                  <a:pt x="84" y="84"/>
                  <a:pt x="84" y="84"/>
                  <a:pt x="83" y="84"/>
                </a:cubicBezTo>
                <a:lnTo>
                  <a:pt x="83" y="83"/>
                </a:lnTo>
                <a:lnTo>
                  <a:pt x="83" y="83"/>
                </a:lnTo>
                <a:cubicBezTo>
                  <a:pt x="82" y="83"/>
                  <a:pt x="82" y="83"/>
                  <a:pt x="82" y="83"/>
                </a:cubicBezTo>
                <a:lnTo>
                  <a:pt x="82" y="83"/>
                </a:lnTo>
                <a:cubicBezTo>
                  <a:pt x="81" y="83"/>
                  <a:pt x="81" y="83"/>
                  <a:pt x="80" y="83"/>
                </a:cubicBezTo>
                <a:lnTo>
                  <a:pt x="80" y="83"/>
                </a:lnTo>
                <a:cubicBezTo>
                  <a:pt x="80" y="82"/>
                  <a:pt x="79" y="82"/>
                  <a:pt x="79" y="82"/>
                </a:cubicBez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80" y="82"/>
                </a:lnTo>
                <a:lnTo>
                  <a:pt x="81" y="81"/>
                </a:lnTo>
                <a:lnTo>
                  <a:pt x="81" y="81"/>
                </a:lnTo>
                <a:cubicBezTo>
                  <a:pt x="81" y="81"/>
                  <a:pt x="81" y="81"/>
                  <a:pt x="82" y="81"/>
                </a:cubicBezTo>
                <a:lnTo>
                  <a:pt x="82" y="81"/>
                </a:lnTo>
                <a:cubicBezTo>
                  <a:pt x="82" y="81"/>
                  <a:pt x="83" y="81"/>
                  <a:pt x="83" y="80"/>
                </a:cubicBezTo>
                <a:lnTo>
                  <a:pt x="83" y="80"/>
                </a:lnTo>
                <a:lnTo>
                  <a:pt x="83" y="80"/>
                </a:lnTo>
                <a:cubicBezTo>
                  <a:pt x="84" y="80"/>
                  <a:pt x="84" y="80"/>
                  <a:pt x="84" y="80"/>
                </a:cubicBezTo>
                <a:lnTo>
                  <a:pt x="84" y="80"/>
                </a:lnTo>
                <a:cubicBezTo>
                  <a:pt x="86" y="79"/>
                  <a:pt x="87" y="77"/>
                  <a:pt x="88" y="76"/>
                </a:cubicBezTo>
                <a:lnTo>
                  <a:pt x="88" y="76"/>
                </a:lnTo>
                <a:cubicBezTo>
                  <a:pt x="88" y="75"/>
                  <a:pt x="89" y="75"/>
                  <a:pt x="89" y="75"/>
                </a:cubicBezTo>
                <a:lnTo>
                  <a:pt x="89" y="74"/>
                </a:lnTo>
                <a:lnTo>
                  <a:pt x="89" y="74"/>
                </a:lnTo>
                <a:cubicBezTo>
                  <a:pt x="89" y="74"/>
                  <a:pt x="89" y="74"/>
                  <a:pt x="90" y="73"/>
                </a:cubicBezTo>
                <a:lnTo>
                  <a:pt x="90" y="73"/>
                </a:lnTo>
                <a:lnTo>
                  <a:pt x="90" y="72"/>
                </a:lnTo>
                <a:lnTo>
                  <a:pt x="90" y="71"/>
                </a:lnTo>
                <a:lnTo>
                  <a:pt x="90" y="71"/>
                </a:lnTo>
                <a:cubicBezTo>
                  <a:pt x="90" y="71"/>
                  <a:pt x="90" y="71"/>
                  <a:pt x="90" y="70"/>
                </a:cubicBezTo>
                <a:lnTo>
                  <a:pt x="90" y="70"/>
                </a:lnTo>
                <a:cubicBezTo>
                  <a:pt x="90" y="70"/>
                  <a:pt x="90" y="70"/>
                  <a:pt x="91" y="70"/>
                </a:cubicBez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cubicBezTo>
                  <a:pt x="91" y="71"/>
                  <a:pt x="91" y="71"/>
                  <a:pt x="91" y="72"/>
                </a:cubicBezTo>
                <a:lnTo>
                  <a:pt x="91" y="72"/>
                </a:lnTo>
                <a:lnTo>
                  <a:pt x="91" y="72"/>
                </a:lnTo>
                <a:lnTo>
                  <a:pt x="91" y="73"/>
                </a:lnTo>
                <a:lnTo>
                  <a:pt x="91" y="73"/>
                </a:lnTo>
                <a:cubicBezTo>
                  <a:pt x="92" y="74"/>
                  <a:pt x="92" y="74"/>
                  <a:pt x="92" y="74"/>
                </a:cubicBezTo>
                <a:lnTo>
                  <a:pt x="92" y="75"/>
                </a:lnTo>
                <a:lnTo>
                  <a:pt x="92" y="75"/>
                </a:lnTo>
                <a:cubicBezTo>
                  <a:pt x="92" y="75"/>
                  <a:pt x="93" y="75"/>
                  <a:pt x="93" y="76"/>
                </a:cubicBezTo>
                <a:lnTo>
                  <a:pt x="93" y="76"/>
                </a:lnTo>
                <a:cubicBezTo>
                  <a:pt x="94" y="77"/>
                  <a:pt x="95" y="79"/>
                  <a:pt x="97" y="80"/>
                </a:cubicBezTo>
                <a:lnTo>
                  <a:pt x="97" y="80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cubicBezTo>
                  <a:pt x="99" y="81"/>
                  <a:pt x="99" y="81"/>
                  <a:pt x="99" y="81"/>
                </a:cubicBezTo>
                <a:lnTo>
                  <a:pt x="99" y="81"/>
                </a:lnTo>
                <a:cubicBezTo>
                  <a:pt x="100" y="81"/>
                  <a:pt x="100" y="81"/>
                  <a:pt x="101" y="81"/>
                </a:cubicBezTo>
                <a:lnTo>
                  <a:pt x="101" y="82"/>
                </a:lnTo>
                <a:lnTo>
                  <a:pt x="101" y="82"/>
                </a:lnTo>
                <a:lnTo>
                  <a:pt x="102" y="82"/>
                </a:lnTo>
                <a:lnTo>
                  <a:pt x="102" y="82"/>
                </a:lnTo>
                <a:lnTo>
                  <a:pt x="102" y="82"/>
                </a:lnTo>
                <a:lnTo>
                  <a:pt x="102" y="82"/>
                </a:lnTo>
                <a:lnTo>
                  <a:pt x="102" y="82"/>
                </a:lnTo>
                <a:lnTo>
                  <a:pt x="102" y="82"/>
                </a:lnTo>
                <a:lnTo>
                  <a:pt x="101" y="83"/>
                </a:lnTo>
                <a:lnTo>
                  <a:pt x="101" y="83"/>
                </a:lnTo>
                <a:cubicBezTo>
                  <a:pt x="100" y="83"/>
                  <a:pt x="100" y="83"/>
                  <a:pt x="99" y="83"/>
                </a:cubicBezTo>
                <a:lnTo>
                  <a:pt x="99" y="83"/>
                </a:lnTo>
                <a:cubicBezTo>
                  <a:pt x="99" y="83"/>
                  <a:pt x="98" y="83"/>
                  <a:pt x="98" y="84"/>
                </a:cubicBezTo>
                <a:lnTo>
                  <a:pt x="98" y="84"/>
                </a:lnTo>
                <a:lnTo>
                  <a:pt x="97" y="84"/>
                </a:lnTo>
                <a:close/>
                <a:moveTo>
                  <a:pt x="161" y="153"/>
                </a:moveTo>
                <a:lnTo>
                  <a:pt x="161" y="153"/>
                </a:lnTo>
                <a:cubicBezTo>
                  <a:pt x="159" y="155"/>
                  <a:pt x="155" y="155"/>
                  <a:pt x="153" y="153"/>
                </a:cubicBezTo>
                <a:lnTo>
                  <a:pt x="111" y="112"/>
                </a:lnTo>
                <a:lnTo>
                  <a:pt x="111" y="130"/>
                </a:lnTo>
                <a:lnTo>
                  <a:pt x="111" y="130"/>
                </a:lnTo>
                <a:cubicBezTo>
                  <a:pt x="111" y="132"/>
                  <a:pt x="110" y="133"/>
                  <a:pt x="110" y="134"/>
                </a:cubicBezTo>
                <a:lnTo>
                  <a:pt x="110" y="134"/>
                </a:lnTo>
                <a:cubicBezTo>
                  <a:pt x="107" y="137"/>
                  <a:pt x="103" y="137"/>
                  <a:pt x="101" y="134"/>
                </a:cubicBezTo>
                <a:lnTo>
                  <a:pt x="101" y="134"/>
                </a:lnTo>
                <a:cubicBezTo>
                  <a:pt x="99" y="133"/>
                  <a:pt x="99" y="132"/>
                  <a:pt x="99" y="130"/>
                </a:cubicBezTo>
                <a:lnTo>
                  <a:pt x="99" y="97"/>
                </a:lnTo>
                <a:lnTo>
                  <a:pt x="99" y="97"/>
                </a:lnTo>
                <a:cubicBezTo>
                  <a:pt x="99" y="96"/>
                  <a:pt x="99" y="95"/>
                  <a:pt x="99" y="95"/>
                </a:cubicBezTo>
                <a:lnTo>
                  <a:pt x="100" y="93"/>
                </a:lnTo>
                <a:lnTo>
                  <a:pt x="100" y="93"/>
                </a:lnTo>
                <a:cubicBezTo>
                  <a:pt x="100" y="92"/>
                  <a:pt x="100" y="92"/>
                  <a:pt x="101" y="92"/>
                </a:cubicBezTo>
                <a:lnTo>
                  <a:pt x="101" y="92"/>
                </a:lnTo>
                <a:lnTo>
                  <a:pt x="101" y="92"/>
                </a:lnTo>
                <a:cubicBezTo>
                  <a:pt x="101" y="92"/>
                  <a:pt x="101" y="92"/>
                  <a:pt x="101" y="91"/>
                </a:cubicBezTo>
                <a:lnTo>
                  <a:pt x="104" y="90"/>
                </a:lnTo>
                <a:lnTo>
                  <a:pt x="104" y="90"/>
                </a:lnTo>
                <a:cubicBezTo>
                  <a:pt x="104" y="90"/>
                  <a:pt x="104" y="90"/>
                  <a:pt x="105" y="90"/>
                </a:cubicBezTo>
                <a:lnTo>
                  <a:pt x="138" y="90"/>
                </a:lnTo>
                <a:lnTo>
                  <a:pt x="138" y="90"/>
                </a:lnTo>
                <a:cubicBezTo>
                  <a:pt x="147" y="90"/>
                  <a:pt x="147" y="103"/>
                  <a:pt x="138" y="103"/>
                </a:cubicBezTo>
                <a:lnTo>
                  <a:pt x="120" y="103"/>
                </a:lnTo>
                <a:lnTo>
                  <a:pt x="161" y="144"/>
                </a:lnTo>
                <a:lnTo>
                  <a:pt x="161" y="144"/>
                </a:lnTo>
                <a:cubicBezTo>
                  <a:pt x="164" y="146"/>
                  <a:pt x="164" y="150"/>
                  <a:pt x="161" y="1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42"/>
          <p:cNvSpPr>
            <a:spLocks noChangeArrowheads="1"/>
          </p:cNvSpPr>
          <p:nvPr/>
        </p:nvSpPr>
        <p:spPr bwMode="auto">
          <a:xfrm>
            <a:off x="6818314" y="3952604"/>
            <a:ext cx="295886" cy="116034"/>
          </a:xfrm>
          <a:custGeom>
            <a:avLst/>
            <a:gdLst>
              <a:gd name="T0" fmla="*/ 169 w 227"/>
              <a:gd name="T1" fmla="*/ 25 h 87"/>
              <a:gd name="T2" fmla="*/ 147 w 227"/>
              <a:gd name="T3" fmla="*/ 5 h 87"/>
              <a:gd name="T4" fmla="*/ 121 w 227"/>
              <a:gd name="T5" fmla="*/ 31 h 87"/>
              <a:gd name="T6" fmla="*/ 121 w 227"/>
              <a:gd name="T7" fmla="*/ 33 h 87"/>
              <a:gd name="T8" fmla="*/ 120 w 227"/>
              <a:gd name="T9" fmla="*/ 34 h 87"/>
              <a:gd name="T10" fmla="*/ 119 w 227"/>
              <a:gd name="T11" fmla="*/ 36 h 87"/>
              <a:gd name="T12" fmla="*/ 119 w 227"/>
              <a:gd name="T13" fmla="*/ 40 h 87"/>
              <a:gd name="T14" fmla="*/ 119 w 227"/>
              <a:gd name="T15" fmla="*/ 42 h 87"/>
              <a:gd name="T16" fmla="*/ 120 w 227"/>
              <a:gd name="T17" fmla="*/ 44 h 87"/>
              <a:gd name="T18" fmla="*/ 121 w 227"/>
              <a:gd name="T19" fmla="*/ 46 h 87"/>
              <a:gd name="T20" fmla="*/ 121 w 227"/>
              <a:gd name="T21" fmla="*/ 47 h 87"/>
              <a:gd name="T22" fmla="*/ 147 w 227"/>
              <a:gd name="T23" fmla="*/ 73 h 87"/>
              <a:gd name="T24" fmla="*/ 207 w 227"/>
              <a:gd name="T25" fmla="*/ 54 h 87"/>
              <a:gd name="T26" fmla="*/ 207 w 227"/>
              <a:gd name="T27" fmla="*/ 46 h 87"/>
              <a:gd name="T28" fmla="*/ 162 w 227"/>
              <a:gd name="T29" fmla="*/ 58 h 87"/>
              <a:gd name="T30" fmla="*/ 153 w 227"/>
              <a:gd name="T31" fmla="*/ 67 h 87"/>
              <a:gd name="T32" fmla="*/ 128 w 227"/>
              <a:gd name="T33" fmla="*/ 43 h 87"/>
              <a:gd name="T34" fmla="*/ 127 w 227"/>
              <a:gd name="T35" fmla="*/ 39 h 87"/>
              <a:gd name="T36" fmla="*/ 127 w 227"/>
              <a:gd name="T37" fmla="*/ 38 h 87"/>
              <a:gd name="T38" fmla="*/ 129 w 227"/>
              <a:gd name="T39" fmla="*/ 35 h 87"/>
              <a:gd name="T40" fmla="*/ 162 w 227"/>
              <a:gd name="T41" fmla="*/ 11 h 87"/>
              <a:gd name="T42" fmla="*/ 149 w 227"/>
              <a:gd name="T43" fmla="*/ 33 h 87"/>
              <a:gd name="T44" fmla="*/ 207 w 227"/>
              <a:gd name="T45" fmla="*/ 46 h 87"/>
              <a:gd name="T46" fmla="*/ 107 w 227"/>
              <a:gd name="T47" fmla="*/ 35 h 87"/>
              <a:gd name="T48" fmla="*/ 106 w 227"/>
              <a:gd name="T49" fmla="*/ 34 h 87"/>
              <a:gd name="T50" fmla="*/ 105 w 227"/>
              <a:gd name="T51" fmla="*/ 31 h 87"/>
              <a:gd name="T52" fmla="*/ 80 w 227"/>
              <a:gd name="T53" fmla="*/ 5 h 87"/>
              <a:gd name="T54" fmla="*/ 59 w 227"/>
              <a:gd name="T55" fmla="*/ 5 h 87"/>
              <a:gd name="T56" fmla="*/ 19 w 227"/>
              <a:gd name="T57" fmla="*/ 25 h 87"/>
              <a:gd name="T58" fmla="*/ 57 w 227"/>
              <a:gd name="T59" fmla="*/ 54 h 87"/>
              <a:gd name="T60" fmla="*/ 103 w 227"/>
              <a:gd name="T61" fmla="*/ 50 h 87"/>
              <a:gd name="T62" fmla="*/ 106 w 227"/>
              <a:gd name="T63" fmla="*/ 46 h 87"/>
              <a:gd name="T64" fmla="*/ 106 w 227"/>
              <a:gd name="T65" fmla="*/ 45 h 87"/>
              <a:gd name="T66" fmla="*/ 107 w 227"/>
              <a:gd name="T67" fmla="*/ 42 h 87"/>
              <a:gd name="T68" fmla="*/ 107 w 227"/>
              <a:gd name="T69" fmla="*/ 39 h 87"/>
              <a:gd name="T70" fmla="*/ 99 w 227"/>
              <a:gd name="T71" fmla="*/ 40 h 87"/>
              <a:gd name="T72" fmla="*/ 98 w 227"/>
              <a:gd name="T73" fmla="*/ 43 h 87"/>
              <a:gd name="T74" fmla="*/ 74 w 227"/>
              <a:gd name="T75" fmla="*/ 67 h 87"/>
              <a:gd name="T76" fmla="*/ 65 w 227"/>
              <a:gd name="T77" fmla="*/ 67 h 87"/>
              <a:gd name="T78" fmla="*/ 19 w 227"/>
              <a:gd name="T79" fmla="*/ 46 h 87"/>
              <a:gd name="T80" fmla="*/ 78 w 227"/>
              <a:gd name="T81" fmla="*/ 33 h 87"/>
              <a:gd name="T82" fmla="*/ 65 w 227"/>
              <a:gd name="T83" fmla="*/ 11 h 87"/>
              <a:gd name="T84" fmla="*/ 97 w 227"/>
              <a:gd name="T85" fmla="*/ 35 h 87"/>
              <a:gd name="T86" fmla="*/ 98 w 227"/>
              <a:gd name="T87" fmla="*/ 37 h 87"/>
              <a:gd name="T88" fmla="*/ 99 w 227"/>
              <a:gd name="T89" fmla="*/ 38 h 87"/>
              <a:gd name="T90" fmla="*/ 99 w 227"/>
              <a:gd name="T91" fmla="*/ 4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7" h="87">
                <a:moveTo>
                  <a:pt x="207" y="25"/>
                </a:moveTo>
                <a:lnTo>
                  <a:pt x="169" y="25"/>
                </a:lnTo>
                <a:lnTo>
                  <a:pt x="169" y="25"/>
                </a:lnTo>
                <a:cubicBezTo>
                  <a:pt x="173" y="19"/>
                  <a:pt x="173" y="11"/>
                  <a:pt x="167" y="5"/>
                </a:cubicBezTo>
                <a:lnTo>
                  <a:pt x="167" y="5"/>
                </a:lnTo>
                <a:cubicBezTo>
                  <a:pt x="162" y="0"/>
                  <a:pt x="153" y="0"/>
                  <a:pt x="147" y="5"/>
                </a:cubicBezTo>
                <a:lnTo>
                  <a:pt x="123" y="29"/>
                </a:lnTo>
                <a:lnTo>
                  <a:pt x="123" y="29"/>
                </a:lnTo>
                <a:cubicBezTo>
                  <a:pt x="122" y="30"/>
                  <a:pt x="122" y="30"/>
                  <a:pt x="121" y="31"/>
                </a:cubicBezTo>
                <a:lnTo>
                  <a:pt x="121" y="31"/>
                </a:lnTo>
                <a:cubicBezTo>
                  <a:pt x="121" y="32"/>
                  <a:pt x="121" y="32"/>
                  <a:pt x="121" y="32"/>
                </a:cubicBezTo>
                <a:lnTo>
                  <a:pt x="121" y="33"/>
                </a:lnTo>
                <a:lnTo>
                  <a:pt x="121" y="33"/>
                </a:lnTo>
                <a:cubicBezTo>
                  <a:pt x="120" y="33"/>
                  <a:pt x="120" y="33"/>
                  <a:pt x="120" y="34"/>
                </a:cubicBezTo>
                <a:lnTo>
                  <a:pt x="120" y="34"/>
                </a:lnTo>
                <a:cubicBezTo>
                  <a:pt x="120" y="34"/>
                  <a:pt x="120" y="35"/>
                  <a:pt x="119" y="35"/>
                </a:cubicBezTo>
                <a:lnTo>
                  <a:pt x="119" y="35"/>
                </a:lnTo>
                <a:cubicBezTo>
                  <a:pt x="119" y="36"/>
                  <a:pt x="119" y="36"/>
                  <a:pt x="119" y="36"/>
                </a:cubicBezTo>
                <a:lnTo>
                  <a:pt x="119" y="36"/>
                </a:lnTo>
                <a:cubicBezTo>
                  <a:pt x="119" y="37"/>
                  <a:pt x="119" y="38"/>
                  <a:pt x="119" y="39"/>
                </a:cubicBezTo>
                <a:lnTo>
                  <a:pt x="119" y="40"/>
                </a:lnTo>
                <a:lnTo>
                  <a:pt x="119" y="40"/>
                </a:lnTo>
                <a:cubicBezTo>
                  <a:pt x="119" y="41"/>
                  <a:pt x="119" y="41"/>
                  <a:pt x="119" y="42"/>
                </a:cubicBezTo>
                <a:lnTo>
                  <a:pt x="119" y="42"/>
                </a:lnTo>
                <a:cubicBezTo>
                  <a:pt x="119" y="43"/>
                  <a:pt x="119" y="43"/>
                  <a:pt x="119" y="43"/>
                </a:cubicBez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cubicBezTo>
                  <a:pt x="120" y="45"/>
                  <a:pt x="120" y="46"/>
                  <a:pt x="121" y="46"/>
                </a:cubicBezTo>
                <a:lnTo>
                  <a:pt x="121" y="47"/>
                </a:lnTo>
                <a:lnTo>
                  <a:pt x="121" y="47"/>
                </a:lnTo>
                <a:lnTo>
                  <a:pt x="121" y="47"/>
                </a:lnTo>
                <a:lnTo>
                  <a:pt x="121" y="47"/>
                </a:lnTo>
                <a:cubicBezTo>
                  <a:pt x="122" y="48"/>
                  <a:pt x="122" y="49"/>
                  <a:pt x="123" y="50"/>
                </a:cubicBezTo>
                <a:lnTo>
                  <a:pt x="147" y="73"/>
                </a:lnTo>
                <a:lnTo>
                  <a:pt x="147" y="73"/>
                </a:lnTo>
                <a:cubicBezTo>
                  <a:pt x="160" y="86"/>
                  <a:pt x="180" y="68"/>
                  <a:pt x="169" y="54"/>
                </a:cubicBezTo>
                <a:lnTo>
                  <a:pt x="207" y="54"/>
                </a:lnTo>
                <a:lnTo>
                  <a:pt x="207" y="54"/>
                </a:lnTo>
                <a:cubicBezTo>
                  <a:pt x="226" y="54"/>
                  <a:pt x="226" y="25"/>
                  <a:pt x="207" y="25"/>
                </a:cubicBezTo>
                <a:close/>
                <a:moveTo>
                  <a:pt x="207" y="46"/>
                </a:moveTo>
                <a:lnTo>
                  <a:pt x="149" y="46"/>
                </a:lnTo>
                <a:lnTo>
                  <a:pt x="162" y="58"/>
                </a:lnTo>
                <a:lnTo>
                  <a:pt x="162" y="58"/>
                </a:lnTo>
                <a:cubicBezTo>
                  <a:pt x="164" y="61"/>
                  <a:pt x="164" y="65"/>
                  <a:pt x="162" y="67"/>
                </a:cubicBezTo>
                <a:lnTo>
                  <a:pt x="162" y="67"/>
                </a:lnTo>
                <a:cubicBezTo>
                  <a:pt x="159" y="70"/>
                  <a:pt x="155" y="70"/>
                  <a:pt x="153" y="67"/>
                </a:cubicBezTo>
                <a:lnTo>
                  <a:pt x="129" y="44"/>
                </a:lnTo>
                <a:lnTo>
                  <a:pt x="129" y="44"/>
                </a:lnTo>
                <a:cubicBezTo>
                  <a:pt x="129" y="43"/>
                  <a:pt x="128" y="43"/>
                  <a:pt x="128" y="43"/>
                </a:cubicBezTo>
                <a:lnTo>
                  <a:pt x="127" y="41"/>
                </a:lnTo>
                <a:lnTo>
                  <a:pt x="127" y="41"/>
                </a:lnTo>
                <a:cubicBezTo>
                  <a:pt x="127" y="40"/>
                  <a:pt x="127" y="40"/>
                  <a:pt x="127" y="39"/>
                </a:cubicBezTo>
                <a:lnTo>
                  <a:pt x="127" y="39"/>
                </a:lnTo>
                <a:lnTo>
                  <a:pt x="127" y="39"/>
                </a:lnTo>
                <a:lnTo>
                  <a:pt x="127" y="38"/>
                </a:lnTo>
                <a:lnTo>
                  <a:pt x="128" y="36"/>
                </a:lnTo>
                <a:lnTo>
                  <a:pt x="128" y="36"/>
                </a:lnTo>
                <a:lnTo>
                  <a:pt x="129" y="35"/>
                </a:lnTo>
                <a:lnTo>
                  <a:pt x="153" y="11"/>
                </a:lnTo>
                <a:lnTo>
                  <a:pt x="153" y="11"/>
                </a:lnTo>
                <a:cubicBezTo>
                  <a:pt x="155" y="9"/>
                  <a:pt x="159" y="9"/>
                  <a:pt x="162" y="11"/>
                </a:cubicBezTo>
                <a:lnTo>
                  <a:pt x="162" y="11"/>
                </a:lnTo>
                <a:cubicBezTo>
                  <a:pt x="164" y="14"/>
                  <a:pt x="164" y="18"/>
                  <a:pt x="162" y="20"/>
                </a:cubicBezTo>
                <a:lnTo>
                  <a:pt x="149" y="33"/>
                </a:lnTo>
                <a:lnTo>
                  <a:pt x="207" y="33"/>
                </a:lnTo>
                <a:lnTo>
                  <a:pt x="207" y="33"/>
                </a:lnTo>
                <a:cubicBezTo>
                  <a:pt x="215" y="33"/>
                  <a:pt x="215" y="46"/>
                  <a:pt x="207" y="46"/>
                </a:cubicBezTo>
                <a:close/>
                <a:moveTo>
                  <a:pt x="107" y="37"/>
                </a:moveTo>
                <a:lnTo>
                  <a:pt x="107" y="37"/>
                </a:lnTo>
                <a:cubicBezTo>
                  <a:pt x="107" y="36"/>
                  <a:pt x="107" y="35"/>
                  <a:pt x="107" y="35"/>
                </a:cubicBezTo>
                <a:lnTo>
                  <a:pt x="107" y="35"/>
                </a:lnTo>
                <a:cubicBezTo>
                  <a:pt x="107" y="35"/>
                  <a:pt x="107" y="34"/>
                  <a:pt x="106" y="34"/>
                </a:cubicBezTo>
                <a:lnTo>
                  <a:pt x="106" y="34"/>
                </a:lnTo>
                <a:cubicBezTo>
                  <a:pt x="106" y="33"/>
                  <a:pt x="106" y="33"/>
                  <a:pt x="106" y="32"/>
                </a:cubicBezTo>
                <a:lnTo>
                  <a:pt x="106" y="32"/>
                </a:lnTo>
                <a:cubicBezTo>
                  <a:pt x="105" y="32"/>
                  <a:pt x="105" y="32"/>
                  <a:pt x="105" y="31"/>
                </a:cubicBezTo>
                <a:lnTo>
                  <a:pt x="105" y="31"/>
                </a:lnTo>
                <a:cubicBezTo>
                  <a:pt x="104" y="30"/>
                  <a:pt x="104" y="30"/>
                  <a:pt x="103" y="29"/>
                </a:cubicBezTo>
                <a:lnTo>
                  <a:pt x="80" y="5"/>
                </a:lnTo>
                <a:lnTo>
                  <a:pt x="80" y="5"/>
                </a:lnTo>
                <a:cubicBezTo>
                  <a:pt x="74" y="0"/>
                  <a:pt x="65" y="0"/>
                  <a:pt x="59" y="5"/>
                </a:cubicBezTo>
                <a:lnTo>
                  <a:pt x="59" y="5"/>
                </a:lnTo>
                <a:cubicBezTo>
                  <a:pt x="54" y="11"/>
                  <a:pt x="53" y="19"/>
                  <a:pt x="58" y="25"/>
                </a:cubicBezTo>
                <a:lnTo>
                  <a:pt x="19" y="25"/>
                </a:lnTo>
                <a:lnTo>
                  <a:pt x="19" y="25"/>
                </a:lnTo>
                <a:cubicBezTo>
                  <a:pt x="0" y="25"/>
                  <a:pt x="0" y="54"/>
                  <a:pt x="19" y="54"/>
                </a:cubicBezTo>
                <a:lnTo>
                  <a:pt x="57" y="54"/>
                </a:lnTo>
                <a:lnTo>
                  <a:pt x="57" y="54"/>
                </a:lnTo>
                <a:cubicBezTo>
                  <a:pt x="47" y="68"/>
                  <a:pt x="67" y="86"/>
                  <a:pt x="80" y="73"/>
                </a:cubicBezTo>
                <a:lnTo>
                  <a:pt x="103" y="50"/>
                </a:lnTo>
                <a:lnTo>
                  <a:pt x="103" y="50"/>
                </a:lnTo>
                <a:cubicBezTo>
                  <a:pt x="104" y="49"/>
                  <a:pt x="104" y="48"/>
                  <a:pt x="105" y="47"/>
                </a:cubicBezTo>
                <a:lnTo>
                  <a:pt x="105" y="47"/>
                </a:lnTo>
                <a:cubicBezTo>
                  <a:pt x="105" y="47"/>
                  <a:pt x="106" y="47"/>
                  <a:pt x="106" y="46"/>
                </a:cubicBezTo>
                <a:lnTo>
                  <a:pt x="106" y="46"/>
                </a:lnTo>
                <a:lnTo>
                  <a:pt x="106" y="45"/>
                </a:lnTo>
                <a:lnTo>
                  <a:pt x="106" y="45"/>
                </a:lnTo>
                <a:cubicBezTo>
                  <a:pt x="107" y="44"/>
                  <a:pt x="107" y="44"/>
                  <a:pt x="107" y="43"/>
                </a:cubicBezTo>
                <a:lnTo>
                  <a:pt x="107" y="43"/>
                </a:lnTo>
                <a:cubicBezTo>
                  <a:pt x="107" y="43"/>
                  <a:pt x="107" y="43"/>
                  <a:pt x="107" y="42"/>
                </a:cubicBezTo>
                <a:lnTo>
                  <a:pt x="107" y="42"/>
                </a:lnTo>
                <a:cubicBezTo>
                  <a:pt x="107" y="41"/>
                  <a:pt x="107" y="40"/>
                  <a:pt x="107" y="39"/>
                </a:cubicBezTo>
                <a:lnTo>
                  <a:pt x="107" y="39"/>
                </a:lnTo>
                <a:lnTo>
                  <a:pt x="107" y="39"/>
                </a:lnTo>
                <a:cubicBezTo>
                  <a:pt x="107" y="38"/>
                  <a:pt x="107" y="37"/>
                  <a:pt x="107" y="37"/>
                </a:cubicBezTo>
                <a:close/>
                <a:moveTo>
                  <a:pt x="99" y="40"/>
                </a:moveTo>
                <a:lnTo>
                  <a:pt x="99" y="40"/>
                </a:lnTo>
                <a:cubicBezTo>
                  <a:pt x="99" y="40"/>
                  <a:pt x="99" y="40"/>
                  <a:pt x="99" y="41"/>
                </a:cubicBezTo>
                <a:lnTo>
                  <a:pt x="98" y="43"/>
                </a:lnTo>
                <a:lnTo>
                  <a:pt x="98" y="43"/>
                </a:lnTo>
                <a:cubicBezTo>
                  <a:pt x="98" y="43"/>
                  <a:pt x="98" y="43"/>
                  <a:pt x="97" y="44"/>
                </a:cubicBezTo>
                <a:lnTo>
                  <a:pt x="74" y="67"/>
                </a:lnTo>
                <a:lnTo>
                  <a:pt x="74" y="67"/>
                </a:lnTo>
                <a:cubicBezTo>
                  <a:pt x="71" y="70"/>
                  <a:pt x="67" y="70"/>
                  <a:pt x="65" y="67"/>
                </a:cubicBezTo>
                <a:lnTo>
                  <a:pt x="65" y="67"/>
                </a:lnTo>
                <a:cubicBezTo>
                  <a:pt x="63" y="65"/>
                  <a:pt x="63" y="61"/>
                  <a:pt x="65" y="58"/>
                </a:cubicBezTo>
                <a:lnTo>
                  <a:pt x="78" y="46"/>
                </a:lnTo>
                <a:lnTo>
                  <a:pt x="19" y="46"/>
                </a:lnTo>
                <a:lnTo>
                  <a:pt x="19" y="46"/>
                </a:lnTo>
                <a:cubicBezTo>
                  <a:pt x="11" y="46"/>
                  <a:pt x="11" y="33"/>
                  <a:pt x="19" y="33"/>
                </a:cubicBezTo>
                <a:lnTo>
                  <a:pt x="78" y="33"/>
                </a:lnTo>
                <a:lnTo>
                  <a:pt x="65" y="20"/>
                </a:lnTo>
                <a:lnTo>
                  <a:pt x="65" y="20"/>
                </a:lnTo>
                <a:cubicBezTo>
                  <a:pt x="62" y="18"/>
                  <a:pt x="62" y="14"/>
                  <a:pt x="65" y="11"/>
                </a:cubicBezTo>
                <a:lnTo>
                  <a:pt x="65" y="11"/>
                </a:lnTo>
                <a:cubicBezTo>
                  <a:pt x="67" y="9"/>
                  <a:pt x="71" y="9"/>
                  <a:pt x="74" y="11"/>
                </a:cubicBezTo>
                <a:lnTo>
                  <a:pt x="97" y="35"/>
                </a:lnTo>
                <a:lnTo>
                  <a:pt x="97" y="35"/>
                </a:lnTo>
                <a:cubicBezTo>
                  <a:pt x="98" y="35"/>
                  <a:pt x="98" y="36"/>
                  <a:pt x="98" y="36"/>
                </a:cubicBezTo>
                <a:lnTo>
                  <a:pt x="98" y="37"/>
                </a:lnTo>
                <a:lnTo>
                  <a:pt x="98" y="37"/>
                </a:lnTo>
                <a:cubicBezTo>
                  <a:pt x="99" y="37"/>
                  <a:pt x="99" y="37"/>
                  <a:pt x="99" y="37"/>
                </a:cubicBezTo>
                <a:lnTo>
                  <a:pt x="99" y="38"/>
                </a:lnTo>
                <a:lnTo>
                  <a:pt x="99" y="38"/>
                </a:lnTo>
                <a:cubicBezTo>
                  <a:pt x="99" y="39"/>
                  <a:pt x="99" y="39"/>
                  <a:pt x="99" y="39"/>
                </a:cubicBezTo>
                <a:lnTo>
                  <a:pt x="9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Freeform 43"/>
          <p:cNvSpPr>
            <a:spLocks noChangeArrowheads="1"/>
          </p:cNvSpPr>
          <p:nvPr/>
        </p:nvSpPr>
        <p:spPr bwMode="auto">
          <a:xfrm>
            <a:off x="9243437" y="3894587"/>
            <a:ext cx="226266" cy="226265"/>
          </a:xfrm>
          <a:custGeom>
            <a:avLst/>
            <a:gdLst>
              <a:gd name="T0" fmla="*/ 92 w 174"/>
              <a:gd name="T1" fmla="*/ 82 h 173"/>
              <a:gd name="T2" fmla="*/ 90 w 174"/>
              <a:gd name="T3" fmla="*/ 83 h 173"/>
              <a:gd name="T4" fmla="*/ 87 w 174"/>
              <a:gd name="T5" fmla="*/ 85 h 173"/>
              <a:gd name="T6" fmla="*/ 87 w 174"/>
              <a:gd name="T7" fmla="*/ 85 h 173"/>
              <a:gd name="T8" fmla="*/ 85 w 174"/>
              <a:gd name="T9" fmla="*/ 88 h 173"/>
              <a:gd name="T10" fmla="*/ 84 w 174"/>
              <a:gd name="T11" fmla="*/ 89 h 173"/>
              <a:gd name="T12" fmla="*/ 84 w 174"/>
              <a:gd name="T13" fmla="*/ 90 h 173"/>
              <a:gd name="T14" fmla="*/ 83 w 174"/>
              <a:gd name="T15" fmla="*/ 93 h 173"/>
              <a:gd name="T16" fmla="*/ 83 w 174"/>
              <a:gd name="T17" fmla="*/ 96 h 173"/>
              <a:gd name="T18" fmla="*/ 112 w 174"/>
              <a:gd name="T19" fmla="*/ 131 h 173"/>
              <a:gd name="T20" fmla="*/ 160 w 174"/>
              <a:gd name="T21" fmla="*/ 137 h 173"/>
              <a:gd name="T22" fmla="*/ 130 w 174"/>
              <a:gd name="T23" fmla="*/ 81 h 173"/>
              <a:gd name="T24" fmla="*/ 94 w 174"/>
              <a:gd name="T25" fmla="*/ 81 h 173"/>
              <a:gd name="T26" fmla="*/ 130 w 174"/>
              <a:gd name="T27" fmla="*/ 90 h 173"/>
              <a:gd name="T28" fmla="*/ 112 w 174"/>
              <a:gd name="T29" fmla="*/ 102 h 173"/>
              <a:gd name="T30" fmla="*/ 154 w 174"/>
              <a:gd name="T31" fmla="*/ 152 h 173"/>
              <a:gd name="T32" fmla="*/ 103 w 174"/>
              <a:gd name="T33" fmla="*/ 111 h 173"/>
              <a:gd name="T34" fmla="*/ 93 w 174"/>
              <a:gd name="T35" fmla="*/ 133 h 173"/>
              <a:gd name="T36" fmla="*/ 91 w 174"/>
              <a:gd name="T37" fmla="*/ 96 h 173"/>
              <a:gd name="T38" fmla="*/ 92 w 174"/>
              <a:gd name="T39" fmla="*/ 92 h 173"/>
              <a:gd name="T40" fmla="*/ 93 w 174"/>
              <a:gd name="T41" fmla="*/ 91 h 173"/>
              <a:gd name="T42" fmla="*/ 96 w 174"/>
              <a:gd name="T43" fmla="*/ 90 h 173"/>
              <a:gd name="T44" fmla="*/ 130 w 174"/>
              <a:gd name="T45" fmla="*/ 90 h 173"/>
              <a:gd name="T46" fmla="*/ 6 w 174"/>
              <a:gd name="T47" fmla="*/ 5 h 173"/>
              <a:gd name="T48" fmla="*/ 33 w 174"/>
              <a:gd name="T49" fmla="*/ 53 h 173"/>
              <a:gd name="T50" fmla="*/ 69 w 174"/>
              <a:gd name="T51" fmla="*/ 82 h 173"/>
              <a:gd name="T52" fmla="*/ 71 w 174"/>
              <a:gd name="T53" fmla="*/ 81 h 173"/>
              <a:gd name="T54" fmla="*/ 73 w 174"/>
              <a:gd name="T55" fmla="*/ 81 h 173"/>
              <a:gd name="T56" fmla="*/ 75 w 174"/>
              <a:gd name="T57" fmla="*/ 80 h 173"/>
              <a:gd name="T58" fmla="*/ 77 w 174"/>
              <a:gd name="T59" fmla="*/ 79 h 173"/>
              <a:gd name="T60" fmla="*/ 81 w 174"/>
              <a:gd name="T61" fmla="*/ 75 h 173"/>
              <a:gd name="T62" fmla="*/ 81 w 174"/>
              <a:gd name="T63" fmla="*/ 74 h 173"/>
              <a:gd name="T64" fmla="*/ 82 w 174"/>
              <a:gd name="T65" fmla="*/ 71 h 173"/>
              <a:gd name="T66" fmla="*/ 83 w 174"/>
              <a:gd name="T67" fmla="*/ 70 h 173"/>
              <a:gd name="T68" fmla="*/ 83 w 174"/>
              <a:gd name="T69" fmla="*/ 67 h 173"/>
              <a:gd name="T70" fmla="*/ 54 w 174"/>
              <a:gd name="T71" fmla="*/ 32 h 173"/>
              <a:gd name="T72" fmla="*/ 17 w 174"/>
              <a:gd name="T73" fmla="*/ 0 h 173"/>
              <a:gd name="T74" fmla="*/ 62 w 174"/>
              <a:gd name="T75" fmla="*/ 34 h 173"/>
              <a:gd name="T76" fmla="*/ 75 w 174"/>
              <a:gd name="T77" fmla="*/ 67 h 173"/>
              <a:gd name="T78" fmla="*/ 75 w 174"/>
              <a:gd name="T79" fmla="*/ 67 h 173"/>
              <a:gd name="T80" fmla="*/ 74 w 174"/>
              <a:gd name="T81" fmla="*/ 71 h 173"/>
              <a:gd name="T82" fmla="*/ 70 w 174"/>
              <a:gd name="T83" fmla="*/ 73 h 173"/>
              <a:gd name="T84" fmla="*/ 35 w 174"/>
              <a:gd name="T85" fmla="*/ 73 h 173"/>
              <a:gd name="T86" fmla="*/ 53 w 174"/>
              <a:gd name="T87" fmla="*/ 61 h 173"/>
              <a:gd name="T88" fmla="*/ 12 w 174"/>
              <a:gd name="T89" fmla="*/ 1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4" h="173">
                <a:moveTo>
                  <a:pt x="93" y="82"/>
                </a:moveTo>
                <a:lnTo>
                  <a:pt x="93" y="82"/>
                </a:lnTo>
                <a:cubicBezTo>
                  <a:pt x="92" y="82"/>
                  <a:pt x="92" y="82"/>
                  <a:pt x="92" y="82"/>
                </a:cubicBezTo>
                <a:lnTo>
                  <a:pt x="92" y="82"/>
                </a:lnTo>
                <a:cubicBezTo>
                  <a:pt x="91" y="83"/>
                  <a:pt x="90" y="83"/>
                  <a:pt x="90" y="83"/>
                </a:cubicBezTo>
                <a:lnTo>
                  <a:pt x="90" y="83"/>
                </a:lnTo>
                <a:cubicBezTo>
                  <a:pt x="90" y="83"/>
                  <a:pt x="89" y="83"/>
                  <a:pt x="89" y="84"/>
                </a:cubicBezTo>
                <a:lnTo>
                  <a:pt x="89" y="84"/>
                </a:lnTo>
                <a:cubicBezTo>
                  <a:pt x="88" y="84"/>
                  <a:pt x="88" y="85"/>
                  <a:pt x="87" y="85"/>
                </a:cubicBezTo>
                <a:lnTo>
                  <a:pt x="87" y="85"/>
                </a:lnTo>
                <a:lnTo>
                  <a:pt x="87" y="85"/>
                </a:lnTo>
                <a:lnTo>
                  <a:pt x="87" y="85"/>
                </a:lnTo>
                <a:lnTo>
                  <a:pt x="87" y="85"/>
                </a:lnTo>
                <a:lnTo>
                  <a:pt x="87" y="85"/>
                </a:lnTo>
                <a:cubicBezTo>
                  <a:pt x="86" y="86"/>
                  <a:pt x="85" y="87"/>
                  <a:pt x="85" y="88"/>
                </a:cubicBezTo>
                <a:lnTo>
                  <a:pt x="85" y="88"/>
                </a:lnTo>
                <a:cubicBezTo>
                  <a:pt x="85" y="88"/>
                  <a:pt x="85" y="88"/>
                  <a:pt x="84" y="89"/>
                </a:cubicBezTo>
                <a:lnTo>
                  <a:pt x="84" y="89"/>
                </a:lnTo>
                <a:lnTo>
                  <a:pt x="84" y="89"/>
                </a:lnTo>
                <a:lnTo>
                  <a:pt x="84" y="90"/>
                </a:lnTo>
                <a:lnTo>
                  <a:pt x="84" y="90"/>
                </a:lnTo>
                <a:cubicBezTo>
                  <a:pt x="83" y="91"/>
                  <a:pt x="83" y="91"/>
                  <a:pt x="83" y="92"/>
                </a:cubicBezTo>
                <a:lnTo>
                  <a:pt x="83" y="92"/>
                </a:lnTo>
                <a:lnTo>
                  <a:pt x="83" y="93"/>
                </a:lnTo>
                <a:lnTo>
                  <a:pt x="83" y="93"/>
                </a:lnTo>
                <a:cubicBezTo>
                  <a:pt x="83" y="94"/>
                  <a:pt x="83" y="95"/>
                  <a:pt x="83" y="96"/>
                </a:cubicBezTo>
                <a:lnTo>
                  <a:pt x="83" y="96"/>
                </a:lnTo>
                <a:lnTo>
                  <a:pt x="83" y="129"/>
                </a:lnTo>
                <a:lnTo>
                  <a:pt x="83" y="129"/>
                </a:lnTo>
                <a:cubicBezTo>
                  <a:pt x="83" y="147"/>
                  <a:pt x="109" y="149"/>
                  <a:pt x="112" y="131"/>
                </a:cubicBezTo>
                <a:lnTo>
                  <a:pt x="139" y="158"/>
                </a:lnTo>
                <a:lnTo>
                  <a:pt x="139" y="158"/>
                </a:lnTo>
                <a:cubicBezTo>
                  <a:pt x="152" y="172"/>
                  <a:pt x="173" y="151"/>
                  <a:pt x="160" y="137"/>
                </a:cubicBezTo>
                <a:lnTo>
                  <a:pt x="132" y="110"/>
                </a:lnTo>
                <a:lnTo>
                  <a:pt x="132" y="110"/>
                </a:lnTo>
                <a:cubicBezTo>
                  <a:pt x="150" y="108"/>
                  <a:pt x="149" y="81"/>
                  <a:pt x="130" y="81"/>
                </a:cubicBezTo>
                <a:lnTo>
                  <a:pt x="97" y="81"/>
                </a:lnTo>
                <a:lnTo>
                  <a:pt x="97" y="81"/>
                </a:lnTo>
                <a:cubicBezTo>
                  <a:pt x="96" y="81"/>
                  <a:pt x="95" y="81"/>
                  <a:pt x="94" y="81"/>
                </a:cubicBezTo>
                <a:lnTo>
                  <a:pt x="94" y="81"/>
                </a:lnTo>
                <a:cubicBezTo>
                  <a:pt x="94" y="82"/>
                  <a:pt x="93" y="82"/>
                  <a:pt x="93" y="82"/>
                </a:cubicBezTo>
                <a:close/>
                <a:moveTo>
                  <a:pt x="130" y="90"/>
                </a:moveTo>
                <a:lnTo>
                  <a:pt x="130" y="90"/>
                </a:lnTo>
                <a:cubicBezTo>
                  <a:pt x="139" y="90"/>
                  <a:pt x="139" y="102"/>
                  <a:pt x="130" y="102"/>
                </a:cubicBezTo>
                <a:lnTo>
                  <a:pt x="112" y="102"/>
                </a:lnTo>
                <a:lnTo>
                  <a:pt x="154" y="143"/>
                </a:lnTo>
                <a:lnTo>
                  <a:pt x="154" y="143"/>
                </a:lnTo>
                <a:cubicBezTo>
                  <a:pt x="156" y="146"/>
                  <a:pt x="156" y="149"/>
                  <a:pt x="154" y="152"/>
                </a:cubicBezTo>
                <a:lnTo>
                  <a:pt x="154" y="152"/>
                </a:lnTo>
                <a:cubicBezTo>
                  <a:pt x="151" y="155"/>
                  <a:pt x="147" y="155"/>
                  <a:pt x="144" y="152"/>
                </a:cubicBezTo>
                <a:lnTo>
                  <a:pt x="103" y="111"/>
                </a:lnTo>
                <a:lnTo>
                  <a:pt x="103" y="129"/>
                </a:lnTo>
                <a:lnTo>
                  <a:pt x="103" y="129"/>
                </a:lnTo>
                <a:cubicBezTo>
                  <a:pt x="103" y="135"/>
                  <a:pt x="97" y="137"/>
                  <a:pt x="93" y="133"/>
                </a:cubicBezTo>
                <a:lnTo>
                  <a:pt x="93" y="133"/>
                </a:lnTo>
                <a:cubicBezTo>
                  <a:pt x="92" y="132"/>
                  <a:pt x="91" y="131"/>
                  <a:pt x="91" y="129"/>
                </a:cubicBezTo>
                <a:lnTo>
                  <a:pt x="91" y="96"/>
                </a:lnTo>
                <a:lnTo>
                  <a:pt x="91" y="96"/>
                </a:lnTo>
                <a:cubicBezTo>
                  <a:pt x="91" y="95"/>
                  <a:pt x="91" y="95"/>
                  <a:pt x="91" y="95"/>
                </a:cubicBezTo>
                <a:lnTo>
                  <a:pt x="92" y="92"/>
                </a:lnTo>
                <a:lnTo>
                  <a:pt x="92" y="92"/>
                </a:lnTo>
                <a:cubicBezTo>
                  <a:pt x="92" y="92"/>
                  <a:pt x="92" y="92"/>
                  <a:pt x="93" y="91"/>
                </a:cubicBezTo>
                <a:lnTo>
                  <a:pt x="93" y="91"/>
                </a:lnTo>
                <a:lnTo>
                  <a:pt x="93" y="91"/>
                </a:lnTo>
                <a:cubicBezTo>
                  <a:pt x="93" y="91"/>
                  <a:pt x="93" y="91"/>
                  <a:pt x="94" y="91"/>
                </a:cubicBezTo>
                <a:lnTo>
                  <a:pt x="96" y="90"/>
                </a:lnTo>
                <a:lnTo>
                  <a:pt x="96" y="90"/>
                </a:lnTo>
                <a:lnTo>
                  <a:pt x="97" y="90"/>
                </a:lnTo>
                <a:lnTo>
                  <a:pt x="130" y="90"/>
                </a:lnTo>
                <a:close/>
                <a:moveTo>
                  <a:pt x="17" y="0"/>
                </a:moveTo>
                <a:lnTo>
                  <a:pt x="17" y="0"/>
                </a:lnTo>
                <a:cubicBezTo>
                  <a:pt x="12" y="0"/>
                  <a:pt x="9" y="2"/>
                  <a:pt x="6" y="5"/>
                </a:cubicBezTo>
                <a:lnTo>
                  <a:pt x="6" y="5"/>
                </a:lnTo>
                <a:cubicBezTo>
                  <a:pt x="0" y="11"/>
                  <a:pt x="0" y="20"/>
                  <a:pt x="6" y="26"/>
                </a:cubicBezTo>
                <a:lnTo>
                  <a:pt x="33" y="53"/>
                </a:lnTo>
                <a:lnTo>
                  <a:pt x="33" y="53"/>
                </a:lnTo>
                <a:cubicBezTo>
                  <a:pt x="15" y="55"/>
                  <a:pt x="17" y="82"/>
                  <a:pt x="35" y="82"/>
                </a:cubicBezTo>
                <a:lnTo>
                  <a:pt x="69" y="82"/>
                </a:lnTo>
                <a:lnTo>
                  <a:pt x="69" y="82"/>
                </a:lnTo>
                <a:cubicBezTo>
                  <a:pt x="70" y="82"/>
                  <a:pt x="70" y="82"/>
                  <a:pt x="71" y="81"/>
                </a:cubicBezTo>
                <a:lnTo>
                  <a:pt x="71" y="81"/>
                </a:lnTo>
                <a:cubicBezTo>
                  <a:pt x="72" y="81"/>
                  <a:pt x="72" y="81"/>
                  <a:pt x="72" y="81"/>
                </a:cubicBezTo>
                <a:lnTo>
                  <a:pt x="73" y="81"/>
                </a:lnTo>
                <a:lnTo>
                  <a:pt x="73" y="81"/>
                </a:lnTo>
                <a:lnTo>
                  <a:pt x="74" y="81"/>
                </a:lnTo>
                <a:lnTo>
                  <a:pt x="74" y="81"/>
                </a:lnTo>
                <a:cubicBezTo>
                  <a:pt x="74" y="80"/>
                  <a:pt x="75" y="80"/>
                  <a:pt x="75" y="80"/>
                </a:cubicBezTo>
                <a:lnTo>
                  <a:pt x="76" y="80"/>
                </a:lnTo>
                <a:lnTo>
                  <a:pt x="76" y="80"/>
                </a:lnTo>
                <a:cubicBezTo>
                  <a:pt x="76" y="80"/>
                  <a:pt x="76" y="79"/>
                  <a:pt x="77" y="79"/>
                </a:cubicBezTo>
                <a:lnTo>
                  <a:pt x="77" y="79"/>
                </a:lnTo>
                <a:cubicBezTo>
                  <a:pt x="78" y="78"/>
                  <a:pt x="79" y="77"/>
                  <a:pt x="81" y="75"/>
                </a:cubicBezTo>
                <a:lnTo>
                  <a:pt x="81" y="75"/>
                </a:lnTo>
                <a:cubicBezTo>
                  <a:pt x="81" y="75"/>
                  <a:pt x="81" y="75"/>
                  <a:pt x="81" y="74"/>
                </a:cubicBezTo>
                <a:lnTo>
                  <a:pt x="81" y="74"/>
                </a:lnTo>
                <a:lnTo>
                  <a:pt x="81" y="74"/>
                </a:lnTo>
                <a:cubicBezTo>
                  <a:pt x="82" y="73"/>
                  <a:pt x="82" y="73"/>
                  <a:pt x="82" y="73"/>
                </a:cubicBezTo>
                <a:lnTo>
                  <a:pt x="82" y="73"/>
                </a:lnTo>
                <a:cubicBezTo>
                  <a:pt x="82" y="72"/>
                  <a:pt x="82" y="72"/>
                  <a:pt x="82" y="71"/>
                </a:cubicBezTo>
                <a:lnTo>
                  <a:pt x="82" y="71"/>
                </a:lnTo>
                <a:lnTo>
                  <a:pt x="82" y="71"/>
                </a:lnTo>
                <a:cubicBezTo>
                  <a:pt x="83" y="71"/>
                  <a:pt x="83" y="70"/>
                  <a:pt x="83" y="70"/>
                </a:cubicBezTo>
                <a:lnTo>
                  <a:pt x="83" y="70"/>
                </a:lnTo>
                <a:cubicBezTo>
                  <a:pt x="83" y="69"/>
                  <a:pt x="83" y="69"/>
                  <a:pt x="83" y="68"/>
                </a:cubicBezTo>
                <a:lnTo>
                  <a:pt x="83" y="67"/>
                </a:lnTo>
                <a:lnTo>
                  <a:pt x="83" y="34"/>
                </a:lnTo>
                <a:lnTo>
                  <a:pt x="83" y="34"/>
                </a:lnTo>
                <a:cubicBezTo>
                  <a:pt x="83" y="15"/>
                  <a:pt x="56" y="14"/>
                  <a:pt x="54" y="32"/>
                </a:cubicBezTo>
                <a:lnTo>
                  <a:pt x="27" y="5"/>
                </a:lnTo>
                <a:lnTo>
                  <a:pt x="27" y="5"/>
                </a:lnTo>
                <a:cubicBezTo>
                  <a:pt x="24" y="2"/>
                  <a:pt x="21" y="0"/>
                  <a:pt x="17" y="0"/>
                </a:cubicBezTo>
                <a:close/>
                <a:moveTo>
                  <a:pt x="21" y="11"/>
                </a:moveTo>
                <a:lnTo>
                  <a:pt x="62" y="52"/>
                </a:lnTo>
                <a:lnTo>
                  <a:pt x="62" y="34"/>
                </a:lnTo>
                <a:lnTo>
                  <a:pt x="62" y="34"/>
                </a:lnTo>
                <a:cubicBezTo>
                  <a:pt x="62" y="25"/>
                  <a:pt x="75" y="25"/>
                  <a:pt x="75" y="34"/>
                </a:cubicBezTo>
                <a:lnTo>
                  <a:pt x="75" y="67"/>
                </a:lnTo>
                <a:lnTo>
                  <a:pt x="75" y="67"/>
                </a:lnTo>
                <a:lnTo>
                  <a:pt x="75" y="67"/>
                </a:lnTo>
                <a:lnTo>
                  <a:pt x="75" y="67"/>
                </a:lnTo>
                <a:cubicBezTo>
                  <a:pt x="75" y="68"/>
                  <a:pt x="75" y="68"/>
                  <a:pt x="75" y="68"/>
                </a:cubicBezTo>
                <a:lnTo>
                  <a:pt x="74" y="71"/>
                </a:lnTo>
                <a:lnTo>
                  <a:pt x="74" y="71"/>
                </a:lnTo>
                <a:cubicBezTo>
                  <a:pt x="73" y="71"/>
                  <a:pt x="73" y="72"/>
                  <a:pt x="72" y="72"/>
                </a:cubicBezTo>
                <a:lnTo>
                  <a:pt x="70" y="73"/>
                </a:lnTo>
                <a:lnTo>
                  <a:pt x="70" y="73"/>
                </a:lnTo>
                <a:cubicBezTo>
                  <a:pt x="69" y="73"/>
                  <a:pt x="69" y="73"/>
                  <a:pt x="68" y="73"/>
                </a:cubicBezTo>
                <a:lnTo>
                  <a:pt x="68" y="73"/>
                </a:lnTo>
                <a:lnTo>
                  <a:pt x="35" y="73"/>
                </a:lnTo>
                <a:lnTo>
                  <a:pt x="35" y="73"/>
                </a:lnTo>
                <a:cubicBezTo>
                  <a:pt x="27" y="73"/>
                  <a:pt x="27" y="61"/>
                  <a:pt x="35" y="61"/>
                </a:cubicBezTo>
                <a:lnTo>
                  <a:pt x="53" y="61"/>
                </a:lnTo>
                <a:lnTo>
                  <a:pt x="12" y="20"/>
                </a:lnTo>
                <a:lnTo>
                  <a:pt x="12" y="20"/>
                </a:lnTo>
                <a:cubicBezTo>
                  <a:pt x="10" y="17"/>
                  <a:pt x="10" y="13"/>
                  <a:pt x="12" y="11"/>
                </a:cubicBezTo>
                <a:lnTo>
                  <a:pt x="12" y="11"/>
                </a:lnTo>
                <a:cubicBezTo>
                  <a:pt x="15" y="8"/>
                  <a:pt x="18" y="8"/>
                  <a:pt x="2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Freeform 44"/>
          <p:cNvSpPr>
            <a:spLocks noChangeArrowheads="1"/>
          </p:cNvSpPr>
          <p:nvPr/>
        </p:nvSpPr>
        <p:spPr bwMode="auto">
          <a:xfrm>
            <a:off x="9846817" y="3894587"/>
            <a:ext cx="214662" cy="214662"/>
          </a:xfrm>
          <a:custGeom>
            <a:avLst/>
            <a:gdLst>
              <a:gd name="T0" fmla="*/ 133 w 163"/>
              <a:gd name="T1" fmla="*/ 112 h 163"/>
              <a:gd name="T2" fmla="*/ 85 w 163"/>
              <a:gd name="T3" fmla="*/ 85 h 163"/>
              <a:gd name="T4" fmla="*/ 112 w 163"/>
              <a:gd name="T5" fmla="*/ 133 h 163"/>
              <a:gd name="T6" fmla="*/ 114 w 163"/>
              <a:gd name="T7" fmla="*/ 162 h 163"/>
              <a:gd name="T8" fmla="*/ 150 w 163"/>
              <a:gd name="T9" fmla="*/ 162 h 163"/>
              <a:gd name="T10" fmla="*/ 152 w 163"/>
              <a:gd name="T11" fmla="*/ 161 h 163"/>
              <a:gd name="T12" fmla="*/ 154 w 163"/>
              <a:gd name="T13" fmla="*/ 161 h 163"/>
              <a:gd name="T14" fmla="*/ 156 w 163"/>
              <a:gd name="T15" fmla="*/ 160 h 163"/>
              <a:gd name="T16" fmla="*/ 158 w 163"/>
              <a:gd name="T17" fmla="*/ 158 h 163"/>
              <a:gd name="T18" fmla="*/ 160 w 163"/>
              <a:gd name="T19" fmla="*/ 156 h 163"/>
              <a:gd name="T20" fmla="*/ 161 w 163"/>
              <a:gd name="T21" fmla="*/ 153 h 163"/>
              <a:gd name="T22" fmla="*/ 162 w 163"/>
              <a:gd name="T23" fmla="*/ 152 h 163"/>
              <a:gd name="T24" fmla="*/ 162 w 163"/>
              <a:gd name="T25" fmla="*/ 148 h 163"/>
              <a:gd name="T26" fmla="*/ 148 w 163"/>
              <a:gd name="T27" fmla="*/ 100 h 163"/>
              <a:gd name="T28" fmla="*/ 154 w 163"/>
              <a:gd name="T29" fmla="*/ 149 h 163"/>
              <a:gd name="T30" fmla="*/ 152 w 163"/>
              <a:gd name="T31" fmla="*/ 152 h 163"/>
              <a:gd name="T32" fmla="*/ 151 w 163"/>
              <a:gd name="T33" fmla="*/ 153 h 163"/>
              <a:gd name="T34" fmla="*/ 148 w 163"/>
              <a:gd name="T35" fmla="*/ 154 h 163"/>
              <a:gd name="T36" fmla="*/ 114 w 163"/>
              <a:gd name="T37" fmla="*/ 154 h 163"/>
              <a:gd name="T38" fmla="*/ 110 w 163"/>
              <a:gd name="T39" fmla="*/ 143 h 163"/>
              <a:gd name="T40" fmla="*/ 91 w 163"/>
              <a:gd name="T41" fmla="*/ 100 h 163"/>
              <a:gd name="T42" fmla="*/ 91 w 163"/>
              <a:gd name="T43" fmla="*/ 91 h 163"/>
              <a:gd name="T44" fmla="*/ 141 w 163"/>
              <a:gd name="T45" fmla="*/ 114 h 163"/>
              <a:gd name="T46" fmla="*/ 154 w 163"/>
              <a:gd name="T47" fmla="*/ 148 h 163"/>
              <a:gd name="T48" fmla="*/ 50 w 163"/>
              <a:gd name="T49" fmla="*/ 29 h 163"/>
              <a:gd name="T50" fmla="*/ 14 w 163"/>
              <a:gd name="T51" fmla="*/ 0 h 163"/>
              <a:gd name="T52" fmla="*/ 12 w 163"/>
              <a:gd name="T53" fmla="*/ 1 h 163"/>
              <a:gd name="T54" fmla="*/ 11 w 163"/>
              <a:gd name="T55" fmla="*/ 1 h 163"/>
              <a:gd name="T56" fmla="*/ 8 w 163"/>
              <a:gd name="T57" fmla="*/ 2 h 163"/>
              <a:gd name="T58" fmla="*/ 7 w 163"/>
              <a:gd name="T59" fmla="*/ 3 h 163"/>
              <a:gd name="T60" fmla="*/ 3 w 163"/>
              <a:gd name="T61" fmla="*/ 7 h 163"/>
              <a:gd name="T62" fmla="*/ 2 w 163"/>
              <a:gd name="T63" fmla="*/ 8 h 163"/>
              <a:gd name="T64" fmla="*/ 1 w 163"/>
              <a:gd name="T65" fmla="*/ 11 h 163"/>
              <a:gd name="T66" fmla="*/ 1 w 163"/>
              <a:gd name="T67" fmla="*/ 12 h 163"/>
              <a:gd name="T68" fmla="*/ 0 w 163"/>
              <a:gd name="T69" fmla="*/ 15 h 163"/>
              <a:gd name="T70" fmla="*/ 30 w 163"/>
              <a:gd name="T71" fmla="*/ 50 h 163"/>
              <a:gd name="T72" fmla="*/ 77 w 163"/>
              <a:gd name="T73" fmla="*/ 57 h 163"/>
              <a:gd name="T74" fmla="*/ 62 w 163"/>
              <a:gd name="T75" fmla="*/ 71 h 163"/>
              <a:gd name="T76" fmla="*/ 21 w 163"/>
              <a:gd name="T77" fmla="*/ 49 h 163"/>
              <a:gd name="T78" fmla="*/ 9 w 163"/>
              <a:gd name="T79" fmla="*/ 49 h 163"/>
              <a:gd name="T80" fmla="*/ 9 w 163"/>
              <a:gd name="T81" fmla="*/ 15 h 163"/>
              <a:gd name="T82" fmla="*/ 10 w 163"/>
              <a:gd name="T83" fmla="*/ 12 h 163"/>
              <a:gd name="T84" fmla="*/ 14 w 163"/>
              <a:gd name="T85" fmla="*/ 9 h 163"/>
              <a:gd name="T86" fmla="*/ 48 w 163"/>
              <a:gd name="T87" fmla="*/ 9 h 163"/>
              <a:gd name="T88" fmla="*/ 71 w 163"/>
              <a:gd name="T89" fmla="*/ 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3" h="163">
                <a:moveTo>
                  <a:pt x="148" y="100"/>
                </a:moveTo>
                <a:lnTo>
                  <a:pt x="148" y="100"/>
                </a:lnTo>
                <a:cubicBezTo>
                  <a:pt x="140" y="100"/>
                  <a:pt x="134" y="105"/>
                  <a:pt x="133" y="112"/>
                </a:cubicBezTo>
                <a:lnTo>
                  <a:pt x="106" y="85"/>
                </a:lnTo>
                <a:lnTo>
                  <a:pt x="106" y="85"/>
                </a:lnTo>
                <a:cubicBezTo>
                  <a:pt x="100" y="80"/>
                  <a:pt x="91" y="80"/>
                  <a:pt x="85" y="85"/>
                </a:cubicBezTo>
                <a:lnTo>
                  <a:pt x="85" y="85"/>
                </a:lnTo>
                <a:cubicBezTo>
                  <a:pt x="80" y="91"/>
                  <a:pt x="80" y="100"/>
                  <a:pt x="85" y="106"/>
                </a:cubicBezTo>
                <a:lnTo>
                  <a:pt x="112" y="133"/>
                </a:lnTo>
                <a:lnTo>
                  <a:pt x="112" y="133"/>
                </a:lnTo>
                <a:cubicBezTo>
                  <a:pt x="94" y="135"/>
                  <a:pt x="96" y="162"/>
                  <a:pt x="114" y="162"/>
                </a:cubicBezTo>
                <a:lnTo>
                  <a:pt x="114" y="162"/>
                </a:lnTo>
                <a:lnTo>
                  <a:pt x="148" y="162"/>
                </a:lnTo>
                <a:lnTo>
                  <a:pt x="148" y="162"/>
                </a:lnTo>
                <a:cubicBezTo>
                  <a:pt x="149" y="162"/>
                  <a:pt x="150" y="162"/>
                  <a:pt x="150" y="162"/>
                </a:cubicBezTo>
                <a:lnTo>
                  <a:pt x="150" y="162"/>
                </a:lnTo>
                <a:cubicBezTo>
                  <a:pt x="151" y="162"/>
                  <a:pt x="151" y="162"/>
                  <a:pt x="152" y="161"/>
                </a:cubicBezTo>
                <a:lnTo>
                  <a:pt x="152" y="161"/>
                </a:lnTo>
                <a:lnTo>
                  <a:pt x="153" y="161"/>
                </a:lnTo>
                <a:lnTo>
                  <a:pt x="153" y="161"/>
                </a:lnTo>
                <a:cubicBezTo>
                  <a:pt x="154" y="161"/>
                  <a:pt x="154" y="161"/>
                  <a:pt x="154" y="161"/>
                </a:cubicBezTo>
                <a:lnTo>
                  <a:pt x="155" y="161"/>
                </a:lnTo>
                <a:lnTo>
                  <a:pt x="155" y="161"/>
                </a:lnTo>
                <a:cubicBezTo>
                  <a:pt x="155" y="160"/>
                  <a:pt x="155" y="160"/>
                  <a:pt x="156" y="160"/>
                </a:cubicBezTo>
                <a:lnTo>
                  <a:pt x="156" y="160"/>
                </a:lnTo>
                <a:cubicBezTo>
                  <a:pt x="156" y="160"/>
                  <a:pt x="157" y="159"/>
                  <a:pt x="158" y="158"/>
                </a:cubicBezTo>
                <a:lnTo>
                  <a:pt x="158" y="158"/>
                </a:lnTo>
                <a:lnTo>
                  <a:pt x="158" y="158"/>
                </a:lnTo>
                <a:cubicBezTo>
                  <a:pt x="159" y="157"/>
                  <a:pt x="159" y="157"/>
                  <a:pt x="160" y="156"/>
                </a:cubicBezTo>
                <a:lnTo>
                  <a:pt x="160" y="156"/>
                </a:lnTo>
                <a:cubicBezTo>
                  <a:pt x="160" y="155"/>
                  <a:pt x="160" y="155"/>
                  <a:pt x="160" y="155"/>
                </a:cubicBezTo>
                <a:lnTo>
                  <a:pt x="160" y="155"/>
                </a:lnTo>
                <a:cubicBezTo>
                  <a:pt x="161" y="154"/>
                  <a:pt x="161" y="154"/>
                  <a:pt x="161" y="153"/>
                </a:cubicBezTo>
                <a:lnTo>
                  <a:pt x="161" y="153"/>
                </a:lnTo>
                <a:cubicBezTo>
                  <a:pt x="161" y="153"/>
                  <a:pt x="161" y="152"/>
                  <a:pt x="162" y="152"/>
                </a:cubicBezTo>
                <a:lnTo>
                  <a:pt x="162" y="152"/>
                </a:lnTo>
                <a:cubicBezTo>
                  <a:pt x="162" y="151"/>
                  <a:pt x="162" y="151"/>
                  <a:pt x="162" y="150"/>
                </a:cubicBezTo>
                <a:lnTo>
                  <a:pt x="162" y="150"/>
                </a:lnTo>
                <a:cubicBezTo>
                  <a:pt x="162" y="149"/>
                  <a:pt x="162" y="149"/>
                  <a:pt x="162" y="148"/>
                </a:cubicBezTo>
                <a:lnTo>
                  <a:pt x="162" y="114"/>
                </a:lnTo>
                <a:lnTo>
                  <a:pt x="162" y="114"/>
                </a:lnTo>
                <a:cubicBezTo>
                  <a:pt x="162" y="106"/>
                  <a:pt x="156" y="100"/>
                  <a:pt x="148" y="100"/>
                </a:cubicBez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49"/>
                </a:lnTo>
                <a:lnTo>
                  <a:pt x="153" y="151"/>
                </a:lnTo>
                <a:lnTo>
                  <a:pt x="153" y="151"/>
                </a:lnTo>
                <a:cubicBezTo>
                  <a:pt x="153" y="152"/>
                  <a:pt x="152" y="152"/>
                  <a:pt x="152" y="152"/>
                </a:cubicBezTo>
                <a:lnTo>
                  <a:pt x="152" y="152"/>
                </a:lnTo>
                <a:lnTo>
                  <a:pt x="152" y="152"/>
                </a:lnTo>
                <a:lnTo>
                  <a:pt x="151" y="153"/>
                </a:lnTo>
                <a:lnTo>
                  <a:pt x="149" y="154"/>
                </a:lnTo>
                <a:lnTo>
                  <a:pt x="149" y="154"/>
                </a:lnTo>
                <a:cubicBezTo>
                  <a:pt x="148" y="154"/>
                  <a:pt x="148" y="154"/>
                  <a:pt x="148" y="154"/>
                </a:cubicBezTo>
                <a:lnTo>
                  <a:pt x="114" y="154"/>
                </a:lnTo>
                <a:lnTo>
                  <a:pt x="114" y="158"/>
                </a:lnTo>
                <a:lnTo>
                  <a:pt x="114" y="154"/>
                </a:lnTo>
                <a:lnTo>
                  <a:pt x="114" y="154"/>
                </a:lnTo>
                <a:cubicBezTo>
                  <a:pt x="109" y="154"/>
                  <a:pt x="106" y="147"/>
                  <a:pt x="110" y="143"/>
                </a:cubicBezTo>
                <a:lnTo>
                  <a:pt x="110" y="143"/>
                </a:lnTo>
                <a:cubicBezTo>
                  <a:pt x="111" y="142"/>
                  <a:pt x="112" y="141"/>
                  <a:pt x="114" y="141"/>
                </a:cubicBezTo>
                <a:lnTo>
                  <a:pt x="133" y="141"/>
                </a:lnTo>
                <a:lnTo>
                  <a:pt x="91" y="100"/>
                </a:lnTo>
                <a:lnTo>
                  <a:pt x="91" y="100"/>
                </a:lnTo>
                <a:cubicBezTo>
                  <a:pt x="89" y="98"/>
                  <a:pt x="89" y="94"/>
                  <a:pt x="91" y="91"/>
                </a:cubicBezTo>
                <a:lnTo>
                  <a:pt x="91" y="91"/>
                </a:lnTo>
                <a:cubicBezTo>
                  <a:pt x="94" y="89"/>
                  <a:pt x="97" y="89"/>
                  <a:pt x="100" y="91"/>
                </a:cubicBezTo>
                <a:lnTo>
                  <a:pt x="141" y="132"/>
                </a:lnTo>
                <a:lnTo>
                  <a:pt x="141" y="114"/>
                </a:lnTo>
                <a:lnTo>
                  <a:pt x="141" y="114"/>
                </a:lnTo>
                <a:cubicBezTo>
                  <a:pt x="141" y="106"/>
                  <a:pt x="154" y="106"/>
                  <a:pt x="154" y="114"/>
                </a:cubicBezTo>
                <a:lnTo>
                  <a:pt x="154" y="148"/>
                </a:lnTo>
                <a:close/>
                <a:moveTo>
                  <a:pt x="77" y="57"/>
                </a:moveTo>
                <a:lnTo>
                  <a:pt x="50" y="29"/>
                </a:lnTo>
                <a:lnTo>
                  <a:pt x="50" y="29"/>
                </a:lnTo>
                <a:cubicBezTo>
                  <a:pt x="68" y="27"/>
                  <a:pt x="67" y="0"/>
                  <a:pt x="48" y="0"/>
                </a:cubicBez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cubicBezTo>
                  <a:pt x="13" y="0"/>
                  <a:pt x="13" y="1"/>
                  <a:pt x="12" y="1"/>
                </a:cubicBezTo>
                <a:lnTo>
                  <a:pt x="12" y="1"/>
                </a:lnTo>
                <a:cubicBezTo>
                  <a:pt x="12" y="1"/>
                  <a:pt x="12" y="1"/>
                  <a:pt x="11" y="1"/>
                </a:cubicBezTo>
                <a:lnTo>
                  <a:pt x="11" y="1"/>
                </a:lnTo>
                <a:lnTo>
                  <a:pt x="11" y="1"/>
                </a:lnTo>
                <a:cubicBezTo>
                  <a:pt x="10" y="1"/>
                  <a:pt x="10" y="1"/>
                  <a:pt x="9" y="2"/>
                </a:cubicBezTo>
                <a:lnTo>
                  <a:pt x="9" y="2"/>
                </a:lnTo>
                <a:cubicBezTo>
                  <a:pt x="9" y="2"/>
                  <a:pt x="9" y="2"/>
                  <a:pt x="8" y="2"/>
                </a:cubicBezTo>
                <a:lnTo>
                  <a:pt x="8" y="2"/>
                </a:lnTo>
                <a:lnTo>
                  <a:pt x="8" y="2"/>
                </a:lnTo>
                <a:lnTo>
                  <a:pt x="7" y="3"/>
                </a:lnTo>
                <a:lnTo>
                  <a:pt x="7" y="3"/>
                </a:lnTo>
                <a:cubicBezTo>
                  <a:pt x="5" y="4"/>
                  <a:pt x="4" y="5"/>
                  <a:pt x="3" y="7"/>
                </a:cubicBezTo>
                <a:lnTo>
                  <a:pt x="3" y="7"/>
                </a:lnTo>
                <a:cubicBezTo>
                  <a:pt x="3" y="7"/>
                  <a:pt x="3" y="7"/>
                  <a:pt x="2" y="8"/>
                </a:cubicBezTo>
                <a:lnTo>
                  <a:pt x="2" y="8"/>
                </a:lnTo>
                <a:lnTo>
                  <a:pt x="2" y="8"/>
                </a:lnTo>
                <a:cubicBezTo>
                  <a:pt x="2" y="9"/>
                  <a:pt x="2" y="9"/>
                  <a:pt x="2" y="9"/>
                </a:cubicBezTo>
                <a:lnTo>
                  <a:pt x="2" y="9"/>
                </a:lnTo>
                <a:cubicBezTo>
                  <a:pt x="1" y="10"/>
                  <a:pt x="1" y="10"/>
                  <a:pt x="1" y="11"/>
                </a:cubicBezTo>
                <a:lnTo>
                  <a:pt x="1" y="11"/>
                </a:lnTo>
                <a:lnTo>
                  <a:pt x="1" y="11"/>
                </a:lnTo>
                <a:lnTo>
                  <a:pt x="1" y="12"/>
                </a:lnTo>
                <a:lnTo>
                  <a:pt x="1" y="12"/>
                </a:lnTo>
                <a:cubicBezTo>
                  <a:pt x="1" y="13"/>
                  <a:pt x="1" y="14"/>
                  <a:pt x="1" y="14"/>
                </a:cubicBezTo>
                <a:lnTo>
                  <a:pt x="0" y="15"/>
                </a:lnTo>
                <a:lnTo>
                  <a:pt x="0" y="49"/>
                </a:lnTo>
                <a:lnTo>
                  <a:pt x="0" y="49"/>
                </a:lnTo>
                <a:cubicBezTo>
                  <a:pt x="0" y="67"/>
                  <a:pt x="27" y="69"/>
                  <a:pt x="30" y="50"/>
                </a:cubicBezTo>
                <a:lnTo>
                  <a:pt x="57" y="77"/>
                </a:lnTo>
                <a:lnTo>
                  <a:pt x="57" y="77"/>
                </a:lnTo>
                <a:cubicBezTo>
                  <a:pt x="70" y="91"/>
                  <a:pt x="91" y="71"/>
                  <a:pt x="77" y="57"/>
                </a:cubicBezTo>
                <a:close/>
                <a:moveTo>
                  <a:pt x="71" y="71"/>
                </a:moveTo>
                <a:lnTo>
                  <a:pt x="71" y="71"/>
                </a:lnTo>
                <a:cubicBezTo>
                  <a:pt x="69" y="74"/>
                  <a:pt x="65" y="74"/>
                  <a:pt x="62" y="71"/>
                </a:cubicBezTo>
                <a:lnTo>
                  <a:pt x="21" y="30"/>
                </a:lnTo>
                <a:lnTo>
                  <a:pt x="21" y="49"/>
                </a:lnTo>
                <a:lnTo>
                  <a:pt x="21" y="49"/>
                </a:lnTo>
                <a:cubicBezTo>
                  <a:pt x="21" y="52"/>
                  <a:pt x="19" y="55"/>
                  <a:pt x="15" y="55"/>
                </a:cubicBezTo>
                <a:lnTo>
                  <a:pt x="15" y="55"/>
                </a:lnTo>
                <a:cubicBezTo>
                  <a:pt x="12" y="55"/>
                  <a:pt x="9" y="52"/>
                  <a:pt x="9" y="49"/>
                </a:cubicBez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cubicBezTo>
                  <a:pt x="9" y="14"/>
                  <a:pt x="9" y="14"/>
                  <a:pt x="9" y="14"/>
                </a:cubicBezTo>
                <a:lnTo>
                  <a:pt x="10" y="12"/>
                </a:lnTo>
                <a:lnTo>
                  <a:pt x="10" y="12"/>
                </a:lnTo>
                <a:cubicBezTo>
                  <a:pt x="10" y="11"/>
                  <a:pt x="11" y="11"/>
                  <a:pt x="12" y="10"/>
                </a:cubicBezTo>
                <a:lnTo>
                  <a:pt x="14" y="9"/>
                </a:lnTo>
                <a:lnTo>
                  <a:pt x="14" y="9"/>
                </a:lnTo>
                <a:lnTo>
                  <a:pt x="15" y="9"/>
                </a:lnTo>
                <a:lnTo>
                  <a:pt x="48" y="9"/>
                </a:lnTo>
                <a:lnTo>
                  <a:pt x="48" y="9"/>
                </a:lnTo>
                <a:cubicBezTo>
                  <a:pt x="57" y="9"/>
                  <a:pt x="57" y="21"/>
                  <a:pt x="48" y="21"/>
                </a:cubicBezTo>
                <a:lnTo>
                  <a:pt x="30" y="21"/>
                </a:lnTo>
                <a:lnTo>
                  <a:pt x="71" y="63"/>
                </a:lnTo>
                <a:lnTo>
                  <a:pt x="71" y="63"/>
                </a:lnTo>
                <a:cubicBezTo>
                  <a:pt x="74" y="65"/>
                  <a:pt x="74" y="69"/>
                  <a:pt x="71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Freeform 45"/>
          <p:cNvSpPr>
            <a:spLocks noChangeArrowheads="1"/>
          </p:cNvSpPr>
          <p:nvPr/>
        </p:nvSpPr>
        <p:spPr bwMode="auto">
          <a:xfrm>
            <a:off x="6232338" y="3952604"/>
            <a:ext cx="284287" cy="116034"/>
          </a:xfrm>
          <a:custGeom>
            <a:avLst/>
            <a:gdLst>
              <a:gd name="T0" fmla="*/ 216 w 218"/>
              <a:gd name="T1" fmla="*/ 35 h 87"/>
              <a:gd name="T2" fmla="*/ 216 w 218"/>
              <a:gd name="T3" fmla="*/ 34 h 87"/>
              <a:gd name="T4" fmla="*/ 215 w 218"/>
              <a:gd name="T5" fmla="*/ 32 h 87"/>
              <a:gd name="T6" fmla="*/ 213 w 218"/>
              <a:gd name="T7" fmla="*/ 29 h 87"/>
              <a:gd name="T8" fmla="*/ 169 w 218"/>
              <a:gd name="T9" fmla="*/ 5 h 87"/>
              <a:gd name="T10" fmla="*/ 129 w 218"/>
              <a:gd name="T11" fmla="*/ 25 h 87"/>
              <a:gd name="T12" fmla="*/ 167 w 218"/>
              <a:gd name="T13" fmla="*/ 54 h 87"/>
              <a:gd name="T14" fmla="*/ 213 w 218"/>
              <a:gd name="T15" fmla="*/ 50 h 87"/>
              <a:gd name="T16" fmla="*/ 215 w 218"/>
              <a:gd name="T17" fmla="*/ 47 h 87"/>
              <a:gd name="T18" fmla="*/ 216 w 218"/>
              <a:gd name="T19" fmla="*/ 46 h 87"/>
              <a:gd name="T20" fmla="*/ 216 w 218"/>
              <a:gd name="T21" fmla="*/ 44 h 87"/>
              <a:gd name="T22" fmla="*/ 217 w 218"/>
              <a:gd name="T23" fmla="*/ 42 h 87"/>
              <a:gd name="T24" fmla="*/ 217 w 218"/>
              <a:gd name="T25" fmla="*/ 39 h 87"/>
              <a:gd name="T26" fmla="*/ 209 w 218"/>
              <a:gd name="T27" fmla="*/ 39 h 87"/>
              <a:gd name="T28" fmla="*/ 208 w 218"/>
              <a:gd name="T29" fmla="*/ 43 h 87"/>
              <a:gd name="T30" fmla="*/ 183 w 218"/>
              <a:gd name="T31" fmla="*/ 67 h 87"/>
              <a:gd name="T32" fmla="*/ 174 w 218"/>
              <a:gd name="T33" fmla="*/ 67 h 87"/>
              <a:gd name="T34" fmla="*/ 129 w 218"/>
              <a:gd name="T35" fmla="*/ 46 h 87"/>
              <a:gd name="T36" fmla="*/ 187 w 218"/>
              <a:gd name="T37" fmla="*/ 33 h 87"/>
              <a:gd name="T38" fmla="*/ 174 w 218"/>
              <a:gd name="T39" fmla="*/ 11 h 87"/>
              <a:gd name="T40" fmla="*/ 207 w 218"/>
              <a:gd name="T41" fmla="*/ 35 h 87"/>
              <a:gd name="T42" fmla="*/ 208 w 218"/>
              <a:gd name="T43" fmla="*/ 38 h 87"/>
              <a:gd name="T44" fmla="*/ 89 w 218"/>
              <a:gd name="T45" fmla="*/ 25 h 87"/>
              <a:gd name="T46" fmla="*/ 49 w 218"/>
              <a:gd name="T47" fmla="*/ 5 h 87"/>
              <a:gd name="T48" fmla="*/ 5 w 218"/>
              <a:gd name="T49" fmla="*/ 29 h 87"/>
              <a:gd name="T50" fmla="*/ 3 w 218"/>
              <a:gd name="T51" fmla="*/ 31 h 87"/>
              <a:gd name="T52" fmla="*/ 2 w 218"/>
              <a:gd name="T53" fmla="*/ 34 h 87"/>
              <a:gd name="T54" fmla="*/ 1 w 218"/>
              <a:gd name="T55" fmla="*/ 35 h 87"/>
              <a:gd name="T56" fmla="*/ 0 w 218"/>
              <a:gd name="T57" fmla="*/ 39 h 87"/>
              <a:gd name="T58" fmla="*/ 1 w 218"/>
              <a:gd name="T59" fmla="*/ 42 h 87"/>
              <a:gd name="T60" fmla="*/ 1 w 218"/>
              <a:gd name="T61" fmla="*/ 44 h 87"/>
              <a:gd name="T62" fmla="*/ 2 w 218"/>
              <a:gd name="T63" fmla="*/ 46 h 87"/>
              <a:gd name="T64" fmla="*/ 3 w 218"/>
              <a:gd name="T65" fmla="*/ 47 h 87"/>
              <a:gd name="T66" fmla="*/ 28 w 218"/>
              <a:gd name="T67" fmla="*/ 73 h 87"/>
              <a:gd name="T68" fmla="*/ 89 w 218"/>
              <a:gd name="T69" fmla="*/ 54 h 87"/>
              <a:gd name="T70" fmla="*/ 30 w 218"/>
              <a:gd name="T71" fmla="*/ 46 h 87"/>
              <a:gd name="T72" fmla="*/ 43 w 218"/>
              <a:gd name="T73" fmla="*/ 67 h 87"/>
              <a:gd name="T74" fmla="*/ 11 w 218"/>
              <a:gd name="T75" fmla="*/ 44 h 87"/>
              <a:gd name="T76" fmla="*/ 9 w 218"/>
              <a:gd name="T77" fmla="*/ 41 h 87"/>
              <a:gd name="T78" fmla="*/ 9 w 218"/>
              <a:gd name="T79" fmla="*/ 39 h 87"/>
              <a:gd name="T80" fmla="*/ 9 w 218"/>
              <a:gd name="T81" fmla="*/ 38 h 87"/>
              <a:gd name="T82" fmla="*/ 10 w 218"/>
              <a:gd name="T83" fmla="*/ 36 h 87"/>
              <a:gd name="T84" fmla="*/ 11 w 218"/>
              <a:gd name="T85" fmla="*/ 35 h 87"/>
              <a:gd name="T86" fmla="*/ 43 w 218"/>
              <a:gd name="T87" fmla="*/ 11 h 87"/>
              <a:gd name="T88" fmla="*/ 30 w 218"/>
              <a:gd name="T89" fmla="*/ 33 h 87"/>
              <a:gd name="T90" fmla="*/ 89 w 218"/>
              <a:gd name="T91" fmla="*/ 4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87">
                <a:moveTo>
                  <a:pt x="217" y="37"/>
                </a:moveTo>
                <a:lnTo>
                  <a:pt x="217" y="37"/>
                </a:lnTo>
                <a:cubicBezTo>
                  <a:pt x="217" y="36"/>
                  <a:pt x="216" y="36"/>
                  <a:pt x="216" y="35"/>
                </a:cubicBezTo>
                <a:lnTo>
                  <a:pt x="216" y="35"/>
                </a:lnTo>
                <a:lnTo>
                  <a:pt x="216" y="34"/>
                </a:lnTo>
                <a:lnTo>
                  <a:pt x="216" y="34"/>
                </a:lnTo>
                <a:cubicBezTo>
                  <a:pt x="216" y="33"/>
                  <a:pt x="216" y="33"/>
                  <a:pt x="216" y="33"/>
                </a:cubicBezTo>
                <a:lnTo>
                  <a:pt x="215" y="32"/>
                </a:lnTo>
                <a:lnTo>
                  <a:pt x="215" y="32"/>
                </a:lnTo>
                <a:cubicBezTo>
                  <a:pt x="215" y="32"/>
                  <a:pt x="215" y="32"/>
                  <a:pt x="215" y="31"/>
                </a:cubicBezTo>
                <a:lnTo>
                  <a:pt x="215" y="31"/>
                </a:lnTo>
                <a:cubicBezTo>
                  <a:pt x="214" y="30"/>
                  <a:pt x="213" y="30"/>
                  <a:pt x="213" y="29"/>
                </a:cubicBezTo>
                <a:lnTo>
                  <a:pt x="189" y="5"/>
                </a:lnTo>
                <a:lnTo>
                  <a:pt x="189" y="5"/>
                </a:lnTo>
                <a:cubicBezTo>
                  <a:pt x="183" y="0"/>
                  <a:pt x="174" y="0"/>
                  <a:pt x="169" y="5"/>
                </a:cubicBezTo>
                <a:lnTo>
                  <a:pt x="169" y="5"/>
                </a:lnTo>
                <a:cubicBezTo>
                  <a:pt x="163" y="11"/>
                  <a:pt x="163" y="19"/>
                  <a:pt x="167" y="25"/>
                </a:cubicBezTo>
                <a:lnTo>
                  <a:pt x="129" y="25"/>
                </a:lnTo>
                <a:lnTo>
                  <a:pt x="129" y="25"/>
                </a:lnTo>
                <a:cubicBezTo>
                  <a:pt x="110" y="25"/>
                  <a:pt x="110" y="54"/>
                  <a:pt x="129" y="54"/>
                </a:cubicBezTo>
                <a:lnTo>
                  <a:pt x="167" y="54"/>
                </a:lnTo>
                <a:lnTo>
                  <a:pt x="167" y="54"/>
                </a:lnTo>
                <a:cubicBezTo>
                  <a:pt x="156" y="68"/>
                  <a:pt x="176" y="86"/>
                  <a:pt x="189" y="73"/>
                </a:cubicBezTo>
                <a:lnTo>
                  <a:pt x="213" y="50"/>
                </a:lnTo>
                <a:lnTo>
                  <a:pt x="213" y="50"/>
                </a:lnTo>
                <a:cubicBezTo>
                  <a:pt x="213" y="49"/>
                  <a:pt x="214" y="48"/>
                  <a:pt x="215" y="47"/>
                </a:cubicBezTo>
                <a:lnTo>
                  <a:pt x="215" y="47"/>
                </a:lnTo>
                <a:lnTo>
                  <a:pt x="215" y="47"/>
                </a:lnTo>
                <a:lnTo>
                  <a:pt x="216" y="46"/>
                </a:lnTo>
                <a:lnTo>
                  <a:pt x="216" y="46"/>
                </a:lnTo>
                <a:lnTo>
                  <a:pt x="216" y="45"/>
                </a:lnTo>
                <a:lnTo>
                  <a:pt x="216" y="45"/>
                </a:lnTo>
                <a:lnTo>
                  <a:pt x="216" y="44"/>
                </a:lnTo>
                <a:lnTo>
                  <a:pt x="216" y="43"/>
                </a:lnTo>
                <a:lnTo>
                  <a:pt x="216" y="43"/>
                </a:lnTo>
                <a:cubicBezTo>
                  <a:pt x="216" y="43"/>
                  <a:pt x="217" y="43"/>
                  <a:pt x="217" y="42"/>
                </a:cubicBezTo>
                <a:lnTo>
                  <a:pt x="217" y="42"/>
                </a:lnTo>
                <a:cubicBezTo>
                  <a:pt x="217" y="41"/>
                  <a:pt x="217" y="41"/>
                  <a:pt x="217" y="40"/>
                </a:cubicBezTo>
                <a:lnTo>
                  <a:pt x="217" y="39"/>
                </a:lnTo>
                <a:lnTo>
                  <a:pt x="217" y="39"/>
                </a:lnTo>
                <a:cubicBezTo>
                  <a:pt x="217" y="38"/>
                  <a:pt x="217" y="37"/>
                  <a:pt x="217" y="37"/>
                </a:cubicBezTo>
                <a:close/>
                <a:moveTo>
                  <a:pt x="209" y="39"/>
                </a:moveTo>
                <a:lnTo>
                  <a:pt x="209" y="39"/>
                </a:lnTo>
                <a:cubicBezTo>
                  <a:pt x="209" y="40"/>
                  <a:pt x="209" y="40"/>
                  <a:pt x="208" y="41"/>
                </a:cubicBezTo>
                <a:lnTo>
                  <a:pt x="208" y="43"/>
                </a:lnTo>
                <a:lnTo>
                  <a:pt x="208" y="43"/>
                </a:lnTo>
                <a:cubicBezTo>
                  <a:pt x="207" y="43"/>
                  <a:pt x="207" y="43"/>
                  <a:pt x="207" y="44"/>
                </a:cubicBezTo>
                <a:lnTo>
                  <a:pt x="183" y="67"/>
                </a:lnTo>
                <a:lnTo>
                  <a:pt x="183" y="67"/>
                </a:lnTo>
                <a:cubicBezTo>
                  <a:pt x="181" y="70"/>
                  <a:pt x="177" y="70"/>
                  <a:pt x="174" y="67"/>
                </a:cubicBezTo>
                <a:lnTo>
                  <a:pt x="174" y="67"/>
                </a:lnTo>
                <a:cubicBezTo>
                  <a:pt x="172" y="65"/>
                  <a:pt x="172" y="61"/>
                  <a:pt x="174" y="58"/>
                </a:cubicBezTo>
                <a:lnTo>
                  <a:pt x="187" y="46"/>
                </a:lnTo>
                <a:lnTo>
                  <a:pt x="129" y="46"/>
                </a:lnTo>
                <a:lnTo>
                  <a:pt x="129" y="46"/>
                </a:lnTo>
                <a:cubicBezTo>
                  <a:pt x="121" y="46"/>
                  <a:pt x="121" y="33"/>
                  <a:pt x="129" y="33"/>
                </a:cubicBezTo>
                <a:lnTo>
                  <a:pt x="187" y="33"/>
                </a:lnTo>
                <a:lnTo>
                  <a:pt x="174" y="20"/>
                </a:lnTo>
                <a:lnTo>
                  <a:pt x="174" y="20"/>
                </a:lnTo>
                <a:cubicBezTo>
                  <a:pt x="172" y="18"/>
                  <a:pt x="172" y="14"/>
                  <a:pt x="174" y="11"/>
                </a:cubicBezTo>
                <a:lnTo>
                  <a:pt x="174" y="11"/>
                </a:lnTo>
                <a:cubicBezTo>
                  <a:pt x="177" y="9"/>
                  <a:pt x="181" y="9"/>
                  <a:pt x="183" y="11"/>
                </a:cubicBezTo>
                <a:lnTo>
                  <a:pt x="207" y="35"/>
                </a:lnTo>
                <a:lnTo>
                  <a:pt x="207" y="35"/>
                </a:lnTo>
                <a:cubicBezTo>
                  <a:pt x="207" y="35"/>
                  <a:pt x="207" y="36"/>
                  <a:pt x="208" y="36"/>
                </a:cubicBezTo>
                <a:lnTo>
                  <a:pt x="208" y="38"/>
                </a:lnTo>
                <a:lnTo>
                  <a:pt x="208" y="38"/>
                </a:lnTo>
                <a:cubicBezTo>
                  <a:pt x="209" y="38"/>
                  <a:pt x="209" y="39"/>
                  <a:pt x="209" y="39"/>
                </a:cubicBezTo>
                <a:close/>
                <a:moveTo>
                  <a:pt x="89" y="25"/>
                </a:moveTo>
                <a:lnTo>
                  <a:pt x="50" y="25"/>
                </a:lnTo>
                <a:lnTo>
                  <a:pt x="50" y="25"/>
                </a:lnTo>
                <a:cubicBezTo>
                  <a:pt x="55" y="19"/>
                  <a:pt x="54" y="11"/>
                  <a:pt x="49" y="5"/>
                </a:cubicBezTo>
                <a:lnTo>
                  <a:pt x="49" y="5"/>
                </a:lnTo>
                <a:cubicBezTo>
                  <a:pt x="43" y="0"/>
                  <a:pt x="34" y="0"/>
                  <a:pt x="28" y="5"/>
                </a:cubicBezTo>
                <a:lnTo>
                  <a:pt x="5" y="29"/>
                </a:lnTo>
                <a:lnTo>
                  <a:pt x="5" y="29"/>
                </a:lnTo>
                <a:cubicBezTo>
                  <a:pt x="4" y="30"/>
                  <a:pt x="3" y="30"/>
                  <a:pt x="3" y="31"/>
                </a:cubicBezTo>
                <a:lnTo>
                  <a:pt x="3" y="31"/>
                </a:lnTo>
                <a:cubicBezTo>
                  <a:pt x="3" y="32"/>
                  <a:pt x="2" y="32"/>
                  <a:pt x="2" y="32"/>
                </a:cubicBezTo>
                <a:lnTo>
                  <a:pt x="2" y="32"/>
                </a:lnTo>
                <a:cubicBezTo>
                  <a:pt x="2" y="33"/>
                  <a:pt x="2" y="33"/>
                  <a:pt x="2" y="34"/>
                </a:cubicBezTo>
                <a:lnTo>
                  <a:pt x="2" y="34"/>
                </a:lnTo>
                <a:cubicBezTo>
                  <a:pt x="1" y="34"/>
                  <a:pt x="1" y="35"/>
                  <a:pt x="1" y="35"/>
                </a:cubicBezTo>
                <a:lnTo>
                  <a:pt x="1" y="35"/>
                </a:lnTo>
                <a:cubicBezTo>
                  <a:pt x="1" y="36"/>
                  <a:pt x="1" y="36"/>
                  <a:pt x="1" y="37"/>
                </a:cubicBezTo>
                <a:lnTo>
                  <a:pt x="1" y="37"/>
                </a:lnTo>
                <a:cubicBezTo>
                  <a:pt x="1" y="37"/>
                  <a:pt x="0" y="38"/>
                  <a:pt x="0" y="39"/>
                </a:cubicBezTo>
                <a:lnTo>
                  <a:pt x="0" y="39"/>
                </a:lnTo>
                <a:lnTo>
                  <a:pt x="0" y="39"/>
                </a:lnTo>
                <a:cubicBezTo>
                  <a:pt x="0" y="40"/>
                  <a:pt x="1" y="41"/>
                  <a:pt x="1" y="42"/>
                </a:cubicBezTo>
                <a:lnTo>
                  <a:pt x="1" y="42"/>
                </a:lnTo>
                <a:cubicBezTo>
                  <a:pt x="1" y="43"/>
                  <a:pt x="1" y="43"/>
                  <a:pt x="1" y="44"/>
                </a:cubicBezTo>
                <a:lnTo>
                  <a:pt x="1" y="44"/>
                </a:lnTo>
                <a:cubicBezTo>
                  <a:pt x="1" y="44"/>
                  <a:pt x="1" y="45"/>
                  <a:pt x="2" y="45"/>
                </a:cubicBezTo>
                <a:lnTo>
                  <a:pt x="2" y="45"/>
                </a:lnTo>
                <a:lnTo>
                  <a:pt x="2" y="46"/>
                </a:lnTo>
                <a:lnTo>
                  <a:pt x="2" y="46"/>
                </a:lnTo>
                <a:cubicBezTo>
                  <a:pt x="2" y="47"/>
                  <a:pt x="3" y="47"/>
                  <a:pt x="3" y="47"/>
                </a:cubicBezTo>
                <a:lnTo>
                  <a:pt x="3" y="47"/>
                </a:lnTo>
                <a:cubicBezTo>
                  <a:pt x="3" y="48"/>
                  <a:pt x="4" y="49"/>
                  <a:pt x="5" y="50"/>
                </a:cubicBezTo>
                <a:lnTo>
                  <a:pt x="28" y="73"/>
                </a:lnTo>
                <a:lnTo>
                  <a:pt x="28" y="73"/>
                </a:lnTo>
                <a:cubicBezTo>
                  <a:pt x="41" y="86"/>
                  <a:pt x="61" y="68"/>
                  <a:pt x="50" y="54"/>
                </a:cubicBezTo>
                <a:lnTo>
                  <a:pt x="89" y="54"/>
                </a:lnTo>
                <a:lnTo>
                  <a:pt x="89" y="54"/>
                </a:lnTo>
                <a:cubicBezTo>
                  <a:pt x="108" y="54"/>
                  <a:pt x="108" y="25"/>
                  <a:pt x="89" y="25"/>
                </a:cubicBezTo>
                <a:close/>
                <a:moveTo>
                  <a:pt x="89" y="46"/>
                </a:moveTo>
                <a:lnTo>
                  <a:pt x="30" y="46"/>
                </a:lnTo>
                <a:lnTo>
                  <a:pt x="43" y="58"/>
                </a:lnTo>
                <a:lnTo>
                  <a:pt x="43" y="58"/>
                </a:lnTo>
                <a:cubicBezTo>
                  <a:pt x="46" y="61"/>
                  <a:pt x="46" y="65"/>
                  <a:pt x="43" y="67"/>
                </a:cubicBezTo>
                <a:lnTo>
                  <a:pt x="43" y="67"/>
                </a:lnTo>
                <a:cubicBezTo>
                  <a:pt x="40" y="70"/>
                  <a:pt x="37" y="70"/>
                  <a:pt x="34" y="67"/>
                </a:cubicBezTo>
                <a:lnTo>
                  <a:pt x="11" y="44"/>
                </a:lnTo>
                <a:lnTo>
                  <a:pt x="11" y="44"/>
                </a:lnTo>
                <a:cubicBezTo>
                  <a:pt x="10" y="43"/>
                  <a:pt x="10" y="43"/>
                  <a:pt x="10" y="43"/>
                </a:cubicBezTo>
                <a:lnTo>
                  <a:pt x="9" y="41"/>
                </a:lnTo>
                <a:lnTo>
                  <a:pt x="9" y="41"/>
                </a:lnTo>
                <a:cubicBezTo>
                  <a:pt x="9" y="40"/>
                  <a:pt x="9" y="40"/>
                  <a:pt x="9" y="40"/>
                </a:cubicBezTo>
                <a:lnTo>
                  <a:pt x="9" y="39"/>
                </a:lnTo>
                <a:lnTo>
                  <a:pt x="9" y="39"/>
                </a:lnTo>
                <a:cubicBezTo>
                  <a:pt x="9" y="39"/>
                  <a:pt x="9" y="39"/>
                  <a:pt x="9" y="38"/>
                </a:cubicBezTo>
                <a:lnTo>
                  <a:pt x="9" y="38"/>
                </a:lnTo>
                <a:lnTo>
                  <a:pt x="9" y="37"/>
                </a:lnTo>
                <a:lnTo>
                  <a:pt x="9" y="37"/>
                </a:lnTo>
                <a:cubicBezTo>
                  <a:pt x="9" y="37"/>
                  <a:pt x="9" y="37"/>
                  <a:pt x="10" y="36"/>
                </a:cubicBezTo>
                <a:lnTo>
                  <a:pt x="10" y="36"/>
                </a:lnTo>
                <a:lnTo>
                  <a:pt x="10" y="36"/>
                </a:lnTo>
                <a:cubicBezTo>
                  <a:pt x="10" y="36"/>
                  <a:pt x="10" y="35"/>
                  <a:pt x="11" y="35"/>
                </a:cubicBezTo>
                <a:lnTo>
                  <a:pt x="34" y="11"/>
                </a:lnTo>
                <a:lnTo>
                  <a:pt x="34" y="11"/>
                </a:lnTo>
                <a:cubicBezTo>
                  <a:pt x="37" y="9"/>
                  <a:pt x="40" y="9"/>
                  <a:pt x="43" y="11"/>
                </a:cubicBezTo>
                <a:lnTo>
                  <a:pt x="43" y="11"/>
                </a:lnTo>
                <a:cubicBezTo>
                  <a:pt x="46" y="14"/>
                  <a:pt x="46" y="18"/>
                  <a:pt x="43" y="20"/>
                </a:cubicBezTo>
                <a:lnTo>
                  <a:pt x="30" y="33"/>
                </a:lnTo>
                <a:lnTo>
                  <a:pt x="89" y="33"/>
                </a:lnTo>
                <a:lnTo>
                  <a:pt x="89" y="33"/>
                </a:lnTo>
                <a:cubicBezTo>
                  <a:pt x="97" y="33"/>
                  <a:pt x="97" y="46"/>
                  <a:pt x="89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Freeform 46"/>
          <p:cNvSpPr>
            <a:spLocks noChangeArrowheads="1"/>
          </p:cNvSpPr>
          <p:nvPr/>
        </p:nvSpPr>
        <p:spPr bwMode="auto">
          <a:xfrm>
            <a:off x="8640057" y="3894587"/>
            <a:ext cx="226266" cy="226265"/>
          </a:xfrm>
          <a:custGeom>
            <a:avLst/>
            <a:gdLst>
              <a:gd name="T0" fmla="*/ 90 w 172"/>
              <a:gd name="T1" fmla="*/ 91 h 174"/>
              <a:gd name="T2" fmla="*/ 89 w 172"/>
              <a:gd name="T3" fmla="*/ 90 h 174"/>
              <a:gd name="T4" fmla="*/ 87 w 172"/>
              <a:gd name="T5" fmla="*/ 87 h 174"/>
              <a:gd name="T6" fmla="*/ 86 w 172"/>
              <a:gd name="T7" fmla="*/ 86 h 174"/>
              <a:gd name="T8" fmla="*/ 84 w 172"/>
              <a:gd name="T9" fmla="*/ 85 h 174"/>
              <a:gd name="T10" fmla="*/ 83 w 172"/>
              <a:gd name="T11" fmla="*/ 84 h 174"/>
              <a:gd name="T12" fmla="*/ 80 w 172"/>
              <a:gd name="T13" fmla="*/ 83 h 174"/>
              <a:gd name="T14" fmla="*/ 79 w 172"/>
              <a:gd name="T15" fmla="*/ 82 h 174"/>
              <a:gd name="T16" fmla="*/ 43 w 172"/>
              <a:gd name="T17" fmla="*/ 82 h 174"/>
              <a:gd name="T18" fmla="*/ 14 w 172"/>
              <a:gd name="T19" fmla="*/ 138 h 174"/>
              <a:gd name="T20" fmla="*/ 62 w 172"/>
              <a:gd name="T21" fmla="*/ 132 h 174"/>
              <a:gd name="T22" fmla="*/ 76 w 172"/>
              <a:gd name="T23" fmla="*/ 145 h 174"/>
              <a:gd name="T24" fmla="*/ 91 w 172"/>
              <a:gd name="T25" fmla="*/ 97 h 174"/>
              <a:gd name="T26" fmla="*/ 90 w 172"/>
              <a:gd name="T27" fmla="*/ 92 h 174"/>
              <a:gd name="T28" fmla="*/ 76 w 172"/>
              <a:gd name="T29" fmla="*/ 136 h 174"/>
              <a:gd name="T30" fmla="*/ 70 w 172"/>
              <a:gd name="T31" fmla="*/ 112 h 174"/>
              <a:gd name="T32" fmla="*/ 20 w 172"/>
              <a:gd name="T33" fmla="*/ 153 h 174"/>
              <a:gd name="T34" fmla="*/ 61 w 172"/>
              <a:gd name="T35" fmla="*/ 103 h 174"/>
              <a:gd name="T36" fmla="*/ 36 w 172"/>
              <a:gd name="T37" fmla="*/ 97 h 174"/>
              <a:gd name="T38" fmla="*/ 76 w 172"/>
              <a:gd name="T39" fmla="*/ 90 h 174"/>
              <a:gd name="T40" fmla="*/ 80 w 172"/>
              <a:gd name="T41" fmla="*/ 92 h 174"/>
              <a:gd name="T42" fmla="*/ 81 w 172"/>
              <a:gd name="T43" fmla="*/ 92 h 174"/>
              <a:gd name="T44" fmla="*/ 82 w 172"/>
              <a:gd name="T45" fmla="*/ 95 h 174"/>
              <a:gd name="T46" fmla="*/ 82 w 172"/>
              <a:gd name="T47" fmla="*/ 130 h 174"/>
              <a:gd name="T48" fmla="*/ 167 w 172"/>
              <a:gd name="T49" fmla="*/ 6 h 174"/>
              <a:gd name="T50" fmla="*/ 119 w 172"/>
              <a:gd name="T51" fmla="*/ 33 h 174"/>
              <a:gd name="T52" fmla="*/ 90 w 172"/>
              <a:gd name="T53" fmla="*/ 68 h 174"/>
              <a:gd name="T54" fmla="*/ 91 w 172"/>
              <a:gd name="T55" fmla="*/ 71 h 174"/>
              <a:gd name="T56" fmla="*/ 91 w 172"/>
              <a:gd name="T57" fmla="*/ 72 h 174"/>
              <a:gd name="T58" fmla="*/ 92 w 172"/>
              <a:gd name="T59" fmla="*/ 75 h 174"/>
              <a:gd name="T60" fmla="*/ 93 w 172"/>
              <a:gd name="T61" fmla="*/ 76 h 174"/>
              <a:gd name="T62" fmla="*/ 97 w 172"/>
              <a:gd name="T63" fmla="*/ 80 h 174"/>
              <a:gd name="T64" fmla="*/ 98 w 172"/>
              <a:gd name="T65" fmla="*/ 81 h 174"/>
              <a:gd name="T66" fmla="*/ 101 w 172"/>
              <a:gd name="T67" fmla="*/ 82 h 174"/>
              <a:gd name="T68" fmla="*/ 102 w 172"/>
              <a:gd name="T69" fmla="*/ 82 h 174"/>
              <a:gd name="T70" fmla="*/ 105 w 172"/>
              <a:gd name="T71" fmla="*/ 83 h 174"/>
              <a:gd name="T72" fmla="*/ 138 w 172"/>
              <a:gd name="T73" fmla="*/ 83 h 174"/>
              <a:gd name="T74" fmla="*/ 167 w 172"/>
              <a:gd name="T75" fmla="*/ 27 h 174"/>
              <a:gd name="T76" fmla="*/ 120 w 172"/>
              <a:gd name="T77" fmla="*/ 62 h 174"/>
              <a:gd name="T78" fmla="*/ 138 w 172"/>
              <a:gd name="T79" fmla="*/ 74 h 174"/>
              <a:gd name="T80" fmla="*/ 105 w 172"/>
              <a:gd name="T81" fmla="*/ 74 h 174"/>
              <a:gd name="T82" fmla="*/ 101 w 172"/>
              <a:gd name="T83" fmla="*/ 73 h 174"/>
              <a:gd name="T84" fmla="*/ 99 w 172"/>
              <a:gd name="T85" fmla="*/ 69 h 174"/>
              <a:gd name="T86" fmla="*/ 99 w 172"/>
              <a:gd name="T87" fmla="*/ 68 h 174"/>
              <a:gd name="T88" fmla="*/ 111 w 172"/>
              <a:gd name="T89" fmla="*/ 35 h 174"/>
              <a:gd name="T90" fmla="*/ 152 w 172"/>
              <a:gd name="T91" fmla="*/ 12 h 174"/>
              <a:gd name="T92" fmla="*/ 161 w 172"/>
              <a:gd name="T93" fmla="*/ 2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174">
                <a:moveTo>
                  <a:pt x="90" y="92"/>
                </a:moveTo>
                <a:lnTo>
                  <a:pt x="90" y="92"/>
                </a:lnTo>
                <a:cubicBezTo>
                  <a:pt x="90" y="92"/>
                  <a:pt x="90" y="92"/>
                  <a:pt x="90" y="91"/>
                </a:cubicBezTo>
                <a:lnTo>
                  <a:pt x="90" y="91"/>
                </a:lnTo>
                <a:cubicBezTo>
                  <a:pt x="89" y="91"/>
                  <a:pt x="89" y="90"/>
                  <a:pt x="89" y="90"/>
                </a:cubicBezTo>
                <a:lnTo>
                  <a:pt x="89" y="90"/>
                </a:lnTo>
                <a:cubicBezTo>
                  <a:pt x="89" y="89"/>
                  <a:pt x="88" y="89"/>
                  <a:pt x="88" y="89"/>
                </a:cubicBezTo>
                <a:lnTo>
                  <a:pt x="88" y="89"/>
                </a:lnTo>
                <a:cubicBezTo>
                  <a:pt x="88" y="88"/>
                  <a:pt x="87" y="87"/>
                  <a:pt x="87" y="87"/>
                </a:cubicBezTo>
                <a:lnTo>
                  <a:pt x="87" y="86"/>
                </a:lnTo>
                <a:lnTo>
                  <a:pt x="86" y="86"/>
                </a:lnTo>
                <a:lnTo>
                  <a:pt x="86" y="86"/>
                </a:lnTo>
                <a:lnTo>
                  <a:pt x="86" y="86"/>
                </a:lnTo>
                <a:cubicBezTo>
                  <a:pt x="86" y="86"/>
                  <a:pt x="85" y="85"/>
                  <a:pt x="84" y="85"/>
                </a:cubicBezTo>
                <a:lnTo>
                  <a:pt x="84" y="85"/>
                </a:lnTo>
                <a:cubicBezTo>
                  <a:pt x="84" y="84"/>
                  <a:pt x="84" y="84"/>
                  <a:pt x="83" y="84"/>
                </a:cubicBezTo>
                <a:lnTo>
                  <a:pt x="83" y="84"/>
                </a:lnTo>
                <a:lnTo>
                  <a:pt x="83" y="84"/>
                </a:lnTo>
                <a:cubicBezTo>
                  <a:pt x="82" y="84"/>
                  <a:pt x="82" y="83"/>
                  <a:pt x="82" y="83"/>
                </a:cubicBezTo>
                <a:lnTo>
                  <a:pt x="82" y="83"/>
                </a:lnTo>
                <a:cubicBezTo>
                  <a:pt x="81" y="83"/>
                  <a:pt x="81" y="83"/>
                  <a:pt x="80" y="83"/>
                </a:cubicBezTo>
                <a:lnTo>
                  <a:pt x="80" y="83"/>
                </a:lnTo>
                <a:lnTo>
                  <a:pt x="79" y="82"/>
                </a:lnTo>
                <a:lnTo>
                  <a:pt x="79" y="82"/>
                </a:lnTo>
                <a:cubicBezTo>
                  <a:pt x="78" y="82"/>
                  <a:pt x="77" y="82"/>
                  <a:pt x="76" y="82"/>
                </a:cubicBezTo>
                <a:lnTo>
                  <a:pt x="76" y="82"/>
                </a:lnTo>
                <a:lnTo>
                  <a:pt x="43" y="82"/>
                </a:lnTo>
                <a:lnTo>
                  <a:pt x="43" y="82"/>
                </a:lnTo>
                <a:cubicBezTo>
                  <a:pt x="24" y="82"/>
                  <a:pt x="23" y="109"/>
                  <a:pt x="41" y="111"/>
                </a:cubicBezTo>
                <a:lnTo>
                  <a:pt x="14" y="138"/>
                </a:lnTo>
                <a:lnTo>
                  <a:pt x="14" y="138"/>
                </a:lnTo>
                <a:cubicBezTo>
                  <a:pt x="0" y="152"/>
                  <a:pt x="21" y="173"/>
                  <a:pt x="34" y="159"/>
                </a:cubicBezTo>
                <a:lnTo>
                  <a:pt x="62" y="132"/>
                </a:lnTo>
                <a:lnTo>
                  <a:pt x="62" y="132"/>
                </a:lnTo>
                <a:cubicBezTo>
                  <a:pt x="63" y="139"/>
                  <a:pt x="69" y="145"/>
                  <a:pt x="76" y="145"/>
                </a:cubicBezTo>
                <a:lnTo>
                  <a:pt x="76" y="145"/>
                </a:lnTo>
                <a:cubicBezTo>
                  <a:pt x="84" y="145"/>
                  <a:pt x="91" y="138"/>
                  <a:pt x="91" y="130"/>
                </a:cubicBezTo>
                <a:lnTo>
                  <a:pt x="91" y="97"/>
                </a:lnTo>
                <a:lnTo>
                  <a:pt x="91" y="97"/>
                </a:lnTo>
                <a:cubicBezTo>
                  <a:pt x="91" y="96"/>
                  <a:pt x="91" y="95"/>
                  <a:pt x="90" y="94"/>
                </a:cubicBezTo>
                <a:lnTo>
                  <a:pt x="90" y="94"/>
                </a:lnTo>
                <a:cubicBezTo>
                  <a:pt x="90" y="93"/>
                  <a:pt x="90" y="93"/>
                  <a:pt x="90" y="92"/>
                </a:cubicBezTo>
                <a:close/>
                <a:moveTo>
                  <a:pt x="82" y="130"/>
                </a:moveTo>
                <a:lnTo>
                  <a:pt x="82" y="130"/>
                </a:lnTo>
                <a:cubicBezTo>
                  <a:pt x="82" y="133"/>
                  <a:pt x="80" y="136"/>
                  <a:pt x="76" y="136"/>
                </a:cubicBezTo>
                <a:lnTo>
                  <a:pt x="76" y="136"/>
                </a:lnTo>
                <a:cubicBezTo>
                  <a:pt x="72" y="136"/>
                  <a:pt x="70" y="133"/>
                  <a:pt x="70" y="130"/>
                </a:cubicBezTo>
                <a:lnTo>
                  <a:pt x="70" y="112"/>
                </a:lnTo>
                <a:lnTo>
                  <a:pt x="28" y="153"/>
                </a:lnTo>
                <a:lnTo>
                  <a:pt x="28" y="153"/>
                </a:lnTo>
                <a:cubicBezTo>
                  <a:pt x="26" y="156"/>
                  <a:pt x="22" y="156"/>
                  <a:pt x="20" y="153"/>
                </a:cubicBezTo>
                <a:lnTo>
                  <a:pt x="20" y="153"/>
                </a:lnTo>
                <a:cubicBezTo>
                  <a:pt x="17" y="150"/>
                  <a:pt x="17" y="147"/>
                  <a:pt x="20" y="144"/>
                </a:cubicBezTo>
                <a:lnTo>
                  <a:pt x="61" y="103"/>
                </a:lnTo>
                <a:lnTo>
                  <a:pt x="43" y="103"/>
                </a:lnTo>
                <a:lnTo>
                  <a:pt x="43" y="103"/>
                </a:lnTo>
                <a:cubicBezTo>
                  <a:pt x="39" y="103"/>
                  <a:pt x="36" y="100"/>
                  <a:pt x="36" y="97"/>
                </a:cubicBezTo>
                <a:lnTo>
                  <a:pt x="36" y="97"/>
                </a:lnTo>
                <a:cubicBezTo>
                  <a:pt x="36" y="93"/>
                  <a:pt x="39" y="90"/>
                  <a:pt x="43" y="90"/>
                </a:cubicBezTo>
                <a:lnTo>
                  <a:pt x="76" y="90"/>
                </a:lnTo>
                <a:lnTo>
                  <a:pt x="76" y="90"/>
                </a:lnTo>
                <a:cubicBezTo>
                  <a:pt x="77" y="90"/>
                  <a:pt x="77" y="91"/>
                  <a:pt x="77" y="91"/>
                </a:cubicBezTo>
                <a:lnTo>
                  <a:pt x="80" y="92"/>
                </a:lnTo>
                <a:lnTo>
                  <a:pt x="80" y="92"/>
                </a:lnTo>
                <a:lnTo>
                  <a:pt x="80" y="92"/>
                </a:lnTo>
                <a:lnTo>
                  <a:pt x="81" y="92"/>
                </a:lnTo>
                <a:lnTo>
                  <a:pt x="81" y="92"/>
                </a:lnTo>
                <a:cubicBezTo>
                  <a:pt x="81" y="93"/>
                  <a:pt x="81" y="93"/>
                  <a:pt x="81" y="93"/>
                </a:cubicBezTo>
                <a:lnTo>
                  <a:pt x="82" y="95"/>
                </a:lnTo>
                <a:lnTo>
                  <a:pt x="82" y="95"/>
                </a:lnTo>
                <a:cubicBezTo>
                  <a:pt x="82" y="96"/>
                  <a:pt x="82" y="96"/>
                  <a:pt x="82" y="97"/>
                </a:cubicBezTo>
                <a:lnTo>
                  <a:pt x="82" y="130"/>
                </a:lnTo>
                <a:close/>
                <a:moveTo>
                  <a:pt x="171" y="16"/>
                </a:moveTo>
                <a:lnTo>
                  <a:pt x="171" y="16"/>
                </a:lnTo>
                <a:cubicBezTo>
                  <a:pt x="171" y="12"/>
                  <a:pt x="170" y="8"/>
                  <a:pt x="167" y="6"/>
                </a:cubicBezTo>
                <a:lnTo>
                  <a:pt x="167" y="6"/>
                </a:lnTo>
                <a:cubicBezTo>
                  <a:pt x="161" y="0"/>
                  <a:pt x="152" y="0"/>
                  <a:pt x="146" y="6"/>
                </a:cubicBezTo>
                <a:lnTo>
                  <a:pt x="119" y="33"/>
                </a:lnTo>
                <a:lnTo>
                  <a:pt x="119" y="33"/>
                </a:lnTo>
                <a:cubicBezTo>
                  <a:pt x="117" y="15"/>
                  <a:pt x="90" y="16"/>
                  <a:pt x="90" y="35"/>
                </a:cubicBezTo>
                <a:lnTo>
                  <a:pt x="90" y="68"/>
                </a:lnTo>
                <a:lnTo>
                  <a:pt x="90" y="68"/>
                </a:lnTo>
                <a:cubicBezTo>
                  <a:pt x="90" y="69"/>
                  <a:pt x="90" y="70"/>
                  <a:pt x="91" y="71"/>
                </a:cubicBezTo>
                <a:lnTo>
                  <a:pt x="91" y="71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cubicBezTo>
                  <a:pt x="91" y="73"/>
                  <a:pt x="91" y="73"/>
                  <a:pt x="91" y="74"/>
                </a:cubicBezTo>
                <a:lnTo>
                  <a:pt x="91" y="74"/>
                </a:lnTo>
                <a:cubicBezTo>
                  <a:pt x="92" y="74"/>
                  <a:pt x="92" y="74"/>
                  <a:pt x="92" y="75"/>
                </a:cubicBezTo>
                <a:lnTo>
                  <a:pt x="92" y="75"/>
                </a:lnTo>
                <a:lnTo>
                  <a:pt x="92" y="75"/>
                </a:lnTo>
                <a:lnTo>
                  <a:pt x="93" y="76"/>
                </a:lnTo>
                <a:lnTo>
                  <a:pt x="93" y="76"/>
                </a:lnTo>
                <a:cubicBezTo>
                  <a:pt x="94" y="78"/>
                  <a:pt x="95" y="79"/>
                  <a:pt x="97" y="80"/>
                </a:cubicBezTo>
                <a:lnTo>
                  <a:pt x="97" y="80"/>
                </a:lnTo>
                <a:cubicBezTo>
                  <a:pt x="97" y="80"/>
                  <a:pt x="97" y="81"/>
                  <a:pt x="98" y="81"/>
                </a:cubicBezTo>
                <a:lnTo>
                  <a:pt x="98" y="81"/>
                </a:lnTo>
                <a:lnTo>
                  <a:pt x="98" y="81"/>
                </a:lnTo>
                <a:cubicBezTo>
                  <a:pt x="99" y="81"/>
                  <a:pt x="99" y="81"/>
                  <a:pt x="99" y="81"/>
                </a:cubicBezTo>
                <a:lnTo>
                  <a:pt x="99" y="81"/>
                </a:lnTo>
                <a:cubicBezTo>
                  <a:pt x="100" y="82"/>
                  <a:pt x="100" y="82"/>
                  <a:pt x="101" y="82"/>
                </a:cubicBezTo>
                <a:lnTo>
                  <a:pt x="101" y="82"/>
                </a:lnTo>
                <a:lnTo>
                  <a:pt x="101" y="82"/>
                </a:lnTo>
                <a:lnTo>
                  <a:pt x="102" y="82"/>
                </a:lnTo>
                <a:lnTo>
                  <a:pt x="102" y="82"/>
                </a:lnTo>
                <a:cubicBezTo>
                  <a:pt x="103" y="82"/>
                  <a:pt x="103" y="83"/>
                  <a:pt x="104" y="83"/>
                </a:cubicBezTo>
                <a:lnTo>
                  <a:pt x="105" y="83"/>
                </a:lnTo>
                <a:lnTo>
                  <a:pt x="105" y="83"/>
                </a:lnTo>
                <a:lnTo>
                  <a:pt x="138" y="83"/>
                </a:lnTo>
                <a:lnTo>
                  <a:pt x="138" y="83"/>
                </a:lnTo>
                <a:cubicBezTo>
                  <a:pt x="156" y="83"/>
                  <a:pt x="158" y="56"/>
                  <a:pt x="140" y="54"/>
                </a:cubicBezTo>
                <a:lnTo>
                  <a:pt x="167" y="27"/>
                </a:lnTo>
                <a:lnTo>
                  <a:pt x="167" y="27"/>
                </a:lnTo>
                <a:cubicBezTo>
                  <a:pt x="170" y="24"/>
                  <a:pt x="171" y="20"/>
                  <a:pt x="171" y="16"/>
                </a:cubicBezTo>
                <a:close/>
                <a:moveTo>
                  <a:pt x="161" y="21"/>
                </a:moveTo>
                <a:lnTo>
                  <a:pt x="120" y="62"/>
                </a:lnTo>
                <a:lnTo>
                  <a:pt x="138" y="62"/>
                </a:lnTo>
                <a:lnTo>
                  <a:pt x="138" y="62"/>
                </a:lnTo>
                <a:cubicBezTo>
                  <a:pt x="146" y="62"/>
                  <a:pt x="146" y="74"/>
                  <a:pt x="138" y="74"/>
                </a:cubicBezTo>
                <a:lnTo>
                  <a:pt x="105" y="74"/>
                </a:lnTo>
                <a:lnTo>
                  <a:pt x="105" y="74"/>
                </a:lnTo>
                <a:lnTo>
                  <a:pt x="105" y="74"/>
                </a:lnTo>
                <a:lnTo>
                  <a:pt x="105" y="74"/>
                </a:lnTo>
                <a:cubicBezTo>
                  <a:pt x="104" y="74"/>
                  <a:pt x="104" y="74"/>
                  <a:pt x="104" y="74"/>
                </a:cubicBezTo>
                <a:lnTo>
                  <a:pt x="101" y="73"/>
                </a:lnTo>
                <a:lnTo>
                  <a:pt x="101" y="73"/>
                </a:lnTo>
                <a:cubicBezTo>
                  <a:pt x="101" y="73"/>
                  <a:pt x="100" y="72"/>
                  <a:pt x="100" y="71"/>
                </a:cubicBezTo>
                <a:lnTo>
                  <a:pt x="99" y="69"/>
                </a:lnTo>
                <a:lnTo>
                  <a:pt x="99" y="69"/>
                </a:lnTo>
                <a:lnTo>
                  <a:pt x="99" y="68"/>
                </a:lnTo>
                <a:lnTo>
                  <a:pt x="99" y="68"/>
                </a:lnTo>
                <a:lnTo>
                  <a:pt x="99" y="35"/>
                </a:lnTo>
                <a:lnTo>
                  <a:pt x="99" y="35"/>
                </a:lnTo>
                <a:cubicBezTo>
                  <a:pt x="99" y="26"/>
                  <a:pt x="111" y="26"/>
                  <a:pt x="111" y="35"/>
                </a:cubicBezTo>
                <a:lnTo>
                  <a:pt x="111" y="53"/>
                </a:lnTo>
                <a:lnTo>
                  <a:pt x="152" y="12"/>
                </a:lnTo>
                <a:lnTo>
                  <a:pt x="152" y="12"/>
                </a:lnTo>
                <a:cubicBezTo>
                  <a:pt x="155" y="9"/>
                  <a:pt x="159" y="9"/>
                  <a:pt x="161" y="12"/>
                </a:cubicBezTo>
                <a:lnTo>
                  <a:pt x="161" y="12"/>
                </a:lnTo>
                <a:cubicBezTo>
                  <a:pt x="163" y="14"/>
                  <a:pt x="163" y="18"/>
                  <a:pt x="161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Freeform 47"/>
          <p:cNvSpPr>
            <a:spLocks noChangeArrowheads="1"/>
          </p:cNvSpPr>
          <p:nvPr/>
        </p:nvSpPr>
        <p:spPr bwMode="auto">
          <a:xfrm>
            <a:off x="8019270" y="3952604"/>
            <a:ext cx="290086" cy="116034"/>
          </a:xfrm>
          <a:custGeom>
            <a:avLst/>
            <a:gdLst>
              <a:gd name="T0" fmla="*/ 163 w 221"/>
              <a:gd name="T1" fmla="*/ 25 h 87"/>
              <a:gd name="T2" fmla="*/ 141 w 221"/>
              <a:gd name="T3" fmla="*/ 5 h 87"/>
              <a:gd name="T4" fmla="*/ 115 w 221"/>
              <a:gd name="T5" fmla="*/ 31 h 87"/>
              <a:gd name="T6" fmla="*/ 115 w 221"/>
              <a:gd name="T7" fmla="*/ 33 h 87"/>
              <a:gd name="T8" fmla="*/ 114 w 221"/>
              <a:gd name="T9" fmla="*/ 34 h 87"/>
              <a:gd name="T10" fmla="*/ 113 w 221"/>
              <a:gd name="T11" fmla="*/ 36 h 87"/>
              <a:gd name="T12" fmla="*/ 113 w 221"/>
              <a:gd name="T13" fmla="*/ 40 h 87"/>
              <a:gd name="T14" fmla="*/ 113 w 221"/>
              <a:gd name="T15" fmla="*/ 42 h 87"/>
              <a:gd name="T16" fmla="*/ 114 w 221"/>
              <a:gd name="T17" fmla="*/ 44 h 87"/>
              <a:gd name="T18" fmla="*/ 115 w 221"/>
              <a:gd name="T19" fmla="*/ 46 h 87"/>
              <a:gd name="T20" fmla="*/ 115 w 221"/>
              <a:gd name="T21" fmla="*/ 47 h 87"/>
              <a:gd name="T22" fmla="*/ 141 w 221"/>
              <a:gd name="T23" fmla="*/ 73 h 87"/>
              <a:gd name="T24" fmla="*/ 201 w 221"/>
              <a:gd name="T25" fmla="*/ 54 h 87"/>
              <a:gd name="T26" fmla="*/ 201 w 221"/>
              <a:gd name="T27" fmla="*/ 46 h 87"/>
              <a:gd name="T28" fmla="*/ 155 w 221"/>
              <a:gd name="T29" fmla="*/ 58 h 87"/>
              <a:gd name="T30" fmla="*/ 147 w 221"/>
              <a:gd name="T31" fmla="*/ 67 h 87"/>
              <a:gd name="T32" fmla="*/ 122 w 221"/>
              <a:gd name="T33" fmla="*/ 43 h 87"/>
              <a:gd name="T34" fmla="*/ 121 w 221"/>
              <a:gd name="T35" fmla="*/ 39 h 87"/>
              <a:gd name="T36" fmla="*/ 121 w 221"/>
              <a:gd name="T37" fmla="*/ 38 h 87"/>
              <a:gd name="T38" fmla="*/ 123 w 221"/>
              <a:gd name="T39" fmla="*/ 35 h 87"/>
              <a:gd name="T40" fmla="*/ 155 w 221"/>
              <a:gd name="T41" fmla="*/ 11 h 87"/>
              <a:gd name="T42" fmla="*/ 143 w 221"/>
              <a:gd name="T43" fmla="*/ 33 h 87"/>
              <a:gd name="T44" fmla="*/ 201 w 221"/>
              <a:gd name="T45" fmla="*/ 46 h 87"/>
              <a:gd name="T46" fmla="*/ 49 w 221"/>
              <a:gd name="T47" fmla="*/ 25 h 87"/>
              <a:gd name="T48" fmla="*/ 28 w 221"/>
              <a:gd name="T49" fmla="*/ 5 h 87"/>
              <a:gd name="T50" fmla="*/ 2 w 221"/>
              <a:gd name="T51" fmla="*/ 31 h 87"/>
              <a:gd name="T52" fmla="*/ 2 w 221"/>
              <a:gd name="T53" fmla="*/ 32 h 87"/>
              <a:gd name="T54" fmla="*/ 0 w 221"/>
              <a:gd name="T55" fmla="*/ 35 h 87"/>
              <a:gd name="T56" fmla="*/ 0 w 221"/>
              <a:gd name="T57" fmla="*/ 37 h 87"/>
              <a:gd name="T58" fmla="*/ 0 w 221"/>
              <a:gd name="T59" fmla="*/ 39 h 87"/>
              <a:gd name="T60" fmla="*/ 0 w 221"/>
              <a:gd name="T61" fmla="*/ 44 h 87"/>
              <a:gd name="T62" fmla="*/ 1 w 221"/>
              <a:gd name="T63" fmla="*/ 45 h 87"/>
              <a:gd name="T64" fmla="*/ 2 w 221"/>
              <a:gd name="T65" fmla="*/ 47 h 87"/>
              <a:gd name="T66" fmla="*/ 28 w 221"/>
              <a:gd name="T67" fmla="*/ 73 h 87"/>
              <a:gd name="T68" fmla="*/ 88 w 221"/>
              <a:gd name="T69" fmla="*/ 54 h 87"/>
              <a:gd name="T70" fmla="*/ 88 w 221"/>
              <a:gd name="T71" fmla="*/ 46 h 87"/>
              <a:gd name="T72" fmla="*/ 42 w 221"/>
              <a:gd name="T73" fmla="*/ 58 h 87"/>
              <a:gd name="T74" fmla="*/ 33 w 221"/>
              <a:gd name="T75" fmla="*/ 67 h 87"/>
              <a:gd name="T76" fmla="*/ 9 w 221"/>
              <a:gd name="T77" fmla="*/ 43 h 87"/>
              <a:gd name="T78" fmla="*/ 8 w 221"/>
              <a:gd name="T79" fmla="*/ 40 h 87"/>
              <a:gd name="T80" fmla="*/ 8 w 221"/>
              <a:gd name="T81" fmla="*/ 38 h 87"/>
              <a:gd name="T82" fmla="*/ 9 w 221"/>
              <a:gd name="T83" fmla="*/ 37 h 87"/>
              <a:gd name="T84" fmla="*/ 9 w 221"/>
              <a:gd name="T85" fmla="*/ 36 h 87"/>
              <a:gd name="T86" fmla="*/ 33 w 221"/>
              <a:gd name="T87" fmla="*/ 11 h 87"/>
              <a:gd name="T88" fmla="*/ 42 w 221"/>
              <a:gd name="T89" fmla="*/ 20 h 87"/>
              <a:gd name="T90" fmla="*/ 88 w 221"/>
              <a:gd name="T9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87">
                <a:moveTo>
                  <a:pt x="201" y="25"/>
                </a:moveTo>
                <a:lnTo>
                  <a:pt x="163" y="25"/>
                </a:lnTo>
                <a:lnTo>
                  <a:pt x="163" y="25"/>
                </a:lnTo>
                <a:cubicBezTo>
                  <a:pt x="167" y="19"/>
                  <a:pt x="166" y="11"/>
                  <a:pt x="161" y="5"/>
                </a:cubicBezTo>
                <a:lnTo>
                  <a:pt x="161" y="5"/>
                </a:lnTo>
                <a:cubicBezTo>
                  <a:pt x="156" y="0"/>
                  <a:pt x="146" y="0"/>
                  <a:pt x="141" y="5"/>
                </a:cubicBezTo>
                <a:lnTo>
                  <a:pt x="117" y="29"/>
                </a:lnTo>
                <a:lnTo>
                  <a:pt x="117" y="29"/>
                </a:lnTo>
                <a:cubicBezTo>
                  <a:pt x="116" y="30"/>
                  <a:pt x="116" y="30"/>
                  <a:pt x="115" y="31"/>
                </a:cubicBezTo>
                <a:lnTo>
                  <a:pt x="115" y="31"/>
                </a:lnTo>
                <a:cubicBezTo>
                  <a:pt x="115" y="32"/>
                  <a:pt x="115" y="32"/>
                  <a:pt x="115" y="32"/>
                </a:cubicBezTo>
                <a:lnTo>
                  <a:pt x="115" y="33"/>
                </a:lnTo>
                <a:lnTo>
                  <a:pt x="115" y="33"/>
                </a:lnTo>
                <a:cubicBezTo>
                  <a:pt x="114" y="33"/>
                  <a:pt x="114" y="33"/>
                  <a:pt x="114" y="34"/>
                </a:cubicBezTo>
                <a:lnTo>
                  <a:pt x="114" y="34"/>
                </a:lnTo>
                <a:cubicBezTo>
                  <a:pt x="114" y="34"/>
                  <a:pt x="114" y="35"/>
                  <a:pt x="113" y="35"/>
                </a:cubicBezTo>
                <a:lnTo>
                  <a:pt x="113" y="35"/>
                </a:lnTo>
                <a:cubicBezTo>
                  <a:pt x="113" y="36"/>
                  <a:pt x="113" y="36"/>
                  <a:pt x="113" y="36"/>
                </a:cubicBezTo>
                <a:lnTo>
                  <a:pt x="113" y="36"/>
                </a:lnTo>
                <a:cubicBezTo>
                  <a:pt x="113" y="37"/>
                  <a:pt x="113" y="38"/>
                  <a:pt x="113" y="39"/>
                </a:cubicBezTo>
                <a:lnTo>
                  <a:pt x="113" y="40"/>
                </a:lnTo>
                <a:lnTo>
                  <a:pt x="113" y="40"/>
                </a:lnTo>
                <a:cubicBezTo>
                  <a:pt x="113" y="41"/>
                  <a:pt x="113" y="41"/>
                  <a:pt x="113" y="42"/>
                </a:cubicBezTo>
                <a:lnTo>
                  <a:pt x="113" y="42"/>
                </a:lnTo>
                <a:cubicBezTo>
                  <a:pt x="113" y="43"/>
                  <a:pt x="113" y="43"/>
                  <a:pt x="113" y="43"/>
                </a:cubicBezTo>
                <a:lnTo>
                  <a:pt x="114" y="44"/>
                </a:lnTo>
                <a:lnTo>
                  <a:pt x="114" y="44"/>
                </a:lnTo>
                <a:lnTo>
                  <a:pt x="114" y="45"/>
                </a:lnTo>
                <a:lnTo>
                  <a:pt x="114" y="45"/>
                </a:lnTo>
                <a:cubicBezTo>
                  <a:pt x="114" y="45"/>
                  <a:pt x="114" y="46"/>
                  <a:pt x="115" y="46"/>
                </a:cubicBez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cubicBezTo>
                  <a:pt x="116" y="48"/>
                  <a:pt x="116" y="49"/>
                  <a:pt x="117" y="50"/>
                </a:cubicBezTo>
                <a:lnTo>
                  <a:pt x="141" y="73"/>
                </a:lnTo>
                <a:lnTo>
                  <a:pt x="141" y="73"/>
                </a:lnTo>
                <a:cubicBezTo>
                  <a:pt x="154" y="86"/>
                  <a:pt x="174" y="68"/>
                  <a:pt x="163" y="54"/>
                </a:cubicBezTo>
                <a:lnTo>
                  <a:pt x="201" y="54"/>
                </a:lnTo>
                <a:lnTo>
                  <a:pt x="201" y="54"/>
                </a:lnTo>
                <a:cubicBezTo>
                  <a:pt x="220" y="54"/>
                  <a:pt x="220" y="25"/>
                  <a:pt x="201" y="25"/>
                </a:cubicBezTo>
                <a:close/>
                <a:moveTo>
                  <a:pt x="201" y="46"/>
                </a:moveTo>
                <a:lnTo>
                  <a:pt x="143" y="46"/>
                </a:lnTo>
                <a:lnTo>
                  <a:pt x="155" y="58"/>
                </a:lnTo>
                <a:lnTo>
                  <a:pt x="155" y="58"/>
                </a:lnTo>
                <a:cubicBezTo>
                  <a:pt x="158" y="61"/>
                  <a:pt x="158" y="65"/>
                  <a:pt x="155" y="67"/>
                </a:cubicBezTo>
                <a:lnTo>
                  <a:pt x="155" y="67"/>
                </a:lnTo>
                <a:cubicBezTo>
                  <a:pt x="153" y="70"/>
                  <a:pt x="149" y="70"/>
                  <a:pt x="147" y="67"/>
                </a:cubicBezTo>
                <a:lnTo>
                  <a:pt x="123" y="44"/>
                </a:lnTo>
                <a:lnTo>
                  <a:pt x="123" y="44"/>
                </a:lnTo>
                <a:cubicBezTo>
                  <a:pt x="123" y="43"/>
                  <a:pt x="122" y="43"/>
                  <a:pt x="122" y="43"/>
                </a:cubicBezTo>
                <a:lnTo>
                  <a:pt x="121" y="41"/>
                </a:lnTo>
                <a:lnTo>
                  <a:pt x="121" y="41"/>
                </a:lnTo>
                <a:cubicBezTo>
                  <a:pt x="121" y="40"/>
                  <a:pt x="121" y="40"/>
                  <a:pt x="121" y="39"/>
                </a:cubicBezTo>
                <a:lnTo>
                  <a:pt x="121" y="39"/>
                </a:lnTo>
                <a:lnTo>
                  <a:pt x="121" y="39"/>
                </a:lnTo>
                <a:lnTo>
                  <a:pt x="121" y="38"/>
                </a:lnTo>
                <a:lnTo>
                  <a:pt x="122" y="36"/>
                </a:lnTo>
                <a:lnTo>
                  <a:pt x="122" y="36"/>
                </a:lnTo>
                <a:lnTo>
                  <a:pt x="123" y="35"/>
                </a:lnTo>
                <a:lnTo>
                  <a:pt x="147" y="11"/>
                </a:lnTo>
                <a:lnTo>
                  <a:pt x="147" y="11"/>
                </a:lnTo>
                <a:cubicBezTo>
                  <a:pt x="149" y="9"/>
                  <a:pt x="153" y="9"/>
                  <a:pt x="155" y="11"/>
                </a:cubicBezTo>
                <a:lnTo>
                  <a:pt x="155" y="11"/>
                </a:lnTo>
                <a:cubicBezTo>
                  <a:pt x="158" y="14"/>
                  <a:pt x="158" y="18"/>
                  <a:pt x="155" y="20"/>
                </a:cubicBezTo>
                <a:lnTo>
                  <a:pt x="143" y="33"/>
                </a:lnTo>
                <a:lnTo>
                  <a:pt x="201" y="33"/>
                </a:lnTo>
                <a:lnTo>
                  <a:pt x="201" y="33"/>
                </a:lnTo>
                <a:cubicBezTo>
                  <a:pt x="209" y="33"/>
                  <a:pt x="209" y="46"/>
                  <a:pt x="201" y="46"/>
                </a:cubicBezTo>
                <a:close/>
                <a:moveTo>
                  <a:pt x="88" y="25"/>
                </a:moveTo>
                <a:lnTo>
                  <a:pt x="49" y="25"/>
                </a:lnTo>
                <a:lnTo>
                  <a:pt x="49" y="25"/>
                </a:lnTo>
                <a:cubicBezTo>
                  <a:pt x="54" y="19"/>
                  <a:pt x="53" y="11"/>
                  <a:pt x="48" y="5"/>
                </a:cubicBezTo>
                <a:lnTo>
                  <a:pt x="48" y="5"/>
                </a:lnTo>
                <a:cubicBezTo>
                  <a:pt x="42" y="0"/>
                  <a:pt x="33" y="0"/>
                  <a:pt x="28" y="5"/>
                </a:cubicBezTo>
                <a:lnTo>
                  <a:pt x="4" y="29"/>
                </a:lnTo>
                <a:lnTo>
                  <a:pt x="4" y="29"/>
                </a:lnTo>
                <a:cubicBezTo>
                  <a:pt x="3" y="30"/>
                  <a:pt x="3" y="30"/>
                  <a:pt x="2" y="31"/>
                </a:cubicBezTo>
                <a:lnTo>
                  <a:pt x="2" y="31"/>
                </a:lnTo>
                <a:cubicBezTo>
                  <a:pt x="2" y="32"/>
                  <a:pt x="2" y="32"/>
                  <a:pt x="2" y="32"/>
                </a:cubicBezTo>
                <a:lnTo>
                  <a:pt x="2" y="32"/>
                </a:lnTo>
                <a:cubicBezTo>
                  <a:pt x="1" y="33"/>
                  <a:pt x="1" y="33"/>
                  <a:pt x="1" y="34"/>
                </a:cubicBezTo>
                <a:lnTo>
                  <a:pt x="1" y="34"/>
                </a:lnTo>
                <a:lnTo>
                  <a:pt x="0" y="35"/>
                </a:lnTo>
                <a:lnTo>
                  <a:pt x="0" y="35"/>
                </a:lnTo>
                <a:cubicBezTo>
                  <a:pt x="0" y="36"/>
                  <a:pt x="0" y="36"/>
                  <a:pt x="0" y="37"/>
                </a:cubicBezTo>
                <a:lnTo>
                  <a:pt x="0" y="37"/>
                </a:lnTo>
                <a:cubicBezTo>
                  <a:pt x="0" y="37"/>
                  <a:pt x="0" y="38"/>
                  <a:pt x="0" y="39"/>
                </a:cubicBezTo>
                <a:lnTo>
                  <a:pt x="0" y="39"/>
                </a:lnTo>
                <a:lnTo>
                  <a:pt x="0" y="39"/>
                </a:lnTo>
                <a:cubicBezTo>
                  <a:pt x="0" y="40"/>
                  <a:pt x="0" y="41"/>
                  <a:pt x="0" y="42"/>
                </a:cubicBezTo>
                <a:lnTo>
                  <a:pt x="0" y="42"/>
                </a:lnTo>
                <a:cubicBezTo>
                  <a:pt x="0" y="43"/>
                  <a:pt x="0" y="43"/>
                  <a:pt x="0" y="44"/>
                </a:cubicBezTo>
                <a:lnTo>
                  <a:pt x="0" y="44"/>
                </a:lnTo>
                <a:cubicBezTo>
                  <a:pt x="1" y="44"/>
                  <a:pt x="1" y="45"/>
                  <a:pt x="1" y="45"/>
                </a:cubicBezTo>
                <a:lnTo>
                  <a:pt x="1" y="45"/>
                </a:lnTo>
                <a:cubicBezTo>
                  <a:pt x="1" y="45"/>
                  <a:pt x="1" y="46"/>
                  <a:pt x="2" y="46"/>
                </a:cubicBezTo>
                <a:lnTo>
                  <a:pt x="2" y="46"/>
                </a:lnTo>
                <a:cubicBezTo>
                  <a:pt x="2" y="47"/>
                  <a:pt x="2" y="47"/>
                  <a:pt x="2" y="47"/>
                </a:cubicBezTo>
                <a:lnTo>
                  <a:pt x="2" y="47"/>
                </a:lnTo>
                <a:cubicBezTo>
                  <a:pt x="3" y="48"/>
                  <a:pt x="3" y="49"/>
                  <a:pt x="4" y="50"/>
                </a:cubicBezTo>
                <a:lnTo>
                  <a:pt x="28" y="73"/>
                </a:lnTo>
                <a:lnTo>
                  <a:pt x="28" y="73"/>
                </a:lnTo>
                <a:cubicBezTo>
                  <a:pt x="40" y="86"/>
                  <a:pt x="61" y="68"/>
                  <a:pt x="49" y="54"/>
                </a:cubicBezTo>
                <a:lnTo>
                  <a:pt x="88" y="54"/>
                </a:lnTo>
                <a:lnTo>
                  <a:pt x="88" y="54"/>
                </a:lnTo>
                <a:cubicBezTo>
                  <a:pt x="107" y="54"/>
                  <a:pt x="107" y="25"/>
                  <a:pt x="88" y="25"/>
                </a:cubicBezTo>
                <a:close/>
                <a:moveTo>
                  <a:pt x="88" y="46"/>
                </a:moveTo>
                <a:lnTo>
                  <a:pt x="29" y="46"/>
                </a:lnTo>
                <a:lnTo>
                  <a:pt x="42" y="58"/>
                </a:lnTo>
                <a:lnTo>
                  <a:pt x="42" y="58"/>
                </a:lnTo>
                <a:cubicBezTo>
                  <a:pt x="45" y="61"/>
                  <a:pt x="45" y="65"/>
                  <a:pt x="42" y="67"/>
                </a:cubicBezTo>
                <a:lnTo>
                  <a:pt x="42" y="67"/>
                </a:lnTo>
                <a:cubicBezTo>
                  <a:pt x="40" y="70"/>
                  <a:pt x="36" y="70"/>
                  <a:pt x="33" y="67"/>
                </a:cubicBezTo>
                <a:lnTo>
                  <a:pt x="10" y="44"/>
                </a:lnTo>
                <a:lnTo>
                  <a:pt x="10" y="44"/>
                </a:lnTo>
                <a:cubicBezTo>
                  <a:pt x="10" y="43"/>
                  <a:pt x="9" y="43"/>
                  <a:pt x="9" y="43"/>
                </a:cubicBezTo>
                <a:lnTo>
                  <a:pt x="8" y="41"/>
                </a:lnTo>
                <a:lnTo>
                  <a:pt x="8" y="41"/>
                </a:lnTo>
                <a:cubicBezTo>
                  <a:pt x="8" y="40"/>
                  <a:pt x="8" y="40"/>
                  <a:pt x="8" y="40"/>
                </a:cubicBezTo>
                <a:lnTo>
                  <a:pt x="8" y="39"/>
                </a:lnTo>
                <a:lnTo>
                  <a:pt x="8" y="39"/>
                </a:lnTo>
                <a:cubicBezTo>
                  <a:pt x="8" y="39"/>
                  <a:pt x="8" y="39"/>
                  <a:pt x="8" y="38"/>
                </a:cubicBezTo>
                <a:lnTo>
                  <a:pt x="8" y="38"/>
                </a:lnTo>
                <a:lnTo>
                  <a:pt x="9" y="37"/>
                </a:lnTo>
                <a:lnTo>
                  <a:pt x="9" y="37"/>
                </a:lnTo>
                <a:cubicBezTo>
                  <a:pt x="9" y="37"/>
                  <a:pt x="9" y="37"/>
                  <a:pt x="9" y="36"/>
                </a:cubicBezTo>
                <a:lnTo>
                  <a:pt x="9" y="36"/>
                </a:lnTo>
                <a:lnTo>
                  <a:pt x="9" y="36"/>
                </a:lnTo>
                <a:lnTo>
                  <a:pt x="10" y="35"/>
                </a:lnTo>
                <a:lnTo>
                  <a:pt x="33" y="11"/>
                </a:lnTo>
                <a:lnTo>
                  <a:pt x="33" y="11"/>
                </a:lnTo>
                <a:cubicBezTo>
                  <a:pt x="36" y="9"/>
                  <a:pt x="40" y="9"/>
                  <a:pt x="42" y="11"/>
                </a:cubicBezTo>
                <a:lnTo>
                  <a:pt x="42" y="11"/>
                </a:lnTo>
                <a:cubicBezTo>
                  <a:pt x="45" y="14"/>
                  <a:pt x="45" y="18"/>
                  <a:pt x="42" y="20"/>
                </a:cubicBezTo>
                <a:lnTo>
                  <a:pt x="29" y="33"/>
                </a:lnTo>
                <a:lnTo>
                  <a:pt x="88" y="33"/>
                </a:lnTo>
                <a:lnTo>
                  <a:pt x="88" y="33"/>
                </a:lnTo>
                <a:cubicBezTo>
                  <a:pt x="96" y="33"/>
                  <a:pt x="96" y="46"/>
                  <a:pt x="88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Freeform 48"/>
          <p:cNvSpPr>
            <a:spLocks noChangeArrowheads="1"/>
          </p:cNvSpPr>
          <p:nvPr/>
        </p:nvSpPr>
        <p:spPr bwMode="auto">
          <a:xfrm>
            <a:off x="7415891" y="3952604"/>
            <a:ext cx="290086" cy="116034"/>
          </a:xfrm>
          <a:custGeom>
            <a:avLst/>
            <a:gdLst>
              <a:gd name="T0" fmla="*/ 106 w 222"/>
              <a:gd name="T1" fmla="*/ 34 h 87"/>
              <a:gd name="T2" fmla="*/ 105 w 222"/>
              <a:gd name="T3" fmla="*/ 32 h 87"/>
              <a:gd name="T4" fmla="*/ 104 w 222"/>
              <a:gd name="T5" fmla="*/ 31 h 87"/>
              <a:gd name="T6" fmla="*/ 79 w 222"/>
              <a:gd name="T7" fmla="*/ 5 h 87"/>
              <a:gd name="T8" fmla="*/ 57 w 222"/>
              <a:gd name="T9" fmla="*/ 25 h 87"/>
              <a:gd name="T10" fmla="*/ 19 w 222"/>
              <a:gd name="T11" fmla="*/ 54 h 87"/>
              <a:gd name="T12" fmla="*/ 79 w 222"/>
              <a:gd name="T13" fmla="*/ 73 h 87"/>
              <a:gd name="T14" fmla="*/ 104 w 222"/>
              <a:gd name="T15" fmla="*/ 47 h 87"/>
              <a:gd name="T16" fmla="*/ 105 w 222"/>
              <a:gd name="T17" fmla="*/ 46 h 87"/>
              <a:gd name="T18" fmla="*/ 106 w 222"/>
              <a:gd name="T19" fmla="*/ 45 h 87"/>
              <a:gd name="T20" fmla="*/ 106 w 222"/>
              <a:gd name="T21" fmla="*/ 43 h 87"/>
              <a:gd name="T22" fmla="*/ 107 w 222"/>
              <a:gd name="T23" fmla="*/ 40 h 87"/>
              <a:gd name="T24" fmla="*/ 107 w 222"/>
              <a:gd name="T25" fmla="*/ 37 h 87"/>
              <a:gd name="T26" fmla="*/ 98 w 222"/>
              <a:gd name="T27" fmla="*/ 39 h 87"/>
              <a:gd name="T28" fmla="*/ 97 w 222"/>
              <a:gd name="T29" fmla="*/ 43 h 87"/>
              <a:gd name="T30" fmla="*/ 73 w 222"/>
              <a:gd name="T31" fmla="*/ 67 h 87"/>
              <a:gd name="T32" fmla="*/ 64 w 222"/>
              <a:gd name="T33" fmla="*/ 67 h 87"/>
              <a:gd name="T34" fmla="*/ 19 w 222"/>
              <a:gd name="T35" fmla="*/ 46 h 87"/>
              <a:gd name="T36" fmla="*/ 77 w 222"/>
              <a:gd name="T37" fmla="*/ 33 h 87"/>
              <a:gd name="T38" fmla="*/ 64 w 222"/>
              <a:gd name="T39" fmla="*/ 11 h 87"/>
              <a:gd name="T40" fmla="*/ 97 w 222"/>
              <a:gd name="T41" fmla="*/ 35 h 87"/>
              <a:gd name="T42" fmla="*/ 98 w 222"/>
              <a:gd name="T43" fmla="*/ 38 h 87"/>
              <a:gd name="T44" fmla="*/ 221 w 222"/>
              <a:gd name="T45" fmla="*/ 39 h 87"/>
              <a:gd name="T46" fmla="*/ 221 w 222"/>
              <a:gd name="T47" fmla="*/ 37 h 87"/>
              <a:gd name="T48" fmla="*/ 220 w 222"/>
              <a:gd name="T49" fmla="*/ 34 h 87"/>
              <a:gd name="T50" fmla="*/ 219 w 222"/>
              <a:gd name="T51" fmla="*/ 32 h 87"/>
              <a:gd name="T52" fmla="*/ 217 w 222"/>
              <a:gd name="T53" fmla="*/ 29 h 87"/>
              <a:gd name="T54" fmla="*/ 173 w 222"/>
              <a:gd name="T55" fmla="*/ 5 h 87"/>
              <a:gd name="T56" fmla="*/ 133 w 222"/>
              <a:gd name="T57" fmla="*/ 25 h 87"/>
              <a:gd name="T58" fmla="*/ 171 w 222"/>
              <a:gd name="T59" fmla="*/ 54 h 87"/>
              <a:gd name="T60" fmla="*/ 217 w 222"/>
              <a:gd name="T61" fmla="*/ 50 h 87"/>
              <a:gd name="T62" fmla="*/ 218 w 222"/>
              <a:gd name="T63" fmla="*/ 47 h 87"/>
              <a:gd name="T64" fmla="*/ 220 w 222"/>
              <a:gd name="T65" fmla="*/ 45 h 87"/>
              <a:gd name="T66" fmla="*/ 220 w 222"/>
              <a:gd name="T67" fmla="*/ 43 h 87"/>
              <a:gd name="T68" fmla="*/ 221 w 222"/>
              <a:gd name="T69" fmla="*/ 39 h 87"/>
              <a:gd name="T70" fmla="*/ 212 w 222"/>
              <a:gd name="T71" fmla="*/ 41 h 87"/>
              <a:gd name="T72" fmla="*/ 211 w 222"/>
              <a:gd name="T73" fmla="*/ 44 h 87"/>
              <a:gd name="T74" fmla="*/ 178 w 222"/>
              <a:gd name="T75" fmla="*/ 67 h 87"/>
              <a:gd name="T76" fmla="*/ 191 w 222"/>
              <a:gd name="T77" fmla="*/ 46 h 87"/>
              <a:gd name="T78" fmla="*/ 133 w 222"/>
              <a:gd name="T79" fmla="*/ 33 h 87"/>
              <a:gd name="T80" fmla="*/ 178 w 222"/>
              <a:gd name="T81" fmla="*/ 20 h 87"/>
              <a:gd name="T82" fmla="*/ 187 w 222"/>
              <a:gd name="T83" fmla="*/ 11 h 87"/>
              <a:gd name="T84" fmla="*/ 212 w 222"/>
              <a:gd name="T85" fmla="*/ 36 h 87"/>
              <a:gd name="T86" fmla="*/ 212 w 222"/>
              <a:gd name="T87" fmla="*/ 37 h 87"/>
              <a:gd name="T88" fmla="*/ 213 w 222"/>
              <a:gd name="T89" fmla="*/ 3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2" h="87">
                <a:moveTo>
                  <a:pt x="106" y="35"/>
                </a:moveTo>
                <a:lnTo>
                  <a:pt x="106" y="35"/>
                </a:lnTo>
                <a:lnTo>
                  <a:pt x="106" y="34"/>
                </a:lnTo>
                <a:lnTo>
                  <a:pt x="106" y="34"/>
                </a:lnTo>
                <a:cubicBezTo>
                  <a:pt x="106" y="33"/>
                  <a:pt x="105" y="33"/>
                  <a:pt x="105" y="33"/>
                </a:cubicBezTo>
                <a:lnTo>
                  <a:pt x="105" y="32"/>
                </a:lnTo>
                <a:lnTo>
                  <a:pt x="105" y="32"/>
                </a:lnTo>
                <a:cubicBezTo>
                  <a:pt x="105" y="32"/>
                  <a:pt x="105" y="32"/>
                  <a:pt x="104" y="31"/>
                </a:cubicBezTo>
                <a:lnTo>
                  <a:pt x="104" y="31"/>
                </a:lnTo>
                <a:cubicBezTo>
                  <a:pt x="104" y="30"/>
                  <a:pt x="103" y="30"/>
                  <a:pt x="103" y="29"/>
                </a:cubicBezTo>
                <a:lnTo>
                  <a:pt x="79" y="5"/>
                </a:lnTo>
                <a:lnTo>
                  <a:pt x="79" y="5"/>
                </a:lnTo>
                <a:cubicBezTo>
                  <a:pt x="73" y="0"/>
                  <a:pt x="64" y="0"/>
                  <a:pt x="58" y="5"/>
                </a:cubicBezTo>
                <a:lnTo>
                  <a:pt x="58" y="5"/>
                </a:lnTo>
                <a:cubicBezTo>
                  <a:pt x="53" y="11"/>
                  <a:pt x="53" y="19"/>
                  <a:pt x="57" y="25"/>
                </a:cubicBezTo>
                <a:lnTo>
                  <a:pt x="19" y="25"/>
                </a:lnTo>
                <a:lnTo>
                  <a:pt x="19" y="25"/>
                </a:lnTo>
                <a:cubicBezTo>
                  <a:pt x="0" y="25"/>
                  <a:pt x="0" y="54"/>
                  <a:pt x="19" y="54"/>
                </a:cubicBezTo>
                <a:lnTo>
                  <a:pt x="57" y="54"/>
                </a:lnTo>
                <a:lnTo>
                  <a:pt x="57" y="54"/>
                </a:lnTo>
                <a:cubicBezTo>
                  <a:pt x="46" y="68"/>
                  <a:pt x="66" y="86"/>
                  <a:pt x="79" y="73"/>
                </a:cubicBezTo>
                <a:lnTo>
                  <a:pt x="103" y="50"/>
                </a:lnTo>
                <a:lnTo>
                  <a:pt x="103" y="50"/>
                </a:lnTo>
                <a:cubicBezTo>
                  <a:pt x="103" y="49"/>
                  <a:pt x="104" y="48"/>
                  <a:pt x="104" y="47"/>
                </a:cubicBezTo>
                <a:lnTo>
                  <a:pt x="104" y="47"/>
                </a:lnTo>
                <a:cubicBezTo>
                  <a:pt x="105" y="47"/>
                  <a:pt x="105" y="47"/>
                  <a:pt x="105" y="47"/>
                </a:cubicBezTo>
                <a:lnTo>
                  <a:pt x="105" y="46"/>
                </a:lnTo>
                <a:lnTo>
                  <a:pt x="105" y="46"/>
                </a:lnTo>
                <a:lnTo>
                  <a:pt x="106" y="45"/>
                </a:lnTo>
                <a:lnTo>
                  <a:pt x="106" y="45"/>
                </a:lnTo>
                <a:lnTo>
                  <a:pt x="106" y="44"/>
                </a:lnTo>
                <a:lnTo>
                  <a:pt x="106" y="43"/>
                </a:lnTo>
                <a:lnTo>
                  <a:pt x="106" y="43"/>
                </a:lnTo>
                <a:cubicBezTo>
                  <a:pt x="106" y="43"/>
                  <a:pt x="106" y="43"/>
                  <a:pt x="107" y="42"/>
                </a:cubicBezTo>
                <a:lnTo>
                  <a:pt x="107" y="42"/>
                </a:lnTo>
                <a:cubicBezTo>
                  <a:pt x="107" y="41"/>
                  <a:pt x="107" y="41"/>
                  <a:pt x="107" y="40"/>
                </a:cubicBezTo>
                <a:lnTo>
                  <a:pt x="107" y="39"/>
                </a:lnTo>
                <a:lnTo>
                  <a:pt x="107" y="39"/>
                </a:lnTo>
                <a:cubicBezTo>
                  <a:pt x="107" y="38"/>
                  <a:pt x="107" y="37"/>
                  <a:pt x="107" y="37"/>
                </a:cubicBezTo>
                <a:lnTo>
                  <a:pt x="107" y="37"/>
                </a:lnTo>
                <a:cubicBezTo>
                  <a:pt x="106" y="36"/>
                  <a:pt x="106" y="36"/>
                  <a:pt x="106" y="35"/>
                </a:cubicBezTo>
                <a:close/>
                <a:moveTo>
                  <a:pt x="98" y="39"/>
                </a:moveTo>
                <a:lnTo>
                  <a:pt x="98" y="39"/>
                </a:lnTo>
                <a:cubicBezTo>
                  <a:pt x="98" y="40"/>
                  <a:pt x="98" y="40"/>
                  <a:pt x="98" y="41"/>
                </a:cubicBezTo>
                <a:lnTo>
                  <a:pt x="97" y="43"/>
                </a:lnTo>
                <a:lnTo>
                  <a:pt x="97" y="43"/>
                </a:lnTo>
                <a:cubicBezTo>
                  <a:pt x="97" y="43"/>
                  <a:pt x="97" y="43"/>
                  <a:pt x="97" y="44"/>
                </a:cubicBezTo>
                <a:lnTo>
                  <a:pt x="73" y="67"/>
                </a:lnTo>
                <a:lnTo>
                  <a:pt x="73" y="67"/>
                </a:lnTo>
                <a:cubicBezTo>
                  <a:pt x="71" y="70"/>
                  <a:pt x="67" y="70"/>
                  <a:pt x="64" y="67"/>
                </a:cubicBezTo>
                <a:lnTo>
                  <a:pt x="64" y="67"/>
                </a:lnTo>
                <a:cubicBezTo>
                  <a:pt x="62" y="65"/>
                  <a:pt x="62" y="61"/>
                  <a:pt x="64" y="58"/>
                </a:cubicBezTo>
                <a:lnTo>
                  <a:pt x="77" y="46"/>
                </a:lnTo>
                <a:lnTo>
                  <a:pt x="19" y="46"/>
                </a:lnTo>
                <a:lnTo>
                  <a:pt x="19" y="46"/>
                </a:lnTo>
                <a:cubicBezTo>
                  <a:pt x="11" y="46"/>
                  <a:pt x="11" y="33"/>
                  <a:pt x="19" y="33"/>
                </a:cubicBezTo>
                <a:lnTo>
                  <a:pt x="77" y="33"/>
                </a:lnTo>
                <a:lnTo>
                  <a:pt x="64" y="20"/>
                </a:lnTo>
                <a:lnTo>
                  <a:pt x="64" y="20"/>
                </a:lnTo>
                <a:cubicBezTo>
                  <a:pt x="62" y="18"/>
                  <a:pt x="62" y="14"/>
                  <a:pt x="64" y="11"/>
                </a:cubicBezTo>
                <a:lnTo>
                  <a:pt x="64" y="11"/>
                </a:lnTo>
                <a:cubicBezTo>
                  <a:pt x="67" y="9"/>
                  <a:pt x="71" y="9"/>
                  <a:pt x="73" y="11"/>
                </a:cubicBezTo>
                <a:lnTo>
                  <a:pt x="97" y="35"/>
                </a:lnTo>
                <a:lnTo>
                  <a:pt x="97" y="35"/>
                </a:lnTo>
                <a:lnTo>
                  <a:pt x="97" y="36"/>
                </a:lnTo>
                <a:lnTo>
                  <a:pt x="98" y="38"/>
                </a:lnTo>
                <a:lnTo>
                  <a:pt x="98" y="38"/>
                </a:lnTo>
                <a:lnTo>
                  <a:pt x="98" y="39"/>
                </a:lnTo>
                <a:close/>
                <a:moveTo>
                  <a:pt x="221" y="39"/>
                </a:moveTo>
                <a:lnTo>
                  <a:pt x="221" y="39"/>
                </a:lnTo>
                <a:cubicBezTo>
                  <a:pt x="221" y="38"/>
                  <a:pt x="221" y="37"/>
                  <a:pt x="221" y="37"/>
                </a:cubicBezTo>
                <a:lnTo>
                  <a:pt x="221" y="37"/>
                </a:lnTo>
                <a:cubicBezTo>
                  <a:pt x="221" y="36"/>
                  <a:pt x="220" y="35"/>
                  <a:pt x="220" y="35"/>
                </a:cubicBezTo>
                <a:lnTo>
                  <a:pt x="220" y="35"/>
                </a:lnTo>
                <a:lnTo>
                  <a:pt x="220" y="34"/>
                </a:lnTo>
                <a:lnTo>
                  <a:pt x="220" y="34"/>
                </a:lnTo>
                <a:cubicBezTo>
                  <a:pt x="220" y="33"/>
                  <a:pt x="219" y="33"/>
                  <a:pt x="219" y="32"/>
                </a:cubicBezTo>
                <a:lnTo>
                  <a:pt x="219" y="32"/>
                </a:lnTo>
                <a:cubicBezTo>
                  <a:pt x="219" y="32"/>
                  <a:pt x="219" y="32"/>
                  <a:pt x="218" y="31"/>
                </a:cubicBezTo>
                <a:lnTo>
                  <a:pt x="218" y="31"/>
                </a:lnTo>
                <a:cubicBezTo>
                  <a:pt x="218" y="30"/>
                  <a:pt x="217" y="30"/>
                  <a:pt x="217" y="29"/>
                </a:cubicBezTo>
                <a:lnTo>
                  <a:pt x="193" y="5"/>
                </a:lnTo>
                <a:lnTo>
                  <a:pt x="193" y="5"/>
                </a:lnTo>
                <a:cubicBezTo>
                  <a:pt x="187" y="0"/>
                  <a:pt x="178" y="0"/>
                  <a:pt x="173" y="5"/>
                </a:cubicBezTo>
                <a:lnTo>
                  <a:pt x="173" y="5"/>
                </a:lnTo>
                <a:cubicBezTo>
                  <a:pt x="167" y="11"/>
                  <a:pt x="167" y="19"/>
                  <a:pt x="171" y="25"/>
                </a:cubicBezTo>
                <a:lnTo>
                  <a:pt x="133" y="25"/>
                </a:lnTo>
                <a:lnTo>
                  <a:pt x="133" y="25"/>
                </a:lnTo>
                <a:cubicBezTo>
                  <a:pt x="113" y="25"/>
                  <a:pt x="113" y="54"/>
                  <a:pt x="133" y="54"/>
                </a:cubicBezTo>
                <a:lnTo>
                  <a:pt x="171" y="54"/>
                </a:lnTo>
                <a:lnTo>
                  <a:pt x="171" y="54"/>
                </a:lnTo>
                <a:cubicBezTo>
                  <a:pt x="160" y="68"/>
                  <a:pt x="180" y="86"/>
                  <a:pt x="193" y="73"/>
                </a:cubicBezTo>
                <a:lnTo>
                  <a:pt x="217" y="50"/>
                </a:lnTo>
                <a:lnTo>
                  <a:pt x="217" y="50"/>
                </a:lnTo>
                <a:cubicBezTo>
                  <a:pt x="217" y="49"/>
                  <a:pt x="218" y="48"/>
                  <a:pt x="218" y="47"/>
                </a:cubicBezTo>
                <a:lnTo>
                  <a:pt x="218" y="47"/>
                </a:lnTo>
                <a:cubicBezTo>
                  <a:pt x="219" y="47"/>
                  <a:pt x="219" y="47"/>
                  <a:pt x="219" y="46"/>
                </a:cubicBezTo>
                <a:lnTo>
                  <a:pt x="219" y="46"/>
                </a:lnTo>
                <a:lnTo>
                  <a:pt x="220" y="45"/>
                </a:lnTo>
                <a:lnTo>
                  <a:pt x="220" y="45"/>
                </a:lnTo>
                <a:cubicBezTo>
                  <a:pt x="220" y="44"/>
                  <a:pt x="220" y="44"/>
                  <a:pt x="220" y="43"/>
                </a:cubicBezTo>
                <a:lnTo>
                  <a:pt x="220" y="43"/>
                </a:lnTo>
                <a:cubicBezTo>
                  <a:pt x="220" y="43"/>
                  <a:pt x="221" y="43"/>
                  <a:pt x="221" y="42"/>
                </a:cubicBezTo>
                <a:lnTo>
                  <a:pt x="221" y="42"/>
                </a:lnTo>
                <a:cubicBezTo>
                  <a:pt x="221" y="41"/>
                  <a:pt x="221" y="40"/>
                  <a:pt x="221" y="39"/>
                </a:cubicBezTo>
                <a:close/>
                <a:moveTo>
                  <a:pt x="213" y="40"/>
                </a:moveTo>
                <a:lnTo>
                  <a:pt x="213" y="40"/>
                </a:lnTo>
                <a:cubicBezTo>
                  <a:pt x="213" y="40"/>
                  <a:pt x="213" y="40"/>
                  <a:pt x="212" y="41"/>
                </a:cubicBezTo>
                <a:lnTo>
                  <a:pt x="212" y="43"/>
                </a:lnTo>
                <a:lnTo>
                  <a:pt x="212" y="43"/>
                </a:lnTo>
                <a:cubicBezTo>
                  <a:pt x="211" y="43"/>
                  <a:pt x="211" y="43"/>
                  <a:pt x="211" y="44"/>
                </a:cubicBezTo>
                <a:lnTo>
                  <a:pt x="187" y="67"/>
                </a:lnTo>
                <a:lnTo>
                  <a:pt x="187" y="67"/>
                </a:lnTo>
                <a:cubicBezTo>
                  <a:pt x="185" y="70"/>
                  <a:pt x="181" y="70"/>
                  <a:pt x="178" y="67"/>
                </a:cubicBezTo>
                <a:lnTo>
                  <a:pt x="178" y="67"/>
                </a:lnTo>
                <a:cubicBezTo>
                  <a:pt x="176" y="65"/>
                  <a:pt x="176" y="61"/>
                  <a:pt x="178" y="58"/>
                </a:cubicBezTo>
                <a:lnTo>
                  <a:pt x="191" y="46"/>
                </a:lnTo>
                <a:lnTo>
                  <a:pt x="133" y="46"/>
                </a:lnTo>
                <a:lnTo>
                  <a:pt x="133" y="46"/>
                </a:lnTo>
                <a:cubicBezTo>
                  <a:pt x="124" y="46"/>
                  <a:pt x="124" y="33"/>
                  <a:pt x="133" y="33"/>
                </a:cubicBezTo>
                <a:lnTo>
                  <a:pt x="191" y="33"/>
                </a:lnTo>
                <a:lnTo>
                  <a:pt x="178" y="20"/>
                </a:lnTo>
                <a:lnTo>
                  <a:pt x="178" y="20"/>
                </a:lnTo>
                <a:cubicBezTo>
                  <a:pt x="176" y="18"/>
                  <a:pt x="176" y="14"/>
                  <a:pt x="178" y="11"/>
                </a:cubicBezTo>
                <a:lnTo>
                  <a:pt x="178" y="11"/>
                </a:lnTo>
                <a:cubicBezTo>
                  <a:pt x="181" y="9"/>
                  <a:pt x="185" y="9"/>
                  <a:pt x="187" y="11"/>
                </a:cubicBezTo>
                <a:lnTo>
                  <a:pt x="211" y="35"/>
                </a:lnTo>
                <a:lnTo>
                  <a:pt x="211" y="35"/>
                </a:lnTo>
                <a:cubicBezTo>
                  <a:pt x="211" y="35"/>
                  <a:pt x="211" y="36"/>
                  <a:pt x="212" y="36"/>
                </a:cubicBezTo>
                <a:lnTo>
                  <a:pt x="212" y="37"/>
                </a:lnTo>
                <a:lnTo>
                  <a:pt x="212" y="37"/>
                </a:lnTo>
                <a:lnTo>
                  <a:pt x="212" y="37"/>
                </a:lnTo>
                <a:lnTo>
                  <a:pt x="212" y="38"/>
                </a:lnTo>
                <a:lnTo>
                  <a:pt x="212" y="38"/>
                </a:lnTo>
                <a:cubicBezTo>
                  <a:pt x="213" y="39"/>
                  <a:pt x="213" y="39"/>
                  <a:pt x="213" y="39"/>
                </a:cubicBezTo>
                <a:lnTo>
                  <a:pt x="21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Freeform 75"/>
          <p:cNvSpPr>
            <a:spLocks noChangeArrowheads="1"/>
          </p:cNvSpPr>
          <p:nvPr/>
        </p:nvSpPr>
        <p:spPr bwMode="auto">
          <a:xfrm>
            <a:off x="6887935" y="3302811"/>
            <a:ext cx="185655" cy="243672"/>
          </a:xfrm>
          <a:custGeom>
            <a:avLst/>
            <a:gdLst>
              <a:gd name="T0" fmla="*/ 0 w 140"/>
              <a:gd name="T1" fmla="*/ 64 h 184"/>
              <a:gd name="T2" fmla="*/ 50 w 140"/>
              <a:gd name="T3" fmla="*/ 5 h 184"/>
              <a:gd name="T4" fmla="*/ 53 w 140"/>
              <a:gd name="T5" fmla="*/ 3 h 184"/>
              <a:gd name="T6" fmla="*/ 54 w 140"/>
              <a:gd name="T7" fmla="*/ 3 h 184"/>
              <a:gd name="T8" fmla="*/ 55 w 140"/>
              <a:gd name="T9" fmla="*/ 3 h 184"/>
              <a:gd name="T10" fmla="*/ 56 w 140"/>
              <a:gd name="T11" fmla="*/ 2 h 184"/>
              <a:gd name="T12" fmla="*/ 58 w 140"/>
              <a:gd name="T13" fmla="*/ 1 h 184"/>
              <a:gd name="T14" fmla="*/ 60 w 140"/>
              <a:gd name="T15" fmla="*/ 1 h 184"/>
              <a:gd name="T16" fmla="*/ 63 w 140"/>
              <a:gd name="T17" fmla="*/ 0 h 184"/>
              <a:gd name="T18" fmla="*/ 67 w 140"/>
              <a:gd name="T19" fmla="*/ 1 h 184"/>
              <a:gd name="T20" fmla="*/ 68 w 140"/>
              <a:gd name="T21" fmla="*/ 1 h 184"/>
              <a:gd name="T22" fmla="*/ 69 w 140"/>
              <a:gd name="T23" fmla="*/ 1 h 184"/>
              <a:gd name="T24" fmla="*/ 70 w 140"/>
              <a:gd name="T25" fmla="*/ 2 h 184"/>
              <a:gd name="T26" fmla="*/ 72 w 140"/>
              <a:gd name="T27" fmla="*/ 3 h 184"/>
              <a:gd name="T28" fmla="*/ 74 w 140"/>
              <a:gd name="T29" fmla="*/ 4 h 184"/>
              <a:gd name="T30" fmla="*/ 76 w 140"/>
              <a:gd name="T31" fmla="*/ 6 h 184"/>
              <a:gd name="T32" fmla="*/ 121 w 140"/>
              <a:gd name="T33" fmla="*/ 50 h 184"/>
              <a:gd name="T34" fmla="*/ 95 w 140"/>
              <a:gd name="T35" fmla="*/ 77 h 184"/>
              <a:gd name="T36" fmla="*/ 82 w 140"/>
              <a:gd name="T37" fmla="*/ 158 h 184"/>
              <a:gd name="T38" fmla="*/ 44 w 140"/>
              <a:gd name="T39" fmla="*/ 158 h 184"/>
              <a:gd name="T40" fmla="*/ 32 w 140"/>
              <a:gd name="T41" fmla="*/ 77 h 184"/>
              <a:gd name="T42" fmla="*/ 0 w 140"/>
              <a:gd name="T43" fmla="*/ 64 h 184"/>
              <a:gd name="T44" fmla="*/ 11 w 140"/>
              <a:gd name="T45" fmla="*/ 56 h 184"/>
              <a:gd name="T46" fmla="*/ 11 w 140"/>
              <a:gd name="T47" fmla="*/ 71 h 184"/>
              <a:gd name="T48" fmla="*/ 26 w 140"/>
              <a:gd name="T49" fmla="*/ 71 h 184"/>
              <a:gd name="T50" fmla="*/ 53 w 140"/>
              <a:gd name="T51" fmla="*/ 158 h 184"/>
              <a:gd name="T52" fmla="*/ 74 w 140"/>
              <a:gd name="T53" fmla="*/ 158 h 184"/>
              <a:gd name="T54" fmla="*/ 100 w 140"/>
              <a:gd name="T55" fmla="*/ 71 h 184"/>
              <a:gd name="T56" fmla="*/ 115 w 140"/>
              <a:gd name="T57" fmla="*/ 71 h 184"/>
              <a:gd name="T58" fmla="*/ 115 w 140"/>
              <a:gd name="T59" fmla="*/ 56 h 184"/>
              <a:gd name="T60" fmla="*/ 71 w 140"/>
              <a:gd name="T61" fmla="*/ 12 h 184"/>
              <a:gd name="T62" fmla="*/ 68 w 140"/>
              <a:gd name="T63" fmla="*/ 10 h 184"/>
              <a:gd name="T64" fmla="*/ 67 w 140"/>
              <a:gd name="T65" fmla="*/ 9 h 184"/>
              <a:gd name="T66" fmla="*/ 67 w 140"/>
              <a:gd name="T67" fmla="*/ 9 h 184"/>
              <a:gd name="T68" fmla="*/ 66 w 140"/>
              <a:gd name="T69" fmla="*/ 9 h 184"/>
              <a:gd name="T70" fmla="*/ 63 w 140"/>
              <a:gd name="T71" fmla="*/ 9 h 184"/>
              <a:gd name="T72" fmla="*/ 60 w 140"/>
              <a:gd name="T73" fmla="*/ 9 h 184"/>
              <a:gd name="T74" fmla="*/ 59 w 140"/>
              <a:gd name="T75" fmla="*/ 9 h 184"/>
              <a:gd name="T76" fmla="*/ 59 w 140"/>
              <a:gd name="T77" fmla="*/ 10 h 184"/>
              <a:gd name="T78" fmla="*/ 58 w 140"/>
              <a:gd name="T79" fmla="*/ 1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0" h="184">
                <a:moveTo>
                  <a:pt x="0" y="64"/>
                </a:moveTo>
                <a:lnTo>
                  <a:pt x="0" y="64"/>
                </a:lnTo>
                <a:cubicBezTo>
                  <a:pt x="0" y="59"/>
                  <a:pt x="1" y="54"/>
                  <a:pt x="5" y="50"/>
                </a:cubicBezTo>
                <a:lnTo>
                  <a:pt x="50" y="5"/>
                </a:lnTo>
                <a:lnTo>
                  <a:pt x="50" y="5"/>
                </a:lnTo>
                <a:cubicBezTo>
                  <a:pt x="51" y="5"/>
                  <a:pt x="52" y="4"/>
                  <a:pt x="53" y="3"/>
                </a:cubicBezTo>
                <a:lnTo>
                  <a:pt x="53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cubicBezTo>
                  <a:pt x="55" y="2"/>
                  <a:pt x="56" y="2"/>
                  <a:pt x="56" y="2"/>
                </a:cubicBezTo>
                <a:lnTo>
                  <a:pt x="56" y="2"/>
                </a:lnTo>
                <a:cubicBezTo>
                  <a:pt x="57" y="2"/>
                  <a:pt x="57" y="1"/>
                  <a:pt x="58" y="1"/>
                </a:cubicBezTo>
                <a:lnTo>
                  <a:pt x="58" y="1"/>
                </a:lnTo>
                <a:lnTo>
                  <a:pt x="58" y="1"/>
                </a:lnTo>
                <a:cubicBezTo>
                  <a:pt x="59" y="1"/>
                  <a:pt x="59" y="1"/>
                  <a:pt x="60" y="1"/>
                </a:cubicBezTo>
                <a:lnTo>
                  <a:pt x="60" y="1"/>
                </a:lnTo>
                <a:cubicBezTo>
                  <a:pt x="61" y="0"/>
                  <a:pt x="62" y="0"/>
                  <a:pt x="63" y="0"/>
                </a:cubicBezTo>
                <a:lnTo>
                  <a:pt x="63" y="0"/>
                </a:lnTo>
                <a:cubicBezTo>
                  <a:pt x="64" y="0"/>
                  <a:pt x="66" y="0"/>
                  <a:pt x="67" y="1"/>
                </a:cubicBezTo>
                <a:lnTo>
                  <a:pt x="67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70" y="2"/>
                </a:lnTo>
                <a:lnTo>
                  <a:pt x="70" y="2"/>
                </a:lnTo>
                <a:cubicBezTo>
                  <a:pt x="71" y="2"/>
                  <a:pt x="71" y="2"/>
                  <a:pt x="72" y="3"/>
                </a:cubicBezTo>
                <a:lnTo>
                  <a:pt x="72" y="3"/>
                </a:lnTo>
                <a:lnTo>
                  <a:pt x="72" y="3"/>
                </a:lnTo>
                <a:cubicBezTo>
                  <a:pt x="73" y="3"/>
                  <a:pt x="73" y="3"/>
                  <a:pt x="74" y="4"/>
                </a:cubicBezTo>
                <a:lnTo>
                  <a:pt x="74" y="4"/>
                </a:lnTo>
                <a:cubicBezTo>
                  <a:pt x="75" y="4"/>
                  <a:pt x="75" y="5"/>
                  <a:pt x="76" y="6"/>
                </a:cubicBezTo>
                <a:lnTo>
                  <a:pt x="76" y="6"/>
                </a:lnTo>
                <a:lnTo>
                  <a:pt x="121" y="50"/>
                </a:lnTo>
                <a:lnTo>
                  <a:pt x="121" y="50"/>
                </a:lnTo>
                <a:cubicBezTo>
                  <a:pt x="139" y="68"/>
                  <a:pt x="112" y="95"/>
                  <a:pt x="95" y="77"/>
                </a:cubicBezTo>
                <a:lnTo>
                  <a:pt x="82" y="64"/>
                </a:lnTo>
                <a:lnTo>
                  <a:pt x="82" y="158"/>
                </a:lnTo>
                <a:lnTo>
                  <a:pt x="82" y="158"/>
                </a:lnTo>
                <a:cubicBezTo>
                  <a:pt x="82" y="183"/>
                  <a:pt x="44" y="183"/>
                  <a:pt x="44" y="158"/>
                </a:cubicBezTo>
                <a:lnTo>
                  <a:pt x="44" y="64"/>
                </a:lnTo>
                <a:lnTo>
                  <a:pt x="32" y="77"/>
                </a:lnTo>
                <a:lnTo>
                  <a:pt x="32" y="77"/>
                </a:lnTo>
                <a:cubicBezTo>
                  <a:pt x="20" y="89"/>
                  <a:pt x="0" y="80"/>
                  <a:pt x="0" y="64"/>
                </a:cubicBezTo>
                <a:close/>
                <a:moveTo>
                  <a:pt x="56" y="12"/>
                </a:moveTo>
                <a:lnTo>
                  <a:pt x="11" y="56"/>
                </a:lnTo>
                <a:lnTo>
                  <a:pt x="11" y="56"/>
                </a:lnTo>
                <a:cubicBezTo>
                  <a:pt x="7" y="60"/>
                  <a:pt x="7" y="67"/>
                  <a:pt x="11" y="71"/>
                </a:cubicBezTo>
                <a:lnTo>
                  <a:pt x="11" y="71"/>
                </a:lnTo>
                <a:cubicBezTo>
                  <a:pt x="15" y="75"/>
                  <a:pt x="22" y="75"/>
                  <a:pt x="26" y="71"/>
                </a:cubicBezTo>
                <a:lnTo>
                  <a:pt x="53" y="44"/>
                </a:lnTo>
                <a:lnTo>
                  <a:pt x="53" y="158"/>
                </a:lnTo>
                <a:lnTo>
                  <a:pt x="53" y="158"/>
                </a:lnTo>
                <a:cubicBezTo>
                  <a:pt x="53" y="172"/>
                  <a:pt x="74" y="172"/>
                  <a:pt x="74" y="158"/>
                </a:cubicBezTo>
                <a:lnTo>
                  <a:pt x="74" y="44"/>
                </a:lnTo>
                <a:lnTo>
                  <a:pt x="100" y="71"/>
                </a:lnTo>
                <a:lnTo>
                  <a:pt x="100" y="71"/>
                </a:lnTo>
                <a:cubicBezTo>
                  <a:pt x="104" y="75"/>
                  <a:pt x="111" y="75"/>
                  <a:pt x="115" y="71"/>
                </a:cubicBezTo>
                <a:lnTo>
                  <a:pt x="115" y="71"/>
                </a:lnTo>
                <a:cubicBezTo>
                  <a:pt x="119" y="67"/>
                  <a:pt x="119" y="60"/>
                  <a:pt x="115" y="56"/>
                </a:cubicBezTo>
                <a:lnTo>
                  <a:pt x="71" y="12"/>
                </a:lnTo>
                <a:lnTo>
                  <a:pt x="71" y="12"/>
                </a:lnTo>
                <a:cubicBezTo>
                  <a:pt x="70" y="11"/>
                  <a:pt x="70" y="11"/>
                  <a:pt x="69" y="10"/>
                </a:cubicBezTo>
                <a:lnTo>
                  <a:pt x="68" y="10"/>
                </a:lnTo>
                <a:lnTo>
                  <a:pt x="68" y="10"/>
                </a:lnTo>
                <a:cubicBezTo>
                  <a:pt x="68" y="10"/>
                  <a:pt x="67" y="10"/>
                  <a:pt x="67" y="9"/>
                </a:cubicBezTo>
                <a:lnTo>
                  <a:pt x="67" y="9"/>
                </a:lnTo>
                <a:lnTo>
                  <a:pt x="67" y="9"/>
                </a:lnTo>
                <a:lnTo>
                  <a:pt x="66" y="9"/>
                </a:lnTo>
                <a:lnTo>
                  <a:pt x="66" y="9"/>
                </a:lnTo>
                <a:cubicBezTo>
                  <a:pt x="65" y="9"/>
                  <a:pt x="64" y="9"/>
                  <a:pt x="63" y="9"/>
                </a:cubicBezTo>
                <a:lnTo>
                  <a:pt x="63" y="9"/>
                </a:lnTo>
                <a:cubicBezTo>
                  <a:pt x="62" y="9"/>
                  <a:pt x="62" y="9"/>
                  <a:pt x="61" y="9"/>
                </a:cubicBezTo>
                <a:lnTo>
                  <a:pt x="60" y="9"/>
                </a:lnTo>
                <a:lnTo>
                  <a:pt x="60" y="9"/>
                </a:lnTo>
                <a:lnTo>
                  <a:pt x="59" y="9"/>
                </a:lnTo>
                <a:lnTo>
                  <a:pt x="59" y="9"/>
                </a:lnTo>
                <a:cubicBezTo>
                  <a:pt x="59" y="10"/>
                  <a:pt x="59" y="10"/>
                  <a:pt x="59" y="10"/>
                </a:cubicBezTo>
                <a:lnTo>
                  <a:pt x="58" y="10"/>
                </a:lnTo>
                <a:lnTo>
                  <a:pt x="58" y="10"/>
                </a:lnTo>
                <a:cubicBezTo>
                  <a:pt x="57" y="11"/>
                  <a:pt x="56" y="11"/>
                  <a:pt x="5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Freeform 76"/>
          <p:cNvSpPr>
            <a:spLocks noChangeArrowheads="1"/>
          </p:cNvSpPr>
          <p:nvPr/>
        </p:nvSpPr>
        <p:spPr bwMode="auto">
          <a:xfrm>
            <a:off x="9249237" y="3331818"/>
            <a:ext cx="197259" cy="197259"/>
          </a:xfrm>
          <a:custGeom>
            <a:avLst/>
            <a:gdLst>
              <a:gd name="T0" fmla="*/ 53 w 149"/>
              <a:gd name="T1" fmla="*/ 5 h 149"/>
              <a:gd name="T2" fmla="*/ 130 w 149"/>
              <a:gd name="T3" fmla="*/ 0 h 149"/>
              <a:gd name="T4" fmla="*/ 133 w 149"/>
              <a:gd name="T5" fmla="*/ 0 h 149"/>
              <a:gd name="T6" fmla="*/ 134 w 149"/>
              <a:gd name="T7" fmla="*/ 0 h 149"/>
              <a:gd name="T8" fmla="*/ 135 w 149"/>
              <a:gd name="T9" fmla="*/ 1 h 149"/>
              <a:gd name="T10" fmla="*/ 136 w 149"/>
              <a:gd name="T11" fmla="*/ 1 h 149"/>
              <a:gd name="T12" fmla="*/ 138 w 149"/>
              <a:gd name="T13" fmla="*/ 2 h 149"/>
              <a:gd name="T14" fmla="*/ 140 w 149"/>
              <a:gd name="T15" fmla="*/ 3 h 149"/>
              <a:gd name="T16" fmla="*/ 143 w 149"/>
              <a:gd name="T17" fmla="*/ 5 h 149"/>
              <a:gd name="T18" fmla="*/ 145 w 149"/>
              <a:gd name="T19" fmla="*/ 8 h 149"/>
              <a:gd name="T20" fmla="*/ 146 w 149"/>
              <a:gd name="T21" fmla="*/ 9 h 149"/>
              <a:gd name="T22" fmla="*/ 146 w 149"/>
              <a:gd name="T23" fmla="*/ 10 h 149"/>
              <a:gd name="T24" fmla="*/ 146 w 149"/>
              <a:gd name="T25" fmla="*/ 11 h 149"/>
              <a:gd name="T26" fmla="*/ 147 w 149"/>
              <a:gd name="T27" fmla="*/ 13 h 149"/>
              <a:gd name="T28" fmla="*/ 147 w 149"/>
              <a:gd name="T29" fmla="*/ 15 h 149"/>
              <a:gd name="T30" fmla="*/ 148 w 149"/>
              <a:gd name="T31" fmla="*/ 18 h 149"/>
              <a:gd name="T32" fmla="*/ 148 w 149"/>
              <a:gd name="T33" fmla="*/ 82 h 149"/>
              <a:gd name="T34" fmla="*/ 110 w 149"/>
              <a:gd name="T35" fmla="*/ 64 h 149"/>
              <a:gd name="T36" fmla="*/ 44 w 149"/>
              <a:gd name="T37" fmla="*/ 130 h 149"/>
              <a:gd name="T38" fmla="*/ 84 w 149"/>
              <a:gd name="T39" fmla="*/ 37 h 149"/>
              <a:gd name="T40" fmla="*/ 66 w 149"/>
              <a:gd name="T41" fmla="*/ 37 h 149"/>
              <a:gd name="T42" fmla="*/ 129 w 149"/>
              <a:gd name="T43" fmla="*/ 8 h 149"/>
              <a:gd name="T44" fmla="*/ 66 w 149"/>
              <a:gd name="T45" fmla="*/ 8 h 149"/>
              <a:gd name="T46" fmla="*/ 55 w 149"/>
              <a:gd name="T47" fmla="*/ 18 h 149"/>
              <a:gd name="T48" fmla="*/ 104 w 149"/>
              <a:gd name="T49" fmla="*/ 29 h 149"/>
              <a:gd name="T50" fmla="*/ 23 w 149"/>
              <a:gd name="T51" fmla="*/ 110 h 149"/>
              <a:gd name="T52" fmla="*/ 119 w 149"/>
              <a:gd name="T53" fmla="*/ 44 h 149"/>
              <a:gd name="T54" fmla="*/ 119 w 149"/>
              <a:gd name="T55" fmla="*/ 82 h 149"/>
              <a:gd name="T56" fmla="*/ 129 w 149"/>
              <a:gd name="T57" fmla="*/ 92 h 149"/>
              <a:gd name="T58" fmla="*/ 140 w 149"/>
              <a:gd name="T59" fmla="*/ 18 h 149"/>
              <a:gd name="T60" fmla="*/ 139 w 149"/>
              <a:gd name="T61" fmla="*/ 16 h 149"/>
              <a:gd name="T62" fmla="*/ 139 w 149"/>
              <a:gd name="T63" fmla="*/ 15 h 149"/>
              <a:gd name="T64" fmla="*/ 139 w 149"/>
              <a:gd name="T65" fmla="*/ 14 h 149"/>
              <a:gd name="T66" fmla="*/ 138 w 149"/>
              <a:gd name="T67" fmla="*/ 13 h 149"/>
              <a:gd name="T68" fmla="*/ 137 w 149"/>
              <a:gd name="T69" fmla="*/ 11 h 149"/>
              <a:gd name="T70" fmla="*/ 135 w 149"/>
              <a:gd name="T71" fmla="*/ 10 h 149"/>
              <a:gd name="T72" fmla="*/ 134 w 149"/>
              <a:gd name="T73" fmla="*/ 9 h 149"/>
              <a:gd name="T74" fmla="*/ 133 w 149"/>
              <a:gd name="T75" fmla="*/ 9 h 149"/>
              <a:gd name="T76" fmla="*/ 131 w 149"/>
              <a:gd name="T77" fmla="*/ 8 h 149"/>
              <a:gd name="T78" fmla="*/ 129 w 149"/>
              <a:gd name="T79" fmla="*/ 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9" h="149">
                <a:moveTo>
                  <a:pt x="53" y="5"/>
                </a:moveTo>
                <a:lnTo>
                  <a:pt x="53" y="5"/>
                </a:lnTo>
                <a:cubicBezTo>
                  <a:pt x="56" y="2"/>
                  <a:pt x="61" y="0"/>
                  <a:pt x="66" y="0"/>
                </a:cubicBezTo>
                <a:lnTo>
                  <a:pt x="130" y="0"/>
                </a:lnTo>
                <a:lnTo>
                  <a:pt x="130" y="0"/>
                </a:lnTo>
                <a:cubicBezTo>
                  <a:pt x="131" y="0"/>
                  <a:pt x="132" y="0"/>
                  <a:pt x="133" y="0"/>
                </a:cubicBezTo>
                <a:lnTo>
                  <a:pt x="133" y="0"/>
                </a:lnTo>
                <a:lnTo>
                  <a:pt x="134" y="0"/>
                </a:lnTo>
                <a:lnTo>
                  <a:pt x="135" y="1"/>
                </a:lnTo>
                <a:lnTo>
                  <a:pt x="135" y="1"/>
                </a:lnTo>
                <a:lnTo>
                  <a:pt x="136" y="1"/>
                </a:lnTo>
                <a:lnTo>
                  <a:pt x="136" y="1"/>
                </a:lnTo>
                <a:cubicBezTo>
                  <a:pt x="137" y="1"/>
                  <a:pt x="137" y="2"/>
                  <a:pt x="138" y="2"/>
                </a:cubicBezTo>
                <a:lnTo>
                  <a:pt x="138" y="2"/>
                </a:lnTo>
                <a:lnTo>
                  <a:pt x="138" y="2"/>
                </a:lnTo>
                <a:cubicBezTo>
                  <a:pt x="139" y="2"/>
                  <a:pt x="139" y="3"/>
                  <a:pt x="140" y="3"/>
                </a:cubicBezTo>
                <a:lnTo>
                  <a:pt x="140" y="3"/>
                </a:lnTo>
                <a:cubicBezTo>
                  <a:pt x="140" y="4"/>
                  <a:pt x="141" y="4"/>
                  <a:pt x="143" y="5"/>
                </a:cubicBezTo>
                <a:lnTo>
                  <a:pt x="143" y="5"/>
                </a:lnTo>
                <a:cubicBezTo>
                  <a:pt x="143" y="6"/>
                  <a:pt x="144" y="7"/>
                  <a:pt x="145" y="8"/>
                </a:cubicBezTo>
                <a:lnTo>
                  <a:pt x="145" y="8"/>
                </a:lnTo>
                <a:cubicBezTo>
                  <a:pt x="145" y="8"/>
                  <a:pt x="145" y="9"/>
                  <a:pt x="146" y="9"/>
                </a:cubicBezTo>
                <a:lnTo>
                  <a:pt x="146" y="10"/>
                </a:lnTo>
                <a:lnTo>
                  <a:pt x="146" y="10"/>
                </a:lnTo>
                <a:lnTo>
                  <a:pt x="146" y="11"/>
                </a:lnTo>
                <a:lnTo>
                  <a:pt x="146" y="11"/>
                </a:lnTo>
                <a:cubicBezTo>
                  <a:pt x="146" y="12"/>
                  <a:pt x="147" y="12"/>
                  <a:pt x="147" y="13"/>
                </a:cubicBezTo>
                <a:lnTo>
                  <a:pt x="147" y="13"/>
                </a:lnTo>
                <a:lnTo>
                  <a:pt x="147" y="13"/>
                </a:lnTo>
                <a:cubicBezTo>
                  <a:pt x="147" y="14"/>
                  <a:pt x="147" y="14"/>
                  <a:pt x="147" y="15"/>
                </a:cubicBezTo>
                <a:lnTo>
                  <a:pt x="147" y="15"/>
                </a:lnTo>
                <a:cubicBezTo>
                  <a:pt x="148" y="16"/>
                  <a:pt x="148" y="17"/>
                  <a:pt x="148" y="18"/>
                </a:cubicBezTo>
                <a:lnTo>
                  <a:pt x="148" y="82"/>
                </a:lnTo>
                <a:lnTo>
                  <a:pt x="148" y="82"/>
                </a:lnTo>
                <a:cubicBezTo>
                  <a:pt x="148" y="107"/>
                  <a:pt x="110" y="107"/>
                  <a:pt x="110" y="82"/>
                </a:cubicBezTo>
                <a:lnTo>
                  <a:pt x="110" y="64"/>
                </a:lnTo>
                <a:lnTo>
                  <a:pt x="44" y="130"/>
                </a:lnTo>
                <a:lnTo>
                  <a:pt x="44" y="130"/>
                </a:lnTo>
                <a:cubicBezTo>
                  <a:pt x="26" y="148"/>
                  <a:pt x="0" y="121"/>
                  <a:pt x="17" y="104"/>
                </a:cubicBezTo>
                <a:lnTo>
                  <a:pt x="84" y="37"/>
                </a:lnTo>
                <a:lnTo>
                  <a:pt x="66" y="37"/>
                </a:lnTo>
                <a:lnTo>
                  <a:pt x="66" y="37"/>
                </a:lnTo>
                <a:cubicBezTo>
                  <a:pt x="49" y="37"/>
                  <a:pt x="41" y="17"/>
                  <a:pt x="53" y="5"/>
                </a:cubicBezTo>
                <a:close/>
                <a:moveTo>
                  <a:pt x="129" y="8"/>
                </a:moveTo>
                <a:lnTo>
                  <a:pt x="66" y="8"/>
                </a:lnTo>
                <a:lnTo>
                  <a:pt x="66" y="8"/>
                </a:lnTo>
                <a:cubicBezTo>
                  <a:pt x="60" y="8"/>
                  <a:pt x="56" y="13"/>
                  <a:pt x="55" y="18"/>
                </a:cubicBezTo>
                <a:lnTo>
                  <a:pt x="55" y="18"/>
                </a:lnTo>
                <a:cubicBezTo>
                  <a:pt x="55" y="24"/>
                  <a:pt x="60" y="29"/>
                  <a:pt x="66" y="29"/>
                </a:cubicBezTo>
                <a:lnTo>
                  <a:pt x="104" y="29"/>
                </a:lnTo>
                <a:lnTo>
                  <a:pt x="23" y="110"/>
                </a:lnTo>
                <a:lnTo>
                  <a:pt x="23" y="110"/>
                </a:lnTo>
                <a:cubicBezTo>
                  <a:pt x="14" y="119"/>
                  <a:pt x="28" y="134"/>
                  <a:pt x="38" y="124"/>
                </a:cubicBezTo>
                <a:lnTo>
                  <a:pt x="119" y="44"/>
                </a:lnTo>
                <a:lnTo>
                  <a:pt x="119" y="82"/>
                </a:lnTo>
                <a:lnTo>
                  <a:pt x="119" y="82"/>
                </a:lnTo>
                <a:cubicBezTo>
                  <a:pt x="119" y="88"/>
                  <a:pt x="123" y="92"/>
                  <a:pt x="129" y="92"/>
                </a:cubicBezTo>
                <a:lnTo>
                  <a:pt x="129" y="92"/>
                </a:lnTo>
                <a:cubicBezTo>
                  <a:pt x="135" y="92"/>
                  <a:pt x="140" y="88"/>
                  <a:pt x="140" y="82"/>
                </a:cubicBezTo>
                <a:lnTo>
                  <a:pt x="140" y="18"/>
                </a:lnTo>
                <a:lnTo>
                  <a:pt x="140" y="18"/>
                </a:lnTo>
                <a:cubicBezTo>
                  <a:pt x="140" y="18"/>
                  <a:pt x="140" y="17"/>
                  <a:pt x="139" y="16"/>
                </a:cubicBezTo>
                <a:lnTo>
                  <a:pt x="139" y="15"/>
                </a:lnTo>
                <a:lnTo>
                  <a:pt x="139" y="15"/>
                </a:lnTo>
                <a:cubicBezTo>
                  <a:pt x="139" y="15"/>
                  <a:pt x="139" y="15"/>
                  <a:pt x="139" y="14"/>
                </a:cubicBezTo>
                <a:lnTo>
                  <a:pt x="139" y="14"/>
                </a:lnTo>
                <a:cubicBezTo>
                  <a:pt x="138" y="14"/>
                  <a:pt x="138" y="14"/>
                  <a:pt x="138" y="14"/>
                </a:cubicBezTo>
                <a:lnTo>
                  <a:pt x="138" y="13"/>
                </a:lnTo>
                <a:lnTo>
                  <a:pt x="138" y="13"/>
                </a:lnTo>
                <a:cubicBezTo>
                  <a:pt x="137" y="12"/>
                  <a:pt x="137" y="12"/>
                  <a:pt x="137" y="11"/>
                </a:cubicBezTo>
                <a:lnTo>
                  <a:pt x="137" y="11"/>
                </a:lnTo>
                <a:cubicBezTo>
                  <a:pt x="136" y="11"/>
                  <a:pt x="135" y="10"/>
                  <a:pt x="135" y="10"/>
                </a:cubicBezTo>
                <a:lnTo>
                  <a:pt x="134" y="9"/>
                </a:lnTo>
                <a:lnTo>
                  <a:pt x="134" y="9"/>
                </a:lnTo>
                <a:lnTo>
                  <a:pt x="133" y="9"/>
                </a:lnTo>
                <a:lnTo>
                  <a:pt x="133" y="9"/>
                </a:lnTo>
                <a:cubicBezTo>
                  <a:pt x="133" y="9"/>
                  <a:pt x="133" y="9"/>
                  <a:pt x="132" y="9"/>
                </a:cubicBezTo>
                <a:lnTo>
                  <a:pt x="131" y="8"/>
                </a:lnTo>
                <a:lnTo>
                  <a:pt x="131" y="8"/>
                </a:lnTo>
                <a:cubicBezTo>
                  <a:pt x="131" y="8"/>
                  <a:pt x="130" y="8"/>
                  <a:pt x="129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Freeform 77"/>
          <p:cNvSpPr>
            <a:spLocks noChangeArrowheads="1"/>
          </p:cNvSpPr>
          <p:nvPr/>
        </p:nvSpPr>
        <p:spPr bwMode="auto">
          <a:xfrm>
            <a:off x="9864220" y="3331818"/>
            <a:ext cx="197259" cy="197259"/>
          </a:xfrm>
          <a:custGeom>
            <a:avLst/>
            <a:gdLst>
              <a:gd name="T0" fmla="*/ 6 w 150"/>
              <a:gd name="T1" fmla="*/ 95 h 149"/>
              <a:gd name="T2" fmla="*/ 0 w 150"/>
              <a:gd name="T3" fmla="*/ 18 h 149"/>
              <a:gd name="T4" fmla="*/ 1 w 150"/>
              <a:gd name="T5" fmla="*/ 15 h 149"/>
              <a:gd name="T6" fmla="*/ 1 w 150"/>
              <a:gd name="T7" fmla="*/ 13 h 149"/>
              <a:gd name="T8" fmla="*/ 1 w 150"/>
              <a:gd name="T9" fmla="*/ 13 h 149"/>
              <a:gd name="T10" fmla="*/ 2 w 150"/>
              <a:gd name="T11" fmla="*/ 11 h 149"/>
              <a:gd name="T12" fmla="*/ 3 w 150"/>
              <a:gd name="T13" fmla="*/ 9 h 149"/>
              <a:gd name="T14" fmla="*/ 3 w 150"/>
              <a:gd name="T15" fmla="*/ 8 h 149"/>
              <a:gd name="T16" fmla="*/ 9 w 150"/>
              <a:gd name="T17" fmla="*/ 3 h 149"/>
              <a:gd name="T18" fmla="*/ 10 w 150"/>
              <a:gd name="T19" fmla="*/ 2 h 149"/>
              <a:gd name="T20" fmla="*/ 10 w 150"/>
              <a:gd name="T21" fmla="*/ 2 h 149"/>
              <a:gd name="T22" fmla="*/ 12 w 150"/>
              <a:gd name="T23" fmla="*/ 1 h 149"/>
              <a:gd name="T24" fmla="*/ 14 w 150"/>
              <a:gd name="T25" fmla="*/ 0 h 149"/>
              <a:gd name="T26" fmla="*/ 15 w 150"/>
              <a:gd name="T27" fmla="*/ 0 h 149"/>
              <a:gd name="T28" fmla="*/ 19 w 150"/>
              <a:gd name="T29" fmla="*/ 0 h 149"/>
              <a:gd name="T30" fmla="*/ 82 w 150"/>
              <a:gd name="T31" fmla="*/ 0 h 149"/>
              <a:gd name="T32" fmla="*/ 82 w 150"/>
              <a:gd name="T33" fmla="*/ 37 h 149"/>
              <a:gd name="T34" fmla="*/ 131 w 150"/>
              <a:gd name="T35" fmla="*/ 104 h 149"/>
              <a:gd name="T36" fmla="*/ 104 w 150"/>
              <a:gd name="T37" fmla="*/ 130 h 149"/>
              <a:gd name="T38" fmla="*/ 38 w 150"/>
              <a:gd name="T39" fmla="*/ 82 h 149"/>
              <a:gd name="T40" fmla="*/ 6 w 150"/>
              <a:gd name="T41" fmla="*/ 95 h 149"/>
              <a:gd name="T42" fmla="*/ 9 w 150"/>
              <a:gd name="T43" fmla="*/ 82 h 149"/>
              <a:gd name="T44" fmla="*/ 19 w 150"/>
              <a:gd name="T45" fmla="*/ 92 h 149"/>
              <a:gd name="T46" fmla="*/ 29 w 150"/>
              <a:gd name="T47" fmla="*/ 82 h 149"/>
              <a:gd name="T48" fmla="*/ 110 w 150"/>
              <a:gd name="T49" fmla="*/ 124 h 149"/>
              <a:gd name="T50" fmla="*/ 125 w 150"/>
              <a:gd name="T51" fmla="*/ 110 h 149"/>
              <a:gd name="T52" fmla="*/ 82 w 150"/>
              <a:gd name="T53" fmla="*/ 29 h 149"/>
              <a:gd name="T54" fmla="*/ 93 w 150"/>
              <a:gd name="T55" fmla="*/ 18 h 149"/>
              <a:gd name="T56" fmla="*/ 82 w 150"/>
              <a:gd name="T57" fmla="*/ 8 h 149"/>
              <a:gd name="T58" fmla="*/ 19 w 150"/>
              <a:gd name="T59" fmla="*/ 8 h 149"/>
              <a:gd name="T60" fmla="*/ 16 w 150"/>
              <a:gd name="T61" fmla="*/ 9 h 149"/>
              <a:gd name="T62" fmla="*/ 15 w 150"/>
              <a:gd name="T63" fmla="*/ 9 h 149"/>
              <a:gd name="T64" fmla="*/ 15 w 150"/>
              <a:gd name="T65" fmla="*/ 9 h 149"/>
              <a:gd name="T66" fmla="*/ 14 w 150"/>
              <a:gd name="T67" fmla="*/ 10 h 149"/>
              <a:gd name="T68" fmla="*/ 12 w 150"/>
              <a:gd name="T69" fmla="*/ 11 h 149"/>
              <a:gd name="T70" fmla="*/ 10 w 150"/>
              <a:gd name="T71" fmla="*/ 14 h 149"/>
              <a:gd name="T72" fmla="*/ 9 w 150"/>
              <a:gd name="T73" fmla="*/ 14 h 149"/>
              <a:gd name="T74" fmla="*/ 9 w 150"/>
              <a:gd name="T75" fmla="*/ 15 h 149"/>
              <a:gd name="T76" fmla="*/ 9 w 150"/>
              <a:gd name="T77" fmla="*/ 16 h 149"/>
              <a:gd name="T78" fmla="*/ 9 w 150"/>
              <a:gd name="T79" fmla="*/ 1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0" h="149">
                <a:moveTo>
                  <a:pt x="6" y="95"/>
                </a:moveTo>
                <a:lnTo>
                  <a:pt x="6" y="95"/>
                </a:lnTo>
                <a:cubicBezTo>
                  <a:pt x="2" y="91"/>
                  <a:pt x="0" y="87"/>
                  <a:pt x="0" y="82"/>
                </a:cubicBezTo>
                <a:lnTo>
                  <a:pt x="0" y="18"/>
                </a:lnTo>
                <a:lnTo>
                  <a:pt x="0" y="18"/>
                </a:lnTo>
                <a:cubicBezTo>
                  <a:pt x="0" y="17"/>
                  <a:pt x="1" y="16"/>
                  <a:pt x="1" y="15"/>
                </a:cubicBezTo>
                <a:lnTo>
                  <a:pt x="1" y="15"/>
                </a:lnTo>
                <a:cubicBezTo>
                  <a:pt x="1" y="14"/>
                  <a:pt x="1" y="14"/>
                  <a:pt x="1" y="13"/>
                </a:cubicBezTo>
                <a:lnTo>
                  <a:pt x="1" y="13"/>
                </a:lnTo>
                <a:lnTo>
                  <a:pt x="1" y="13"/>
                </a:lnTo>
                <a:cubicBezTo>
                  <a:pt x="1" y="12"/>
                  <a:pt x="2" y="12"/>
                  <a:pt x="2" y="11"/>
                </a:cubicBezTo>
                <a:lnTo>
                  <a:pt x="2" y="11"/>
                </a:lnTo>
                <a:cubicBezTo>
                  <a:pt x="2" y="11"/>
                  <a:pt x="2" y="10"/>
                  <a:pt x="3" y="10"/>
                </a:cubicBez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cubicBezTo>
                  <a:pt x="5" y="6"/>
                  <a:pt x="7" y="4"/>
                  <a:pt x="9" y="3"/>
                </a:cubicBezTo>
                <a:lnTo>
                  <a:pt x="9" y="3"/>
                </a:lnTo>
                <a:cubicBezTo>
                  <a:pt x="9" y="3"/>
                  <a:pt x="9" y="2"/>
                  <a:pt x="10" y="2"/>
                </a:cubicBezTo>
                <a:lnTo>
                  <a:pt x="10" y="2"/>
                </a:lnTo>
                <a:lnTo>
                  <a:pt x="10" y="2"/>
                </a:lnTo>
                <a:cubicBezTo>
                  <a:pt x="11" y="2"/>
                  <a:pt x="11" y="1"/>
                  <a:pt x="12" y="1"/>
                </a:cubicBezTo>
                <a:lnTo>
                  <a:pt x="12" y="1"/>
                </a:lnTo>
                <a:lnTo>
                  <a:pt x="13" y="1"/>
                </a:lnTo>
                <a:lnTo>
                  <a:pt x="14" y="0"/>
                </a:lnTo>
                <a:lnTo>
                  <a:pt x="14" y="0"/>
                </a:lnTo>
                <a:cubicBezTo>
                  <a:pt x="15" y="0"/>
                  <a:pt x="15" y="0"/>
                  <a:pt x="15" y="0"/>
                </a:cubicBezTo>
                <a:lnTo>
                  <a:pt x="15" y="0"/>
                </a:lnTo>
                <a:cubicBezTo>
                  <a:pt x="17" y="0"/>
                  <a:pt x="18" y="0"/>
                  <a:pt x="19" y="0"/>
                </a:cubicBezTo>
                <a:lnTo>
                  <a:pt x="19" y="0"/>
                </a:lnTo>
                <a:lnTo>
                  <a:pt x="82" y="0"/>
                </a:lnTo>
                <a:lnTo>
                  <a:pt x="82" y="0"/>
                </a:lnTo>
                <a:cubicBezTo>
                  <a:pt x="108" y="0"/>
                  <a:pt x="108" y="37"/>
                  <a:pt x="82" y="37"/>
                </a:cubicBezTo>
                <a:lnTo>
                  <a:pt x="64" y="37"/>
                </a:lnTo>
                <a:lnTo>
                  <a:pt x="131" y="104"/>
                </a:lnTo>
                <a:lnTo>
                  <a:pt x="131" y="104"/>
                </a:lnTo>
                <a:cubicBezTo>
                  <a:pt x="149" y="121"/>
                  <a:pt x="122" y="148"/>
                  <a:pt x="104" y="130"/>
                </a:cubicBezTo>
                <a:lnTo>
                  <a:pt x="38" y="64"/>
                </a:lnTo>
                <a:lnTo>
                  <a:pt x="38" y="82"/>
                </a:lnTo>
                <a:lnTo>
                  <a:pt x="38" y="82"/>
                </a:lnTo>
                <a:cubicBezTo>
                  <a:pt x="38" y="99"/>
                  <a:pt x="18" y="107"/>
                  <a:pt x="6" y="95"/>
                </a:cubicBezTo>
                <a:close/>
                <a:moveTo>
                  <a:pt x="9" y="19"/>
                </a:moveTo>
                <a:lnTo>
                  <a:pt x="9" y="82"/>
                </a:lnTo>
                <a:lnTo>
                  <a:pt x="9" y="82"/>
                </a:lnTo>
                <a:cubicBezTo>
                  <a:pt x="9" y="88"/>
                  <a:pt x="13" y="92"/>
                  <a:pt x="19" y="92"/>
                </a:cubicBezTo>
                <a:lnTo>
                  <a:pt x="19" y="92"/>
                </a:lnTo>
                <a:cubicBezTo>
                  <a:pt x="25" y="92"/>
                  <a:pt x="29" y="88"/>
                  <a:pt x="29" y="82"/>
                </a:cubicBezTo>
                <a:lnTo>
                  <a:pt x="29" y="44"/>
                </a:lnTo>
                <a:lnTo>
                  <a:pt x="110" y="124"/>
                </a:lnTo>
                <a:lnTo>
                  <a:pt x="110" y="124"/>
                </a:lnTo>
                <a:cubicBezTo>
                  <a:pt x="120" y="134"/>
                  <a:pt x="135" y="119"/>
                  <a:pt x="125" y="110"/>
                </a:cubicBezTo>
                <a:lnTo>
                  <a:pt x="44" y="29"/>
                </a:lnTo>
                <a:lnTo>
                  <a:pt x="82" y="29"/>
                </a:lnTo>
                <a:lnTo>
                  <a:pt x="82" y="29"/>
                </a:lnTo>
                <a:cubicBezTo>
                  <a:pt x="88" y="29"/>
                  <a:pt x="93" y="24"/>
                  <a:pt x="93" y="18"/>
                </a:cubicBezTo>
                <a:lnTo>
                  <a:pt x="93" y="18"/>
                </a:lnTo>
                <a:cubicBezTo>
                  <a:pt x="93" y="13"/>
                  <a:pt x="88" y="8"/>
                  <a:pt x="82" y="8"/>
                </a:cubicBezTo>
                <a:lnTo>
                  <a:pt x="19" y="8"/>
                </a:lnTo>
                <a:lnTo>
                  <a:pt x="19" y="8"/>
                </a:lnTo>
                <a:cubicBezTo>
                  <a:pt x="18" y="8"/>
                  <a:pt x="18" y="8"/>
                  <a:pt x="17" y="8"/>
                </a:cubicBezTo>
                <a:lnTo>
                  <a:pt x="16" y="9"/>
                </a:lnTo>
                <a:lnTo>
                  <a:pt x="16" y="9"/>
                </a:lnTo>
                <a:cubicBezTo>
                  <a:pt x="15" y="9"/>
                  <a:pt x="15" y="9"/>
                  <a:pt x="15" y="9"/>
                </a:cubicBezTo>
                <a:lnTo>
                  <a:pt x="15" y="9"/>
                </a:lnTo>
                <a:lnTo>
                  <a:pt x="15" y="9"/>
                </a:lnTo>
                <a:lnTo>
                  <a:pt x="14" y="10"/>
                </a:lnTo>
                <a:lnTo>
                  <a:pt x="14" y="10"/>
                </a:lnTo>
                <a:cubicBezTo>
                  <a:pt x="13" y="10"/>
                  <a:pt x="12" y="11"/>
                  <a:pt x="12" y="11"/>
                </a:cubicBezTo>
                <a:lnTo>
                  <a:pt x="12" y="11"/>
                </a:lnTo>
                <a:cubicBezTo>
                  <a:pt x="11" y="12"/>
                  <a:pt x="11" y="12"/>
                  <a:pt x="10" y="13"/>
                </a:cubicBezTo>
                <a:lnTo>
                  <a:pt x="10" y="14"/>
                </a:lnTo>
                <a:lnTo>
                  <a:pt x="10" y="14"/>
                </a:lnTo>
                <a:cubicBezTo>
                  <a:pt x="10" y="14"/>
                  <a:pt x="10" y="14"/>
                  <a:pt x="9" y="14"/>
                </a:cubicBezTo>
                <a:lnTo>
                  <a:pt x="9" y="14"/>
                </a:lnTo>
                <a:cubicBezTo>
                  <a:pt x="9" y="15"/>
                  <a:pt x="9" y="15"/>
                  <a:pt x="9" y="15"/>
                </a:cubicBezTo>
                <a:lnTo>
                  <a:pt x="9" y="16"/>
                </a:lnTo>
                <a:lnTo>
                  <a:pt x="9" y="16"/>
                </a:lnTo>
                <a:cubicBezTo>
                  <a:pt x="9" y="17"/>
                  <a:pt x="9" y="18"/>
                  <a:pt x="9" y="18"/>
                </a:cubicBezTo>
                <a:lnTo>
                  <a:pt x="9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78"/>
          <p:cNvSpPr>
            <a:spLocks noChangeArrowheads="1"/>
          </p:cNvSpPr>
          <p:nvPr/>
        </p:nvSpPr>
        <p:spPr bwMode="auto">
          <a:xfrm>
            <a:off x="6255545" y="3320214"/>
            <a:ext cx="243673" cy="185655"/>
          </a:xfrm>
          <a:custGeom>
            <a:avLst/>
            <a:gdLst>
              <a:gd name="T0" fmla="*/ 64 w 185"/>
              <a:gd name="T1" fmla="*/ 139 h 140"/>
              <a:gd name="T2" fmla="*/ 5 w 185"/>
              <a:gd name="T3" fmla="*/ 89 h 140"/>
              <a:gd name="T4" fmla="*/ 3 w 185"/>
              <a:gd name="T5" fmla="*/ 86 h 140"/>
              <a:gd name="T6" fmla="*/ 3 w 185"/>
              <a:gd name="T7" fmla="*/ 85 h 140"/>
              <a:gd name="T8" fmla="*/ 2 w 185"/>
              <a:gd name="T9" fmla="*/ 84 h 140"/>
              <a:gd name="T10" fmla="*/ 2 w 185"/>
              <a:gd name="T11" fmla="*/ 83 h 140"/>
              <a:gd name="T12" fmla="*/ 1 w 185"/>
              <a:gd name="T13" fmla="*/ 81 h 140"/>
              <a:gd name="T14" fmla="*/ 1 w 185"/>
              <a:gd name="T15" fmla="*/ 79 h 140"/>
              <a:gd name="T16" fmla="*/ 0 w 185"/>
              <a:gd name="T17" fmla="*/ 76 h 140"/>
              <a:gd name="T18" fmla="*/ 1 w 185"/>
              <a:gd name="T19" fmla="*/ 72 h 140"/>
              <a:gd name="T20" fmla="*/ 1 w 185"/>
              <a:gd name="T21" fmla="*/ 71 h 140"/>
              <a:gd name="T22" fmla="*/ 1 w 185"/>
              <a:gd name="T23" fmla="*/ 70 h 140"/>
              <a:gd name="T24" fmla="*/ 2 w 185"/>
              <a:gd name="T25" fmla="*/ 69 h 140"/>
              <a:gd name="T26" fmla="*/ 3 w 185"/>
              <a:gd name="T27" fmla="*/ 66 h 140"/>
              <a:gd name="T28" fmla="*/ 3 w 185"/>
              <a:gd name="T29" fmla="*/ 65 h 140"/>
              <a:gd name="T30" fmla="*/ 6 w 185"/>
              <a:gd name="T31" fmla="*/ 62 h 140"/>
              <a:gd name="T32" fmla="*/ 50 w 185"/>
              <a:gd name="T33" fmla="*/ 18 h 140"/>
              <a:gd name="T34" fmla="*/ 77 w 185"/>
              <a:gd name="T35" fmla="*/ 44 h 140"/>
              <a:gd name="T36" fmla="*/ 158 w 185"/>
              <a:gd name="T37" fmla="*/ 57 h 140"/>
              <a:gd name="T38" fmla="*/ 158 w 185"/>
              <a:gd name="T39" fmla="*/ 95 h 140"/>
              <a:gd name="T40" fmla="*/ 77 w 185"/>
              <a:gd name="T41" fmla="*/ 107 h 140"/>
              <a:gd name="T42" fmla="*/ 64 w 185"/>
              <a:gd name="T43" fmla="*/ 139 h 140"/>
              <a:gd name="T44" fmla="*/ 56 w 185"/>
              <a:gd name="T45" fmla="*/ 128 h 140"/>
              <a:gd name="T46" fmla="*/ 71 w 185"/>
              <a:gd name="T47" fmla="*/ 128 h 140"/>
              <a:gd name="T48" fmla="*/ 71 w 185"/>
              <a:gd name="T49" fmla="*/ 113 h 140"/>
              <a:gd name="T50" fmla="*/ 158 w 185"/>
              <a:gd name="T51" fmla="*/ 86 h 140"/>
              <a:gd name="T52" fmla="*/ 158 w 185"/>
              <a:gd name="T53" fmla="*/ 65 h 140"/>
              <a:gd name="T54" fmla="*/ 71 w 185"/>
              <a:gd name="T55" fmla="*/ 38 h 140"/>
              <a:gd name="T56" fmla="*/ 71 w 185"/>
              <a:gd name="T57" fmla="*/ 24 h 140"/>
              <a:gd name="T58" fmla="*/ 56 w 185"/>
              <a:gd name="T59" fmla="*/ 24 h 140"/>
              <a:gd name="T60" fmla="*/ 12 w 185"/>
              <a:gd name="T61" fmla="*/ 69 h 140"/>
              <a:gd name="T62" fmla="*/ 10 w 185"/>
              <a:gd name="T63" fmla="*/ 71 h 140"/>
              <a:gd name="T64" fmla="*/ 9 w 185"/>
              <a:gd name="T65" fmla="*/ 72 h 140"/>
              <a:gd name="T66" fmla="*/ 9 w 185"/>
              <a:gd name="T67" fmla="*/ 72 h 140"/>
              <a:gd name="T68" fmla="*/ 9 w 185"/>
              <a:gd name="T69" fmla="*/ 73 h 140"/>
              <a:gd name="T70" fmla="*/ 9 w 185"/>
              <a:gd name="T71" fmla="*/ 76 h 140"/>
              <a:gd name="T72" fmla="*/ 9 w 185"/>
              <a:gd name="T73" fmla="*/ 79 h 140"/>
              <a:gd name="T74" fmla="*/ 9 w 185"/>
              <a:gd name="T75" fmla="*/ 80 h 140"/>
              <a:gd name="T76" fmla="*/ 10 w 185"/>
              <a:gd name="T77" fmla="*/ 80 h 140"/>
              <a:gd name="T78" fmla="*/ 10 w 185"/>
              <a:gd name="T79" fmla="*/ 8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5" h="140">
                <a:moveTo>
                  <a:pt x="64" y="139"/>
                </a:moveTo>
                <a:lnTo>
                  <a:pt x="64" y="139"/>
                </a:lnTo>
                <a:cubicBezTo>
                  <a:pt x="59" y="139"/>
                  <a:pt x="54" y="137"/>
                  <a:pt x="50" y="134"/>
                </a:cubicBezTo>
                <a:lnTo>
                  <a:pt x="5" y="89"/>
                </a:lnTo>
                <a:lnTo>
                  <a:pt x="5" y="89"/>
                </a:lnTo>
                <a:cubicBezTo>
                  <a:pt x="5" y="88"/>
                  <a:pt x="4" y="87"/>
                  <a:pt x="3" y="86"/>
                </a:cubicBezTo>
                <a:lnTo>
                  <a:pt x="3" y="86"/>
                </a:lnTo>
                <a:lnTo>
                  <a:pt x="3" y="85"/>
                </a:lnTo>
                <a:lnTo>
                  <a:pt x="2" y="84"/>
                </a:lnTo>
                <a:lnTo>
                  <a:pt x="2" y="84"/>
                </a:lnTo>
                <a:cubicBezTo>
                  <a:pt x="2" y="84"/>
                  <a:pt x="2" y="84"/>
                  <a:pt x="2" y="83"/>
                </a:cubicBezTo>
                <a:lnTo>
                  <a:pt x="2" y="83"/>
                </a:lnTo>
                <a:cubicBezTo>
                  <a:pt x="2" y="82"/>
                  <a:pt x="1" y="82"/>
                  <a:pt x="1" y="81"/>
                </a:cubicBezTo>
                <a:lnTo>
                  <a:pt x="1" y="81"/>
                </a:lnTo>
                <a:lnTo>
                  <a:pt x="1" y="81"/>
                </a:lnTo>
                <a:cubicBezTo>
                  <a:pt x="1" y="80"/>
                  <a:pt x="1" y="80"/>
                  <a:pt x="1" y="79"/>
                </a:cubicBezTo>
                <a:lnTo>
                  <a:pt x="1" y="79"/>
                </a:lnTo>
                <a:cubicBezTo>
                  <a:pt x="0" y="78"/>
                  <a:pt x="0" y="77"/>
                  <a:pt x="0" y="76"/>
                </a:cubicBezTo>
                <a:lnTo>
                  <a:pt x="0" y="76"/>
                </a:lnTo>
                <a:cubicBezTo>
                  <a:pt x="0" y="75"/>
                  <a:pt x="0" y="73"/>
                  <a:pt x="1" y="72"/>
                </a:cubicBezTo>
                <a:lnTo>
                  <a:pt x="1" y="72"/>
                </a:lnTo>
                <a:lnTo>
                  <a:pt x="1" y="71"/>
                </a:lnTo>
                <a:lnTo>
                  <a:pt x="1" y="70"/>
                </a:lnTo>
                <a:lnTo>
                  <a:pt x="1" y="70"/>
                </a:lnTo>
                <a:cubicBezTo>
                  <a:pt x="1" y="69"/>
                  <a:pt x="2" y="69"/>
                  <a:pt x="2" y="69"/>
                </a:cubicBezTo>
                <a:lnTo>
                  <a:pt x="2" y="69"/>
                </a:lnTo>
                <a:cubicBezTo>
                  <a:pt x="2" y="68"/>
                  <a:pt x="2" y="67"/>
                  <a:pt x="2" y="67"/>
                </a:cubicBezTo>
                <a:lnTo>
                  <a:pt x="3" y="66"/>
                </a:lnTo>
                <a:lnTo>
                  <a:pt x="3" y="66"/>
                </a:lnTo>
                <a:cubicBezTo>
                  <a:pt x="3" y="66"/>
                  <a:pt x="3" y="66"/>
                  <a:pt x="3" y="65"/>
                </a:cubicBezTo>
                <a:lnTo>
                  <a:pt x="3" y="65"/>
                </a:lnTo>
                <a:cubicBezTo>
                  <a:pt x="4" y="64"/>
                  <a:pt x="5" y="63"/>
                  <a:pt x="6" y="62"/>
                </a:cubicBezTo>
                <a:lnTo>
                  <a:pt x="6" y="62"/>
                </a:lnTo>
                <a:lnTo>
                  <a:pt x="50" y="18"/>
                </a:lnTo>
                <a:lnTo>
                  <a:pt x="50" y="18"/>
                </a:lnTo>
                <a:cubicBezTo>
                  <a:pt x="68" y="0"/>
                  <a:pt x="95" y="27"/>
                  <a:pt x="77" y="44"/>
                </a:cubicBezTo>
                <a:lnTo>
                  <a:pt x="65" y="57"/>
                </a:lnTo>
                <a:lnTo>
                  <a:pt x="158" y="57"/>
                </a:lnTo>
                <a:lnTo>
                  <a:pt x="158" y="57"/>
                </a:lnTo>
                <a:cubicBezTo>
                  <a:pt x="184" y="57"/>
                  <a:pt x="184" y="95"/>
                  <a:pt x="158" y="95"/>
                </a:cubicBezTo>
                <a:lnTo>
                  <a:pt x="65" y="95"/>
                </a:lnTo>
                <a:lnTo>
                  <a:pt x="77" y="107"/>
                </a:lnTo>
                <a:lnTo>
                  <a:pt x="77" y="107"/>
                </a:lnTo>
                <a:cubicBezTo>
                  <a:pt x="89" y="119"/>
                  <a:pt x="81" y="139"/>
                  <a:pt x="64" y="139"/>
                </a:cubicBezTo>
                <a:close/>
                <a:moveTo>
                  <a:pt x="12" y="83"/>
                </a:moveTo>
                <a:lnTo>
                  <a:pt x="56" y="128"/>
                </a:lnTo>
                <a:lnTo>
                  <a:pt x="56" y="128"/>
                </a:lnTo>
                <a:cubicBezTo>
                  <a:pt x="61" y="132"/>
                  <a:pt x="67" y="132"/>
                  <a:pt x="71" y="128"/>
                </a:cubicBezTo>
                <a:lnTo>
                  <a:pt x="71" y="128"/>
                </a:lnTo>
                <a:cubicBezTo>
                  <a:pt x="75" y="124"/>
                  <a:pt x="75" y="117"/>
                  <a:pt x="71" y="113"/>
                </a:cubicBezTo>
                <a:lnTo>
                  <a:pt x="44" y="86"/>
                </a:lnTo>
                <a:lnTo>
                  <a:pt x="158" y="86"/>
                </a:lnTo>
                <a:lnTo>
                  <a:pt x="158" y="86"/>
                </a:lnTo>
                <a:cubicBezTo>
                  <a:pt x="172" y="86"/>
                  <a:pt x="172" y="65"/>
                  <a:pt x="158" y="65"/>
                </a:cubicBezTo>
                <a:lnTo>
                  <a:pt x="44" y="65"/>
                </a:lnTo>
                <a:lnTo>
                  <a:pt x="71" y="38"/>
                </a:lnTo>
                <a:lnTo>
                  <a:pt x="71" y="38"/>
                </a:lnTo>
                <a:cubicBezTo>
                  <a:pt x="75" y="34"/>
                  <a:pt x="75" y="28"/>
                  <a:pt x="71" y="24"/>
                </a:cubicBezTo>
                <a:lnTo>
                  <a:pt x="71" y="24"/>
                </a:lnTo>
                <a:cubicBezTo>
                  <a:pt x="67" y="20"/>
                  <a:pt x="61" y="20"/>
                  <a:pt x="56" y="24"/>
                </a:cubicBezTo>
                <a:lnTo>
                  <a:pt x="12" y="69"/>
                </a:lnTo>
                <a:lnTo>
                  <a:pt x="12" y="69"/>
                </a:lnTo>
                <a:cubicBezTo>
                  <a:pt x="11" y="69"/>
                  <a:pt x="11" y="69"/>
                  <a:pt x="10" y="70"/>
                </a:cubicBezTo>
                <a:lnTo>
                  <a:pt x="10" y="71"/>
                </a:lnTo>
                <a:lnTo>
                  <a:pt x="10" y="71"/>
                </a:lnTo>
                <a:cubicBezTo>
                  <a:pt x="10" y="72"/>
                  <a:pt x="10" y="72"/>
                  <a:pt x="9" y="72"/>
                </a:cubicBezTo>
                <a:lnTo>
                  <a:pt x="9" y="72"/>
                </a:lnTo>
                <a:lnTo>
                  <a:pt x="9" y="72"/>
                </a:lnTo>
                <a:lnTo>
                  <a:pt x="9" y="73"/>
                </a:lnTo>
                <a:lnTo>
                  <a:pt x="9" y="73"/>
                </a:lnTo>
                <a:cubicBezTo>
                  <a:pt x="9" y="74"/>
                  <a:pt x="9" y="75"/>
                  <a:pt x="9" y="76"/>
                </a:cubicBezTo>
                <a:lnTo>
                  <a:pt x="9" y="76"/>
                </a:lnTo>
                <a:cubicBezTo>
                  <a:pt x="9" y="76"/>
                  <a:pt x="9" y="77"/>
                  <a:pt x="9" y="78"/>
                </a:cubicBezTo>
                <a:lnTo>
                  <a:pt x="9" y="79"/>
                </a:lnTo>
                <a:lnTo>
                  <a:pt x="9" y="79"/>
                </a:lnTo>
                <a:cubicBezTo>
                  <a:pt x="9" y="79"/>
                  <a:pt x="9" y="79"/>
                  <a:pt x="9" y="80"/>
                </a:cubicBezTo>
                <a:lnTo>
                  <a:pt x="9" y="80"/>
                </a:lnTo>
                <a:cubicBezTo>
                  <a:pt x="10" y="80"/>
                  <a:pt x="10" y="80"/>
                  <a:pt x="10" y="80"/>
                </a:cubicBezTo>
                <a:lnTo>
                  <a:pt x="10" y="81"/>
                </a:lnTo>
                <a:lnTo>
                  <a:pt x="10" y="81"/>
                </a:lnTo>
                <a:cubicBezTo>
                  <a:pt x="11" y="82"/>
                  <a:pt x="11" y="82"/>
                  <a:pt x="12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79"/>
          <p:cNvSpPr>
            <a:spLocks noChangeArrowheads="1"/>
          </p:cNvSpPr>
          <p:nvPr/>
        </p:nvSpPr>
        <p:spPr bwMode="auto">
          <a:xfrm>
            <a:off x="8669064" y="3314415"/>
            <a:ext cx="197259" cy="197259"/>
          </a:xfrm>
          <a:custGeom>
            <a:avLst/>
            <a:gdLst>
              <a:gd name="T0" fmla="*/ 96 w 150"/>
              <a:gd name="T1" fmla="*/ 143 h 150"/>
              <a:gd name="T2" fmla="*/ 18 w 150"/>
              <a:gd name="T3" fmla="*/ 149 h 150"/>
              <a:gd name="T4" fmla="*/ 15 w 150"/>
              <a:gd name="T5" fmla="*/ 148 h 150"/>
              <a:gd name="T6" fmla="*/ 14 w 150"/>
              <a:gd name="T7" fmla="*/ 148 h 150"/>
              <a:gd name="T8" fmla="*/ 13 w 150"/>
              <a:gd name="T9" fmla="*/ 148 h 150"/>
              <a:gd name="T10" fmla="*/ 12 w 150"/>
              <a:gd name="T11" fmla="*/ 147 h 150"/>
              <a:gd name="T12" fmla="*/ 10 w 150"/>
              <a:gd name="T13" fmla="*/ 146 h 150"/>
              <a:gd name="T14" fmla="*/ 9 w 150"/>
              <a:gd name="T15" fmla="*/ 146 h 150"/>
              <a:gd name="T16" fmla="*/ 3 w 150"/>
              <a:gd name="T17" fmla="*/ 140 h 150"/>
              <a:gd name="T18" fmla="*/ 3 w 150"/>
              <a:gd name="T19" fmla="*/ 139 h 150"/>
              <a:gd name="T20" fmla="*/ 3 w 150"/>
              <a:gd name="T21" fmla="*/ 139 h 150"/>
              <a:gd name="T22" fmla="*/ 2 w 150"/>
              <a:gd name="T23" fmla="*/ 137 h 150"/>
              <a:gd name="T24" fmla="*/ 1 w 150"/>
              <a:gd name="T25" fmla="*/ 135 h 150"/>
              <a:gd name="T26" fmla="*/ 1 w 150"/>
              <a:gd name="T27" fmla="*/ 134 h 150"/>
              <a:gd name="T28" fmla="*/ 0 w 150"/>
              <a:gd name="T29" fmla="*/ 130 h 150"/>
              <a:gd name="T30" fmla="*/ 0 w 150"/>
              <a:gd name="T31" fmla="*/ 67 h 150"/>
              <a:gd name="T32" fmla="*/ 38 w 150"/>
              <a:gd name="T33" fmla="*/ 67 h 150"/>
              <a:gd name="T34" fmla="*/ 104 w 150"/>
              <a:gd name="T35" fmla="*/ 18 h 150"/>
              <a:gd name="T36" fmla="*/ 131 w 150"/>
              <a:gd name="T37" fmla="*/ 45 h 150"/>
              <a:gd name="T38" fmla="*/ 83 w 150"/>
              <a:gd name="T39" fmla="*/ 111 h 150"/>
              <a:gd name="T40" fmla="*/ 96 w 150"/>
              <a:gd name="T41" fmla="*/ 143 h 150"/>
              <a:gd name="T42" fmla="*/ 83 w 150"/>
              <a:gd name="T43" fmla="*/ 140 h 150"/>
              <a:gd name="T44" fmla="*/ 93 w 150"/>
              <a:gd name="T45" fmla="*/ 130 h 150"/>
              <a:gd name="T46" fmla="*/ 83 w 150"/>
              <a:gd name="T47" fmla="*/ 120 h 150"/>
              <a:gd name="T48" fmla="*/ 125 w 150"/>
              <a:gd name="T49" fmla="*/ 39 h 150"/>
              <a:gd name="T50" fmla="*/ 110 w 150"/>
              <a:gd name="T51" fmla="*/ 24 h 150"/>
              <a:gd name="T52" fmla="*/ 29 w 150"/>
              <a:gd name="T53" fmla="*/ 67 h 150"/>
              <a:gd name="T54" fmla="*/ 19 w 150"/>
              <a:gd name="T55" fmla="*/ 56 h 150"/>
              <a:gd name="T56" fmla="*/ 9 w 150"/>
              <a:gd name="T57" fmla="*/ 67 h 150"/>
              <a:gd name="T58" fmla="*/ 9 w 150"/>
              <a:gd name="T59" fmla="*/ 130 h 150"/>
              <a:gd name="T60" fmla="*/ 9 w 150"/>
              <a:gd name="T61" fmla="*/ 133 h 150"/>
              <a:gd name="T62" fmla="*/ 9 w 150"/>
              <a:gd name="T63" fmla="*/ 134 h 150"/>
              <a:gd name="T64" fmla="*/ 10 w 150"/>
              <a:gd name="T65" fmla="*/ 135 h 150"/>
              <a:gd name="T66" fmla="*/ 10 w 150"/>
              <a:gd name="T67" fmla="*/ 135 h 150"/>
              <a:gd name="T68" fmla="*/ 12 w 150"/>
              <a:gd name="T69" fmla="*/ 137 h 150"/>
              <a:gd name="T70" fmla="*/ 15 w 150"/>
              <a:gd name="T71" fmla="*/ 139 h 150"/>
              <a:gd name="T72" fmla="*/ 15 w 150"/>
              <a:gd name="T73" fmla="*/ 140 h 150"/>
              <a:gd name="T74" fmla="*/ 16 w 150"/>
              <a:gd name="T75" fmla="*/ 140 h 150"/>
              <a:gd name="T76" fmla="*/ 17 w 150"/>
              <a:gd name="T77" fmla="*/ 140 h 150"/>
              <a:gd name="T78" fmla="*/ 20 w 150"/>
              <a:gd name="T79" fmla="*/ 14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0" h="150">
                <a:moveTo>
                  <a:pt x="96" y="143"/>
                </a:moveTo>
                <a:lnTo>
                  <a:pt x="96" y="143"/>
                </a:lnTo>
                <a:cubicBezTo>
                  <a:pt x="92" y="147"/>
                  <a:pt x="87" y="149"/>
                  <a:pt x="83" y="149"/>
                </a:cubicBezTo>
                <a:lnTo>
                  <a:pt x="18" y="149"/>
                </a:lnTo>
                <a:lnTo>
                  <a:pt x="18" y="149"/>
                </a:lnTo>
                <a:cubicBezTo>
                  <a:pt x="17" y="149"/>
                  <a:pt x="16" y="149"/>
                  <a:pt x="15" y="148"/>
                </a:cubicBezTo>
                <a:lnTo>
                  <a:pt x="15" y="148"/>
                </a:lnTo>
                <a:cubicBezTo>
                  <a:pt x="15" y="148"/>
                  <a:pt x="15" y="148"/>
                  <a:pt x="14" y="148"/>
                </a:cubicBezTo>
                <a:lnTo>
                  <a:pt x="13" y="148"/>
                </a:lnTo>
                <a:lnTo>
                  <a:pt x="13" y="148"/>
                </a:lnTo>
                <a:lnTo>
                  <a:pt x="12" y="147"/>
                </a:lnTo>
                <a:lnTo>
                  <a:pt x="12" y="147"/>
                </a:lnTo>
                <a:cubicBezTo>
                  <a:pt x="11" y="147"/>
                  <a:pt x="11" y="147"/>
                  <a:pt x="10" y="147"/>
                </a:cubicBezTo>
                <a:lnTo>
                  <a:pt x="10" y="146"/>
                </a:lnTo>
                <a:lnTo>
                  <a:pt x="10" y="146"/>
                </a:lnTo>
                <a:cubicBezTo>
                  <a:pt x="9" y="146"/>
                  <a:pt x="9" y="146"/>
                  <a:pt x="9" y="146"/>
                </a:cubicBezTo>
                <a:lnTo>
                  <a:pt x="9" y="146"/>
                </a:lnTo>
                <a:cubicBezTo>
                  <a:pt x="7" y="144"/>
                  <a:pt x="5" y="142"/>
                  <a:pt x="3" y="140"/>
                </a:cubicBezTo>
                <a:lnTo>
                  <a:pt x="3" y="140"/>
                </a:lnTo>
                <a:cubicBezTo>
                  <a:pt x="3" y="140"/>
                  <a:pt x="3" y="140"/>
                  <a:pt x="3" y="139"/>
                </a:cubicBezTo>
                <a:lnTo>
                  <a:pt x="3" y="139"/>
                </a:lnTo>
                <a:lnTo>
                  <a:pt x="3" y="139"/>
                </a:lnTo>
                <a:cubicBezTo>
                  <a:pt x="2" y="138"/>
                  <a:pt x="2" y="138"/>
                  <a:pt x="2" y="137"/>
                </a:cubicBezTo>
                <a:lnTo>
                  <a:pt x="2" y="137"/>
                </a:lnTo>
                <a:lnTo>
                  <a:pt x="1" y="136"/>
                </a:lnTo>
                <a:lnTo>
                  <a:pt x="1" y="135"/>
                </a:lnTo>
                <a:lnTo>
                  <a:pt x="1" y="135"/>
                </a:lnTo>
                <a:lnTo>
                  <a:pt x="1" y="134"/>
                </a:lnTo>
                <a:lnTo>
                  <a:pt x="1" y="134"/>
                </a:lnTo>
                <a:cubicBezTo>
                  <a:pt x="0" y="133"/>
                  <a:pt x="0" y="131"/>
                  <a:pt x="0" y="130"/>
                </a:cubicBezTo>
                <a:lnTo>
                  <a:pt x="0" y="130"/>
                </a:lnTo>
                <a:lnTo>
                  <a:pt x="0" y="67"/>
                </a:lnTo>
                <a:lnTo>
                  <a:pt x="0" y="67"/>
                </a:lnTo>
                <a:cubicBezTo>
                  <a:pt x="0" y="42"/>
                  <a:pt x="38" y="42"/>
                  <a:pt x="38" y="67"/>
                </a:cubicBezTo>
                <a:lnTo>
                  <a:pt x="38" y="84"/>
                </a:lnTo>
                <a:lnTo>
                  <a:pt x="104" y="18"/>
                </a:lnTo>
                <a:lnTo>
                  <a:pt x="104" y="18"/>
                </a:lnTo>
                <a:cubicBezTo>
                  <a:pt x="122" y="0"/>
                  <a:pt x="149" y="27"/>
                  <a:pt x="131" y="45"/>
                </a:cubicBezTo>
                <a:lnTo>
                  <a:pt x="65" y="111"/>
                </a:lnTo>
                <a:lnTo>
                  <a:pt x="83" y="111"/>
                </a:lnTo>
                <a:lnTo>
                  <a:pt x="83" y="111"/>
                </a:lnTo>
                <a:cubicBezTo>
                  <a:pt x="99" y="111"/>
                  <a:pt x="108" y="131"/>
                  <a:pt x="96" y="143"/>
                </a:cubicBezTo>
                <a:close/>
                <a:moveTo>
                  <a:pt x="20" y="140"/>
                </a:moveTo>
                <a:lnTo>
                  <a:pt x="83" y="140"/>
                </a:lnTo>
                <a:lnTo>
                  <a:pt x="83" y="140"/>
                </a:lnTo>
                <a:cubicBezTo>
                  <a:pt x="88" y="140"/>
                  <a:pt x="93" y="136"/>
                  <a:pt x="93" y="130"/>
                </a:cubicBezTo>
                <a:lnTo>
                  <a:pt x="93" y="130"/>
                </a:lnTo>
                <a:cubicBezTo>
                  <a:pt x="93" y="124"/>
                  <a:pt x="88" y="120"/>
                  <a:pt x="83" y="120"/>
                </a:cubicBezTo>
                <a:lnTo>
                  <a:pt x="44" y="120"/>
                </a:lnTo>
                <a:lnTo>
                  <a:pt x="125" y="39"/>
                </a:lnTo>
                <a:lnTo>
                  <a:pt x="125" y="39"/>
                </a:lnTo>
                <a:cubicBezTo>
                  <a:pt x="135" y="29"/>
                  <a:pt x="120" y="14"/>
                  <a:pt x="110" y="24"/>
                </a:cubicBezTo>
                <a:lnTo>
                  <a:pt x="29" y="104"/>
                </a:lnTo>
                <a:lnTo>
                  <a:pt x="29" y="67"/>
                </a:lnTo>
                <a:lnTo>
                  <a:pt x="29" y="67"/>
                </a:lnTo>
                <a:cubicBezTo>
                  <a:pt x="29" y="61"/>
                  <a:pt x="25" y="56"/>
                  <a:pt x="19" y="56"/>
                </a:cubicBezTo>
                <a:lnTo>
                  <a:pt x="19" y="56"/>
                </a:lnTo>
                <a:cubicBezTo>
                  <a:pt x="13" y="56"/>
                  <a:pt x="9" y="61"/>
                  <a:pt x="9" y="67"/>
                </a:cubicBezTo>
                <a:lnTo>
                  <a:pt x="9" y="130"/>
                </a:lnTo>
                <a:lnTo>
                  <a:pt x="9" y="130"/>
                </a:lnTo>
                <a:cubicBezTo>
                  <a:pt x="9" y="131"/>
                  <a:pt x="9" y="131"/>
                  <a:pt x="9" y="132"/>
                </a:cubicBezTo>
                <a:lnTo>
                  <a:pt x="9" y="133"/>
                </a:lnTo>
                <a:lnTo>
                  <a:pt x="9" y="133"/>
                </a:lnTo>
                <a:cubicBezTo>
                  <a:pt x="9" y="134"/>
                  <a:pt x="9" y="134"/>
                  <a:pt x="9" y="134"/>
                </a:cubicBezTo>
                <a:lnTo>
                  <a:pt x="9" y="134"/>
                </a:lnTo>
                <a:cubicBezTo>
                  <a:pt x="10" y="134"/>
                  <a:pt x="10" y="134"/>
                  <a:pt x="10" y="135"/>
                </a:cubicBezTo>
                <a:lnTo>
                  <a:pt x="10" y="135"/>
                </a:lnTo>
                <a:lnTo>
                  <a:pt x="10" y="135"/>
                </a:lnTo>
                <a:cubicBezTo>
                  <a:pt x="11" y="136"/>
                  <a:pt x="11" y="137"/>
                  <a:pt x="12" y="137"/>
                </a:cubicBezTo>
                <a:lnTo>
                  <a:pt x="12" y="137"/>
                </a:lnTo>
                <a:cubicBezTo>
                  <a:pt x="12" y="138"/>
                  <a:pt x="13" y="138"/>
                  <a:pt x="13" y="139"/>
                </a:cubicBezTo>
                <a:lnTo>
                  <a:pt x="15" y="139"/>
                </a:lnTo>
                <a:lnTo>
                  <a:pt x="15" y="139"/>
                </a:lnTo>
                <a:cubicBezTo>
                  <a:pt x="15" y="139"/>
                  <a:pt x="15" y="139"/>
                  <a:pt x="15" y="140"/>
                </a:cubicBezTo>
                <a:lnTo>
                  <a:pt x="15" y="140"/>
                </a:lnTo>
                <a:cubicBezTo>
                  <a:pt x="15" y="140"/>
                  <a:pt x="15" y="140"/>
                  <a:pt x="16" y="140"/>
                </a:cubicBezTo>
                <a:lnTo>
                  <a:pt x="17" y="140"/>
                </a:lnTo>
                <a:lnTo>
                  <a:pt x="17" y="140"/>
                </a:lnTo>
                <a:cubicBezTo>
                  <a:pt x="17" y="140"/>
                  <a:pt x="18" y="140"/>
                  <a:pt x="19" y="140"/>
                </a:cubicBezTo>
                <a:lnTo>
                  <a:pt x="20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Freeform 80"/>
          <p:cNvSpPr>
            <a:spLocks noChangeArrowheads="1"/>
          </p:cNvSpPr>
          <p:nvPr/>
        </p:nvSpPr>
        <p:spPr bwMode="auto">
          <a:xfrm>
            <a:off x="8059884" y="3314415"/>
            <a:ext cx="197259" cy="197259"/>
          </a:xfrm>
          <a:custGeom>
            <a:avLst/>
            <a:gdLst>
              <a:gd name="T0" fmla="*/ 142 w 148"/>
              <a:gd name="T1" fmla="*/ 52 h 149"/>
              <a:gd name="T2" fmla="*/ 147 w 148"/>
              <a:gd name="T3" fmla="*/ 130 h 149"/>
              <a:gd name="T4" fmla="*/ 147 w 148"/>
              <a:gd name="T5" fmla="*/ 133 h 149"/>
              <a:gd name="T6" fmla="*/ 146 w 148"/>
              <a:gd name="T7" fmla="*/ 134 h 149"/>
              <a:gd name="T8" fmla="*/ 146 w 148"/>
              <a:gd name="T9" fmla="*/ 135 h 149"/>
              <a:gd name="T10" fmla="*/ 146 w 148"/>
              <a:gd name="T11" fmla="*/ 136 h 149"/>
              <a:gd name="T12" fmla="*/ 145 w 148"/>
              <a:gd name="T13" fmla="*/ 138 h 149"/>
              <a:gd name="T14" fmla="*/ 144 w 148"/>
              <a:gd name="T15" fmla="*/ 139 h 149"/>
              <a:gd name="T16" fmla="*/ 139 w 148"/>
              <a:gd name="T17" fmla="*/ 145 h 149"/>
              <a:gd name="T18" fmla="*/ 138 w 148"/>
              <a:gd name="T19" fmla="*/ 145 h 149"/>
              <a:gd name="T20" fmla="*/ 137 w 148"/>
              <a:gd name="T21" fmla="*/ 146 h 149"/>
              <a:gd name="T22" fmla="*/ 135 w 148"/>
              <a:gd name="T23" fmla="*/ 146 h 149"/>
              <a:gd name="T24" fmla="*/ 133 w 148"/>
              <a:gd name="T25" fmla="*/ 147 h 149"/>
              <a:gd name="T26" fmla="*/ 132 w 148"/>
              <a:gd name="T27" fmla="*/ 147 h 149"/>
              <a:gd name="T28" fmla="*/ 129 w 148"/>
              <a:gd name="T29" fmla="*/ 148 h 149"/>
              <a:gd name="T30" fmla="*/ 66 w 148"/>
              <a:gd name="T31" fmla="*/ 148 h 149"/>
              <a:gd name="T32" fmla="*/ 66 w 148"/>
              <a:gd name="T33" fmla="*/ 110 h 149"/>
              <a:gd name="T34" fmla="*/ 17 w 148"/>
              <a:gd name="T35" fmla="*/ 44 h 149"/>
              <a:gd name="T36" fmla="*/ 44 w 148"/>
              <a:gd name="T37" fmla="*/ 17 h 149"/>
              <a:gd name="T38" fmla="*/ 110 w 148"/>
              <a:gd name="T39" fmla="*/ 66 h 149"/>
              <a:gd name="T40" fmla="*/ 142 w 148"/>
              <a:gd name="T41" fmla="*/ 52 h 149"/>
              <a:gd name="T42" fmla="*/ 139 w 148"/>
              <a:gd name="T43" fmla="*/ 66 h 149"/>
              <a:gd name="T44" fmla="*/ 128 w 148"/>
              <a:gd name="T45" fmla="*/ 55 h 149"/>
              <a:gd name="T46" fmla="*/ 118 w 148"/>
              <a:gd name="T47" fmla="*/ 66 h 149"/>
              <a:gd name="T48" fmla="*/ 38 w 148"/>
              <a:gd name="T49" fmla="*/ 23 h 149"/>
              <a:gd name="T50" fmla="*/ 23 w 148"/>
              <a:gd name="T51" fmla="*/ 38 h 149"/>
              <a:gd name="T52" fmla="*/ 66 w 148"/>
              <a:gd name="T53" fmla="*/ 119 h 149"/>
              <a:gd name="T54" fmla="*/ 55 w 148"/>
              <a:gd name="T55" fmla="*/ 129 h 149"/>
              <a:gd name="T56" fmla="*/ 66 w 148"/>
              <a:gd name="T57" fmla="*/ 139 h 149"/>
              <a:gd name="T58" fmla="*/ 128 w 148"/>
              <a:gd name="T59" fmla="*/ 139 h 149"/>
              <a:gd name="T60" fmla="*/ 132 w 148"/>
              <a:gd name="T61" fmla="*/ 139 h 149"/>
              <a:gd name="T62" fmla="*/ 132 w 148"/>
              <a:gd name="T63" fmla="*/ 139 h 149"/>
              <a:gd name="T64" fmla="*/ 133 w 148"/>
              <a:gd name="T65" fmla="*/ 138 h 149"/>
              <a:gd name="T66" fmla="*/ 134 w 148"/>
              <a:gd name="T67" fmla="*/ 138 h 149"/>
              <a:gd name="T68" fmla="*/ 136 w 148"/>
              <a:gd name="T69" fmla="*/ 136 h 149"/>
              <a:gd name="T70" fmla="*/ 138 w 148"/>
              <a:gd name="T71" fmla="*/ 134 h 149"/>
              <a:gd name="T72" fmla="*/ 138 w 148"/>
              <a:gd name="T73" fmla="*/ 133 h 149"/>
              <a:gd name="T74" fmla="*/ 138 w 148"/>
              <a:gd name="T75" fmla="*/ 132 h 149"/>
              <a:gd name="T76" fmla="*/ 138 w 148"/>
              <a:gd name="T77" fmla="*/ 13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8" h="149">
                <a:moveTo>
                  <a:pt x="142" y="52"/>
                </a:moveTo>
                <a:lnTo>
                  <a:pt x="142" y="52"/>
                </a:lnTo>
                <a:cubicBezTo>
                  <a:pt x="145" y="56"/>
                  <a:pt x="147" y="61"/>
                  <a:pt x="147" y="66"/>
                </a:cubicBezTo>
                <a:lnTo>
                  <a:pt x="147" y="130"/>
                </a:lnTo>
                <a:lnTo>
                  <a:pt x="147" y="130"/>
                </a:lnTo>
                <a:cubicBezTo>
                  <a:pt x="147" y="131"/>
                  <a:pt x="147" y="132"/>
                  <a:pt x="147" y="133"/>
                </a:cubicBezTo>
                <a:lnTo>
                  <a:pt x="147" y="133"/>
                </a:lnTo>
                <a:lnTo>
                  <a:pt x="146" y="134"/>
                </a:lnTo>
                <a:lnTo>
                  <a:pt x="146" y="135"/>
                </a:lnTo>
                <a:lnTo>
                  <a:pt x="146" y="135"/>
                </a:lnTo>
                <a:lnTo>
                  <a:pt x="146" y="136"/>
                </a:lnTo>
                <a:lnTo>
                  <a:pt x="146" y="136"/>
                </a:lnTo>
                <a:cubicBezTo>
                  <a:pt x="145" y="137"/>
                  <a:pt x="145" y="137"/>
                  <a:pt x="145" y="138"/>
                </a:cubicBezTo>
                <a:lnTo>
                  <a:pt x="145" y="138"/>
                </a:lnTo>
                <a:lnTo>
                  <a:pt x="145" y="138"/>
                </a:lnTo>
                <a:cubicBezTo>
                  <a:pt x="144" y="139"/>
                  <a:pt x="144" y="139"/>
                  <a:pt x="144" y="139"/>
                </a:cubicBezTo>
                <a:lnTo>
                  <a:pt x="144" y="139"/>
                </a:lnTo>
                <a:cubicBezTo>
                  <a:pt x="143" y="141"/>
                  <a:pt x="141" y="143"/>
                  <a:pt x="139" y="145"/>
                </a:cubicBezTo>
                <a:lnTo>
                  <a:pt x="139" y="145"/>
                </a:lnTo>
                <a:cubicBezTo>
                  <a:pt x="138" y="145"/>
                  <a:pt x="138" y="145"/>
                  <a:pt x="138" y="145"/>
                </a:cubicBezTo>
                <a:lnTo>
                  <a:pt x="137" y="146"/>
                </a:lnTo>
                <a:lnTo>
                  <a:pt x="137" y="146"/>
                </a:lnTo>
                <a:cubicBezTo>
                  <a:pt x="136" y="146"/>
                  <a:pt x="136" y="146"/>
                  <a:pt x="135" y="146"/>
                </a:cubicBezTo>
                <a:lnTo>
                  <a:pt x="135" y="146"/>
                </a:lnTo>
                <a:lnTo>
                  <a:pt x="134" y="147"/>
                </a:lnTo>
                <a:lnTo>
                  <a:pt x="133" y="147"/>
                </a:lnTo>
                <a:lnTo>
                  <a:pt x="133" y="147"/>
                </a:lnTo>
                <a:lnTo>
                  <a:pt x="132" y="147"/>
                </a:lnTo>
                <a:lnTo>
                  <a:pt x="132" y="147"/>
                </a:lnTo>
                <a:cubicBezTo>
                  <a:pt x="131" y="148"/>
                  <a:pt x="130" y="148"/>
                  <a:pt x="129" y="148"/>
                </a:cubicBezTo>
                <a:lnTo>
                  <a:pt x="128" y="148"/>
                </a:lnTo>
                <a:lnTo>
                  <a:pt x="66" y="148"/>
                </a:lnTo>
                <a:lnTo>
                  <a:pt x="66" y="148"/>
                </a:lnTo>
                <a:cubicBezTo>
                  <a:pt x="41" y="148"/>
                  <a:pt x="41" y="110"/>
                  <a:pt x="66" y="110"/>
                </a:cubicBezTo>
                <a:lnTo>
                  <a:pt x="84" y="110"/>
                </a:lnTo>
                <a:lnTo>
                  <a:pt x="17" y="44"/>
                </a:lnTo>
                <a:lnTo>
                  <a:pt x="17" y="44"/>
                </a:lnTo>
                <a:cubicBezTo>
                  <a:pt x="0" y="26"/>
                  <a:pt x="26" y="0"/>
                  <a:pt x="44" y="17"/>
                </a:cubicBezTo>
                <a:lnTo>
                  <a:pt x="110" y="83"/>
                </a:lnTo>
                <a:lnTo>
                  <a:pt x="110" y="66"/>
                </a:lnTo>
                <a:lnTo>
                  <a:pt x="110" y="66"/>
                </a:lnTo>
                <a:cubicBezTo>
                  <a:pt x="110" y="49"/>
                  <a:pt x="130" y="40"/>
                  <a:pt x="142" y="52"/>
                </a:cubicBezTo>
                <a:close/>
                <a:moveTo>
                  <a:pt x="139" y="129"/>
                </a:moveTo>
                <a:lnTo>
                  <a:pt x="139" y="66"/>
                </a:lnTo>
                <a:lnTo>
                  <a:pt x="139" y="66"/>
                </a:lnTo>
                <a:cubicBezTo>
                  <a:pt x="139" y="60"/>
                  <a:pt x="134" y="55"/>
                  <a:pt x="128" y="55"/>
                </a:cubicBezTo>
                <a:lnTo>
                  <a:pt x="128" y="55"/>
                </a:lnTo>
                <a:cubicBezTo>
                  <a:pt x="123" y="55"/>
                  <a:pt x="118" y="60"/>
                  <a:pt x="118" y="66"/>
                </a:cubicBezTo>
                <a:lnTo>
                  <a:pt x="118" y="103"/>
                </a:lnTo>
                <a:lnTo>
                  <a:pt x="38" y="23"/>
                </a:lnTo>
                <a:lnTo>
                  <a:pt x="38" y="23"/>
                </a:lnTo>
                <a:cubicBezTo>
                  <a:pt x="28" y="13"/>
                  <a:pt x="14" y="28"/>
                  <a:pt x="23" y="38"/>
                </a:cubicBezTo>
                <a:lnTo>
                  <a:pt x="103" y="119"/>
                </a:lnTo>
                <a:lnTo>
                  <a:pt x="66" y="119"/>
                </a:lnTo>
                <a:lnTo>
                  <a:pt x="66" y="119"/>
                </a:lnTo>
                <a:cubicBezTo>
                  <a:pt x="60" y="119"/>
                  <a:pt x="55" y="123"/>
                  <a:pt x="55" y="129"/>
                </a:cubicBezTo>
                <a:lnTo>
                  <a:pt x="55" y="129"/>
                </a:lnTo>
                <a:cubicBezTo>
                  <a:pt x="56" y="135"/>
                  <a:pt x="60" y="139"/>
                  <a:pt x="66" y="139"/>
                </a:cubicBezTo>
                <a:lnTo>
                  <a:pt x="128" y="139"/>
                </a:lnTo>
                <a:lnTo>
                  <a:pt x="128" y="139"/>
                </a:lnTo>
                <a:cubicBezTo>
                  <a:pt x="129" y="139"/>
                  <a:pt x="130" y="139"/>
                  <a:pt x="130" y="139"/>
                </a:cubicBezTo>
                <a:lnTo>
                  <a:pt x="132" y="139"/>
                </a:lnTo>
                <a:lnTo>
                  <a:pt x="132" y="139"/>
                </a:lnTo>
                <a:lnTo>
                  <a:pt x="132" y="139"/>
                </a:lnTo>
                <a:lnTo>
                  <a:pt x="132" y="139"/>
                </a:lnTo>
                <a:lnTo>
                  <a:pt x="133" y="138"/>
                </a:lnTo>
                <a:lnTo>
                  <a:pt x="134" y="138"/>
                </a:lnTo>
                <a:lnTo>
                  <a:pt x="134" y="138"/>
                </a:lnTo>
                <a:cubicBezTo>
                  <a:pt x="134" y="137"/>
                  <a:pt x="135" y="137"/>
                  <a:pt x="136" y="136"/>
                </a:cubicBezTo>
                <a:lnTo>
                  <a:pt x="136" y="136"/>
                </a:lnTo>
                <a:lnTo>
                  <a:pt x="137" y="135"/>
                </a:lnTo>
                <a:lnTo>
                  <a:pt x="138" y="134"/>
                </a:lnTo>
                <a:lnTo>
                  <a:pt x="138" y="134"/>
                </a:lnTo>
                <a:cubicBezTo>
                  <a:pt x="138" y="133"/>
                  <a:pt x="138" y="133"/>
                  <a:pt x="138" y="133"/>
                </a:cubicBezTo>
                <a:lnTo>
                  <a:pt x="138" y="133"/>
                </a:lnTo>
                <a:cubicBezTo>
                  <a:pt x="138" y="133"/>
                  <a:pt x="138" y="133"/>
                  <a:pt x="138" y="132"/>
                </a:cubicBezTo>
                <a:lnTo>
                  <a:pt x="138" y="131"/>
                </a:lnTo>
                <a:lnTo>
                  <a:pt x="138" y="131"/>
                </a:lnTo>
                <a:cubicBezTo>
                  <a:pt x="139" y="131"/>
                  <a:pt x="139" y="130"/>
                  <a:pt x="139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Freeform 81"/>
          <p:cNvSpPr>
            <a:spLocks noChangeArrowheads="1"/>
          </p:cNvSpPr>
          <p:nvPr/>
        </p:nvSpPr>
        <p:spPr bwMode="auto">
          <a:xfrm>
            <a:off x="7468108" y="3297008"/>
            <a:ext cx="185655" cy="243672"/>
          </a:xfrm>
          <a:custGeom>
            <a:avLst/>
            <a:gdLst>
              <a:gd name="T0" fmla="*/ 139 w 140"/>
              <a:gd name="T1" fmla="*/ 120 h 184"/>
              <a:gd name="T2" fmla="*/ 89 w 140"/>
              <a:gd name="T3" fmla="*/ 178 h 184"/>
              <a:gd name="T4" fmla="*/ 86 w 140"/>
              <a:gd name="T5" fmla="*/ 180 h 184"/>
              <a:gd name="T6" fmla="*/ 85 w 140"/>
              <a:gd name="T7" fmla="*/ 181 h 184"/>
              <a:gd name="T8" fmla="*/ 84 w 140"/>
              <a:gd name="T9" fmla="*/ 181 h 184"/>
              <a:gd name="T10" fmla="*/ 83 w 140"/>
              <a:gd name="T11" fmla="*/ 182 h 184"/>
              <a:gd name="T12" fmla="*/ 81 w 140"/>
              <a:gd name="T13" fmla="*/ 182 h 184"/>
              <a:gd name="T14" fmla="*/ 79 w 140"/>
              <a:gd name="T15" fmla="*/ 183 h 184"/>
              <a:gd name="T16" fmla="*/ 72 w 140"/>
              <a:gd name="T17" fmla="*/ 183 h 184"/>
              <a:gd name="T18" fmla="*/ 71 w 140"/>
              <a:gd name="T19" fmla="*/ 182 h 184"/>
              <a:gd name="T20" fmla="*/ 70 w 140"/>
              <a:gd name="T21" fmla="*/ 182 h 184"/>
              <a:gd name="T22" fmla="*/ 68 w 140"/>
              <a:gd name="T23" fmla="*/ 182 h 184"/>
              <a:gd name="T24" fmla="*/ 66 w 140"/>
              <a:gd name="T25" fmla="*/ 181 h 184"/>
              <a:gd name="T26" fmla="*/ 65 w 140"/>
              <a:gd name="T27" fmla="*/ 180 h 184"/>
              <a:gd name="T28" fmla="*/ 62 w 140"/>
              <a:gd name="T29" fmla="*/ 178 h 184"/>
              <a:gd name="T30" fmla="*/ 18 w 140"/>
              <a:gd name="T31" fmla="*/ 133 h 184"/>
              <a:gd name="T32" fmla="*/ 44 w 140"/>
              <a:gd name="T33" fmla="*/ 106 h 184"/>
              <a:gd name="T34" fmla="*/ 57 w 140"/>
              <a:gd name="T35" fmla="*/ 25 h 184"/>
              <a:gd name="T36" fmla="*/ 95 w 140"/>
              <a:gd name="T37" fmla="*/ 25 h 184"/>
              <a:gd name="T38" fmla="*/ 107 w 140"/>
              <a:gd name="T39" fmla="*/ 106 h 184"/>
              <a:gd name="T40" fmla="*/ 139 w 140"/>
              <a:gd name="T41" fmla="*/ 120 h 184"/>
              <a:gd name="T42" fmla="*/ 128 w 140"/>
              <a:gd name="T43" fmla="*/ 127 h 184"/>
              <a:gd name="T44" fmla="*/ 128 w 140"/>
              <a:gd name="T45" fmla="*/ 112 h 184"/>
              <a:gd name="T46" fmla="*/ 113 w 140"/>
              <a:gd name="T47" fmla="*/ 112 h 184"/>
              <a:gd name="T48" fmla="*/ 86 w 140"/>
              <a:gd name="T49" fmla="*/ 25 h 184"/>
              <a:gd name="T50" fmla="*/ 65 w 140"/>
              <a:gd name="T51" fmla="*/ 25 h 184"/>
              <a:gd name="T52" fmla="*/ 38 w 140"/>
              <a:gd name="T53" fmla="*/ 112 h 184"/>
              <a:gd name="T54" fmla="*/ 24 w 140"/>
              <a:gd name="T55" fmla="*/ 112 h 184"/>
              <a:gd name="T56" fmla="*/ 24 w 140"/>
              <a:gd name="T57" fmla="*/ 127 h 184"/>
              <a:gd name="T58" fmla="*/ 68 w 140"/>
              <a:gd name="T59" fmla="*/ 172 h 184"/>
              <a:gd name="T60" fmla="*/ 71 w 140"/>
              <a:gd name="T61" fmla="*/ 174 h 184"/>
              <a:gd name="T62" fmla="*/ 72 w 140"/>
              <a:gd name="T63" fmla="*/ 174 h 184"/>
              <a:gd name="T64" fmla="*/ 72 w 140"/>
              <a:gd name="T65" fmla="*/ 174 h 184"/>
              <a:gd name="T66" fmla="*/ 73 w 140"/>
              <a:gd name="T67" fmla="*/ 174 h 184"/>
              <a:gd name="T68" fmla="*/ 76 w 140"/>
              <a:gd name="T69" fmla="*/ 175 h 184"/>
              <a:gd name="T70" fmla="*/ 79 w 140"/>
              <a:gd name="T71" fmla="*/ 174 h 184"/>
              <a:gd name="T72" fmla="*/ 79 w 140"/>
              <a:gd name="T73" fmla="*/ 174 h 184"/>
              <a:gd name="T74" fmla="*/ 80 w 140"/>
              <a:gd name="T75" fmla="*/ 174 h 184"/>
              <a:gd name="T76" fmla="*/ 81 w 140"/>
              <a:gd name="T77" fmla="*/ 173 h 184"/>
              <a:gd name="T78" fmla="*/ 83 w 140"/>
              <a:gd name="T79" fmla="*/ 17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0" h="184">
                <a:moveTo>
                  <a:pt x="139" y="120"/>
                </a:moveTo>
                <a:lnTo>
                  <a:pt x="139" y="120"/>
                </a:lnTo>
                <a:cubicBezTo>
                  <a:pt x="139" y="124"/>
                  <a:pt x="137" y="129"/>
                  <a:pt x="134" y="133"/>
                </a:cubicBezTo>
                <a:lnTo>
                  <a:pt x="89" y="178"/>
                </a:lnTo>
                <a:lnTo>
                  <a:pt x="89" y="178"/>
                </a:lnTo>
                <a:cubicBezTo>
                  <a:pt x="88" y="179"/>
                  <a:pt x="87" y="179"/>
                  <a:pt x="86" y="180"/>
                </a:cubicBezTo>
                <a:lnTo>
                  <a:pt x="86" y="180"/>
                </a:lnTo>
                <a:cubicBezTo>
                  <a:pt x="86" y="180"/>
                  <a:pt x="85" y="180"/>
                  <a:pt x="85" y="181"/>
                </a:cubicBezTo>
                <a:lnTo>
                  <a:pt x="84" y="181"/>
                </a:lnTo>
                <a:lnTo>
                  <a:pt x="84" y="181"/>
                </a:lnTo>
                <a:cubicBezTo>
                  <a:pt x="84" y="181"/>
                  <a:pt x="83" y="181"/>
                  <a:pt x="83" y="182"/>
                </a:cubicBezTo>
                <a:lnTo>
                  <a:pt x="83" y="182"/>
                </a:lnTo>
                <a:cubicBezTo>
                  <a:pt x="82" y="182"/>
                  <a:pt x="82" y="182"/>
                  <a:pt x="81" y="182"/>
                </a:cubicBezTo>
                <a:lnTo>
                  <a:pt x="81" y="182"/>
                </a:lnTo>
                <a:lnTo>
                  <a:pt x="81" y="182"/>
                </a:lnTo>
                <a:cubicBezTo>
                  <a:pt x="80" y="182"/>
                  <a:pt x="80" y="183"/>
                  <a:pt x="79" y="183"/>
                </a:cubicBezTo>
                <a:lnTo>
                  <a:pt x="79" y="183"/>
                </a:lnTo>
                <a:cubicBezTo>
                  <a:pt x="77" y="183"/>
                  <a:pt x="74" y="183"/>
                  <a:pt x="72" y="183"/>
                </a:cubicBezTo>
                <a:lnTo>
                  <a:pt x="72" y="183"/>
                </a:lnTo>
                <a:cubicBezTo>
                  <a:pt x="71" y="183"/>
                  <a:pt x="71" y="182"/>
                  <a:pt x="71" y="182"/>
                </a:cubicBezTo>
                <a:lnTo>
                  <a:pt x="70" y="182"/>
                </a:lnTo>
                <a:lnTo>
                  <a:pt x="70" y="182"/>
                </a:lnTo>
                <a:cubicBezTo>
                  <a:pt x="69" y="182"/>
                  <a:pt x="69" y="182"/>
                  <a:pt x="68" y="182"/>
                </a:cubicBezTo>
                <a:lnTo>
                  <a:pt x="68" y="182"/>
                </a:lnTo>
                <a:cubicBezTo>
                  <a:pt x="68" y="181"/>
                  <a:pt x="67" y="181"/>
                  <a:pt x="67" y="181"/>
                </a:cubicBezTo>
                <a:lnTo>
                  <a:pt x="66" y="181"/>
                </a:lnTo>
                <a:lnTo>
                  <a:pt x="66" y="181"/>
                </a:lnTo>
                <a:cubicBezTo>
                  <a:pt x="66" y="180"/>
                  <a:pt x="65" y="180"/>
                  <a:pt x="65" y="180"/>
                </a:cubicBezTo>
                <a:lnTo>
                  <a:pt x="65" y="180"/>
                </a:lnTo>
                <a:cubicBezTo>
                  <a:pt x="64" y="179"/>
                  <a:pt x="63" y="179"/>
                  <a:pt x="62" y="178"/>
                </a:cubicBezTo>
                <a:lnTo>
                  <a:pt x="62" y="178"/>
                </a:lnTo>
                <a:lnTo>
                  <a:pt x="18" y="133"/>
                </a:lnTo>
                <a:lnTo>
                  <a:pt x="18" y="133"/>
                </a:lnTo>
                <a:cubicBezTo>
                  <a:pt x="0" y="115"/>
                  <a:pt x="26" y="88"/>
                  <a:pt x="44" y="106"/>
                </a:cubicBezTo>
                <a:lnTo>
                  <a:pt x="57" y="119"/>
                </a:lnTo>
                <a:lnTo>
                  <a:pt x="57" y="25"/>
                </a:lnTo>
                <a:lnTo>
                  <a:pt x="57" y="25"/>
                </a:lnTo>
                <a:cubicBezTo>
                  <a:pt x="57" y="0"/>
                  <a:pt x="95" y="0"/>
                  <a:pt x="95" y="25"/>
                </a:cubicBezTo>
                <a:lnTo>
                  <a:pt x="95" y="119"/>
                </a:lnTo>
                <a:lnTo>
                  <a:pt x="107" y="106"/>
                </a:lnTo>
                <a:lnTo>
                  <a:pt x="107" y="106"/>
                </a:lnTo>
                <a:cubicBezTo>
                  <a:pt x="119" y="94"/>
                  <a:pt x="139" y="103"/>
                  <a:pt x="139" y="120"/>
                </a:cubicBezTo>
                <a:close/>
                <a:moveTo>
                  <a:pt x="83" y="171"/>
                </a:moveTo>
                <a:lnTo>
                  <a:pt x="128" y="127"/>
                </a:lnTo>
                <a:lnTo>
                  <a:pt x="128" y="127"/>
                </a:lnTo>
                <a:cubicBezTo>
                  <a:pt x="132" y="123"/>
                  <a:pt x="132" y="116"/>
                  <a:pt x="128" y="112"/>
                </a:cubicBezTo>
                <a:lnTo>
                  <a:pt x="128" y="112"/>
                </a:lnTo>
                <a:cubicBezTo>
                  <a:pt x="124" y="108"/>
                  <a:pt x="117" y="108"/>
                  <a:pt x="113" y="112"/>
                </a:cubicBezTo>
                <a:lnTo>
                  <a:pt x="86" y="139"/>
                </a:lnTo>
                <a:lnTo>
                  <a:pt x="86" y="25"/>
                </a:lnTo>
                <a:lnTo>
                  <a:pt x="86" y="25"/>
                </a:lnTo>
                <a:cubicBezTo>
                  <a:pt x="86" y="11"/>
                  <a:pt x="65" y="11"/>
                  <a:pt x="65" y="25"/>
                </a:cubicBezTo>
                <a:lnTo>
                  <a:pt x="65" y="139"/>
                </a:lnTo>
                <a:lnTo>
                  <a:pt x="38" y="112"/>
                </a:lnTo>
                <a:lnTo>
                  <a:pt x="38" y="112"/>
                </a:lnTo>
                <a:cubicBezTo>
                  <a:pt x="34" y="108"/>
                  <a:pt x="28" y="108"/>
                  <a:pt x="24" y="112"/>
                </a:cubicBezTo>
                <a:lnTo>
                  <a:pt x="24" y="112"/>
                </a:lnTo>
                <a:cubicBezTo>
                  <a:pt x="20" y="116"/>
                  <a:pt x="20" y="123"/>
                  <a:pt x="24" y="127"/>
                </a:cubicBezTo>
                <a:lnTo>
                  <a:pt x="68" y="172"/>
                </a:lnTo>
                <a:lnTo>
                  <a:pt x="68" y="172"/>
                </a:lnTo>
                <a:cubicBezTo>
                  <a:pt x="69" y="172"/>
                  <a:pt x="69" y="173"/>
                  <a:pt x="70" y="173"/>
                </a:cubicBezTo>
                <a:lnTo>
                  <a:pt x="71" y="174"/>
                </a:lnTo>
                <a:lnTo>
                  <a:pt x="71" y="174"/>
                </a:lnTo>
                <a:cubicBezTo>
                  <a:pt x="71" y="174"/>
                  <a:pt x="71" y="174"/>
                  <a:pt x="72" y="174"/>
                </a:cubicBezTo>
                <a:lnTo>
                  <a:pt x="72" y="174"/>
                </a:lnTo>
                <a:lnTo>
                  <a:pt x="72" y="174"/>
                </a:lnTo>
                <a:lnTo>
                  <a:pt x="73" y="174"/>
                </a:lnTo>
                <a:lnTo>
                  <a:pt x="73" y="174"/>
                </a:lnTo>
                <a:cubicBezTo>
                  <a:pt x="74" y="175"/>
                  <a:pt x="75" y="175"/>
                  <a:pt x="76" y="175"/>
                </a:cubicBezTo>
                <a:lnTo>
                  <a:pt x="76" y="175"/>
                </a:lnTo>
                <a:cubicBezTo>
                  <a:pt x="76" y="175"/>
                  <a:pt x="77" y="175"/>
                  <a:pt x="78" y="175"/>
                </a:cubicBezTo>
                <a:lnTo>
                  <a:pt x="79" y="174"/>
                </a:lnTo>
                <a:lnTo>
                  <a:pt x="79" y="174"/>
                </a:lnTo>
                <a:lnTo>
                  <a:pt x="79" y="174"/>
                </a:lnTo>
                <a:lnTo>
                  <a:pt x="79" y="174"/>
                </a:lnTo>
                <a:cubicBezTo>
                  <a:pt x="80" y="174"/>
                  <a:pt x="80" y="174"/>
                  <a:pt x="80" y="174"/>
                </a:cubicBezTo>
                <a:lnTo>
                  <a:pt x="81" y="173"/>
                </a:lnTo>
                <a:lnTo>
                  <a:pt x="81" y="173"/>
                </a:lnTo>
                <a:cubicBezTo>
                  <a:pt x="82" y="173"/>
                  <a:pt x="83" y="172"/>
                  <a:pt x="83" y="172"/>
                </a:cubicBezTo>
                <a:lnTo>
                  <a:pt x="8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Freeform 83"/>
          <p:cNvSpPr>
            <a:spLocks noChangeArrowheads="1"/>
          </p:cNvSpPr>
          <p:nvPr/>
        </p:nvSpPr>
        <p:spPr bwMode="auto">
          <a:xfrm>
            <a:off x="6818311" y="2697104"/>
            <a:ext cx="290086" cy="272679"/>
          </a:xfrm>
          <a:custGeom>
            <a:avLst/>
            <a:gdLst>
              <a:gd name="T0" fmla="*/ 166 w 222"/>
              <a:gd name="T1" fmla="*/ 207 h 208"/>
              <a:gd name="T2" fmla="*/ 155 w 222"/>
              <a:gd name="T3" fmla="*/ 175 h 208"/>
              <a:gd name="T4" fmla="*/ 92 w 222"/>
              <a:gd name="T5" fmla="*/ 142 h 208"/>
              <a:gd name="T6" fmla="*/ 20 w 222"/>
              <a:gd name="T7" fmla="*/ 175 h 208"/>
              <a:gd name="T8" fmla="*/ 5 w 222"/>
              <a:gd name="T9" fmla="*/ 160 h 208"/>
              <a:gd name="T10" fmla="*/ 20 w 222"/>
              <a:gd name="T11" fmla="*/ 146 h 208"/>
              <a:gd name="T12" fmla="*/ 76 w 222"/>
              <a:gd name="T13" fmla="*/ 103 h 208"/>
              <a:gd name="T14" fmla="*/ 20 w 222"/>
              <a:gd name="T15" fmla="*/ 62 h 208"/>
              <a:gd name="T16" fmla="*/ 20 w 222"/>
              <a:gd name="T17" fmla="*/ 32 h 208"/>
              <a:gd name="T18" fmla="*/ 92 w 222"/>
              <a:gd name="T19" fmla="*/ 65 h 208"/>
              <a:gd name="T20" fmla="*/ 155 w 222"/>
              <a:gd name="T21" fmla="*/ 32 h 208"/>
              <a:gd name="T22" fmla="*/ 155 w 222"/>
              <a:gd name="T23" fmla="*/ 11 h 208"/>
              <a:gd name="T24" fmla="*/ 166 w 222"/>
              <a:gd name="T25" fmla="*/ 0 h 208"/>
              <a:gd name="T26" fmla="*/ 214 w 222"/>
              <a:gd name="T27" fmla="*/ 37 h 208"/>
              <a:gd name="T28" fmla="*/ 214 w 222"/>
              <a:gd name="T29" fmla="*/ 57 h 208"/>
              <a:gd name="T30" fmla="*/ 174 w 222"/>
              <a:gd name="T31" fmla="*/ 91 h 208"/>
              <a:gd name="T32" fmla="*/ 166 w 222"/>
              <a:gd name="T33" fmla="*/ 94 h 208"/>
              <a:gd name="T34" fmla="*/ 155 w 222"/>
              <a:gd name="T35" fmla="*/ 62 h 208"/>
              <a:gd name="T36" fmla="*/ 108 w 222"/>
              <a:gd name="T37" fmla="*/ 103 h 208"/>
              <a:gd name="T38" fmla="*/ 155 w 222"/>
              <a:gd name="T39" fmla="*/ 146 h 208"/>
              <a:gd name="T40" fmla="*/ 155 w 222"/>
              <a:gd name="T41" fmla="*/ 125 h 208"/>
              <a:gd name="T42" fmla="*/ 166 w 222"/>
              <a:gd name="T43" fmla="*/ 113 h 208"/>
              <a:gd name="T44" fmla="*/ 214 w 222"/>
              <a:gd name="T45" fmla="*/ 150 h 208"/>
              <a:gd name="T46" fmla="*/ 214 w 222"/>
              <a:gd name="T47" fmla="*/ 170 h 208"/>
              <a:gd name="T48" fmla="*/ 174 w 222"/>
              <a:gd name="T49" fmla="*/ 204 h 208"/>
              <a:gd name="T50" fmla="*/ 111 w 222"/>
              <a:gd name="T51" fmla="*/ 167 h 208"/>
              <a:gd name="T52" fmla="*/ 164 w 222"/>
              <a:gd name="T53" fmla="*/ 196 h 208"/>
              <a:gd name="T54" fmla="*/ 166 w 222"/>
              <a:gd name="T55" fmla="*/ 199 h 208"/>
              <a:gd name="T56" fmla="*/ 168 w 222"/>
              <a:gd name="T57" fmla="*/ 198 h 208"/>
              <a:gd name="T58" fmla="*/ 209 w 222"/>
              <a:gd name="T59" fmla="*/ 164 h 208"/>
              <a:gd name="T60" fmla="*/ 169 w 222"/>
              <a:gd name="T61" fmla="*/ 123 h 208"/>
              <a:gd name="T62" fmla="*/ 166 w 222"/>
              <a:gd name="T63" fmla="*/ 121 h 208"/>
              <a:gd name="T64" fmla="*/ 164 w 222"/>
              <a:gd name="T65" fmla="*/ 125 h 208"/>
              <a:gd name="T66" fmla="*/ 119 w 222"/>
              <a:gd name="T67" fmla="*/ 154 h 208"/>
              <a:gd name="T68" fmla="*/ 119 w 222"/>
              <a:gd name="T69" fmla="*/ 53 h 208"/>
              <a:gd name="T70" fmla="*/ 164 w 222"/>
              <a:gd name="T71" fmla="*/ 82 h 208"/>
              <a:gd name="T72" fmla="*/ 166 w 222"/>
              <a:gd name="T73" fmla="*/ 86 h 208"/>
              <a:gd name="T74" fmla="*/ 168 w 222"/>
              <a:gd name="T75" fmla="*/ 84 h 208"/>
              <a:gd name="T76" fmla="*/ 209 w 222"/>
              <a:gd name="T77" fmla="*/ 51 h 208"/>
              <a:gd name="T78" fmla="*/ 169 w 222"/>
              <a:gd name="T79" fmla="*/ 9 h 208"/>
              <a:gd name="T80" fmla="*/ 166 w 222"/>
              <a:gd name="T81" fmla="*/ 8 h 208"/>
              <a:gd name="T82" fmla="*/ 164 w 222"/>
              <a:gd name="T83" fmla="*/ 11 h 208"/>
              <a:gd name="T84" fmla="*/ 111 w 222"/>
              <a:gd name="T85" fmla="*/ 41 h 208"/>
              <a:gd name="T86" fmla="*/ 72 w 222"/>
              <a:gd name="T87" fmla="*/ 41 h 208"/>
              <a:gd name="T88" fmla="*/ 20 w 222"/>
              <a:gd name="T89" fmla="*/ 41 h 208"/>
              <a:gd name="T90" fmla="*/ 64 w 222"/>
              <a:gd name="T91" fmla="*/ 53 h 208"/>
              <a:gd name="T92" fmla="*/ 64 w 222"/>
              <a:gd name="T93" fmla="*/ 154 h 208"/>
              <a:gd name="T94" fmla="*/ 20 w 222"/>
              <a:gd name="T95" fmla="*/ 154 h 208"/>
              <a:gd name="T96" fmla="*/ 72 w 222"/>
              <a:gd name="T97" fmla="*/ 166 h 208"/>
              <a:gd name="T98" fmla="*/ 111 w 222"/>
              <a:gd name="T99" fmla="*/ 167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2" h="208">
                <a:moveTo>
                  <a:pt x="166" y="207"/>
                </a:moveTo>
                <a:lnTo>
                  <a:pt x="166" y="207"/>
                </a:lnTo>
                <a:cubicBezTo>
                  <a:pt x="160" y="207"/>
                  <a:pt x="155" y="202"/>
                  <a:pt x="155" y="196"/>
                </a:cubicBezTo>
                <a:lnTo>
                  <a:pt x="155" y="175"/>
                </a:lnTo>
                <a:lnTo>
                  <a:pt x="106" y="175"/>
                </a:lnTo>
                <a:lnTo>
                  <a:pt x="92" y="142"/>
                </a:lnTo>
                <a:lnTo>
                  <a:pt x="78" y="175"/>
                </a:lnTo>
                <a:lnTo>
                  <a:pt x="20" y="175"/>
                </a:lnTo>
                <a:lnTo>
                  <a:pt x="20" y="175"/>
                </a:lnTo>
                <a:cubicBezTo>
                  <a:pt x="11" y="175"/>
                  <a:pt x="5" y="168"/>
                  <a:pt x="5" y="160"/>
                </a:cubicBezTo>
                <a:lnTo>
                  <a:pt x="5" y="160"/>
                </a:lnTo>
                <a:cubicBezTo>
                  <a:pt x="5" y="152"/>
                  <a:pt x="11" y="146"/>
                  <a:pt x="20" y="146"/>
                </a:cubicBezTo>
                <a:lnTo>
                  <a:pt x="59" y="146"/>
                </a:lnTo>
                <a:lnTo>
                  <a:pt x="76" y="103"/>
                </a:lnTo>
                <a:lnTo>
                  <a:pt x="59" y="62"/>
                </a:lnTo>
                <a:lnTo>
                  <a:pt x="20" y="62"/>
                </a:lnTo>
                <a:lnTo>
                  <a:pt x="20" y="62"/>
                </a:lnTo>
                <a:cubicBezTo>
                  <a:pt x="0" y="61"/>
                  <a:pt x="0" y="32"/>
                  <a:pt x="20" y="32"/>
                </a:cubicBezTo>
                <a:lnTo>
                  <a:pt x="78" y="32"/>
                </a:lnTo>
                <a:lnTo>
                  <a:pt x="92" y="65"/>
                </a:lnTo>
                <a:lnTo>
                  <a:pt x="106" y="32"/>
                </a:lnTo>
                <a:lnTo>
                  <a:pt x="155" y="32"/>
                </a:lnTo>
                <a:lnTo>
                  <a:pt x="155" y="11"/>
                </a:lnTo>
                <a:lnTo>
                  <a:pt x="155" y="11"/>
                </a:lnTo>
                <a:cubicBezTo>
                  <a:pt x="155" y="5"/>
                  <a:pt x="160" y="0"/>
                  <a:pt x="166" y="0"/>
                </a:cubicBezTo>
                <a:lnTo>
                  <a:pt x="166" y="0"/>
                </a:lnTo>
                <a:cubicBezTo>
                  <a:pt x="169" y="0"/>
                  <a:pt x="172" y="1"/>
                  <a:pt x="174" y="3"/>
                </a:cubicBezTo>
                <a:lnTo>
                  <a:pt x="214" y="37"/>
                </a:lnTo>
                <a:lnTo>
                  <a:pt x="214" y="37"/>
                </a:lnTo>
                <a:cubicBezTo>
                  <a:pt x="221" y="42"/>
                  <a:pt x="221" y="52"/>
                  <a:pt x="214" y="57"/>
                </a:cubicBezTo>
                <a:lnTo>
                  <a:pt x="174" y="91"/>
                </a:lnTo>
                <a:lnTo>
                  <a:pt x="174" y="91"/>
                </a:lnTo>
                <a:cubicBezTo>
                  <a:pt x="172" y="93"/>
                  <a:pt x="169" y="94"/>
                  <a:pt x="166" y="94"/>
                </a:cubicBezTo>
                <a:lnTo>
                  <a:pt x="166" y="94"/>
                </a:lnTo>
                <a:cubicBezTo>
                  <a:pt x="160" y="94"/>
                  <a:pt x="155" y="88"/>
                  <a:pt x="155" y="82"/>
                </a:cubicBezTo>
                <a:lnTo>
                  <a:pt x="155" y="62"/>
                </a:lnTo>
                <a:lnTo>
                  <a:pt x="125" y="62"/>
                </a:lnTo>
                <a:lnTo>
                  <a:pt x="108" y="103"/>
                </a:lnTo>
                <a:lnTo>
                  <a:pt x="125" y="146"/>
                </a:lnTo>
                <a:lnTo>
                  <a:pt x="155" y="146"/>
                </a:lnTo>
                <a:lnTo>
                  <a:pt x="155" y="125"/>
                </a:lnTo>
                <a:lnTo>
                  <a:pt x="155" y="125"/>
                </a:lnTo>
                <a:cubicBezTo>
                  <a:pt x="155" y="118"/>
                  <a:pt x="160" y="113"/>
                  <a:pt x="166" y="113"/>
                </a:cubicBezTo>
                <a:lnTo>
                  <a:pt x="166" y="113"/>
                </a:lnTo>
                <a:cubicBezTo>
                  <a:pt x="169" y="113"/>
                  <a:pt x="172" y="114"/>
                  <a:pt x="174" y="116"/>
                </a:cubicBezTo>
                <a:lnTo>
                  <a:pt x="214" y="150"/>
                </a:lnTo>
                <a:lnTo>
                  <a:pt x="214" y="150"/>
                </a:lnTo>
                <a:cubicBezTo>
                  <a:pt x="221" y="155"/>
                  <a:pt x="221" y="165"/>
                  <a:pt x="214" y="170"/>
                </a:cubicBezTo>
                <a:lnTo>
                  <a:pt x="174" y="204"/>
                </a:lnTo>
                <a:lnTo>
                  <a:pt x="174" y="204"/>
                </a:lnTo>
                <a:cubicBezTo>
                  <a:pt x="172" y="206"/>
                  <a:pt x="169" y="207"/>
                  <a:pt x="166" y="207"/>
                </a:cubicBezTo>
                <a:close/>
                <a:moveTo>
                  <a:pt x="111" y="167"/>
                </a:moveTo>
                <a:lnTo>
                  <a:pt x="164" y="167"/>
                </a:lnTo>
                <a:lnTo>
                  <a:pt x="164" y="196"/>
                </a:lnTo>
                <a:lnTo>
                  <a:pt x="164" y="196"/>
                </a:lnTo>
                <a:cubicBezTo>
                  <a:pt x="164" y="198"/>
                  <a:pt x="164" y="199"/>
                  <a:pt x="166" y="199"/>
                </a:cubicBezTo>
                <a:lnTo>
                  <a:pt x="166" y="199"/>
                </a:lnTo>
                <a:cubicBezTo>
                  <a:pt x="167" y="199"/>
                  <a:pt x="168" y="198"/>
                  <a:pt x="168" y="198"/>
                </a:cubicBezTo>
                <a:lnTo>
                  <a:pt x="209" y="164"/>
                </a:lnTo>
                <a:lnTo>
                  <a:pt x="209" y="164"/>
                </a:lnTo>
                <a:cubicBezTo>
                  <a:pt x="211" y="162"/>
                  <a:pt x="211" y="158"/>
                  <a:pt x="209" y="157"/>
                </a:cubicBezTo>
                <a:lnTo>
                  <a:pt x="169" y="123"/>
                </a:lnTo>
                <a:lnTo>
                  <a:pt x="169" y="123"/>
                </a:lnTo>
                <a:cubicBezTo>
                  <a:pt x="168" y="122"/>
                  <a:pt x="167" y="121"/>
                  <a:pt x="166" y="121"/>
                </a:cubicBezTo>
                <a:lnTo>
                  <a:pt x="166" y="121"/>
                </a:lnTo>
                <a:cubicBezTo>
                  <a:pt x="164" y="121"/>
                  <a:pt x="164" y="123"/>
                  <a:pt x="164" y="125"/>
                </a:cubicBezTo>
                <a:lnTo>
                  <a:pt x="164" y="154"/>
                </a:lnTo>
                <a:lnTo>
                  <a:pt x="119" y="154"/>
                </a:lnTo>
                <a:lnTo>
                  <a:pt x="99" y="103"/>
                </a:lnTo>
                <a:lnTo>
                  <a:pt x="119" y="53"/>
                </a:lnTo>
                <a:lnTo>
                  <a:pt x="164" y="53"/>
                </a:lnTo>
                <a:lnTo>
                  <a:pt x="164" y="82"/>
                </a:lnTo>
                <a:lnTo>
                  <a:pt x="164" y="82"/>
                </a:lnTo>
                <a:cubicBezTo>
                  <a:pt x="164" y="84"/>
                  <a:pt x="164" y="86"/>
                  <a:pt x="166" y="86"/>
                </a:cubicBezTo>
                <a:lnTo>
                  <a:pt x="166" y="86"/>
                </a:lnTo>
                <a:cubicBezTo>
                  <a:pt x="167" y="85"/>
                  <a:pt x="168" y="85"/>
                  <a:pt x="168" y="84"/>
                </a:cubicBezTo>
                <a:lnTo>
                  <a:pt x="209" y="51"/>
                </a:lnTo>
                <a:lnTo>
                  <a:pt x="209" y="51"/>
                </a:lnTo>
                <a:cubicBezTo>
                  <a:pt x="211" y="49"/>
                  <a:pt x="211" y="45"/>
                  <a:pt x="209" y="43"/>
                </a:cubicBezTo>
                <a:lnTo>
                  <a:pt x="169" y="9"/>
                </a:lnTo>
                <a:lnTo>
                  <a:pt x="169" y="9"/>
                </a:lnTo>
                <a:cubicBezTo>
                  <a:pt x="168" y="9"/>
                  <a:pt x="167" y="8"/>
                  <a:pt x="166" y="8"/>
                </a:cubicBezTo>
                <a:lnTo>
                  <a:pt x="166" y="8"/>
                </a:lnTo>
                <a:cubicBezTo>
                  <a:pt x="164" y="8"/>
                  <a:pt x="164" y="9"/>
                  <a:pt x="164" y="11"/>
                </a:cubicBezTo>
                <a:lnTo>
                  <a:pt x="164" y="41"/>
                </a:lnTo>
                <a:lnTo>
                  <a:pt x="111" y="41"/>
                </a:lnTo>
                <a:lnTo>
                  <a:pt x="92" y="87"/>
                </a:lnTo>
                <a:lnTo>
                  <a:pt x="72" y="41"/>
                </a:lnTo>
                <a:lnTo>
                  <a:pt x="20" y="41"/>
                </a:lnTo>
                <a:lnTo>
                  <a:pt x="20" y="41"/>
                </a:lnTo>
                <a:cubicBezTo>
                  <a:pt x="11" y="41"/>
                  <a:pt x="11" y="53"/>
                  <a:pt x="20" y="53"/>
                </a:cubicBezTo>
                <a:lnTo>
                  <a:pt x="64" y="53"/>
                </a:lnTo>
                <a:lnTo>
                  <a:pt x="85" y="103"/>
                </a:lnTo>
                <a:lnTo>
                  <a:pt x="64" y="154"/>
                </a:lnTo>
                <a:lnTo>
                  <a:pt x="20" y="154"/>
                </a:lnTo>
                <a:lnTo>
                  <a:pt x="20" y="154"/>
                </a:lnTo>
                <a:cubicBezTo>
                  <a:pt x="11" y="154"/>
                  <a:pt x="11" y="167"/>
                  <a:pt x="20" y="167"/>
                </a:cubicBezTo>
                <a:lnTo>
                  <a:pt x="72" y="166"/>
                </a:lnTo>
                <a:lnTo>
                  <a:pt x="92" y="120"/>
                </a:lnTo>
                <a:lnTo>
                  <a:pt x="111" y="1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Freeform 84"/>
          <p:cNvSpPr>
            <a:spLocks noChangeArrowheads="1"/>
          </p:cNvSpPr>
          <p:nvPr/>
        </p:nvSpPr>
        <p:spPr bwMode="auto">
          <a:xfrm>
            <a:off x="9817807" y="5611897"/>
            <a:ext cx="272683" cy="272679"/>
          </a:xfrm>
          <a:custGeom>
            <a:avLst/>
            <a:gdLst>
              <a:gd name="T0" fmla="*/ 160 w 208"/>
              <a:gd name="T1" fmla="*/ 116 h 208"/>
              <a:gd name="T2" fmla="*/ 152 w 208"/>
              <a:gd name="T3" fmla="*/ 113 h 208"/>
              <a:gd name="T4" fmla="*/ 141 w 208"/>
              <a:gd name="T5" fmla="*/ 156 h 208"/>
              <a:gd name="T6" fmla="*/ 82 w 208"/>
              <a:gd name="T7" fmla="*/ 103 h 208"/>
              <a:gd name="T8" fmla="*/ 141 w 208"/>
              <a:gd name="T9" fmla="*/ 51 h 208"/>
              <a:gd name="T10" fmla="*/ 141 w 208"/>
              <a:gd name="T11" fmla="*/ 82 h 208"/>
              <a:gd name="T12" fmla="*/ 152 w 208"/>
              <a:gd name="T13" fmla="*/ 94 h 208"/>
              <a:gd name="T14" fmla="*/ 200 w 208"/>
              <a:gd name="T15" fmla="*/ 57 h 208"/>
              <a:gd name="T16" fmla="*/ 200 w 208"/>
              <a:gd name="T17" fmla="*/ 37 h 208"/>
              <a:gd name="T18" fmla="*/ 160 w 208"/>
              <a:gd name="T19" fmla="*/ 3 h 208"/>
              <a:gd name="T20" fmla="*/ 152 w 208"/>
              <a:gd name="T21" fmla="*/ 0 h 208"/>
              <a:gd name="T22" fmla="*/ 141 w 208"/>
              <a:gd name="T23" fmla="*/ 43 h 208"/>
              <a:gd name="T24" fmla="*/ 78 w 208"/>
              <a:gd name="T25" fmla="*/ 93 h 208"/>
              <a:gd name="T26" fmla="*/ 6 w 208"/>
              <a:gd name="T27" fmla="*/ 43 h 208"/>
              <a:gd name="T28" fmla="*/ 6 w 208"/>
              <a:gd name="T29" fmla="*/ 43 h 208"/>
              <a:gd name="T30" fmla="*/ 52 w 208"/>
              <a:gd name="T31" fmla="*/ 51 h 208"/>
              <a:gd name="T32" fmla="*/ 52 w 208"/>
              <a:gd name="T33" fmla="*/ 156 h 208"/>
              <a:gd name="T34" fmla="*/ 6 w 208"/>
              <a:gd name="T35" fmla="*/ 156 h 208"/>
              <a:gd name="T36" fmla="*/ 57 w 208"/>
              <a:gd name="T37" fmla="*/ 164 h 208"/>
              <a:gd name="T38" fmla="*/ 99 w 208"/>
              <a:gd name="T39" fmla="*/ 164 h 208"/>
              <a:gd name="T40" fmla="*/ 141 w 208"/>
              <a:gd name="T41" fmla="*/ 196 h 208"/>
              <a:gd name="T42" fmla="*/ 152 w 208"/>
              <a:gd name="T43" fmla="*/ 207 h 208"/>
              <a:gd name="T44" fmla="*/ 160 w 208"/>
              <a:gd name="T45" fmla="*/ 204 h 208"/>
              <a:gd name="T46" fmla="*/ 200 w 208"/>
              <a:gd name="T47" fmla="*/ 170 h 208"/>
              <a:gd name="T48" fmla="*/ 160 w 208"/>
              <a:gd name="T49" fmla="*/ 116 h 208"/>
              <a:gd name="T50" fmla="*/ 150 w 208"/>
              <a:gd name="T51" fmla="*/ 11 h 208"/>
              <a:gd name="T52" fmla="*/ 152 w 208"/>
              <a:gd name="T53" fmla="*/ 8 h 208"/>
              <a:gd name="T54" fmla="*/ 195 w 208"/>
              <a:gd name="T55" fmla="*/ 43 h 208"/>
              <a:gd name="T56" fmla="*/ 195 w 208"/>
              <a:gd name="T57" fmla="*/ 51 h 208"/>
              <a:gd name="T58" fmla="*/ 155 w 208"/>
              <a:gd name="T59" fmla="*/ 84 h 208"/>
              <a:gd name="T60" fmla="*/ 152 w 208"/>
              <a:gd name="T61" fmla="*/ 86 h 208"/>
              <a:gd name="T62" fmla="*/ 150 w 208"/>
              <a:gd name="T63" fmla="*/ 11 h 208"/>
              <a:gd name="T64" fmla="*/ 155 w 208"/>
              <a:gd name="T65" fmla="*/ 198 h 208"/>
              <a:gd name="T66" fmla="*/ 152 w 208"/>
              <a:gd name="T67" fmla="*/ 199 h 208"/>
              <a:gd name="T68" fmla="*/ 150 w 208"/>
              <a:gd name="T69" fmla="*/ 196 h 208"/>
              <a:gd name="T70" fmla="*/ 150 w 208"/>
              <a:gd name="T71" fmla="*/ 125 h 208"/>
              <a:gd name="T72" fmla="*/ 152 w 208"/>
              <a:gd name="T73" fmla="*/ 121 h 208"/>
              <a:gd name="T74" fmla="*/ 195 w 208"/>
              <a:gd name="T75" fmla="*/ 156 h 208"/>
              <a:gd name="T76" fmla="*/ 195 w 208"/>
              <a:gd name="T77" fmla="*/ 16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8" h="208">
                <a:moveTo>
                  <a:pt x="160" y="116"/>
                </a:moveTo>
                <a:lnTo>
                  <a:pt x="160" y="116"/>
                </a:lnTo>
                <a:cubicBezTo>
                  <a:pt x="158" y="114"/>
                  <a:pt x="155" y="113"/>
                  <a:pt x="152" y="113"/>
                </a:cubicBezTo>
                <a:lnTo>
                  <a:pt x="152" y="113"/>
                </a:lnTo>
                <a:cubicBezTo>
                  <a:pt x="146" y="113"/>
                  <a:pt x="141" y="118"/>
                  <a:pt x="141" y="125"/>
                </a:cubicBezTo>
                <a:lnTo>
                  <a:pt x="141" y="156"/>
                </a:lnTo>
                <a:lnTo>
                  <a:pt x="104" y="156"/>
                </a:lnTo>
                <a:lnTo>
                  <a:pt x="82" y="103"/>
                </a:lnTo>
                <a:lnTo>
                  <a:pt x="104" y="51"/>
                </a:lnTo>
                <a:lnTo>
                  <a:pt x="141" y="51"/>
                </a:lnTo>
                <a:lnTo>
                  <a:pt x="141" y="82"/>
                </a:lnTo>
                <a:lnTo>
                  <a:pt x="141" y="82"/>
                </a:lnTo>
                <a:cubicBezTo>
                  <a:pt x="141" y="88"/>
                  <a:pt x="146" y="94"/>
                  <a:pt x="152" y="94"/>
                </a:cubicBezTo>
                <a:lnTo>
                  <a:pt x="152" y="94"/>
                </a:lnTo>
                <a:cubicBezTo>
                  <a:pt x="155" y="94"/>
                  <a:pt x="158" y="93"/>
                  <a:pt x="160" y="91"/>
                </a:cubicBezTo>
                <a:lnTo>
                  <a:pt x="200" y="57"/>
                </a:lnTo>
                <a:lnTo>
                  <a:pt x="200" y="57"/>
                </a:lnTo>
                <a:cubicBezTo>
                  <a:pt x="207" y="52"/>
                  <a:pt x="207" y="42"/>
                  <a:pt x="200" y="37"/>
                </a:cubicBezTo>
                <a:lnTo>
                  <a:pt x="160" y="3"/>
                </a:lnTo>
                <a:lnTo>
                  <a:pt x="160" y="3"/>
                </a:lnTo>
                <a:cubicBezTo>
                  <a:pt x="158" y="1"/>
                  <a:pt x="155" y="0"/>
                  <a:pt x="152" y="0"/>
                </a:cubicBezTo>
                <a:lnTo>
                  <a:pt x="152" y="0"/>
                </a:lnTo>
                <a:cubicBezTo>
                  <a:pt x="146" y="0"/>
                  <a:pt x="141" y="5"/>
                  <a:pt x="141" y="11"/>
                </a:cubicBezTo>
                <a:lnTo>
                  <a:pt x="141" y="43"/>
                </a:lnTo>
                <a:lnTo>
                  <a:pt x="99" y="43"/>
                </a:lnTo>
                <a:lnTo>
                  <a:pt x="78" y="93"/>
                </a:lnTo>
                <a:lnTo>
                  <a:pt x="57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cubicBezTo>
                  <a:pt x="0" y="43"/>
                  <a:pt x="0" y="51"/>
                  <a:pt x="6" y="51"/>
                </a:cubicBezTo>
                <a:lnTo>
                  <a:pt x="52" y="51"/>
                </a:lnTo>
                <a:lnTo>
                  <a:pt x="73" y="103"/>
                </a:lnTo>
                <a:lnTo>
                  <a:pt x="52" y="156"/>
                </a:lnTo>
                <a:lnTo>
                  <a:pt x="6" y="156"/>
                </a:lnTo>
                <a:lnTo>
                  <a:pt x="6" y="156"/>
                </a:lnTo>
                <a:cubicBezTo>
                  <a:pt x="0" y="156"/>
                  <a:pt x="0" y="164"/>
                  <a:pt x="6" y="164"/>
                </a:cubicBezTo>
                <a:lnTo>
                  <a:pt x="57" y="164"/>
                </a:lnTo>
                <a:lnTo>
                  <a:pt x="78" y="115"/>
                </a:lnTo>
                <a:lnTo>
                  <a:pt x="99" y="164"/>
                </a:lnTo>
                <a:lnTo>
                  <a:pt x="141" y="164"/>
                </a:lnTo>
                <a:lnTo>
                  <a:pt x="141" y="196"/>
                </a:lnTo>
                <a:lnTo>
                  <a:pt x="141" y="196"/>
                </a:lnTo>
                <a:cubicBezTo>
                  <a:pt x="141" y="202"/>
                  <a:pt x="146" y="207"/>
                  <a:pt x="152" y="207"/>
                </a:cubicBezTo>
                <a:lnTo>
                  <a:pt x="152" y="207"/>
                </a:lnTo>
                <a:cubicBezTo>
                  <a:pt x="155" y="207"/>
                  <a:pt x="158" y="206"/>
                  <a:pt x="160" y="204"/>
                </a:cubicBezTo>
                <a:lnTo>
                  <a:pt x="200" y="170"/>
                </a:lnTo>
                <a:lnTo>
                  <a:pt x="200" y="170"/>
                </a:lnTo>
                <a:cubicBezTo>
                  <a:pt x="207" y="165"/>
                  <a:pt x="207" y="155"/>
                  <a:pt x="200" y="150"/>
                </a:cubicBezTo>
                <a:lnTo>
                  <a:pt x="160" y="116"/>
                </a:lnTo>
                <a:close/>
                <a:moveTo>
                  <a:pt x="150" y="11"/>
                </a:moveTo>
                <a:lnTo>
                  <a:pt x="150" y="11"/>
                </a:lnTo>
                <a:cubicBezTo>
                  <a:pt x="150" y="9"/>
                  <a:pt x="151" y="8"/>
                  <a:pt x="152" y="8"/>
                </a:cubicBezTo>
                <a:lnTo>
                  <a:pt x="152" y="8"/>
                </a:lnTo>
                <a:cubicBezTo>
                  <a:pt x="153" y="8"/>
                  <a:pt x="154" y="9"/>
                  <a:pt x="155" y="9"/>
                </a:cubicBezTo>
                <a:lnTo>
                  <a:pt x="195" y="43"/>
                </a:lnTo>
                <a:lnTo>
                  <a:pt x="195" y="43"/>
                </a:lnTo>
                <a:cubicBezTo>
                  <a:pt x="197" y="45"/>
                  <a:pt x="197" y="49"/>
                  <a:pt x="195" y="51"/>
                </a:cubicBezTo>
                <a:lnTo>
                  <a:pt x="155" y="84"/>
                </a:lnTo>
                <a:lnTo>
                  <a:pt x="155" y="84"/>
                </a:lnTo>
                <a:cubicBezTo>
                  <a:pt x="154" y="85"/>
                  <a:pt x="153" y="85"/>
                  <a:pt x="152" y="86"/>
                </a:cubicBezTo>
                <a:lnTo>
                  <a:pt x="152" y="86"/>
                </a:lnTo>
                <a:cubicBezTo>
                  <a:pt x="151" y="86"/>
                  <a:pt x="150" y="84"/>
                  <a:pt x="150" y="82"/>
                </a:cubicBezTo>
                <a:lnTo>
                  <a:pt x="150" y="11"/>
                </a:lnTo>
                <a:close/>
                <a:moveTo>
                  <a:pt x="195" y="164"/>
                </a:moveTo>
                <a:lnTo>
                  <a:pt x="155" y="198"/>
                </a:lnTo>
                <a:lnTo>
                  <a:pt x="155" y="198"/>
                </a:lnTo>
                <a:cubicBezTo>
                  <a:pt x="154" y="198"/>
                  <a:pt x="153" y="199"/>
                  <a:pt x="152" y="199"/>
                </a:cubicBezTo>
                <a:lnTo>
                  <a:pt x="152" y="199"/>
                </a:lnTo>
                <a:cubicBezTo>
                  <a:pt x="151" y="199"/>
                  <a:pt x="150" y="198"/>
                  <a:pt x="150" y="196"/>
                </a:cubicBezTo>
                <a:lnTo>
                  <a:pt x="150" y="125"/>
                </a:lnTo>
                <a:lnTo>
                  <a:pt x="150" y="125"/>
                </a:lnTo>
                <a:cubicBezTo>
                  <a:pt x="150" y="123"/>
                  <a:pt x="151" y="121"/>
                  <a:pt x="152" y="121"/>
                </a:cubicBezTo>
                <a:lnTo>
                  <a:pt x="152" y="121"/>
                </a:lnTo>
                <a:cubicBezTo>
                  <a:pt x="153" y="121"/>
                  <a:pt x="154" y="122"/>
                  <a:pt x="155" y="123"/>
                </a:cubicBezTo>
                <a:lnTo>
                  <a:pt x="195" y="156"/>
                </a:lnTo>
                <a:lnTo>
                  <a:pt x="195" y="156"/>
                </a:lnTo>
                <a:cubicBezTo>
                  <a:pt x="197" y="158"/>
                  <a:pt x="197" y="162"/>
                  <a:pt x="195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82"/>
          <p:cNvSpPr>
            <a:spLocks noChangeArrowheads="1"/>
          </p:cNvSpPr>
          <p:nvPr/>
        </p:nvSpPr>
        <p:spPr bwMode="auto">
          <a:xfrm>
            <a:off x="7377597" y="5640904"/>
            <a:ext cx="208862" cy="208862"/>
          </a:xfrm>
          <a:custGeom>
            <a:avLst/>
            <a:gdLst>
              <a:gd name="T0" fmla="*/ 157 w 159"/>
              <a:gd name="T1" fmla="*/ 137 h 159"/>
              <a:gd name="T2" fmla="*/ 150 w 159"/>
              <a:gd name="T3" fmla="*/ 59 h 159"/>
              <a:gd name="T4" fmla="*/ 150 w 159"/>
              <a:gd name="T5" fmla="*/ 59 h 159"/>
              <a:gd name="T6" fmla="*/ 146 w 159"/>
              <a:gd name="T7" fmla="*/ 49 h 159"/>
              <a:gd name="T8" fmla="*/ 146 w 159"/>
              <a:gd name="T9" fmla="*/ 49 h 159"/>
              <a:gd name="T10" fmla="*/ 126 w 159"/>
              <a:gd name="T11" fmla="*/ 50 h 159"/>
              <a:gd name="T12" fmla="*/ 91 w 159"/>
              <a:gd name="T13" fmla="*/ 85 h 159"/>
              <a:gd name="T14" fmla="*/ 11 w 159"/>
              <a:gd name="T15" fmla="*/ 4 h 159"/>
              <a:gd name="T16" fmla="*/ 11 w 159"/>
              <a:gd name="T17" fmla="*/ 4 h 159"/>
              <a:gd name="T18" fmla="*/ 4 w 159"/>
              <a:gd name="T19" fmla="*/ 10 h 159"/>
              <a:gd name="T20" fmla="*/ 85 w 159"/>
              <a:gd name="T21" fmla="*/ 91 h 159"/>
              <a:gd name="T22" fmla="*/ 51 w 159"/>
              <a:gd name="T23" fmla="*/ 125 h 159"/>
              <a:gd name="T24" fmla="*/ 51 w 159"/>
              <a:gd name="T25" fmla="*/ 125 h 159"/>
              <a:gd name="T26" fmla="*/ 50 w 159"/>
              <a:gd name="T27" fmla="*/ 145 h 159"/>
              <a:gd name="T28" fmla="*/ 50 w 159"/>
              <a:gd name="T29" fmla="*/ 145 h 159"/>
              <a:gd name="T30" fmla="*/ 60 w 159"/>
              <a:gd name="T31" fmla="*/ 149 h 159"/>
              <a:gd name="T32" fmla="*/ 138 w 159"/>
              <a:gd name="T33" fmla="*/ 156 h 159"/>
              <a:gd name="T34" fmla="*/ 138 w 159"/>
              <a:gd name="T35" fmla="*/ 156 h 159"/>
              <a:gd name="T36" fmla="*/ 157 w 159"/>
              <a:gd name="T37" fmla="*/ 137 h 159"/>
              <a:gd name="T38" fmla="*/ 138 w 159"/>
              <a:gd name="T39" fmla="*/ 148 h 159"/>
              <a:gd name="T40" fmla="*/ 60 w 159"/>
              <a:gd name="T41" fmla="*/ 141 h 159"/>
              <a:gd name="T42" fmla="*/ 60 w 159"/>
              <a:gd name="T43" fmla="*/ 141 h 159"/>
              <a:gd name="T44" fmla="*/ 56 w 159"/>
              <a:gd name="T45" fmla="*/ 139 h 159"/>
              <a:gd name="T46" fmla="*/ 56 w 159"/>
              <a:gd name="T47" fmla="*/ 139 h 159"/>
              <a:gd name="T48" fmla="*/ 57 w 159"/>
              <a:gd name="T49" fmla="*/ 131 h 159"/>
              <a:gd name="T50" fmla="*/ 131 w 159"/>
              <a:gd name="T51" fmla="*/ 56 h 159"/>
              <a:gd name="T52" fmla="*/ 131 w 159"/>
              <a:gd name="T53" fmla="*/ 56 h 159"/>
              <a:gd name="T54" fmla="*/ 140 w 159"/>
              <a:gd name="T55" fmla="*/ 55 h 159"/>
              <a:gd name="T56" fmla="*/ 140 w 159"/>
              <a:gd name="T57" fmla="*/ 55 h 159"/>
              <a:gd name="T58" fmla="*/ 142 w 159"/>
              <a:gd name="T59" fmla="*/ 60 h 159"/>
              <a:gd name="T60" fmla="*/ 149 w 159"/>
              <a:gd name="T61" fmla="*/ 138 h 159"/>
              <a:gd name="T62" fmla="*/ 149 w 159"/>
              <a:gd name="T63" fmla="*/ 138 h 159"/>
              <a:gd name="T64" fmla="*/ 138 w 159"/>
              <a:gd name="T65" fmla="*/ 14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9">
                <a:moveTo>
                  <a:pt x="157" y="137"/>
                </a:moveTo>
                <a:lnTo>
                  <a:pt x="150" y="59"/>
                </a:lnTo>
                <a:lnTo>
                  <a:pt x="150" y="59"/>
                </a:lnTo>
                <a:cubicBezTo>
                  <a:pt x="150" y="55"/>
                  <a:pt x="148" y="52"/>
                  <a:pt x="146" y="49"/>
                </a:cubicBezTo>
                <a:lnTo>
                  <a:pt x="146" y="49"/>
                </a:lnTo>
                <a:cubicBezTo>
                  <a:pt x="140" y="43"/>
                  <a:pt x="130" y="44"/>
                  <a:pt x="126" y="50"/>
                </a:cubicBezTo>
                <a:lnTo>
                  <a:pt x="91" y="85"/>
                </a:lnTo>
                <a:lnTo>
                  <a:pt x="11" y="4"/>
                </a:lnTo>
                <a:lnTo>
                  <a:pt x="11" y="4"/>
                </a:lnTo>
                <a:cubicBezTo>
                  <a:pt x="6" y="0"/>
                  <a:pt x="0" y="6"/>
                  <a:pt x="4" y="10"/>
                </a:cubicBezTo>
                <a:lnTo>
                  <a:pt x="85" y="91"/>
                </a:lnTo>
                <a:lnTo>
                  <a:pt x="51" y="125"/>
                </a:lnTo>
                <a:lnTo>
                  <a:pt x="51" y="125"/>
                </a:lnTo>
                <a:cubicBezTo>
                  <a:pt x="45" y="130"/>
                  <a:pt x="44" y="139"/>
                  <a:pt x="50" y="145"/>
                </a:cubicBezTo>
                <a:lnTo>
                  <a:pt x="50" y="145"/>
                </a:lnTo>
                <a:cubicBezTo>
                  <a:pt x="52" y="148"/>
                  <a:pt x="56" y="149"/>
                  <a:pt x="60" y="149"/>
                </a:cubicBezTo>
                <a:lnTo>
                  <a:pt x="138" y="156"/>
                </a:lnTo>
                <a:lnTo>
                  <a:pt x="138" y="156"/>
                </a:lnTo>
                <a:cubicBezTo>
                  <a:pt x="149" y="158"/>
                  <a:pt x="158" y="148"/>
                  <a:pt x="157" y="137"/>
                </a:cubicBezTo>
                <a:close/>
                <a:moveTo>
                  <a:pt x="138" y="148"/>
                </a:moveTo>
                <a:lnTo>
                  <a:pt x="60" y="141"/>
                </a:lnTo>
                <a:lnTo>
                  <a:pt x="60" y="141"/>
                </a:lnTo>
                <a:cubicBezTo>
                  <a:pt x="59" y="141"/>
                  <a:pt x="57" y="140"/>
                  <a:pt x="56" y="139"/>
                </a:cubicBezTo>
                <a:lnTo>
                  <a:pt x="56" y="139"/>
                </a:lnTo>
                <a:cubicBezTo>
                  <a:pt x="54" y="138"/>
                  <a:pt x="53" y="134"/>
                  <a:pt x="57" y="131"/>
                </a:cubicBezTo>
                <a:lnTo>
                  <a:pt x="131" y="56"/>
                </a:lnTo>
                <a:lnTo>
                  <a:pt x="131" y="56"/>
                </a:lnTo>
                <a:cubicBezTo>
                  <a:pt x="135" y="52"/>
                  <a:pt x="138" y="53"/>
                  <a:pt x="140" y="55"/>
                </a:cubicBezTo>
                <a:lnTo>
                  <a:pt x="140" y="55"/>
                </a:lnTo>
                <a:cubicBezTo>
                  <a:pt x="141" y="56"/>
                  <a:pt x="142" y="58"/>
                  <a:pt x="142" y="60"/>
                </a:cubicBezTo>
                <a:lnTo>
                  <a:pt x="149" y="138"/>
                </a:lnTo>
                <a:lnTo>
                  <a:pt x="149" y="138"/>
                </a:lnTo>
                <a:cubicBezTo>
                  <a:pt x="149" y="144"/>
                  <a:pt x="144" y="149"/>
                  <a:pt x="138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85"/>
          <p:cNvSpPr>
            <a:spLocks noChangeArrowheads="1"/>
          </p:cNvSpPr>
          <p:nvPr/>
        </p:nvSpPr>
        <p:spPr bwMode="auto">
          <a:xfrm>
            <a:off x="6797424" y="5606094"/>
            <a:ext cx="179852" cy="278483"/>
          </a:xfrm>
          <a:custGeom>
            <a:avLst/>
            <a:gdLst>
              <a:gd name="T0" fmla="*/ 81 w 137"/>
              <a:gd name="T1" fmla="*/ 203 h 213"/>
              <a:gd name="T2" fmla="*/ 132 w 137"/>
              <a:gd name="T3" fmla="*/ 143 h 213"/>
              <a:gd name="T4" fmla="*/ 132 w 137"/>
              <a:gd name="T5" fmla="*/ 143 h 213"/>
              <a:gd name="T6" fmla="*/ 136 w 137"/>
              <a:gd name="T7" fmla="*/ 133 h 213"/>
              <a:gd name="T8" fmla="*/ 136 w 137"/>
              <a:gd name="T9" fmla="*/ 133 h 213"/>
              <a:gd name="T10" fmla="*/ 121 w 137"/>
              <a:gd name="T11" fmla="*/ 120 h 213"/>
              <a:gd name="T12" fmla="*/ 72 w 137"/>
              <a:gd name="T13" fmla="*/ 120 h 213"/>
              <a:gd name="T14" fmla="*/ 72 w 137"/>
              <a:gd name="T15" fmla="*/ 6 h 213"/>
              <a:gd name="T16" fmla="*/ 72 w 137"/>
              <a:gd name="T17" fmla="*/ 6 h 213"/>
              <a:gd name="T18" fmla="*/ 64 w 137"/>
              <a:gd name="T19" fmla="*/ 6 h 213"/>
              <a:gd name="T20" fmla="*/ 64 w 137"/>
              <a:gd name="T21" fmla="*/ 120 h 213"/>
              <a:gd name="T22" fmla="*/ 15 w 137"/>
              <a:gd name="T23" fmla="*/ 120 h 213"/>
              <a:gd name="T24" fmla="*/ 15 w 137"/>
              <a:gd name="T25" fmla="*/ 120 h 213"/>
              <a:gd name="T26" fmla="*/ 0 w 137"/>
              <a:gd name="T27" fmla="*/ 133 h 213"/>
              <a:gd name="T28" fmla="*/ 0 w 137"/>
              <a:gd name="T29" fmla="*/ 133 h 213"/>
              <a:gd name="T30" fmla="*/ 4 w 137"/>
              <a:gd name="T31" fmla="*/ 143 h 213"/>
              <a:gd name="T32" fmla="*/ 54 w 137"/>
              <a:gd name="T33" fmla="*/ 203 h 213"/>
              <a:gd name="T34" fmla="*/ 54 w 137"/>
              <a:gd name="T35" fmla="*/ 203 h 213"/>
              <a:gd name="T36" fmla="*/ 81 w 137"/>
              <a:gd name="T37" fmla="*/ 203 h 213"/>
              <a:gd name="T38" fmla="*/ 61 w 137"/>
              <a:gd name="T39" fmla="*/ 198 h 213"/>
              <a:gd name="T40" fmla="*/ 10 w 137"/>
              <a:gd name="T41" fmla="*/ 138 h 213"/>
              <a:gd name="T42" fmla="*/ 10 w 137"/>
              <a:gd name="T43" fmla="*/ 138 h 213"/>
              <a:gd name="T44" fmla="*/ 8 w 137"/>
              <a:gd name="T45" fmla="*/ 133 h 213"/>
              <a:gd name="T46" fmla="*/ 8 w 137"/>
              <a:gd name="T47" fmla="*/ 133 h 213"/>
              <a:gd name="T48" fmla="*/ 15 w 137"/>
              <a:gd name="T49" fmla="*/ 128 h 213"/>
              <a:gd name="T50" fmla="*/ 121 w 137"/>
              <a:gd name="T51" fmla="*/ 128 h 213"/>
              <a:gd name="T52" fmla="*/ 121 w 137"/>
              <a:gd name="T53" fmla="*/ 128 h 213"/>
              <a:gd name="T54" fmla="*/ 127 w 137"/>
              <a:gd name="T55" fmla="*/ 133 h 213"/>
              <a:gd name="T56" fmla="*/ 127 w 137"/>
              <a:gd name="T57" fmla="*/ 133 h 213"/>
              <a:gd name="T58" fmla="*/ 125 w 137"/>
              <a:gd name="T59" fmla="*/ 138 h 213"/>
              <a:gd name="T60" fmla="*/ 75 w 137"/>
              <a:gd name="T61" fmla="*/ 198 h 213"/>
              <a:gd name="T62" fmla="*/ 75 w 137"/>
              <a:gd name="T63" fmla="*/ 198 h 213"/>
              <a:gd name="T64" fmla="*/ 61 w 137"/>
              <a:gd name="T65" fmla="*/ 19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7" h="213">
                <a:moveTo>
                  <a:pt x="81" y="203"/>
                </a:moveTo>
                <a:lnTo>
                  <a:pt x="132" y="143"/>
                </a:lnTo>
                <a:lnTo>
                  <a:pt x="132" y="143"/>
                </a:lnTo>
                <a:cubicBezTo>
                  <a:pt x="134" y="141"/>
                  <a:pt x="136" y="137"/>
                  <a:pt x="136" y="133"/>
                </a:cubicBezTo>
                <a:lnTo>
                  <a:pt x="136" y="133"/>
                </a:lnTo>
                <a:cubicBezTo>
                  <a:pt x="135" y="125"/>
                  <a:pt x="129" y="119"/>
                  <a:pt x="121" y="120"/>
                </a:cubicBezTo>
                <a:lnTo>
                  <a:pt x="72" y="120"/>
                </a:lnTo>
                <a:lnTo>
                  <a:pt x="72" y="6"/>
                </a:lnTo>
                <a:lnTo>
                  <a:pt x="72" y="6"/>
                </a:lnTo>
                <a:cubicBezTo>
                  <a:pt x="72" y="0"/>
                  <a:pt x="64" y="0"/>
                  <a:pt x="64" y="6"/>
                </a:cubicBezTo>
                <a:lnTo>
                  <a:pt x="64" y="120"/>
                </a:lnTo>
                <a:lnTo>
                  <a:pt x="15" y="120"/>
                </a:lnTo>
                <a:lnTo>
                  <a:pt x="15" y="120"/>
                </a:lnTo>
                <a:cubicBezTo>
                  <a:pt x="7" y="119"/>
                  <a:pt x="0" y="125"/>
                  <a:pt x="0" y="133"/>
                </a:cubicBezTo>
                <a:lnTo>
                  <a:pt x="0" y="133"/>
                </a:lnTo>
                <a:cubicBezTo>
                  <a:pt x="0" y="137"/>
                  <a:pt x="2" y="141"/>
                  <a:pt x="4" y="143"/>
                </a:cubicBezTo>
                <a:lnTo>
                  <a:pt x="54" y="203"/>
                </a:lnTo>
                <a:lnTo>
                  <a:pt x="54" y="203"/>
                </a:lnTo>
                <a:cubicBezTo>
                  <a:pt x="61" y="212"/>
                  <a:pt x="74" y="212"/>
                  <a:pt x="81" y="203"/>
                </a:cubicBezTo>
                <a:close/>
                <a:moveTo>
                  <a:pt x="61" y="198"/>
                </a:moveTo>
                <a:lnTo>
                  <a:pt x="10" y="138"/>
                </a:lnTo>
                <a:lnTo>
                  <a:pt x="10" y="138"/>
                </a:lnTo>
                <a:cubicBezTo>
                  <a:pt x="9" y="137"/>
                  <a:pt x="8" y="135"/>
                  <a:pt x="8" y="133"/>
                </a:cubicBezTo>
                <a:lnTo>
                  <a:pt x="8" y="133"/>
                </a:lnTo>
                <a:cubicBezTo>
                  <a:pt x="8" y="131"/>
                  <a:pt x="10" y="128"/>
                  <a:pt x="15" y="128"/>
                </a:cubicBezTo>
                <a:lnTo>
                  <a:pt x="121" y="128"/>
                </a:lnTo>
                <a:lnTo>
                  <a:pt x="121" y="128"/>
                </a:lnTo>
                <a:cubicBezTo>
                  <a:pt x="126" y="128"/>
                  <a:pt x="127" y="131"/>
                  <a:pt x="127" y="133"/>
                </a:cubicBezTo>
                <a:lnTo>
                  <a:pt x="127" y="133"/>
                </a:lnTo>
                <a:cubicBezTo>
                  <a:pt x="127" y="135"/>
                  <a:pt x="126" y="137"/>
                  <a:pt x="125" y="138"/>
                </a:cubicBezTo>
                <a:lnTo>
                  <a:pt x="75" y="198"/>
                </a:lnTo>
                <a:lnTo>
                  <a:pt x="75" y="198"/>
                </a:lnTo>
                <a:cubicBezTo>
                  <a:pt x="71" y="203"/>
                  <a:pt x="64" y="203"/>
                  <a:pt x="61" y="1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86"/>
          <p:cNvSpPr>
            <a:spLocks noChangeArrowheads="1"/>
          </p:cNvSpPr>
          <p:nvPr/>
        </p:nvSpPr>
        <p:spPr bwMode="auto">
          <a:xfrm>
            <a:off x="9170330" y="5646708"/>
            <a:ext cx="208862" cy="208862"/>
          </a:xfrm>
          <a:custGeom>
            <a:avLst/>
            <a:gdLst>
              <a:gd name="T0" fmla="*/ 2 w 159"/>
              <a:gd name="T1" fmla="*/ 20 h 158"/>
              <a:gd name="T2" fmla="*/ 8 w 159"/>
              <a:gd name="T3" fmla="*/ 98 h 158"/>
              <a:gd name="T4" fmla="*/ 8 w 159"/>
              <a:gd name="T5" fmla="*/ 98 h 158"/>
              <a:gd name="T6" fmla="*/ 13 w 159"/>
              <a:gd name="T7" fmla="*/ 108 h 158"/>
              <a:gd name="T8" fmla="*/ 13 w 159"/>
              <a:gd name="T9" fmla="*/ 108 h 158"/>
              <a:gd name="T10" fmla="*/ 33 w 159"/>
              <a:gd name="T11" fmla="*/ 107 h 158"/>
              <a:gd name="T12" fmla="*/ 68 w 159"/>
              <a:gd name="T13" fmla="*/ 72 h 158"/>
              <a:gd name="T14" fmla="*/ 148 w 159"/>
              <a:gd name="T15" fmla="*/ 153 h 158"/>
              <a:gd name="T16" fmla="*/ 148 w 159"/>
              <a:gd name="T17" fmla="*/ 153 h 158"/>
              <a:gd name="T18" fmla="*/ 154 w 159"/>
              <a:gd name="T19" fmla="*/ 147 h 158"/>
              <a:gd name="T20" fmla="*/ 74 w 159"/>
              <a:gd name="T21" fmla="*/ 67 h 158"/>
              <a:gd name="T22" fmla="*/ 108 w 159"/>
              <a:gd name="T23" fmla="*/ 32 h 158"/>
              <a:gd name="T24" fmla="*/ 108 w 159"/>
              <a:gd name="T25" fmla="*/ 32 h 158"/>
              <a:gd name="T26" fmla="*/ 109 w 159"/>
              <a:gd name="T27" fmla="*/ 12 h 158"/>
              <a:gd name="T28" fmla="*/ 109 w 159"/>
              <a:gd name="T29" fmla="*/ 12 h 158"/>
              <a:gd name="T30" fmla="*/ 99 w 159"/>
              <a:gd name="T31" fmla="*/ 8 h 158"/>
              <a:gd name="T32" fmla="*/ 21 w 159"/>
              <a:gd name="T33" fmla="*/ 1 h 158"/>
              <a:gd name="T34" fmla="*/ 21 w 159"/>
              <a:gd name="T35" fmla="*/ 1 h 158"/>
              <a:gd name="T36" fmla="*/ 2 w 159"/>
              <a:gd name="T37" fmla="*/ 20 h 158"/>
              <a:gd name="T38" fmla="*/ 20 w 159"/>
              <a:gd name="T39" fmla="*/ 9 h 158"/>
              <a:gd name="T40" fmla="*/ 98 w 159"/>
              <a:gd name="T41" fmla="*/ 16 h 158"/>
              <a:gd name="T42" fmla="*/ 98 w 159"/>
              <a:gd name="T43" fmla="*/ 16 h 158"/>
              <a:gd name="T44" fmla="*/ 103 w 159"/>
              <a:gd name="T45" fmla="*/ 18 h 158"/>
              <a:gd name="T46" fmla="*/ 103 w 159"/>
              <a:gd name="T47" fmla="*/ 18 h 158"/>
              <a:gd name="T48" fmla="*/ 102 w 159"/>
              <a:gd name="T49" fmla="*/ 26 h 158"/>
              <a:gd name="T50" fmla="*/ 27 w 159"/>
              <a:gd name="T51" fmla="*/ 101 h 158"/>
              <a:gd name="T52" fmla="*/ 27 w 159"/>
              <a:gd name="T53" fmla="*/ 101 h 158"/>
              <a:gd name="T54" fmla="*/ 19 w 159"/>
              <a:gd name="T55" fmla="*/ 102 h 158"/>
              <a:gd name="T56" fmla="*/ 19 w 159"/>
              <a:gd name="T57" fmla="*/ 102 h 158"/>
              <a:gd name="T58" fmla="*/ 17 w 159"/>
              <a:gd name="T59" fmla="*/ 97 h 158"/>
              <a:gd name="T60" fmla="*/ 10 w 159"/>
              <a:gd name="T61" fmla="*/ 19 h 158"/>
              <a:gd name="T62" fmla="*/ 10 w 159"/>
              <a:gd name="T63" fmla="*/ 19 h 158"/>
              <a:gd name="T64" fmla="*/ 20 w 159"/>
              <a:gd name="T65" fmla="*/ 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8">
                <a:moveTo>
                  <a:pt x="2" y="20"/>
                </a:moveTo>
                <a:lnTo>
                  <a:pt x="8" y="98"/>
                </a:lnTo>
                <a:lnTo>
                  <a:pt x="8" y="98"/>
                </a:lnTo>
                <a:cubicBezTo>
                  <a:pt x="9" y="102"/>
                  <a:pt x="10" y="106"/>
                  <a:pt x="13" y="108"/>
                </a:cubicBezTo>
                <a:lnTo>
                  <a:pt x="13" y="108"/>
                </a:lnTo>
                <a:cubicBezTo>
                  <a:pt x="19" y="114"/>
                  <a:pt x="28" y="113"/>
                  <a:pt x="33" y="107"/>
                </a:cubicBezTo>
                <a:lnTo>
                  <a:pt x="68" y="72"/>
                </a:lnTo>
                <a:lnTo>
                  <a:pt x="148" y="153"/>
                </a:lnTo>
                <a:lnTo>
                  <a:pt x="148" y="153"/>
                </a:lnTo>
                <a:cubicBezTo>
                  <a:pt x="152" y="157"/>
                  <a:pt x="158" y="151"/>
                  <a:pt x="154" y="147"/>
                </a:cubicBezTo>
                <a:lnTo>
                  <a:pt x="74" y="67"/>
                </a:lnTo>
                <a:lnTo>
                  <a:pt x="108" y="32"/>
                </a:lnTo>
                <a:lnTo>
                  <a:pt x="108" y="32"/>
                </a:lnTo>
                <a:cubicBezTo>
                  <a:pt x="114" y="27"/>
                  <a:pt x="115" y="18"/>
                  <a:pt x="109" y="12"/>
                </a:cubicBezTo>
                <a:lnTo>
                  <a:pt x="109" y="12"/>
                </a:lnTo>
                <a:cubicBezTo>
                  <a:pt x="106" y="9"/>
                  <a:pt x="103" y="8"/>
                  <a:pt x="99" y="8"/>
                </a:cubicBezTo>
                <a:lnTo>
                  <a:pt x="21" y="1"/>
                </a:lnTo>
                <a:lnTo>
                  <a:pt x="21" y="1"/>
                </a:lnTo>
                <a:cubicBezTo>
                  <a:pt x="10" y="0"/>
                  <a:pt x="0" y="9"/>
                  <a:pt x="2" y="20"/>
                </a:cubicBezTo>
                <a:close/>
                <a:moveTo>
                  <a:pt x="20" y="9"/>
                </a:moveTo>
                <a:lnTo>
                  <a:pt x="98" y="16"/>
                </a:lnTo>
                <a:lnTo>
                  <a:pt x="98" y="16"/>
                </a:lnTo>
                <a:cubicBezTo>
                  <a:pt x="100" y="16"/>
                  <a:pt x="102" y="17"/>
                  <a:pt x="103" y="18"/>
                </a:cubicBezTo>
                <a:lnTo>
                  <a:pt x="103" y="18"/>
                </a:lnTo>
                <a:cubicBezTo>
                  <a:pt x="105" y="20"/>
                  <a:pt x="106" y="23"/>
                  <a:pt x="102" y="26"/>
                </a:cubicBezTo>
                <a:lnTo>
                  <a:pt x="27" y="101"/>
                </a:lnTo>
                <a:lnTo>
                  <a:pt x="27" y="101"/>
                </a:lnTo>
                <a:cubicBezTo>
                  <a:pt x="24" y="104"/>
                  <a:pt x="20" y="104"/>
                  <a:pt x="19" y="102"/>
                </a:cubicBezTo>
                <a:lnTo>
                  <a:pt x="19" y="102"/>
                </a:lnTo>
                <a:cubicBezTo>
                  <a:pt x="17" y="101"/>
                  <a:pt x="17" y="99"/>
                  <a:pt x="17" y="97"/>
                </a:cubicBezTo>
                <a:lnTo>
                  <a:pt x="10" y="19"/>
                </a:lnTo>
                <a:lnTo>
                  <a:pt x="10" y="19"/>
                </a:lnTo>
                <a:cubicBezTo>
                  <a:pt x="9" y="13"/>
                  <a:pt x="14" y="8"/>
                  <a:pt x="20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87"/>
          <p:cNvSpPr>
            <a:spLocks noChangeArrowheads="1"/>
          </p:cNvSpPr>
          <p:nvPr/>
        </p:nvSpPr>
        <p:spPr bwMode="auto">
          <a:xfrm>
            <a:off x="8572754" y="5646708"/>
            <a:ext cx="208862" cy="208862"/>
          </a:xfrm>
          <a:custGeom>
            <a:avLst/>
            <a:gdLst>
              <a:gd name="T0" fmla="*/ 137 w 158"/>
              <a:gd name="T1" fmla="*/ 1 h 158"/>
              <a:gd name="T2" fmla="*/ 59 w 158"/>
              <a:gd name="T3" fmla="*/ 8 h 158"/>
              <a:gd name="T4" fmla="*/ 59 w 158"/>
              <a:gd name="T5" fmla="*/ 8 h 158"/>
              <a:gd name="T6" fmla="*/ 49 w 158"/>
              <a:gd name="T7" fmla="*/ 12 h 158"/>
              <a:gd name="T8" fmla="*/ 49 w 158"/>
              <a:gd name="T9" fmla="*/ 12 h 158"/>
              <a:gd name="T10" fmla="*/ 50 w 158"/>
              <a:gd name="T11" fmla="*/ 32 h 158"/>
              <a:gd name="T12" fmla="*/ 85 w 158"/>
              <a:gd name="T13" fmla="*/ 67 h 158"/>
              <a:gd name="T14" fmla="*/ 4 w 158"/>
              <a:gd name="T15" fmla="*/ 147 h 158"/>
              <a:gd name="T16" fmla="*/ 4 w 158"/>
              <a:gd name="T17" fmla="*/ 147 h 158"/>
              <a:gd name="T18" fmla="*/ 10 w 158"/>
              <a:gd name="T19" fmla="*/ 153 h 158"/>
              <a:gd name="T20" fmla="*/ 90 w 158"/>
              <a:gd name="T21" fmla="*/ 72 h 158"/>
              <a:gd name="T22" fmla="*/ 124 w 158"/>
              <a:gd name="T23" fmla="*/ 107 h 158"/>
              <a:gd name="T24" fmla="*/ 124 w 158"/>
              <a:gd name="T25" fmla="*/ 107 h 158"/>
              <a:gd name="T26" fmla="*/ 145 w 158"/>
              <a:gd name="T27" fmla="*/ 108 h 158"/>
              <a:gd name="T28" fmla="*/ 145 w 158"/>
              <a:gd name="T29" fmla="*/ 108 h 158"/>
              <a:gd name="T30" fmla="*/ 149 w 158"/>
              <a:gd name="T31" fmla="*/ 98 h 158"/>
              <a:gd name="T32" fmla="*/ 156 w 158"/>
              <a:gd name="T33" fmla="*/ 20 h 158"/>
              <a:gd name="T34" fmla="*/ 156 w 158"/>
              <a:gd name="T35" fmla="*/ 20 h 158"/>
              <a:gd name="T36" fmla="*/ 137 w 158"/>
              <a:gd name="T37" fmla="*/ 1 h 158"/>
              <a:gd name="T38" fmla="*/ 148 w 158"/>
              <a:gd name="T39" fmla="*/ 19 h 158"/>
              <a:gd name="T40" fmla="*/ 141 w 158"/>
              <a:gd name="T41" fmla="*/ 97 h 158"/>
              <a:gd name="T42" fmla="*/ 141 w 158"/>
              <a:gd name="T43" fmla="*/ 97 h 158"/>
              <a:gd name="T44" fmla="*/ 139 w 158"/>
              <a:gd name="T45" fmla="*/ 102 h 158"/>
              <a:gd name="T46" fmla="*/ 139 w 158"/>
              <a:gd name="T47" fmla="*/ 102 h 158"/>
              <a:gd name="T48" fmla="*/ 130 w 158"/>
              <a:gd name="T49" fmla="*/ 101 h 158"/>
              <a:gd name="T50" fmla="*/ 56 w 158"/>
              <a:gd name="T51" fmla="*/ 26 h 158"/>
              <a:gd name="T52" fmla="*/ 56 w 158"/>
              <a:gd name="T53" fmla="*/ 26 h 158"/>
              <a:gd name="T54" fmla="*/ 55 w 158"/>
              <a:gd name="T55" fmla="*/ 18 h 158"/>
              <a:gd name="T56" fmla="*/ 55 w 158"/>
              <a:gd name="T57" fmla="*/ 18 h 158"/>
              <a:gd name="T58" fmla="*/ 60 w 158"/>
              <a:gd name="T59" fmla="*/ 16 h 158"/>
              <a:gd name="T60" fmla="*/ 137 w 158"/>
              <a:gd name="T61" fmla="*/ 9 h 158"/>
              <a:gd name="T62" fmla="*/ 137 w 158"/>
              <a:gd name="T63" fmla="*/ 9 h 158"/>
              <a:gd name="T64" fmla="*/ 148 w 158"/>
              <a:gd name="T65" fmla="*/ 1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8" h="158">
                <a:moveTo>
                  <a:pt x="137" y="1"/>
                </a:moveTo>
                <a:lnTo>
                  <a:pt x="59" y="8"/>
                </a:lnTo>
                <a:lnTo>
                  <a:pt x="59" y="8"/>
                </a:lnTo>
                <a:cubicBezTo>
                  <a:pt x="56" y="8"/>
                  <a:pt x="52" y="9"/>
                  <a:pt x="49" y="12"/>
                </a:cubicBezTo>
                <a:lnTo>
                  <a:pt x="49" y="12"/>
                </a:lnTo>
                <a:cubicBezTo>
                  <a:pt x="44" y="18"/>
                  <a:pt x="44" y="27"/>
                  <a:pt x="50" y="32"/>
                </a:cubicBezTo>
                <a:lnTo>
                  <a:pt x="85" y="67"/>
                </a:lnTo>
                <a:lnTo>
                  <a:pt x="4" y="147"/>
                </a:lnTo>
                <a:lnTo>
                  <a:pt x="4" y="147"/>
                </a:lnTo>
                <a:cubicBezTo>
                  <a:pt x="0" y="151"/>
                  <a:pt x="6" y="157"/>
                  <a:pt x="10" y="153"/>
                </a:cubicBezTo>
                <a:lnTo>
                  <a:pt x="90" y="72"/>
                </a:lnTo>
                <a:lnTo>
                  <a:pt x="124" y="107"/>
                </a:lnTo>
                <a:lnTo>
                  <a:pt x="124" y="107"/>
                </a:lnTo>
                <a:cubicBezTo>
                  <a:pt x="129" y="113"/>
                  <a:pt x="139" y="114"/>
                  <a:pt x="145" y="108"/>
                </a:cubicBezTo>
                <a:lnTo>
                  <a:pt x="145" y="108"/>
                </a:lnTo>
                <a:cubicBezTo>
                  <a:pt x="147" y="106"/>
                  <a:pt x="149" y="102"/>
                  <a:pt x="149" y="98"/>
                </a:cubicBezTo>
                <a:lnTo>
                  <a:pt x="156" y="20"/>
                </a:lnTo>
                <a:lnTo>
                  <a:pt x="156" y="20"/>
                </a:lnTo>
                <a:cubicBezTo>
                  <a:pt x="157" y="9"/>
                  <a:pt x="148" y="0"/>
                  <a:pt x="137" y="1"/>
                </a:cubicBezTo>
                <a:close/>
                <a:moveTo>
                  <a:pt x="148" y="19"/>
                </a:moveTo>
                <a:lnTo>
                  <a:pt x="141" y="97"/>
                </a:lnTo>
                <a:lnTo>
                  <a:pt x="141" y="97"/>
                </a:lnTo>
                <a:cubicBezTo>
                  <a:pt x="141" y="99"/>
                  <a:pt x="140" y="101"/>
                  <a:pt x="139" y="102"/>
                </a:cubicBezTo>
                <a:lnTo>
                  <a:pt x="139" y="102"/>
                </a:lnTo>
                <a:cubicBezTo>
                  <a:pt x="137" y="104"/>
                  <a:pt x="134" y="104"/>
                  <a:pt x="130" y="101"/>
                </a:cubicBezTo>
                <a:lnTo>
                  <a:pt x="56" y="26"/>
                </a:lnTo>
                <a:lnTo>
                  <a:pt x="56" y="26"/>
                </a:lnTo>
                <a:cubicBezTo>
                  <a:pt x="53" y="23"/>
                  <a:pt x="54" y="20"/>
                  <a:pt x="55" y="18"/>
                </a:cubicBezTo>
                <a:lnTo>
                  <a:pt x="55" y="18"/>
                </a:lnTo>
                <a:cubicBezTo>
                  <a:pt x="57" y="17"/>
                  <a:pt x="58" y="16"/>
                  <a:pt x="60" y="16"/>
                </a:cubicBezTo>
                <a:lnTo>
                  <a:pt x="137" y="9"/>
                </a:lnTo>
                <a:lnTo>
                  <a:pt x="137" y="9"/>
                </a:lnTo>
                <a:cubicBezTo>
                  <a:pt x="143" y="8"/>
                  <a:pt x="148" y="13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Freeform 88"/>
          <p:cNvSpPr>
            <a:spLocks noChangeArrowheads="1"/>
          </p:cNvSpPr>
          <p:nvPr/>
        </p:nvSpPr>
        <p:spPr bwMode="auto">
          <a:xfrm>
            <a:off x="7975174" y="5640904"/>
            <a:ext cx="208862" cy="208862"/>
          </a:xfrm>
          <a:custGeom>
            <a:avLst/>
            <a:gdLst>
              <a:gd name="T0" fmla="*/ 20 w 158"/>
              <a:gd name="T1" fmla="*/ 156 h 159"/>
              <a:gd name="T2" fmla="*/ 98 w 158"/>
              <a:gd name="T3" fmla="*/ 149 h 159"/>
              <a:gd name="T4" fmla="*/ 98 w 158"/>
              <a:gd name="T5" fmla="*/ 149 h 159"/>
              <a:gd name="T6" fmla="*/ 108 w 158"/>
              <a:gd name="T7" fmla="*/ 145 h 159"/>
              <a:gd name="T8" fmla="*/ 108 w 158"/>
              <a:gd name="T9" fmla="*/ 145 h 159"/>
              <a:gd name="T10" fmla="*/ 107 w 158"/>
              <a:gd name="T11" fmla="*/ 125 h 159"/>
              <a:gd name="T12" fmla="*/ 73 w 158"/>
              <a:gd name="T13" fmla="*/ 91 h 159"/>
              <a:gd name="T14" fmla="*/ 153 w 158"/>
              <a:gd name="T15" fmla="*/ 10 h 159"/>
              <a:gd name="T16" fmla="*/ 153 w 158"/>
              <a:gd name="T17" fmla="*/ 10 h 159"/>
              <a:gd name="T18" fmla="*/ 147 w 158"/>
              <a:gd name="T19" fmla="*/ 4 h 159"/>
              <a:gd name="T20" fmla="*/ 67 w 158"/>
              <a:gd name="T21" fmla="*/ 85 h 159"/>
              <a:gd name="T22" fmla="*/ 32 w 158"/>
              <a:gd name="T23" fmla="*/ 50 h 159"/>
              <a:gd name="T24" fmla="*/ 32 w 158"/>
              <a:gd name="T25" fmla="*/ 50 h 159"/>
              <a:gd name="T26" fmla="*/ 12 w 158"/>
              <a:gd name="T27" fmla="*/ 49 h 159"/>
              <a:gd name="T28" fmla="*/ 12 w 158"/>
              <a:gd name="T29" fmla="*/ 49 h 159"/>
              <a:gd name="T30" fmla="*/ 8 w 158"/>
              <a:gd name="T31" fmla="*/ 59 h 159"/>
              <a:gd name="T32" fmla="*/ 1 w 158"/>
              <a:gd name="T33" fmla="*/ 137 h 159"/>
              <a:gd name="T34" fmla="*/ 1 w 158"/>
              <a:gd name="T35" fmla="*/ 137 h 159"/>
              <a:gd name="T36" fmla="*/ 20 w 158"/>
              <a:gd name="T37" fmla="*/ 156 h 159"/>
              <a:gd name="T38" fmla="*/ 9 w 158"/>
              <a:gd name="T39" fmla="*/ 138 h 159"/>
              <a:gd name="T40" fmla="*/ 16 w 158"/>
              <a:gd name="T41" fmla="*/ 60 h 159"/>
              <a:gd name="T42" fmla="*/ 16 w 158"/>
              <a:gd name="T43" fmla="*/ 60 h 159"/>
              <a:gd name="T44" fmla="*/ 18 w 158"/>
              <a:gd name="T45" fmla="*/ 55 h 159"/>
              <a:gd name="T46" fmla="*/ 18 w 158"/>
              <a:gd name="T47" fmla="*/ 55 h 159"/>
              <a:gd name="T48" fmla="*/ 27 w 158"/>
              <a:gd name="T49" fmla="*/ 56 h 159"/>
              <a:gd name="T50" fmla="*/ 101 w 158"/>
              <a:gd name="T51" fmla="*/ 131 h 159"/>
              <a:gd name="T52" fmla="*/ 101 w 158"/>
              <a:gd name="T53" fmla="*/ 131 h 159"/>
              <a:gd name="T54" fmla="*/ 103 w 158"/>
              <a:gd name="T55" fmla="*/ 139 h 159"/>
              <a:gd name="T56" fmla="*/ 103 w 158"/>
              <a:gd name="T57" fmla="*/ 139 h 159"/>
              <a:gd name="T58" fmla="*/ 97 w 158"/>
              <a:gd name="T59" fmla="*/ 141 h 159"/>
              <a:gd name="T60" fmla="*/ 19 w 158"/>
              <a:gd name="T61" fmla="*/ 148 h 159"/>
              <a:gd name="T62" fmla="*/ 19 w 158"/>
              <a:gd name="T63" fmla="*/ 148 h 159"/>
              <a:gd name="T64" fmla="*/ 9 w 158"/>
              <a:gd name="T65" fmla="*/ 13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8" h="159">
                <a:moveTo>
                  <a:pt x="20" y="156"/>
                </a:moveTo>
                <a:lnTo>
                  <a:pt x="98" y="149"/>
                </a:lnTo>
                <a:lnTo>
                  <a:pt x="98" y="149"/>
                </a:lnTo>
                <a:cubicBezTo>
                  <a:pt x="102" y="149"/>
                  <a:pt x="106" y="148"/>
                  <a:pt x="108" y="145"/>
                </a:cubicBezTo>
                <a:lnTo>
                  <a:pt x="108" y="145"/>
                </a:lnTo>
                <a:cubicBezTo>
                  <a:pt x="114" y="139"/>
                  <a:pt x="113" y="130"/>
                  <a:pt x="107" y="125"/>
                </a:cubicBezTo>
                <a:lnTo>
                  <a:pt x="73" y="91"/>
                </a:lnTo>
                <a:lnTo>
                  <a:pt x="153" y="10"/>
                </a:lnTo>
                <a:lnTo>
                  <a:pt x="153" y="10"/>
                </a:lnTo>
                <a:cubicBezTo>
                  <a:pt x="157" y="6"/>
                  <a:pt x="151" y="0"/>
                  <a:pt x="147" y="4"/>
                </a:cubicBezTo>
                <a:lnTo>
                  <a:pt x="67" y="85"/>
                </a:lnTo>
                <a:lnTo>
                  <a:pt x="32" y="50"/>
                </a:lnTo>
                <a:lnTo>
                  <a:pt x="32" y="50"/>
                </a:lnTo>
                <a:cubicBezTo>
                  <a:pt x="27" y="44"/>
                  <a:pt x="18" y="43"/>
                  <a:pt x="12" y="49"/>
                </a:cubicBezTo>
                <a:lnTo>
                  <a:pt x="12" y="49"/>
                </a:lnTo>
                <a:cubicBezTo>
                  <a:pt x="10" y="52"/>
                  <a:pt x="8" y="55"/>
                  <a:pt x="8" y="59"/>
                </a:cubicBezTo>
                <a:lnTo>
                  <a:pt x="1" y="137"/>
                </a:lnTo>
                <a:lnTo>
                  <a:pt x="1" y="137"/>
                </a:lnTo>
                <a:cubicBezTo>
                  <a:pt x="0" y="148"/>
                  <a:pt x="9" y="158"/>
                  <a:pt x="20" y="156"/>
                </a:cubicBezTo>
                <a:close/>
                <a:moveTo>
                  <a:pt x="9" y="138"/>
                </a:moveTo>
                <a:lnTo>
                  <a:pt x="16" y="60"/>
                </a:lnTo>
                <a:lnTo>
                  <a:pt x="16" y="60"/>
                </a:lnTo>
                <a:cubicBezTo>
                  <a:pt x="16" y="58"/>
                  <a:pt x="17" y="56"/>
                  <a:pt x="18" y="55"/>
                </a:cubicBezTo>
                <a:lnTo>
                  <a:pt x="18" y="55"/>
                </a:lnTo>
                <a:cubicBezTo>
                  <a:pt x="20" y="53"/>
                  <a:pt x="23" y="52"/>
                  <a:pt x="27" y="56"/>
                </a:cubicBezTo>
                <a:lnTo>
                  <a:pt x="101" y="131"/>
                </a:lnTo>
                <a:lnTo>
                  <a:pt x="101" y="131"/>
                </a:lnTo>
                <a:cubicBezTo>
                  <a:pt x="105" y="134"/>
                  <a:pt x="104" y="138"/>
                  <a:pt x="103" y="139"/>
                </a:cubicBezTo>
                <a:lnTo>
                  <a:pt x="103" y="139"/>
                </a:lnTo>
                <a:cubicBezTo>
                  <a:pt x="101" y="140"/>
                  <a:pt x="99" y="141"/>
                  <a:pt x="97" y="141"/>
                </a:cubicBezTo>
                <a:lnTo>
                  <a:pt x="19" y="148"/>
                </a:lnTo>
                <a:lnTo>
                  <a:pt x="19" y="148"/>
                </a:lnTo>
                <a:cubicBezTo>
                  <a:pt x="13" y="149"/>
                  <a:pt x="8" y="144"/>
                  <a:pt x="9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Freeform 1"/>
          <p:cNvSpPr>
            <a:spLocks noChangeArrowheads="1"/>
          </p:cNvSpPr>
          <p:nvPr/>
        </p:nvSpPr>
        <p:spPr bwMode="auto">
          <a:xfrm>
            <a:off x="6198101" y="5627568"/>
            <a:ext cx="237873" cy="261079"/>
          </a:xfrm>
          <a:custGeom>
            <a:avLst/>
            <a:gdLst>
              <a:gd name="T0" fmla="*/ 180 w 181"/>
              <a:gd name="T1" fmla="*/ 0 h 199"/>
              <a:gd name="T2" fmla="*/ 180 w 181"/>
              <a:gd name="T3" fmla="*/ 198 h 199"/>
              <a:gd name="T4" fmla="*/ 80 w 181"/>
              <a:gd name="T5" fmla="*/ 198 h 199"/>
              <a:gd name="T6" fmla="*/ 80 w 181"/>
              <a:gd name="T7" fmla="*/ 198 h 199"/>
              <a:gd name="T8" fmla="*/ 80 w 181"/>
              <a:gd name="T9" fmla="*/ 189 h 199"/>
              <a:gd name="T10" fmla="*/ 171 w 181"/>
              <a:gd name="T11" fmla="*/ 189 h 199"/>
              <a:gd name="T12" fmla="*/ 171 w 181"/>
              <a:gd name="T13" fmla="*/ 8 h 199"/>
              <a:gd name="T14" fmla="*/ 80 w 181"/>
              <a:gd name="T15" fmla="*/ 8 h 199"/>
              <a:gd name="T16" fmla="*/ 80 w 181"/>
              <a:gd name="T17" fmla="*/ 8 h 199"/>
              <a:gd name="T18" fmla="*/ 80 w 181"/>
              <a:gd name="T19" fmla="*/ 0 h 199"/>
              <a:gd name="T20" fmla="*/ 180 w 181"/>
              <a:gd name="T21" fmla="*/ 0 h 199"/>
              <a:gd name="T22" fmla="*/ 77 w 181"/>
              <a:gd name="T23" fmla="*/ 103 h 199"/>
              <a:gd name="T24" fmla="*/ 6 w 181"/>
              <a:gd name="T25" fmla="*/ 103 h 199"/>
              <a:gd name="T26" fmla="*/ 6 w 181"/>
              <a:gd name="T27" fmla="*/ 103 h 199"/>
              <a:gd name="T28" fmla="*/ 6 w 181"/>
              <a:gd name="T29" fmla="*/ 95 h 199"/>
              <a:gd name="T30" fmla="*/ 77 w 181"/>
              <a:gd name="T31" fmla="*/ 95 h 199"/>
              <a:gd name="T32" fmla="*/ 77 w 181"/>
              <a:gd name="T33" fmla="*/ 63 h 199"/>
              <a:gd name="T34" fmla="*/ 77 w 181"/>
              <a:gd name="T35" fmla="*/ 63 h 199"/>
              <a:gd name="T36" fmla="*/ 83 w 181"/>
              <a:gd name="T37" fmla="*/ 56 h 199"/>
              <a:gd name="T38" fmla="*/ 83 w 181"/>
              <a:gd name="T39" fmla="*/ 56 h 199"/>
              <a:gd name="T40" fmla="*/ 88 w 181"/>
              <a:gd name="T41" fmla="*/ 58 h 199"/>
              <a:gd name="T42" fmla="*/ 129 w 181"/>
              <a:gd name="T43" fmla="*/ 92 h 199"/>
              <a:gd name="T44" fmla="*/ 129 w 181"/>
              <a:gd name="T45" fmla="*/ 92 h 199"/>
              <a:gd name="T46" fmla="*/ 129 w 181"/>
              <a:gd name="T47" fmla="*/ 106 h 199"/>
              <a:gd name="T48" fmla="*/ 88 w 181"/>
              <a:gd name="T49" fmla="*/ 139 h 199"/>
              <a:gd name="T50" fmla="*/ 88 w 181"/>
              <a:gd name="T51" fmla="*/ 139 h 199"/>
              <a:gd name="T52" fmla="*/ 83 w 181"/>
              <a:gd name="T53" fmla="*/ 142 h 199"/>
              <a:gd name="T54" fmla="*/ 83 w 181"/>
              <a:gd name="T55" fmla="*/ 142 h 199"/>
              <a:gd name="T56" fmla="*/ 77 w 181"/>
              <a:gd name="T57" fmla="*/ 134 h 199"/>
              <a:gd name="T58" fmla="*/ 77 w 181"/>
              <a:gd name="T59" fmla="*/ 103 h 199"/>
              <a:gd name="T60" fmla="*/ 85 w 181"/>
              <a:gd name="T61" fmla="*/ 131 h 199"/>
              <a:gd name="T62" fmla="*/ 123 w 181"/>
              <a:gd name="T63" fmla="*/ 99 h 199"/>
              <a:gd name="T64" fmla="*/ 123 w 181"/>
              <a:gd name="T65" fmla="*/ 99 h 199"/>
              <a:gd name="T66" fmla="*/ 123 w 181"/>
              <a:gd name="T67" fmla="*/ 98 h 199"/>
              <a:gd name="T68" fmla="*/ 85 w 181"/>
              <a:gd name="T69" fmla="*/ 66 h 199"/>
              <a:gd name="T70" fmla="*/ 85 w 181"/>
              <a:gd name="T71" fmla="*/ 13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1" h="199">
                <a:moveTo>
                  <a:pt x="180" y="0"/>
                </a:moveTo>
                <a:lnTo>
                  <a:pt x="180" y="198"/>
                </a:lnTo>
                <a:lnTo>
                  <a:pt x="80" y="198"/>
                </a:lnTo>
                <a:lnTo>
                  <a:pt x="80" y="198"/>
                </a:lnTo>
                <a:cubicBezTo>
                  <a:pt x="74" y="198"/>
                  <a:pt x="74" y="189"/>
                  <a:pt x="80" y="189"/>
                </a:cubicBezTo>
                <a:lnTo>
                  <a:pt x="171" y="189"/>
                </a:lnTo>
                <a:lnTo>
                  <a:pt x="171" y="8"/>
                </a:lnTo>
                <a:lnTo>
                  <a:pt x="80" y="8"/>
                </a:lnTo>
                <a:lnTo>
                  <a:pt x="80" y="8"/>
                </a:lnTo>
                <a:cubicBezTo>
                  <a:pt x="74" y="8"/>
                  <a:pt x="74" y="0"/>
                  <a:pt x="80" y="0"/>
                </a:cubicBezTo>
                <a:lnTo>
                  <a:pt x="180" y="0"/>
                </a:lnTo>
                <a:close/>
                <a:moveTo>
                  <a:pt x="77" y="103"/>
                </a:moveTo>
                <a:lnTo>
                  <a:pt x="6" y="103"/>
                </a:lnTo>
                <a:lnTo>
                  <a:pt x="6" y="103"/>
                </a:lnTo>
                <a:cubicBezTo>
                  <a:pt x="0" y="103"/>
                  <a:pt x="0" y="95"/>
                  <a:pt x="6" y="95"/>
                </a:cubicBezTo>
                <a:lnTo>
                  <a:pt x="77" y="95"/>
                </a:lnTo>
                <a:lnTo>
                  <a:pt x="77" y="63"/>
                </a:lnTo>
                <a:lnTo>
                  <a:pt x="77" y="63"/>
                </a:lnTo>
                <a:cubicBezTo>
                  <a:pt x="76" y="59"/>
                  <a:pt x="79" y="56"/>
                  <a:pt x="83" y="56"/>
                </a:cubicBezTo>
                <a:lnTo>
                  <a:pt x="83" y="56"/>
                </a:lnTo>
                <a:cubicBezTo>
                  <a:pt x="85" y="56"/>
                  <a:pt x="87" y="57"/>
                  <a:pt x="88" y="58"/>
                </a:cubicBezTo>
                <a:lnTo>
                  <a:pt x="129" y="92"/>
                </a:lnTo>
                <a:lnTo>
                  <a:pt x="129" y="92"/>
                </a:lnTo>
                <a:cubicBezTo>
                  <a:pt x="133" y="95"/>
                  <a:pt x="133" y="102"/>
                  <a:pt x="129" y="106"/>
                </a:cubicBezTo>
                <a:lnTo>
                  <a:pt x="88" y="139"/>
                </a:lnTo>
                <a:lnTo>
                  <a:pt x="88" y="139"/>
                </a:lnTo>
                <a:cubicBezTo>
                  <a:pt x="87" y="141"/>
                  <a:pt x="85" y="141"/>
                  <a:pt x="83" y="142"/>
                </a:cubicBezTo>
                <a:lnTo>
                  <a:pt x="83" y="142"/>
                </a:lnTo>
                <a:cubicBezTo>
                  <a:pt x="79" y="141"/>
                  <a:pt x="76" y="138"/>
                  <a:pt x="77" y="134"/>
                </a:cubicBezTo>
                <a:lnTo>
                  <a:pt x="77" y="103"/>
                </a:lnTo>
                <a:close/>
                <a:moveTo>
                  <a:pt x="85" y="131"/>
                </a:moveTo>
                <a:lnTo>
                  <a:pt x="123" y="99"/>
                </a:lnTo>
                <a:lnTo>
                  <a:pt x="123" y="99"/>
                </a:lnTo>
                <a:cubicBezTo>
                  <a:pt x="124" y="99"/>
                  <a:pt x="124" y="98"/>
                  <a:pt x="123" y="98"/>
                </a:cubicBezTo>
                <a:lnTo>
                  <a:pt x="85" y="66"/>
                </a:lnTo>
                <a:lnTo>
                  <a:pt x="85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Freeform 49"/>
          <p:cNvSpPr>
            <a:spLocks noChangeArrowheads="1"/>
          </p:cNvSpPr>
          <p:nvPr/>
        </p:nvSpPr>
        <p:spPr bwMode="auto">
          <a:xfrm>
            <a:off x="2746662" y="5069441"/>
            <a:ext cx="162448" cy="249472"/>
          </a:xfrm>
          <a:custGeom>
            <a:avLst/>
            <a:gdLst>
              <a:gd name="T0" fmla="*/ 3 w 122"/>
              <a:gd name="T1" fmla="*/ 98 h 191"/>
              <a:gd name="T2" fmla="*/ 0 w 122"/>
              <a:gd name="T3" fmla="*/ 95 h 191"/>
              <a:gd name="T4" fmla="*/ 3 w 122"/>
              <a:gd name="T5" fmla="*/ 92 h 191"/>
              <a:gd name="T6" fmla="*/ 95 w 122"/>
              <a:gd name="T7" fmla="*/ 0 h 191"/>
              <a:gd name="T8" fmla="*/ 121 w 122"/>
              <a:gd name="T9" fmla="*/ 26 h 191"/>
              <a:gd name="T10" fmla="*/ 52 w 122"/>
              <a:gd name="T11" fmla="*/ 95 h 191"/>
              <a:gd name="T12" fmla="*/ 121 w 122"/>
              <a:gd name="T13" fmla="*/ 164 h 191"/>
              <a:gd name="T14" fmla="*/ 95 w 122"/>
              <a:gd name="T15" fmla="*/ 190 h 191"/>
              <a:gd name="T16" fmla="*/ 3 w 122"/>
              <a:gd name="T17" fmla="*/ 98 h 191"/>
              <a:gd name="T18" fmla="*/ 40 w 122"/>
              <a:gd name="T19" fmla="*/ 95 h 191"/>
              <a:gd name="T20" fmla="*/ 109 w 122"/>
              <a:gd name="T21" fmla="*/ 26 h 191"/>
              <a:gd name="T22" fmla="*/ 95 w 122"/>
              <a:gd name="T23" fmla="*/ 12 h 191"/>
              <a:gd name="T24" fmla="*/ 12 w 122"/>
              <a:gd name="T25" fmla="*/ 95 h 191"/>
              <a:gd name="T26" fmla="*/ 12 w 122"/>
              <a:gd name="T27" fmla="*/ 96 h 191"/>
              <a:gd name="T28" fmla="*/ 95 w 122"/>
              <a:gd name="T29" fmla="*/ 178 h 191"/>
              <a:gd name="T30" fmla="*/ 109 w 122"/>
              <a:gd name="T31" fmla="*/ 164 h 191"/>
              <a:gd name="T32" fmla="*/ 40 w 122"/>
              <a:gd name="T33" fmla="*/ 9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2" h="191">
                <a:moveTo>
                  <a:pt x="3" y="98"/>
                </a:moveTo>
                <a:lnTo>
                  <a:pt x="0" y="95"/>
                </a:lnTo>
                <a:lnTo>
                  <a:pt x="3" y="92"/>
                </a:lnTo>
                <a:lnTo>
                  <a:pt x="95" y="0"/>
                </a:lnTo>
                <a:lnTo>
                  <a:pt x="121" y="26"/>
                </a:lnTo>
                <a:lnTo>
                  <a:pt x="52" y="95"/>
                </a:lnTo>
                <a:lnTo>
                  <a:pt x="121" y="164"/>
                </a:lnTo>
                <a:lnTo>
                  <a:pt x="95" y="190"/>
                </a:lnTo>
                <a:lnTo>
                  <a:pt x="3" y="98"/>
                </a:lnTo>
                <a:close/>
                <a:moveTo>
                  <a:pt x="40" y="95"/>
                </a:moveTo>
                <a:lnTo>
                  <a:pt x="109" y="26"/>
                </a:lnTo>
                <a:lnTo>
                  <a:pt x="95" y="12"/>
                </a:lnTo>
                <a:lnTo>
                  <a:pt x="12" y="95"/>
                </a:lnTo>
                <a:lnTo>
                  <a:pt x="12" y="96"/>
                </a:lnTo>
                <a:lnTo>
                  <a:pt x="95" y="178"/>
                </a:lnTo>
                <a:lnTo>
                  <a:pt x="109" y="164"/>
                </a:lnTo>
                <a:lnTo>
                  <a:pt x="40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Freeform 50"/>
          <p:cNvSpPr>
            <a:spLocks noChangeArrowheads="1"/>
          </p:cNvSpPr>
          <p:nvPr/>
        </p:nvSpPr>
        <p:spPr bwMode="auto">
          <a:xfrm>
            <a:off x="5067354" y="5075241"/>
            <a:ext cx="284283" cy="237873"/>
          </a:xfrm>
          <a:custGeom>
            <a:avLst/>
            <a:gdLst>
              <a:gd name="T0" fmla="*/ 128 w 217"/>
              <a:gd name="T1" fmla="*/ 179 h 180"/>
              <a:gd name="T2" fmla="*/ 166 w 217"/>
              <a:gd name="T3" fmla="*/ 105 h 180"/>
              <a:gd name="T4" fmla="*/ 20 w 217"/>
              <a:gd name="T5" fmla="*/ 105 h 180"/>
              <a:gd name="T6" fmla="*/ 166 w 217"/>
              <a:gd name="T7" fmla="*/ 76 h 180"/>
              <a:gd name="T8" fmla="*/ 118 w 217"/>
              <a:gd name="T9" fmla="*/ 27 h 180"/>
              <a:gd name="T10" fmla="*/ 118 w 217"/>
              <a:gd name="T11" fmla="*/ 6 h 180"/>
              <a:gd name="T12" fmla="*/ 212 w 217"/>
              <a:gd name="T13" fmla="*/ 80 h 180"/>
              <a:gd name="T14" fmla="*/ 214 w 217"/>
              <a:gd name="T15" fmla="*/ 82 h 180"/>
              <a:gd name="T16" fmla="*/ 214 w 217"/>
              <a:gd name="T17" fmla="*/ 83 h 180"/>
              <a:gd name="T18" fmla="*/ 215 w 217"/>
              <a:gd name="T19" fmla="*/ 85 h 180"/>
              <a:gd name="T20" fmla="*/ 216 w 217"/>
              <a:gd name="T21" fmla="*/ 86 h 180"/>
              <a:gd name="T22" fmla="*/ 216 w 217"/>
              <a:gd name="T23" fmla="*/ 86 h 180"/>
              <a:gd name="T24" fmla="*/ 216 w 217"/>
              <a:gd name="T25" fmla="*/ 87 h 180"/>
              <a:gd name="T26" fmla="*/ 216 w 217"/>
              <a:gd name="T27" fmla="*/ 90 h 180"/>
              <a:gd name="T28" fmla="*/ 216 w 217"/>
              <a:gd name="T29" fmla="*/ 93 h 180"/>
              <a:gd name="T30" fmla="*/ 216 w 217"/>
              <a:gd name="T31" fmla="*/ 95 h 180"/>
              <a:gd name="T32" fmla="*/ 215 w 217"/>
              <a:gd name="T33" fmla="*/ 96 h 180"/>
              <a:gd name="T34" fmla="*/ 215 w 217"/>
              <a:gd name="T35" fmla="*/ 97 h 180"/>
              <a:gd name="T36" fmla="*/ 214 w 217"/>
              <a:gd name="T37" fmla="*/ 98 h 180"/>
              <a:gd name="T38" fmla="*/ 212 w 217"/>
              <a:gd name="T39" fmla="*/ 101 h 180"/>
              <a:gd name="T40" fmla="*/ 138 w 217"/>
              <a:gd name="T41" fmla="*/ 174 h 180"/>
              <a:gd name="T42" fmla="*/ 20 w 217"/>
              <a:gd name="T43" fmla="*/ 84 h 180"/>
              <a:gd name="T44" fmla="*/ 20 w 217"/>
              <a:gd name="T45" fmla="*/ 96 h 180"/>
              <a:gd name="T46" fmla="*/ 123 w 217"/>
              <a:gd name="T47" fmla="*/ 159 h 180"/>
              <a:gd name="T48" fmla="*/ 123 w 217"/>
              <a:gd name="T49" fmla="*/ 168 h 180"/>
              <a:gd name="T50" fmla="*/ 132 w 217"/>
              <a:gd name="T51" fmla="*/ 168 h 180"/>
              <a:gd name="T52" fmla="*/ 206 w 217"/>
              <a:gd name="T53" fmla="*/ 95 h 180"/>
              <a:gd name="T54" fmla="*/ 208 w 217"/>
              <a:gd name="T55" fmla="*/ 92 h 180"/>
              <a:gd name="T56" fmla="*/ 208 w 217"/>
              <a:gd name="T57" fmla="*/ 90 h 180"/>
              <a:gd name="T58" fmla="*/ 208 w 217"/>
              <a:gd name="T59" fmla="*/ 89 h 180"/>
              <a:gd name="T60" fmla="*/ 207 w 217"/>
              <a:gd name="T61" fmla="*/ 87 h 180"/>
              <a:gd name="T62" fmla="*/ 132 w 217"/>
              <a:gd name="T63" fmla="*/ 12 h 180"/>
              <a:gd name="T64" fmla="*/ 123 w 217"/>
              <a:gd name="T65" fmla="*/ 12 h 180"/>
              <a:gd name="T66" fmla="*/ 123 w 217"/>
              <a:gd name="T67" fmla="*/ 21 h 180"/>
              <a:gd name="T68" fmla="*/ 20 w 217"/>
              <a:gd name="T69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" h="180">
                <a:moveTo>
                  <a:pt x="128" y="179"/>
                </a:moveTo>
                <a:lnTo>
                  <a:pt x="128" y="179"/>
                </a:lnTo>
                <a:cubicBezTo>
                  <a:pt x="115" y="179"/>
                  <a:pt x="108" y="163"/>
                  <a:pt x="118" y="153"/>
                </a:cubicBezTo>
                <a:lnTo>
                  <a:pt x="166" y="105"/>
                </a:lnTo>
                <a:lnTo>
                  <a:pt x="20" y="105"/>
                </a:lnTo>
                <a:lnTo>
                  <a:pt x="20" y="105"/>
                </a:lnTo>
                <a:cubicBezTo>
                  <a:pt x="0" y="105"/>
                  <a:pt x="0" y="76"/>
                  <a:pt x="20" y="76"/>
                </a:cubicBezTo>
                <a:lnTo>
                  <a:pt x="166" y="76"/>
                </a:lnTo>
                <a:lnTo>
                  <a:pt x="118" y="27"/>
                </a:lnTo>
                <a:lnTo>
                  <a:pt x="118" y="27"/>
                </a:lnTo>
                <a:cubicBezTo>
                  <a:pt x="112" y="21"/>
                  <a:pt x="112" y="12"/>
                  <a:pt x="118" y="6"/>
                </a:cubicBezTo>
                <a:lnTo>
                  <a:pt x="118" y="6"/>
                </a:lnTo>
                <a:cubicBezTo>
                  <a:pt x="123" y="0"/>
                  <a:pt x="132" y="0"/>
                  <a:pt x="138" y="6"/>
                </a:cubicBezTo>
                <a:lnTo>
                  <a:pt x="212" y="80"/>
                </a:lnTo>
                <a:lnTo>
                  <a:pt x="212" y="80"/>
                </a:lnTo>
                <a:cubicBezTo>
                  <a:pt x="213" y="81"/>
                  <a:pt x="213" y="81"/>
                  <a:pt x="214" y="82"/>
                </a:cubicBezTo>
                <a:lnTo>
                  <a:pt x="214" y="82"/>
                </a:lnTo>
                <a:lnTo>
                  <a:pt x="214" y="83"/>
                </a:lnTo>
                <a:lnTo>
                  <a:pt x="214" y="83"/>
                </a:lnTo>
                <a:cubicBezTo>
                  <a:pt x="215" y="84"/>
                  <a:pt x="215" y="84"/>
                  <a:pt x="215" y="85"/>
                </a:cubicBezTo>
                <a:lnTo>
                  <a:pt x="215" y="85"/>
                </a:lnTo>
                <a:cubicBezTo>
                  <a:pt x="215" y="85"/>
                  <a:pt x="216" y="85"/>
                  <a:pt x="216" y="86"/>
                </a:cubicBezTo>
                <a:lnTo>
                  <a:pt x="216" y="86"/>
                </a:lnTo>
                <a:lnTo>
                  <a:pt x="216" y="86"/>
                </a:lnTo>
                <a:cubicBezTo>
                  <a:pt x="216" y="87"/>
                  <a:pt x="216" y="87"/>
                  <a:pt x="216" y="87"/>
                </a:cubicBezTo>
                <a:lnTo>
                  <a:pt x="216" y="87"/>
                </a:lnTo>
                <a:cubicBezTo>
                  <a:pt x="216" y="88"/>
                  <a:pt x="216" y="89"/>
                  <a:pt x="216" y="90"/>
                </a:cubicBezTo>
                <a:lnTo>
                  <a:pt x="216" y="90"/>
                </a:lnTo>
                <a:cubicBezTo>
                  <a:pt x="216" y="91"/>
                  <a:pt x="216" y="92"/>
                  <a:pt x="216" y="93"/>
                </a:cubicBezTo>
                <a:lnTo>
                  <a:pt x="216" y="93"/>
                </a:lnTo>
                <a:lnTo>
                  <a:pt x="216" y="94"/>
                </a:lnTo>
                <a:lnTo>
                  <a:pt x="216" y="95"/>
                </a:lnTo>
                <a:lnTo>
                  <a:pt x="216" y="95"/>
                </a:lnTo>
                <a:cubicBezTo>
                  <a:pt x="216" y="95"/>
                  <a:pt x="215" y="95"/>
                  <a:pt x="215" y="96"/>
                </a:cubicBezTo>
                <a:lnTo>
                  <a:pt x="215" y="96"/>
                </a:lnTo>
                <a:lnTo>
                  <a:pt x="215" y="97"/>
                </a:lnTo>
                <a:lnTo>
                  <a:pt x="215" y="97"/>
                </a:lnTo>
                <a:cubicBezTo>
                  <a:pt x="214" y="98"/>
                  <a:pt x="214" y="98"/>
                  <a:pt x="214" y="98"/>
                </a:cubicBezTo>
                <a:lnTo>
                  <a:pt x="214" y="98"/>
                </a:lnTo>
                <a:cubicBezTo>
                  <a:pt x="213" y="99"/>
                  <a:pt x="213" y="100"/>
                  <a:pt x="212" y="101"/>
                </a:cubicBezTo>
                <a:lnTo>
                  <a:pt x="138" y="174"/>
                </a:lnTo>
                <a:lnTo>
                  <a:pt x="138" y="174"/>
                </a:lnTo>
                <a:cubicBezTo>
                  <a:pt x="135" y="177"/>
                  <a:pt x="132" y="179"/>
                  <a:pt x="128" y="179"/>
                </a:cubicBezTo>
                <a:close/>
                <a:moveTo>
                  <a:pt x="20" y="84"/>
                </a:moveTo>
                <a:lnTo>
                  <a:pt x="20" y="84"/>
                </a:lnTo>
                <a:cubicBezTo>
                  <a:pt x="12" y="84"/>
                  <a:pt x="12" y="96"/>
                  <a:pt x="20" y="96"/>
                </a:cubicBezTo>
                <a:lnTo>
                  <a:pt x="186" y="96"/>
                </a:lnTo>
                <a:lnTo>
                  <a:pt x="123" y="159"/>
                </a:lnTo>
                <a:lnTo>
                  <a:pt x="123" y="159"/>
                </a:lnTo>
                <a:cubicBezTo>
                  <a:pt x="121" y="162"/>
                  <a:pt x="121" y="166"/>
                  <a:pt x="123" y="168"/>
                </a:cubicBezTo>
                <a:lnTo>
                  <a:pt x="123" y="168"/>
                </a:lnTo>
                <a:cubicBezTo>
                  <a:pt x="126" y="171"/>
                  <a:pt x="130" y="171"/>
                  <a:pt x="132" y="168"/>
                </a:cubicBezTo>
                <a:lnTo>
                  <a:pt x="206" y="95"/>
                </a:lnTo>
                <a:lnTo>
                  <a:pt x="206" y="95"/>
                </a:lnTo>
                <a:cubicBezTo>
                  <a:pt x="206" y="94"/>
                  <a:pt x="207" y="94"/>
                  <a:pt x="207" y="94"/>
                </a:cubicBezTo>
                <a:lnTo>
                  <a:pt x="208" y="92"/>
                </a:lnTo>
                <a:lnTo>
                  <a:pt x="208" y="92"/>
                </a:lnTo>
                <a:cubicBezTo>
                  <a:pt x="208" y="91"/>
                  <a:pt x="208" y="91"/>
                  <a:pt x="208" y="90"/>
                </a:cubicBezTo>
                <a:lnTo>
                  <a:pt x="208" y="90"/>
                </a:lnTo>
                <a:lnTo>
                  <a:pt x="208" y="89"/>
                </a:lnTo>
                <a:lnTo>
                  <a:pt x="207" y="87"/>
                </a:lnTo>
                <a:lnTo>
                  <a:pt x="207" y="87"/>
                </a:lnTo>
                <a:cubicBezTo>
                  <a:pt x="207" y="86"/>
                  <a:pt x="207" y="86"/>
                  <a:pt x="206" y="86"/>
                </a:cubicBezTo>
                <a:lnTo>
                  <a:pt x="132" y="12"/>
                </a:lnTo>
                <a:lnTo>
                  <a:pt x="132" y="12"/>
                </a:lnTo>
                <a:cubicBezTo>
                  <a:pt x="130" y="10"/>
                  <a:pt x="126" y="10"/>
                  <a:pt x="123" y="12"/>
                </a:cubicBezTo>
                <a:lnTo>
                  <a:pt x="123" y="12"/>
                </a:lnTo>
                <a:cubicBezTo>
                  <a:pt x="121" y="14"/>
                  <a:pt x="121" y="18"/>
                  <a:pt x="123" y="21"/>
                </a:cubicBezTo>
                <a:lnTo>
                  <a:pt x="186" y="84"/>
                </a:lnTo>
                <a:lnTo>
                  <a:pt x="2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Freeform 51"/>
          <p:cNvSpPr>
            <a:spLocks noChangeArrowheads="1"/>
          </p:cNvSpPr>
          <p:nvPr/>
        </p:nvSpPr>
        <p:spPr bwMode="auto">
          <a:xfrm>
            <a:off x="5740355" y="5057837"/>
            <a:ext cx="133438" cy="87024"/>
          </a:xfrm>
          <a:custGeom>
            <a:avLst/>
            <a:gdLst>
              <a:gd name="T0" fmla="*/ 57 w 103"/>
              <a:gd name="T1" fmla="*/ 65 h 67"/>
              <a:gd name="T2" fmla="*/ 16 w 103"/>
              <a:gd name="T3" fmla="*/ 65 h 67"/>
              <a:gd name="T4" fmla="*/ 16 w 103"/>
              <a:gd name="T5" fmla="*/ 65 h 67"/>
              <a:gd name="T6" fmla="*/ 7 w 103"/>
              <a:gd name="T7" fmla="*/ 47 h 67"/>
              <a:gd name="T8" fmla="*/ 41 w 103"/>
              <a:gd name="T9" fmla="*/ 6 h 67"/>
              <a:gd name="T10" fmla="*/ 41 w 103"/>
              <a:gd name="T11" fmla="*/ 6 h 67"/>
              <a:gd name="T12" fmla="*/ 61 w 103"/>
              <a:gd name="T13" fmla="*/ 6 h 67"/>
              <a:gd name="T14" fmla="*/ 95 w 103"/>
              <a:gd name="T15" fmla="*/ 47 h 67"/>
              <a:gd name="T16" fmla="*/ 95 w 103"/>
              <a:gd name="T17" fmla="*/ 47 h 67"/>
              <a:gd name="T18" fmla="*/ 87 w 103"/>
              <a:gd name="T19" fmla="*/ 65 h 67"/>
              <a:gd name="T20" fmla="*/ 57 w 103"/>
              <a:gd name="T21" fmla="*/ 65 h 67"/>
              <a:gd name="T22" fmla="*/ 51 w 103"/>
              <a:gd name="T23" fmla="*/ 10 h 67"/>
              <a:gd name="T24" fmla="*/ 51 w 103"/>
              <a:gd name="T25" fmla="*/ 10 h 67"/>
              <a:gd name="T26" fmla="*/ 47 w 103"/>
              <a:gd name="T27" fmla="*/ 12 h 67"/>
              <a:gd name="T28" fmla="*/ 14 w 103"/>
              <a:gd name="T29" fmla="*/ 52 h 67"/>
              <a:gd name="T30" fmla="*/ 14 w 103"/>
              <a:gd name="T31" fmla="*/ 52 h 67"/>
              <a:gd name="T32" fmla="*/ 16 w 103"/>
              <a:gd name="T33" fmla="*/ 57 h 67"/>
              <a:gd name="T34" fmla="*/ 87 w 103"/>
              <a:gd name="T35" fmla="*/ 57 h 67"/>
              <a:gd name="T36" fmla="*/ 87 w 103"/>
              <a:gd name="T37" fmla="*/ 57 h 67"/>
              <a:gd name="T38" fmla="*/ 89 w 103"/>
              <a:gd name="T39" fmla="*/ 52 h 67"/>
              <a:gd name="T40" fmla="*/ 55 w 103"/>
              <a:gd name="T41" fmla="*/ 12 h 67"/>
              <a:gd name="T42" fmla="*/ 55 w 103"/>
              <a:gd name="T43" fmla="*/ 12 h 67"/>
              <a:gd name="T44" fmla="*/ 51 w 103"/>
              <a:gd name="T45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3" h="67">
                <a:moveTo>
                  <a:pt x="57" y="65"/>
                </a:moveTo>
                <a:lnTo>
                  <a:pt x="16" y="65"/>
                </a:lnTo>
                <a:lnTo>
                  <a:pt x="16" y="65"/>
                </a:lnTo>
                <a:cubicBezTo>
                  <a:pt x="6" y="66"/>
                  <a:pt x="0" y="54"/>
                  <a:pt x="7" y="47"/>
                </a:cubicBezTo>
                <a:lnTo>
                  <a:pt x="41" y="6"/>
                </a:lnTo>
                <a:lnTo>
                  <a:pt x="41" y="6"/>
                </a:lnTo>
                <a:cubicBezTo>
                  <a:pt x="46" y="0"/>
                  <a:pt x="56" y="0"/>
                  <a:pt x="61" y="6"/>
                </a:cubicBezTo>
                <a:lnTo>
                  <a:pt x="95" y="47"/>
                </a:lnTo>
                <a:lnTo>
                  <a:pt x="95" y="47"/>
                </a:lnTo>
                <a:cubicBezTo>
                  <a:pt x="102" y="54"/>
                  <a:pt x="97" y="66"/>
                  <a:pt x="87" y="65"/>
                </a:cubicBezTo>
                <a:lnTo>
                  <a:pt x="57" y="65"/>
                </a:lnTo>
                <a:close/>
                <a:moveTo>
                  <a:pt x="51" y="10"/>
                </a:moveTo>
                <a:lnTo>
                  <a:pt x="51" y="10"/>
                </a:lnTo>
                <a:cubicBezTo>
                  <a:pt x="50" y="10"/>
                  <a:pt x="48" y="11"/>
                  <a:pt x="47" y="12"/>
                </a:cubicBezTo>
                <a:lnTo>
                  <a:pt x="14" y="52"/>
                </a:lnTo>
                <a:lnTo>
                  <a:pt x="14" y="52"/>
                </a:lnTo>
                <a:cubicBezTo>
                  <a:pt x="11" y="54"/>
                  <a:pt x="13" y="57"/>
                  <a:pt x="16" y="57"/>
                </a:cubicBezTo>
                <a:lnTo>
                  <a:pt x="87" y="57"/>
                </a:lnTo>
                <a:lnTo>
                  <a:pt x="87" y="57"/>
                </a:lnTo>
                <a:cubicBezTo>
                  <a:pt x="89" y="57"/>
                  <a:pt x="91" y="54"/>
                  <a:pt x="89" y="52"/>
                </a:cubicBezTo>
                <a:lnTo>
                  <a:pt x="55" y="12"/>
                </a:lnTo>
                <a:lnTo>
                  <a:pt x="55" y="12"/>
                </a:lnTo>
                <a:cubicBezTo>
                  <a:pt x="54" y="11"/>
                  <a:pt x="53" y="10"/>
                  <a:pt x="5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Freeform 52"/>
          <p:cNvSpPr>
            <a:spLocks noChangeArrowheads="1"/>
          </p:cNvSpPr>
          <p:nvPr/>
        </p:nvSpPr>
        <p:spPr bwMode="auto">
          <a:xfrm>
            <a:off x="5717148" y="5208682"/>
            <a:ext cx="98628" cy="121834"/>
          </a:xfrm>
          <a:custGeom>
            <a:avLst/>
            <a:gdLst>
              <a:gd name="T0" fmla="*/ 69 w 74"/>
              <a:gd name="T1" fmla="*/ 92 h 93"/>
              <a:gd name="T2" fmla="*/ 69 w 74"/>
              <a:gd name="T3" fmla="*/ 92 h 93"/>
              <a:gd name="T4" fmla="*/ 65 w 74"/>
              <a:gd name="T5" fmla="*/ 88 h 93"/>
              <a:gd name="T6" fmla="*/ 65 w 74"/>
              <a:gd name="T7" fmla="*/ 59 h 93"/>
              <a:gd name="T8" fmla="*/ 4 w 74"/>
              <a:gd name="T9" fmla="*/ 10 h 93"/>
              <a:gd name="T10" fmla="*/ 4 w 74"/>
              <a:gd name="T11" fmla="*/ 10 h 93"/>
              <a:gd name="T12" fmla="*/ 9 w 74"/>
              <a:gd name="T13" fmla="*/ 4 h 93"/>
              <a:gd name="T14" fmla="*/ 73 w 74"/>
              <a:gd name="T15" fmla="*/ 54 h 93"/>
              <a:gd name="T16" fmla="*/ 73 w 74"/>
              <a:gd name="T17" fmla="*/ 88 h 93"/>
              <a:gd name="T18" fmla="*/ 73 w 74"/>
              <a:gd name="T19" fmla="*/ 88 h 93"/>
              <a:gd name="T20" fmla="*/ 69 w 74"/>
              <a:gd name="T21" fmla="*/ 9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93">
                <a:moveTo>
                  <a:pt x="69" y="92"/>
                </a:moveTo>
                <a:lnTo>
                  <a:pt x="69" y="92"/>
                </a:lnTo>
                <a:cubicBezTo>
                  <a:pt x="67" y="92"/>
                  <a:pt x="65" y="90"/>
                  <a:pt x="65" y="88"/>
                </a:cubicBezTo>
                <a:lnTo>
                  <a:pt x="65" y="59"/>
                </a:lnTo>
                <a:lnTo>
                  <a:pt x="4" y="10"/>
                </a:lnTo>
                <a:lnTo>
                  <a:pt x="4" y="10"/>
                </a:lnTo>
                <a:cubicBezTo>
                  <a:pt x="0" y="7"/>
                  <a:pt x="5" y="0"/>
                  <a:pt x="9" y="4"/>
                </a:cubicBezTo>
                <a:lnTo>
                  <a:pt x="73" y="54"/>
                </a:lnTo>
                <a:lnTo>
                  <a:pt x="73" y="88"/>
                </a:lnTo>
                <a:lnTo>
                  <a:pt x="73" y="88"/>
                </a:lnTo>
                <a:cubicBezTo>
                  <a:pt x="73" y="90"/>
                  <a:pt x="71" y="92"/>
                  <a:pt x="69" y="9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Freeform 53"/>
          <p:cNvSpPr>
            <a:spLocks noChangeArrowheads="1"/>
          </p:cNvSpPr>
          <p:nvPr/>
        </p:nvSpPr>
        <p:spPr bwMode="auto">
          <a:xfrm>
            <a:off x="5664930" y="5156465"/>
            <a:ext cx="110235" cy="104431"/>
          </a:xfrm>
          <a:custGeom>
            <a:avLst/>
            <a:gdLst>
              <a:gd name="T0" fmla="*/ 15 w 83"/>
              <a:gd name="T1" fmla="*/ 78 h 79"/>
              <a:gd name="T2" fmla="*/ 15 w 83"/>
              <a:gd name="T3" fmla="*/ 78 h 79"/>
              <a:gd name="T4" fmla="*/ 5 w 83"/>
              <a:gd name="T5" fmla="*/ 68 h 79"/>
              <a:gd name="T6" fmla="*/ 0 w 83"/>
              <a:gd name="T7" fmla="*/ 15 h 79"/>
              <a:gd name="T8" fmla="*/ 0 w 83"/>
              <a:gd name="T9" fmla="*/ 15 h 79"/>
              <a:gd name="T10" fmla="*/ 4 w 83"/>
              <a:gd name="T11" fmla="*/ 5 h 79"/>
              <a:gd name="T12" fmla="*/ 4 w 83"/>
              <a:gd name="T13" fmla="*/ 5 h 79"/>
              <a:gd name="T14" fmla="*/ 15 w 83"/>
              <a:gd name="T15" fmla="*/ 1 h 79"/>
              <a:gd name="T16" fmla="*/ 67 w 83"/>
              <a:gd name="T17" fmla="*/ 5 h 79"/>
              <a:gd name="T18" fmla="*/ 67 w 83"/>
              <a:gd name="T19" fmla="*/ 5 h 79"/>
              <a:gd name="T20" fmla="*/ 74 w 83"/>
              <a:gd name="T21" fmla="*/ 24 h 79"/>
              <a:gd name="T22" fmla="*/ 24 w 83"/>
              <a:gd name="T23" fmla="*/ 74 h 79"/>
              <a:gd name="T24" fmla="*/ 24 w 83"/>
              <a:gd name="T25" fmla="*/ 74 h 79"/>
              <a:gd name="T26" fmla="*/ 15 w 83"/>
              <a:gd name="T27" fmla="*/ 78 h 79"/>
              <a:gd name="T28" fmla="*/ 14 w 83"/>
              <a:gd name="T29" fmla="*/ 9 h 79"/>
              <a:gd name="T30" fmla="*/ 14 w 83"/>
              <a:gd name="T31" fmla="*/ 9 h 79"/>
              <a:gd name="T32" fmla="*/ 10 w 83"/>
              <a:gd name="T33" fmla="*/ 11 h 79"/>
              <a:gd name="T34" fmla="*/ 10 w 83"/>
              <a:gd name="T35" fmla="*/ 11 h 79"/>
              <a:gd name="T36" fmla="*/ 9 w 83"/>
              <a:gd name="T37" fmla="*/ 14 h 79"/>
              <a:gd name="T38" fmla="*/ 14 w 83"/>
              <a:gd name="T39" fmla="*/ 67 h 79"/>
              <a:gd name="T40" fmla="*/ 14 w 83"/>
              <a:gd name="T41" fmla="*/ 67 h 79"/>
              <a:gd name="T42" fmla="*/ 15 w 83"/>
              <a:gd name="T43" fmla="*/ 70 h 79"/>
              <a:gd name="T44" fmla="*/ 15 w 83"/>
              <a:gd name="T45" fmla="*/ 70 h 79"/>
              <a:gd name="T46" fmla="*/ 18 w 83"/>
              <a:gd name="T47" fmla="*/ 69 h 79"/>
              <a:gd name="T48" fmla="*/ 68 w 83"/>
              <a:gd name="T49" fmla="*/ 18 h 79"/>
              <a:gd name="T50" fmla="*/ 68 w 83"/>
              <a:gd name="T51" fmla="*/ 18 h 79"/>
              <a:gd name="T52" fmla="*/ 67 w 83"/>
              <a:gd name="T53" fmla="*/ 14 h 79"/>
              <a:gd name="T54" fmla="*/ 14 w 83"/>
              <a:gd name="T55" fmla="*/ 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79">
                <a:moveTo>
                  <a:pt x="15" y="78"/>
                </a:moveTo>
                <a:lnTo>
                  <a:pt x="15" y="78"/>
                </a:lnTo>
                <a:cubicBezTo>
                  <a:pt x="10" y="78"/>
                  <a:pt x="5" y="73"/>
                  <a:pt x="5" y="68"/>
                </a:cubicBezTo>
                <a:lnTo>
                  <a:pt x="0" y="15"/>
                </a:lnTo>
                <a:lnTo>
                  <a:pt x="0" y="15"/>
                </a:lnTo>
                <a:cubicBezTo>
                  <a:pt x="0" y="11"/>
                  <a:pt x="1" y="8"/>
                  <a:pt x="4" y="5"/>
                </a:cubicBezTo>
                <a:lnTo>
                  <a:pt x="4" y="5"/>
                </a:lnTo>
                <a:cubicBezTo>
                  <a:pt x="6" y="2"/>
                  <a:pt x="11" y="0"/>
                  <a:pt x="15" y="1"/>
                </a:cubicBezTo>
                <a:lnTo>
                  <a:pt x="67" y="5"/>
                </a:lnTo>
                <a:lnTo>
                  <a:pt x="67" y="5"/>
                </a:lnTo>
                <a:cubicBezTo>
                  <a:pt x="77" y="5"/>
                  <a:pt x="82" y="18"/>
                  <a:pt x="74" y="24"/>
                </a:cubicBezTo>
                <a:lnTo>
                  <a:pt x="24" y="74"/>
                </a:lnTo>
                <a:lnTo>
                  <a:pt x="24" y="74"/>
                </a:lnTo>
                <a:cubicBezTo>
                  <a:pt x="22" y="77"/>
                  <a:pt x="19" y="78"/>
                  <a:pt x="15" y="78"/>
                </a:cubicBezTo>
                <a:close/>
                <a:moveTo>
                  <a:pt x="14" y="9"/>
                </a:moveTo>
                <a:lnTo>
                  <a:pt x="14" y="9"/>
                </a:lnTo>
                <a:cubicBezTo>
                  <a:pt x="12" y="9"/>
                  <a:pt x="11" y="10"/>
                  <a:pt x="10" y="11"/>
                </a:cubicBezTo>
                <a:lnTo>
                  <a:pt x="10" y="11"/>
                </a:lnTo>
                <a:cubicBezTo>
                  <a:pt x="9" y="12"/>
                  <a:pt x="9" y="13"/>
                  <a:pt x="9" y="14"/>
                </a:cubicBezTo>
                <a:lnTo>
                  <a:pt x="14" y="67"/>
                </a:lnTo>
                <a:lnTo>
                  <a:pt x="14" y="67"/>
                </a:lnTo>
                <a:cubicBezTo>
                  <a:pt x="13" y="68"/>
                  <a:pt x="14" y="70"/>
                  <a:pt x="15" y="70"/>
                </a:cubicBezTo>
                <a:lnTo>
                  <a:pt x="15" y="70"/>
                </a:lnTo>
                <a:cubicBezTo>
                  <a:pt x="17" y="70"/>
                  <a:pt x="18" y="69"/>
                  <a:pt x="18" y="69"/>
                </a:cubicBezTo>
                <a:lnTo>
                  <a:pt x="68" y="18"/>
                </a:lnTo>
                <a:lnTo>
                  <a:pt x="68" y="18"/>
                </a:lnTo>
                <a:cubicBezTo>
                  <a:pt x="71" y="17"/>
                  <a:pt x="70" y="13"/>
                  <a:pt x="67" y="14"/>
                </a:cubicBezTo>
                <a:lnTo>
                  <a:pt x="14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Freeform 54"/>
          <p:cNvSpPr>
            <a:spLocks noChangeArrowheads="1"/>
          </p:cNvSpPr>
          <p:nvPr/>
        </p:nvSpPr>
        <p:spPr bwMode="auto">
          <a:xfrm>
            <a:off x="5844786" y="5156465"/>
            <a:ext cx="110231" cy="104431"/>
          </a:xfrm>
          <a:custGeom>
            <a:avLst/>
            <a:gdLst>
              <a:gd name="T0" fmla="*/ 66 w 82"/>
              <a:gd name="T1" fmla="*/ 78 h 79"/>
              <a:gd name="T2" fmla="*/ 66 w 82"/>
              <a:gd name="T3" fmla="*/ 78 h 79"/>
              <a:gd name="T4" fmla="*/ 58 w 82"/>
              <a:gd name="T5" fmla="*/ 74 h 79"/>
              <a:gd name="T6" fmla="*/ 7 w 82"/>
              <a:gd name="T7" fmla="*/ 24 h 79"/>
              <a:gd name="T8" fmla="*/ 7 w 82"/>
              <a:gd name="T9" fmla="*/ 24 h 79"/>
              <a:gd name="T10" fmla="*/ 14 w 82"/>
              <a:gd name="T11" fmla="*/ 5 h 79"/>
              <a:gd name="T12" fmla="*/ 67 w 82"/>
              <a:gd name="T13" fmla="*/ 1 h 79"/>
              <a:gd name="T14" fmla="*/ 67 w 82"/>
              <a:gd name="T15" fmla="*/ 1 h 79"/>
              <a:gd name="T16" fmla="*/ 78 w 82"/>
              <a:gd name="T17" fmla="*/ 5 h 79"/>
              <a:gd name="T18" fmla="*/ 78 w 82"/>
              <a:gd name="T19" fmla="*/ 5 h 79"/>
              <a:gd name="T20" fmla="*/ 81 w 82"/>
              <a:gd name="T21" fmla="*/ 15 h 79"/>
              <a:gd name="T22" fmla="*/ 76 w 82"/>
              <a:gd name="T23" fmla="*/ 68 h 79"/>
              <a:gd name="T24" fmla="*/ 76 w 82"/>
              <a:gd name="T25" fmla="*/ 68 h 79"/>
              <a:gd name="T26" fmla="*/ 66 w 82"/>
              <a:gd name="T27" fmla="*/ 78 h 79"/>
              <a:gd name="T28" fmla="*/ 68 w 82"/>
              <a:gd name="T29" fmla="*/ 9 h 79"/>
              <a:gd name="T30" fmla="*/ 68 w 82"/>
              <a:gd name="T31" fmla="*/ 9 h 79"/>
              <a:gd name="T32" fmla="*/ 67 w 82"/>
              <a:gd name="T33" fmla="*/ 9 h 79"/>
              <a:gd name="T34" fmla="*/ 15 w 82"/>
              <a:gd name="T35" fmla="*/ 14 h 79"/>
              <a:gd name="T36" fmla="*/ 15 w 82"/>
              <a:gd name="T37" fmla="*/ 14 h 79"/>
              <a:gd name="T38" fmla="*/ 13 w 82"/>
              <a:gd name="T39" fmla="*/ 18 h 79"/>
              <a:gd name="T40" fmla="*/ 63 w 82"/>
              <a:gd name="T41" fmla="*/ 69 h 79"/>
              <a:gd name="T42" fmla="*/ 63 w 82"/>
              <a:gd name="T43" fmla="*/ 69 h 79"/>
              <a:gd name="T44" fmla="*/ 66 w 82"/>
              <a:gd name="T45" fmla="*/ 70 h 79"/>
              <a:gd name="T46" fmla="*/ 66 w 82"/>
              <a:gd name="T47" fmla="*/ 70 h 79"/>
              <a:gd name="T48" fmla="*/ 68 w 82"/>
              <a:gd name="T49" fmla="*/ 67 h 79"/>
              <a:gd name="T50" fmla="*/ 73 w 82"/>
              <a:gd name="T51" fmla="*/ 14 h 79"/>
              <a:gd name="T52" fmla="*/ 73 w 82"/>
              <a:gd name="T53" fmla="*/ 14 h 79"/>
              <a:gd name="T54" fmla="*/ 72 w 82"/>
              <a:gd name="T55" fmla="*/ 11 h 79"/>
              <a:gd name="T56" fmla="*/ 72 w 82"/>
              <a:gd name="T57" fmla="*/ 11 h 79"/>
              <a:gd name="T58" fmla="*/ 68 w 82"/>
              <a:gd name="T59" fmla="*/ 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2" h="79">
                <a:moveTo>
                  <a:pt x="66" y="78"/>
                </a:moveTo>
                <a:lnTo>
                  <a:pt x="66" y="78"/>
                </a:lnTo>
                <a:cubicBezTo>
                  <a:pt x="63" y="78"/>
                  <a:pt x="60" y="77"/>
                  <a:pt x="58" y="74"/>
                </a:cubicBezTo>
                <a:lnTo>
                  <a:pt x="7" y="24"/>
                </a:lnTo>
                <a:lnTo>
                  <a:pt x="7" y="24"/>
                </a:lnTo>
                <a:cubicBezTo>
                  <a:pt x="0" y="18"/>
                  <a:pt x="4" y="5"/>
                  <a:pt x="14" y="5"/>
                </a:cubicBezTo>
                <a:lnTo>
                  <a:pt x="67" y="1"/>
                </a:lnTo>
                <a:lnTo>
                  <a:pt x="67" y="1"/>
                </a:lnTo>
                <a:cubicBezTo>
                  <a:pt x="71" y="0"/>
                  <a:pt x="75" y="2"/>
                  <a:pt x="78" y="5"/>
                </a:cubicBezTo>
                <a:lnTo>
                  <a:pt x="78" y="5"/>
                </a:lnTo>
                <a:cubicBezTo>
                  <a:pt x="80" y="8"/>
                  <a:pt x="81" y="11"/>
                  <a:pt x="81" y="15"/>
                </a:cubicBezTo>
                <a:lnTo>
                  <a:pt x="76" y="68"/>
                </a:lnTo>
                <a:lnTo>
                  <a:pt x="76" y="68"/>
                </a:lnTo>
                <a:cubicBezTo>
                  <a:pt x="76" y="73"/>
                  <a:pt x="72" y="78"/>
                  <a:pt x="66" y="78"/>
                </a:cubicBezTo>
                <a:close/>
                <a:moveTo>
                  <a:pt x="68" y="9"/>
                </a:moveTo>
                <a:lnTo>
                  <a:pt x="68" y="9"/>
                </a:lnTo>
                <a:cubicBezTo>
                  <a:pt x="68" y="9"/>
                  <a:pt x="68" y="9"/>
                  <a:pt x="67" y="9"/>
                </a:cubicBezTo>
                <a:lnTo>
                  <a:pt x="15" y="14"/>
                </a:lnTo>
                <a:lnTo>
                  <a:pt x="15" y="14"/>
                </a:lnTo>
                <a:cubicBezTo>
                  <a:pt x="12" y="13"/>
                  <a:pt x="10" y="17"/>
                  <a:pt x="13" y="18"/>
                </a:cubicBezTo>
                <a:lnTo>
                  <a:pt x="63" y="69"/>
                </a:lnTo>
                <a:lnTo>
                  <a:pt x="63" y="69"/>
                </a:lnTo>
                <a:cubicBezTo>
                  <a:pt x="64" y="69"/>
                  <a:pt x="65" y="70"/>
                  <a:pt x="66" y="70"/>
                </a:cubicBezTo>
                <a:lnTo>
                  <a:pt x="66" y="70"/>
                </a:lnTo>
                <a:cubicBezTo>
                  <a:pt x="67" y="70"/>
                  <a:pt x="68" y="68"/>
                  <a:pt x="68" y="67"/>
                </a:cubicBezTo>
                <a:lnTo>
                  <a:pt x="73" y="14"/>
                </a:lnTo>
                <a:lnTo>
                  <a:pt x="73" y="14"/>
                </a:lnTo>
                <a:cubicBezTo>
                  <a:pt x="73" y="13"/>
                  <a:pt x="73" y="12"/>
                  <a:pt x="72" y="11"/>
                </a:cubicBezTo>
                <a:lnTo>
                  <a:pt x="72" y="11"/>
                </a:lnTo>
                <a:cubicBezTo>
                  <a:pt x="71" y="10"/>
                  <a:pt x="69" y="9"/>
                  <a:pt x="6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Freeform 55"/>
          <p:cNvSpPr>
            <a:spLocks noChangeArrowheads="1"/>
          </p:cNvSpPr>
          <p:nvPr/>
        </p:nvSpPr>
        <p:spPr bwMode="auto">
          <a:xfrm>
            <a:off x="5804172" y="5208682"/>
            <a:ext cx="98631" cy="121834"/>
          </a:xfrm>
          <a:custGeom>
            <a:avLst/>
            <a:gdLst>
              <a:gd name="T0" fmla="*/ 4 w 75"/>
              <a:gd name="T1" fmla="*/ 92 h 93"/>
              <a:gd name="T2" fmla="*/ 4 w 75"/>
              <a:gd name="T3" fmla="*/ 92 h 93"/>
              <a:gd name="T4" fmla="*/ 0 w 75"/>
              <a:gd name="T5" fmla="*/ 88 h 93"/>
              <a:gd name="T6" fmla="*/ 0 w 75"/>
              <a:gd name="T7" fmla="*/ 54 h 93"/>
              <a:gd name="T8" fmla="*/ 64 w 75"/>
              <a:gd name="T9" fmla="*/ 3 h 93"/>
              <a:gd name="T10" fmla="*/ 64 w 75"/>
              <a:gd name="T11" fmla="*/ 3 h 93"/>
              <a:gd name="T12" fmla="*/ 69 w 75"/>
              <a:gd name="T13" fmla="*/ 10 h 93"/>
              <a:gd name="T14" fmla="*/ 8 w 75"/>
              <a:gd name="T15" fmla="*/ 59 h 93"/>
              <a:gd name="T16" fmla="*/ 8 w 75"/>
              <a:gd name="T17" fmla="*/ 88 h 93"/>
              <a:gd name="T18" fmla="*/ 8 w 75"/>
              <a:gd name="T19" fmla="*/ 88 h 93"/>
              <a:gd name="T20" fmla="*/ 4 w 75"/>
              <a:gd name="T21" fmla="*/ 9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93">
                <a:moveTo>
                  <a:pt x="4" y="92"/>
                </a:moveTo>
                <a:lnTo>
                  <a:pt x="4" y="92"/>
                </a:lnTo>
                <a:cubicBezTo>
                  <a:pt x="2" y="92"/>
                  <a:pt x="0" y="90"/>
                  <a:pt x="0" y="88"/>
                </a:cubicBezTo>
                <a:lnTo>
                  <a:pt x="0" y="54"/>
                </a:lnTo>
                <a:lnTo>
                  <a:pt x="64" y="3"/>
                </a:lnTo>
                <a:lnTo>
                  <a:pt x="64" y="3"/>
                </a:lnTo>
                <a:cubicBezTo>
                  <a:pt x="69" y="0"/>
                  <a:pt x="74" y="7"/>
                  <a:pt x="69" y="10"/>
                </a:cubicBezTo>
                <a:lnTo>
                  <a:pt x="8" y="59"/>
                </a:lnTo>
                <a:lnTo>
                  <a:pt x="8" y="88"/>
                </a:lnTo>
                <a:lnTo>
                  <a:pt x="8" y="88"/>
                </a:lnTo>
                <a:cubicBezTo>
                  <a:pt x="8" y="90"/>
                  <a:pt x="6" y="92"/>
                  <a:pt x="4" y="9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Freeform 56"/>
          <p:cNvSpPr>
            <a:spLocks noChangeArrowheads="1"/>
          </p:cNvSpPr>
          <p:nvPr/>
        </p:nvSpPr>
        <p:spPr bwMode="auto">
          <a:xfrm>
            <a:off x="5804172" y="5127458"/>
            <a:ext cx="11603" cy="150845"/>
          </a:xfrm>
          <a:custGeom>
            <a:avLst/>
            <a:gdLst>
              <a:gd name="T0" fmla="*/ 4 w 9"/>
              <a:gd name="T1" fmla="*/ 113 h 114"/>
              <a:gd name="T2" fmla="*/ 4 w 9"/>
              <a:gd name="T3" fmla="*/ 113 h 114"/>
              <a:gd name="T4" fmla="*/ 0 w 9"/>
              <a:gd name="T5" fmla="*/ 109 h 114"/>
              <a:gd name="T6" fmla="*/ 0 w 9"/>
              <a:gd name="T7" fmla="*/ 6 h 114"/>
              <a:gd name="T8" fmla="*/ 0 w 9"/>
              <a:gd name="T9" fmla="*/ 6 h 114"/>
              <a:gd name="T10" fmla="*/ 8 w 9"/>
              <a:gd name="T11" fmla="*/ 6 h 114"/>
              <a:gd name="T12" fmla="*/ 8 w 9"/>
              <a:gd name="T13" fmla="*/ 109 h 114"/>
              <a:gd name="T14" fmla="*/ 8 w 9"/>
              <a:gd name="T15" fmla="*/ 109 h 114"/>
              <a:gd name="T16" fmla="*/ 4 w 9"/>
              <a:gd name="T17" fmla="*/ 11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114">
                <a:moveTo>
                  <a:pt x="4" y="113"/>
                </a:moveTo>
                <a:lnTo>
                  <a:pt x="4" y="113"/>
                </a:lnTo>
                <a:cubicBezTo>
                  <a:pt x="2" y="113"/>
                  <a:pt x="0" y="111"/>
                  <a:pt x="0" y="109"/>
                </a:cubicBezTo>
                <a:lnTo>
                  <a:pt x="0" y="6"/>
                </a:lnTo>
                <a:lnTo>
                  <a:pt x="0" y="6"/>
                </a:lnTo>
                <a:cubicBezTo>
                  <a:pt x="0" y="0"/>
                  <a:pt x="8" y="0"/>
                  <a:pt x="8" y="6"/>
                </a:cubicBezTo>
                <a:lnTo>
                  <a:pt x="8" y="109"/>
                </a:lnTo>
                <a:lnTo>
                  <a:pt x="8" y="109"/>
                </a:lnTo>
                <a:cubicBezTo>
                  <a:pt x="8" y="111"/>
                  <a:pt x="6" y="113"/>
                  <a:pt x="4" y="1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Freeform 57"/>
          <p:cNvSpPr>
            <a:spLocks noChangeArrowheads="1"/>
          </p:cNvSpPr>
          <p:nvPr/>
        </p:nvSpPr>
        <p:spPr bwMode="auto">
          <a:xfrm>
            <a:off x="2154886" y="5069441"/>
            <a:ext cx="162448" cy="249472"/>
          </a:xfrm>
          <a:custGeom>
            <a:avLst/>
            <a:gdLst>
              <a:gd name="T0" fmla="*/ 26 w 122"/>
              <a:gd name="T1" fmla="*/ 190 h 191"/>
              <a:gd name="T2" fmla="*/ 0 w 122"/>
              <a:gd name="T3" fmla="*/ 164 h 191"/>
              <a:gd name="T4" fmla="*/ 69 w 122"/>
              <a:gd name="T5" fmla="*/ 95 h 191"/>
              <a:gd name="T6" fmla="*/ 0 w 122"/>
              <a:gd name="T7" fmla="*/ 26 h 191"/>
              <a:gd name="T8" fmla="*/ 26 w 122"/>
              <a:gd name="T9" fmla="*/ 0 h 191"/>
              <a:gd name="T10" fmla="*/ 118 w 122"/>
              <a:gd name="T11" fmla="*/ 92 h 191"/>
              <a:gd name="T12" fmla="*/ 121 w 122"/>
              <a:gd name="T13" fmla="*/ 95 h 191"/>
              <a:gd name="T14" fmla="*/ 118 w 122"/>
              <a:gd name="T15" fmla="*/ 98 h 191"/>
              <a:gd name="T16" fmla="*/ 26 w 122"/>
              <a:gd name="T17" fmla="*/ 190 h 191"/>
              <a:gd name="T18" fmla="*/ 12 w 122"/>
              <a:gd name="T19" fmla="*/ 164 h 191"/>
              <a:gd name="T20" fmla="*/ 26 w 122"/>
              <a:gd name="T21" fmla="*/ 178 h 191"/>
              <a:gd name="T22" fmla="*/ 109 w 122"/>
              <a:gd name="T23" fmla="*/ 96 h 191"/>
              <a:gd name="T24" fmla="*/ 109 w 122"/>
              <a:gd name="T25" fmla="*/ 95 h 191"/>
              <a:gd name="T26" fmla="*/ 26 w 122"/>
              <a:gd name="T27" fmla="*/ 12 h 191"/>
              <a:gd name="T28" fmla="*/ 12 w 122"/>
              <a:gd name="T29" fmla="*/ 26 h 191"/>
              <a:gd name="T30" fmla="*/ 81 w 122"/>
              <a:gd name="T31" fmla="*/ 95 h 191"/>
              <a:gd name="T32" fmla="*/ 12 w 122"/>
              <a:gd name="T33" fmla="*/ 16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2" h="191">
                <a:moveTo>
                  <a:pt x="26" y="190"/>
                </a:moveTo>
                <a:lnTo>
                  <a:pt x="0" y="164"/>
                </a:lnTo>
                <a:lnTo>
                  <a:pt x="69" y="95"/>
                </a:lnTo>
                <a:lnTo>
                  <a:pt x="0" y="26"/>
                </a:lnTo>
                <a:lnTo>
                  <a:pt x="26" y="0"/>
                </a:lnTo>
                <a:lnTo>
                  <a:pt x="118" y="92"/>
                </a:lnTo>
                <a:lnTo>
                  <a:pt x="121" y="95"/>
                </a:lnTo>
                <a:lnTo>
                  <a:pt x="118" y="98"/>
                </a:lnTo>
                <a:lnTo>
                  <a:pt x="26" y="190"/>
                </a:lnTo>
                <a:close/>
                <a:moveTo>
                  <a:pt x="12" y="164"/>
                </a:moveTo>
                <a:lnTo>
                  <a:pt x="26" y="178"/>
                </a:lnTo>
                <a:lnTo>
                  <a:pt x="109" y="96"/>
                </a:lnTo>
                <a:lnTo>
                  <a:pt x="109" y="95"/>
                </a:lnTo>
                <a:lnTo>
                  <a:pt x="26" y="12"/>
                </a:lnTo>
                <a:lnTo>
                  <a:pt x="12" y="26"/>
                </a:lnTo>
                <a:lnTo>
                  <a:pt x="81" y="95"/>
                </a:lnTo>
                <a:lnTo>
                  <a:pt x="12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Freeform 58"/>
          <p:cNvSpPr>
            <a:spLocks noChangeArrowheads="1"/>
          </p:cNvSpPr>
          <p:nvPr/>
        </p:nvSpPr>
        <p:spPr bwMode="auto">
          <a:xfrm>
            <a:off x="4475578" y="5075241"/>
            <a:ext cx="284283" cy="237873"/>
          </a:xfrm>
          <a:custGeom>
            <a:avLst/>
            <a:gdLst>
              <a:gd name="T0" fmla="*/ 88 w 217"/>
              <a:gd name="T1" fmla="*/ 179 h 180"/>
              <a:gd name="T2" fmla="*/ 4 w 217"/>
              <a:gd name="T3" fmla="*/ 101 h 180"/>
              <a:gd name="T4" fmla="*/ 2 w 217"/>
              <a:gd name="T5" fmla="*/ 98 h 180"/>
              <a:gd name="T6" fmla="*/ 2 w 217"/>
              <a:gd name="T7" fmla="*/ 97 h 180"/>
              <a:gd name="T8" fmla="*/ 1 w 217"/>
              <a:gd name="T9" fmla="*/ 96 h 180"/>
              <a:gd name="T10" fmla="*/ 1 w 217"/>
              <a:gd name="T11" fmla="*/ 95 h 180"/>
              <a:gd name="T12" fmla="*/ 1 w 217"/>
              <a:gd name="T13" fmla="*/ 94 h 180"/>
              <a:gd name="T14" fmla="*/ 0 w 217"/>
              <a:gd name="T15" fmla="*/ 93 h 180"/>
              <a:gd name="T16" fmla="*/ 0 w 217"/>
              <a:gd name="T17" fmla="*/ 90 h 180"/>
              <a:gd name="T18" fmla="*/ 0 w 217"/>
              <a:gd name="T19" fmla="*/ 87 h 180"/>
              <a:gd name="T20" fmla="*/ 1 w 217"/>
              <a:gd name="T21" fmla="*/ 86 h 180"/>
              <a:gd name="T22" fmla="*/ 1 w 217"/>
              <a:gd name="T23" fmla="*/ 85 h 180"/>
              <a:gd name="T24" fmla="*/ 2 w 217"/>
              <a:gd name="T25" fmla="*/ 83 h 180"/>
              <a:gd name="T26" fmla="*/ 2 w 217"/>
              <a:gd name="T27" fmla="*/ 82 h 180"/>
              <a:gd name="T28" fmla="*/ 4 w 217"/>
              <a:gd name="T29" fmla="*/ 80 h 180"/>
              <a:gd name="T30" fmla="*/ 78 w 217"/>
              <a:gd name="T31" fmla="*/ 6 h 180"/>
              <a:gd name="T32" fmla="*/ 99 w 217"/>
              <a:gd name="T33" fmla="*/ 6 h 180"/>
              <a:gd name="T34" fmla="*/ 50 w 217"/>
              <a:gd name="T35" fmla="*/ 76 h 180"/>
              <a:gd name="T36" fmla="*/ 196 w 217"/>
              <a:gd name="T37" fmla="*/ 76 h 180"/>
              <a:gd name="T38" fmla="*/ 50 w 217"/>
              <a:gd name="T39" fmla="*/ 105 h 180"/>
              <a:gd name="T40" fmla="*/ 99 w 217"/>
              <a:gd name="T41" fmla="*/ 154 h 180"/>
              <a:gd name="T42" fmla="*/ 88 w 217"/>
              <a:gd name="T43" fmla="*/ 10 h 180"/>
              <a:gd name="T44" fmla="*/ 84 w 217"/>
              <a:gd name="T45" fmla="*/ 12 h 180"/>
              <a:gd name="T46" fmla="*/ 10 w 217"/>
              <a:gd name="T47" fmla="*/ 86 h 180"/>
              <a:gd name="T48" fmla="*/ 8 w 217"/>
              <a:gd name="T49" fmla="*/ 89 h 180"/>
              <a:gd name="T50" fmla="*/ 8 w 217"/>
              <a:gd name="T51" fmla="*/ 90 h 180"/>
              <a:gd name="T52" fmla="*/ 8 w 217"/>
              <a:gd name="T53" fmla="*/ 91 h 180"/>
              <a:gd name="T54" fmla="*/ 9 w 217"/>
              <a:gd name="T55" fmla="*/ 94 h 180"/>
              <a:gd name="T56" fmla="*/ 84 w 217"/>
              <a:gd name="T57" fmla="*/ 168 h 180"/>
              <a:gd name="T58" fmla="*/ 93 w 217"/>
              <a:gd name="T59" fmla="*/ 168 h 180"/>
              <a:gd name="T60" fmla="*/ 93 w 217"/>
              <a:gd name="T61" fmla="*/ 159 h 180"/>
              <a:gd name="T62" fmla="*/ 196 w 217"/>
              <a:gd name="T63" fmla="*/ 96 h 180"/>
              <a:gd name="T64" fmla="*/ 196 w 217"/>
              <a:gd name="T65" fmla="*/ 84 h 180"/>
              <a:gd name="T66" fmla="*/ 93 w 217"/>
              <a:gd name="T67" fmla="*/ 21 h 180"/>
              <a:gd name="T68" fmla="*/ 88 w 217"/>
              <a:gd name="T69" fmla="*/ 1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" h="180">
                <a:moveTo>
                  <a:pt x="88" y="179"/>
                </a:moveTo>
                <a:lnTo>
                  <a:pt x="88" y="179"/>
                </a:lnTo>
                <a:cubicBezTo>
                  <a:pt x="84" y="179"/>
                  <a:pt x="81" y="177"/>
                  <a:pt x="78" y="174"/>
                </a:cubicBezTo>
                <a:lnTo>
                  <a:pt x="4" y="101"/>
                </a:lnTo>
                <a:lnTo>
                  <a:pt x="4" y="101"/>
                </a:lnTo>
                <a:cubicBezTo>
                  <a:pt x="4" y="100"/>
                  <a:pt x="3" y="99"/>
                  <a:pt x="2" y="98"/>
                </a:cubicBezTo>
                <a:lnTo>
                  <a:pt x="2" y="98"/>
                </a:lnTo>
                <a:cubicBezTo>
                  <a:pt x="2" y="98"/>
                  <a:pt x="2" y="98"/>
                  <a:pt x="2" y="97"/>
                </a:cubicBezTo>
                <a:lnTo>
                  <a:pt x="2" y="97"/>
                </a:lnTo>
                <a:lnTo>
                  <a:pt x="1" y="96"/>
                </a:lnTo>
                <a:lnTo>
                  <a:pt x="1" y="96"/>
                </a:lnTo>
                <a:cubicBezTo>
                  <a:pt x="1" y="95"/>
                  <a:pt x="1" y="95"/>
                  <a:pt x="1" y="95"/>
                </a:cubicBezTo>
                <a:lnTo>
                  <a:pt x="1" y="94"/>
                </a:lnTo>
                <a:lnTo>
                  <a:pt x="1" y="94"/>
                </a:lnTo>
                <a:cubicBezTo>
                  <a:pt x="0" y="94"/>
                  <a:pt x="0" y="93"/>
                  <a:pt x="0" y="93"/>
                </a:cubicBezTo>
                <a:lnTo>
                  <a:pt x="0" y="93"/>
                </a:lnTo>
                <a:cubicBezTo>
                  <a:pt x="0" y="92"/>
                  <a:pt x="0" y="91"/>
                  <a:pt x="0" y="90"/>
                </a:cubicBezTo>
                <a:lnTo>
                  <a:pt x="0" y="90"/>
                </a:lnTo>
                <a:cubicBezTo>
                  <a:pt x="0" y="89"/>
                  <a:pt x="0" y="88"/>
                  <a:pt x="0" y="87"/>
                </a:cubicBezTo>
                <a:lnTo>
                  <a:pt x="0" y="87"/>
                </a:lnTo>
                <a:cubicBezTo>
                  <a:pt x="0" y="87"/>
                  <a:pt x="0" y="87"/>
                  <a:pt x="1" y="86"/>
                </a:cubicBezTo>
                <a:lnTo>
                  <a:pt x="1" y="86"/>
                </a:lnTo>
                <a:lnTo>
                  <a:pt x="1" y="86"/>
                </a:lnTo>
                <a:cubicBezTo>
                  <a:pt x="1" y="85"/>
                  <a:pt x="1" y="85"/>
                  <a:pt x="1" y="85"/>
                </a:cubicBezTo>
                <a:lnTo>
                  <a:pt x="1" y="85"/>
                </a:lnTo>
                <a:cubicBezTo>
                  <a:pt x="1" y="84"/>
                  <a:pt x="1" y="84"/>
                  <a:pt x="2" y="83"/>
                </a:cubicBezTo>
                <a:lnTo>
                  <a:pt x="2" y="83"/>
                </a:lnTo>
                <a:cubicBezTo>
                  <a:pt x="2" y="83"/>
                  <a:pt x="2" y="83"/>
                  <a:pt x="2" y="82"/>
                </a:cubicBezTo>
                <a:lnTo>
                  <a:pt x="2" y="82"/>
                </a:lnTo>
                <a:cubicBezTo>
                  <a:pt x="3" y="81"/>
                  <a:pt x="4" y="81"/>
                  <a:pt x="4" y="80"/>
                </a:cubicBezTo>
                <a:lnTo>
                  <a:pt x="78" y="6"/>
                </a:lnTo>
                <a:lnTo>
                  <a:pt x="78" y="6"/>
                </a:lnTo>
                <a:cubicBezTo>
                  <a:pt x="84" y="0"/>
                  <a:pt x="93" y="0"/>
                  <a:pt x="99" y="6"/>
                </a:cubicBezTo>
                <a:lnTo>
                  <a:pt x="99" y="6"/>
                </a:lnTo>
                <a:cubicBezTo>
                  <a:pt x="104" y="12"/>
                  <a:pt x="104" y="21"/>
                  <a:pt x="99" y="27"/>
                </a:cubicBezTo>
                <a:lnTo>
                  <a:pt x="50" y="76"/>
                </a:lnTo>
                <a:lnTo>
                  <a:pt x="196" y="76"/>
                </a:lnTo>
                <a:lnTo>
                  <a:pt x="196" y="76"/>
                </a:lnTo>
                <a:cubicBezTo>
                  <a:pt x="216" y="76"/>
                  <a:pt x="216" y="105"/>
                  <a:pt x="196" y="105"/>
                </a:cubicBezTo>
                <a:lnTo>
                  <a:pt x="50" y="105"/>
                </a:lnTo>
                <a:lnTo>
                  <a:pt x="99" y="154"/>
                </a:lnTo>
                <a:lnTo>
                  <a:pt x="99" y="154"/>
                </a:lnTo>
                <a:cubicBezTo>
                  <a:pt x="108" y="163"/>
                  <a:pt x="101" y="179"/>
                  <a:pt x="88" y="179"/>
                </a:cubicBezTo>
                <a:close/>
                <a:moveTo>
                  <a:pt x="88" y="10"/>
                </a:moveTo>
                <a:lnTo>
                  <a:pt x="88" y="10"/>
                </a:lnTo>
                <a:cubicBezTo>
                  <a:pt x="87" y="10"/>
                  <a:pt x="85" y="11"/>
                  <a:pt x="84" y="12"/>
                </a:cubicBezTo>
                <a:lnTo>
                  <a:pt x="10" y="86"/>
                </a:lnTo>
                <a:lnTo>
                  <a:pt x="10" y="86"/>
                </a:lnTo>
                <a:cubicBezTo>
                  <a:pt x="10" y="86"/>
                  <a:pt x="10" y="86"/>
                  <a:pt x="9" y="87"/>
                </a:cubicBezTo>
                <a:lnTo>
                  <a:pt x="8" y="89"/>
                </a:lnTo>
                <a:lnTo>
                  <a:pt x="8" y="89"/>
                </a:lnTo>
                <a:lnTo>
                  <a:pt x="8" y="90"/>
                </a:lnTo>
                <a:lnTo>
                  <a:pt x="8" y="90"/>
                </a:lnTo>
                <a:cubicBezTo>
                  <a:pt x="8" y="91"/>
                  <a:pt x="8" y="91"/>
                  <a:pt x="8" y="91"/>
                </a:cubicBezTo>
                <a:lnTo>
                  <a:pt x="9" y="94"/>
                </a:lnTo>
                <a:lnTo>
                  <a:pt x="9" y="94"/>
                </a:lnTo>
                <a:cubicBezTo>
                  <a:pt x="10" y="94"/>
                  <a:pt x="10" y="94"/>
                  <a:pt x="10" y="95"/>
                </a:cubicBezTo>
                <a:lnTo>
                  <a:pt x="84" y="168"/>
                </a:lnTo>
                <a:lnTo>
                  <a:pt x="84" y="168"/>
                </a:lnTo>
                <a:cubicBezTo>
                  <a:pt x="87" y="171"/>
                  <a:pt x="90" y="171"/>
                  <a:pt x="93" y="168"/>
                </a:cubicBezTo>
                <a:lnTo>
                  <a:pt x="93" y="168"/>
                </a:lnTo>
                <a:cubicBezTo>
                  <a:pt x="95" y="166"/>
                  <a:pt x="95" y="162"/>
                  <a:pt x="93" y="159"/>
                </a:cubicBezTo>
                <a:lnTo>
                  <a:pt x="30" y="96"/>
                </a:lnTo>
                <a:lnTo>
                  <a:pt x="196" y="96"/>
                </a:lnTo>
                <a:lnTo>
                  <a:pt x="196" y="96"/>
                </a:lnTo>
                <a:cubicBezTo>
                  <a:pt x="204" y="96"/>
                  <a:pt x="204" y="84"/>
                  <a:pt x="196" y="84"/>
                </a:cubicBezTo>
                <a:lnTo>
                  <a:pt x="30" y="84"/>
                </a:lnTo>
                <a:lnTo>
                  <a:pt x="93" y="21"/>
                </a:lnTo>
                <a:lnTo>
                  <a:pt x="93" y="21"/>
                </a:lnTo>
                <a:cubicBezTo>
                  <a:pt x="97" y="17"/>
                  <a:pt x="94" y="10"/>
                  <a:pt x="88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Freeform 59"/>
          <p:cNvSpPr>
            <a:spLocks noChangeArrowheads="1"/>
          </p:cNvSpPr>
          <p:nvPr/>
        </p:nvSpPr>
        <p:spPr bwMode="auto">
          <a:xfrm>
            <a:off x="3895405" y="5115855"/>
            <a:ext cx="249473" cy="162448"/>
          </a:xfrm>
          <a:custGeom>
            <a:avLst/>
            <a:gdLst>
              <a:gd name="T0" fmla="*/ 98 w 190"/>
              <a:gd name="T1" fmla="*/ 118 h 122"/>
              <a:gd name="T2" fmla="*/ 95 w 190"/>
              <a:gd name="T3" fmla="*/ 121 h 122"/>
              <a:gd name="T4" fmla="*/ 92 w 190"/>
              <a:gd name="T5" fmla="*/ 118 h 122"/>
              <a:gd name="T6" fmla="*/ 0 w 190"/>
              <a:gd name="T7" fmla="*/ 26 h 122"/>
              <a:gd name="T8" fmla="*/ 26 w 190"/>
              <a:gd name="T9" fmla="*/ 0 h 122"/>
              <a:gd name="T10" fmla="*/ 95 w 190"/>
              <a:gd name="T11" fmla="*/ 69 h 122"/>
              <a:gd name="T12" fmla="*/ 163 w 190"/>
              <a:gd name="T13" fmla="*/ 0 h 122"/>
              <a:gd name="T14" fmla="*/ 189 w 190"/>
              <a:gd name="T15" fmla="*/ 26 h 122"/>
              <a:gd name="T16" fmla="*/ 98 w 190"/>
              <a:gd name="T17" fmla="*/ 118 h 122"/>
              <a:gd name="T18" fmla="*/ 95 w 190"/>
              <a:gd name="T19" fmla="*/ 81 h 122"/>
              <a:gd name="T20" fmla="*/ 26 w 190"/>
              <a:gd name="T21" fmla="*/ 11 h 122"/>
              <a:gd name="T22" fmla="*/ 12 w 190"/>
              <a:gd name="T23" fmla="*/ 26 h 122"/>
              <a:gd name="T24" fmla="*/ 95 w 190"/>
              <a:gd name="T25" fmla="*/ 109 h 122"/>
              <a:gd name="T26" fmla="*/ 95 w 190"/>
              <a:gd name="T27" fmla="*/ 109 h 122"/>
              <a:gd name="T28" fmla="*/ 177 w 190"/>
              <a:gd name="T29" fmla="*/ 26 h 122"/>
              <a:gd name="T30" fmla="*/ 163 w 190"/>
              <a:gd name="T31" fmla="*/ 11 h 122"/>
              <a:gd name="T32" fmla="*/ 95 w 190"/>
              <a:gd name="T33" fmla="*/ 8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" h="122">
                <a:moveTo>
                  <a:pt x="98" y="118"/>
                </a:moveTo>
                <a:lnTo>
                  <a:pt x="95" y="121"/>
                </a:lnTo>
                <a:lnTo>
                  <a:pt x="92" y="118"/>
                </a:lnTo>
                <a:lnTo>
                  <a:pt x="0" y="26"/>
                </a:lnTo>
                <a:lnTo>
                  <a:pt x="26" y="0"/>
                </a:lnTo>
                <a:lnTo>
                  <a:pt x="95" y="69"/>
                </a:lnTo>
                <a:lnTo>
                  <a:pt x="163" y="0"/>
                </a:lnTo>
                <a:lnTo>
                  <a:pt x="189" y="26"/>
                </a:lnTo>
                <a:lnTo>
                  <a:pt x="98" y="118"/>
                </a:lnTo>
                <a:close/>
                <a:moveTo>
                  <a:pt x="95" y="81"/>
                </a:moveTo>
                <a:lnTo>
                  <a:pt x="26" y="11"/>
                </a:lnTo>
                <a:lnTo>
                  <a:pt x="12" y="26"/>
                </a:lnTo>
                <a:lnTo>
                  <a:pt x="95" y="109"/>
                </a:lnTo>
                <a:lnTo>
                  <a:pt x="95" y="109"/>
                </a:lnTo>
                <a:lnTo>
                  <a:pt x="177" y="26"/>
                </a:lnTo>
                <a:lnTo>
                  <a:pt x="163" y="11"/>
                </a:lnTo>
                <a:lnTo>
                  <a:pt x="95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Freeform 60"/>
          <p:cNvSpPr>
            <a:spLocks noChangeArrowheads="1"/>
          </p:cNvSpPr>
          <p:nvPr/>
        </p:nvSpPr>
        <p:spPr bwMode="auto">
          <a:xfrm>
            <a:off x="3303628" y="5115855"/>
            <a:ext cx="249473" cy="162448"/>
          </a:xfrm>
          <a:custGeom>
            <a:avLst/>
            <a:gdLst>
              <a:gd name="T0" fmla="*/ 92 w 191"/>
              <a:gd name="T1" fmla="*/ 3 h 122"/>
              <a:gd name="T2" fmla="*/ 95 w 191"/>
              <a:gd name="T3" fmla="*/ 0 h 122"/>
              <a:gd name="T4" fmla="*/ 97 w 191"/>
              <a:gd name="T5" fmla="*/ 3 h 122"/>
              <a:gd name="T6" fmla="*/ 190 w 191"/>
              <a:gd name="T7" fmla="*/ 95 h 122"/>
              <a:gd name="T8" fmla="*/ 164 w 191"/>
              <a:gd name="T9" fmla="*/ 121 h 122"/>
              <a:gd name="T10" fmla="*/ 95 w 191"/>
              <a:gd name="T11" fmla="*/ 52 h 122"/>
              <a:gd name="T12" fmla="*/ 26 w 191"/>
              <a:gd name="T13" fmla="*/ 121 h 122"/>
              <a:gd name="T14" fmla="*/ 0 w 191"/>
              <a:gd name="T15" fmla="*/ 95 h 122"/>
              <a:gd name="T16" fmla="*/ 92 w 191"/>
              <a:gd name="T17" fmla="*/ 3 h 122"/>
              <a:gd name="T18" fmla="*/ 95 w 191"/>
              <a:gd name="T19" fmla="*/ 40 h 122"/>
              <a:gd name="T20" fmla="*/ 164 w 191"/>
              <a:gd name="T21" fmla="*/ 109 h 122"/>
              <a:gd name="T22" fmla="*/ 178 w 191"/>
              <a:gd name="T23" fmla="*/ 95 h 122"/>
              <a:gd name="T24" fmla="*/ 95 w 191"/>
              <a:gd name="T25" fmla="*/ 12 h 122"/>
              <a:gd name="T26" fmla="*/ 94 w 191"/>
              <a:gd name="T27" fmla="*/ 12 h 122"/>
              <a:gd name="T28" fmla="*/ 12 w 191"/>
              <a:gd name="T29" fmla="*/ 95 h 122"/>
              <a:gd name="T30" fmla="*/ 26 w 191"/>
              <a:gd name="T31" fmla="*/ 109 h 122"/>
              <a:gd name="T32" fmla="*/ 95 w 191"/>
              <a:gd name="T33" fmla="*/ 4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1" h="122">
                <a:moveTo>
                  <a:pt x="92" y="3"/>
                </a:moveTo>
                <a:lnTo>
                  <a:pt x="95" y="0"/>
                </a:lnTo>
                <a:lnTo>
                  <a:pt x="97" y="3"/>
                </a:lnTo>
                <a:lnTo>
                  <a:pt x="190" y="95"/>
                </a:lnTo>
                <a:lnTo>
                  <a:pt x="164" y="121"/>
                </a:lnTo>
                <a:lnTo>
                  <a:pt x="95" y="52"/>
                </a:lnTo>
                <a:lnTo>
                  <a:pt x="26" y="121"/>
                </a:lnTo>
                <a:lnTo>
                  <a:pt x="0" y="95"/>
                </a:lnTo>
                <a:lnTo>
                  <a:pt x="92" y="3"/>
                </a:lnTo>
                <a:close/>
                <a:moveTo>
                  <a:pt x="95" y="40"/>
                </a:moveTo>
                <a:lnTo>
                  <a:pt x="164" y="109"/>
                </a:lnTo>
                <a:lnTo>
                  <a:pt x="178" y="95"/>
                </a:lnTo>
                <a:lnTo>
                  <a:pt x="95" y="12"/>
                </a:lnTo>
                <a:lnTo>
                  <a:pt x="94" y="12"/>
                </a:lnTo>
                <a:lnTo>
                  <a:pt x="12" y="95"/>
                </a:lnTo>
                <a:lnTo>
                  <a:pt x="26" y="109"/>
                </a:lnTo>
                <a:lnTo>
                  <a:pt x="95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Freeform 89"/>
          <p:cNvSpPr>
            <a:spLocks noChangeArrowheads="1"/>
          </p:cNvSpPr>
          <p:nvPr/>
        </p:nvSpPr>
        <p:spPr bwMode="auto">
          <a:xfrm>
            <a:off x="2700248" y="5655413"/>
            <a:ext cx="261076" cy="237873"/>
          </a:xfrm>
          <a:custGeom>
            <a:avLst/>
            <a:gdLst>
              <a:gd name="T0" fmla="*/ 198 w 199"/>
              <a:gd name="T1" fmla="*/ 179 h 180"/>
              <a:gd name="T2" fmla="*/ 0 w 199"/>
              <a:gd name="T3" fmla="*/ 179 h 180"/>
              <a:gd name="T4" fmla="*/ 0 w 199"/>
              <a:gd name="T5" fmla="*/ 79 h 180"/>
              <a:gd name="T6" fmla="*/ 0 w 199"/>
              <a:gd name="T7" fmla="*/ 79 h 180"/>
              <a:gd name="T8" fmla="*/ 8 w 199"/>
              <a:gd name="T9" fmla="*/ 79 h 180"/>
              <a:gd name="T10" fmla="*/ 8 w 199"/>
              <a:gd name="T11" fmla="*/ 171 h 180"/>
              <a:gd name="T12" fmla="*/ 190 w 199"/>
              <a:gd name="T13" fmla="*/ 171 h 180"/>
              <a:gd name="T14" fmla="*/ 190 w 199"/>
              <a:gd name="T15" fmla="*/ 79 h 180"/>
              <a:gd name="T16" fmla="*/ 190 w 199"/>
              <a:gd name="T17" fmla="*/ 79 h 180"/>
              <a:gd name="T18" fmla="*/ 198 w 199"/>
              <a:gd name="T19" fmla="*/ 79 h 180"/>
              <a:gd name="T20" fmla="*/ 198 w 199"/>
              <a:gd name="T21" fmla="*/ 179 h 180"/>
              <a:gd name="T22" fmla="*/ 95 w 199"/>
              <a:gd name="T23" fmla="*/ 76 h 180"/>
              <a:gd name="T24" fmla="*/ 95 w 199"/>
              <a:gd name="T25" fmla="*/ 5 h 180"/>
              <a:gd name="T26" fmla="*/ 95 w 199"/>
              <a:gd name="T27" fmla="*/ 5 h 180"/>
              <a:gd name="T28" fmla="*/ 103 w 199"/>
              <a:gd name="T29" fmla="*/ 5 h 180"/>
              <a:gd name="T30" fmla="*/ 103 w 199"/>
              <a:gd name="T31" fmla="*/ 76 h 180"/>
              <a:gd name="T32" fmla="*/ 135 w 199"/>
              <a:gd name="T33" fmla="*/ 76 h 180"/>
              <a:gd name="T34" fmla="*/ 135 w 199"/>
              <a:gd name="T35" fmla="*/ 76 h 180"/>
              <a:gd name="T36" fmla="*/ 142 w 199"/>
              <a:gd name="T37" fmla="*/ 82 h 180"/>
              <a:gd name="T38" fmla="*/ 142 w 199"/>
              <a:gd name="T39" fmla="*/ 82 h 180"/>
              <a:gd name="T40" fmla="*/ 140 w 199"/>
              <a:gd name="T41" fmla="*/ 87 h 180"/>
              <a:gd name="T42" fmla="*/ 106 w 199"/>
              <a:gd name="T43" fmla="*/ 128 h 180"/>
              <a:gd name="T44" fmla="*/ 106 w 199"/>
              <a:gd name="T45" fmla="*/ 128 h 180"/>
              <a:gd name="T46" fmla="*/ 92 w 199"/>
              <a:gd name="T47" fmla="*/ 128 h 180"/>
              <a:gd name="T48" fmla="*/ 58 w 199"/>
              <a:gd name="T49" fmla="*/ 87 h 180"/>
              <a:gd name="T50" fmla="*/ 58 w 199"/>
              <a:gd name="T51" fmla="*/ 87 h 180"/>
              <a:gd name="T52" fmla="*/ 56 w 199"/>
              <a:gd name="T53" fmla="*/ 82 h 180"/>
              <a:gd name="T54" fmla="*/ 56 w 199"/>
              <a:gd name="T55" fmla="*/ 82 h 180"/>
              <a:gd name="T56" fmla="*/ 64 w 199"/>
              <a:gd name="T57" fmla="*/ 76 h 180"/>
              <a:gd name="T58" fmla="*/ 95 w 199"/>
              <a:gd name="T59" fmla="*/ 76 h 180"/>
              <a:gd name="T60" fmla="*/ 67 w 199"/>
              <a:gd name="T61" fmla="*/ 84 h 180"/>
              <a:gd name="T62" fmla="*/ 99 w 199"/>
              <a:gd name="T63" fmla="*/ 123 h 180"/>
              <a:gd name="T64" fmla="*/ 99 w 199"/>
              <a:gd name="T65" fmla="*/ 123 h 180"/>
              <a:gd name="T66" fmla="*/ 100 w 199"/>
              <a:gd name="T67" fmla="*/ 123 h 180"/>
              <a:gd name="T68" fmla="*/ 132 w 199"/>
              <a:gd name="T69" fmla="*/ 84 h 180"/>
              <a:gd name="T70" fmla="*/ 67 w 199"/>
              <a:gd name="T71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" h="180">
                <a:moveTo>
                  <a:pt x="198" y="179"/>
                </a:moveTo>
                <a:lnTo>
                  <a:pt x="0" y="179"/>
                </a:lnTo>
                <a:lnTo>
                  <a:pt x="0" y="79"/>
                </a:lnTo>
                <a:lnTo>
                  <a:pt x="0" y="79"/>
                </a:lnTo>
                <a:cubicBezTo>
                  <a:pt x="0" y="73"/>
                  <a:pt x="8" y="73"/>
                  <a:pt x="8" y="79"/>
                </a:cubicBezTo>
                <a:lnTo>
                  <a:pt x="8" y="171"/>
                </a:lnTo>
                <a:lnTo>
                  <a:pt x="190" y="171"/>
                </a:lnTo>
                <a:lnTo>
                  <a:pt x="190" y="79"/>
                </a:lnTo>
                <a:lnTo>
                  <a:pt x="190" y="79"/>
                </a:lnTo>
                <a:cubicBezTo>
                  <a:pt x="190" y="73"/>
                  <a:pt x="198" y="73"/>
                  <a:pt x="198" y="79"/>
                </a:cubicBezTo>
                <a:lnTo>
                  <a:pt x="198" y="179"/>
                </a:lnTo>
                <a:close/>
                <a:moveTo>
                  <a:pt x="95" y="76"/>
                </a:moveTo>
                <a:lnTo>
                  <a:pt x="95" y="5"/>
                </a:lnTo>
                <a:lnTo>
                  <a:pt x="95" y="5"/>
                </a:lnTo>
                <a:cubicBezTo>
                  <a:pt x="95" y="0"/>
                  <a:pt x="103" y="0"/>
                  <a:pt x="103" y="5"/>
                </a:cubicBezTo>
                <a:lnTo>
                  <a:pt x="103" y="76"/>
                </a:lnTo>
                <a:lnTo>
                  <a:pt x="135" y="76"/>
                </a:lnTo>
                <a:lnTo>
                  <a:pt x="135" y="76"/>
                </a:lnTo>
                <a:cubicBezTo>
                  <a:pt x="139" y="75"/>
                  <a:pt x="142" y="78"/>
                  <a:pt x="142" y="82"/>
                </a:cubicBezTo>
                <a:lnTo>
                  <a:pt x="142" y="82"/>
                </a:lnTo>
                <a:cubicBezTo>
                  <a:pt x="142" y="84"/>
                  <a:pt x="142" y="86"/>
                  <a:pt x="140" y="87"/>
                </a:cubicBezTo>
                <a:lnTo>
                  <a:pt x="106" y="128"/>
                </a:lnTo>
                <a:lnTo>
                  <a:pt x="106" y="128"/>
                </a:lnTo>
                <a:cubicBezTo>
                  <a:pt x="103" y="132"/>
                  <a:pt x="96" y="132"/>
                  <a:pt x="92" y="128"/>
                </a:cubicBezTo>
                <a:lnTo>
                  <a:pt x="58" y="87"/>
                </a:lnTo>
                <a:lnTo>
                  <a:pt x="58" y="87"/>
                </a:lnTo>
                <a:cubicBezTo>
                  <a:pt x="57" y="86"/>
                  <a:pt x="56" y="84"/>
                  <a:pt x="56" y="82"/>
                </a:cubicBezTo>
                <a:lnTo>
                  <a:pt x="56" y="82"/>
                </a:lnTo>
                <a:cubicBezTo>
                  <a:pt x="57" y="78"/>
                  <a:pt x="60" y="75"/>
                  <a:pt x="64" y="76"/>
                </a:cubicBezTo>
                <a:lnTo>
                  <a:pt x="95" y="76"/>
                </a:lnTo>
                <a:close/>
                <a:moveTo>
                  <a:pt x="67" y="84"/>
                </a:moveTo>
                <a:lnTo>
                  <a:pt x="99" y="123"/>
                </a:lnTo>
                <a:lnTo>
                  <a:pt x="99" y="123"/>
                </a:lnTo>
                <a:lnTo>
                  <a:pt x="100" y="123"/>
                </a:lnTo>
                <a:lnTo>
                  <a:pt x="132" y="84"/>
                </a:lnTo>
                <a:lnTo>
                  <a:pt x="67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90"/>
          <p:cNvSpPr>
            <a:spLocks noChangeArrowheads="1"/>
          </p:cNvSpPr>
          <p:nvPr/>
        </p:nvSpPr>
        <p:spPr bwMode="auto">
          <a:xfrm>
            <a:off x="5084757" y="5643810"/>
            <a:ext cx="255276" cy="261079"/>
          </a:xfrm>
          <a:custGeom>
            <a:avLst/>
            <a:gdLst>
              <a:gd name="T0" fmla="*/ 145 w 194"/>
              <a:gd name="T1" fmla="*/ 110 h 199"/>
              <a:gd name="T2" fmla="*/ 147 w 194"/>
              <a:gd name="T3" fmla="*/ 108 h 199"/>
              <a:gd name="T4" fmla="*/ 147 w 194"/>
              <a:gd name="T5" fmla="*/ 107 h 199"/>
              <a:gd name="T6" fmla="*/ 147 w 194"/>
              <a:gd name="T7" fmla="*/ 106 h 199"/>
              <a:gd name="T8" fmla="*/ 148 w 194"/>
              <a:gd name="T9" fmla="*/ 105 h 199"/>
              <a:gd name="T10" fmla="*/ 149 w 194"/>
              <a:gd name="T11" fmla="*/ 103 h 199"/>
              <a:gd name="T12" fmla="*/ 149 w 194"/>
              <a:gd name="T13" fmla="*/ 102 h 199"/>
              <a:gd name="T14" fmla="*/ 149 w 194"/>
              <a:gd name="T15" fmla="*/ 96 h 199"/>
              <a:gd name="T16" fmla="*/ 149 w 194"/>
              <a:gd name="T17" fmla="*/ 95 h 199"/>
              <a:gd name="T18" fmla="*/ 149 w 194"/>
              <a:gd name="T19" fmla="*/ 94 h 199"/>
              <a:gd name="T20" fmla="*/ 147 w 194"/>
              <a:gd name="T21" fmla="*/ 91 h 199"/>
              <a:gd name="T22" fmla="*/ 147 w 194"/>
              <a:gd name="T23" fmla="*/ 90 h 199"/>
              <a:gd name="T24" fmla="*/ 145 w 194"/>
              <a:gd name="T25" fmla="*/ 88 h 199"/>
              <a:gd name="T26" fmla="*/ 109 w 194"/>
              <a:gd name="T27" fmla="*/ 52 h 199"/>
              <a:gd name="T28" fmla="*/ 86 w 194"/>
              <a:gd name="T29" fmla="*/ 52 h 199"/>
              <a:gd name="T30" fmla="*/ 95 w 194"/>
              <a:gd name="T31" fmla="*/ 83 h 199"/>
              <a:gd name="T32" fmla="*/ 21 w 194"/>
              <a:gd name="T33" fmla="*/ 83 h 199"/>
              <a:gd name="T34" fmla="*/ 95 w 194"/>
              <a:gd name="T35" fmla="*/ 115 h 199"/>
              <a:gd name="T36" fmla="*/ 86 w 194"/>
              <a:gd name="T37" fmla="*/ 124 h 199"/>
              <a:gd name="T38" fmla="*/ 92 w 194"/>
              <a:gd name="T39" fmla="*/ 130 h 199"/>
              <a:gd name="T40" fmla="*/ 21 w 194"/>
              <a:gd name="T41" fmla="*/ 106 h 199"/>
              <a:gd name="T42" fmla="*/ 21 w 194"/>
              <a:gd name="T43" fmla="*/ 91 h 199"/>
              <a:gd name="T44" fmla="*/ 115 w 194"/>
              <a:gd name="T45" fmla="*/ 91 h 199"/>
              <a:gd name="T46" fmla="*/ 92 w 194"/>
              <a:gd name="T47" fmla="*/ 68 h 199"/>
              <a:gd name="T48" fmla="*/ 92 w 194"/>
              <a:gd name="T49" fmla="*/ 57 h 199"/>
              <a:gd name="T50" fmla="*/ 139 w 194"/>
              <a:gd name="T51" fmla="*/ 93 h 199"/>
              <a:gd name="T52" fmla="*/ 140 w 194"/>
              <a:gd name="T53" fmla="*/ 95 h 199"/>
              <a:gd name="T54" fmla="*/ 140 w 194"/>
              <a:gd name="T55" fmla="*/ 96 h 199"/>
              <a:gd name="T56" fmla="*/ 141 w 194"/>
              <a:gd name="T57" fmla="*/ 97 h 199"/>
              <a:gd name="T58" fmla="*/ 141 w 194"/>
              <a:gd name="T59" fmla="*/ 100 h 199"/>
              <a:gd name="T60" fmla="*/ 140 w 194"/>
              <a:gd name="T61" fmla="*/ 102 h 199"/>
              <a:gd name="T62" fmla="*/ 140 w 194"/>
              <a:gd name="T63" fmla="*/ 103 h 199"/>
              <a:gd name="T64" fmla="*/ 139 w 194"/>
              <a:gd name="T65" fmla="*/ 104 h 199"/>
              <a:gd name="T66" fmla="*/ 103 w 194"/>
              <a:gd name="T67" fmla="*/ 141 h 199"/>
              <a:gd name="T68" fmla="*/ 92 w 194"/>
              <a:gd name="T69" fmla="*/ 141 h 199"/>
              <a:gd name="T70" fmla="*/ 193 w 194"/>
              <a:gd name="T71" fmla="*/ 0 h 199"/>
              <a:gd name="T72" fmla="*/ 93 w 194"/>
              <a:gd name="T73" fmla="*/ 198 h 199"/>
              <a:gd name="T74" fmla="*/ 93 w 194"/>
              <a:gd name="T75" fmla="*/ 190 h 199"/>
              <a:gd name="T76" fmla="*/ 185 w 194"/>
              <a:gd name="T77" fmla="*/ 8 h 199"/>
              <a:gd name="T78" fmla="*/ 93 w 194"/>
              <a:gd name="T79" fmla="*/ 8 h 199"/>
              <a:gd name="T80" fmla="*/ 193 w 194"/>
              <a:gd name="T8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4" h="199">
                <a:moveTo>
                  <a:pt x="109" y="147"/>
                </a:moveTo>
                <a:lnTo>
                  <a:pt x="145" y="110"/>
                </a:lnTo>
                <a:lnTo>
                  <a:pt x="145" y="110"/>
                </a:lnTo>
                <a:cubicBezTo>
                  <a:pt x="145" y="109"/>
                  <a:pt x="146" y="109"/>
                  <a:pt x="147" y="108"/>
                </a:cubicBezTo>
                <a:lnTo>
                  <a:pt x="147" y="108"/>
                </a:lnTo>
                <a:cubicBezTo>
                  <a:pt x="147" y="107"/>
                  <a:pt x="147" y="107"/>
                  <a:pt x="147" y="107"/>
                </a:cubicBezTo>
                <a:lnTo>
                  <a:pt x="147" y="106"/>
                </a:lnTo>
                <a:lnTo>
                  <a:pt x="147" y="106"/>
                </a:lnTo>
                <a:cubicBezTo>
                  <a:pt x="148" y="106"/>
                  <a:pt x="148" y="106"/>
                  <a:pt x="148" y="105"/>
                </a:cubicBezTo>
                <a:lnTo>
                  <a:pt x="148" y="105"/>
                </a:lnTo>
                <a:cubicBezTo>
                  <a:pt x="148" y="105"/>
                  <a:pt x="148" y="104"/>
                  <a:pt x="149" y="104"/>
                </a:cubicBezTo>
                <a:lnTo>
                  <a:pt x="149" y="103"/>
                </a:lnTo>
                <a:lnTo>
                  <a:pt x="149" y="103"/>
                </a:lnTo>
                <a:cubicBezTo>
                  <a:pt x="149" y="103"/>
                  <a:pt x="149" y="103"/>
                  <a:pt x="149" y="102"/>
                </a:cubicBezTo>
                <a:lnTo>
                  <a:pt x="149" y="102"/>
                </a:lnTo>
                <a:cubicBezTo>
                  <a:pt x="150" y="100"/>
                  <a:pt x="150" y="98"/>
                  <a:pt x="149" y="96"/>
                </a:cubicBezTo>
                <a:lnTo>
                  <a:pt x="149" y="96"/>
                </a:lnTo>
                <a:cubicBezTo>
                  <a:pt x="149" y="95"/>
                  <a:pt x="149" y="95"/>
                  <a:pt x="149" y="95"/>
                </a:cubicBezTo>
                <a:lnTo>
                  <a:pt x="149" y="94"/>
                </a:lnTo>
                <a:lnTo>
                  <a:pt x="149" y="94"/>
                </a:lnTo>
                <a:cubicBezTo>
                  <a:pt x="148" y="93"/>
                  <a:pt x="148" y="92"/>
                  <a:pt x="147" y="92"/>
                </a:cubicBezTo>
                <a:lnTo>
                  <a:pt x="147" y="91"/>
                </a:lnTo>
                <a:lnTo>
                  <a:pt x="147" y="91"/>
                </a:lnTo>
                <a:lnTo>
                  <a:pt x="147" y="90"/>
                </a:lnTo>
                <a:lnTo>
                  <a:pt x="147" y="90"/>
                </a:lnTo>
                <a:cubicBezTo>
                  <a:pt x="146" y="89"/>
                  <a:pt x="146" y="89"/>
                  <a:pt x="145" y="88"/>
                </a:cubicBezTo>
                <a:lnTo>
                  <a:pt x="109" y="52"/>
                </a:lnTo>
                <a:lnTo>
                  <a:pt x="109" y="52"/>
                </a:lnTo>
                <a:cubicBezTo>
                  <a:pt x="102" y="46"/>
                  <a:pt x="92" y="46"/>
                  <a:pt x="86" y="52"/>
                </a:cubicBezTo>
                <a:lnTo>
                  <a:pt x="86" y="52"/>
                </a:lnTo>
                <a:cubicBezTo>
                  <a:pt x="80" y="58"/>
                  <a:pt x="80" y="68"/>
                  <a:pt x="86" y="74"/>
                </a:cubicBezTo>
                <a:lnTo>
                  <a:pt x="95" y="83"/>
                </a:lnTo>
                <a:lnTo>
                  <a:pt x="21" y="83"/>
                </a:lnTo>
                <a:lnTo>
                  <a:pt x="21" y="83"/>
                </a:lnTo>
                <a:cubicBezTo>
                  <a:pt x="0" y="83"/>
                  <a:pt x="0" y="115"/>
                  <a:pt x="21" y="115"/>
                </a:cubicBezTo>
                <a:lnTo>
                  <a:pt x="95" y="115"/>
                </a:lnTo>
                <a:lnTo>
                  <a:pt x="86" y="124"/>
                </a:lnTo>
                <a:lnTo>
                  <a:pt x="86" y="124"/>
                </a:lnTo>
                <a:cubicBezTo>
                  <a:pt x="71" y="139"/>
                  <a:pt x="94" y="161"/>
                  <a:pt x="109" y="147"/>
                </a:cubicBezTo>
                <a:close/>
                <a:moveTo>
                  <a:pt x="92" y="130"/>
                </a:moveTo>
                <a:lnTo>
                  <a:pt x="115" y="106"/>
                </a:lnTo>
                <a:lnTo>
                  <a:pt x="21" y="106"/>
                </a:lnTo>
                <a:lnTo>
                  <a:pt x="21" y="106"/>
                </a:lnTo>
                <a:cubicBezTo>
                  <a:pt x="11" y="106"/>
                  <a:pt x="11" y="91"/>
                  <a:pt x="21" y="91"/>
                </a:cubicBezTo>
                <a:lnTo>
                  <a:pt x="21" y="91"/>
                </a:lnTo>
                <a:lnTo>
                  <a:pt x="115" y="91"/>
                </a:lnTo>
                <a:lnTo>
                  <a:pt x="92" y="68"/>
                </a:lnTo>
                <a:lnTo>
                  <a:pt x="92" y="68"/>
                </a:lnTo>
                <a:cubicBezTo>
                  <a:pt x="89" y="65"/>
                  <a:pt x="89" y="60"/>
                  <a:pt x="92" y="57"/>
                </a:cubicBezTo>
                <a:lnTo>
                  <a:pt x="92" y="57"/>
                </a:lnTo>
                <a:cubicBezTo>
                  <a:pt x="95" y="55"/>
                  <a:pt x="100" y="55"/>
                  <a:pt x="103" y="57"/>
                </a:cubicBezTo>
                <a:lnTo>
                  <a:pt x="139" y="93"/>
                </a:lnTo>
                <a:lnTo>
                  <a:pt x="139" y="93"/>
                </a:lnTo>
                <a:cubicBezTo>
                  <a:pt x="139" y="94"/>
                  <a:pt x="139" y="94"/>
                  <a:pt x="140" y="95"/>
                </a:cubicBezTo>
                <a:lnTo>
                  <a:pt x="140" y="96"/>
                </a:lnTo>
                <a:lnTo>
                  <a:pt x="140" y="96"/>
                </a:lnTo>
                <a:cubicBezTo>
                  <a:pt x="140" y="96"/>
                  <a:pt x="140" y="96"/>
                  <a:pt x="141" y="97"/>
                </a:cubicBezTo>
                <a:lnTo>
                  <a:pt x="141" y="97"/>
                </a:lnTo>
                <a:lnTo>
                  <a:pt x="141" y="97"/>
                </a:lnTo>
                <a:cubicBezTo>
                  <a:pt x="141" y="98"/>
                  <a:pt x="141" y="100"/>
                  <a:pt x="141" y="100"/>
                </a:cubicBezTo>
                <a:lnTo>
                  <a:pt x="140" y="102"/>
                </a:lnTo>
                <a:lnTo>
                  <a:pt x="140" y="102"/>
                </a:lnTo>
                <a:lnTo>
                  <a:pt x="140" y="103"/>
                </a:lnTo>
                <a:lnTo>
                  <a:pt x="140" y="103"/>
                </a:lnTo>
                <a:lnTo>
                  <a:pt x="140" y="103"/>
                </a:lnTo>
                <a:cubicBezTo>
                  <a:pt x="139" y="103"/>
                  <a:pt x="139" y="104"/>
                  <a:pt x="139" y="104"/>
                </a:cubicBezTo>
                <a:lnTo>
                  <a:pt x="103" y="141"/>
                </a:lnTo>
                <a:lnTo>
                  <a:pt x="103" y="141"/>
                </a:lnTo>
                <a:cubicBezTo>
                  <a:pt x="100" y="143"/>
                  <a:pt x="95" y="143"/>
                  <a:pt x="92" y="141"/>
                </a:cubicBezTo>
                <a:lnTo>
                  <a:pt x="92" y="141"/>
                </a:lnTo>
                <a:cubicBezTo>
                  <a:pt x="89" y="138"/>
                  <a:pt x="89" y="133"/>
                  <a:pt x="92" y="130"/>
                </a:cubicBezTo>
                <a:close/>
                <a:moveTo>
                  <a:pt x="193" y="0"/>
                </a:moveTo>
                <a:lnTo>
                  <a:pt x="193" y="198"/>
                </a:lnTo>
                <a:lnTo>
                  <a:pt x="93" y="198"/>
                </a:lnTo>
                <a:lnTo>
                  <a:pt x="93" y="198"/>
                </a:lnTo>
                <a:cubicBezTo>
                  <a:pt x="87" y="198"/>
                  <a:pt x="87" y="190"/>
                  <a:pt x="93" y="190"/>
                </a:cubicBezTo>
                <a:lnTo>
                  <a:pt x="185" y="190"/>
                </a:lnTo>
                <a:lnTo>
                  <a:pt x="185" y="8"/>
                </a:lnTo>
                <a:lnTo>
                  <a:pt x="93" y="8"/>
                </a:lnTo>
                <a:lnTo>
                  <a:pt x="93" y="8"/>
                </a:lnTo>
                <a:cubicBezTo>
                  <a:pt x="87" y="8"/>
                  <a:pt x="87" y="0"/>
                  <a:pt x="93" y="0"/>
                </a:cubicBezTo>
                <a:lnTo>
                  <a:pt x="1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91"/>
          <p:cNvSpPr>
            <a:spLocks noChangeArrowheads="1"/>
          </p:cNvSpPr>
          <p:nvPr/>
        </p:nvSpPr>
        <p:spPr bwMode="auto">
          <a:xfrm>
            <a:off x="5688137" y="5643810"/>
            <a:ext cx="249476" cy="261079"/>
          </a:xfrm>
          <a:custGeom>
            <a:avLst/>
            <a:gdLst>
              <a:gd name="T0" fmla="*/ 129 w 189"/>
              <a:gd name="T1" fmla="*/ 115 h 199"/>
              <a:gd name="T2" fmla="*/ 129 w 189"/>
              <a:gd name="T3" fmla="*/ 83 h 199"/>
              <a:gd name="T4" fmla="*/ 64 w 189"/>
              <a:gd name="T5" fmla="*/ 74 h 199"/>
              <a:gd name="T6" fmla="*/ 64 w 189"/>
              <a:gd name="T7" fmla="*/ 52 h 199"/>
              <a:gd name="T8" fmla="*/ 41 w 189"/>
              <a:gd name="T9" fmla="*/ 52 h 199"/>
              <a:gd name="T10" fmla="*/ 5 w 189"/>
              <a:gd name="T11" fmla="*/ 88 h 199"/>
              <a:gd name="T12" fmla="*/ 5 w 189"/>
              <a:gd name="T13" fmla="*/ 88 h 199"/>
              <a:gd name="T14" fmla="*/ 3 w 189"/>
              <a:gd name="T15" fmla="*/ 90 h 199"/>
              <a:gd name="T16" fmla="*/ 2 w 189"/>
              <a:gd name="T17" fmla="*/ 92 h 199"/>
              <a:gd name="T18" fmla="*/ 2 w 189"/>
              <a:gd name="T19" fmla="*/ 93 h 199"/>
              <a:gd name="T20" fmla="*/ 1 w 189"/>
              <a:gd name="T21" fmla="*/ 94 h 199"/>
              <a:gd name="T22" fmla="*/ 1 w 189"/>
              <a:gd name="T23" fmla="*/ 95 h 199"/>
              <a:gd name="T24" fmla="*/ 0 w 189"/>
              <a:gd name="T25" fmla="*/ 96 h 199"/>
              <a:gd name="T26" fmla="*/ 0 w 189"/>
              <a:gd name="T27" fmla="*/ 102 h 199"/>
              <a:gd name="T28" fmla="*/ 1 w 189"/>
              <a:gd name="T29" fmla="*/ 104 h 199"/>
              <a:gd name="T30" fmla="*/ 2 w 189"/>
              <a:gd name="T31" fmla="*/ 105 h 199"/>
              <a:gd name="T32" fmla="*/ 2 w 189"/>
              <a:gd name="T33" fmla="*/ 106 h 199"/>
              <a:gd name="T34" fmla="*/ 3 w 189"/>
              <a:gd name="T35" fmla="*/ 107 h 199"/>
              <a:gd name="T36" fmla="*/ 3 w 189"/>
              <a:gd name="T37" fmla="*/ 108 h 199"/>
              <a:gd name="T38" fmla="*/ 41 w 189"/>
              <a:gd name="T39" fmla="*/ 146 h 199"/>
              <a:gd name="T40" fmla="*/ 64 w 189"/>
              <a:gd name="T41" fmla="*/ 124 h 199"/>
              <a:gd name="T42" fmla="*/ 58 w 189"/>
              <a:gd name="T43" fmla="*/ 141 h 199"/>
              <a:gd name="T44" fmla="*/ 47 w 189"/>
              <a:gd name="T45" fmla="*/ 141 h 199"/>
              <a:gd name="T46" fmla="*/ 11 w 189"/>
              <a:gd name="T47" fmla="*/ 104 h 199"/>
              <a:gd name="T48" fmla="*/ 10 w 189"/>
              <a:gd name="T49" fmla="*/ 102 h 199"/>
              <a:gd name="T50" fmla="*/ 9 w 189"/>
              <a:gd name="T51" fmla="*/ 101 h 199"/>
              <a:gd name="T52" fmla="*/ 9 w 189"/>
              <a:gd name="T53" fmla="*/ 100 h 199"/>
              <a:gd name="T54" fmla="*/ 9 w 189"/>
              <a:gd name="T55" fmla="*/ 96 h 199"/>
              <a:gd name="T56" fmla="*/ 10 w 189"/>
              <a:gd name="T57" fmla="*/ 96 h 199"/>
              <a:gd name="T58" fmla="*/ 10 w 189"/>
              <a:gd name="T59" fmla="*/ 95 h 199"/>
              <a:gd name="T60" fmla="*/ 12 w 189"/>
              <a:gd name="T61" fmla="*/ 93 h 199"/>
              <a:gd name="T62" fmla="*/ 47 w 189"/>
              <a:gd name="T63" fmla="*/ 57 h 199"/>
              <a:gd name="T64" fmla="*/ 58 w 189"/>
              <a:gd name="T65" fmla="*/ 57 h 199"/>
              <a:gd name="T66" fmla="*/ 58 w 189"/>
              <a:gd name="T67" fmla="*/ 68 h 199"/>
              <a:gd name="T68" fmla="*/ 129 w 189"/>
              <a:gd name="T69" fmla="*/ 91 h 199"/>
              <a:gd name="T70" fmla="*/ 129 w 189"/>
              <a:gd name="T71" fmla="*/ 106 h 199"/>
              <a:gd name="T72" fmla="*/ 58 w 189"/>
              <a:gd name="T73" fmla="*/ 130 h 199"/>
              <a:gd name="T74" fmla="*/ 58 w 189"/>
              <a:gd name="T75" fmla="*/ 141 h 199"/>
              <a:gd name="T76" fmla="*/ 188 w 189"/>
              <a:gd name="T77" fmla="*/ 198 h 199"/>
              <a:gd name="T78" fmla="*/ 88 w 189"/>
              <a:gd name="T79" fmla="*/ 198 h 199"/>
              <a:gd name="T80" fmla="*/ 180 w 189"/>
              <a:gd name="T81" fmla="*/ 190 h 199"/>
              <a:gd name="T82" fmla="*/ 88 w 189"/>
              <a:gd name="T83" fmla="*/ 8 h 199"/>
              <a:gd name="T84" fmla="*/ 88 w 189"/>
              <a:gd name="T85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199">
                <a:moveTo>
                  <a:pt x="55" y="115"/>
                </a:moveTo>
                <a:lnTo>
                  <a:pt x="129" y="115"/>
                </a:lnTo>
                <a:lnTo>
                  <a:pt x="129" y="115"/>
                </a:lnTo>
                <a:cubicBezTo>
                  <a:pt x="150" y="115"/>
                  <a:pt x="150" y="83"/>
                  <a:pt x="129" y="83"/>
                </a:cubicBezTo>
                <a:lnTo>
                  <a:pt x="55" y="83"/>
                </a:lnTo>
                <a:lnTo>
                  <a:pt x="64" y="74"/>
                </a:lnTo>
                <a:lnTo>
                  <a:pt x="64" y="74"/>
                </a:lnTo>
                <a:cubicBezTo>
                  <a:pt x="70" y="68"/>
                  <a:pt x="70" y="58"/>
                  <a:pt x="64" y="52"/>
                </a:cubicBezTo>
                <a:lnTo>
                  <a:pt x="64" y="52"/>
                </a:lnTo>
                <a:cubicBezTo>
                  <a:pt x="57" y="46"/>
                  <a:pt x="48" y="46"/>
                  <a:pt x="41" y="52"/>
                </a:cubicBez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cubicBezTo>
                  <a:pt x="4" y="89"/>
                  <a:pt x="3" y="89"/>
                  <a:pt x="3" y="90"/>
                </a:cubicBezTo>
                <a:lnTo>
                  <a:pt x="3" y="90"/>
                </a:lnTo>
                <a:lnTo>
                  <a:pt x="3" y="91"/>
                </a:lnTo>
                <a:lnTo>
                  <a:pt x="2" y="92"/>
                </a:lnTo>
                <a:lnTo>
                  <a:pt x="2" y="92"/>
                </a:lnTo>
                <a:cubicBezTo>
                  <a:pt x="2" y="92"/>
                  <a:pt x="2" y="92"/>
                  <a:pt x="2" y="93"/>
                </a:cubicBezTo>
                <a:lnTo>
                  <a:pt x="2" y="93"/>
                </a:lnTo>
                <a:lnTo>
                  <a:pt x="1" y="94"/>
                </a:lnTo>
                <a:lnTo>
                  <a:pt x="1" y="95"/>
                </a:lnTo>
                <a:lnTo>
                  <a:pt x="1" y="95"/>
                </a:lnTo>
                <a:cubicBezTo>
                  <a:pt x="1" y="95"/>
                  <a:pt x="1" y="95"/>
                  <a:pt x="0" y="96"/>
                </a:cubicBezTo>
                <a:lnTo>
                  <a:pt x="0" y="96"/>
                </a:lnTo>
                <a:cubicBezTo>
                  <a:pt x="0" y="98"/>
                  <a:pt x="0" y="100"/>
                  <a:pt x="0" y="102"/>
                </a:cubicBezTo>
                <a:lnTo>
                  <a:pt x="0" y="102"/>
                </a:lnTo>
                <a:cubicBezTo>
                  <a:pt x="1" y="103"/>
                  <a:pt x="1" y="103"/>
                  <a:pt x="1" y="103"/>
                </a:cubicBezTo>
                <a:lnTo>
                  <a:pt x="1" y="104"/>
                </a:lnTo>
                <a:lnTo>
                  <a:pt x="1" y="104"/>
                </a:lnTo>
                <a:lnTo>
                  <a:pt x="2" y="105"/>
                </a:lnTo>
                <a:lnTo>
                  <a:pt x="2" y="105"/>
                </a:lnTo>
                <a:cubicBezTo>
                  <a:pt x="2" y="106"/>
                  <a:pt x="2" y="106"/>
                  <a:pt x="2" y="106"/>
                </a:cubicBezTo>
                <a:lnTo>
                  <a:pt x="3" y="107"/>
                </a:lnTo>
                <a:lnTo>
                  <a:pt x="3" y="107"/>
                </a:lnTo>
                <a:cubicBezTo>
                  <a:pt x="3" y="107"/>
                  <a:pt x="3" y="107"/>
                  <a:pt x="3" y="108"/>
                </a:cubicBezTo>
                <a:lnTo>
                  <a:pt x="3" y="108"/>
                </a:lnTo>
                <a:cubicBezTo>
                  <a:pt x="3" y="109"/>
                  <a:pt x="4" y="109"/>
                  <a:pt x="5" y="110"/>
                </a:cubicBezTo>
                <a:lnTo>
                  <a:pt x="41" y="146"/>
                </a:lnTo>
                <a:lnTo>
                  <a:pt x="41" y="146"/>
                </a:lnTo>
                <a:cubicBezTo>
                  <a:pt x="56" y="162"/>
                  <a:pt x="79" y="139"/>
                  <a:pt x="64" y="124"/>
                </a:cubicBezTo>
                <a:lnTo>
                  <a:pt x="55" y="115"/>
                </a:lnTo>
                <a:close/>
                <a:moveTo>
                  <a:pt x="58" y="141"/>
                </a:moveTo>
                <a:lnTo>
                  <a:pt x="58" y="141"/>
                </a:lnTo>
                <a:cubicBezTo>
                  <a:pt x="55" y="143"/>
                  <a:pt x="50" y="143"/>
                  <a:pt x="47" y="141"/>
                </a:cubicBezTo>
                <a:lnTo>
                  <a:pt x="11" y="104"/>
                </a:lnTo>
                <a:lnTo>
                  <a:pt x="11" y="104"/>
                </a:lnTo>
                <a:lnTo>
                  <a:pt x="10" y="103"/>
                </a:lnTo>
                <a:lnTo>
                  <a:pt x="10" y="102"/>
                </a:lnTo>
                <a:lnTo>
                  <a:pt x="10" y="102"/>
                </a:lnTo>
                <a:cubicBezTo>
                  <a:pt x="9" y="102"/>
                  <a:pt x="9" y="102"/>
                  <a:pt x="9" y="101"/>
                </a:cubicBezTo>
                <a:lnTo>
                  <a:pt x="9" y="100"/>
                </a:lnTo>
                <a:lnTo>
                  <a:pt x="9" y="100"/>
                </a:lnTo>
                <a:cubicBezTo>
                  <a:pt x="9" y="100"/>
                  <a:pt x="9" y="98"/>
                  <a:pt x="9" y="97"/>
                </a:cubicBezTo>
                <a:lnTo>
                  <a:pt x="9" y="96"/>
                </a:lnTo>
                <a:lnTo>
                  <a:pt x="9" y="96"/>
                </a:lnTo>
                <a:cubicBezTo>
                  <a:pt x="9" y="96"/>
                  <a:pt x="9" y="96"/>
                  <a:pt x="10" y="96"/>
                </a:cubicBezTo>
                <a:lnTo>
                  <a:pt x="10" y="95"/>
                </a:lnTo>
                <a:lnTo>
                  <a:pt x="10" y="95"/>
                </a:lnTo>
                <a:cubicBezTo>
                  <a:pt x="10" y="94"/>
                  <a:pt x="11" y="94"/>
                  <a:pt x="11" y="93"/>
                </a:cubicBezTo>
                <a:lnTo>
                  <a:pt x="12" y="93"/>
                </a:lnTo>
                <a:lnTo>
                  <a:pt x="12" y="93"/>
                </a:lnTo>
                <a:lnTo>
                  <a:pt x="47" y="57"/>
                </a:lnTo>
                <a:lnTo>
                  <a:pt x="47" y="57"/>
                </a:lnTo>
                <a:cubicBezTo>
                  <a:pt x="50" y="55"/>
                  <a:pt x="55" y="55"/>
                  <a:pt x="58" y="57"/>
                </a:cubicBezTo>
                <a:lnTo>
                  <a:pt x="58" y="57"/>
                </a:lnTo>
                <a:cubicBezTo>
                  <a:pt x="61" y="60"/>
                  <a:pt x="61" y="65"/>
                  <a:pt x="58" y="68"/>
                </a:cubicBezTo>
                <a:lnTo>
                  <a:pt x="35" y="91"/>
                </a:lnTo>
                <a:lnTo>
                  <a:pt x="129" y="91"/>
                </a:lnTo>
                <a:lnTo>
                  <a:pt x="129" y="91"/>
                </a:lnTo>
                <a:cubicBezTo>
                  <a:pt x="139" y="91"/>
                  <a:pt x="139" y="106"/>
                  <a:pt x="129" y="106"/>
                </a:cubicBezTo>
                <a:lnTo>
                  <a:pt x="35" y="106"/>
                </a:lnTo>
                <a:lnTo>
                  <a:pt x="58" y="130"/>
                </a:lnTo>
                <a:lnTo>
                  <a:pt x="58" y="130"/>
                </a:lnTo>
                <a:cubicBezTo>
                  <a:pt x="61" y="133"/>
                  <a:pt x="61" y="138"/>
                  <a:pt x="58" y="141"/>
                </a:cubicBezTo>
                <a:close/>
                <a:moveTo>
                  <a:pt x="188" y="0"/>
                </a:moveTo>
                <a:lnTo>
                  <a:pt x="188" y="198"/>
                </a:lnTo>
                <a:lnTo>
                  <a:pt x="88" y="198"/>
                </a:lnTo>
                <a:lnTo>
                  <a:pt x="88" y="198"/>
                </a:lnTo>
                <a:cubicBezTo>
                  <a:pt x="83" y="198"/>
                  <a:pt x="83" y="190"/>
                  <a:pt x="88" y="190"/>
                </a:cubicBezTo>
                <a:lnTo>
                  <a:pt x="180" y="190"/>
                </a:lnTo>
                <a:lnTo>
                  <a:pt x="180" y="8"/>
                </a:lnTo>
                <a:lnTo>
                  <a:pt x="88" y="8"/>
                </a:lnTo>
                <a:lnTo>
                  <a:pt x="88" y="8"/>
                </a:lnTo>
                <a:cubicBezTo>
                  <a:pt x="82" y="8"/>
                  <a:pt x="82" y="0"/>
                  <a:pt x="88" y="0"/>
                </a:cubicBez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Freeform 92"/>
          <p:cNvSpPr>
            <a:spLocks noChangeArrowheads="1"/>
          </p:cNvSpPr>
          <p:nvPr/>
        </p:nvSpPr>
        <p:spPr bwMode="auto">
          <a:xfrm>
            <a:off x="2114272" y="5643810"/>
            <a:ext cx="232069" cy="261079"/>
          </a:xfrm>
          <a:custGeom>
            <a:avLst/>
            <a:gdLst>
              <a:gd name="T0" fmla="*/ 176 w 177"/>
              <a:gd name="T1" fmla="*/ 0 h 199"/>
              <a:gd name="T2" fmla="*/ 176 w 177"/>
              <a:gd name="T3" fmla="*/ 198 h 199"/>
              <a:gd name="T4" fmla="*/ 77 w 177"/>
              <a:gd name="T5" fmla="*/ 198 h 199"/>
              <a:gd name="T6" fmla="*/ 77 w 177"/>
              <a:gd name="T7" fmla="*/ 198 h 199"/>
              <a:gd name="T8" fmla="*/ 77 w 177"/>
              <a:gd name="T9" fmla="*/ 190 h 199"/>
              <a:gd name="T10" fmla="*/ 168 w 177"/>
              <a:gd name="T11" fmla="*/ 190 h 199"/>
              <a:gd name="T12" fmla="*/ 168 w 177"/>
              <a:gd name="T13" fmla="*/ 8 h 199"/>
              <a:gd name="T14" fmla="*/ 76 w 177"/>
              <a:gd name="T15" fmla="*/ 8 h 199"/>
              <a:gd name="T16" fmla="*/ 76 w 177"/>
              <a:gd name="T17" fmla="*/ 8 h 199"/>
              <a:gd name="T18" fmla="*/ 76 w 177"/>
              <a:gd name="T19" fmla="*/ 0 h 199"/>
              <a:gd name="T20" fmla="*/ 176 w 177"/>
              <a:gd name="T21" fmla="*/ 0 h 199"/>
              <a:gd name="T22" fmla="*/ 56 w 177"/>
              <a:gd name="T23" fmla="*/ 103 h 199"/>
              <a:gd name="T24" fmla="*/ 56 w 177"/>
              <a:gd name="T25" fmla="*/ 135 h 199"/>
              <a:gd name="T26" fmla="*/ 56 w 177"/>
              <a:gd name="T27" fmla="*/ 135 h 199"/>
              <a:gd name="T28" fmla="*/ 55 w 177"/>
              <a:gd name="T29" fmla="*/ 139 h 199"/>
              <a:gd name="T30" fmla="*/ 55 w 177"/>
              <a:gd name="T31" fmla="*/ 139 h 199"/>
              <a:gd name="T32" fmla="*/ 50 w 177"/>
              <a:gd name="T33" fmla="*/ 142 h 199"/>
              <a:gd name="T34" fmla="*/ 50 w 177"/>
              <a:gd name="T35" fmla="*/ 142 h 199"/>
              <a:gd name="T36" fmla="*/ 45 w 177"/>
              <a:gd name="T37" fmla="*/ 140 h 199"/>
              <a:gd name="T38" fmla="*/ 4 w 177"/>
              <a:gd name="T39" fmla="*/ 106 h 199"/>
              <a:gd name="T40" fmla="*/ 4 w 177"/>
              <a:gd name="T41" fmla="*/ 106 h 199"/>
              <a:gd name="T42" fmla="*/ 4 w 177"/>
              <a:gd name="T43" fmla="*/ 92 h 199"/>
              <a:gd name="T44" fmla="*/ 45 w 177"/>
              <a:gd name="T45" fmla="*/ 58 h 199"/>
              <a:gd name="T46" fmla="*/ 45 w 177"/>
              <a:gd name="T47" fmla="*/ 58 h 199"/>
              <a:gd name="T48" fmla="*/ 50 w 177"/>
              <a:gd name="T49" fmla="*/ 56 h 199"/>
              <a:gd name="T50" fmla="*/ 50 w 177"/>
              <a:gd name="T51" fmla="*/ 56 h 199"/>
              <a:gd name="T52" fmla="*/ 56 w 177"/>
              <a:gd name="T53" fmla="*/ 63 h 199"/>
              <a:gd name="T54" fmla="*/ 56 w 177"/>
              <a:gd name="T55" fmla="*/ 95 h 199"/>
              <a:gd name="T56" fmla="*/ 127 w 177"/>
              <a:gd name="T57" fmla="*/ 95 h 199"/>
              <a:gd name="T58" fmla="*/ 127 w 177"/>
              <a:gd name="T59" fmla="*/ 95 h 199"/>
              <a:gd name="T60" fmla="*/ 127 w 177"/>
              <a:gd name="T61" fmla="*/ 103 h 199"/>
              <a:gd name="T62" fmla="*/ 56 w 177"/>
              <a:gd name="T63" fmla="*/ 103 h 199"/>
              <a:gd name="T64" fmla="*/ 48 w 177"/>
              <a:gd name="T65" fmla="*/ 66 h 199"/>
              <a:gd name="T66" fmla="*/ 10 w 177"/>
              <a:gd name="T67" fmla="*/ 98 h 199"/>
              <a:gd name="T68" fmla="*/ 10 w 177"/>
              <a:gd name="T69" fmla="*/ 98 h 199"/>
              <a:gd name="T70" fmla="*/ 9 w 177"/>
              <a:gd name="T71" fmla="*/ 99 h 199"/>
              <a:gd name="T72" fmla="*/ 9 w 177"/>
              <a:gd name="T73" fmla="*/ 99 h 199"/>
              <a:gd name="T74" fmla="*/ 10 w 177"/>
              <a:gd name="T75" fmla="*/ 100 h 199"/>
              <a:gd name="T76" fmla="*/ 48 w 177"/>
              <a:gd name="T77" fmla="*/ 132 h 199"/>
              <a:gd name="T78" fmla="*/ 48 w 177"/>
              <a:gd name="T79" fmla="*/ 6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99">
                <a:moveTo>
                  <a:pt x="176" y="0"/>
                </a:moveTo>
                <a:lnTo>
                  <a:pt x="176" y="198"/>
                </a:lnTo>
                <a:lnTo>
                  <a:pt x="77" y="198"/>
                </a:lnTo>
                <a:lnTo>
                  <a:pt x="77" y="198"/>
                </a:lnTo>
                <a:cubicBezTo>
                  <a:pt x="71" y="198"/>
                  <a:pt x="71" y="190"/>
                  <a:pt x="77" y="190"/>
                </a:cubicBezTo>
                <a:lnTo>
                  <a:pt x="168" y="190"/>
                </a:lnTo>
                <a:lnTo>
                  <a:pt x="168" y="8"/>
                </a:lnTo>
                <a:lnTo>
                  <a:pt x="76" y="8"/>
                </a:lnTo>
                <a:lnTo>
                  <a:pt x="76" y="8"/>
                </a:lnTo>
                <a:cubicBezTo>
                  <a:pt x="71" y="8"/>
                  <a:pt x="71" y="0"/>
                  <a:pt x="76" y="0"/>
                </a:cubicBezTo>
                <a:lnTo>
                  <a:pt x="176" y="0"/>
                </a:lnTo>
                <a:close/>
                <a:moveTo>
                  <a:pt x="56" y="103"/>
                </a:moveTo>
                <a:lnTo>
                  <a:pt x="56" y="135"/>
                </a:lnTo>
                <a:lnTo>
                  <a:pt x="56" y="135"/>
                </a:lnTo>
                <a:cubicBezTo>
                  <a:pt x="56" y="136"/>
                  <a:pt x="56" y="138"/>
                  <a:pt x="55" y="139"/>
                </a:cubicBezTo>
                <a:lnTo>
                  <a:pt x="55" y="139"/>
                </a:lnTo>
                <a:cubicBezTo>
                  <a:pt x="54" y="141"/>
                  <a:pt x="52" y="142"/>
                  <a:pt x="50" y="142"/>
                </a:cubicBezTo>
                <a:lnTo>
                  <a:pt x="50" y="142"/>
                </a:lnTo>
                <a:cubicBezTo>
                  <a:pt x="48" y="142"/>
                  <a:pt x="47" y="141"/>
                  <a:pt x="45" y="140"/>
                </a:cubicBezTo>
                <a:lnTo>
                  <a:pt x="4" y="106"/>
                </a:lnTo>
                <a:lnTo>
                  <a:pt x="4" y="106"/>
                </a:lnTo>
                <a:cubicBezTo>
                  <a:pt x="0" y="103"/>
                  <a:pt x="0" y="95"/>
                  <a:pt x="4" y="92"/>
                </a:cubicBezTo>
                <a:lnTo>
                  <a:pt x="45" y="58"/>
                </a:lnTo>
                <a:lnTo>
                  <a:pt x="45" y="58"/>
                </a:lnTo>
                <a:cubicBezTo>
                  <a:pt x="47" y="57"/>
                  <a:pt x="48" y="56"/>
                  <a:pt x="50" y="56"/>
                </a:cubicBezTo>
                <a:lnTo>
                  <a:pt x="50" y="56"/>
                </a:lnTo>
                <a:cubicBezTo>
                  <a:pt x="54" y="56"/>
                  <a:pt x="57" y="60"/>
                  <a:pt x="56" y="63"/>
                </a:cubicBezTo>
                <a:lnTo>
                  <a:pt x="56" y="95"/>
                </a:lnTo>
                <a:lnTo>
                  <a:pt x="127" y="95"/>
                </a:lnTo>
                <a:lnTo>
                  <a:pt x="127" y="95"/>
                </a:lnTo>
                <a:cubicBezTo>
                  <a:pt x="133" y="95"/>
                  <a:pt x="133" y="103"/>
                  <a:pt x="127" y="103"/>
                </a:cubicBezTo>
                <a:lnTo>
                  <a:pt x="56" y="103"/>
                </a:lnTo>
                <a:close/>
                <a:moveTo>
                  <a:pt x="48" y="66"/>
                </a:moveTo>
                <a:lnTo>
                  <a:pt x="10" y="98"/>
                </a:lnTo>
                <a:lnTo>
                  <a:pt x="10" y="98"/>
                </a:lnTo>
                <a:lnTo>
                  <a:pt x="9" y="99"/>
                </a:lnTo>
                <a:lnTo>
                  <a:pt x="9" y="99"/>
                </a:lnTo>
                <a:lnTo>
                  <a:pt x="10" y="100"/>
                </a:lnTo>
                <a:lnTo>
                  <a:pt x="48" y="132"/>
                </a:lnTo>
                <a:lnTo>
                  <a:pt x="48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Freeform 93"/>
          <p:cNvSpPr>
            <a:spLocks noChangeArrowheads="1"/>
          </p:cNvSpPr>
          <p:nvPr/>
        </p:nvSpPr>
        <p:spPr bwMode="auto">
          <a:xfrm>
            <a:off x="4487181" y="5649613"/>
            <a:ext cx="261076" cy="249472"/>
          </a:xfrm>
          <a:custGeom>
            <a:avLst/>
            <a:gdLst>
              <a:gd name="T0" fmla="*/ 84 w 199"/>
              <a:gd name="T1" fmla="*/ 128 h 189"/>
              <a:gd name="T2" fmla="*/ 115 w 199"/>
              <a:gd name="T3" fmla="*/ 128 h 189"/>
              <a:gd name="T4" fmla="*/ 124 w 199"/>
              <a:gd name="T5" fmla="*/ 63 h 189"/>
              <a:gd name="T6" fmla="*/ 147 w 199"/>
              <a:gd name="T7" fmla="*/ 63 h 189"/>
              <a:gd name="T8" fmla="*/ 147 w 199"/>
              <a:gd name="T9" fmla="*/ 41 h 189"/>
              <a:gd name="T10" fmla="*/ 110 w 199"/>
              <a:gd name="T11" fmla="*/ 4 h 189"/>
              <a:gd name="T12" fmla="*/ 110 w 199"/>
              <a:gd name="T13" fmla="*/ 4 h 189"/>
              <a:gd name="T14" fmla="*/ 108 w 199"/>
              <a:gd name="T15" fmla="*/ 3 h 189"/>
              <a:gd name="T16" fmla="*/ 107 w 199"/>
              <a:gd name="T17" fmla="*/ 2 h 189"/>
              <a:gd name="T18" fmla="*/ 106 w 199"/>
              <a:gd name="T19" fmla="*/ 1 h 189"/>
              <a:gd name="T20" fmla="*/ 104 w 199"/>
              <a:gd name="T21" fmla="*/ 1 h 189"/>
              <a:gd name="T22" fmla="*/ 104 w 199"/>
              <a:gd name="T23" fmla="*/ 1 h 189"/>
              <a:gd name="T24" fmla="*/ 103 w 199"/>
              <a:gd name="T25" fmla="*/ 0 h 189"/>
              <a:gd name="T26" fmla="*/ 96 w 199"/>
              <a:gd name="T27" fmla="*/ 0 h 189"/>
              <a:gd name="T28" fmla="*/ 95 w 199"/>
              <a:gd name="T29" fmla="*/ 1 h 189"/>
              <a:gd name="T30" fmla="*/ 93 w 199"/>
              <a:gd name="T31" fmla="*/ 1 h 189"/>
              <a:gd name="T32" fmla="*/ 92 w 199"/>
              <a:gd name="T33" fmla="*/ 2 h 189"/>
              <a:gd name="T34" fmla="*/ 92 w 199"/>
              <a:gd name="T35" fmla="*/ 2 h 189"/>
              <a:gd name="T36" fmla="*/ 91 w 199"/>
              <a:gd name="T37" fmla="*/ 3 h 189"/>
              <a:gd name="T38" fmla="*/ 52 w 199"/>
              <a:gd name="T39" fmla="*/ 41 h 189"/>
              <a:gd name="T40" fmla="*/ 75 w 199"/>
              <a:gd name="T41" fmla="*/ 63 h 189"/>
              <a:gd name="T42" fmla="*/ 58 w 199"/>
              <a:gd name="T43" fmla="*/ 58 h 189"/>
              <a:gd name="T44" fmla="*/ 58 w 199"/>
              <a:gd name="T45" fmla="*/ 47 h 189"/>
              <a:gd name="T46" fmla="*/ 94 w 199"/>
              <a:gd name="T47" fmla="*/ 11 h 189"/>
              <a:gd name="T48" fmla="*/ 96 w 199"/>
              <a:gd name="T49" fmla="*/ 9 h 189"/>
              <a:gd name="T50" fmla="*/ 97 w 199"/>
              <a:gd name="T51" fmla="*/ 9 h 189"/>
              <a:gd name="T52" fmla="*/ 98 w 199"/>
              <a:gd name="T53" fmla="*/ 9 h 189"/>
              <a:gd name="T54" fmla="*/ 102 w 199"/>
              <a:gd name="T55" fmla="*/ 9 h 189"/>
              <a:gd name="T56" fmla="*/ 103 w 199"/>
              <a:gd name="T57" fmla="*/ 9 h 189"/>
              <a:gd name="T58" fmla="*/ 104 w 199"/>
              <a:gd name="T59" fmla="*/ 10 h 189"/>
              <a:gd name="T60" fmla="*/ 105 w 199"/>
              <a:gd name="T61" fmla="*/ 11 h 189"/>
              <a:gd name="T62" fmla="*/ 141 w 199"/>
              <a:gd name="T63" fmla="*/ 47 h 189"/>
              <a:gd name="T64" fmla="*/ 141 w 199"/>
              <a:gd name="T65" fmla="*/ 58 h 189"/>
              <a:gd name="T66" fmla="*/ 130 w 199"/>
              <a:gd name="T67" fmla="*/ 58 h 189"/>
              <a:gd name="T68" fmla="*/ 107 w 199"/>
              <a:gd name="T69" fmla="*/ 128 h 189"/>
              <a:gd name="T70" fmla="*/ 92 w 199"/>
              <a:gd name="T71" fmla="*/ 128 h 189"/>
              <a:gd name="T72" fmla="*/ 69 w 199"/>
              <a:gd name="T73" fmla="*/ 58 h 189"/>
              <a:gd name="T74" fmla="*/ 58 w 199"/>
              <a:gd name="T75" fmla="*/ 58 h 189"/>
              <a:gd name="T76" fmla="*/ 0 w 199"/>
              <a:gd name="T77" fmla="*/ 188 h 189"/>
              <a:gd name="T78" fmla="*/ 0 w 199"/>
              <a:gd name="T79" fmla="*/ 88 h 189"/>
              <a:gd name="T80" fmla="*/ 9 w 199"/>
              <a:gd name="T81" fmla="*/ 180 h 189"/>
              <a:gd name="T82" fmla="*/ 190 w 199"/>
              <a:gd name="T83" fmla="*/ 88 h 189"/>
              <a:gd name="T84" fmla="*/ 198 w 199"/>
              <a:gd name="T85" fmla="*/ 8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89">
                <a:moveTo>
                  <a:pt x="84" y="55"/>
                </a:moveTo>
                <a:lnTo>
                  <a:pt x="84" y="128"/>
                </a:lnTo>
                <a:lnTo>
                  <a:pt x="84" y="128"/>
                </a:lnTo>
                <a:cubicBezTo>
                  <a:pt x="84" y="150"/>
                  <a:pt x="115" y="150"/>
                  <a:pt x="115" y="128"/>
                </a:cubicBezTo>
                <a:lnTo>
                  <a:pt x="115" y="55"/>
                </a:lnTo>
                <a:lnTo>
                  <a:pt x="124" y="63"/>
                </a:lnTo>
                <a:lnTo>
                  <a:pt x="124" y="63"/>
                </a:lnTo>
                <a:cubicBezTo>
                  <a:pt x="131" y="70"/>
                  <a:pt x="141" y="70"/>
                  <a:pt x="147" y="63"/>
                </a:cubicBezTo>
                <a:lnTo>
                  <a:pt x="147" y="63"/>
                </a:lnTo>
                <a:cubicBezTo>
                  <a:pt x="153" y="57"/>
                  <a:pt x="153" y="47"/>
                  <a:pt x="147" y="41"/>
                </a:cubicBezTo>
                <a:lnTo>
                  <a:pt x="111" y="5"/>
                </a:lnTo>
                <a:lnTo>
                  <a:pt x="110" y="4"/>
                </a:lnTo>
                <a:lnTo>
                  <a:pt x="110" y="4"/>
                </a:lnTo>
                <a:lnTo>
                  <a:pt x="110" y="4"/>
                </a:lnTo>
                <a:cubicBezTo>
                  <a:pt x="110" y="4"/>
                  <a:pt x="109" y="3"/>
                  <a:pt x="108" y="3"/>
                </a:cubicBezTo>
                <a:lnTo>
                  <a:pt x="108" y="3"/>
                </a:lnTo>
                <a:cubicBezTo>
                  <a:pt x="108" y="2"/>
                  <a:pt x="108" y="2"/>
                  <a:pt x="107" y="2"/>
                </a:cubicBezTo>
                <a:lnTo>
                  <a:pt x="107" y="2"/>
                </a:lnTo>
                <a:lnTo>
                  <a:pt x="107" y="2"/>
                </a:lnTo>
                <a:cubicBezTo>
                  <a:pt x="106" y="2"/>
                  <a:pt x="106" y="2"/>
                  <a:pt x="106" y="1"/>
                </a:cubicBezTo>
                <a:lnTo>
                  <a:pt x="106" y="1"/>
                </a:lnTo>
                <a:cubicBezTo>
                  <a:pt x="105" y="1"/>
                  <a:pt x="105" y="1"/>
                  <a:pt x="104" y="1"/>
                </a:cubicBezTo>
                <a:lnTo>
                  <a:pt x="104" y="1"/>
                </a:lnTo>
                <a:lnTo>
                  <a:pt x="104" y="1"/>
                </a:lnTo>
                <a:cubicBezTo>
                  <a:pt x="103" y="1"/>
                  <a:pt x="103" y="1"/>
                  <a:pt x="103" y="0"/>
                </a:cubicBezTo>
                <a:lnTo>
                  <a:pt x="103" y="0"/>
                </a:lnTo>
                <a:cubicBezTo>
                  <a:pt x="101" y="0"/>
                  <a:pt x="98" y="0"/>
                  <a:pt x="96" y="0"/>
                </a:cubicBezTo>
                <a:lnTo>
                  <a:pt x="96" y="0"/>
                </a:lnTo>
                <a:cubicBezTo>
                  <a:pt x="96" y="1"/>
                  <a:pt x="96" y="1"/>
                  <a:pt x="95" y="1"/>
                </a:cubicBezTo>
                <a:lnTo>
                  <a:pt x="95" y="1"/>
                </a:lnTo>
                <a:lnTo>
                  <a:pt x="95" y="1"/>
                </a:lnTo>
                <a:cubicBezTo>
                  <a:pt x="94" y="1"/>
                  <a:pt x="94" y="1"/>
                  <a:pt x="93" y="1"/>
                </a:cubicBezTo>
                <a:lnTo>
                  <a:pt x="93" y="1"/>
                </a:lnTo>
                <a:cubicBezTo>
                  <a:pt x="93" y="2"/>
                  <a:pt x="92" y="2"/>
                  <a:pt x="92" y="2"/>
                </a:cubicBezTo>
                <a:lnTo>
                  <a:pt x="92" y="2"/>
                </a:lnTo>
                <a:lnTo>
                  <a:pt x="92" y="2"/>
                </a:lnTo>
                <a:cubicBezTo>
                  <a:pt x="91" y="2"/>
                  <a:pt x="91" y="2"/>
                  <a:pt x="91" y="3"/>
                </a:cubicBezTo>
                <a:lnTo>
                  <a:pt x="91" y="3"/>
                </a:lnTo>
                <a:cubicBezTo>
                  <a:pt x="90" y="3"/>
                  <a:pt x="89" y="4"/>
                  <a:pt x="88" y="5"/>
                </a:cubicBezTo>
                <a:lnTo>
                  <a:pt x="52" y="41"/>
                </a:lnTo>
                <a:lnTo>
                  <a:pt x="52" y="41"/>
                </a:lnTo>
                <a:cubicBezTo>
                  <a:pt x="37" y="56"/>
                  <a:pt x="60" y="78"/>
                  <a:pt x="75" y="63"/>
                </a:cubicBezTo>
                <a:lnTo>
                  <a:pt x="84" y="55"/>
                </a:lnTo>
                <a:close/>
                <a:moveTo>
                  <a:pt x="58" y="58"/>
                </a:moveTo>
                <a:lnTo>
                  <a:pt x="58" y="58"/>
                </a:lnTo>
                <a:cubicBezTo>
                  <a:pt x="55" y="55"/>
                  <a:pt x="55" y="50"/>
                  <a:pt x="58" y="47"/>
                </a:cubicBezTo>
                <a:lnTo>
                  <a:pt x="94" y="11"/>
                </a:lnTo>
                <a:lnTo>
                  <a:pt x="94" y="11"/>
                </a:lnTo>
                <a:cubicBezTo>
                  <a:pt x="95" y="10"/>
                  <a:pt x="95" y="10"/>
                  <a:pt x="95" y="10"/>
                </a:cubicBezTo>
                <a:lnTo>
                  <a:pt x="96" y="9"/>
                </a:lnTo>
                <a:lnTo>
                  <a:pt x="96" y="9"/>
                </a:lnTo>
                <a:lnTo>
                  <a:pt x="97" y="9"/>
                </a:lnTo>
                <a:lnTo>
                  <a:pt x="98" y="9"/>
                </a:lnTo>
                <a:lnTo>
                  <a:pt x="98" y="9"/>
                </a:lnTo>
                <a:cubicBezTo>
                  <a:pt x="99" y="8"/>
                  <a:pt x="100" y="8"/>
                  <a:pt x="101" y="9"/>
                </a:cubicBezTo>
                <a:lnTo>
                  <a:pt x="102" y="9"/>
                </a:lnTo>
                <a:lnTo>
                  <a:pt x="102" y="9"/>
                </a:lnTo>
                <a:cubicBezTo>
                  <a:pt x="102" y="9"/>
                  <a:pt x="102" y="9"/>
                  <a:pt x="103" y="9"/>
                </a:cubicBezTo>
                <a:lnTo>
                  <a:pt x="104" y="10"/>
                </a:lnTo>
                <a:lnTo>
                  <a:pt x="104" y="10"/>
                </a:lnTo>
                <a:cubicBezTo>
                  <a:pt x="104" y="10"/>
                  <a:pt x="105" y="10"/>
                  <a:pt x="105" y="11"/>
                </a:cubicBezTo>
                <a:lnTo>
                  <a:pt x="105" y="11"/>
                </a:lnTo>
                <a:lnTo>
                  <a:pt x="105" y="11"/>
                </a:lnTo>
                <a:lnTo>
                  <a:pt x="141" y="47"/>
                </a:lnTo>
                <a:lnTo>
                  <a:pt x="141" y="47"/>
                </a:lnTo>
                <a:cubicBezTo>
                  <a:pt x="144" y="50"/>
                  <a:pt x="144" y="55"/>
                  <a:pt x="141" y="58"/>
                </a:cubicBezTo>
                <a:lnTo>
                  <a:pt x="141" y="58"/>
                </a:lnTo>
                <a:cubicBezTo>
                  <a:pt x="138" y="61"/>
                  <a:pt x="133" y="61"/>
                  <a:pt x="130" y="58"/>
                </a:cubicBezTo>
                <a:lnTo>
                  <a:pt x="107" y="35"/>
                </a:lnTo>
                <a:lnTo>
                  <a:pt x="107" y="128"/>
                </a:lnTo>
                <a:lnTo>
                  <a:pt x="107" y="128"/>
                </a:lnTo>
                <a:cubicBezTo>
                  <a:pt x="107" y="139"/>
                  <a:pt x="92" y="139"/>
                  <a:pt x="92" y="128"/>
                </a:cubicBezTo>
                <a:lnTo>
                  <a:pt x="92" y="35"/>
                </a:lnTo>
                <a:lnTo>
                  <a:pt x="69" y="58"/>
                </a:lnTo>
                <a:lnTo>
                  <a:pt x="69" y="58"/>
                </a:lnTo>
                <a:cubicBezTo>
                  <a:pt x="66" y="61"/>
                  <a:pt x="61" y="61"/>
                  <a:pt x="58" y="58"/>
                </a:cubicBezTo>
                <a:close/>
                <a:moveTo>
                  <a:pt x="198" y="188"/>
                </a:moveTo>
                <a:lnTo>
                  <a:pt x="0" y="188"/>
                </a:lnTo>
                <a:lnTo>
                  <a:pt x="0" y="88"/>
                </a:lnTo>
                <a:lnTo>
                  <a:pt x="0" y="88"/>
                </a:lnTo>
                <a:cubicBezTo>
                  <a:pt x="0" y="82"/>
                  <a:pt x="9" y="82"/>
                  <a:pt x="9" y="88"/>
                </a:cubicBezTo>
                <a:lnTo>
                  <a:pt x="9" y="180"/>
                </a:lnTo>
                <a:lnTo>
                  <a:pt x="190" y="180"/>
                </a:lnTo>
                <a:lnTo>
                  <a:pt x="190" y="88"/>
                </a:lnTo>
                <a:lnTo>
                  <a:pt x="190" y="88"/>
                </a:lnTo>
                <a:cubicBezTo>
                  <a:pt x="190" y="82"/>
                  <a:pt x="198" y="82"/>
                  <a:pt x="198" y="88"/>
                </a:cubicBezTo>
                <a:lnTo>
                  <a:pt x="198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Freeform 94"/>
          <p:cNvSpPr>
            <a:spLocks noChangeArrowheads="1"/>
          </p:cNvSpPr>
          <p:nvPr/>
        </p:nvSpPr>
        <p:spPr bwMode="auto">
          <a:xfrm>
            <a:off x="3889601" y="5643810"/>
            <a:ext cx="261080" cy="255276"/>
          </a:xfrm>
          <a:custGeom>
            <a:avLst/>
            <a:gdLst>
              <a:gd name="T0" fmla="*/ 88 w 198"/>
              <a:gd name="T1" fmla="*/ 145 h 194"/>
              <a:gd name="T2" fmla="*/ 90 w 198"/>
              <a:gd name="T3" fmla="*/ 147 h 194"/>
              <a:gd name="T4" fmla="*/ 91 w 198"/>
              <a:gd name="T5" fmla="*/ 148 h 194"/>
              <a:gd name="T6" fmla="*/ 92 w 198"/>
              <a:gd name="T7" fmla="*/ 148 h 194"/>
              <a:gd name="T8" fmla="*/ 93 w 198"/>
              <a:gd name="T9" fmla="*/ 148 h 194"/>
              <a:gd name="T10" fmla="*/ 95 w 198"/>
              <a:gd name="T11" fmla="*/ 149 h 194"/>
              <a:gd name="T12" fmla="*/ 96 w 198"/>
              <a:gd name="T13" fmla="*/ 149 h 194"/>
              <a:gd name="T14" fmla="*/ 102 w 198"/>
              <a:gd name="T15" fmla="*/ 149 h 194"/>
              <a:gd name="T16" fmla="*/ 103 w 198"/>
              <a:gd name="T17" fmla="*/ 149 h 194"/>
              <a:gd name="T18" fmla="*/ 104 w 198"/>
              <a:gd name="T19" fmla="*/ 149 h 194"/>
              <a:gd name="T20" fmla="*/ 106 w 198"/>
              <a:gd name="T21" fmla="*/ 148 h 194"/>
              <a:gd name="T22" fmla="*/ 107 w 198"/>
              <a:gd name="T23" fmla="*/ 147 h 194"/>
              <a:gd name="T24" fmla="*/ 109 w 198"/>
              <a:gd name="T25" fmla="*/ 145 h 194"/>
              <a:gd name="T26" fmla="*/ 145 w 198"/>
              <a:gd name="T27" fmla="*/ 109 h 194"/>
              <a:gd name="T28" fmla="*/ 145 w 198"/>
              <a:gd name="T29" fmla="*/ 86 h 194"/>
              <a:gd name="T30" fmla="*/ 114 w 198"/>
              <a:gd name="T31" fmla="*/ 95 h 194"/>
              <a:gd name="T32" fmla="*/ 114 w 198"/>
              <a:gd name="T33" fmla="*/ 21 h 194"/>
              <a:gd name="T34" fmla="*/ 83 w 198"/>
              <a:gd name="T35" fmla="*/ 95 h 194"/>
              <a:gd name="T36" fmla="*/ 74 w 198"/>
              <a:gd name="T37" fmla="*/ 86 h 194"/>
              <a:gd name="T38" fmla="*/ 68 w 198"/>
              <a:gd name="T39" fmla="*/ 92 h 194"/>
              <a:gd name="T40" fmla="*/ 92 w 198"/>
              <a:gd name="T41" fmla="*/ 21 h 194"/>
              <a:gd name="T42" fmla="*/ 106 w 198"/>
              <a:gd name="T43" fmla="*/ 21 h 194"/>
              <a:gd name="T44" fmla="*/ 106 w 198"/>
              <a:gd name="T45" fmla="*/ 115 h 194"/>
              <a:gd name="T46" fmla="*/ 129 w 198"/>
              <a:gd name="T47" fmla="*/ 92 h 194"/>
              <a:gd name="T48" fmla="*/ 140 w 198"/>
              <a:gd name="T49" fmla="*/ 92 h 194"/>
              <a:gd name="T50" fmla="*/ 104 w 198"/>
              <a:gd name="T51" fmla="*/ 139 h 194"/>
              <a:gd name="T52" fmla="*/ 103 w 198"/>
              <a:gd name="T53" fmla="*/ 140 h 194"/>
              <a:gd name="T54" fmla="*/ 102 w 198"/>
              <a:gd name="T55" fmla="*/ 141 h 194"/>
              <a:gd name="T56" fmla="*/ 101 w 198"/>
              <a:gd name="T57" fmla="*/ 141 h 194"/>
              <a:gd name="T58" fmla="*/ 98 w 198"/>
              <a:gd name="T59" fmla="*/ 141 h 194"/>
              <a:gd name="T60" fmla="*/ 96 w 198"/>
              <a:gd name="T61" fmla="*/ 141 h 194"/>
              <a:gd name="T62" fmla="*/ 95 w 198"/>
              <a:gd name="T63" fmla="*/ 140 h 194"/>
              <a:gd name="T64" fmla="*/ 93 w 198"/>
              <a:gd name="T65" fmla="*/ 139 h 194"/>
              <a:gd name="T66" fmla="*/ 57 w 198"/>
              <a:gd name="T67" fmla="*/ 103 h 194"/>
              <a:gd name="T68" fmla="*/ 57 w 198"/>
              <a:gd name="T69" fmla="*/ 92 h 194"/>
              <a:gd name="T70" fmla="*/ 197 w 198"/>
              <a:gd name="T71" fmla="*/ 193 h 194"/>
              <a:gd name="T72" fmla="*/ 0 w 198"/>
              <a:gd name="T73" fmla="*/ 93 h 194"/>
              <a:gd name="T74" fmla="*/ 8 w 198"/>
              <a:gd name="T75" fmla="*/ 93 h 194"/>
              <a:gd name="T76" fmla="*/ 189 w 198"/>
              <a:gd name="T77" fmla="*/ 185 h 194"/>
              <a:gd name="T78" fmla="*/ 189 w 198"/>
              <a:gd name="T79" fmla="*/ 93 h 194"/>
              <a:gd name="T80" fmla="*/ 197 w 198"/>
              <a:gd name="T81" fmla="*/ 19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8" h="194">
                <a:moveTo>
                  <a:pt x="52" y="109"/>
                </a:moveTo>
                <a:lnTo>
                  <a:pt x="88" y="145"/>
                </a:lnTo>
                <a:lnTo>
                  <a:pt x="88" y="145"/>
                </a:lnTo>
                <a:cubicBezTo>
                  <a:pt x="89" y="146"/>
                  <a:pt x="89" y="146"/>
                  <a:pt x="90" y="147"/>
                </a:cubicBezTo>
                <a:lnTo>
                  <a:pt x="90" y="147"/>
                </a:lnTo>
                <a:cubicBezTo>
                  <a:pt x="90" y="147"/>
                  <a:pt x="91" y="147"/>
                  <a:pt x="91" y="148"/>
                </a:cubicBezTo>
                <a:lnTo>
                  <a:pt x="92" y="148"/>
                </a:lnTo>
                <a:lnTo>
                  <a:pt x="92" y="148"/>
                </a:lnTo>
                <a:cubicBezTo>
                  <a:pt x="92" y="148"/>
                  <a:pt x="92" y="148"/>
                  <a:pt x="93" y="148"/>
                </a:cubicBezTo>
                <a:lnTo>
                  <a:pt x="93" y="148"/>
                </a:lnTo>
                <a:cubicBezTo>
                  <a:pt x="93" y="149"/>
                  <a:pt x="94" y="149"/>
                  <a:pt x="94" y="149"/>
                </a:cubicBezTo>
                <a:lnTo>
                  <a:pt x="95" y="149"/>
                </a:lnTo>
                <a:lnTo>
                  <a:pt x="95" y="149"/>
                </a:lnTo>
                <a:cubicBezTo>
                  <a:pt x="95" y="149"/>
                  <a:pt x="95" y="149"/>
                  <a:pt x="96" y="149"/>
                </a:cubicBezTo>
                <a:lnTo>
                  <a:pt x="96" y="149"/>
                </a:lnTo>
                <a:cubicBezTo>
                  <a:pt x="98" y="150"/>
                  <a:pt x="100" y="150"/>
                  <a:pt x="102" y="149"/>
                </a:cubicBezTo>
                <a:lnTo>
                  <a:pt x="102" y="149"/>
                </a:lnTo>
                <a:cubicBezTo>
                  <a:pt x="103" y="149"/>
                  <a:pt x="103" y="149"/>
                  <a:pt x="103" y="149"/>
                </a:cubicBezTo>
                <a:lnTo>
                  <a:pt x="104" y="149"/>
                </a:lnTo>
                <a:lnTo>
                  <a:pt x="104" y="149"/>
                </a:lnTo>
                <a:lnTo>
                  <a:pt x="105" y="148"/>
                </a:lnTo>
                <a:lnTo>
                  <a:pt x="106" y="148"/>
                </a:lnTo>
                <a:lnTo>
                  <a:pt x="106" y="148"/>
                </a:lnTo>
                <a:cubicBezTo>
                  <a:pt x="106" y="147"/>
                  <a:pt x="106" y="147"/>
                  <a:pt x="107" y="147"/>
                </a:cubicBezTo>
                <a:lnTo>
                  <a:pt x="107" y="147"/>
                </a:lnTo>
                <a:cubicBezTo>
                  <a:pt x="108" y="146"/>
                  <a:pt x="108" y="146"/>
                  <a:pt x="109" y="145"/>
                </a:cubicBezTo>
                <a:lnTo>
                  <a:pt x="145" y="109"/>
                </a:lnTo>
                <a:lnTo>
                  <a:pt x="145" y="109"/>
                </a:lnTo>
                <a:cubicBezTo>
                  <a:pt x="152" y="103"/>
                  <a:pt x="152" y="92"/>
                  <a:pt x="145" y="86"/>
                </a:cubicBezTo>
                <a:lnTo>
                  <a:pt x="145" y="86"/>
                </a:lnTo>
                <a:cubicBezTo>
                  <a:pt x="139" y="80"/>
                  <a:pt x="129" y="80"/>
                  <a:pt x="123" y="86"/>
                </a:cubicBezTo>
                <a:lnTo>
                  <a:pt x="114" y="95"/>
                </a:lnTo>
                <a:lnTo>
                  <a:pt x="114" y="21"/>
                </a:lnTo>
                <a:lnTo>
                  <a:pt x="114" y="21"/>
                </a:lnTo>
                <a:cubicBezTo>
                  <a:pt x="114" y="0"/>
                  <a:pt x="83" y="0"/>
                  <a:pt x="83" y="21"/>
                </a:cubicBezTo>
                <a:lnTo>
                  <a:pt x="83" y="95"/>
                </a:lnTo>
                <a:lnTo>
                  <a:pt x="74" y="86"/>
                </a:lnTo>
                <a:lnTo>
                  <a:pt x="74" y="86"/>
                </a:lnTo>
                <a:cubicBezTo>
                  <a:pt x="59" y="71"/>
                  <a:pt x="37" y="94"/>
                  <a:pt x="52" y="109"/>
                </a:cubicBezTo>
                <a:close/>
                <a:moveTo>
                  <a:pt x="68" y="92"/>
                </a:moveTo>
                <a:lnTo>
                  <a:pt x="92" y="115"/>
                </a:lnTo>
                <a:lnTo>
                  <a:pt x="92" y="21"/>
                </a:lnTo>
                <a:lnTo>
                  <a:pt x="92" y="21"/>
                </a:lnTo>
                <a:cubicBezTo>
                  <a:pt x="92" y="11"/>
                  <a:pt x="106" y="11"/>
                  <a:pt x="106" y="21"/>
                </a:cubicBezTo>
                <a:lnTo>
                  <a:pt x="106" y="21"/>
                </a:lnTo>
                <a:lnTo>
                  <a:pt x="106" y="115"/>
                </a:lnTo>
                <a:lnTo>
                  <a:pt x="129" y="92"/>
                </a:lnTo>
                <a:lnTo>
                  <a:pt x="129" y="92"/>
                </a:lnTo>
                <a:cubicBezTo>
                  <a:pt x="132" y="89"/>
                  <a:pt x="137" y="89"/>
                  <a:pt x="140" y="92"/>
                </a:cubicBezTo>
                <a:lnTo>
                  <a:pt x="140" y="92"/>
                </a:lnTo>
                <a:cubicBezTo>
                  <a:pt x="142" y="95"/>
                  <a:pt x="142" y="100"/>
                  <a:pt x="140" y="103"/>
                </a:cubicBezTo>
                <a:lnTo>
                  <a:pt x="104" y="139"/>
                </a:lnTo>
                <a:lnTo>
                  <a:pt x="104" y="139"/>
                </a:lnTo>
                <a:cubicBezTo>
                  <a:pt x="104" y="139"/>
                  <a:pt x="103" y="140"/>
                  <a:pt x="103" y="140"/>
                </a:cubicBezTo>
                <a:lnTo>
                  <a:pt x="102" y="141"/>
                </a:lnTo>
                <a:lnTo>
                  <a:pt x="102" y="141"/>
                </a:lnTo>
                <a:lnTo>
                  <a:pt x="101" y="141"/>
                </a:lnTo>
                <a:lnTo>
                  <a:pt x="101" y="141"/>
                </a:lnTo>
                <a:lnTo>
                  <a:pt x="101" y="141"/>
                </a:lnTo>
                <a:cubicBezTo>
                  <a:pt x="100" y="141"/>
                  <a:pt x="98" y="141"/>
                  <a:pt x="98" y="141"/>
                </a:cubicBezTo>
                <a:lnTo>
                  <a:pt x="96" y="141"/>
                </a:lnTo>
                <a:lnTo>
                  <a:pt x="96" y="141"/>
                </a:lnTo>
                <a:lnTo>
                  <a:pt x="95" y="140"/>
                </a:lnTo>
                <a:lnTo>
                  <a:pt x="95" y="140"/>
                </a:lnTo>
                <a:lnTo>
                  <a:pt x="95" y="140"/>
                </a:lnTo>
                <a:cubicBezTo>
                  <a:pt x="95" y="140"/>
                  <a:pt x="94" y="139"/>
                  <a:pt x="93" y="139"/>
                </a:cubicBezTo>
                <a:lnTo>
                  <a:pt x="57" y="103"/>
                </a:lnTo>
                <a:lnTo>
                  <a:pt x="57" y="103"/>
                </a:lnTo>
                <a:cubicBezTo>
                  <a:pt x="55" y="100"/>
                  <a:pt x="55" y="95"/>
                  <a:pt x="57" y="92"/>
                </a:cubicBezTo>
                <a:lnTo>
                  <a:pt x="57" y="92"/>
                </a:lnTo>
                <a:cubicBezTo>
                  <a:pt x="60" y="89"/>
                  <a:pt x="65" y="89"/>
                  <a:pt x="68" y="92"/>
                </a:cubicBezTo>
                <a:close/>
                <a:moveTo>
                  <a:pt x="197" y="193"/>
                </a:moveTo>
                <a:lnTo>
                  <a:pt x="0" y="193"/>
                </a:lnTo>
                <a:lnTo>
                  <a:pt x="0" y="93"/>
                </a:lnTo>
                <a:lnTo>
                  <a:pt x="0" y="93"/>
                </a:lnTo>
                <a:cubicBezTo>
                  <a:pt x="0" y="87"/>
                  <a:pt x="8" y="87"/>
                  <a:pt x="8" y="93"/>
                </a:cubicBezTo>
                <a:lnTo>
                  <a:pt x="8" y="185"/>
                </a:lnTo>
                <a:lnTo>
                  <a:pt x="189" y="185"/>
                </a:lnTo>
                <a:lnTo>
                  <a:pt x="189" y="93"/>
                </a:lnTo>
                <a:lnTo>
                  <a:pt x="189" y="93"/>
                </a:lnTo>
                <a:cubicBezTo>
                  <a:pt x="189" y="87"/>
                  <a:pt x="197" y="87"/>
                  <a:pt x="197" y="93"/>
                </a:cubicBezTo>
                <a:lnTo>
                  <a:pt x="197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" name="Freeform 95"/>
          <p:cNvSpPr>
            <a:spLocks noChangeArrowheads="1"/>
          </p:cNvSpPr>
          <p:nvPr/>
        </p:nvSpPr>
        <p:spPr bwMode="auto">
          <a:xfrm>
            <a:off x="3297825" y="5655413"/>
            <a:ext cx="261080" cy="232069"/>
          </a:xfrm>
          <a:custGeom>
            <a:avLst/>
            <a:gdLst>
              <a:gd name="T0" fmla="*/ 198 w 199"/>
              <a:gd name="T1" fmla="*/ 177 h 178"/>
              <a:gd name="T2" fmla="*/ 0 w 199"/>
              <a:gd name="T3" fmla="*/ 177 h 178"/>
              <a:gd name="T4" fmla="*/ 0 w 199"/>
              <a:gd name="T5" fmla="*/ 77 h 178"/>
              <a:gd name="T6" fmla="*/ 0 w 199"/>
              <a:gd name="T7" fmla="*/ 77 h 178"/>
              <a:gd name="T8" fmla="*/ 8 w 199"/>
              <a:gd name="T9" fmla="*/ 77 h 178"/>
              <a:gd name="T10" fmla="*/ 8 w 199"/>
              <a:gd name="T11" fmla="*/ 168 h 178"/>
              <a:gd name="T12" fmla="*/ 189 w 199"/>
              <a:gd name="T13" fmla="*/ 168 h 178"/>
              <a:gd name="T14" fmla="*/ 189 w 199"/>
              <a:gd name="T15" fmla="*/ 76 h 178"/>
              <a:gd name="T16" fmla="*/ 189 w 199"/>
              <a:gd name="T17" fmla="*/ 76 h 178"/>
              <a:gd name="T18" fmla="*/ 198 w 199"/>
              <a:gd name="T19" fmla="*/ 76 h 178"/>
              <a:gd name="T20" fmla="*/ 198 w 199"/>
              <a:gd name="T21" fmla="*/ 177 h 178"/>
              <a:gd name="T22" fmla="*/ 94 w 199"/>
              <a:gd name="T23" fmla="*/ 57 h 178"/>
              <a:gd name="T24" fmla="*/ 63 w 199"/>
              <a:gd name="T25" fmla="*/ 57 h 178"/>
              <a:gd name="T26" fmla="*/ 63 w 199"/>
              <a:gd name="T27" fmla="*/ 57 h 178"/>
              <a:gd name="T28" fmla="*/ 58 w 199"/>
              <a:gd name="T29" fmla="*/ 55 h 178"/>
              <a:gd name="T30" fmla="*/ 58 w 199"/>
              <a:gd name="T31" fmla="*/ 55 h 178"/>
              <a:gd name="T32" fmla="*/ 56 w 199"/>
              <a:gd name="T33" fmla="*/ 50 h 178"/>
              <a:gd name="T34" fmla="*/ 56 w 199"/>
              <a:gd name="T35" fmla="*/ 50 h 178"/>
              <a:gd name="T36" fmla="*/ 58 w 199"/>
              <a:gd name="T37" fmla="*/ 45 h 178"/>
              <a:gd name="T38" fmla="*/ 92 w 199"/>
              <a:gd name="T39" fmla="*/ 5 h 178"/>
              <a:gd name="T40" fmla="*/ 92 w 199"/>
              <a:gd name="T41" fmla="*/ 5 h 178"/>
              <a:gd name="T42" fmla="*/ 106 w 199"/>
              <a:gd name="T43" fmla="*/ 5 h 178"/>
              <a:gd name="T44" fmla="*/ 139 w 199"/>
              <a:gd name="T45" fmla="*/ 45 h 178"/>
              <a:gd name="T46" fmla="*/ 139 w 199"/>
              <a:gd name="T47" fmla="*/ 45 h 178"/>
              <a:gd name="T48" fmla="*/ 142 w 199"/>
              <a:gd name="T49" fmla="*/ 50 h 178"/>
              <a:gd name="T50" fmla="*/ 142 w 199"/>
              <a:gd name="T51" fmla="*/ 50 h 178"/>
              <a:gd name="T52" fmla="*/ 134 w 199"/>
              <a:gd name="T53" fmla="*/ 57 h 178"/>
              <a:gd name="T54" fmla="*/ 103 w 199"/>
              <a:gd name="T55" fmla="*/ 57 h 178"/>
              <a:gd name="T56" fmla="*/ 103 w 199"/>
              <a:gd name="T57" fmla="*/ 127 h 178"/>
              <a:gd name="T58" fmla="*/ 103 w 199"/>
              <a:gd name="T59" fmla="*/ 127 h 178"/>
              <a:gd name="T60" fmla="*/ 94 w 199"/>
              <a:gd name="T61" fmla="*/ 127 h 178"/>
              <a:gd name="T62" fmla="*/ 94 w 199"/>
              <a:gd name="T63" fmla="*/ 57 h 178"/>
              <a:gd name="T64" fmla="*/ 131 w 199"/>
              <a:gd name="T65" fmla="*/ 48 h 178"/>
              <a:gd name="T66" fmla="*/ 99 w 199"/>
              <a:gd name="T67" fmla="*/ 10 h 178"/>
              <a:gd name="T68" fmla="*/ 99 w 199"/>
              <a:gd name="T69" fmla="*/ 10 h 178"/>
              <a:gd name="T70" fmla="*/ 99 w 199"/>
              <a:gd name="T71" fmla="*/ 10 h 178"/>
              <a:gd name="T72" fmla="*/ 99 w 199"/>
              <a:gd name="T73" fmla="*/ 10 h 178"/>
              <a:gd name="T74" fmla="*/ 98 w 199"/>
              <a:gd name="T75" fmla="*/ 10 h 178"/>
              <a:gd name="T76" fmla="*/ 66 w 199"/>
              <a:gd name="T77" fmla="*/ 48 h 178"/>
              <a:gd name="T78" fmla="*/ 131 w 199"/>
              <a:gd name="T79" fmla="*/ 4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9" h="178">
                <a:moveTo>
                  <a:pt x="198" y="177"/>
                </a:moveTo>
                <a:lnTo>
                  <a:pt x="0" y="177"/>
                </a:lnTo>
                <a:lnTo>
                  <a:pt x="0" y="77"/>
                </a:lnTo>
                <a:lnTo>
                  <a:pt x="0" y="77"/>
                </a:lnTo>
                <a:cubicBezTo>
                  <a:pt x="0" y="71"/>
                  <a:pt x="8" y="71"/>
                  <a:pt x="8" y="77"/>
                </a:cubicBezTo>
                <a:lnTo>
                  <a:pt x="8" y="168"/>
                </a:lnTo>
                <a:lnTo>
                  <a:pt x="189" y="168"/>
                </a:lnTo>
                <a:lnTo>
                  <a:pt x="189" y="76"/>
                </a:lnTo>
                <a:lnTo>
                  <a:pt x="189" y="76"/>
                </a:lnTo>
                <a:cubicBezTo>
                  <a:pt x="189" y="71"/>
                  <a:pt x="198" y="71"/>
                  <a:pt x="198" y="76"/>
                </a:cubicBezTo>
                <a:lnTo>
                  <a:pt x="198" y="177"/>
                </a:lnTo>
                <a:close/>
                <a:moveTo>
                  <a:pt x="94" y="57"/>
                </a:moveTo>
                <a:lnTo>
                  <a:pt x="63" y="57"/>
                </a:lnTo>
                <a:lnTo>
                  <a:pt x="63" y="57"/>
                </a:lnTo>
                <a:cubicBezTo>
                  <a:pt x="61" y="57"/>
                  <a:pt x="60" y="56"/>
                  <a:pt x="58" y="55"/>
                </a:cubicBezTo>
                <a:lnTo>
                  <a:pt x="58" y="55"/>
                </a:lnTo>
                <a:cubicBezTo>
                  <a:pt x="57" y="54"/>
                  <a:pt x="56" y="52"/>
                  <a:pt x="56" y="50"/>
                </a:cubicBezTo>
                <a:lnTo>
                  <a:pt x="56" y="50"/>
                </a:lnTo>
                <a:cubicBezTo>
                  <a:pt x="56" y="48"/>
                  <a:pt x="56" y="47"/>
                  <a:pt x="58" y="45"/>
                </a:cubicBezTo>
                <a:lnTo>
                  <a:pt x="92" y="5"/>
                </a:lnTo>
                <a:lnTo>
                  <a:pt x="92" y="5"/>
                </a:lnTo>
                <a:cubicBezTo>
                  <a:pt x="95" y="0"/>
                  <a:pt x="102" y="0"/>
                  <a:pt x="106" y="5"/>
                </a:cubicBezTo>
                <a:lnTo>
                  <a:pt x="139" y="45"/>
                </a:lnTo>
                <a:lnTo>
                  <a:pt x="139" y="45"/>
                </a:lnTo>
                <a:cubicBezTo>
                  <a:pt x="141" y="47"/>
                  <a:pt x="142" y="48"/>
                  <a:pt x="142" y="50"/>
                </a:cubicBezTo>
                <a:lnTo>
                  <a:pt x="142" y="50"/>
                </a:lnTo>
                <a:cubicBezTo>
                  <a:pt x="142" y="54"/>
                  <a:pt x="138" y="57"/>
                  <a:pt x="134" y="57"/>
                </a:cubicBezTo>
                <a:lnTo>
                  <a:pt x="103" y="57"/>
                </a:lnTo>
                <a:lnTo>
                  <a:pt x="103" y="127"/>
                </a:lnTo>
                <a:lnTo>
                  <a:pt x="103" y="127"/>
                </a:lnTo>
                <a:cubicBezTo>
                  <a:pt x="103" y="133"/>
                  <a:pt x="94" y="133"/>
                  <a:pt x="94" y="127"/>
                </a:cubicBezTo>
                <a:lnTo>
                  <a:pt x="94" y="57"/>
                </a:lnTo>
                <a:close/>
                <a:moveTo>
                  <a:pt x="131" y="48"/>
                </a:moveTo>
                <a:lnTo>
                  <a:pt x="99" y="10"/>
                </a:lnTo>
                <a:lnTo>
                  <a:pt x="99" y="10"/>
                </a:lnTo>
                <a:lnTo>
                  <a:pt x="99" y="10"/>
                </a:lnTo>
                <a:lnTo>
                  <a:pt x="99" y="10"/>
                </a:lnTo>
                <a:cubicBezTo>
                  <a:pt x="98" y="10"/>
                  <a:pt x="98" y="10"/>
                  <a:pt x="98" y="10"/>
                </a:cubicBezTo>
                <a:lnTo>
                  <a:pt x="66" y="48"/>
                </a:lnTo>
                <a:lnTo>
                  <a:pt x="13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Freeform 122"/>
          <p:cNvSpPr>
            <a:spLocks noChangeArrowheads="1"/>
          </p:cNvSpPr>
          <p:nvPr/>
        </p:nvSpPr>
        <p:spPr bwMode="auto">
          <a:xfrm>
            <a:off x="2687483" y="1544887"/>
            <a:ext cx="266880" cy="272679"/>
          </a:xfrm>
          <a:custGeom>
            <a:avLst/>
            <a:gdLst>
              <a:gd name="T0" fmla="*/ 195 w 201"/>
              <a:gd name="T1" fmla="*/ 144 h 207"/>
              <a:gd name="T2" fmla="*/ 195 w 201"/>
              <a:gd name="T3" fmla="*/ 0 h 207"/>
              <a:gd name="T4" fmla="*/ 5 w 201"/>
              <a:gd name="T5" fmla="*/ 0 h 207"/>
              <a:gd name="T6" fmla="*/ 5 w 201"/>
              <a:gd name="T7" fmla="*/ 144 h 207"/>
              <a:gd name="T8" fmla="*/ 0 w 201"/>
              <a:gd name="T9" fmla="*/ 206 h 207"/>
              <a:gd name="T10" fmla="*/ 200 w 201"/>
              <a:gd name="T11" fmla="*/ 206 h 207"/>
              <a:gd name="T12" fmla="*/ 195 w 201"/>
              <a:gd name="T13" fmla="*/ 144 h 207"/>
              <a:gd name="T14" fmla="*/ 9 w 201"/>
              <a:gd name="T15" fmla="*/ 198 h 207"/>
              <a:gd name="T16" fmla="*/ 14 w 201"/>
              <a:gd name="T17" fmla="*/ 145 h 207"/>
              <a:gd name="T18" fmla="*/ 14 w 201"/>
              <a:gd name="T19" fmla="*/ 144 h 207"/>
              <a:gd name="T20" fmla="*/ 14 w 201"/>
              <a:gd name="T21" fmla="*/ 8 h 207"/>
              <a:gd name="T22" fmla="*/ 187 w 201"/>
              <a:gd name="T23" fmla="*/ 8 h 207"/>
              <a:gd name="T24" fmla="*/ 187 w 201"/>
              <a:gd name="T25" fmla="*/ 144 h 207"/>
              <a:gd name="T26" fmla="*/ 187 w 201"/>
              <a:gd name="T27" fmla="*/ 145 h 207"/>
              <a:gd name="T28" fmla="*/ 191 w 201"/>
              <a:gd name="T29" fmla="*/ 198 h 207"/>
              <a:gd name="T30" fmla="*/ 9 w 201"/>
              <a:gd name="T31" fmla="*/ 198 h 207"/>
              <a:gd name="T32" fmla="*/ 154 w 201"/>
              <a:gd name="T33" fmla="*/ 32 h 207"/>
              <a:gd name="T34" fmla="*/ 154 w 201"/>
              <a:gd name="T35" fmla="*/ 32 h 207"/>
              <a:gd name="T36" fmla="*/ 152 w 201"/>
              <a:gd name="T37" fmla="*/ 37 h 207"/>
              <a:gd name="T38" fmla="*/ 152 w 201"/>
              <a:gd name="T39" fmla="*/ 37 h 207"/>
              <a:gd name="T40" fmla="*/ 102 w 201"/>
              <a:gd name="T41" fmla="*/ 85 h 207"/>
              <a:gd name="T42" fmla="*/ 102 w 201"/>
              <a:gd name="T43" fmla="*/ 85 h 207"/>
              <a:gd name="T44" fmla="*/ 50 w 201"/>
              <a:gd name="T45" fmla="*/ 38 h 207"/>
              <a:gd name="T46" fmla="*/ 50 w 201"/>
              <a:gd name="T47" fmla="*/ 38 h 207"/>
              <a:gd name="T48" fmla="*/ 54 w 201"/>
              <a:gd name="T49" fmla="*/ 24 h 207"/>
              <a:gd name="T50" fmla="*/ 54 w 201"/>
              <a:gd name="T51" fmla="*/ 24 h 207"/>
              <a:gd name="T52" fmla="*/ 60 w 201"/>
              <a:gd name="T53" fmla="*/ 37 h 207"/>
              <a:gd name="T54" fmla="*/ 60 w 201"/>
              <a:gd name="T55" fmla="*/ 37 h 207"/>
              <a:gd name="T56" fmla="*/ 101 w 201"/>
              <a:gd name="T57" fmla="*/ 75 h 207"/>
              <a:gd name="T58" fmla="*/ 101 w 201"/>
              <a:gd name="T59" fmla="*/ 75 h 207"/>
              <a:gd name="T60" fmla="*/ 142 w 201"/>
              <a:gd name="T61" fmla="*/ 38 h 207"/>
              <a:gd name="T62" fmla="*/ 142 w 201"/>
              <a:gd name="T63" fmla="*/ 38 h 207"/>
              <a:gd name="T64" fmla="*/ 143 w 201"/>
              <a:gd name="T65" fmla="*/ 25 h 207"/>
              <a:gd name="T66" fmla="*/ 143 w 201"/>
              <a:gd name="T67" fmla="*/ 25 h 207"/>
              <a:gd name="T68" fmla="*/ 154 w 201"/>
              <a:gd name="T69" fmla="*/ 3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1" h="207">
                <a:moveTo>
                  <a:pt x="195" y="144"/>
                </a:moveTo>
                <a:lnTo>
                  <a:pt x="195" y="0"/>
                </a:lnTo>
                <a:lnTo>
                  <a:pt x="5" y="0"/>
                </a:lnTo>
                <a:lnTo>
                  <a:pt x="5" y="144"/>
                </a:lnTo>
                <a:lnTo>
                  <a:pt x="0" y="206"/>
                </a:lnTo>
                <a:lnTo>
                  <a:pt x="200" y="206"/>
                </a:lnTo>
                <a:lnTo>
                  <a:pt x="195" y="144"/>
                </a:lnTo>
                <a:close/>
                <a:moveTo>
                  <a:pt x="9" y="198"/>
                </a:moveTo>
                <a:lnTo>
                  <a:pt x="14" y="145"/>
                </a:lnTo>
                <a:lnTo>
                  <a:pt x="14" y="144"/>
                </a:lnTo>
                <a:lnTo>
                  <a:pt x="14" y="8"/>
                </a:lnTo>
                <a:lnTo>
                  <a:pt x="187" y="8"/>
                </a:lnTo>
                <a:lnTo>
                  <a:pt x="187" y="144"/>
                </a:lnTo>
                <a:lnTo>
                  <a:pt x="187" y="145"/>
                </a:lnTo>
                <a:lnTo>
                  <a:pt x="191" y="198"/>
                </a:lnTo>
                <a:lnTo>
                  <a:pt x="9" y="198"/>
                </a:lnTo>
                <a:close/>
                <a:moveTo>
                  <a:pt x="154" y="32"/>
                </a:moveTo>
                <a:lnTo>
                  <a:pt x="154" y="32"/>
                </a:lnTo>
                <a:cubicBezTo>
                  <a:pt x="154" y="34"/>
                  <a:pt x="153" y="36"/>
                  <a:pt x="152" y="37"/>
                </a:cubicBezTo>
                <a:lnTo>
                  <a:pt x="152" y="37"/>
                </a:lnTo>
                <a:cubicBezTo>
                  <a:pt x="150" y="64"/>
                  <a:pt x="128" y="85"/>
                  <a:pt x="102" y="85"/>
                </a:cubicBezTo>
                <a:lnTo>
                  <a:pt x="102" y="85"/>
                </a:lnTo>
                <a:cubicBezTo>
                  <a:pt x="75" y="85"/>
                  <a:pt x="53" y="65"/>
                  <a:pt x="50" y="38"/>
                </a:cubicBezTo>
                <a:lnTo>
                  <a:pt x="50" y="38"/>
                </a:lnTo>
                <a:cubicBezTo>
                  <a:pt x="44" y="34"/>
                  <a:pt x="47" y="25"/>
                  <a:pt x="54" y="24"/>
                </a:cubicBezTo>
                <a:lnTo>
                  <a:pt x="54" y="24"/>
                </a:lnTo>
                <a:cubicBezTo>
                  <a:pt x="61" y="23"/>
                  <a:pt x="65" y="32"/>
                  <a:pt x="60" y="37"/>
                </a:cubicBezTo>
                <a:lnTo>
                  <a:pt x="60" y="37"/>
                </a:lnTo>
                <a:cubicBezTo>
                  <a:pt x="62" y="58"/>
                  <a:pt x="80" y="75"/>
                  <a:pt x="101" y="75"/>
                </a:cubicBezTo>
                <a:lnTo>
                  <a:pt x="101" y="75"/>
                </a:lnTo>
                <a:cubicBezTo>
                  <a:pt x="122" y="75"/>
                  <a:pt x="140" y="59"/>
                  <a:pt x="142" y="38"/>
                </a:cubicBezTo>
                <a:lnTo>
                  <a:pt x="142" y="38"/>
                </a:lnTo>
                <a:cubicBezTo>
                  <a:pt x="137" y="34"/>
                  <a:pt x="138" y="27"/>
                  <a:pt x="143" y="25"/>
                </a:cubicBezTo>
                <a:lnTo>
                  <a:pt x="143" y="25"/>
                </a:lnTo>
                <a:cubicBezTo>
                  <a:pt x="149" y="22"/>
                  <a:pt x="154" y="26"/>
                  <a:pt x="154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" name="Freeform 123"/>
          <p:cNvSpPr>
            <a:spLocks noChangeArrowheads="1"/>
          </p:cNvSpPr>
          <p:nvPr/>
        </p:nvSpPr>
        <p:spPr bwMode="auto">
          <a:xfrm>
            <a:off x="5066192" y="1533283"/>
            <a:ext cx="284287" cy="301690"/>
          </a:xfrm>
          <a:custGeom>
            <a:avLst/>
            <a:gdLst>
              <a:gd name="T0" fmla="*/ 0 w 214"/>
              <a:gd name="T1" fmla="*/ 81 h 229"/>
              <a:gd name="T2" fmla="*/ 124 w 214"/>
              <a:gd name="T3" fmla="*/ 62 h 229"/>
              <a:gd name="T4" fmla="*/ 133 w 214"/>
              <a:gd name="T5" fmla="*/ 81 h 229"/>
              <a:gd name="T6" fmla="*/ 9 w 214"/>
              <a:gd name="T7" fmla="*/ 71 h 229"/>
              <a:gd name="T8" fmla="*/ 124 w 214"/>
              <a:gd name="T9" fmla="*/ 82 h 229"/>
              <a:gd name="T10" fmla="*/ 125 w 214"/>
              <a:gd name="T11" fmla="*/ 71 h 229"/>
              <a:gd name="T12" fmla="*/ 10 w 214"/>
              <a:gd name="T13" fmla="*/ 59 h 229"/>
              <a:gd name="T14" fmla="*/ 0 w 214"/>
              <a:gd name="T15" fmla="*/ 40 h 229"/>
              <a:gd name="T16" fmla="*/ 133 w 214"/>
              <a:gd name="T17" fmla="*/ 40 h 229"/>
              <a:gd name="T18" fmla="*/ 10 w 214"/>
              <a:gd name="T19" fmla="*/ 39 h 229"/>
              <a:gd name="T20" fmla="*/ 9 w 214"/>
              <a:gd name="T21" fmla="*/ 50 h 229"/>
              <a:gd name="T22" fmla="*/ 125 w 214"/>
              <a:gd name="T23" fmla="*/ 50 h 229"/>
              <a:gd name="T24" fmla="*/ 10 w 214"/>
              <a:gd name="T25" fmla="*/ 39 h 229"/>
              <a:gd name="T26" fmla="*/ 0 w 214"/>
              <a:gd name="T27" fmla="*/ 18 h 229"/>
              <a:gd name="T28" fmla="*/ 124 w 214"/>
              <a:gd name="T29" fmla="*/ 0 h 229"/>
              <a:gd name="T30" fmla="*/ 133 w 214"/>
              <a:gd name="T31" fmla="*/ 18 h 229"/>
              <a:gd name="T32" fmla="*/ 9 w 214"/>
              <a:gd name="T33" fmla="*/ 9 h 229"/>
              <a:gd name="T34" fmla="*/ 124 w 214"/>
              <a:gd name="T35" fmla="*/ 19 h 229"/>
              <a:gd name="T36" fmla="*/ 125 w 214"/>
              <a:gd name="T37" fmla="*/ 9 h 229"/>
              <a:gd name="T38" fmla="*/ 10 w 214"/>
              <a:gd name="T39" fmla="*/ 216 h 229"/>
              <a:gd name="T40" fmla="*/ 0 w 214"/>
              <a:gd name="T41" fmla="*/ 197 h 229"/>
              <a:gd name="T42" fmla="*/ 105 w 214"/>
              <a:gd name="T43" fmla="*/ 190 h 229"/>
              <a:gd name="T44" fmla="*/ 132 w 214"/>
              <a:gd name="T45" fmla="*/ 211 h 229"/>
              <a:gd name="T46" fmla="*/ 9 w 214"/>
              <a:gd name="T47" fmla="*/ 197 h 229"/>
              <a:gd name="T48" fmla="*/ 115 w 214"/>
              <a:gd name="T49" fmla="*/ 208 h 229"/>
              <a:gd name="T50" fmla="*/ 100 w 214"/>
              <a:gd name="T51" fmla="*/ 185 h 229"/>
              <a:gd name="T52" fmla="*/ 0 w 214"/>
              <a:gd name="T53" fmla="*/ 166 h 229"/>
              <a:gd name="T54" fmla="*/ 90 w 214"/>
              <a:gd name="T55" fmla="*/ 160 h 229"/>
              <a:gd name="T56" fmla="*/ 10 w 214"/>
              <a:gd name="T57" fmla="*/ 165 h 229"/>
              <a:gd name="T58" fmla="*/ 9 w 214"/>
              <a:gd name="T59" fmla="*/ 176 h 229"/>
              <a:gd name="T60" fmla="*/ 82 w 214"/>
              <a:gd name="T61" fmla="*/ 165 h 229"/>
              <a:gd name="T62" fmla="*/ 10 w 214"/>
              <a:gd name="T63" fmla="*/ 153 h 229"/>
              <a:gd name="T64" fmla="*/ 10 w 214"/>
              <a:gd name="T65" fmla="*/ 125 h 229"/>
              <a:gd name="T66" fmla="*/ 89 w 214"/>
              <a:gd name="T67" fmla="*/ 149 h 229"/>
              <a:gd name="T68" fmla="*/ 9 w 214"/>
              <a:gd name="T69" fmla="*/ 135 h 229"/>
              <a:gd name="T70" fmla="*/ 81 w 214"/>
              <a:gd name="T71" fmla="*/ 145 h 229"/>
              <a:gd name="T72" fmla="*/ 96 w 214"/>
              <a:gd name="T73" fmla="*/ 122 h 229"/>
              <a:gd name="T74" fmla="*/ 0 w 214"/>
              <a:gd name="T75" fmla="*/ 103 h 229"/>
              <a:gd name="T76" fmla="*/ 115 w 214"/>
              <a:gd name="T77" fmla="*/ 102 h 229"/>
              <a:gd name="T78" fmla="*/ 10 w 214"/>
              <a:gd name="T79" fmla="*/ 102 h 229"/>
              <a:gd name="T80" fmla="*/ 9 w 214"/>
              <a:gd name="T81" fmla="*/ 112 h 229"/>
              <a:gd name="T82" fmla="*/ 101 w 214"/>
              <a:gd name="T83" fmla="*/ 102 h 229"/>
              <a:gd name="T84" fmla="*/ 168 w 214"/>
              <a:gd name="T85" fmla="*/ 162 h 229"/>
              <a:gd name="T86" fmla="*/ 153 w 214"/>
              <a:gd name="T87" fmla="*/ 172 h 229"/>
              <a:gd name="T88" fmla="*/ 124 w 214"/>
              <a:gd name="T89" fmla="*/ 142 h 229"/>
              <a:gd name="T90" fmla="*/ 131 w 214"/>
              <a:gd name="T91" fmla="*/ 129 h 229"/>
              <a:gd name="T92" fmla="*/ 146 w 214"/>
              <a:gd name="T93" fmla="*/ 119 h 229"/>
              <a:gd name="T94" fmla="*/ 146 w 214"/>
              <a:gd name="T95" fmla="*/ 130 h 229"/>
              <a:gd name="T96" fmla="*/ 141 w 214"/>
              <a:gd name="T97" fmla="*/ 133 h 229"/>
              <a:gd name="T98" fmla="*/ 148 w 214"/>
              <a:gd name="T99" fmla="*/ 152 h 229"/>
              <a:gd name="T100" fmla="*/ 153 w 214"/>
              <a:gd name="T101" fmla="*/ 161 h 229"/>
              <a:gd name="T102" fmla="*/ 147 w 214"/>
              <a:gd name="T103" fmla="*/ 216 h 229"/>
              <a:gd name="T104" fmla="*/ 213 w 214"/>
              <a:gd name="T105" fmla="*/ 150 h 229"/>
              <a:gd name="T106" fmla="*/ 106 w 214"/>
              <a:gd name="T107" fmla="*/ 191 h 229"/>
              <a:gd name="T108" fmla="*/ 147 w 214"/>
              <a:gd name="T109" fmla="*/ 9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4" h="229">
                <a:moveTo>
                  <a:pt x="124" y="90"/>
                </a:moveTo>
                <a:lnTo>
                  <a:pt x="10" y="90"/>
                </a:lnTo>
                <a:lnTo>
                  <a:pt x="10" y="90"/>
                </a:lnTo>
                <a:cubicBezTo>
                  <a:pt x="5" y="90"/>
                  <a:pt x="0" y="86"/>
                  <a:pt x="0" y="81"/>
                </a:cubicBezTo>
                <a:lnTo>
                  <a:pt x="0" y="71"/>
                </a:lnTo>
                <a:lnTo>
                  <a:pt x="0" y="71"/>
                </a:lnTo>
                <a:cubicBezTo>
                  <a:pt x="0" y="66"/>
                  <a:pt x="5" y="62"/>
                  <a:pt x="10" y="62"/>
                </a:cubicBezTo>
                <a:lnTo>
                  <a:pt x="124" y="62"/>
                </a:lnTo>
                <a:lnTo>
                  <a:pt x="124" y="62"/>
                </a:lnTo>
                <a:cubicBezTo>
                  <a:pt x="129" y="62"/>
                  <a:pt x="133" y="66"/>
                  <a:pt x="133" y="71"/>
                </a:cubicBezTo>
                <a:lnTo>
                  <a:pt x="133" y="81"/>
                </a:lnTo>
                <a:lnTo>
                  <a:pt x="133" y="81"/>
                </a:lnTo>
                <a:cubicBezTo>
                  <a:pt x="133" y="86"/>
                  <a:pt x="129" y="90"/>
                  <a:pt x="124" y="90"/>
                </a:cubicBezTo>
                <a:close/>
                <a:moveTo>
                  <a:pt x="10" y="71"/>
                </a:moveTo>
                <a:lnTo>
                  <a:pt x="10" y="71"/>
                </a:lnTo>
                <a:cubicBezTo>
                  <a:pt x="9" y="71"/>
                  <a:pt x="9" y="71"/>
                  <a:pt x="9" y="71"/>
                </a:cubicBezTo>
                <a:lnTo>
                  <a:pt x="9" y="81"/>
                </a:lnTo>
                <a:lnTo>
                  <a:pt x="9" y="81"/>
                </a:lnTo>
                <a:cubicBezTo>
                  <a:pt x="9" y="82"/>
                  <a:pt x="9" y="82"/>
                  <a:pt x="10" y="82"/>
                </a:cubicBezTo>
                <a:lnTo>
                  <a:pt x="124" y="82"/>
                </a:lnTo>
                <a:lnTo>
                  <a:pt x="124" y="82"/>
                </a:lnTo>
                <a:cubicBezTo>
                  <a:pt x="125" y="82"/>
                  <a:pt x="125" y="82"/>
                  <a:pt x="125" y="81"/>
                </a:cubicBezTo>
                <a:lnTo>
                  <a:pt x="125" y="71"/>
                </a:lnTo>
                <a:lnTo>
                  <a:pt x="125" y="71"/>
                </a:lnTo>
                <a:cubicBezTo>
                  <a:pt x="125" y="71"/>
                  <a:pt x="125" y="71"/>
                  <a:pt x="124" y="71"/>
                </a:cubicBezTo>
                <a:lnTo>
                  <a:pt x="10" y="71"/>
                </a:lnTo>
                <a:close/>
                <a:moveTo>
                  <a:pt x="124" y="59"/>
                </a:moveTo>
                <a:lnTo>
                  <a:pt x="10" y="59"/>
                </a:lnTo>
                <a:lnTo>
                  <a:pt x="10" y="59"/>
                </a:lnTo>
                <a:cubicBezTo>
                  <a:pt x="5" y="59"/>
                  <a:pt x="0" y="55"/>
                  <a:pt x="0" y="50"/>
                </a:cubicBezTo>
                <a:lnTo>
                  <a:pt x="0" y="40"/>
                </a:lnTo>
                <a:lnTo>
                  <a:pt x="0" y="40"/>
                </a:lnTo>
                <a:cubicBezTo>
                  <a:pt x="0" y="35"/>
                  <a:pt x="5" y="31"/>
                  <a:pt x="10" y="31"/>
                </a:cubicBezTo>
                <a:lnTo>
                  <a:pt x="124" y="31"/>
                </a:lnTo>
                <a:lnTo>
                  <a:pt x="124" y="31"/>
                </a:lnTo>
                <a:cubicBezTo>
                  <a:pt x="129" y="31"/>
                  <a:pt x="133" y="35"/>
                  <a:pt x="133" y="40"/>
                </a:cubicBezTo>
                <a:lnTo>
                  <a:pt x="133" y="50"/>
                </a:lnTo>
                <a:lnTo>
                  <a:pt x="133" y="50"/>
                </a:lnTo>
                <a:cubicBezTo>
                  <a:pt x="133" y="55"/>
                  <a:pt x="129" y="59"/>
                  <a:pt x="124" y="59"/>
                </a:cubicBezTo>
                <a:close/>
                <a:moveTo>
                  <a:pt x="10" y="39"/>
                </a:moveTo>
                <a:lnTo>
                  <a:pt x="10" y="39"/>
                </a:lnTo>
                <a:cubicBezTo>
                  <a:pt x="9" y="39"/>
                  <a:pt x="9" y="40"/>
                  <a:pt x="9" y="40"/>
                </a:cubicBezTo>
                <a:lnTo>
                  <a:pt x="9" y="50"/>
                </a:lnTo>
                <a:lnTo>
                  <a:pt x="9" y="50"/>
                </a:lnTo>
                <a:cubicBezTo>
                  <a:pt x="9" y="50"/>
                  <a:pt x="9" y="50"/>
                  <a:pt x="10" y="50"/>
                </a:cubicBezTo>
                <a:lnTo>
                  <a:pt x="124" y="50"/>
                </a:lnTo>
                <a:lnTo>
                  <a:pt x="124" y="50"/>
                </a:lnTo>
                <a:cubicBezTo>
                  <a:pt x="125" y="50"/>
                  <a:pt x="125" y="50"/>
                  <a:pt x="125" y="50"/>
                </a:cubicBezTo>
                <a:lnTo>
                  <a:pt x="125" y="40"/>
                </a:lnTo>
                <a:lnTo>
                  <a:pt x="125" y="40"/>
                </a:lnTo>
                <a:cubicBezTo>
                  <a:pt x="125" y="40"/>
                  <a:pt x="125" y="39"/>
                  <a:pt x="124" y="39"/>
                </a:cubicBezTo>
                <a:lnTo>
                  <a:pt x="10" y="39"/>
                </a:lnTo>
                <a:close/>
                <a:moveTo>
                  <a:pt x="124" y="27"/>
                </a:moveTo>
                <a:lnTo>
                  <a:pt x="10" y="27"/>
                </a:lnTo>
                <a:lnTo>
                  <a:pt x="10" y="27"/>
                </a:lnTo>
                <a:cubicBezTo>
                  <a:pt x="5" y="27"/>
                  <a:pt x="0" y="23"/>
                  <a:pt x="0" y="18"/>
                </a:cubicBezTo>
                <a:lnTo>
                  <a:pt x="0" y="9"/>
                </a:lnTo>
                <a:lnTo>
                  <a:pt x="0" y="9"/>
                </a:lnTo>
                <a:cubicBezTo>
                  <a:pt x="0" y="3"/>
                  <a:pt x="5" y="0"/>
                  <a:pt x="10" y="0"/>
                </a:cubicBezTo>
                <a:lnTo>
                  <a:pt x="124" y="0"/>
                </a:lnTo>
                <a:lnTo>
                  <a:pt x="124" y="0"/>
                </a:lnTo>
                <a:cubicBezTo>
                  <a:pt x="129" y="0"/>
                  <a:pt x="133" y="3"/>
                  <a:pt x="133" y="9"/>
                </a:cubicBezTo>
                <a:lnTo>
                  <a:pt x="133" y="18"/>
                </a:lnTo>
                <a:lnTo>
                  <a:pt x="133" y="18"/>
                </a:lnTo>
                <a:cubicBezTo>
                  <a:pt x="133" y="23"/>
                  <a:pt x="129" y="27"/>
                  <a:pt x="124" y="27"/>
                </a:cubicBezTo>
                <a:close/>
                <a:moveTo>
                  <a:pt x="10" y="8"/>
                </a:moveTo>
                <a:lnTo>
                  <a:pt x="10" y="8"/>
                </a:lnTo>
                <a:cubicBezTo>
                  <a:pt x="9" y="8"/>
                  <a:pt x="9" y="8"/>
                  <a:pt x="9" y="9"/>
                </a:cubicBezTo>
                <a:lnTo>
                  <a:pt x="9" y="18"/>
                </a:lnTo>
                <a:lnTo>
                  <a:pt x="9" y="18"/>
                </a:lnTo>
                <a:cubicBezTo>
                  <a:pt x="9" y="19"/>
                  <a:pt x="9" y="19"/>
                  <a:pt x="10" y="19"/>
                </a:cubicBezTo>
                <a:lnTo>
                  <a:pt x="124" y="19"/>
                </a:lnTo>
                <a:lnTo>
                  <a:pt x="124" y="19"/>
                </a:lnTo>
                <a:cubicBezTo>
                  <a:pt x="125" y="19"/>
                  <a:pt x="125" y="19"/>
                  <a:pt x="125" y="18"/>
                </a:cubicBezTo>
                <a:lnTo>
                  <a:pt x="125" y="9"/>
                </a:lnTo>
                <a:lnTo>
                  <a:pt x="125" y="9"/>
                </a:lnTo>
                <a:cubicBezTo>
                  <a:pt x="125" y="8"/>
                  <a:pt x="125" y="8"/>
                  <a:pt x="124" y="8"/>
                </a:cubicBezTo>
                <a:lnTo>
                  <a:pt x="10" y="8"/>
                </a:lnTo>
                <a:close/>
                <a:moveTo>
                  <a:pt x="124" y="216"/>
                </a:moveTo>
                <a:lnTo>
                  <a:pt x="10" y="216"/>
                </a:lnTo>
                <a:lnTo>
                  <a:pt x="10" y="216"/>
                </a:lnTo>
                <a:cubicBezTo>
                  <a:pt x="5" y="216"/>
                  <a:pt x="0" y="212"/>
                  <a:pt x="0" y="207"/>
                </a:cubicBezTo>
                <a:lnTo>
                  <a:pt x="0" y="197"/>
                </a:lnTo>
                <a:lnTo>
                  <a:pt x="0" y="197"/>
                </a:lnTo>
                <a:cubicBezTo>
                  <a:pt x="0" y="192"/>
                  <a:pt x="5" y="188"/>
                  <a:pt x="10" y="188"/>
                </a:cubicBezTo>
                <a:lnTo>
                  <a:pt x="103" y="188"/>
                </a:lnTo>
                <a:lnTo>
                  <a:pt x="105" y="190"/>
                </a:lnTo>
                <a:lnTo>
                  <a:pt x="105" y="190"/>
                </a:lnTo>
                <a:cubicBezTo>
                  <a:pt x="111" y="197"/>
                  <a:pt x="120" y="202"/>
                  <a:pt x="130" y="205"/>
                </a:cubicBezTo>
                <a:lnTo>
                  <a:pt x="135" y="207"/>
                </a:lnTo>
                <a:lnTo>
                  <a:pt x="132" y="211"/>
                </a:lnTo>
                <a:lnTo>
                  <a:pt x="132" y="211"/>
                </a:lnTo>
                <a:cubicBezTo>
                  <a:pt x="131" y="214"/>
                  <a:pt x="128" y="216"/>
                  <a:pt x="124" y="216"/>
                </a:cubicBezTo>
                <a:close/>
                <a:moveTo>
                  <a:pt x="10" y="197"/>
                </a:moveTo>
                <a:lnTo>
                  <a:pt x="10" y="197"/>
                </a:lnTo>
                <a:cubicBezTo>
                  <a:pt x="9" y="197"/>
                  <a:pt x="9" y="197"/>
                  <a:pt x="9" y="197"/>
                </a:cubicBezTo>
                <a:lnTo>
                  <a:pt x="9" y="207"/>
                </a:lnTo>
                <a:lnTo>
                  <a:pt x="9" y="207"/>
                </a:lnTo>
                <a:cubicBezTo>
                  <a:pt x="9" y="207"/>
                  <a:pt x="9" y="208"/>
                  <a:pt x="10" y="208"/>
                </a:cubicBezTo>
                <a:lnTo>
                  <a:pt x="115" y="208"/>
                </a:lnTo>
                <a:lnTo>
                  <a:pt x="115" y="208"/>
                </a:lnTo>
                <a:cubicBezTo>
                  <a:pt x="109" y="205"/>
                  <a:pt x="104" y="201"/>
                  <a:pt x="100" y="197"/>
                </a:cubicBezTo>
                <a:lnTo>
                  <a:pt x="10" y="197"/>
                </a:lnTo>
                <a:close/>
                <a:moveTo>
                  <a:pt x="100" y="185"/>
                </a:moveTo>
                <a:lnTo>
                  <a:pt x="10" y="185"/>
                </a:lnTo>
                <a:lnTo>
                  <a:pt x="10" y="185"/>
                </a:lnTo>
                <a:cubicBezTo>
                  <a:pt x="5" y="185"/>
                  <a:pt x="0" y="181"/>
                  <a:pt x="0" y="176"/>
                </a:cubicBezTo>
                <a:lnTo>
                  <a:pt x="0" y="166"/>
                </a:lnTo>
                <a:lnTo>
                  <a:pt x="0" y="166"/>
                </a:lnTo>
                <a:cubicBezTo>
                  <a:pt x="0" y="161"/>
                  <a:pt x="5" y="157"/>
                  <a:pt x="10" y="157"/>
                </a:cubicBezTo>
                <a:lnTo>
                  <a:pt x="89" y="157"/>
                </a:lnTo>
                <a:lnTo>
                  <a:pt x="90" y="160"/>
                </a:lnTo>
                <a:lnTo>
                  <a:pt x="90" y="160"/>
                </a:lnTo>
                <a:cubicBezTo>
                  <a:pt x="91" y="167"/>
                  <a:pt x="93" y="173"/>
                  <a:pt x="96" y="178"/>
                </a:cubicBezTo>
                <a:lnTo>
                  <a:pt x="100" y="185"/>
                </a:lnTo>
                <a:close/>
                <a:moveTo>
                  <a:pt x="10" y="165"/>
                </a:moveTo>
                <a:lnTo>
                  <a:pt x="10" y="165"/>
                </a:lnTo>
                <a:cubicBezTo>
                  <a:pt x="9" y="165"/>
                  <a:pt x="9" y="166"/>
                  <a:pt x="9" y="166"/>
                </a:cubicBezTo>
                <a:lnTo>
                  <a:pt x="9" y="176"/>
                </a:lnTo>
                <a:lnTo>
                  <a:pt x="9" y="176"/>
                </a:lnTo>
                <a:cubicBezTo>
                  <a:pt x="9" y="176"/>
                  <a:pt x="9" y="176"/>
                  <a:pt x="10" y="176"/>
                </a:cubicBezTo>
                <a:lnTo>
                  <a:pt x="86" y="176"/>
                </a:lnTo>
                <a:lnTo>
                  <a:pt x="86" y="176"/>
                </a:lnTo>
                <a:cubicBezTo>
                  <a:pt x="84" y="173"/>
                  <a:pt x="83" y="169"/>
                  <a:pt x="82" y="165"/>
                </a:cubicBezTo>
                <a:lnTo>
                  <a:pt x="10" y="165"/>
                </a:lnTo>
                <a:close/>
                <a:moveTo>
                  <a:pt x="89" y="153"/>
                </a:moveTo>
                <a:lnTo>
                  <a:pt x="10" y="153"/>
                </a:lnTo>
                <a:lnTo>
                  <a:pt x="10" y="153"/>
                </a:lnTo>
                <a:cubicBezTo>
                  <a:pt x="5" y="153"/>
                  <a:pt x="0" y="149"/>
                  <a:pt x="0" y="144"/>
                </a:cubicBezTo>
                <a:lnTo>
                  <a:pt x="0" y="135"/>
                </a:lnTo>
                <a:lnTo>
                  <a:pt x="0" y="135"/>
                </a:lnTo>
                <a:cubicBezTo>
                  <a:pt x="0" y="129"/>
                  <a:pt x="5" y="125"/>
                  <a:pt x="10" y="125"/>
                </a:cubicBezTo>
                <a:lnTo>
                  <a:pt x="94" y="125"/>
                </a:lnTo>
                <a:lnTo>
                  <a:pt x="92" y="131"/>
                </a:lnTo>
                <a:lnTo>
                  <a:pt x="92" y="131"/>
                </a:lnTo>
                <a:cubicBezTo>
                  <a:pt x="90" y="137"/>
                  <a:pt x="89" y="143"/>
                  <a:pt x="89" y="149"/>
                </a:cubicBezTo>
                <a:lnTo>
                  <a:pt x="89" y="153"/>
                </a:lnTo>
                <a:close/>
                <a:moveTo>
                  <a:pt x="10" y="134"/>
                </a:moveTo>
                <a:lnTo>
                  <a:pt x="10" y="134"/>
                </a:lnTo>
                <a:cubicBezTo>
                  <a:pt x="9" y="134"/>
                  <a:pt x="9" y="134"/>
                  <a:pt x="9" y="135"/>
                </a:cubicBezTo>
                <a:lnTo>
                  <a:pt x="9" y="144"/>
                </a:lnTo>
                <a:lnTo>
                  <a:pt x="9" y="144"/>
                </a:lnTo>
                <a:cubicBezTo>
                  <a:pt x="9" y="145"/>
                  <a:pt x="9" y="145"/>
                  <a:pt x="10" y="145"/>
                </a:cubicBezTo>
                <a:lnTo>
                  <a:pt x="81" y="145"/>
                </a:lnTo>
                <a:lnTo>
                  <a:pt x="81" y="145"/>
                </a:lnTo>
                <a:cubicBezTo>
                  <a:pt x="81" y="141"/>
                  <a:pt x="82" y="137"/>
                  <a:pt x="82" y="134"/>
                </a:cubicBezTo>
                <a:lnTo>
                  <a:pt x="10" y="134"/>
                </a:lnTo>
                <a:close/>
                <a:moveTo>
                  <a:pt x="96" y="122"/>
                </a:moveTo>
                <a:lnTo>
                  <a:pt x="10" y="122"/>
                </a:lnTo>
                <a:lnTo>
                  <a:pt x="10" y="122"/>
                </a:lnTo>
                <a:cubicBezTo>
                  <a:pt x="5" y="122"/>
                  <a:pt x="0" y="118"/>
                  <a:pt x="0" y="112"/>
                </a:cubicBezTo>
                <a:lnTo>
                  <a:pt x="0" y="103"/>
                </a:lnTo>
                <a:lnTo>
                  <a:pt x="0" y="103"/>
                </a:lnTo>
                <a:cubicBezTo>
                  <a:pt x="0" y="98"/>
                  <a:pt x="5" y="94"/>
                  <a:pt x="10" y="94"/>
                </a:cubicBezTo>
                <a:lnTo>
                  <a:pt x="126" y="94"/>
                </a:lnTo>
                <a:lnTo>
                  <a:pt x="115" y="102"/>
                </a:lnTo>
                <a:lnTo>
                  <a:pt x="115" y="102"/>
                </a:lnTo>
                <a:cubicBezTo>
                  <a:pt x="107" y="106"/>
                  <a:pt x="102" y="112"/>
                  <a:pt x="97" y="120"/>
                </a:cubicBezTo>
                <a:lnTo>
                  <a:pt x="96" y="122"/>
                </a:lnTo>
                <a:close/>
                <a:moveTo>
                  <a:pt x="10" y="102"/>
                </a:moveTo>
                <a:lnTo>
                  <a:pt x="10" y="102"/>
                </a:lnTo>
                <a:cubicBezTo>
                  <a:pt x="9" y="102"/>
                  <a:pt x="9" y="102"/>
                  <a:pt x="9" y="103"/>
                </a:cubicBezTo>
                <a:lnTo>
                  <a:pt x="9" y="112"/>
                </a:lnTo>
                <a:lnTo>
                  <a:pt x="9" y="112"/>
                </a:lnTo>
                <a:cubicBezTo>
                  <a:pt x="9" y="113"/>
                  <a:pt x="9" y="114"/>
                  <a:pt x="10" y="114"/>
                </a:cubicBezTo>
                <a:lnTo>
                  <a:pt x="91" y="114"/>
                </a:lnTo>
                <a:lnTo>
                  <a:pt x="91" y="114"/>
                </a:lnTo>
                <a:cubicBezTo>
                  <a:pt x="94" y="109"/>
                  <a:pt x="97" y="105"/>
                  <a:pt x="101" y="102"/>
                </a:cubicBezTo>
                <a:lnTo>
                  <a:pt x="10" y="102"/>
                </a:lnTo>
                <a:close/>
                <a:moveTo>
                  <a:pt x="170" y="156"/>
                </a:moveTo>
                <a:lnTo>
                  <a:pt x="170" y="156"/>
                </a:lnTo>
                <a:cubicBezTo>
                  <a:pt x="170" y="158"/>
                  <a:pt x="169" y="160"/>
                  <a:pt x="168" y="162"/>
                </a:cubicBezTo>
                <a:lnTo>
                  <a:pt x="168" y="162"/>
                </a:lnTo>
                <a:cubicBezTo>
                  <a:pt x="167" y="166"/>
                  <a:pt x="164" y="169"/>
                  <a:pt x="160" y="171"/>
                </a:cubicBezTo>
                <a:lnTo>
                  <a:pt x="160" y="171"/>
                </a:lnTo>
                <a:cubicBezTo>
                  <a:pt x="158" y="172"/>
                  <a:pt x="156" y="172"/>
                  <a:pt x="153" y="172"/>
                </a:cubicBezTo>
                <a:lnTo>
                  <a:pt x="130" y="172"/>
                </a:lnTo>
                <a:lnTo>
                  <a:pt x="130" y="152"/>
                </a:lnTo>
                <a:lnTo>
                  <a:pt x="124" y="152"/>
                </a:lnTo>
                <a:lnTo>
                  <a:pt x="124" y="142"/>
                </a:lnTo>
                <a:lnTo>
                  <a:pt x="130" y="142"/>
                </a:lnTo>
                <a:lnTo>
                  <a:pt x="130" y="135"/>
                </a:lnTo>
                <a:lnTo>
                  <a:pt x="130" y="135"/>
                </a:lnTo>
                <a:cubicBezTo>
                  <a:pt x="130" y="133"/>
                  <a:pt x="131" y="131"/>
                  <a:pt x="131" y="129"/>
                </a:cubicBezTo>
                <a:lnTo>
                  <a:pt x="131" y="129"/>
                </a:lnTo>
                <a:cubicBezTo>
                  <a:pt x="133" y="125"/>
                  <a:pt x="136" y="122"/>
                  <a:pt x="140" y="120"/>
                </a:cubicBezTo>
                <a:lnTo>
                  <a:pt x="140" y="120"/>
                </a:lnTo>
                <a:cubicBezTo>
                  <a:pt x="142" y="120"/>
                  <a:pt x="144" y="119"/>
                  <a:pt x="146" y="119"/>
                </a:cubicBezTo>
                <a:lnTo>
                  <a:pt x="150" y="119"/>
                </a:lnTo>
                <a:lnTo>
                  <a:pt x="150" y="130"/>
                </a:lnTo>
                <a:lnTo>
                  <a:pt x="146" y="130"/>
                </a:lnTo>
                <a:lnTo>
                  <a:pt x="146" y="130"/>
                </a:lnTo>
                <a:cubicBezTo>
                  <a:pt x="145" y="130"/>
                  <a:pt x="144" y="130"/>
                  <a:pt x="144" y="130"/>
                </a:cubicBezTo>
                <a:lnTo>
                  <a:pt x="144" y="130"/>
                </a:lnTo>
                <a:cubicBezTo>
                  <a:pt x="143" y="131"/>
                  <a:pt x="142" y="132"/>
                  <a:pt x="141" y="133"/>
                </a:cubicBezTo>
                <a:lnTo>
                  <a:pt x="141" y="133"/>
                </a:lnTo>
                <a:cubicBezTo>
                  <a:pt x="141" y="134"/>
                  <a:pt x="141" y="134"/>
                  <a:pt x="141" y="135"/>
                </a:cubicBezTo>
                <a:lnTo>
                  <a:pt x="141" y="142"/>
                </a:lnTo>
                <a:lnTo>
                  <a:pt x="148" y="142"/>
                </a:lnTo>
                <a:lnTo>
                  <a:pt x="148" y="152"/>
                </a:lnTo>
                <a:lnTo>
                  <a:pt x="141" y="152"/>
                </a:lnTo>
                <a:lnTo>
                  <a:pt x="141" y="161"/>
                </a:lnTo>
                <a:lnTo>
                  <a:pt x="153" y="161"/>
                </a:lnTo>
                <a:lnTo>
                  <a:pt x="153" y="161"/>
                </a:lnTo>
                <a:cubicBezTo>
                  <a:pt x="156" y="161"/>
                  <a:pt x="159" y="159"/>
                  <a:pt x="159" y="156"/>
                </a:cubicBezTo>
                <a:lnTo>
                  <a:pt x="170" y="156"/>
                </a:lnTo>
                <a:close/>
                <a:moveTo>
                  <a:pt x="147" y="216"/>
                </a:moveTo>
                <a:lnTo>
                  <a:pt x="147" y="216"/>
                </a:lnTo>
                <a:cubicBezTo>
                  <a:pt x="88" y="216"/>
                  <a:pt x="58" y="145"/>
                  <a:pt x="100" y="103"/>
                </a:cubicBezTo>
                <a:lnTo>
                  <a:pt x="100" y="103"/>
                </a:lnTo>
                <a:cubicBezTo>
                  <a:pt x="142" y="61"/>
                  <a:pt x="213" y="91"/>
                  <a:pt x="213" y="150"/>
                </a:cubicBezTo>
                <a:lnTo>
                  <a:pt x="213" y="150"/>
                </a:lnTo>
                <a:cubicBezTo>
                  <a:pt x="213" y="186"/>
                  <a:pt x="184" y="216"/>
                  <a:pt x="147" y="216"/>
                </a:cubicBezTo>
                <a:close/>
                <a:moveTo>
                  <a:pt x="147" y="92"/>
                </a:moveTo>
                <a:lnTo>
                  <a:pt x="147" y="92"/>
                </a:lnTo>
                <a:cubicBezTo>
                  <a:pt x="95" y="92"/>
                  <a:pt x="69" y="154"/>
                  <a:pt x="106" y="191"/>
                </a:cubicBezTo>
                <a:lnTo>
                  <a:pt x="106" y="191"/>
                </a:lnTo>
                <a:cubicBezTo>
                  <a:pt x="142" y="228"/>
                  <a:pt x="205" y="201"/>
                  <a:pt x="205" y="150"/>
                </a:cubicBezTo>
                <a:lnTo>
                  <a:pt x="205" y="150"/>
                </a:lnTo>
                <a:cubicBezTo>
                  <a:pt x="205" y="118"/>
                  <a:pt x="179" y="92"/>
                  <a:pt x="147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Freeform 124"/>
          <p:cNvSpPr>
            <a:spLocks noChangeArrowheads="1"/>
          </p:cNvSpPr>
          <p:nvPr/>
        </p:nvSpPr>
        <p:spPr bwMode="auto">
          <a:xfrm>
            <a:off x="5663772" y="1533283"/>
            <a:ext cx="284283" cy="301690"/>
          </a:xfrm>
          <a:custGeom>
            <a:avLst/>
            <a:gdLst>
              <a:gd name="T0" fmla="*/ 0 w 214"/>
              <a:gd name="T1" fmla="*/ 81 h 229"/>
              <a:gd name="T2" fmla="*/ 124 w 214"/>
              <a:gd name="T3" fmla="*/ 62 h 229"/>
              <a:gd name="T4" fmla="*/ 133 w 214"/>
              <a:gd name="T5" fmla="*/ 81 h 229"/>
              <a:gd name="T6" fmla="*/ 8 w 214"/>
              <a:gd name="T7" fmla="*/ 71 h 229"/>
              <a:gd name="T8" fmla="*/ 124 w 214"/>
              <a:gd name="T9" fmla="*/ 82 h 229"/>
              <a:gd name="T10" fmla="*/ 124 w 214"/>
              <a:gd name="T11" fmla="*/ 71 h 229"/>
              <a:gd name="T12" fmla="*/ 9 w 214"/>
              <a:gd name="T13" fmla="*/ 59 h 229"/>
              <a:gd name="T14" fmla="*/ 0 w 214"/>
              <a:gd name="T15" fmla="*/ 40 h 229"/>
              <a:gd name="T16" fmla="*/ 133 w 214"/>
              <a:gd name="T17" fmla="*/ 40 h 229"/>
              <a:gd name="T18" fmla="*/ 9 w 214"/>
              <a:gd name="T19" fmla="*/ 39 h 229"/>
              <a:gd name="T20" fmla="*/ 8 w 214"/>
              <a:gd name="T21" fmla="*/ 50 h 229"/>
              <a:gd name="T22" fmla="*/ 124 w 214"/>
              <a:gd name="T23" fmla="*/ 50 h 229"/>
              <a:gd name="T24" fmla="*/ 9 w 214"/>
              <a:gd name="T25" fmla="*/ 39 h 229"/>
              <a:gd name="T26" fmla="*/ 0 w 214"/>
              <a:gd name="T27" fmla="*/ 18 h 229"/>
              <a:gd name="T28" fmla="*/ 124 w 214"/>
              <a:gd name="T29" fmla="*/ 0 h 229"/>
              <a:gd name="T30" fmla="*/ 133 w 214"/>
              <a:gd name="T31" fmla="*/ 18 h 229"/>
              <a:gd name="T32" fmla="*/ 8 w 214"/>
              <a:gd name="T33" fmla="*/ 9 h 229"/>
              <a:gd name="T34" fmla="*/ 124 w 214"/>
              <a:gd name="T35" fmla="*/ 19 h 229"/>
              <a:gd name="T36" fmla="*/ 124 w 214"/>
              <a:gd name="T37" fmla="*/ 9 h 229"/>
              <a:gd name="T38" fmla="*/ 9 w 214"/>
              <a:gd name="T39" fmla="*/ 216 h 229"/>
              <a:gd name="T40" fmla="*/ 0 w 214"/>
              <a:gd name="T41" fmla="*/ 197 h 229"/>
              <a:gd name="T42" fmla="*/ 104 w 214"/>
              <a:gd name="T43" fmla="*/ 190 h 229"/>
              <a:gd name="T44" fmla="*/ 132 w 214"/>
              <a:gd name="T45" fmla="*/ 211 h 229"/>
              <a:gd name="T46" fmla="*/ 8 w 214"/>
              <a:gd name="T47" fmla="*/ 197 h 229"/>
              <a:gd name="T48" fmla="*/ 114 w 214"/>
              <a:gd name="T49" fmla="*/ 208 h 229"/>
              <a:gd name="T50" fmla="*/ 99 w 214"/>
              <a:gd name="T51" fmla="*/ 185 h 229"/>
              <a:gd name="T52" fmla="*/ 0 w 214"/>
              <a:gd name="T53" fmla="*/ 166 h 229"/>
              <a:gd name="T54" fmla="*/ 89 w 214"/>
              <a:gd name="T55" fmla="*/ 160 h 229"/>
              <a:gd name="T56" fmla="*/ 9 w 214"/>
              <a:gd name="T57" fmla="*/ 165 h 229"/>
              <a:gd name="T58" fmla="*/ 8 w 214"/>
              <a:gd name="T59" fmla="*/ 176 h 229"/>
              <a:gd name="T60" fmla="*/ 82 w 214"/>
              <a:gd name="T61" fmla="*/ 165 h 229"/>
              <a:gd name="T62" fmla="*/ 9 w 214"/>
              <a:gd name="T63" fmla="*/ 153 h 229"/>
              <a:gd name="T64" fmla="*/ 9 w 214"/>
              <a:gd name="T65" fmla="*/ 125 h 229"/>
              <a:gd name="T66" fmla="*/ 88 w 214"/>
              <a:gd name="T67" fmla="*/ 149 h 229"/>
              <a:gd name="T68" fmla="*/ 8 w 214"/>
              <a:gd name="T69" fmla="*/ 135 h 229"/>
              <a:gd name="T70" fmla="*/ 80 w 214"/>
              <a:gd name="T71" fmla="*/ 145 h 229"/>
              <a:gd name="T72" fmla="*/ 95 w 214"/>
              <a:gd name="T73" fmla="*/ 122 h 229"/>
              <a:gd name="T74" fmla="*/ 0 w 214"/>
              <a:gd name="T75" fmla="*/ 103 h 229"/>
              <a:gd name="T76" fmla="*/ 114 w 214"/>
              <a:gd name="T77" fmla="*/ 102 h 229"/>
              <a:gd name="T78" fmla="*/ 9 w 214"/>
              <a:gd name="T79" fmla="*/ 102 h 229"/>
              <a:gd name="T80" fmla="*/ 8 w 214"/>
              <a:gd name="T81" fmla="*/ 112 h 229"/>
              <a:gd name="T82" fmla="*/ 100 w 214"/>
              <a:gd name="T83" fmla="*/ 102 h 229"/>
              <a:gd name="T84" fmla="*/ 131 w 214"/>
              <a:gd name="T85" fmla="*/ 154 h 229"/>
              <a:gd name="T86" fmla="*/ 126 w 214"/>
              <a:gd name="T87" fmla="*/ 145 h 229"/>
              <a:gd name="T88" fmla="*/ 135 w 214"/>
              <a:gd name="T89" fmla="*/ 123 h 229"/>
              <a:gd name="T90" fmla="*/ 137 w 214"/>
              <a:gd name="T91" fmla="*/ 143 h 229"/>
              <a:gd name="T92" fmla="*/ 146 w 214"/>
              <a:gd name="T93" fmla="*/ 150 h 229"/>
              <a:gd name="T94" fmla="*/ 154 w 214"/>
              <a:gd name="T95" fmla="*/ 147 h 229"/>
              <a:gd name="T96" fmla="*/ 157 w 214"/>
              <a:gd name="T97" fmla="*/ 123 h 229"/>
              <a:gd name="T98" fmla="*/ 164 w 214"/>
              <a:gd name="T99" fmla="*/ 150 h 229"/>
              <a:gd name="T100" fmla="*/ 157 w 214"/>
              <a:gd name="T101" fmla="*/ 157 h 229"/>
              <a:gd name="T102" fmla="*/ 152 w 214"/>
              <a:gd name="T103" fmla="*/ 176 h 229"/>
              <a:gd name="T104" fmla="*/ 127 w 214"/>
              <a:gd name="T105" fmla="*/ 157 h 229"/>
              <a:gd name="T106" fmla="*/ 99 w 214"/>
              <a:gd name="T107" fmla="*/ 103 h 229"/>
              <a:gd name="T108" fmla="*/ 146 w 214"/>
              <a:gd name="T109" fmla="*/ 216 h 229"/>
              <a:gd name="T110" fmla="*/ 105 w 214"/>
              <a:gd name="T111" fmla="*/ 19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4" h="229">
                <a:moveTo>
                  <a:pt x="124" y="90"/>
                </a:moveTo>
                <a:lnTo>
                  <a:pt x="9" y="90"/>
                </a:lnTo>
                <a:lnTo>
                  <a:pt x="9" y="90"/>
                </a:lnTo>
                <a:cubicBezTo>
                  <a:pt x="4" y="90"/>
                  <a:pt x="0" y="86"/>
                  <a:pt x="0" y="81"/>
                </a:cubicBezTo>
                <a:lnTo>
                  <a:pt x="0" y="71"/>
                </a:lnTo>
                <a:lnTo>
                  <a:pt x="0" y="71"/>
                </a:lnTo>
                <a:cubicBezTo>
                  <a:pt x="0" y="66"/>
                  <a:pt x="4" y="62"/>
                  <a:pt x="9" y="62"/>
                </a:cubicBezTo>
                <a:lnTo>
                  <a:pt x="124" y="62"/>
                </a:lnTo>
                <a:lnTo>
                  <a:pt x="124" y="62"/>
                </a:lnTo>
                <a:cubicBezTo>
                  <a:pt x="129" y="62"/>
                  <a:pt x="133" y="66"/>
                  <a:pt x="133" y="71"/>
                </a:cubicBezTo>
                <a:lnTo>
                  <a:pt x="133" y="81"/>
                </a:lnTo>
                <a:lnTo>
                  <a:pt x="133" y="81"/>
                </a:lnTo>
                <a:cubicBezTo>
                  <a:pt x="133" y="86"/>
                  <a:pt x="129" y="90"/>
                  <a:pt x="124" y="90"/>
                </a:cubicBezTo>
                <a:close/>
                <a:moveTo>
                  <a:pt x="9" y="71"/>
                </a:moveTo>
                <a:lnTo>
                  <a:pt x="9" y="71"/>
                </a:lnTo>
                <a:lnTo>
                  <a:pt x="8" y="71"/>
                </a:lnTo>
                <a:lnTo>
                  <a:pt x="8" y="81"/>
                </a:lnTo>
                <a:lnTo>
                  <a:pt x="8" y="81"/>
                </a:lnTo>
                <a:cubicBezTo>
                  <a:pt x="8" y="82"/>
                  <a:pt x="9" y="82"/>
                  <a:pt x="9" y="82"/>
                </a:cubicBezTo>
                <a:lnTo>
                  <a:pt x="124" y="82"/>
                </a:lnTo>
                <a:lnTo>
                  <a:pt x="124" y="82"/>
                </a:lnTo>
                <a:cubicBezTo>
                  <a:pt x="124" y="82"/>
                  <a:pt x="124" y="82"/>
                  <a:pt x="124" y="81"/>
                </a:cubicBezTo>
                <a:lnTo>
                  <a:pt x="124" y="71"/>
                </a:lnTo>
                <a:lnTo>
                  <a:pt x="124" y="71"/>
                </a:lnTo>
                <a:lnTo>
                  <a:pt x="124" y="71"/>
                </a:lnTo>
                <a:lnTo>
                  <a:pt x="9" y="71"/>
                </a:lnTo>
                <a:close/>
                <a:moveTo>
                  <a:pt x="124" y="59"/>
                </a:moveTo>
                <a:lnTo>
                  <a:pt x="9" y="59"/>
                </a:lnTo>
                <a:lnTo>
                  <a:pt x="9" y="59"/>
                </a:lnTo>
                <a:cubicBezTo>
                  <a:pt x="4" y="59"/>
                  <a:pt x="0" y="55"/>
                  <a:pt x="0" y="50"/>
                </a:cubicBezTo>
                <a:lnTo>
                  <a:pt x="0" y="40"/>
                </a:lnTo>
                <a:lnTo>
                  <a:pt x="0" y="40"/>
                </a:lnTo>
                <a:cubicBezTo>
                  <a:pt x="0" y="35"/>
                  <a:pt x="4" y="31"/>
                  <a:pt x="9" y="31"/>
                </a:cubicBezTo>
                <a:lnTo>
                  <a:pt x="124" y="31"/>
                </a:lnTo>
                <a:lnTo>
                  <a:pt x="124" y="31"/>
                </a:lnTo>
                <a:cubicBezTo>
                  <a:pt x="129" y="31"/>
                  <a:pt x="133" y="35"/>
                  <a:pt x="133" y="40"/>
                </a:cubicBezTo>
                <a:lnTo>
                  <a:pt x="133" y="50"/>
                </a:lnTo>
                <a:lnTo>
                  <a:pt x="133" y="50"/>
                </a:lnTo>
                <a:cubicBezTo>
                  <a:pt x="133" y="55"/>
                  <a:pt x="129" y="59"/>
                  <a:pt x="124" y="59"/>
                </a:cubicBezTo>
                <a:close/>
                <a:moveTo>
                  <a:pt x="9" y="39"/>
                </a:moveTo>
                <a:lnTo>
                  <a:pt x="9" y="39"/>
                </a:lnTo>
                <a:lnTo>
                  <a:pt x="8" y="4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40"/>
                </a:lnTo>
                <a:lnTo>
                  <a:pt x="124" y="40"/>
                </a:lnTo>
                <a:lnTo>
                  <a:pt x="124" y="39"/>
                </a:lnTo>
                <a:lnTo>
                  <a:pt x="9" y="39"/>
                </a:lnTo>
                <a:close/>
                <a:moveTo>
                  <a:pt x="124" y="27"/>
                </a:moveTo>
                <a:lnTo>
                  <a:pt x="9" y="27"/>
                </a:lnTo>
                <a:lnTo>
                  <a:pt x="9" y="27"/>
                </a:lnTo>
                <a:cubicBezTo>
                  <a:pt x="4" y="27"/>
                  <a:pt x="0" y="23"/>
                  <a:pt x="0" y="18"/>
                </a:cubicBezTo>
                <a:lnTo>
                  <a:pt x="0" y="9"/>
                </a:lnTo>
                <a:lnTo>
                  <a:pt x="0" y="9"/>
                </a:lnTo>
                <a:cubicBezTo>
                  <a:pt x="0" y="3"/>
                  <a:pt x="4" y="0"/>
                  <a:pt x="9" y="0"/>
                </a:cubicBezTo>
                <a:lnTo>
                  <a:pt x="124" y="0"/>
                </a:lnTo>
                <a:lnTo>
                  <a:pt x="124" y="0"/>
                </a:lnTo>
                <a:cubicBezTo>
                  <a:pt x="129" y="0"/>
                  <a:pt x="133" y="3"/>
                  <a:pt x="133" y="9"/>
                </a:cubicBezTo>
                <a:lnTo>
                  <a:pt x="133" y="18"/>
                </a:lnTo>
                <a:lnTo>
                  <a:pt x="133" y="18"/>
                </a:lnTo>
                <a:cubicBezTo>
                  <a:pt x="133" y="23"/>
                  <a:pt x="129" y="27"/>
                  <a:pt x="124" y="27"/>
                </a:cubicBezTo>
                <a:close/>
                <a:moveTo>
                  <a:pt x="9" y="8"/>
                </a:moveTo>
                <a:lnTo>
                  <a:pt x="9" y="8"/>
                </a:lnTo>
                <a:cubicBezTo>
                  <a:pt x="9" y="8"/>
                  <a:pt x="8" y="8"/>
                  <a:pt x="8" y="9"/>
                </a:cubicBezTo>
                <a:lnTo>
                  <a:pt x="8" y="18"/>
                </a:lnTo>
                <a:lnTo>
                  <a:pt x="8" y="18"/>
                </a:lnTo>
                <a:cubicBezTo>
                  <a:pt x="8" y="19"/>
                  <a:pt x="9" y="19"/>
                  <a:pt x="9" y="19"/>
                </a:cubicBezTo>
                <a:lnTo>
                  <a:pt x="124" y="19"/>
                </a:lnTo>
                <a:lnTo>
                  <a:pt x="124" y="19"/>
                </a:lnTo>
                <a:cubicBezTo>
                  <a:pt x="124" y="19"/>
                  <a:pt x="124" y="19"/>
                  <a:pt x="124" y="18"/>
                </a:cubicBezTo>
                <a:lnTo>
                  <a:pt x="124" y="9"/>
                </a:lnTo>
                <a:lnTo>
                  <a:pt x="124" y="9"/>
                </a:lnTo>
                <a:cubicBezTo>
                  <a:pt x="124" y="8"/>
                  <a:pt x="124" y="8"/>
                  <a:pt x="124" y="8"/>
                </a:cubicBezTo>
                <a:lnTo>
                  <a:pt x="9" y="8"/>
                </a:lnTo>
                <a:close/>
                <a:moveTo>
                  <a:pt x="124" y="216"/>
                </a:moveTo>
                <a:lnTo>
                  <a:pt x="9" y="216"/>
                </a:lnTo>
                <a:lnTo>
                  <a:pt x="9" y="216"/>
                </a:lnTo>
                <a:cubicBezTo>
                  <a:pt x="4" y="216"/>
                  <a:pt x="0" y="212"/>
                  <a:pt x="0" y="207"/>
                </a:cubicBezTo>
                <a:lnTo>
                  <a:pt x="0" y="197"/>
                </a:lnTo>
                <a:lnTo>
                  <a:pt x="0" y="197"/>
                </a:lnTo>
                <a:cubicBezTo>
                  <a:pt x="0" y="192"/>
                  <a:pt x="4" y="188"/>
                  <a:pt x="9" y="188"/>
                </a:cubicBezTo>
                <a:lnTo>
                  <a:pt x="103" y="188"/>
                </a:lnTo>
                <a:lnTo>
                  <a:pt x="104" y="190"/>
                </a:lnTo>
                <a:lnTo>
                  <a:pt x="104" y="190"/>
                </a:lnTo>
                <a:cubicBezTo>
                  <a:pt x="111" y="197"/>
                  <a:pt x="120" y="202"/>
                  <a:pt x="129" y="205"/>
                </a:cubicBezTo>
                <a:lnTo>
                  <a:pt x="134" y="207"/>
                </a:lnTo>
                <a:lnTo>
                  <a:pt x="132" y="211"/>
                </a:lnTo>
                <a:lnTo>
                  <a:pt x="132" y="211"/>
                </a:lnTo>
                <a:cubicBezTo>
                  <a:pt x="130" y="214"/>
                  <a:pt x="127" y="216"/>
                  <a:pt x="124" y="216"/>
                </a:cubicBezTo>
                <a:close/>
                <a:moveTo>
                  <a:pt x="9" y="197"/>
                </a:moveTo>
                <a:lnTo>
                  <a:pt x="9" y="197"/>
                </a:lnTo>
                <a:lnTo>
                  <a:pt x="8" y="197"/>
                </a:lnTo>
                <a:lnTo>
                  <a:pt x="8" y="207"/>
                </a:lnTo>
                <a:lnTo>
                  <a:pt x="8" y="207"/>
                </a:lnTo>
                <a:lnTo>
                  <a:pt x="9" y="208"/>
                </a:lnTo>
                <a:lnTo>
                  <a:pt x="114" y="208"/>
                </a:lnTo>
                <a:lnTo>
                  <a:pt x="114" y="208"/>
                </a:lnTo>
                <a:cubicBezTo>
                  <a:pt x="108" y="205"/>
                  <a:pt x="103" y="201"/>
                  <a:pt x="99" y="197"/>
                </a:cubicBezTo>
                <a:lnTo>
                  <a:pt x="9" y="197"/>
                </a:lnTo>
                <a:close/>
                <a:moveTo>
                  <a:pt x="99" y="185"/>
                </a:moveTo>
                <a:lnTo>
                  <a:pt x="9" y="185"/>
                </a:lnTo>
                <a:lnTo>
                  <a:pt x="9" y="185"/>
                </a:lnTo>
                <a:cubicBezTo>
                  <a:pt x="4" y="185"/>
                  <a:pt x="0" y="181"/>
                  <a:pt x="0" y="176"/>
                </a:cubicBezTo>
                <a:lnTo>
                  <a:pt x="0" y="166"/>
                </a:lnTo>
                <a:lnTo>
                  <a:pt x="0" y="166"/>
                </a:lnTo>
                <a:cubicBezTo>
                  <a:pt x="0" y="161"/>
                  <a:pt x="4" y="157"/>
                  <a:pt x="9" y="157"/>
                </a:cubicBezTo>
                <a:lnTo>
                  <a:pt x="88" y="157"/>
                </a:lnTo>
                <a:lnTo>
                  <a:pt x="89" y="160"/>
                </a:lnTo>
                <a:lnTo>
                  <a:pt x="89" y="160"/>
                </a:lnTo>
                <a:cubicBezTo>
                  <a:pt x="90" y="167"/>
                  <a:pt x="92" y="173"/>
                  <a:pt x="96" y="178"/>
                </a:cubicBezTo>
                <a:lnTo>
                  <a:pt x="99" y="185"/>
                </a:lnTo>
                <a:close/>
                <a:moveTo>
                  <a:pt x="9" y="165"/>
                </a:moveTo>
                <a:lnTo>
                  <a:pt x="9" y="165"/>
                </a:lnTo>
                <a:lnTo>
                  <a:pt x="8" y="166"/>
                </a:lnTo>
                <a:lnTo>
                  <a:pt x="8" y="176"/>
                </a:lnTo>
                <a:lnTo>
                  <a:pt x="8" y="176"/>
                </a:lnTo>
                <a:lnTo>
                  <a:pt x="9" y="176"/>
                </a:lnTo>
                <a:lnTo>
                  <a:pt x="85" y="176"/>
                </a:lnTo>
                <a:lnTo>
                  <a:pt x="85" y="176"/>
                </a:lnTo>
                <a:cubicBezTo>
                  <a:pt x="84" y="173"/>
                  <a:pt x="82" y="169"/>
                  <a:pt x="82" y="165"/>
                </a:cubicBezTo>
                <a:lnTo>
                  <a:pt x="9" y="165"/>
                </a:lnTo>
                <a:close/>
                <a:moveTo>
                  <a:pt x="88" y="153"/>
                </a:moveTo>
                <a:lnTo>
                  <a:pt x="9" y="153"/>
                </a:lnTo>
                <a:lnTo>
                  <a:pt x="9" y="153"/>
                </a:lnTo>
                <a:cubicBezTo>
                  <a:pt x="4" y="153"/>
                  <a:pt x="0" y="149"/>
                  <a:pt x="0" y="144"/>
                </a:cubicBezTo>
                <a:lnTo>
                  <a:pt x="0" y="135"/>
                </a:lnTo>
                <a:lnTo>
                  <a:pt x="0" y="135"/>
                </a:lnTo>
                <a:cubicBezTo>
                  <a:pt x="0" y="129"/>
                  <a:pt x="4" y="125"/>
                  <a:pt x="9" y="125"/>
                </a:cubicBezTo>
                <a:lnTo>
                  <a:pt x="93" y="125"/>
                </a:lnTo>
                <a:lnTo>
                  <a:pt x="91" y="131"/>
                </a:lnTo>
                <a:lnTo>
                  <a:pt x="91" y="131"/>
                </a:lnTo>
                <a:cubicBezTo>
                  <a:pt x="89" y="137"/>
                  <a:pt x="88" y="143"/>
                  <a:pt x="88" y="149"/>
                </a:cubicBezTo>
                <a:lnTo>
                  <a:pt x="88" y="153"/>
                </a:lnTo>
                <a:close/>
                <a:moveTo>
                  <a:pt x="9" y="134"/>
                </a:moveTo>
                <a:lnTo>
                  <a:pt x="9" y="134"/>
                </a:lnTo>
                <a:cubicBezTo>
                  <a:pt x="9" y="134"/>
                  <a:pt x="8" y="134"/>
                  <a:pt x="8" y="135"/>
                </a:cubicBezTo>
                <a:lnTo>
                  <a:pt x="8" y="144"/>
                </a:lnTo>
                <a:lnTo>
                  <a:pt x="8" y="144"/>
                </a:lnTo>
                <a:cubicBezTo>
                  <a:pt x="8" y="145"/>
                  <a:pt x="9" y="145"/>
                  <a:pt x="9" y="145"/>
                </a:cubicBezTo>
                <a:lnTo>
                  <a:pt x="80" y="145"/>
                </a:lnTo>
                <a:lnTo>
                  <a:pt x="80" y="145"/>
                </a:lnTo>
                <a:cubicBezTo>
                  <a:pt x="80" y="141"/>
                  <a:pt x="81" y="137"/>
                  <a:pt x="82" y="134"/>
                </a:cubicBezTo>
                <a:lnTo>
                  <a:pt x="9" y="134"/>
                </a:lnTo>
                <a:close/>
                <a:moveTo>
                  <a:pt x="95" y="122"/>
                </a:moveTo>
                <a:lnTo>
                  <a:pt x="9" y="122"/>
                </a:lnTo>
                <a:lnTo>
                  <a:pt x="9" y="122"/>
                </a:lnTo>
                <a:cubicBezTo>
                  <a:pt x="4" y="122"/>
                  <a:pt x="0" y="118"/>
                  <a:pt x="0" y="112"/>
                </a:cubicBezTo>
                <a:lnTo>
                  <a:pt x="0" y="103"/>
                </a:lnTo>
                <a:lnTo>
                  <a:pt x="0" y="103"/>
                </a:lnTo>
                <a:cubicBezTo>
                  <a:pt x="0" y="98"/>
                  <a:pt x="4" y="94"/>
                  <a:pt x="9" y="94"/>
                </a:cubicBezTo>
                <a:lnTo>
                  <a:pt x="125" y="94"/>
                </a:lnTo>
                <a:lnTo>
                  <a:pt x="114" y="102"/>
                </a:lnTo>
                <a:lnTo>
                  <a:pt x="114" y="102"/>
                </a:lnTo>
                <a:cubicBezTo>
                  <a:pt x="107" y="106"/>
                  <a:pt x="101" y="112"/>
                  <a:pt x="96" y="120"/>
                </a:cubicBezTo>
                <a:lnTo>
                  <a:pt x="95" y="122"/>
                </a:lnTo>
                <a:close/>
                <a:moveTo>
                  <a:pt x="9" y="102"/>
                </a:moveTo>
                <a:lnTo>
                  <a:pt x="9" y="102"/>
                </a:lnTo>
                <a:cubicBezTo>
                  <a:pt x="9" y="102"/>
                  <a:pt x="8" y="102"/>
                  <a:pt x="8" y="103"/>
                </a:cubicBezTo>
                <a:lnTo>
                  <a:pt x="8" y="112"/>
                </a:lnTo>
                <a:lnTo>
                  <a:pt x="8" y="112"/>
                </a:lnTo>
                <a:cubicBezTo>
                  <a:pt x="8" y="113"/>
                  <a:pt x="9" y="114"/>
                  <a:pt x="9" y="114"/>
                </a:cubicBezTo>
                <a:lnTo>
                  <a:pt x="91" y="114"/>
                </a:lnTo>
                <a:lnTo>
                  <a:pt x="91" y="114"/>
                </a:lnTo>
                <a:cubicBezTo>
                  <a:pt x="93" y="109"/>
                  <a:pt x="96" y="105"/>
                  <a:pt x="100" y="102"/>
                </a:cubicBezTo>
                <a:lnTo>
                  <a:pt x="9" y="102"/>
                </a:lnTo>
                <a:close/>
                <a:moveTo>
                  <a:pt x="135" y="157"/>
                </a:moveTo>
                <a:lnTo>
                  <a:pt x="135" y="157"/>
                </a:lnTo>
                <a:cubicBezTo>
                  <a:pt x="134" y="156"/>
                  <a:pt x="132" y="155"/>
                  <a:pt x="131" y="154"/>
                </a:cubicBezTo>
                <a:lnTo>
                  <a:pt x="131" y="154"/>
                </a:lnTo>
                <a:cubicBezTo>
                  <a:pt x="130" y="152"/>
                  <a:pt x="128" y="151"/>
                  <a:pt x="128" y="149"/>
                </a:cubicBezTo>
                <a:lnTo>
                  <a:pt x="128" y="149"/>
                </a:lnTo>
                <a:cubicBezTo>
                  <a:pt x="127" y="148"/>
                  <a:pt x="126" y="146"/>
                  <a:pt x="126" y="145"/>
                </a:cubicBezTo>
                <a:lnTo>
                  <a:pt x="126" y="145"/>
                </a:lnTo>
                <a:cubicBezTo>
                  <a:pt x="125" y="143"/>
                  <a:pt x="125" y="141"/>
                  <a:pt x="125" y="139"/>
                </a:cubicBezTo>
                <a:lnTo>
                  <a:pt x="125" y="123"/>
                </a:lnTo>
                <a:lnTo>
                  <a:pt x="135" y="123"/>
                </a:lnTo>
                <a:lnTo>
                  <a:pt x="135" y="139"/>
                </a:lnTo>
                <a:lnTo>
                  <a:pt x="135" y="139"/>
                </a:lnTo>
                <a:cubicBezTo>
                  <a:pt x="135" y="141"/>
                  <a:pt x="136" y="142"/>
                  <a:pt x="137" y="143"/>
                </a:cubicBezTo>
                <a:lnTo>
                  <a:pt x="137" y="143"/>
                </a:lnTo>
                <a:cubicBezTo>
                  <a:pt x="137" y="146"/>
                  <a:pt x="140" y="148"/>
                  <a:pt x="142" y="149"/>
                </a:cubicBezTo>
                <a:lnTo>
                  <a:pt x="142" y="149"/>
                </a:lnTo>
                <a:cubicBezTo>
                  <a:pt x="143" y="150"/>
                  <a:pt x="145" y="150"/>
                  <a:pt x="146" y="150"/>
                </a:cubicBezTo>
                <a:lnTo>
                  <a:pt x="146" y="150"/>
                </a:lnTo>
                <a:cubicBezTo>
                  <a:pt x="147" y="150"/>
                  <a:pt x="149" y="150"/>
                  <a:pt x="150" y="149"/>
                </a:cubicBezTo>
                <a:lnTo>
                  <a:pt x="150" y="149"/>
                </a:lnTo>
                <a:cubicBezTo>
                  <a:pt x="152" y="149"/>
                  <a:pt x="152" y="148"/>
                  <a:pt x="154" y="147"/>
                </a:cubicBezTo>
                <a:lnTo>
                  <a:pt x="154" y="147"/>
                </a:lnTo>
                <a:cubicBezTo>
                  <a:pt x="155" y="146"/>
                  <a:pt x="155" y="145"/>
                  <a:pt x="156" y="143"/>
                </a:cubicBezTo>
                <a:lnTo>
                  <a:pt x="156" y="143"/>
                </a:lnTo>
                <a:cubicBezTo>
                  <a:pt x="157" y="142"/>
                  <a:pt x="157" y="141"/>
                  <a:pt x="157" y="139"/>
                </a:cubicBezTo>
                <a:lnTo>
                  <a:pt x="157" y="123"/>
                </a:lnTo>
                <a:lnTo>
                  <a:pt x="167" y="123"/>
                </a:lnTo>
                <a:lnTo>
                  <a:pt x="167" y="139"/>
                </a:lnTo>
                <a:lnTo>
                  <a:pt x="167" y="139"/>
                </a:lnTo>
                <a:cubicBezTo>
                  <a:pt x="167" y="143"/>
                  <a:pt x="166" y="147"/>
                  <a:pt x="164" y="150"/>
                </a:cubicBezTo>
                <a:lnTo>
                  <a:pt x="164" y="150"/>
                </a:lnTo>
                <a:cubicBezTo>
                  <a:pt x="164" y="151"/>
                  <a:pt x="163" y="153"/>
                  <a:pt x="161" y="154"/>
                </a:cubicBezTo>
                <a:lnTo>
                  <a:pt x="161" y="154"/>
                </a:lnTo>
                <a:cubicBezTo>
                  <a:pt x="160" y="155"/>
                  <a:pt x="158" y="156"/>
                  <a:pt x="157" y="157"/>
                </a:cubicBezTo>
                <a:lnTo>
                  <a:pt x="165" y="157"/>
                </a:lnTo>
                <a:lnTo>
                  <a:pt x="165" y="167"/>
                </a:lnTo>
                <a:lnTo>
                  <a:pt x="152" y="167"/>
                </a:lnTo>
                <a:lnTo>
                  <a:pt x="152" y="176"/>
                </a:lnTo>
                <a:lnTo>
                  <a:pt x="141" y="176"/>
                </a:lnTo>
                <a:lnTo>
                  <a:pt x="141" y="167"/>
                </a:lnTo>
                <a:lnTo>
                  <a:pt x="127" y="167"/>
                </a:lnTo>
                <a:lnTo>
                  <a:pt x="127" y="157"/>
                </a:lnTo>
                <a:lnTo>
                  <a:pt x="135" y="157"/>
                </a:lnTo>
                <a:close/>
                <a:moveTo>
                  <a:pt x="146" y="216"/>
                </a:moveTo>
                <a:lnTo>
                  <a:pt x="146" y="216"/>
                </a:lnTo>
                <a:cubicBezTo>
                  <a:pt x="87" y="216"/>
                  <a:pt x="57" y="145"/>
                  <a:pt x="99" y="103"/>
                </a:cubicBezTo>
                <a:lnTo>
                  <a:pt x="99" y="103"/>
                </a:lnTo>
                <a:cubicBezTo>
                  <a:pt x="141" y="61"/>
                  <a:pt x="213" y="91"/>
                  <a:pt x="213" y="150"/>
                </a:cubicBezTo>
                <a:lnTo>
                  <a:pt x="213" y="150"/>
                </a:lnTo>
                <a:cubicBezTo>
                  <a:pt x="212" y="186"/>
                  <a:pt x="183" y="216"/>
                  <a:pt x="146" y="216"/>
                </a:cubicBezTo>
                <a:close/>
                <a:moveTo>
                  <a:pt x="146" y="92"/>
                </a:moveTo>
                <a:lnTo>
                  <a:pt x="146" y="92"/>
                </a:lnTo>
                <a:cubicBezTo>
                  <a:pt x="94" y="92"/>
                  <a:pt x="69" y="154"/>
                  <a:pt x="105" y="191"/>
                </a:cubicBezTo>
                <a:lnTo>
                  <a:pt x="105" y="191"/>
                </a:lnTo>
                <a:cubicBezTo>
                  <a:pt x="142" y="228"/>
                  <a:pt x="204" y="201"/>
                  <a:pt x="204" y="150"/>
                </a:cubicBezTo>
                <a:lnTo>
                  <a:pt x="204" y="150"/>
                </a:lnTo>
                <a:cubicBezTo>
                  <a:pt x="204" y="118"/>
                  <a:pt x="178" y="92"/>
                  <a:pt x="14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" name="Freeform 125"/>
          <p:cNvSpPr>
            <a:spLocks noChangeArrowheads="1"/>
          </p:cNvSpPr>
          <p:nvPr/>
        </p:nvSpPr>
        <p:spPr bwMode="auto">
          <a:xfrm>
            <a:off x="2118913" y="1544887"/>
            <a:ext cx="220466" cy="266879"/>
          </a:xfrm>
          <a:custGeom>
            <a:avLst/>
            <a:gdLst>
              <a:gd name="T0" fmla="*/ 68 w 168"/>
              <a:gd name="T1" fmla="*/ 102 h 205"/>
              <a:gd name="T2" fmla="*/ 69 w 168"/>
              <a:gd name="T3" fmla="*/ 122 h 205"/>
              <a:gd name="T4" fmla="*/ 75 w 168"/>
              <a:gd name="T5" fmla="*/ 128 h 205"/>
              <a:gd name="T6" fmla="*/ 83 w 168"/>
              <a:gd name="T7" fmla="*/ 128 h 205"/>
              <a:gd name="T8" fmla="*/ 89 w 168"/>
              <a:gd name="T9" fmla="*/ 122 h 205"/>
              <a:gd name="T10" fmla="*/ 100 w 168"/>
              <a:gd name="T11" fmla="*/ 102 h 205"/>
              <a:gd name="T12" fmla="*/ 97 w 168"/>
              <a:gd name="T13" fmla="*/ 128 h 205"/>
              <a:gd name="T14" fmla="*/ 94 w 168"/>
              <a:gd name="T15" fmla="*/ 132 h 205"/>
              <a:gd name="T16" fmla="*/ 98 w 168"/>
              <a:gd name="T17" fmla="*/ 145 h 205"/>
              <a:gd name="T18" fmla="*/ 74 w 168"/>
              <a:gd name="T19" fmla="*/ 155 h 205"/>
              <a:gd name="T20" fmla="*/ 60 w 168"/>
              <a:gd name="T21" fmla="*/ 135 h 205"/>
              <a:gd name="T22" fmla="*/ 64 w 168"/>
              <a:gd name="T23" fmla="*/ 132 h 205"/>
              <a:gd name="T24" fmla="*/ 61 w 168"/>
              <a:gd name="T25" fmla="*/ 128 h 205"/>
              <a:gd name="T26" fmla="*/ 58 w 168"/>
              <a:gd name="T27" fmla="*/ 118 h 205"/>
              <a:gd name="T28" fmla="*/ 157 w 168"/>
              <a:gd name="T29" fmla="*/ 61 h 205"/>
              <a:gd name="T30" fmla="*/ 155 w 168"/>
              <a:gd name="T31" fmla="*/ 73 h 205"/>
              <a:gd name="T32" fmla="*/ 120 w 168"/>
              <a:gd name="T33" fmla="*/ 63 h 205"/>
              <a:gd name="T34" fmla="*/ 153 w 168"/>
              <a:gd name="T35" fmla="*/ 134 h 205"/>
              <a:gd name="T36" fmla="*/ 79 w 168"/>
              <a:gd name="T37" fmla="*/ 204 h 205"/>
              <a:gd name="T38" fmla="*/ 0 w 168"/>
              <a:gd name="T39" fmla="*/ 151 h 205"/>
              <a:gd name="T40" fmla="*/ 35 w 168"/>
              <a:gd name="T41" fmla="*/ 66 h 205"/>
              <a:gd name="T42" fmla="*/ 40 w 168"/>
              <a:gd name="T43" fmla="*/ 53 h 205"/>
              <a:gd name="T44" fmla="*/ 28 w 168"/>
              <a:gd name="T45" fmla="*/ 25 h 205"/>
              <a:gd name="T46" fmla="*/ 43 w 168"/>
              <a:gd name="T47" fmla="*/ 0 h 205"/>
              <a:gd name="T48" fmla="*/ 57 w 168"/>
              <a:gd name="T49" fmla="*/ 7 h 205"/>
              <a:gd name="T50" fmla="*/ 77 w 168"/>
              <a:gd name="T51" fmla="*/ 0 h 205"/>
              <a:gd name="T52" fmla="*/ 100 w 168"/>
              <a:gd name="T53" fmla="*/ 11 h 205"/>
              <a:gd name="T54" fmla="*/ 122 w 168"/>
              <a:gd name="T55" fmla="*/ 3 h 205"/>
              <a:gd name="T56" fmla="*/ 120 w 168"/>
              <a:gd name="T57" fmla="*/ 51 h 205"/>
              <a:gd name="T58" fmla="*/ 154 w 168"/>
              <a:gd name="T59" fmla="*/ 35 h 205"/>
              <a:gd name="T60" fmla="*/ 111 w 168"/>
              <a:gd name="T61" fmla="*/ 51 h 205"/>
              <a:gd name="T62" fmla="*/ 123 w 168"/>
              <a:gd name="T63" fmla="*/ 22 h 205"/>
              <a:gd name="T64" fmla="*/ 119 w 168"/>
              <a:gd name="T65" fmla="*/ 10 h 205"/>
              <a:gd name="T66" fmla="*/ 107 w 168"/>
              <a:gd name="T67" fmla="*/ 14 h 205"/>
              <a:gd name="T68" fmla="*/ 92 w 168"/>
              <a:gd name="T69" fmla="*/ 15 h 205"/>
              <a:gd name="T70" fmla="*/ 76 w 168"/>
              <a:gd name="T71" fmla="*/ 8 h 205"/>
              <a:gd name="T72" fmla="*/ 51 w 168"/>
              <a:gd name="T73" fmla="*/ 12 h 205"/>
              <a:gd name="T74" fmla="*/ 43 w 168"/>
              <a:gd name="T75" fmla="*/ 9 h 205"/>
              <a:gd name="T76" fmla="*/ 35 w 168"/>
              <a:gd name="T77" fmla="*/ 22 h 205"/>
              <a:gd name="T78" fmla="*/ 111 w 168"/>
              <a:gd name="T79" fmla="*/ 63 h 205"/>
              <a:gd name="T80" fmla="*/ 18 w 168"/>
              <a:gd name="T81" fmla="*/ 126 h 205"/>
              <a:gd name="T82" fmla="*/ 9 w 168"/>
              <a:gd name="T83" fmla="*/ 151 h 205"/>
              <a:gd name="T84" fmla="*/ 79 w 168"/>
              <a:gd name="T85" fmla="*/ 196 h 205"/>
              <a:gd name="T86" fmla="*/ 146 w 168"/>
              <a:gd name="T87" fmla="*/ 138 h 205"/>
              <a:gd name="T88" fmla="*/ 111 w 168"/>
              <a:gd name="T89" fmla="*/ 6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8" h="205">
                <a:moveTo>
                  <a:pt x="58" y="118"/>
                </a:moveTo>
                <a:lnTo>
                  <a:pt x="58" y="102"/>
                </a:lnTo>
                <a:lnTo>
                  <a:pt x="68" y="102"/>
                </a:lnTo>
                <a:lnTo>
                  <a:pt x="68" y="118"/>
                </a:lnTo>
                <a:lnTo>
                  <a:pt x="68" y="118"/>
                </a:lnTo>
                <a:cubicBezTo>
                  <a:pt x="68" y="119"/>
                  <a:pt x="69" y="120"/>
                  <a:pt x="69" y="122"/>
                </a:cubicBezTo>
                <a:lnTo>
                  <a:pt x="69" y="122"/>
                </a:lnTo>
                <a:cubicBezTo>
                  <a:pt x="70" y="124"/>
                  <a:pt x="72" y="126"/>
                  <a:pt x="75" y="128"/>
                </a:cubicBezTo>
                <a:lnTo>
                  <a:pt x="75" y="128"/>
                </a:lnTo>
                <a:cubicBezTo>
                  <a:pt x="76" y="128"/>
                  <a:pt x="78" y="128"/>
                  <a:pt x="79" y="128"/>
                </a:cubicBezTo>
                <a:lnTo>
                  <a:pt x="79" y="128"/>
                </a:lnTo>
                <a:cubicBezTo>
                  <a:pt x="80" y="128"/>
                  <a:pt x="82" y="128"/>
                  <a:pt x="83" y="128"/>
                </a:cubicBezTo>
                <a:lnTo>
                  <a:pt x="83" y="128"/>
                </a:lnTo>
                <a:cubicBezTo>
                  <a:pt x="86" y="126"/>
                  <a:pt x="88" y="124"/>
                  <a:pt x="89" y="122"/>
                </a:cubicBezTo>
                <a:lnTo>
                  <a:pt x="89" y="122"/>
                </a:lnTo>
                <a:cubicBezTo>
                  <a:pt x="89" y="120"/>
                  <a:pt x="89" y="119"/>
                  <a:pt x="89" y="118"/>
                </a:cubicBezTo>
                <a:lnTo>
                  <a:pt x="89" y="102"/>
                </a:lnTo>
                <a:lnTo>
                  <a:pt x="100" y="102"/>
                </a:lnTo>
                <a:lnTo>
                  <a:pt x="100" y="118"/>
                </a:lnTo>
                <a:lnTo>
                  <a:pt x="100" y="118"/>
                </a:lnTo>
                <a:cubicBezTo>
                  <a:pt x="100" y="121"/>
                  <a:pt x="99" y="125"/>
                  <a:pt x="97" y="128"/>
                </a:cubicBezTo>
                <a:lnTo>
                  <a:pt x="97" y="128"/>
                </a:lnTo>
                <a:cubicBezTo>
                  <a:pt x="96" y="129"/>
                  <a:pt x="95" y="131"/>
                  <a:pt x="94" y="132"/>
                </a:cubicBezTo>
                <a:lnTo>
                  <a:pt x="94" y="132"/>
                </a:lnTo>
                <a:cubicBezTo>
                  <a:pt x="93" y="133"/>
                  <a:pt x="91" y="134"/>
                  <a:pt x="89" y="135"/>
                </a:cubicBezTo>
                <a:lnTo>
                  <a:pt x="98" y="135"/>
                </a:lnTo>
                <a:lnTo>
                  <a:pt x="98" y="145"/>
                </a:lnTo>
                <a:lnTo>
                  <a:pt x="84" y="145"/>
                </a:lnTo>
                <a:lnTo>
                  <a:pt x="84" y="155"/>
                </a:lnTo>
                <a:lnTo>
                  <a:pt x="74" y="155"/>
                </a:lnTo>
                <a:lnTo>
                  <a:pt x="74" y="145"/>
                </a:lnTo>
                <a:lnTo>
                  <a:pt x="60" y="145"/>
                </a:lnTo>
                <a:lnTo>
                  <a:pt x="60" y="135"/>
                </a:lnTo>
                <a:lnTo>
                  <a:pt x="68" y="135"/>
                </a:lnTo>
                <a:lnTo>
                  <a:pt x="68" y="135"/>
                </a:lnTo>
                <a:cubicBezTo>
                  <a:pt x="67" y="134"/>
                  <a:pt x="65" y="133"/>
                  <a:pt x="64" y="132"/>
                </a:cubicBezTo>
                <a:lnTo>
                  <a:pt x="64" y="132"/>
                </a:lnTo>
                <a:cubicBezTo>
                  <a:pt x="63" y="131"/>
                  <a:pt x="61" y="129"/>
                  <a:pt x="61" y="128"/>
                </a:cubicBezTo>
                <a:lnTo>
                  <a:pt x="61" y="128"/>
                </a:lnTo>
                <a:cubicBezTo>
                  <a:pt x="60" y="126"/>
                  <a:pt x="59" y="125"/>
                  <a:pt x="59" y="123"/>
                </a:cubicBezTo>
                <a:lnTo>
                  <a:pt x="59" y="123"/>
                </a:lnTo>
                <a:cubicBezTo>
                  <a:pt x="58" y="121"/>
                  <a:pt x="58" y="120"/>
                  <a:pt x="58" y="118"/>
                </a:cubicBezTo>
                <a:close/>
                <a:moveTo>
                  <a:pt x="160" y="46"/>
                </a:moveTo>
                <a:lnTo>
                  <a:pt x="141" y="56"/>
                </a:lnTo>
                <a:lnTo>
                  <a:pt x="157" y="61"/>
                </a:lnTo>
                <a:lnTo>
                  <a:pt x="157" y="61"/>
                </a:lnTo>
                <a:cubicBezTo>
                  <a:pt x="164" y="63"/>
                  <a:pt x="162" y="73"/>
                  <a:pt x="155" y="73"/>
                </a:cubicBezTo>
                <a:lnTo>
                  <a:pt x="155" y="73"/>
                </a:lnTo>
                <a:cubicBezTo>
                  <a:pt x="154" y="73"/>
                  <a:pt x="154" y="73"/>
                  <a:pt x="153" y="73"/>
                </a:cubicBezTo>
                <a:lnTo>
                  <a:pt x="124" y="63"/>
                </a:lnTo>
                <a:lnTo>
                  <a:pt x="120" y="63"/>
                </a:lnTo>
                <a:lnTo>
                  <a:pt x="153" y="134"/>
                </a:lnTo>
                <a:lnTo>
                  <a:pt x="153" y="134"/>
                </a:lnTo>
                <a:lnTo>
                  <a:pt x="153" y="134"/>
                </a:lnTo>
                <a:cubicBezTo>
                  <a:pt x="156" y="140"/>
                  <a:pt x="157" y="145"/>
                  <a:pt x="157" y="151"/>
                </a:cubicBezTo>
                <a:lnTo>
                  <a:pt x="157" y="151"/>
                </a:lnTo>
                <a:cubicBezTo>
                  <a:pt x="157" y="180"/>
                  <a:pt x="122" y="204"/>
                  <a:pt x="79" y="204"/>
                </a:cubicBezTo>
                <a:lnTo>
                  <a:pt x="79" y="204"/>
                </a:lnTo>
                <a:cubicBezTo>
                  <a:pt x="36" y="204"/>
                  <a:pt x="0" y="180"/>
                  <a:pt x="0" y="151"/>
                </a:cubicBezTo>
                <a:lnTo>
                  <a:pt x="0" y="151"/>
                </a:lnTo>
                <a:cubicBezTo>
                  <a:pt x="1" y="145"/>
                  <a:pt x="2" y="140"/>
                  <a:pt x="4" y="134"/>
                </a:cubicBezTo>
                <a:lnTo>
                  <a:pt x="4" y="134"/>
                </a:lnTo>
                <a:lnTo>
                  <a:pt x="35" y="66"/>
                </a:lnTo>
                <a:lnTo>
                  <a:pt x="35" y="66"/>
                </a:lnTo>
                <a:cubicBezTo>
                  <a:pt x="28" y="64"/>
                  <a:pt x="28" y="54"/>
                  <a:pt x="36" y="54"/>
                </a:cubicBezTo>
                <a:lnTo>
                  <a:pt x="40" y="53"/>
                </a:lnTo>
                <a:lnTo>
                  <a:pt x="40" y="53"/>
                </a:lnTo>
                <a:lnTo>
                  <a:pt x="28" y="25"/>
                </a:lnTo>
                <a:lnTo>
                  <a:pt x="28" y="25"/>
                </a:lnTo>
                <a:cubicBezTo>
                  <a:pt x="23" y="16"/>
                  <a:pt x="28" y="6"/>
                  <a:pt x="37" y="2"/>
                </a:cubicBezTo>
                <a:lnTo>
                  <a:pt x="37" y="2"/>
                </a:lnTo>
                <a:cubicBezTo>
                  <a:pt x="39" y="1"/>
                  <a:pt x="41" y="0"/>
                  <a:pt x="43" y="0"/>
                </a:cubicBezTo>
                <a:lnTo>
                  <a:pt x="43" y="0"/>
                </a:lnTo>
                <a:cubicBezTo>
                  <a:pt x="49" y="0"/>
                  <a:pt x="54" y="3"/>
                  <a:pt x="57" y="7"/>
                </a:cubicBezTo>
                <a:lnTo>
                  <a:pt x="57" y="7"/>
                </a:lnTo>
                <a:cubicBezTo>
                  <a:pt x="62" y="2"/>
                  <a:pt x="69" y="0"/>
                  <a:pt x="76" y="0"/>
                </a:cubicBez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cubicBezTo>
                  <a:pt x="87" y="0"/>
                  <a:pt x="96" y="4"/>
                  <a:pt x="100" y="11"/>
                </a:cubicBezTo>
                <a:lnTo>
                  <a:pt x="100" y="11"/>
                </a:lnTo>
                <a:cubicBezTo>
                  <a:pt x="102" y="5"/>
                  <a:pt x="109" y="1"/>
                  <a:pt x="115" y="1"/>
                </a:cubicBezTo>
                <a:lnTo>
                  <a:pt x="115" y="1"/>
                </a:lnTo>
                <a:cubicBezTo>
                  <a:pt x="118" y="1"/>
                  <a:pt x="120" y="2"/>
                  <a:pt x="122" y="3"/>
                </a:cubicBezTo>
                <a:lnTo>
                  <a:pt x="122" y="3"/>
                </a:lnTo>
                <a:cubicBezTo>
                  <a:pt x="131" y="7"/>
                  <a:pt x="135" y="17"/>
                  <a:pt x="131" y="26"/>
                </a:cubicBezTo>
                <a:lnTo>
                  <a:pt x="120" y="51"/>
                </a:lnTo>
                <a:lnTo>
                  <a:pt x="124" y="51"/>
                </a:lnTo>
                <a:lnTo>
                  <a:pt x="154" y="35"/>
                </a:lnTo>
                <a:lnTo>
                  <a:pt x="154" y="35"/>
                </a:lnTo>
                <a:cubicBezTo>
                  <a:pt x="161" y="31"/>
                  <a:pt x="167" y="42"/>
                  <a:pt x="160" y="46"/>
                </a:cubicBezTo>
                <a:close/>
                <a:moveTo>
                  <a:pt x="49" y="53"/>
                </a:moveTo>
                <a:lnTo>
                  <a:pt x="111" y="51"/>
                </a:lnTo>
                <a:lnTo>
                  <a:pt x="111" y="51"/>
                </a:lnTo>
                <a:lnTo>
                  <a:pt x="111" y="51"/>
                </a:lnTo>
                <a:lnTo>
                  <a:pt x="123" y="22"/>
                </a:lnTo>
                <a:lnTo>
                  <a:pt x="123" y="22"/>
                </a:lnTo>
                <a:cubicBezTo>
                  <a:pt x="126" y="18"/>
                  <a:pt x="123" y="12"/>
                  <a:pt x="119" y="10"/>
                </a:cubicBezTo>
                <a:lnTo>
                  <a:pt x="119" y="10"/>
                </a:lnTo>
                <a:cubicBezTo>
                  <a:pt x="118" y="10"/>
                  <a:pt x="116" y="9"/>
                  <a:pt x="115" y="9"/>
                </a:cubicBezTo>
                <a:lnTo>
                  <a:pt x="115" y="9"/>
                </a:lnTo>
                <a:cubicBezTo>
                  <a:pt x="112" y="9"/>
                  <a:pt x="109" y="11"/>
                  <a:pt x="107" y="14"/>
                </a:cubicBezTo>
                <a:lnTo>
                  <a:pt x="100" y="29"/>
                </a:lnTo>
                <a:lnTo>
                  <a:pt x="92" y="15"/>
                </a:lnTo>
                <a:lnTo>
                  <a:pt x="92" y="15"/>
                </a:lnTo>
                <a:cubicBezTo>
                  <a:pt x="89" y="10"/>
                  <a:pt x="83" y="7"/>
                  <a:pt x="77" y="8"/>
                </a:cubicBezTo>
                <a:lnTo>
                  <a:pt x="76" y="8"/>
                </a:lnTo>
                <a:lnTo>
                  <a:pt x="76" y="8"/>
                </a:lnTo>
                <a:cubicBezTo>
                  <a:pt x="71" y="8"/>
                  <a:pt x="66" y="10"/>
                  <a:pt x="63" y="13"/>
                </a:cubicBezTo>
                <a:lnTo>
                  <a:pt x="56" y="19"/>
                </a:lnTo>
                <a:lnTo>
                  <a:pt x="51" y="12"/>
                </a:lnTo>
                <a:lnTo>
                  <a:pt x="51" y="12"/>
                </a:lnTo>
                <a:cubicBezTo>
                  <a:pt x="49" y="10"/>
                  <a:pt x="46" y="9"/>
                  <a:pt x="43" y="9"/>
                </a:cubicBezTo>
                <a:lnTo>
                  <a:pt x="43" y="9"/>
                </a:lnTo>
                <a:cubicBezTo>
                  <a:pt x="42" y="9"/>
                  <a:pt x="41" y="9"/>
                  <a:pt x="40" y="10"/>
                </a:cubicBezTo>
                <a:lnTo>
                  <a:pt x="40" y="10"/>
                </a:lnTo>
                <a:cubicBezTo>
                  <a:pt x="35" y="12"/>
                  <a:pt x="33" y="17"/>
                  <a:pt x="35" y="22"/>
                </a:cubicBezTo>
                <a:lnTo>
                  <a:pt x="48" y="50"/>
                </a:lnTo>
                <a:lnTo>
                  <a:pt x="49" y="53"/>
                </a:lnTo>
                <a:close/>
                <a:moveTo>
                  <a:pt x="111" y="63"/>
                </a:moveTo>
                <a:lnTo>
                  <a:pt x="44" y="66"/>
                </a:lnTo>
                <a:lnTo>
                  <a:pt x="17" y="126"/>
                </a:lnTo>
                <a:lnTo>
                  <a:pt x="18" y="126"/>
                </a:lnTo>
                <a:lnTo>
                  <a:pt x="12" y="138"/>
                </a:lnTo>
                <a:lnTo>
                  <a:pt x="12" y="138"/>
                </a:lnTo>
                <a:cubicBezTo>
                  <a:pt x="10" y="142"/>
                  <a:pt x="9" y="146"/>
                  <a:pt x="9" y="151"/>
                </a:cubicBezTo>
                <a:lnTo>
                  <a:pt x="9" y="151"/>
                </a:lnTo>
                <a:cubicBezTo>
                  <a:pt x="9" y="175"/>
                  <a:pt x="41" y="196"/>
                  <a:pt x="79" y="196"/>
                </a:cubicBezTo>
                <a:lnTo>
                  <a:pt x="79" y="196"/>
                </a:lnTo>
                <a:cubicBezTo>
                  <a:pt x="117" y="196"/>
                  <a:pt x="149" y="175"/>
                  <a:pt x="149" y="151"/>
                </a:cubicBezTo>
                <a:lnTo>
                  <a:pt x="149" y="151"/>
                </a:lnTo>
                <a:cubicBezTo>
                  <a:pt x="149" y="146"/>
                  <a:pt x="148" y="142"/>
                  <a:pt x="146" y="138"/>
                </a:cubicBezTo>
                <a:lnTo>
                  <a:pt x="140" y="126"/>
                </a:lnTo>
                <a:lnTo>
                  <a:pt x="140" y="126"/>
                </a:lnTo>
                <a:lnTo>
                  <a:pt x="111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Freeform 126"/>
          <p:cNvSpPr>
            <a:spLocks noChangeArrowheads="1"/>
          </p:cNvSpPr>
          <p:nvPr/>
        </p:nvSpPr>
        <p:spPr bwMode="auto">
          <a:xfrm>
            <a:off x="4468616" y="1533283"/>
            <a:ext cx="284283" cy="301690"/>
          </a:xfrm>
          <a:custGeom>
            <a:avLst/>
            <a:gdLst>
              <a:gd name="T0" fmla="*/ 0 w 214"/>
              <a:gd name="T1" fmla="*/ 81 h 229"/>
              <a:gd name="T2" fmla="*/ 124 w 214"/>
              <a:gd name="T3" fmla="*/ 62 h 229"/>
              <a:gd name="T4" fmla="*/ 133 w 214"/>
              <a:gd name="T5" fmla="*/ 81 h 229"/>
              <a:gd name="T6" fmla="*/ 8 w 214"/>
              <a:gd name="T7" fmla="*/ 71 h 229"/>
              <a:gd name="T8" fmla="*/ 124 w 214"/>
              <a:gd name="T9" fmla="*/ 82 h 229"/>
              <a:gd name="T10" fmla="*/ 125 w 214"/>
              <a:gd name="T11" fmla="*/ 71 h 229"/>
              <a:gd name="T12" fmla="*/ 9 w 214"/>
              <a:gd name="T13" fmla="*/ 59 h 229"/>
              <a:gd name="T14" fmla="*/ 0 w 214"/>
              <a:gd name="T15" fmla="*/ 40 h 229"/>
              <a:gd name="T16" fmla="*/ 133 w 214"/>
              <a:gd name="T17" fmla="*/ 40 h 229"/>
              <a:gd name="T18" fmla="*/ 9 w 214"/>
              <a:gd name="T19" fmla="*/ 39 h 229"/>
              <a:gd name="T20" fmla="*/ 8 w 214"/>
              <a:gd name="T21" fmla="*/ 50 h 229"/>
              <a:gd name="T22" fmla="*/ 125 w 214"/>
              <a:gd name="T23" fmla="*/ 50 h 229"/>
              <a:gd name="T24" fmla="*/ 9 w 214"/>
              <a:gd name="T25" fmla="*/ 39 h 229"/>
              <a:gd name="T26" fmla="*/ 0 w 214"/>
              <a:gd name="T27" fmla="*/ 18 h 229"/>
              <a:gd name="T28" fmla="*/ 124 w 214"/>
              <a:gd name="T29" fmla="*/ 0 h 229"/>
              <a:gd name="T30" fmla="*/ 133 w 214"/>
              <a:gd name="T31" fmla="*/ 18 h 229"/>
              <a:gd name="T32" fmla="*/ 8 w 214"/>
              <a:gd name="T33" fmla="*/ 9 h 229"/>
              <a:gd name="T34" fmla="*/ 124 w 214"/>
              <a:gd name="T35" fmla="*/ 19 h 229"/>
              <a:gd name="T36" fmla="*/ 125 w 214"/>
              <a:gd name="T37" fmla="*/ 9 h 229"/>
              <a:gd name="T38" fmla="*/ 9 w 214"/>
              <a:gd name="T39" fmla="*/ 216 h 229"/>
              <a:gd name="T40" fmla="*/ 0 w 214"/>
              <a:gd name="T41" fmla="*/ 197 h 229"/>
              <a:gd name="T42" fmla="*/ 104 w 214"/>
              <a:gd name="T43" fmla="*/ 190 h 229"/>
              <a:gd name="T44" fmla="*/ 132 w 214"/>
              <a:gd name="T45" fmla="*/ 211 h 229"/>
              <a:gd name="T46" fmla="*/ 8 w 214"/>
              <a:gd name="T47" fmla="*/ 197 h 229"/>
              <a:gd name="T48" fmla="*/ 114 w 214"/>
              <a:gd name="T49" fmla="*/ 208 h 229"/>
              <a:gd name="T50" fmla="*/ 100 w 214"/>
              <a:gd name="T51" fmla="*/ 185 h 229"/>
              <a:gd name="T52" fmla="*/ 0 w 214"/>
              <a:gd name="T53" fmla="*/ 166 h 229"/>
              <a:gd name="T54" fmla="*/ 89 w 214"/>
              <a:gd name="T55" fmla="*/ 160 h 229"/>
              <a:gd name="T56" fmla="*/ 9 w 214"/>
              <a:gd name="T57" fmla="*/ 165 h 229"/>
              <a:gd name="T58" fmla="*/ 8 w 214"/>
              <a:gd name="T59" fmla="*/ 176 h 229"/>
              <a:gd name="T60" fmla="*/ 82 w 214"/>
              <a:gd name="T61" fmla="*/ 165 h 229"/>
              <a:gd name="T62" fmla="*/ 9 w 214"/>
              <a:gd name="T63" fmla="*/ 153 h 229"/>
              <a:gd name="T64" fmla="*/ 9 w 214"/>
              <a:gd name="T65" fmla="*/ 125 h 229"/>
              <a:gd name="T66" fmla="*/ 88 w 214"/>
              <a:gd name="T67" fmla="*/ 149 h 229"/>
              <a:gd name="T68" fmla="*/ 8 w 214"/>
              <a:gd name="T69" fmla="*/ 135 h 229"/>
              <a:gd name="T70" fmla="*/ 80 w 214"/>
              <a:gd name="T71" fmla="*/ 145 h 229"/>
              <a:gd name="T72" fmla="*/ 96 w 214"/>
              <a:gd name="T73" fmla="*/ 122 h 229"/>
              <a:gd name="T74" fmla="*/ 0 w 214"/>
              <a:gd name="T75" fmla="*/ 103 h 229"/>
              <a:gd name="T76" fmla="*/ 114 w 214"/>
              <a:gd name="T77" fmla="*/ 102 h 229"/>
              <a:gd name="T78" fmla="*/ 9 w 214"/>
              <a:gd name="T79" fmla="*/ 102 h 229"/>
              <a:gd name="T80" fmla="*/ 8 w 214"/>
              <a:gd name="T81" fmla="*/ 112 h 229"/>
              <a:gd name="T82" fmla="*/ 100 w 214"/>
              <a:gd name="T83" fmla="*/ 102 h 229"/>
              <a:gd name="T84" fmla="*/ 131 w 214"/>
              <a:gd name="T85" fmla="*/ 132 h 229"/>
              <a:gd name="T86" fmla="*/ 144 w 214"/>
              <a:gd name="T87" fmla="*/ 124 h 229"/>
              <a:gd name="T88" fmla="*/ 161 w 214"/>
              <a:gd name="T89" fmla="*/ 124 h 229"/>
              <a:gd name="T90" fmla="*/ 164 w 214"/>
              <a:gd name="T91" fmla="*/ 138 h 229"/>
              <a:gd name="T92" fmla="*/ 152 w 214"/>
              <a:gd name="T93" fmla="*/ 133 h 229"/>
              <a:gd name="T94" fmla="*/ 150 w 214"/>
              <a:gd name="T95" fmla="*/ 139 h 229"/>
              <a:gd name="T96" fmla="*/ 135 w 214"/>
              <a:gd name="T97" fmla="*/ 149 h 229"/>
              <a:gd name="T98" fmla="*/ 147 w 214"/>
              <a:gd name="T99" fmla="*/ 152 h 229"/>
              <a:gd name="T100" fmla="*/ 145 w 214"/>
              <a:gd name="T101" fmla="*/ 165 h 229"/>
              <a:gd name="T102" fmla="*/ 158 w 214"/>
              <a:gd name="T103" fmla="*/ 165 h 229"/>
              <a:gd name="T104" fmla="*/ 170 w 214"/>
              <a:gd name="T105" fmla="*/ 171 h 229"/>
              <a:gd name="T106" fmla="*/ 152 w 214"/>
              <a:gd name="T107" fmla="*/ 177 h 229"/>
              <a:gd name="T108" fmla="*/ 131 w 214"/>
              <a:gd name="T109" fmla="*/ 167 h 229"/>
              <a:gd name="T110" fmla="*/ 125 w 214"/>
              <a:gd name="T111" fmla="*/ 152 h 229"/>
              <a:gd name="T112" fmla="*/ 118 w 214"/>
              <a:gd name="T113" fmla="*/ 148 h 229"/>
              <a:gd name="T114" fmla="*/ 146 w 214"/>
              <a:gd name="T115" fmla="*/ 216 h 229"/>
              <a:gd name="T116" fmla="*/ 213 w 214"/>
              <a:gd name="T117" fmla="*/ 150 h 229"/>
              <a:gd name="T118" fmla="*/ 105 w 214"/>
              <a:gd name="T119" fmla="*/ 191 h 229"/>
              <a:gd name="T120" fmla="*/ 146 w 214"/>
              <a:gd name="T121" fmla="*/ 9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4" h="229">
                <a:moveTo>
                  <a:pt x="124" y="90"/>
                </a:moveTo>
                <a:lnTo>
                  <a:pt x="9" y="90"/>
                </a:lnTo>
                <a:lnTo>
                  <a:pt x="9" y="90"/>
                </a:lnTo>
                <a:cubicBezTo>
                  <a:pt x="4" y="90"/>
                  <a:pt x="0" y="86"/>
                  <a:pt x="0" y="81"/>
                </a:cubicBezTo>
                <a:lnTo>
                  <a:pt x="0" y="71"/>
                </a:lnTo>
                <a:lnTo>
                  <a:pt x="0" y="71"/>
                </a:lnTo>
                <a:cubicBezTo>
                  <a:pt x="0" y="66"/>
                  <a:pt x="4" y="62"/>
                  <a:pt x="9" y="62"/>
                </a:cubicBezTo>
                <a:lnTo>
                  <a:pt x="124" y="62"/>
                </a:lnTo>
                <a:lnTo>
                  <a:pt x="124" y="62"/>
                </a:lnTo>
                <a:cubicBezTo>
                  <a:pt x="129" y="62"/>
                  <a:pt x="133" y="66"/>
                  <a:pt x="133" y="71"/>
                </a:cubicBezTo>
                <a:lnTo>
                  <a:pt x="133" y="81"/>
                </a:lnTo>
                <a:lnTo>
                  <a:pt x="133" y="81"/>
                </a:lnTo>
                <a:cubicBezTo>
                  <a:pt x="133" y="86"/>
                  <a:pt x="129" y="90"/>
                  <a:pt x="124" y="90"/>
                </a:cubicBezTo>
                <a:close/>
                <a:moveTo>
                  <a:pt x="9" y="71"/>
                </a:moveTo>
                <a:lnTo>
                  <a:pt x="9" y="71"/>
                </a:lnTo>
                <a:lnTo>
                  <a:pt x="8" y="71"/>
                </a:lnTo>
                <a:lnTo>
                  <a:pt x="8" y="81"/>
                </a:lnTo>
                <a:lnTo>
                  <a:pt x="8" y="81"/>
                </a:lnTo>
                <a:cubicBezTo>
                  <a:pt x="8" y="82"/>
                  <a:pt x="9" y="82"/>
                  <a:pt x="9" y="82"/>
                </a:cubicBezTo>
                <a:lnTo>
                  <a:pt x="124" y="82"/>
                </a:lnTo>
                <a:lnTo>
                  <a:pt x="124" y="82"/>
                </a:lnTo>
                <a:cubicBezTo>
                  <a:pt x="124" y="82"/>
                  <a:pt x="125" y="82"/>
                  <a:pt x="125" y="81"/>
                </a:cubicBezTo>
                <a:lnTo>
                  <a:pt x="125" y="71"/>
                </a:lnTo>
                <a:lnTo>
                  <a:pt x="125" y="71"/>
                </a:lnTo>
                <a:lnTo>
                  <a:pt x="124" y="71"/>
                </a:lnTo>
                <a:lnTo>
                  <a:pt x="9" y="71"/>
                </a:lnTo>
                <a:close/>
                <a:moveTo>
                  <a:pt x="124" y="59"/>
                </a:moveTo>
                <a:lnTo>
                  <a:pt x="9" y="59"/>
                </a:lnTo>
                <a:lnTo>
                  <a:pt x="9" y="59"/>
                </a:lnTo>
                <a:cubicBezTo>
                  <a:pt x="4" y="59"/>
                  <a:pt x="0" y="55"/>
                  <a:pt x="0" y="50"/>
                </a:cubicBezTo>
                <a:lnTo>
                  <a:pt x="0" y="40"/>
                </a:lnTo>
                <a:lnTo>
                  <a:pt x="0" y="40"/>
                </a:lnTo>
                <a:cubicBezTo>
                  <a:pt x="0" y="35"/>
                  <a:pt x="4" y="31"/>
                  <a:pt x="9" y="31"/>
                </a:cubicBezTo>
                <a:lnTo>
                  <a:pt x="124" y="31"/>
                </a:lnTo>
                <a:lnTo>
                  <a:pt x="124" y="31"/>
                </a:lnTo>
                <a:cubicBezTo>
                  <a:pt x="129" y="31"/>
                  <a:pt x="133" y="35"/>
                  <a:pt x="133" y="40"/>
                </a:cubicBezTo>
                <a:lnTo>
                  <a:pt x="133" y="50"/>
                </a:lnTo>
                <a:lnTo>
                  <a:pt x="133" y="50"/>
                </a:lnTo>
                <a:cubicBezTo>
                  <a:pt x="133" y="55"/>
                  <a:pt x="129" y="59"/>
                  <a:pt x="124" y="59"/>
                </a:cubicBezTo>
                <a:close/>
                <a:moveTo>
                  <a:pt x="9" y="39"/>
                </a:moveTo>
                <a:lnTo>
                  <a:pt x="9" y="39"/>
                </a:lnTo>
                <a:lnTo>
                  <a:pt x="8" y="4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124" y="50"/>
                </a:lnTo>
                <a:lnTo>
                  <a:pt x="124" y="50"/>
                </a:lnTo>
                <a:lnTo>
                  <a:pt x="125" y="50"/>
                </a:lnTo>
                <a:lnTo>
                  <a:pt x="125" y="40"/>
                </a:lnTo>
                <a:lnTo>
                  <a:pt x="125" y="40"/>
                </a:lnTo>
                <a:lnTo>
                  <a:pt x="124" y="39"/>
                </a:lnTo>
                <a:lnTo>
                  <a:pt x="9" y="39"/>
                </a:lnTo>
                <a:close/>
                <a:moveTo>
                  <a:pt x="124" y="27"/>
                </a:moveTo>
                <a:lnTo>
                  <a:pt x="9" y="27"/>
                </a:lnTo>
                <a:lnTo>
                  <a:pt x="9" y="27"/>
                </a:lnTo>
                <a:cubicBezTo>
                  <a:pt x="4" y="27"/>
                  <a:pt x="0" y="23"/>
                  <a:pt x="0" y="18"/>
                </a:cubicBezTo>
                <a:lnTo>
                  <a:pt x="0" y="9"/>
                </a:lnTo>
                <a:lnTo>
                  <a:pt x="0" y="9"/>
                </a:lnTo>
                <a:cubicBezTo>
                  <a:pt x="0" y="3"/>
                  <a:pt x="4" y="0"/>
                  <a:pt x="9" y="0"/>
                </a:cubicBezTo>
                <a:lnTo>
                  <a:pt x="124" y="0"/>
                </a:lnTo>
                <a:lnTo>
                  <a:pt x="124" y="0"/>
                </a:lnTo>
                <a:cubicBezTo>
                  <a:pt x="129" y="0"/>
                  <a:pt x="133" y="3"/>
                  <a:pt x="133" y="9"/>
                </a:cubicBezTo>
                <a:lnTo>
                  <a:pt x="133" y="18"/>
                </a:lnTo>
                <a:lnTo>
                  <a:pt x="133" y="18"/>
                </a:lnTo>
                <a:cubicBezTo>
                  <a:pt x="133" y="23"/>
                  <a:pt x="129" y="27"/>
                  <a:pt x="124" y="27"/>
                </a:cubicBezTo>
                <a:close/>
                <a:moveTo>
                  <a:pt x="9" y="8"/>
                </a:moveTo>
                <a:lnTo>
                  <a:pt x="9" y="8"/>
                </a:lnTo>
                <a:cubicBezTo>
                  <a:pt x="9" y="8"/>
                  <a:pt x="8" y="8"/>
                  <a:pt x="8" y="9"/>
                </a:cubicBezTo>
                <a:lnTo>
                  <a:pt x="8" y="18"/>
                </a:lnTo>
                <a:lnTo>
                  <a:pt x="8" y="18"/>
                </a:lnTo>
                <a:cubicBezTo>
                  <a:pt x="8" y="19"/>
                  <a:pt x="9" y="19"/>
                  <a:pt x="9" y="19"/>
                </a:cubicBezTo>
                <a:lnTo>
                  <a:pt x="124" y="19"/>
                </a:lnTo>
                <a:lnTo>
                  <a:pt x="124" y="19"/>
                </a:lnTo>
                <a:cubicBezTo>
                  <a:pt x="124" y="19"/>
                  <a:pt x="125" y="19"/>
                  <a:pt x="125" y="18"/>
                </a:cubicBezTo>
                <a:lnTo>
                  <a:pt x="125" y="9"/>
                </a:lnTo>
                <a:lnTo>
                  <a:pt x="125" y="9"/>
                </a:lnTo>
                <a:cubicBezTo>
                  <a:pt x="125" y="8"/>
                  <a:pt x="124" y="8"/>
                  <a:pt x="124" y="8"/>
                </a:cubicBezTo>
                <a:lnTo>
                  <a:pt x="9" y="8"/>
                </a:lnTo>
                <a:close/>
                <a:moveTo>
                  <a:pt x="124" y="216"/>
                </a:moveTo>
                <a:lnTo>
                  <a:pt x="9" y="216"/>
                </a:lnTo>
                <a:lnTo>
                  <a:pt x="9" y="216"/>
                </a:lnTo>
                <a:cubicBezTo>
                  <a:pt x="4" y="216"/>
                  <a:pt x="0" y="212"/>
                  <a:pt x="0" y="207"/>
                </a:cubicBezTo>
                <a:lnTo>
                  <a:pt x="0" y="197"/>
                </a:lnTo>
                <a:lnTo>
                  <a:pt x="0" y="197"/>
                </a:lnTo>
                <a:cubicBezTo>
                  <a:pt x="0" y="192"/>
                  <a:pt x="4" y="188"/>
                  <a:pt x="9" y="188"/>
                </a:cubicBezTo>
                <a:lnTo>
                  <a:pt x="103" y="188"/>
                </a:lnTo>
                <a:lnTo>
                  <a:pt x="104" y="190"/>
                </a:lnTo>
                <a:lnTo>
                  <a:pt x="104" y="190"/>
                </a:lnTo>
                <a:cubicBezTo>
                  <a:pt x="111" y="197"/>
                  <a:pt x="120" y="202"/>
                  <a:pt x="130" y="205"/>
                </a:cubicBezTo>
                <a:lnTo>
                  <a:pt x="134" y="207"/>
                </a:lnTo>
                <a:lnTo>
                  <a:pt x="132" y="211"/>
                </a:lnTo>
                <a:lnTo>
                  <a:pt x="132" y="211"/>
                </a:lnTo>
                <a:cubicBezTo>
                  <a:pt x="130" y="214"/>
                  <a:pt x="127" y="216"/>
                  <a:pt x="124" y="216"/>
                </a:cubicBezTo>
                <a:close/>
                <a:moveTo>
                  <a:pt x="9" y="197"/>
                </a:moveTo>
                <a:lnTo>
                  <a:pt x="9" y="197"/>
                </a:lnTo>
                <a:lnTo>
                  <a:pt x="8" y="197"/>
                </a:lnTo>
                <a:lnTo>
                  <a:pt x="8" y="207"/>
                </a:lnTo>
                <a:lnTo>
                  <a:pt x="8" y="207"/>
                </a:lnTo>
                <a:lnTo>
                  <a:pt x="9" y="208"/>
                </a:lnTo>
                <a:lnTo>
                  <a:pt x="114" y="208"/>
                </a:lnTo>
                <a:lnTo>
                  <a:pt x="114" y="208"/>
                </a:lnTo>
                <a:cubicBezTo>
                  <a:pt x="109" y="205"/>
                  <a:pt x="104" y="201"/>
                  <a:pt x="99" y="197"/>
                </a:cubicBezTo>
                <a:lnTo>
                  <a:pt x="9" y="197"/>
                </a:lnTo>
                <a:close/>
                <a:moveTo>
                  <a:pt x="100" y="185"/>
                </a:moveTo>
                <a:lnTo>
                  <a:pt x="9" y="185"/>
                </a:lnTo>
                <a:lnTo>
                  <a:pt x="9" y="185"/>
                </a:lnTo>
                <a:cubicBezTo>
                  <a:pt x="4" y="185"/>
                  <a:pt x="0" y="181"/>
                  <a:pt x="0" y="176"/>
                </a:cubicBezTo>
                <a:lnTo>
                  <a:pt x="0" y="166"/>
                </a:lnTo>
                <a:lnTo>
                  <a:pt x="0" y="166"/>
                </a:lnTo>
                <a:cubicBezTo>
                  <a:pt x="0" y="161"/>
                  <a:pt x="4" y="157"/>
                  <a:pt x="9" y="157"/>
                </a:cubicBezTo>
                <a:lnTo>
                  <a:pt x="88" y="157"/>
                </a:lnTo>
                <a:lnTo>
                  <a:pt x="89" y="160"/>
                </a:lnTo>
                <a:lnTo>
                  <a:pt x="89" y="160"/>
                </a:lnTo>
                <a:cubicBezTo>
                  <a:pt x="91" y="167"/>
                  <a:pt x="93" y="173"/>
                  <a:pt x="96" y="178"/>
                </a:cubicBezTo>
                <a:lnTo>
                  <a:pt x="100" y="185"/>
                </a:lnTo>
                <a:close/>
                <a:moveTo>
                  <a:pt x="9" y="165"/>
                </a:moveTo>
                <a:lnTo>
                  <a:pt x="9" y="165"/>
                </a:lnTo>
                <a:lnTo>
                  <a:pt x="8" y="166"/>
                </a:lnTo>
                <a:lnTo>
                  <a:pt x="8" y="176"/>
                </a:lnTo>
                <a:lnTo>
                  <a:pt x="8" y="176"/>
                </a:lnTo>
                <a:lnTo>
                  <a:pt x="9" y="176"/>
                </a:lnTo>
                <a:lnTo>
                  <a:pt x="85" y="176"/>
                </a:lnTo>
                <a:lnTo>
                  <a:pt x="85" y="176"/>
                </a:lnTo>
                <a:cubicBezTo>
                  <a:pt x="84" y="173"/>
                  <a:pt x="82" y="169"/>
                  <a:pt x="82" y="165"/>
                </a:cubicBezTo>
                <a:lnTo>
                  <a:pt x="9" y="165"/>
                </a:lnTo>
                <a:close/>
                <a:moveTo>
                  <a:pt x="88" y="153"/>
                </a:moveTo>
                <a:lnTo>
                  <a:pt x="9" y="153"/>
                </a:lnTo>
                <a:lnTo>
                  <a:pt x="9" y="153"/>
                </a:lnTo>
                <a:cubicBezTo>
                  <a:pt x="4" y="153"/>
                  <a:pt x="0" y="149"/>
                  <a:pt x="0" y="144"/>
                </a:cubicBezTo>
                <a:lnTo>
                  <a:pt x="0" y="135"/>
                </a:lnTo>
                <a:lnTo>
                  <a:pt x="0" y="135"/>
                </a:lnTo>
                <a:cubicBezTo>
                  <a:pt x="0" y="129"/>
                  <a:pt x="4" y="125"/>
                  <a:pt x="9" y="125"/>
                </a:cubicBezTo>
                <a:lnTo>
                  <a:pt x="94" y="125"/>
                </a:lnTo>
                <a:lnTo>
                  <a:pt x="91" y="131"/>
                </a:lnTo>
                <a:lnTo>
                  <a:pt x="91" y="131"/>
                </a:lnTo>
                <a:cubicBezTo>
                  <a:pt x="90" y="137"/>
                  <a:pt x="88" y="143"/>
                  <a:pt x="88" y="149"/>
                </a:cubicBezTo>
                <a:lnTo>
                  <a:pt x="88" y="153"/>
                </a:lnTo>
                <a:close/>
                <a:moveTo>
                  <a:pt x="9" y="134"/>
                </a:moveTo>
                <a:lnTo>
                  <a:pt x="9" y="134"/>
                </a:lnTo>
                <a:cubicBezTo>
                  <a:pt x="9" y="134"/>
                  <a:pt x="8" y="134"/>
                  <a:pt x="8" y="135"/>
                </a:cubicBezTo>
                <a:lnTo>
                  <a:pt x="8" y="144"/>
                </a:lnTo>
                <a:lnTo>
                  <a:pt x="8" y="144"/>
                </a:lnTo>
                <a:cubicBezTo>
                  <a:pt x="8" y="145"/>
                  <a:pt x="9" y="145"/>
                  <a:pt x="9" y="145"/>
                </a:cubicBezTo>
                <a:lnTo>
                  <a:pt x="80" y="145"/>
                </a:lnTo>
                <a:lnTo>
                  <a:pt x="80" y="145"/>
                </a:lnTo>
                <a:cubicBezTo>
                  <a:pt x="81" y="141"/>
                  <a:pt x="81" y="137"/>
                  <a:pt x="82" y="134"/>
                </a:cubicBezTo>
                <a:lnTo>
                  <a:pt x="9" y="134"/>
                </a:lnTo>
                <a:close/>
                <a:moveTo>
                  <a:pt x="96" y="122"/>
                </a:moveTo>
                <a:lnTo>
                  <a:pt x="9" y="122"/>
                </a:lnTo>
                <a:lnTo>
                  <a:pt x="9" y="122"/>
                </a:lnTo>
                <a:cubicBezTo>
                  <a:pt x="4" y="122"/>
                  <a:pt x="0" y="118"/>
                  <a:pt x="0" y="112"/>
                </a:cubicBezTo>
                <a:lnTo>
                  <a:pt x="0" y="103"/>
                </a:lnTo>
                <a:lnTo>
                  <a:pt x="0" y="103"/>
                </a:lnTo>
                <a:cubicBezTo>
                  <a:pt x="0" y="98"/>
                  <a:pt x="4" y="94"/>
                  <a:pt x="9" y="94"/>
                </a:cubicBezTo>
                <a:lnTo>
                  <a:pt x="126" y="94"/>
                </a:lnTo>
                <a:lnTo>
                  <a:pt x="114" y="102"/>
                </a:lnTo>
                <a:lnTo>
                  <a:pt x="114" y="102"/>
                </a:lnTo>
                <a:cubicBezTo>
                  <a:pt x="107" y="106"/>
                  <a:pt x="101" y="112"/>
                  <a:pt x="97" y="120"/>
                </a:cubicBezTo>
                <a:lnTo>
                  <a:pt x="96" y="122"/>
                </a:lnTo>
                <a:close/>
                <a:moveTo>
                  <a:pt x="9" y="102"/>
                </a:moveTo>
                <a:lnTo>
                  <a:pt x="9" y="102"/>
                </a:lnTo>
                <a:cubicBezTo>
                  <a:pt x="9" y="102"/>
                  <a:pt x="8" y="102"/>
                  <a:pt x="8" y="103"/>
                </a:cubicBezTo>
                <a:lnTo>
                  <a:pt x="8" y="112"/>
                </a:lnTo>
                <a:lnTo>
                  <a:pt x="8" y="112"/>
                </a:lnTo>
                <a:cubicBezTo>
                  <a:pt x="8" y="113"/>
                  <a:pt x="9" y="114"/>
                  <a:pt x="9" y="114"/>
                </a:cubicBezTo>
                <a:lnTo>
                  <a:pt x="91" y="114"/>
                </a:lnTo>
                <a:lnTo>
                  <a:pt x="91" y="114"/>
                </a:lnTo>
                <a:cubicBezTo>
                  <a:pt x="94" y="109"/>
                  <a:pt x="97" y="105"/>
                  <a:pt x="100" y="102"/>
                </a:cubicBezTo>
                <a:lnTo>
                  <a:pt x="9" y="102"/>
                </a:lnTo>
                <a:close/>
                <a:moveTo>
                  <a:pt x="127" y="139"/>
                </a:moveTo>
                <a:lnTo>
                  <a:pt x="127" y="139"/>
                </a:lnTo>
                <a:cubicBezTo>
                  <a:pt x="128" y="137"/>
                  <a:pt x="129" y="134"/>
                  <a:pt x="131" y="132"/>
                </a:cubicBezTo>
                <a:lnTo>
                  <a:pt x="131" y="132"/>
                </a:lnTo>
                <a:cubicBezTo>
                  <a:pt x="133" y="130"/>
                  <a:pt x="135" y="129"/>
                  <a:pt x="137" y="127"/>
                </a:cubicBezTo>
                <a:lnTo>
                  <a:pt x="137" y="127"/>
                </a:lnTo>
                <a:cubicBezTo>
                  <a:pt x="139" y="126"/>
                  <a:pt x="141" y="125"/>
                  <a:pt x="144" y="124"/>
                </a:cubicBezTo>
                <a:lnTo>
                  <a:pt x="144" y="124"/>
                </a:lnTo>
                <a:cubicBezTo>
                  <a:pt x="146" y="123"/>
                  <a:pt x="149" y="123"/>
                  <a:pt x="152" y="123"/>
                </a:cubicBezTo>
                <a:lnTo>
                  <a:pt x="152" y="123"/>
                </a:lnTo>
                <a:cubicBezTo>
                  <a:pt x="155" y="123"/>
                  <a:pt x="158" y="123"/>
                  <a:pt x="161" y="124"/>
                </a:cubicBezTo>
                <a:lnTo>
                  <a:pt x="161" y="124"/>
                </a:lnTo>
                <a:cubicBezTo>
                  <a:pt x="164" y="125"/>
                  <a:pt x="167" y="127"/>
                  <a:pt x="170" y="129"/>
                </a:cubicBezTo>
                <a:lnTo>
                  <a:pt x="164" y="138"/>
                </a:lnTo>
                <a:lnTo>
                  <a:pt x="164" y="138"/>
                </a:lnTo>
                <a:cubicBezTo>
                  <a:pt x="162" y="137"/>
                  <a:pt x="161" y="135"/>
                  <a:pt x="158" y="135"/>
                </a:cubicBezTo>
                <a:lnTo>
                  <a:pt x="158" y="135"/>
                </a:lnTo>
                <a:cubicBezTo>
                  <a:pt x="156" y="134"/>
                  <a:pt x="154" y="133"/>
                  <a:pt x="152" y="133"/>
                </a:cubicBezTo>
                <a:lnTo>
                  <a:pt x="152" y="133"/>
                </a:lnTo>
                <a:cubicBezTo>
                  <a:pt x="149" y="133"/>
                  <a:pt x="147" y="134"/>
                  <a:pt x="145" y="135"/>
                </a:cubicBezTo>
                <a:lnTo>
                  <a:pt x="145" y="135"/>
                </a:lnTo>
                <a:cubicBezTo>
                  <a:pt x="143" y="135"/>
                  <a:pt x="141" y="137"/>
                  <a:pt x="139" y="139"/>
                </a:cubicBezTo>
                <a:lnTo>
                  <a:pt x="150" y="139"/>
                </a:lnTo>
                <a:lnTo>
                  <a:pt x="148" y="148"/>
                </a:lnTo>
                <a:lnTo>
                  <a:pt x="135" y="148"/>
                </a:lnTo>
                <a:lnTo>
                  <a:pt x="135" y="148"/>
                </a:lnTo>
                <a:cubicBezTo>
                  <a:pt x="135" y="149"/>
                  <a:pt x="135" y="149"/>
                  <a:pt x="135" y="149"/>
                </a:cubicBezTo>
                <a:lnTo>
                  <a:pt x="135" y="151"/>
                </a:lnTo>
                <a:lnTo>
                  <a:pt x="135" y="151"/>
                </a:lnTo>
                <a:cubicBezTo>
                  <a:pt x="135" y="151"/>
                  <a:pt x="135" y="151"/>
                  <a:pt x="135" y="152"/>
                </a:cubicBezTo>
                <a:lnTo>
                  <a:pt x="147" y="152"/>
                </a:lnTo>
                <a:lnTo>
                  <a:pt x="145" y="161"/>
                </a:lnTo>
                <a:lnTo>
                  <a:pt x="139" y="161"/>
                </a:lnTo>
                <a:lnTo>
                  <a:pt x="139" y="161"/>
                </a:lnTo>
                <a:cubicBezTo>
                  <a:pt x="141" y="163"/>
                  <a:pt x="143" y="164"/>
                  <a:pt x="145" y="165"/>
                </a:cubicBezTo>
                <a:lnTo>
                  <a:pt x="145" y="165"/>
                </a:lnTo>
                <a:cubicBezTo>
                  <a:pt x="147" y="166"/>
                  <a:pt x="149" y="167"/>
                  <a:pt x="152" y="167"/>
                </a:cubicBezTo>
                <a:lnTo>
                  <a:pt x="152" y="167"/>
                </a:lnTo>
                <a:cubicBezTo>
                  <a:pt x="154" y="167"/>
                  <a:pt x="156" y="166"/>
                  <a:pt x="158" y="165"/>
                </a:cubicBezTo>
                <a:lnTo>
                  <a:pt x="158" y="165"/>
                </a:lnTo>
                <a:cubicBezTo>
                  <a:pt x="161" y="164"/>
                  <a:pt x="162" y="163"/>
                  <a:pt x="164" y="161"/>
                </a:cubicBezTo>
                <a:lnTo>
                  <a:pt x="170" y="171"/>
                </a:lnTo>
                <a:lnTo>
                  <a:pt x="170" y="171"/>
                </a:lnTo>
                <a:cubicBezTo>
                  <a:pt x="167" y="173"/>
                  <a:pt x="164" y="174"/>
                  <a:pt x="161" y="175"/>
                </a:cubicBezTo>
                <a:lnTo>
                  <a:pt x="161" y="175"/>
                </a:lnTo>
                <a:cubicBezTo>
                  <a:pt x="158" y="177"/>
                  <a:pt x="155" y="177"/>
                  <a:pt x="152" y="177"/>
                </a:cubicBezTo>
                <a:lnTo>
                  <a:pt x="152" y="177"/>
                </a:lnTo>
                <a:cubicBezTo>
                  <a:pt x="149" y="177"/>
                  <a:pt x="147" y="177"/>
                  <a:pt x="144" y="176"/>
                </a:cubicBezTo>
                <a:lnTo>
                  <a:pt x="144" y="176"/>
                </a:lnTo>
                <a:cubicBezTo>
                  <a:pt x="139" y="174"/>
                  <a:pt x="135" y="171"/>
                  <a:pt x="131" y="167"/>
                </a:cubicBezTo>
                <a:lnTo>
                  <a:pt x="131" y="167"/>
                </a:lnTo>
                <a:cubicBezTo>
                  <a:pt x="130" y="166"/>
                  <a:pt x="128" y="163"/>
                  <a:pt x="127" y="161"/>
                </a:cubicBezTo>
                <a:lnTo>
                  <a:pt x="115" y="161"/>
                </a:lnTo>
                <a:lnTo>
                  <a:pt x="117" y="152"/>
                </a:lnTo>
                <a:lnTo>
                  <a:pt x="125" y="152"/>
                </a:lnTo>
                <a:lnTo>
                  <a:pt x="125" y="152"/>
                </a:lnTo>
                <a:cubicBezTo>
                  <a:pt x="125" y="151"/>
                  <a:pt x="125" y="151"/>
                  <a:pt x="125" y="151"/>
                </a:cubicBezTo>
                <a:lnTo>
                  <a:pt x="125" y="148"/>
                </a:lnTo>
                <a:lnTo>
                  <a:pt x="118" y="148"/>
                </a:lnTo>
                <a:lnTo>
                  <a:pt x="120" y="139"/>
                </a:lnTo>
                <a:lnTo>
                  <a:pt x="127" y="139"/>
                </a:lnTo>
                <a:close/>
                <a:moveTo>
                  <a:pt x="146" y="216"/>
                </a:moveTo>
                <a:lnTo>
                  <a:pt x="146" y="216"/>
                </a:lnTo>
                <a:cubicBezTo>
                  <a:pt x="87" y="216"/>
                  <a:pt x="58" y="145"/>
                  <a:pt x="99" y="103"/>
                </a:cubicBezTo>
                <a:lnTo>
                  <a:pt x="99" y="103"/>
                </a:lnTo>
                <a:cubicBezTo>
                  <a:pt x="141" y="61"/>
                  <a:pt x="213" y="91"/>
                  <a:pt x="213" y="150"/>
                </a:cubicBezTo>
                <a:lnTo>
                  <a:pt x="213" y="150"/>
                </a:lnTo>
                <a:cubicBezTo>
                  <a:pt x="213" y="186"/>
                  <a:pt x="183" y="216"/>
                  <a:pt x="146" y="216"/>
                </a:cubicBezTo>
                <a:close/>
                <a:moveTo>
                  <a:pt x="146" y="92"/>
                </a:moveTo>
                <a:lnTo>
                  <a:pt x="146" y="92"/>
                </a:lnTo>
                <a:cubicBezTo>
                  <a:pt x="94" y="92"/>
                  <a:pt x="69" y="154"/>
                  <a:pt x="105" y="191"/>
                </a:cubicBezTo>
                <a:lnTo>
                  <a:pt x="105" y="191"/>
                </a:lnTo>
                <a:cubicBezTo>
                  <a:pt x="142" y="228"/>
                  <a:pt x="205" y="201"/>
                  <a:pt x="205" y="150"/>
                </a:cubicBezTo>
                <a:lnTo>
                  <a:pt x="205" y="150"/>
                </a:lnTo>
                <a:cubicBezTo>
                  <a:pt x="204" y="118"/>
                  <a:pt x="178" y="92"/>
                  <a:pt x="14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Freeform 127"/>
          <p:cNvSpPr>
            <a:spLocks noChangeArrowheads="1"/>
          </p:cNvSpPr>
          <p:nvPr/>
        </p:nvSpPr>
        <p:spPr bwMode="auto">
          <a:xfrm>
            <a:off x="3876839" y="1533283"/>
            <a:ext cx="278483" cy="301690"/>
          </a:xfrm>
          <a:custGeom>
            <a:avLst/>
            <a:gdLst>
              <a:gd name="T0" fmla="*/ 0 w 213"/>
              <a:gd name="T1" fmla="*/ 81 h 229"/>
              <a:gd name="T2" fmla="*/ 122 w 213"/>
              <a:gd name="T3" fmla="*/ 62 h 229"/>
              <a:gd name="T4" fmla="*/ 132 w 213"/>
              <a:gd name="T5" fmla="*/ 81 h 229"/>
              <a:gd name="T6" fmla="*/ 8 w 213"/>
              <a:gd name="T7" fmla="*/ 71 h 229"/>
              <a:gd name="T8" fmla="*/ 122 w 213"/>
              <a:gd name="T9" fmla="*/ 82 h 229"/>
              <a:gd name="T10" fmla="*/ 123 w 213"/>
              <a:gd name="T11" fmla="*/ 71 h 229"/>
              <a:gd name="T12" fmla="*/ 9 w 213"/>
              <a:gd name="T13" fmla="*/ 59 h 229"/>
              <a:gd name="T14" fmla="*/ 0 w 213"/>
              <a:gd name="T15" fmla="*/ 40 h 229"/>
              <a:gd name="T16" fmla="*/ 132 w 213"/>
              <a:gd name="T17" fmla="*/ 40 h 229"/>
              <a:gd name="T18" fmla="*/ 9 w 213"/>
              <a:gd name="T19" fmla="*/ 39 h 229"/>
              <a:gd name="T20" fmla="*/ 8 w 213"/>
              <a:gd name="T21" fmla="*/ 50 h 229"/>
              <a:gd name="T22" fmla="*/ 123 w 213"/>
              <a:gd name="T23" fmla="*/ 50 h 229"/>
              <a:gd name="T24" fmla="*/ 9 w 213"/>
              <a:gd name="T25" fmla="*/ 39 h 229"/>
              <a:gd name="T26" fmla="*/ 0 w 213"/>
              <a:gd name="T27" fmla="*/ 18 h 229"/>
              <a:gd name="T28" fmla="*/ 122 w 213"/>
              <a:gd name="T29" fmla="*/ 0 h 229"/>
              <a:gd name="T30" fmla="*/ 132 w 213"/>
              <a:gd name="T31" fmla="*/ 18 h 229"/>
              <a:gd name="T32" fmla="*/ 8 w 213"/>
              <a:gd name="T33" fmla="*/ 9 h 229"/>
              <a:gd name="T34" fmla="*/ 122 w 213"/>
              <a:gd name="T35" fmla="*/ 19 h 229"/>
              <a:gd name="T36" fmla="*/ 123 w 213"/>
              <a:gd name="T37" fmla="*/ 9 h 229"/>
              <a:gd name="T38" fmla="*/ 145 w 213"/>
              <a:gd name="T39" fmla="*/ 216 h 229"/>
              <a:gd name="T40" fmla="*/ 212 w 213"/>
              <a:gd name="T41" fmla="*/ 150 h 229"/>
              <a:gd name="T42" fmla="*/ 105 w 213"/>
              <a:gd name="T43" fmla="*/ 191 h 229"/>
              <a:gd name="T44" fmla="*/ 145 w 213"/>
              <a:gd name="T45" fmla="*/ 92 h 229"/>
              <a:gd name="T46" fmla="*/ 0 w 213"/>
              <a:gd name="T47" fmla="*/ 207 h 229"/>
              <a:gd name="T48" fmla="*/ 102 w 213"/>
              <a:gd name="T49" fmla="*/ 188 h 229"/>
              <a:gd name="T50" fmla="*/ 133 w 213"/>
              <a:gd name="T51" fmla="*/ 207 h 229"/>
              <a:gd name="T52" fmla="*/ 9 w 213"/>
              <a:gd name="T53" fmla="*/ 197 h 229"/>
              <a:gd name="T54" fmla="*/ 8 w 213"/>
              <a:gd name="T55" fmla="*/ 207 h 229"/>
              <a:gd name="T56" fmla="*/ 99 w 213"/>
              <a:gd name="T57" fmla="*/ 197 h 229"/>
              <a:gd name="T58" fmla="*/ 9 w 213"/>
              <a:gd name="T59" fmla="*/ 185 h 229"/>
              <a:gd name="T60" fmla="*/ 9 w 213"/>
              <a:gd name="T61" fmla="*/ 157 h 229"/>
              <a:gd name="T62" fmla="*/ 96 w 213"/>
              <a:gd name="T63" fmla="*/ 178 h 229"/>
              <a:gd name="T64" fmla="*/ 8 w 213"/>
              <a:gd name="T65" fmla="*/ 166 h 229"/>
              <a:gd name="T66" fmla="*/ 85 w 213"/>
              <a:gd name="T67" fmla="*/ 176 h 229"/>
              <a:gd name="T68" fmla="*/ 88 w 213"/>
              <a:gd name="T69" fmla="*/ 153 h 229"/>
              <a:gd name="T70" fmla="*/ 0 w 213"/>
              <a:gd name="T71" fmla="*/ 135 h 229"/>
              <a:gd name="T72" fmla="*/ 91 w 213"/>
              <a:gd name="T73" fmla="*/ 131 h 229"/>
              <a:gd name="T74" fmla="*/ 9 w 213"/>
              <a:gd name="T75" fmla="*/ 134 h 229"/>
              <a:gd name="T76" fmla="*/ 8 w 213"/>
              <a:gd name="T77" fmla="*/ 144 h 229"/>
              <a:gd name="T78" fmla="*/ 81 w 213"/>
              <a:gd name="T79" fmla="*/ 134 h 229"/>
              <a:gd name="T80" fmla="*/ 9 w 213"/>
              <a:gd name="T81" fmla="*/ 122 h 229"/>
              <a:gd name="T82" fmla="*/ 9 w 213"/>
              <a:gd name="T83" fmla="*/ 94 h 229"/>
              <a:gd name="T84" fmla="*/ 96 w 213"/>
              <a:gd name="T85" fmla="*/ 120 h 229"/>
              <a:gd name="T86" fmla="*/ 8 w 213"/>
              <a:gd name="T87" fmla="*/ 103 h 229"/>
              <a:gd name="T88" fmla="*/ 90 w 213"/>
              <a:gd name="T89" fmla="*/ 114 h 229"/>
              <a:gd name="T90" fmla="*/ 150 w 213"/>
              <a:gd name="T91" fmla="*/ 128 h 229"/>
              <a:gd name="T92" fmla="*/ 139 w 213"/>
              <a:gd name="T93" fmla="*/ 139 h 229"/>
              <a:gd name="T94" fmla="*/ 137 w 213"/>
              <a:gd name="T95" fmla="*/ 141 h 229"/>
              <a:gd name="T96" fmla="*/ 156 w 213"/>
              <a:gd name="T97" fmla="*/ 145 h 229"/>
              <a:gd name="T98" fmla="*/ 163 w 213"/>
              <a:gd name="T99" fmla="*/ 152 h 229"/>
              <a:gd name="T100" fmla="*/ 160 w 213"/>
              <a:gd name="T101" fmla="*/ 166 h 229"/>
              <a:gd name="T102" fmla="*/ 151 w 213"/>
              <a:gd name="T103" fmla="*/ 170 h 229"/>
              <a:gd name="T104" fmla="*/ 141 w 213"/>
              <a:gd name="T105" fmla="*/ 170 h 229"/>
              <a:gd name="T106" fmla="*/ 151 w 213"/>
              <a:gd name="T107" fmla="*/ 159 h 229"/>
              <a:gd name="T108" fmla="*/ 153 w 213"/>
              <a:gd name="T109" fmla="*/ 157 h 229"/>
              <a:gd name="T110" fmla="*/ 139 w 213"/>
              <a:gd name="T111" fmla="*/ 155 h 229"/>
              <a:gd name="T112" fmla="*/ 130 w 213"/>
              <a:gd name="T113" fmla="*/ 151 h 229"/>
              <a:gd name="T114" fmla="*/ 126 w 213"/>
              <a:gd name="T115" fmla="*/ 141 h 229"/>
              <a:gd name="T116" fmla="*/ 130 w 213"/>
              <a:gd name="T117" fmla="*/ 132 h 229"/>
              <a:gd name="T118" fmla="*/ 139 w 213"/>
              <a:gd name="T119" fmla="*/ 128 h 229"/>
              <a:gd name="T120" fmla="*/ 150 w 213"/>
              <a:gd name="T121" fmla="*/ 12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3" h="229">
                <a:moveTo>
                  <a:pt x="122" y="90"/>
                </a:moveTo>
                <a:lnTo>
                  <a:pt x="9" y="90"/>
                </a:lnTo>
                <a:lnTo>
                  <a:pt x="9" y="90"/>
                </a:lnTo>
                <a:cubicBezTo>
                  <a:pt x="4" y="90"/>
                  <a:pt x="0" y="86"/>
                  <a:pt x="0" y="81"/>
                </a:cubicBezTo>
                <a:lnTo>
                  <a:pt x="0" y="71"/>
                </a:lnTo>
                <a:lnTo>
                  <a:pt x="0" y="71"/>
                </a:lnTo>
                <a:cubicBezTo>
                  <a:pt x="0" y="66"/>
                  <a:pt x="4" y="62"/>
                  <a:pt x="9" y="62"/>
                </a:cubicBezTo>
                <a:lnTo>
                  <a:pt x="122" y="62"/>
                </a:lnTo>
                <a:lnTo>
                  <a:pt x="122" y="62"/>
                </a:lnTo>
                <a:cubicBezTo>
                  <a:pt x="128" y="62"/>
                  <a:pt x="132" y="66"/>
                  <a:pt x="132" y="71"/>
                </a:cubicBezTo>
                <a:lnTo>
                  <a:pt x="132" y="81"/>
                </a:lnTo>
                <a:lnTo>
                  <a:pt x="132" y="81"/>
                </a:lnTo>
                <a:cubicBezTo>
                  <a:pt x="132" y="86"/>
                  <a:pt x="128" y="90"/>
                  <a:pt x="122" y="90"/>
                </a:cubicBezTo>
                <a:close/>
                <a:moveTo>
                  <a:pt x="9" y="71"/>
                </a:moveTo>
                <a:lnTo>
                  <a:pt x="9" y="71"/>
                </a:lnTo>
                <a:lnTo>
                  <a:pt x="8" y="71"/>
                </a:lnTo>
                <a:lnTo>
                  <a:pt x="8" y="81"/>
                </a:lnTo>
                <a:lnTo>
                  <a:pt x="8" y="81"/>
                </a:lnTo>
                <a:cubicBezTo>
                  <a:pt x="8" y="82"/>
                  <a:pt x="9" y="82"/>
                  <a:pt x="9" y="82"/>
                </a:cubicBezTo>
                <a:lnTo>
                  <a:pt x="122" y="82"/>
                </a:lnTo>
                <a:lnTo>
                  <a:pt x="122" y="82"/>
                </a:lnTo>
                <a:cubicBezTo>
                  <a:pt x="123" y="82"/>
                  <a:pt x="123" y="82"/>
                  <a:pt x="123" y="81"/>
                </a:cubicBezTo>
                <a:lnTo>
                  <a:pt x="123" y="71"/>
                </a:lnTo>
                <a:lnTo>
                  <a:pt x="123" y="71"/>
                </a:lnTo>
                <a:cubicBezTo>
                  <a:pt x="123" y="71"/>
                  <a:pt x="123" y="71"/>
                  <a:pt x="122" y="71"/>
                </a:cubicBezTo>
                <a:lnTo>
                  <a:pt x="9" y="71"/>
                </a:lnTo>
                <a:close/>
                <a:moveTo>
                  <a:pt x="122" y="59"/>
                </a:moveTo>
                <a:lnTo>
                  <a:pt x="9" y="59"/>
                </a:lnTo>
                <a:lnTo>
                  <a:pt x="9" y="59"/>
                </a:lnTo>
                <a:cubicBezTo>
                  <a:pt x="4" y="59"/>
                  <a:pt x="0" y="55"/>
                  <a:pt x="0" y="50"/>
                </a:cubicBezTo>
                <a:lnTo>
                  <a:pt x="0" y="40"/>
                </a:lnTo>
                <a:lnTo>
                  <a:pt x="0" y="40"/>
                </a:lnTo>
                <a:cubicBezTo>
                  <a:pt x="0" y="35"/>
                  <a:pt x="4" y="31"/>
                  <a:pt x="9" y="31"/>
                </a:cubicBezTo>
                <a:lnTo>
                  <a:pt x="122" y="31"/>
                </a:lnTo>
                <a:lnTo>
                  <a:pt x="122" y="31"/>
                </a:lnTo>
                <a:cubicBezTo>
                  <a:pt x="128" y="31"/>
                  <a:pt x="132" y="35"/>
                  <a:pt x="132" y="40"/>
                </a:cubicBezTo>
                <a:lnTo>
                  <a:pt x="132" y="50"/>
                </a:lnTo>
                <a:lnTo>
                  <a:pt x="132" y="50"/>
                </a:lnTo>
                <a:cubicBezTo>
                  <a:pt x="132" y="55"/>
                  <a:pt x="128" y="59"/>
                  <a:pt x="122" y="59"/>
                </a:cubicBezTo>
                <a:close/>
                <a:moveTo>
                  <a:pt x="9" y="39"/>
                </a:moveTo>
                <a:lnTo>
                  <a:pt x="9" y="39"/>
                </a:lnTo>
                <a:lnTo>
                  <a:pt x="8" y="4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122" y="50"/>
                </a:lnTo>
                <a:lnTo>
                  <a:pt x="122" y="50"/>
                </a:lnTo>
                <a:cubicBezTo>
                  <a:pt x="123" y="50"/>
                  <a:pt x="123" y="50"/>
                  <a:pt x="123" y="50"/>
                </a:cubicBezTo>
                <a:lnTo>
                  <a:pt x="123" y="40"/>
                </a:lnTo>
                <a:lnTo>
                  <a:pt x="123" y="40"/>
                </a:lnTo>
                <a:cubicBezTo>
                  <a:pt x="123" y="40"/>
                  <a:pt x="123" y="39"/>
                  <a:pt x="122" y="39"/>
                </a:cubicBezTo>
                <a:lnTo>
                  <a:pt x="9" y="39"/>
                </a:lnTo>
                <a:close/>
                <a:moveTo>
                  <a:pt x="122" y="27"/>
                </a:moveTo>
                <a:lnTo>
                  <a:pt x="9" y="27"/>
                </a:lnTo>
                <a:lnTo>
                  <a:pt x="9" y="27"/>
                </a:lnTo>
                <a:cubicBezTo>
                  <a:pt x="4" y="27"/>
                  <a:pt x="0" y="23"/>
                  <a:pt x="0" y="18"/>
                </a:cubicBezTo>
                <a:lnTo>
                  <a:pt x="0" y="9"/>
                </a:lnTo>
                <a:lnTo>
                  <a:pt x="0" y="9"/>
                </a:lnTo>
                <a:cubicBezTo>
                  <a:pt x="0" y="3"/>
                  <a:pt x="4" y="0"/>
                  <a:pt x="9" y="0"/>
                </a:cubicBezTo>
                <a:lnTo>
                  <a:pt x="122" y="0"/>
                </a:lnTo>
                <a:lnTo>
                  <a:pt x="122" y="0"/>
                </a:lnTo>
                <a:cubicBezTo>
                  <a:pt x="128" y="0"/>
                  <a:pt x="132" y="3"/>
                  <a:pt x="132" y="9"/>
                </a:cubicBezTo>
                <a:lnTo>
                  <a:pt x="132" y="18"/>
                </a:lnTo>
                <a:lnTo>
                  <a:pt x="132" y="18"/>
                </a:lnTo>
                <a:cubicBezTo>
                  <a:pt x="132" y="23"/>
                  <a:pt x="128" y="27"/>
                  <a:pt x="122" y="27"/>
                </a:cubicBezTo>
                <a:close/>
                <a:moveTo>
                  <a:pt x="9" y="8"/>
                </a:moveTo>
                <a:lnTo>
                  <a:pt x="9" y="8"/>
                </a:lnTo>
                <a:cubicBezTo>
                  <a:pt x="9" y="8"/>
                  <a:pt x="8" y="8"/>
                  <a:pt x="8" y="9"/>
                </a:cubicBezTo>
                <a:lnTo>
                  <a:pt x="8" y="18"/>
                </a:lnTo>
                <a:lnTo>
                  <a:pt x="8" y="18"/>
                </a:lnTo>
                <a:cubicBezTo>
                  <a:pt x="8" y="19"/>
                  <a:pt x="9" y="19"/>
                  <a:pt x="9" y="19"/>
                </a:cubicBezTo>
                <a:lnTo>
                  <a:pt x="122" y="19"/>
                </a:lnTo>
                <a:lnTo>
                  <a:pt x="122" y="19"/>
                </a:lnTo>
                <a:cubicBezTo>
                  <a:pt x="123" y="19"/>
                  <a:pt x="123" y="19"/>
                  <a:pt x="123" y="18"/>
                </a:cubicBezTo>
                <a:lnTo>
                  <a:pt x="123" y="9"/>
                </a:lnTo>
                <a:lnTo>
                  <a:pt x="123" y="9"/>
                </a:lnTo>
                <a:cubicBezTo>
                  <a:pt x="123" y="8"/>
                  <a:pt x="123" y="8"/>
                  <a:pt x="122" y="8"/>
                </a:cubicBezTo>
                <a:lnTo>
                  <a:pt x="9" y="8"/>
                </a:lnTo>
                <a:close/>
                <a:moveTo>
                  <a:pt x="145" y="216"/>
                </a:moveTo>
                <a:lnTo>
                  <a:pt x="145" y="216"/>
                </a:lnTo>
                <a:cubicBezTo>
                  <a:pt x="87" y="216"/>
                  <a:pt x="57" y="145"/>
                  <a:pt x="99" y="103"/>
                </a:cubicBezTo>
                <a:lnTo>
                  <a:pt x="99" y="103"/>
                </a:lnTo>
                <a:cubicBezTo>
                  <a:pt x="140" y="61"/>
                  <a:pt x="212" y="91"/>
                  <a:pt x="212" y="150"/>
                </a:cubicBezTo>
                <a:lnTo>
                  <a:pt x="212" y="150"/>
                </a:lnTo>
                <a:cubicBezTo>
                  <a:pt x="211" y="186"/>
                  <a:pt x="182" y="216"/>
                  <a:pt x="145" y="216"/>
                </a:cubicBezTo>
                <a:close/>
                <a:moveTo>
                  <a:pt x="145" y="92"/>
                </a:moveTo>
                <a:lnTo>
                  <a:pt x="145" y="92"/>
                </a:lnTo>
                <a:cubicBezTo>
                  <a:pt x="94" y="92"/>
                  <a:pt x="68" y="154"/>
                  <a:pt x="105" y="191"/>
                </a:cubicBezTo>
                <a:lnTo>
                  <a:pt x="105" y="191"/>
                </a:lnTo>
                <a:cubicBezTo>
                  <a:pt x="141" y="228"/>
                  <a:pt x="203" y="201"/>
                  <a:pt x="203" y="150"/>
                </a:cubicBezTo>
                <a:lnTo>
                  <a:pt x="203" y="150"/>
                </a:lnTo>
                <a:cubicBezTo>
                  <a:pt x="203" y="118"/>
                  <a:pt x="177" y="92"/>
                  <a:pt x="145" y="92"/>
                </a:cubicBezTo>
                <a:close/>
                <a:moveTo>
                  <a:pt x="122" y="216"/>
                </a:moveTo>
                <a:lnTo>
                  <a:pt x="9" y="216"/>
                </a:lnTo>
                <a:lnTo>
                  <a:pt x="9" y="216"/>
                </a:lnTo>
                <a:cubicBezTo>
                  <a:pt x="4" y="216"/>
                  <a:pt x="0" y="212"/>
                  <a:pt x="0" y="207"/>
                </a:cubicBezTo>
                <a:lnTo>
                  <a:pt x="0" y="197"/>
                </a:lnTo>
                <a:lnTo>
                  <a:pt x="0" y="197"/>
                </a:lnTo>
                <a:cubicBezTo>
                  <a:pt x="0" y="192"/>
                  <a:pt x="4" y="188"/>
                  <a:pt x="9" y="188"/>
                </a:cubicBezTo>
                <a:lnTo>
                  <a:pt x="102" y="188"/>
                </a:lnTo>
                <a:lnTo>
                  <a:pt x="104" y="190"/>
                </a:lnTo>
                <a:lnTo>
                  <a:pt x="104" y="190"/>
                </a:lnTo>
                <a:cubicBezTo>
                  <a:pt x="111" y="197"/>
                  <a:pt x="119" y="202"/>
                  <a:pt x="128" y="205"/>
                </a:cubicBezTo>
                <a:lnTo>
                  <a:pt x="133" y="207"/>
                </a:lnTo>
                <a:lnTo>
                  <a:pt x="131" y="211"/>
                </a:lnTo>
                <a:lnTo>
                  <a:pt x="131" y="211"/>
                </a:lnTo>
                <a:cubicBezTo>
                  <a:pt x="129" y="214"/>
                  <a:pt x="126" y="216"/>
                  <a:pt x="122" y="216"/>
                </a:cubicBezTo>
                <a:close/>
                <a:moveTo>
                  <a:pt x="9" y="197"/>
                </a:moveTo>
                <a:lnTo>
                  <a:pt x="9" y="197"/>
                </a:lnTo>
                <a:lnTo>
                  <a:pt x="8" y="197"/>
                </a:lnTo>
                <a:lnTo>
                  <a:pt x="8" y="207"/>
                </a:lnTo>
                <a:lnTo>
                  <a:pt x="8" y="207"/>
                </a:lnTo>
                <a:lnTo>
                  <a:pt x="9" y="208"/>
                </a:lnTo>
                <a:lnTo>
                  <a:pt x="113" y="208"/>
                </a:lnTo>
                <a:lnTo>
                  <a:pt x="113" y="208"/>
                </a:lnTo>
                <a:cubicBezTo>
                  <a:pt x="108" y="205"/>
                  <a:pt x="103" y="201"/>
                  <a:pt x="99" y="197"/>
                </a:cubicBezTo>
                <a:lnTo>
                  <a:pt x="9" y="197"/>
                </a:lnTo>
                <a:close/>
                <a:moveTo>
                  <a:pt x="99" y="185"/>
                </a:moveTo>
                <a:lnTo>
                  <a:pt x="9" y="185"/>
                </a:lnTo>
                <a:lnTo>
                  <a:pt x="9" y="185"/>
                </a:lnTo>
                <a:cubicBezTo>
                  <a:pt x="4" y="185"/>
                  <a:pt x="0" y="181"/>
                  <a:pt x="0" y="176"/>
                </a:cubicBezTo>
                <a:lnTo>
                  <a:pt x="0" y="166"/>
                </a:lnTo>
                <a:lnTo>
                  <a:pt x="0" y="166"/>
                </a:lnTo>
                <a:cubicBezTo>
                  <a:pt x="0" y="161"/>
                  <a:pt x="4" y="157"/>
                  <a:pt x="9" y="157"/>
                </a:cubicBezTo>
                <a:lnTo>
                  <a:pt x="88" y="157"/>
                </a:lnTo>
                <a:lnTo>
                  <a:pt x="89" y="160"/>
                </a:lnTo>
                <a:lnTo>
                  <a:pt x="89" y="160"/>
                </a:lnTo>
                <a:cubicBezTo>
                  <a:pt x="90" y="167"/>
                  <a:pt x="92" y="173"/>
                  <a:pt x="96" y="178"/>
                </a:cubicBezTo>
                <a:lnTo>
                  <a:pt x="99" y="185"/>
                </a:lnTo>
                <a:close/>
                <a:moveTo>
                  <a:pt x="9" y="165"/>
                </a:moveTo>
                <a:lnTo>
                  <a:pt x="9" y="165"/>
                </a:lnTo>
                <a:lnTo>
                  <a:pt x="8" y="166"/>
                </a:lnTo>
                <a:lnTo>
                  <a:pt x="8" y="176"/>
                </a:lnTo>
                <a:lnTo>
                  <a:pt x="8" y="176"/>
                </a:lnTo>
                <a:lnTo>
                  <a:pt x="9" y="176"/>
                </a:lnTo>
                <a:lnTo>
                  <a:pt x="85" y="176"/>
                </a:lnTo>
                <a:lnTo>
                  <a:pt x="85" y="176"/>
                </a:lnTo>
                <a:cubicBezTo>
                  <a:pt x="84" y="173"/>
                  <a:pt x="82" y="169"/>
                  <a:pt x="81" y="165"/>
                </a:cubicBezTo>
                <a:lnTo>
                  <a:pt x="9" y="165"/>
                </a:lnTo>
                <a:close/>
                <a:moveTo>
                  <a:pt x="88" y="153"/>
                </a:moveTo>
                <a:lnTo>
                  <a:pt x="9" y="153"/>
                </a:lnTo>
                <a:lnTo>
                  <a:pt x="9" y="153"/>
                </a:lnTo>
                <a:cubicBezTo>
                  <a:pt x="4" y="153"/>
                  <a:pt x="0" y="149"/>
                  <a:pt x="0" y="144"/>
                </a:cubicBezTo>
                <a:lnTo>
                  <a:pt x="0" y="135"/>
                </a:lnTo>
                <a:lnTo>
                  <a:pt x="0" y="135"/>
                </a:lnTo>
                <a:cubicBezTo>
                  <a:pt x="0" y="129"/>
                  <a:pt x="4" y="125"/>
                  <a:pt x="9" y="125"/>
                </a:cubicBezTo>
                <a:lnTo>
                  <a:pt x="93" y="125"/>
                </a:lnTo>
                <a:lnTo>
                  <a:pt x="91" y="131"/>
                </a:lnTo>
                <a:lnTo>
                  <a:pt x="91" y="131"/>
                </a:lnTo>
                <a:cubicBezTo>
                  <a:pt x="89" y="137"/>
                  <a:pt x="88" y="143"/>
                  <a:pt x="88" y="149"/>
                </a:cubicBezTo>
                <a:lnTo>
                  <a:pt x="88" y="153"/>
                </a:lnTo>
                <a:close/>
                <a:moveTo>
                  <a:pt x="9" y="134"/>
                </a:moveTo>
                <a:lnTo>
                  <a:pt x="9" y="134"/>
                </a:lnTo>
                <a:cubicBezTo>
                  <a:pt x="9" y="134"/>
                  <a:pt x="8" y="134"/>
                  <a:pt x="8" y="135"/>
                </a:cubicBezTo>
                <a:lnTo>
                  <a:pt x="8" y="144"/>
                </a:lnTo>
                <a:lnTo>
                  <a:pt x="8" y="144"/>
                </a:lnTo>
                <a:cubicBezTo>
                  <a:pt x="8" y="145"/>
                  <a:pt x="9" y="145"/>
                  <a:pt x="9" y="145"/>
                </a:cubicBezTo>
                <a:lnTo>
                  <a:pt x="80" y="145"/>
                </a:lnTo>
                <a:lnTo>
                  <a:pt x="80" y="145"/>
                </a:lnTo>
                <a:cubicBezTo>
                  <a:pt x="80" y="141"/>
                  <a:pt x="81" y="137"/>
                  <a:pt x="81" y="134"/>
                </a:cubicBezTo>
                <a:lnTo>
                  <a:pt x="9" y="134"/>
                </a:lnTo>
                <a:close/>
                <a:moveTo>
                  <a:pt x="95" y="122"/>
                </a:moveTo>
                <a:lnTo>
                  <a:pt x="9" y="122"/>
                </a:lnTo>
                <a:lnTo>
                  <a:pt x="9" y="122"/>
                </a:lnTo>
                <a:cubicBezTo>
                  <a:pt x="4" y="122"/>
                  <a:pt x="0" y="118"/>
                  <a:pt x="0" y="112"/>
                </a:cubicBezTo>
                <a:lnTo>
                  <a:pt x="0" y="103"/>
                </a:lnTo>
                <a:lnTo>
                  <a:pt x="0" y="103"/>
                </a:lnTo>
                <a:cubicBezTo>
                  <a:pt x="0" y="98"/>
                  <a:pt x="4" y="94"/>
                  <a:pt x="9" y="94"/>
                </a:cubicBezTo>
                <a:lnTo>
                  <a:pt x="124" y="94"/>
                </a:lnTo>
                <a:lnTo>
                  <a:pt x="113" y="102"/>
                </a:lnTo>
                <a:lnTo>
                  <a:pt x="113" y="102"/>
                </a:lnTo>
                <a:cubicBezTo>
                  <a:pt x="107" y="106"/>
                  <a:pt x="101" y="112"/>
                  <a:pt x="96" y="120"/>
                </a:cubicBezTo>
                <a:lnTo>
                  <a:pt x="95" y="122"/>
                </a:lnTo>
                <a:close/>
                <a:moveTo>
                  <a:pt x="9" y="102"/>
                </a:moveTo>
                <a:lnTo>
                  <a:pt x="9" y="102"/>
                </a:lnTo>
                <a:cubicBezTo>
                  <a:pt x="9" y="102"/>
                  <a:pt x="8" y="102"/>
                  <a:pt x="8" y="103"/>
                </a:cubicBezTo>
                <a:lnTo>
                  <a:pt x="8" y="112"/>
                </a:lnTo>
                <a:lnTo>
                  <a:pt x="8" y="112"/>
                </a:lnTo>
                <a:cubicBezTo>
                  <a:pt x="8" y="113"/>
                  <a:pt x="9" y="114"/>
                  <a:pt x="9" y="114"/>
                </a:cubicBezTo>
                <a:lnTo>
                  <a:pt x="90" y="114"/>
                </a:lnTo>
                <a:lnTo>
                  <a:pt x="90" y="114"/>
                </a:lnTo>
                <a:cubicBezTo>
                  <a:pt x="93" y="109"/>
                  <a:pt x="96" y="105"/>
                  <a:pt x="100" y="102"/>
                </a:cubicBezTo>
                <a:lnTo>
                  <a:pt x="9" y="102"/>
                </a:lnTo>
                <a:close/>
                <a:moveTo>
                  <a:pt x="150" y="128"/>
                </a:moveTo>
                <a:lnTo>
                  <a:pt x="161" y="128"/>
                </a:lnTo>
                <a:lnTo>
                  <a:pt x="161" y="139"/>
                </a:lnTo>
                <a:lnTo>
                  <a:pt x="139" y="139"/>
                </a:lnTo>
                <a:lnTo>
                  <a:pt x="139" y="139"/>
                </a:lnTo>
                <a:cubicBezTo>
                  <a:pt x="139" y="139"/>
                  <a:pt x="138" y="139"/>
                  <a:pt x="138" y="140"/>
                </a:cubicBezTo>
                <a:lnTo>
                  <a:pt x="138" y="140"/>
                </a:lnTo>
                <a:cubicBezTo>
                  <a:pt x="137" y="140"/>
                  <a:pt x="137" y="141"/>
                  <a:pt x="137" y="141"/>
                </a:cubicBezTo>
                <a:lnTo>
                  <a:pt x="137" y="141"/>
                </a:lnTo>
                <a:cubicBezTo>
                  <a:pt x="137" y="143"/>
                  <a:pt x="138" y="144"/>
                  <a:pt x="139" y="144"/>
                </a:cubicBezTo>
                <a:lnTo>
                  <a:pt x="151" y="144"/>
                </a:lnTo>
                <a:lnTo>
                  <a:pt x="151" y="144"/>
                </a:lnTo>
                <a:cubicBezTo>
                  <a:pt x="152" y="144"/>
                  <a:pt x="154" y="144"/>
                  <a:pt x="156" y="145"/>
                </a:cubicBezTo>
                <a:lnTo>
                  <a:pt x="156" y="145"/>
                </a:lnTo>
                <a:cubicBezTo>
                  <a:pt x="157" y="146"/>
                  <a:pt x="159" y="146"/>
                  <a:pt x="160" y="148"/>
                </a:cubicBezTo>
                <a:lnTo>
                  <a:pt x="160" y="148"/>
                </a:lnTo>
                <a:cubicBezTo>
                  <a:pt x="161" y="149"/>
                  <a:pt x="162" y="150"/>
                  <a:pt x="163" y="152"/>
                </a:cubicBezTo>
                <a:lnTo>
                  <a:pt x="163" y="152"/>
                </a:lnTo>
                <a:cubicBezTo>
                  <a:pt x="163" y="153"/>
                  <a:pt x="164" y="155"/>
                  <a:pt x="164" y="157"/>
                </a:cubicBezTo>
                <a:lnTo>
                  <a:pt x="164" y="157"/>
                </a:lnTo>
                <a:cubicBezTo>
                  <a:pt x="164" y="160"/>
                  <a:pt x="162" y="164"/>
                  <a:pt x="160" y="166"/>
                </a:cubicBezTo>
                <a:lnTo>
                  <a:pt x="160" y="166"/>
                </a:lnTo>
                <a:cubicBezTo>
                  <a:pt x="159" y="167"/>
                  <a:pt x="157" y="168"/>
                  <a:pt x="156" y="169"/>
                </a:cubicBezTo>
                <a:lnTo>
                  <a:pt x="156" y="169"/>
                </a:lnTo>
                <a:cubicBezTo>
                  <a:pt x="154" y="170"/>
                  <a:pt x="152" y="170"/>
                  <a:pt x="151" y="170"/>
                </a:cubicBezTo>
                <a:lnTo>
                  <a:pt x="150" y="170"/>
                </a:lnTo>
                <a:lnTo>
                  <a:pt x="150" y="185"/>
                </a:lnTo>
                <a:lnTo>
                  <a:pt x="141" y="185"/>
                </a:lnTo>
                <a:lnTo>
                  <a:pt x="141" y="170"/>
                </a:lnTo>
                <a:lnTo>
                  <a:pt x="126" y="170"/>
                </a:lnTo>
                <a:lnTo>
                  <a:pt x="126" y="159"/>
                </a:lnTo>
                <a:lnTo>
                  <a:pt x="151" y="159"/>
                </a:lnTo>
                <a:lnTo>
                  <a:pt x="151" y="159"/>
                </a:lnTo>
                <a:lnTo>
                  <a:pt x="152" y="159"/>
                </a:lnTo>
                <a:lnTo>
                  <a:pt x="152" y="159"/>
                </a:lnTo>
                <a:cubicBezTo>
                  <a:pt x="153" y="158"/>
                  <a:pt x="153" y="157"/>
                  <a:pt x="153" y="157"/>
                </a:cubicBezTo>
                <a:lnTo>
                  <a:pt x="153" y="157"/>
                </a:lnTo>
                <a:cubicBezTo>
                  <a:pt x="153" y="156"/>
                  <a:pt x="153" y="155"/>
                  <a:pt x="152" y="155"/>
                </a:cubicBezTo>
                <a:lnTo>
                  <a:pt x="152" y="155"/>
                </a:lnTo>
                <a:lnTo>
                  <a:pt x="151" y="155"/>
                </a:lnTo>
                <a:lnTo>
                  <a:pt x="139" y="155"/>
                </a:lnTo>
                <a:lnTo>
                  <a:pt x="139" y="155"/>
                </a:lnTo>
                <a:cubicBezTo>
                  <a:pt x="138" y="155"/>
                  <a:pt x="136" y="154"/>
                  <a:pt x="134" y="154"/>
                </a:cubicBezTo>
                <a:lnTo>
                  <a:pt x="134" y="154"/>
                </a:lnTo>
                <a:cubicBezTo>
                  <a:pt x="133" y="153"/>
                  <a:pt x="131" y="152"/>
                  <a:pt x="130" y="151"/>
                </a:cubicBezTo>
                <a:lnTo>
                  <a:pt x="130" y="151"/>
                </a:lnTo>
                <a:cubicBezTo>
                  <a:pt x="129" y="150"/>
                  <a:pt x="128" y="148"/>
                  <a:pt x="127" y="147"/>
                </a:cubicBezTo>
                <a:lnTo>
                  <a:pt x="127" y="147"/>
                </a:lnTo>
                <a:cubicBezTo>
                  <a:pt x="126" y="145"/>
                  <a:pt x="126" y="143"/>
                  <a:pt x="126" y="141"/>
                </a:cubicBezTo>
                <a:lnTo>
                  <a:pt x="126" y="141"/>
                </a:lnTo>
                <a:cubicBezTo>
                  <a:pt x="126" y="140"/>
                  <a:pt x="126" y="138"/>
                  <a:pt x="127" y="136"/>
                </a:cubicBezTo>
                <a:lnTo>
                  <a:pt x="127" y="136"/>
                </a:lnTo>
                <a:cubicBezTo>
                  <a:pt x="128" y="135"/>
                  <a:pt x="129" y="133"/>
                  <a:pt x="130" y="132"/>
                </a:cubicBezTo>
                <a:lnTo>
                  <a:pt x="130" y="132"/>
                </a:lnTo>
                <a:cubicBezTo>
                  <a:pt x="131" y="131"/>
                  <a:pt x="133" y="129"/>
                  <a:pt x="134" y="129"/>
                </a:cubicBezTo>
                <a:lnTo>
                  <a:pt x="134" y="129"/>
                </a:lnTo>
                <a:cubicBezTo>
                  <a:pt x="136" y="128"/>
                  <a:pt x="138" y="128"/>
                  <a:pt x="139" y="128"/>
                </a:cubicBezTo>
                <a:lnTo>
                  <a:pt x="141" y="128"/>
                </a:lnTo>
                <a:lnTo>
                  <a:pt x="141" y="115"/>
                </a:lnTo>
                <a:lnTo>
                  <a:pt x="150" y="115"/>
                </a:lnTo>
                <a:lnTo>
                  <a:pt x="150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" name="Freeform 128"/>
          <p:cNvSpPr>
            <a:spLocks noChangeArrowheads="1"/>
          </p:cNvSpPr>
          <p:nvPr/>
        </p:nvSpPr>
        <p:spPr bwMode="auto">
          <a:xfrm>
            <a:off x="3273459" y="1568094"/>
            <a:ext cx="290086" cy="214662"/>
          </a:xfrm>
          <a:custGeom>
            <a:avLst/>
            <a:gdLst>
              <a:gd name="T0" fmla="*/ 190 w 220"/>
              <a:gd name="T1" fmla="*/ 161 h 162"/>
              <a:gd name="T2" fmla="*/ 30 w 220"/>
              <a:gd name="T3" fmla="*/ 161 h 162"/>
              <a:gd name="T4" fmla="*/ 30 w 220"/>
              <a:gd name="T5" fmla="*/ 161 h 162"/>
              <a:gd name="T6" fmla="*/ 0 w 220"/>
              <a:gd name="T7" fmla="*/ 132 h 162"/>
              <a:gd name="T8" fmla="*/ 0 w 220"/>
              <a:gd name="T9" fmla="*/ 30 h 162"/>
              <a:gd name="T10" fmla="*/ 0 w 220"/>
              <a:gd name="T11" fmla="*/ 30 h 162"/>
              <a:gd name="T12" fmla="*/ 30 w 220"/>
              <a:gd name="T13" fmla="*/ 0 h 162"/>
              <a:gd name="T14" fmla="*/ 190 w 220"/>
              <a:gd name="T15" fmla="*/ 0 h 162"/>
              <a:gd name="T16" fmla="*/ 190 w 220"/>
              <a:gd name="T17" fmla="*/ 0 h 162"/>
              <a:gd name="T18" fmla="*/ 219 w 220"/>
              <a:gd name="T19" fmla="*/ 30 h 162"/>
              <a:gd name="T20" fmla="*/ 219 w 220"/>
              <a:gd name="T21" fmla="*/ 132 h 162"/>
              <a:gd name="T22" fmla="*/ 219 w 220"/>
              <a:gd name="T23" fmla="*/ 132 h 162"/>
              <a:gd name="T24" fmla="*/ 190 w 220"/>
              <a:gd name="T25" fmla="*/ 161 h 162"/>
              <a:gd name="T26" fmla="*/ 30 w 220"/>
              <a:gd name="T27" fmla="*/ 9 h 162"/>
              <a:gd name="T28" fmla="*/ 30 w 220"/>
              <a:gd name="T29" fmla="*/ 9 h 162"/>
              <a:gd name="T30" fmla="*/ 9 w 220"/>
              <a:gd name="T31" fmla="*/ 30 h 162"/>
              <a:gd name="T32" fmla="*/ 9 w 220"/>
              <a:gd name="T33" fmla="*/ 132 h 162"/>
              <a:gd name="T34" fmla="*/ 9 w 220"/>
              <a:gd name="T35" fmla="*/ 132 h 162"/>
              <a:gd name="T36" fmla="*/ 30 w 220"/>
              <a:gd name="T37" fmla="*/ 153 h 162"/>
              <a:gd name="T38" fmla="*/ 190 w 220"/>
              <a:gd name="T39" fmla="*/ 153 h 162"/>
              <a:gd name="T40" fmla="*/ 190 w 220"/>
              <a:gd name="T41" fmla="*/ 153 h 162"/>
              <a:gd name="T42" fmla="*/ 210 w 220"/>
              <a:gd name="T43" fmla="*/ 132 h 162"/>
              <a:gd name="T44" fmla="*/ 210 w 220"/>
              <a:gd name="T45" fmla="*/ 30 h 162"/>
              <a:gd name="T46" fmla="*/ 210 w 220"/>
              <a:gd name="T47" fmla="*/ 30 h 162"/>
              <a:gd name="T48" fmla="*/ 190 w 220"/>
              <a:gd name="T49" fmla="*/ 9 h 162"/>
              <a:gd name="T50" fmla="*/ 30 w 220"/>
              <a:gd name="T51" fmla="*/ 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0" h="162">
                <a:moveTo>
                  <a:pt x="190" y="161"/>
                </a:moveTo>
                <a:lnTo>
                  <a:pt x="30" y="161"/>
                </a:lnTo>
                <a:lnTo>
                  <a:pt x="30" y="161"/>
                </a:lnTo>
                <a:cubicBezTo>
                  <a:pt x="14" y="161"/>
                  <a:pt x="0" y="148"/>
                  <a:pt x="0" y="132"/>
                </a:cubicBezTo>
                <a:lnTo>
                  <a:pt x="0" y="30"/>
                </a:lnTo>
                <a:lnTo>
                  <a:pt x="0" y="30"/>
                </a:lnTo>
                <a:cubicBezTo>
                  <a:pt x="0" y="14"/>
                  <a:pt x="14" y="0"/>
                  <a:pt x="30" y="0"/>
                </a:cubicBezTo>
                <a:lnTo>
                  <a:pt x="190" y="0"/>
                </a:lnTo>
                <a:lnTo>
                  <a:pt x="190" y="0"/>
                </a:lnTo>
                <a:cubicBezTo>
                  <a:pt x="206" y="0"/>
                  <a:pt x="219" y="14"/>
                  <a:pt x="219" y="30"/>
                </a:cubicBezTo>
                <a:lnTo>
                  <a:pt x="219" y="132"/>
                </a:lnTo>
                <a:lnTo>
                  <a:pt x="219" y="132"/>
                </a:lnTo>
                <a:cubicBezTo>
                  <a:pt x="219" y="148"/>
                  <a:pt x="206" y="161"/>
                  <a:pt x="190" y="161"/>
                </a:cubicBezTo>
                <a:close/>
                <a:moveTo>
                  <a:pt x="30" y="9"/>
                </a:moveTo>
                <a:lnTo>
                  <a:pt x="30" y="9"/>
                </a:lnTo>
                <a:cubicBezTo>
                  <a:pt x="18" y="9"/>
                  <a:pt x="9" y="18"/>
                  <a:pt x="9" y="30"/>
                </a:cubicBezTo>
                <a:lnTo>
                  <a:pt x="9" y="132"/>
                </a:lnTo>
                <a:lnTo>
                  <a:pt x="9" y="132"/>
                </a:lnTo>
                <a:cubicBezTo>
                  <a:pt x="9" y="144"/>
                  <a:pt x="18" y="153"/>
                  <a:pt x="30" y="153"/>
                </a:cubicBezTo>
                <a:lnTo>
                  <a:pt x="190" y="153"/>
                </a:lnTo>
                <a:lnTo>
                  <a:pt x="190" y="153"/>
                </a:lnTo>
                <a:cubicBezTo>
                  <a:pt x="201" y="153"/>
                  <a:pt x="210" y="144"/>
                  <a:pt x="210" y="132"/>
                </a:cubicBezTo>
                <a:lnTo>
                  <a:pt x="210" y="30"/>
                </a:lnTo>
                <a:lnTo>
                  <a:pt x="210" y="30"/>
                </a:lnTo>
                <a:cubicBezTo>
                  <a:pt x="210" y="18"/>
                  <a:pt x="201" y="9"/>
                  <a:pt x="190" y="9"/>
                </a:cubicBezTo>
                <a:lnTo>
                  <a:pt x="3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" name="Freeform 129"/>
          <p:cNvSpPr>
            <a:spLocks noChangeArrowheads="1"/>
          </p:cNvSpPr>
          <p:nvPr/>
        </p:nvSpPr>
        <p:spPr bwMode="auto">
          <a:xfrm>
            <a:off x="3447511" y="1602904"/>
            <a:ext cx="52214" cy="52214"/>
          </a:xfrm>
          <a:custGeom>
            <a:avLst/>
            <a:gdLst>
              <a:gd name="T0" fmla="*/ 38 w 39"/>
              <a:gd name="T1" fmla="*/ 19 h 39"/>
              <a:gd name="T2" fmla="*/ 38 w 39"/>
              <a:gd name="T3" fmla="*/ 19 h 39"/>
              <a:gd name="T4" fmla="*/ 19 w 39"/>
              <a:gd name="T5" fmla="*/ 38 h 39"/>
              <a:gd name="T6" fmla="*/ 19 w 39"/>
              <a:gd name="T7" fmla="*/ 38 h 39"/>
              <a:gd name="T8" fmla="*/ 0 w 39"/>
              <a:gd name="T9" fmla="*/ 19 h 39"/>
              <a:gd name="T10" fmla="*/ 0 w 39"/>
              <a:gd name="T11" fmla="*/ 19 h 39"/>
              <a:gd name="T12" fmla="*/ 19 w 39"/>
              <a:gd name="T13" fmla="*/ 0 h 39"/>
              <a:gd name="T14" fmla="*/ 19 w 39"/>
              <a:gd name="T15" fmla="*/ 0 h 39"/>
              <a:gd name="T16" fmla="*/ 38 w 39"/>
              <a:gd name="T17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39">
                <a:moveTo>
                  <a:pt x="38" y="19"/>
                </a:moveTo>
                <a:lnTo>
                  <a:pt x="38" y="19"/>
                </a:lnTo>
                <a:cubicBezTo>
                  <a:pt x="38" y="29"/>
                  <a:pt x="30" y="38"/>
                  <a:pt x="19" y="38"/>
                </a:cubicBezTo>
                <a:lnTo>
                  <a:pt x="19" y="38"/>
                </a:lnTo>
                <a:cubicBezTo>
                  <a:pt x="9" y="38"/>
                  <a:pt x="0" y="29"/>
                  <a:pt x="0" y="19"/>
                </a:cubicBezTo>
                <a:lnTo>
                  <a:pt x="0" y="19"/>
                </a:lnTo>
                <a:cubicBezTo>
                  <a:pt x="0" y="8"/>
                  <a:pt x="9" y="0"/>
                  <a:pt x="19" y="0"/>
                </a:cubicBezTo>
                <a:lnTo>
                  <a:pt x="19" y="0"/>
                </a:lnTo>
                <a:cubicBezTo>
                  <a:pt x="30" y="0"/>
                  <a:pt x="38" y="8"/>
                  <a:pt x="38" y="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" name="Freeform 130"/>
          <p:cNvSpPr>
            <a:spLocks noChangeArrowheads="1"/>
          </p:cNvSpPr>
          <p:nvPr/>
        </p:nvSpPr>
        <p:spPr bwMode="auto">
          <a:xfrm>
            <a:off x="3482322" y="1602904"/>
            <a:ext cx="52214" cy="52214"/>
          </a:xfrm>
          <a:custGeom>
            <a:avLst/>
            <a:gdLst>
              <a:gd name="T0" fmla="*/ 37 w 38"/>
              <a:gd name="T1" fmla="*/ 19 h 39"/>
              <a:gd name="T2" fmla="*/ 37 w 38"/>
              <a:gd name="T3" fmla="*/ 19 h 39"/>
              <a:gd name="T4" fmla="*/ 18 w 38"/>
              <a:gd name="T5" fmla="*/ 38 h 39"/>
              <a:gd name="T6" fmla="*/ 18 w 38"/>
              <a:gd name="T7" fmla="*/ 38 h 39"/>
              <a:gd name="T8" fmla="*/ 0 w 38"/>
              <a:gd name="T9" fmla="*/ 19 h 39"/>
              <a:gd name="T10" fmla="*/ 0 w 38"/>
              <a:gd name="T11" fmla="*/ 19 h 39"/>
              <a:gd name="T12" fmla="*/ 18 w 38"/>
              <a:gd name="T13" fmla="*/ 0 h 39"/>
              <a:gd name="T14" fmla="*/ 18 w 38"/>
              <a:gd name="T15" fmla="*/ 0 h 39"/>
              <a:gd name="T16" fmla="*/ 37 w 38"/>
              <a:gd name="T17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39">
                <a:moveTo>
                  <a:pt x="37" y="19"/>
                </a:moveTo>
                <a:lnTo>
                  <a:pt x="37" y="19"/>
                </a:lnTo>
                <a:cubicBezTo>
                  <a:pt x="37" y="29"/>
                  <a:pt x="29" y="38"/>
                  <a:pt x="18" y="38"/>
                </a:cubicBezTo>
                <a:lnTo>
                  <a:pt x="18" y="38"/>
                </a:lnTo>
                <a:cubicBezTo>
                  <a:pt x="8" y="38"/>
                  <a:pt x="0" y="29"/>
                  <a:pt x="0" y="19"/>
                </a:cubicBezTo>
                <a:lnTo>
                  <a:pt x="0" y="19"/>
                </a:lnTo>
                <a:cubicBezTo>
                  <a:pt x="0" y="8"/>
                  <a:pt x="8" y="0"/>
                  <a:pt x="18" y="0"/>
                </a:cubicBezTo>
                <a:lnTo>
                  <a:pt x="18" y="0"/>
                </a:lnTo>
                <a:cubicBezTo>
                  <a:pt x="29" y="0"/>
                  <a:pt x="37" y="8"/>
                  <a:pt x="37" y="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" name="Freeform 131"/>
          <p:cNvSpPr>
            <a:spLocks noChangeArrowheads="1"/>
          </p:cNvSpPr>
          <p:nvPr/>
        </p:nvSpPr>
        <p:spPr bwMode="auto">
          <a:xfrm>
            <a:off x="3302466" y="1718939"/>
            <a:ext cx="46414" cy="17403"/>
          </a:xfrm>
          <a:custGeom>
            <a:avLst/>
            <a:gdLst>
              <a:gd name="T0" fmla="*/ 0 w 36"/>
              <a:gd name="T1" fmla="*/ 0 h 13"/>
              <a:gd name="T2" fmla="*/ 35 w 36"/>
              <a:gd name="T3" fmla="*/ 0 h 13"/>
              <a:gd name="T4" fmla="*/ 35 w 36"/>
              <a:gd name="T5" fmla="*/ 12 h 13"/>
              <a:gd name="T6" fmla="*/ 0 w 36"/>
              <a:gd name="T7" fmla="*/ 12 h 13"/>
              <a:gd name="T8" fmla="*/ 0 w 36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3">
                <a:moveTo>
                  <a:pt x="0" y="0"/>
                </a:moveTo>
                <a:lnTo>
                  <a:pt x="35" y="0"/>
                </a:lnTo>
                <a:lnTo>
                  <a:pt x="35" y="12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" name="Freeform 132"/>
          <p:cNvSpPr>
            <a:spLocks noChangeArrowheads="1"/>
          </p:cNvSpPr>
          <p:nvPr/>
        </p:nvSpPr>
        <p:spPr bwMode="auto">
          <a:xfrm>
            <a:off x="3366287" y="1718939"/>
            <a:ext cx="46414" cy="17403"/>
          </a:xfrm>
          <a:custGeom>
            <a:avLst/>
            <a:gdLst>
              <a:gd name="T0" fmla="*/ 0 w 36"/>
              <a:gd name="T1" fmla="*/ 0 h 13"/>
              <a:gd name="T2" fmla="*/ 35 w 36"/>
              <a:gd name="T3" fmla="*/ 0 h 13"/>
              <a:gd name="T4" fmla="*/ 35 w 36"/>
              <a:gd name="T5" fmla="*/ 12 h 13"/>
              <a:gd name="T6" fmla="*/ 0 w 36"/>
              <a:gd name="T7" fmla="*/ 12 h 13"/>
              <a:gd name="T8" fmla="*/ 0 w 36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3">
                <a:moveTo>
                  <a:pt x="0" y="0"/>
                </a:moveTo>
                <a:lnTo>
                  <a:pt x="35" y="0"/>
                </a:lnTo>
                <a:lnTo>
                  <a:pt x="35" y="12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" name="Freeform 133"/>
          <p:cNvSpPr>
            <a:spLocks noChangeArrowheads="1"/>
          </p:cNvSpPr>
          <p:nvPr/>
        </p:nvSpPr>
        <p:spPr bwMode="auto">
          <a:xfrm>
            <a:off x="3424304" y="1718939"/>
            <a:ext cx="46414" cy="17403"/>
          </a:xfrm>
          <a:custGeom>
            <a:avLst/>
            <a:gdLst>
              <a:gd name="T0" fmla="*/ 0 w 36"/>
              <a:gd name="T1" fmla="*/ 0 h 13"/>
              <a:gd name="T2" fmla="*/ 35 w 36"/>
              <a:gd name="T3" fmla="*/ 0 h 13"/>
              <a:gd name="T4" fmla="*/ 35 w 36"/>
              <a:gd name="T5" fmla="*/ 12 h 13"/>
              <a:gd name="T6" fmla="*/ 0 w 36"/>
              <a:gd name="T7" fmla="*/ 12 h 13"/>
              <a:gd name="T8" fmla="*/ 0 w 36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3">
                <a:moveTo>
                  <a:pt x="0" y="0"/>
                </a:moveTo>
                <a:lnTo>
                  <a:pt x="35" y="0"/>
                </a:lnTo>
                <a:lnTo>
                  <a:pt x="35" y="12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5" name="Freeform 134"/>
          <p:cNvSpPr>
            <a:spLocks noChangeArrowheads="1"/>
          </p:cNvSpPr>
          <p:nvPr/>
        </p:nvSpPr>
        <p:spPr bwMode="auto">
          <a:xfrm>
            <a:off x="3488122" y="1718939"/>
            <a:ext cx="46414" cy="17403"/>
          </a:xfrm>
          <a:custGeom>
            <a:avLst/>
            <a:gdLst>
              <a:gd name="T0" fmla="*/ 0 w 35"/>
              <a:gd name="T1" fmla="*/ 0 h 13"/>
              <a:gd name="T2" fmla="*/ 34 w 35"/>
              <a:gd name="T3" fmla="*/ 0 h 13"/>
              <a:gd name="T4" fmla="*/ 34 w 35"/>
              <a:gd name="T5" fmla="*/ 12 h 13"/>
              <a:gd name="T6" fmla="*/ 0 w 35"/>
              <a:gd name="T7" fmla="*/ 12 h 13"/>
              <a:gd name="T8" fmla="*/ 0 w 3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13">
                <a:moveTo>
                  <a:pt x="0" y="0"/>
                </a:moveTo>
                <a:lnTo>
                  <a:pt x="34" y="0"/>
                </a:lnTo>
                <a:lnTo>
                  <a:pt x="34" y="12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" name="Freeform 135"/>
          <p:cNvSpPr>
            <a:spLocks noChangeArrowheads="1"/>
          </p:cNvSpPr>
          <p:nvPr/>
        </p:nvSpPr>
        <p:spPr bwMode="auto">
          <a:xfrm>
            <a:off x="3302466" y="1602904"/>
            <a:ext cx="87028" cy="17403"/>
          </a:xfrm>
          <a:custGeom>
            <a:avLst/>
            <a:gdLst>
              <a:gd name="T0" fmla="*/ 0 w 67"/>
              <a:gd name="T1" fmla="*/ 0 h 13"/>
              <a:gd name="T2" fmla="*/ 66 w 67"/>
              <a:gd name="T3" fmla="*/ 0 h 13"/>
              <a:gd name="T4" fmla="*/ 66 w 67"/>
              <a:gd name="T5" fmla="*/ 12 h 13"/>
              <a:gd name="T6" fmla="*/ 0 w 67"/>
              <a:gd name="T7" fmla="*/ 12 h 13"/>
              <a:gd name="T8" fmla="*/ 0 w 67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3">
                <a:moveTo>
                  <a:pt x="0" y="0"/>
                </a:moveTo>
                <a:lnTo>
                  <a:pt x="66" y="0"/>
                </a:lnTo>
                <a:lnTo>
                  <a:pt x="66" y="12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" name="Freeform 136"/>
          <p:cNvSpPr>
            <a:spLocks noChangeArrowheads="1"/>
          </p:cNvSpPr>
          <p:nvPr/>
        </p:nvSpPr>
        <p:spPr bwMode="auto">
          <a:xfrm>
            <a:off x="3302466" y="1637714"/>
            <a:ext cx="46414" cy="17403"/>
          </a:xfrm>
          <a:custGeom>
            <a:avLst/>
            <a:gdLst>
              <a:gd name="T0" fmla="*/ 0 w 36"/>
              <a:gd name="T1" fmla="*/ 0 h 13"/>
              <a:gd name="T2" fmla="*/ 35 w 36"/>
              <a:gd name="T3" fmla="*/ 0 h 13"/>
              <a:gd name="T4" fmla="*/ 35 w 36"/>
              <a:gd name="T5" fmla="*/ 12 h 13"/>
              <a:gd name="T6" fmla="*/ 0 w 36"/>
              <a:gd name="T7" fmla="*/ 12 h 13"/>
              <a:gd name="T8" fmla="*/ 0 w 36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3">
                <a:moveTo>
                  <a:pt x="0" y="0"/>
                </a:moveTo>
                <a:lnTo>
                  <a:pt x="35" y="0"/>
                </a:lnTo>
                <a:lnTo>
                  <a:pt x="35" y="12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" name="Freeform 144"/>
          <p:cNvSpPr>
            <a:spLocks noChangeArrowheads="1"/>
          </p:cNvSpPr>
          <p:nvPr/>
        </p:nvSpPr>
        <p:spPr bwMode="auto">
          <a:xfrm>
            <a:off x="2681683" y="964714"/>
            <a:ext cx="278483" cy="272679"/>
          </a:xfrm>
          <a:custGeom>
            <a:avLst/>
            <a:gdLst>
              <a:gd name="T0" fmla="*/ 158 w 211"/>
              <a:gd name="T1" fmla="*/ 41 h 209"/>
              <a:gd name="T2" fmla="*/ 145 w 211"/>
              <a:gd name="T3" fmla="*/ 0 h 209"/>
              <a:gd name="T4" fmla="*/ 134 w 211"/>
              <a:gd name="T5" fmla="*/ 2 h 209"/>
              <a:gd name="T6" fmla="*/ 134 w 211"/>
              <a:gd name="T7" fmla="*/ 2 h 209"/>
              <a:gd name="T8" fmla="*/ 105 w 211"/>
              <a:gd name="T9" fmla="*/ 26 h 209"/>
              <a:gd name="T10" fmla="*/ 76 w 211"/>
              <a:gd name="T11" fmla="*/ 2 h 209"/>
              <a:gd name="T12" fmla="*/ 66 w 211"/>
              <a:gd name="T13" fmla="*/ 0 h 209"/>
              <a:gd name="T14" fmla="*/ 49 w 211"/>
              <a:gd name="T15" fmla="*/ 38 h 209"/>
              <a:gd name="T16" fmla="*/ 53 w 211"/>
              <a:gd name="T17" fmla="*/ 41 h 209"/>
              <a:gd name="T18" fmla="*/ 13 w 211"/>
              <a:gd name="T19" fmla="*/ 41 h 209"/>
              <a:gd name="T20" fmla="*/ 0 w 211"/>
              <a:gd name="T21" fmla="*/ 83 h 209"/>
              <a:gd name="T22" fmla="*/ 13 w 211"/>
              <a:gd name="T23" fmla="*/ 96 h 209"/>
              <a:gd name="T24" fmla="*/ 19 w 211"/>
              <a:gd name="T25" fmla="*/ 192 h 209"/>
              <a:gd name="T26" fmla="*/ 36 w 211"/>
              <a:gd name="T27" fmla="*/ 208 h 209"/>
              <a:gd name="T28" fmla="*/ 174 w 211"/>
              <a:gd name="T29" fmla="*/ 208 h 209"/>
              <a:gd name="T30" fmla="*/ 191 w 211"/>
              <a:gd name="T31" fmla="*/ 96 h 209"/>
              <a:gd name="T32" fmla="*/ 198 w 211"/>
              <a:gd name="T33" fmla="*/ 96 h 209"/>
              <a:gd name="T34" fmla="*/ 210 w 211"/>
              <a:gd name="T35" fmla="*/ 54 h 209"/>
              <a:gd name="T36" fmla="*/ 198 w 211"/>
              <a:gd name="T37" fmla="*/ 41 h 209"/>
              <a:gd name="T38" fmla="*/ 139 w 211"/>
              <a:gd name="T39" fmla="*/ 13 h 209"/>
              <a:gd name="T40" fmla="*/ 145 w 211"/>
              <a:gd name="T41" fmla="*/ 11 h 209"/>
              <a:gd name="T42" fmla="*/ 114 w 211"/>
              <a:gd name="T43" fmla="*/ 34 h 209"/>
              <a:gd name="T44" fmla="*/ 139 w 211"/>
              <a:gd name="T45" fmla="*/ 13 h 209"/>
              <a:gd name="T46" fmla="*/ 66 w 211"/>
              <a:gd name="T47" fmla="*/ 11 h 209"/>
              <a:gd name="T48" fmla="*/ 71 w 211"/>
              <a:gd name="T49" fmla="*/ 13 h 209"/>
              <a:gd name="T50" fmla="*/ 66 w 211"/>
              <a:gd name="T51" fmla="*/ 34 h 209"/>
              <a:gd name="T52" fmla="*/ 66 w 211"/>
              <a:gd name="T53" fmla="*/ 11 h 209"/>
              <a:gd name="T54" fmla="*/ 13 w 211"/>
              <a:gd name="T55" fmla="*/ 88 h 209"/>
              <a:gd name="T56" fmla="*/ 9 w 211"/>
              <a:gd name="T57" fmla="*/ 54 h 209"/>
              <a:gd name="T58" fmla="*/ 13 w 211"/>
              <a:gd name="T59" fmla="*/ 50 h 209"/>
              <a:gd name="T60" fmla="*/ 85 w 211"/>
              <a:gd name="T61" fmla="*/ 88 h 209"/>
              <a:gd name="T62" fmla="*/ 85 w 211"/>
              <a:gd name="T63" fmla="*/ 200 h 209"/>
              <a:gd name="T64" fmla="*/ 36 w 211"/>
              <a:gd name="T65" fmla="*/ 200 h 209"/>
              <a:gd name="T66" fmla="*/ 28 w 211"/>
              <a:gd name="T67" fmla="*/ 96 h 209"/>
              <a:gd name="T68" fmla="*/ 85 w 211"/>
              <a:gd name="T69" fmla="*/ 200 h 209"/>
              <a:gd name="T70" fmla="*/ 94 w 211"/>
              <a:gd name="T71" fmla="*/ 200 h 209"/>
              <a:gd name="T72" fmla="*/ 117 w 211"/>
              <a:gd name="T73" fmla="*/ 50 h 209"/>
              <a:gd name="T74" fmla="*/ 183 w 211"/>
              <a:gd name="T75" fmla="*/ 192 h 209"/>
              <a:gd name="T76" fmla="*/ 174 w 211"/>
              <a:gd name="T77" fmla="*/ 200 h 209"/>
              <a:gd name="T78" fmla="*/ 125 w 211"/>
              <a:gd name="T79" fmla="*/ 96 h 209"/>
              <a:gd name="T80" fmla="*/ 183 w 211"/>
              <a:gd name="T81" fmla="*/ 192 h 209"/>
              <a:gd name="T82" fmla="*/ 202 w 211"/>
              <a:gd name="T83" fmla="*/ 83 h 209"/>
              <a:gd name="T84" fmla="*/ 125 w 211"/>
              <a:gd name="T85" fmla="*/ 88 h 209"/>
              <a:gd name="T86" fmla="*/ 198 w 211"/>
              <a:gd name="T87" fmla="*/ 50 h 209"/>
              <a:gd name="T88" fmla="*/ 202 w 211"/>
              <a:gd name="T89" fmla="*/ 5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1" h="209">
                <a:moveTo>
                  <a:pt x="198" y="41"/>
                </a:moveTo>
                <a:lnTo>
                  <a:pt x="158" y="41"/>
                </a:lnTo>
                <a:lnTo>
                  <a:pt x="158" y="41"/>
                </a:lnTo>
                <a:cubicBezTo>
                  <a:pt x="176" y="29"/>
                  <a:pt x="167" y="0"/>
                  <a:pt x="145" y="0"/>
                </a:cubicBezTo>
                <a:lnTo>
                  <a:pt x="145" y="0"/>
                </a:lnTo>
                <a:cubicBezTo>
                  <a:pt x="141" y="0"/>
                  <a:pt x="138" y="0"/>
                  <a:pt x="134" y="2"/>
                </a:cubicBezTo>
                <a:lnTo>
                  <a:pt x="134" y="2"/>
                </a:lnTo>
                <a:lnTo>
                  <a:pt x="134" y="2"/>
                </a:lnTo>
                <a:cubicBezTo>
                  <a:pt x="129" y="4"/>
                  <a:pt x="115" y="17"/>
                  <a:pt x="105" y="26"/>
                </a:cubicBezTo>
                <a:lnTo>
                  <a:pt x="105" y="26"/>
                </a:lnTo>
                <a:cubicBezTo>
                  <a:pt x="96" y="17"/>
                  <a:pt x="81" y="4"/>
                  <a:pt x="76" y="2"/>
                </a:cubicBezTo>
                <a:lnTo>
                  <a:pt x="76" y="2"/>
                </a:lnTo>
                <a:lnTo>
                  <a:pt x="76" y="2"/>
                </a:lnTo>
                <a:cubicBezTo>
                  <a:pt x="73" y="0"/>
                  <a:pt x="69" y="0"/>
                  <a:pt x="66" y="0"/>
                </a:cubicBezTo>
                <a:lnTo>
                  <a:pt x="66" y="0"/>
                </a:lnTo>
                <a:cubicBezTo>
                  <a:pt x="46" y="0"/>
                  <a:pt x="35" y="24"/>
                  <a:pt x="49" y="38"/>
                </a:cubicBezTo>
                <a:lnTo>
                  <a:pt x="49" y="38"/>
                </a:lnTo>
                <a:cubicBezTo>
                  <a:pt x="51" y="40"/>
                  <a:pt x="52" y="41"/>
                  <a:pt x="53" y="41"/>
                </a:cubicBezTo>
                <a:lnTo>
                  <a:pt x="13" y="41"/>
                </a:lnTo>
                <a:lnTo>
                  <a:pt x="13" y="41"/>
                </a:lnTo>
                <a:cubicBezTo>
                  <a:pt x="6" y="41"/>
                  <a:pt x="0" y="47"/>
                  <a:pt x="0" y="54"/>
                </a:cubicBezTo>
                <a:lnTo>
                  <a:pt x="0" y="83"/>
                </a:lnTo>
                <a:lnTo>
                  <a:pt x="0" y="83"/>
                </a:lnTo>
                <a:cubicBezTo>
                  <a:pt x="0" y="90"/>
                  <a:pt x="6" y="96"/>
                  <a:pt x="13" y="96"/>
                </a:cubicBezTo>
                <a:lnTo>
                  <a:pt x="19" y="96"/>
                </a:lnTo>
                <a:lnTo>
                  <a:pt x="19" y="192"/>
                </a:lnTo>
                <a:lnTo>
                  <a:pt x="19" y="192"/>
                </a:lnTo>
                <a:cubicBezTo>
                  <a:pt x="19" y="201"/>
                  <a:pt x="27" y="208"/>
                  <a:pt x="36" y="208"/>
                </a:cubicBezTo>
                <a:lnTo>
                  <a:pt x="174" y="208"/>
                </a:lnTo>
                <a:lnTo>
                  <a:pt x="174" y="208"/>
                </a:lnTo>
                <a:cubicBezTo>
                  <a:pt x="183" y="208"/>
                  <a:pt x="191" y="201"/>
                  <a:pt x="191" y="192"/>
                </a:cubicBezTo>
                <a:lnTo>
                  <a:pt x="191" y="96"/>
                </a:lnTo>
                <a:lnTo>
                  <a:pt x="198" y="96"/>
                </a:lnTo>
                <a:lnTo>
                  <a:pt x="198" y="96"/>
                </a:lnTo>
                <a:cubicBezTo>
                  <a:pt x="204" y="96"/>
                  <a:pt x="210" y="90"/>
                  <a:pt x="210" y="83"/>
                </a:cubicBezTo>
                <a:lnTo>
                  <a:pt x="210" y="54"/>
                </a:lnTo>
                <a:lnTo>
                  <a:pt x="210" y="54"/>
                </a:lnTo>
                <a:cubicBezTo>
                  <a:pt x="210" y="47"/>
                  <a:pt x="204" y="41"/>
                  <a:pt x="198" y="41"/>
                </a:cubicBezTo>
                <a:close/>
                <a:moveTo>
                  <a:pt x="139" y="13"/>
                </a:moveTo>
                <a:lnTo>
                  <a:pt x="139" y="13"/>
                </a:lnTo>
                <a:cubicBezTo>
                  <a:pt x="141" y="12"/>
                  <a:pt x="143" y="11"/>
                  <a:pt x="145" y="11"/>
                </a:cubicBezTo>
                <a:lnTo>
                  <a:pt x="145" y="11"/>
                </a:lnTo>
                <a:cubicBezTo>
                  <a:pt x="159" y="11"/>
                  <a:pt x="159" y="33"/>
                  <a:pt x="145" y="34"/>
                </a:cubicBezTo>
                <a:lnTo>
                  <a:pt x="114" y="34"/>
                </a:lnTo>
                <a:lnTo>
                  <a:pt x="114" y="34"/>
                </a:lnTo>
                <a:cubicBezTo>
                  <a:pt x="122" y="26"/>
                  <a:pt x="130" y="19"/>
                  <a:pt x="139" y="13"/>
                </a:cubicBezTo>
                <a:close/>
                <a:moveTo>
                  <a:pt x="66" y="11"/>
                </a:moveTo>
                <a:lnTo>
                  <a:pt x="66" y="11"/>
                </a:lnTo>
                <a:cubicBezTo>
                  <a:pt x="68" y="11"/>
                  <a:pt x="69" y="12"/>
                  <a:pt x="71" y="13"/>
                </a:cubicBezTo>
                <a:lnTo>
                  <a:pt x="71" y="13"/>
                </a:lnTo>
                <a:cubicBezTo>
                  <a:pt x="80" y="19"/>
                  <a:pt x="89" y="26"/>
                  <a:pt x="97" y="34"/>
                </a:cubicBezTo>
                <a:lnTo>
                  <a:pt x="66" y="34"/>
                </a:lnTo>
                <a:lnTo>
                  <a:pt x="66" y="34"/>
                </a:lnTo>
                <a:cubicBezTo>
                  <a:pt x="51" y="33"/>
                  <a:pt x="51" y="11"/>
                  <a:pt x="66" y="11"/>
                </a:cubicBezTo>
                <a:close/>
                <a:moveTo>
                  <a:pt x="13" y="88"/>
                </a:moveTo>
                <a:lnTo>
                  <a:pt x="13" y="88"/>
                </a:lnTo>
                <a:cubicBezTo>
                  <a:pt x="11" y="88"/>
                  <a:pt x="9" y="86"/>
                  <a:pt x="9" y="83"/>
                </a:cubicBezTo>
                <a:lnTo>
                  <a:pt x="9" y="54"/>
                </a:lnTo>
                <a:lnTo>
                  <a:pt x="9" y="54"/>
                </a:lnTo>
                <a:cubicBezTo>
                  <a:pt x="9" y="52"/>
                  <a:pt x="11" y="50"/>
                  <a:pt x="13" y="50"/>
                </a:cubicBezTo>
                <a:lnTo>
                  <a:pt x="85" y="50"/>
                </a:lnTo>
                <a:lnTo>
                  <a:pt x="85" y="88"/>
                </a:lnTo>
                <a:lnTo>
                  <a:pt x="13" y="88"/>
                </a:lnTo>
                <a:close/>
                <a:moveTo>
                  <a:pt x="85" y="200"/>
                </a:moveTo>
                <a:lnTo>
                  <a:pt x="36" y="200"/>
                </a:lnTo>
                <a:lnTo>
                  <a:pt x="36" y="200"/>
                </a:lnTo>
                <a:cubicBezTo>
                  <a:pt x="31" y="200"/>
                  <a:pt x="28" y="196"/>
                  <a:pt x="28" y="192"/>
                </a:cubicBezTo>
                <a:lnTo>
                  <a:pt x="28" y="96"/>
                </a:lnTo>
                <a:lnTo>
                  <a:pt x="85" y="96"/>
                </a:lnTo>
                <a:lnTo>
                  <a:pt x="85" y="200"/>
                </a:lnTo>
                <a:close/>
                <a:moveTo>
                  <a:pt x="117" y="200"/>
                </a:moveTo>
                <a:lnTo>
                  <a:pt x="94" y="200"/>
                </a:lnTo>
                <a:lnTo>
                  <a:pt x="94" y="50"/>
                </a:lnTo>
                <a:lnTo>
                  <a:pt x="117" y="50"/>
                </a:lnTo>
                <a:lnTo>
                  <a:pt x="117" y="200"/>
                </a:lnTo>
                <a:close/>
                <a:moveTo>
                  <a:pt x="183" y="192"/>
                </a:moveTo>
                <a:lnTo>
                  <a:pt x="183" y="192"/>
                </a:lnTo>
                <a:cubicBezTo>
                  <a:pt x="183" y="196"/>
                  <a:pt x="179" y="200"/>
                  <a:pt x="174" y="200"/>
                </a:cubicBezTo>
                <a:lnTo>
                  <a:pt x="125" y="200"/>
                </a:lnTo>
                <a:lnTo>
                  <a:pt x="125" y="96"/>
                </a:lnTo>
                <a:lnTo>
                  <a:pt x="183" y="96"/>
                </a:lnTo>
                <a:lnTo>
                  <a:pt x="183" y="192"/>
                </a:lnTo>
                <a:close/>
                <a:moveTo>
                  <a:pt x="202" y="83"/>
                </a:moveTo>
                <a:lnTo>
                  <a:pt x="202" y="83"/>
                </a:lnTo>
                <a:cubicBezTo>
                  <a:pt x="202" y="86"/>
                  <a:pt x="200" y="88"/>
                  <a:pt x="198" y="88"/>
                </a:cubicBezTo>
                <a:lnTo>
                  <a:pt x="125" y="88"/>
                </a:lnTo>
                <a:lnTo>
                  <a:pt x="125" y="50"/>
                </a:lnTo>
                <a:lnTo>
                  <a:pt x="198" y="50"/>
                </a:lnTo>
                <a:lnTo>
                  <a:pt x="198" y="50"/>
                </a:lnTo>
                <a:cubicBezTo>
                  <a:pt x="200" y="50"/>
                  <a:pt x="202" y="52"/>
                  <a:pt x="202" y="54"/>
                </a:cubicBezTo>
                <a:lnTo>
                  <a:pt x="202" y="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" name="Freeform 145"/>
          <p:cNvSpPr>
            <a:spLocks noChangeArrowheads="1"/>
          </p:cNvSpPr>
          <p:nvPr/>
        </p:nvSpPr>
        <p:spPr bwMode="auto">
          <a:xfrm>
            <a:off x="5101002" y="964714"/>
            <a:ext cx="220466" cy="272679"/>
          </a:xfrm>
          <a:custGeom>
            <a:avLst/>
            <a:gdLst>
              <a:gd name="T0" fmla="*/ 62 w 168"/>
              <a:gd name="T1" fmla="*/ 130 h 206"/>
              <a:gd name="T2" fmla="*/ 54 w 168"/>
              <a:gd name="T3" fmla="*/ 127 h 206"/>
              <a:gd name="T4" fmla="*/ 64 w 168"/>
              <a:gd name="T5" fmla="*/ 117 h 206"/>
              <a:gd name="T6" fmla="*/ 81 w 168"/>
              <a:gd name="T7" fmla="*/ 102 h 206"/>
              <a:gd name="T8" fmla="*/ 89 w 168"/>
              <a:gd name="T9" fmla="*/ 101 h 206"/>
              <a:gd name="T10" fmla="*/ 106 w 168"/>
              <a:gd name="T11" fmla="*/ 108 h 206"/>
              <a:gd name="T12" fmla="*/ 95 w 168"/>
              <a:gd name="T13" fmla="*/ 113 h 206"/>
              <a:gd name="T14" fmla="*/ 89 w 168"/>
              <a:gd name="T15" fmla="*/ 112 h 206"/>
              <a:gd name="T16" fmla="*/ 76 w 168"/>
              <a:gd name="T17" fmla="*/ 117 h 206"/>
              <a:gd name="T18" fmla="*/ 72 w 168"/>
              <a:gd name="T19" fmla="*/ 127 h 206"/>
              <a:gd name="T20" fmla="*/ 72 w 168"/>
              <a:gd name="T21" fmla="*/ 129 h 206"/>
              <a:gd name="T22" fmla="*/ 84 w 168"/>
              <a:gd name="T23" fmla="*/ 130 h 206"/>
              <a:gd name="T24" fmla="*/ 76 w 168"/>
              <a:gd name="T25" fmla="*/ 139 h 206"/>
              <a:gd name="T26" fmla="*/ 89 w 168"/>
              <a:gd name="T27" fmla="*/ 145 h 206"/>
              <a:gd name="T28" fmla="*/ 95 w 168"/>
              <a:gd name="T29" fmla="*/ 144 h 206"/>
              <a:gd name="T30" fmla="*/ 106 w 168"/>
              <a:gd name="T31" fmla="*/ 149 h 206"/>
              <a:gd name="T32" fmla="*/ 89 w 168"/>
              <a:gd name="T33" fmla="*/ 155 h 206"/>
              <a:gd name="T34" fmla="*/ 81 w 168"/>
              <a:gd name="T35" fmla="*/ 154 h 206"/>
              <a:gd name="T36" fmla="*/ 64 w 168"/>
              <a:gd name="T37" fmla="*/ 139 h 206"/>
              <a:gd name="T38" fmla="*/ 160 w 168"/>
              <a:gd name="T39" fmla="*/ 47 h 206"/>
              <a:gd name="T40" fmla="*/ 157 w 168"/>
              <a:gd name="T41" fmla="*/ 62 h 206"/>
              <a:gd name="T42" fmla="*/ 153 w 168"/>
              <a:gd name="T43" fmla="*/ 74 h 206"/>
              <a:gd name="T44" fmla="*/ 153 w 168"/>
              <a:gd name="T45" fmla="*/ 135 h 206"/>
              <a:gd name="T46" fmla="*/ 157 w 168"/>
              <a:gd name="T47" fmla="*/ 152 h 206"/>
              <a:gd name="T48" fmla="*/ 79 w 168"/>
              <a:gd name="T49" fmla="*/ 205 h 206"/>
              <a:gd name="T50" fmla="*/ 5 w 168"/>
              <a:gd name="T51" fmla="*/ 135 h 206"/>
              <a:gd name="T52" fmla="*/ 35 w 168"/>
              <a:gd name="T53" fmla="*/ 67 h 206"/>
              <a:gd name="T54" fmla="*/ 40 w 168"/>
              <a:gd name="T55" fmla="*/ 55 h 206"/>
              <a:gd name="T56" fmla="*/ 37 w 168"/>
              <a:gd name="T57" fmla="*/ 3 h 206"/>
              <a:gd name="T58" fmla="*/ 43 w 168"/>
              <a:gd name="T59" fmla="*/ 1 h 206"/>
              <a:gd name="T60" fmla="*/ 76 w 168"/>
              <a:gd name="T61" fmla="*/ 1 h 206"/>
              <a:gd name="T62" fmla="*/ 77 w 168"/>
              <a:gd name="T63" fmla="*/ 1 h 206"/>
              <a:gd name="T64" fmla="*/ 115 w 168"/>
              <a:gd name="T65" fmla="*/ 2 h 206"/>
              <a:gd name="T66" fmla="*/ 122 w 168"/>
              <a:gd name="T67" fmla="*/ 3 h 206"/>
              <a:gd name="T68" fmla="*/ 124 w 168"/>
              <a:gd name="T69" fmla="*/ 52 h 206"/>
              <a:gd name="T70" fmla="*/ 160 w 168"/>
              <a:gd name="T71" fmla="*/ 47 h 206"/>
              <a:gd name="T72" fmla="*/ 111 w 168"/>
              <a:gd name="T73" fmla="*/ 52 h 206"/>
              <a:gd name="T74" fmla="*/ 123 w 168"/>
              <a:gd name="T75" fmla="*/ 23 h 206"/>
              <a:gd name="T76" fmla="*/ 115 w 168"/>
              <a:gd name="T77" fmla="*/ 10 h 206"/>
              <a:gd name="T78" fmla="*/ 100 w 168"/>
              <a:gd name="T79" fmla="*/ 30 h 206"/>
              <a:gd name="T80" fmla="*/ 77 w 168"/>
              <a:gd name="T81" fmla="*/ 9 h 206"/>
              <a:gd name="T82" fmla="*/ 63 w 168"/>
              <a:gd name="T83" fmla="*/ 14 h 206"/>
              <a:gd name="T84" fmla="*/ 51 w 168"/>
              <a:gd name="T85" fmla="*/ 13 h 206"/>
              <a:gd name="T86" fmla="*/ 40 w 168"/>
              <a:gd name="T87" fmla="*/ 10 h 206"/>
              <a:gd name="T88" fmla="*/ 48 w 168"/>
              <a:gd name="T89" fmla="*/ 51 h 206"/>
              <a:gd name="T90" fmla="*/ 44 w 168"/>
              <a:gd name="T91" fmla="*/ 67 h 206"/>
              <a:gd name="T92" fmla="*/ 12 w 168"/>
              <a:gd name="T93" fmla="*/ 139 h 206"/>
              <a:gd name="T94" fmla="*/ 9 w 168"/>
              <a:gd name="T95" fmla="*/ 152 h 206"/>
              <a:gd name="T96" fmla="*/ 149 w 168"/>
              <a:gd name="T97" fmla="*/ 152 h 206"/>
              <a:gd name="T98" fmla="*/ 140 w 168"/>
              <a:gd name="T99" fmla="*/ 127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8" h="206">
                <a:moveTo>
                  <a:pt x="54" y="130"/>
                </a:moveTo>
                <a:lnTo>
                  <a:pt x="62" y="130"/>
                </a:lnTo>
                <a:lnTo>
                  <a:pt x="62" y="130"/>
                </a:lnTo>
                <a:cubicBezTo>
                  <a:pt x="62" y="130"/>
                  <a:pt x="62" y="130"/>
                  <a:pt x="62" y="129"/>
                </a:cubicBezTo>
                <a:lnTo>
                  <a:pt x="62" y="127"/>
                </a:lnTo>
                <a:lnTo>
                  <a:pt x="54" y="127"/>
                </a:lnTo>
                <a:lnTo>
                  <a:pt x="56" y="117"/>
                </a:lnTo>
                <a:lnTo>
                  <a:pt x="64" y="117"/>
                </a:lnTo>
                <a:lnTo>
                  <a:pt x="64" y="117"/>
                </a:lnTo>
                <a:cubicBezTo>
                  <a:pt x="66" y="113"/>
                  <a:pt x="69" y="109"/>
                  <a:pt x="74" y="106"/>
                </a:cubicBezTo>
                <a:lnTo>
                  <a:pt x="74" y="106"/>
                </a:lnTo>
                <a:cubicBezTo>
                  <a:pt x="76" y="104"/>
                  <a:pt x="78" y="103"/>
                  <a:pt x="81" y="102"/>
                </a:cubicBezTo>
                <a:lnTo>
                  <a:pt x="81" y="102"/>
                </a:lnTo>
                <a:cubicBezTo>
                  <a:pt x="83" y="102"/>
                  <a:pt x="86" y="101"/>
                  <a:pt x="89" y="101"/>
                </a:cubicBezTo>
                <a:lnTo>
                  <a:pt x="89" y="101"/>
                </a:lnTo>
                <a:cubicBezTo>
                  <a:pt x="92" y="101"/>
                  <a:pt x="95" y="102"/>
                  <a:pt x="98" y="103"/>
                </a:cubicBezTo>
                <a:lnTo>
                  <a:pt x="98" y="103"/>
                </a:lnTo>
                <a:cubicBezTo>
                  <a:pt x="101" y="104"/>
                  <a:pt x="104" y="106"/>
                  <a:pt x="106" y="108"/>
                </a:cubicBezTo>
                <a:lnTo>
                  <a:pt x="101" y="117"/>
                </a:lnTo>
                <a:lnTo>
                  <a:pt x="101" y="117"/>
                </a:lnTo>
                <a:cubicBezTo>
                  <a:pt x="99" y="115"/>
                  <a:pt x="97" y="114"/>
                  <a:pt x="95" y="113"/>
                </a:cubicBezTo>
                <a:lnTo>
                  <a:pt x="95" y="113"/>
                </a:lnTo>
                <a:cubicBezTo>
                  <a:pt x="93" y="112"/>
                  <a:pt x="91" y="112"/>
                  <a:pt x="89" y="112"/>
                </a:cubicBezTo>
                <a:lnTo>
                  <a:pt x="89" y="112"/>
                </a:lnTo>
                <a:cubicBezTo>
                  <a:pt x="86" y="112"/>
                  <a:pt x="84" y="112"/>
                  <a:pt x="82" y="113"/>
                </a:cubicBezTo>
                <a:lnTo>
                  <a:pt x="82" y="113"/>
                </a:lnTo>
                <a:cubicBezTo>
                  <a:pt x="79" y="114"/>
                  <a:pt x="77" y="116"/>
                  <a:pt x="76" y="117"/>
                </a:cubicBezTo>
                <a:lnTo>
                  <a:pt x="87" y="117"/>
                </a:lnTo>
                <a:lnTo>
                  <a:pt x="85" y="127"/>
                </a:lnTo>
                <a:lnTo>
                  <a:pt x="72" y="127"/>
                </a:lnTo>
                <a:lnTo>
                  <a:pt x="72" y="127"/>
                </a:lnTo>
                <a:lnTo>
                  <a:pt x="72" y="127"/>
                </a:lnTo>
                <a:lnTo>
                  <a:pt x="72" y="129"/>
                </a:lnTo>
                <a:lnTo>
                  <a:pt x="72" y="129"/>
                </a:lnTo>
                <a:cubicBezTo>
                  <a:pt x="72" y="130"/>
                  <a:pt x="72" y="130"/>
                  <a:pt x="72" y="130"/>
                </a:cubicBezTo>
                <a:lnTo>
                  <a:pt x="84" y="130"/>
                </a:lnTo>
                <a:lnTo>
                  <a:pt x="82" y="139"/>
                </a:lnTo>
                <a:lnTo>
                  <a:pt x="76" y="139"/>
                </a:lnTo>
                <a:lnTo>
                  <a:pt x="76" y="139"/>
                </a:lnTo>
                <a:cubicBezTo>
                  <a:pt x="78" y="141"/>
                  <a:pt x="80" y="143"/>
                  <a:pt x="82" y="144"/>
                </a:cubicBezTo>
                <a:lnTo>
                  <a:pt x="82" y="144"/>
                </a:lnTo>
                <a:cubicBezTo>
                  <a:pt x="84" y="145"/>
                  <a:pt x="86" y="145"/>
                  <a:pt x="89" y="145"/>
                </a:cubicBezTo>
                <a:lnTo>
                  <a:pt x="89" y="145"/>
                </a:lnTo>
                <a:cubicBezTo>
                  <a:pt x="91" y="145"/>
                  <a:pt x="93" y="145"/>
                  <a:pt x="95" y="144"/>
                </a:cubicBezTo>
                <a:lnTo>
                  <a:pt x="95" y="144"/>
                </a:lnTo>
                <a:cubicBezTo>
                  <a:pt x="97" y="143"/>
                  <a:pt x="99" y="141"/>
                  <a:pt x="101" y="140"/>
                </a:cubicBezTo>
                <a:lnTo>
                  <a:pt x="106" y="149"/>
                </a:lnTo>
                <a:lnTo>
                  <a:pt x="106" y="149"/>
                </a:lnTo>
                <a:cubicBezTo>
                  <a:pt x="104" y="151"/>
                  <a:pt x="101" y="153"/>
                  <a:pt x="98" y="154"/>
                </a:cubicBezTo>
                <a:lnTo>
                  <a:pt x="98" y="154"/>
                </a:lnTo>
                <a:cubicBezTo>
                  <a:pt x="95" y="155"/>
                  <a:pt x="92" y="156"/>
                  <a:pt x="89" y="155"/>
                </a:cubicBezTo>
                <a:lnTo>
                  <a:pt x="89" y="155"/>
                </a:lnTo>
                <a:cubicBezTo>
                  <a:pt x="86" y="156"/>
                  <a:pt x="83" y="155"/>
                  <a:pt x="81" y="154"/>
                </a:cubicBezTo>
                <a:lnTo>
                  <a:pt x="81" y="154"/>
                </a:lnTo>
                <a:cubicBezTo>
                  <a:pt x="76" y="153"/>
                  <a:pt x="71" y="150"/>
                  <a:pt x="68" y="146"/>
                </a:cubicBezTo>
                <a:lnTo>
                  <a:pt x="68" y="146"/>
                </a:lnTo>
                <a:cubicBezTo>
                  <a:pt x="66" y="144"/>
                  <a:pt x="65" y="142"/>
                  <a:pt x="64" y="139"/>
                </a:cubicBezTo>
                <a:lnTo>
                  <a:pt x="52" y="139"/>
                </a:lnTo>
                <a:lnTo>
                  <a:pt x="54" y="130"/>
                </a:lnTo>
                <a:close/>
                <a:moveTo>
                  <a:pt x="160" y="47"/>
                </a:moveTo>
                <a:lnTo>
                  <a:pt x="141" y="57"/>
                </a:lnTo>
                <a:lnTo>
                  <a:pt x="157" y="62"/>
                </a:lnTo>
                <a:lnTo>
                  <a:pt x="157" y="62"/>
                </a:lnTo>
                <a:cubicBezTo>
                  <a:pt x="164" y="64"/>
                  <a:pt x="162" y="74"/>
                  <a:pt x="155" y="74"/>
                </a:cubicBezTo>
                <a:lnTo>
                  <a:pt x="155" y="74"/>
                </a:lnTo>
                <a:cubicBezTo>
                  <a:pt x="154" y="74"/>
                  <a:pt x="154" y="74"/>
                  <a:pt x="153" y="74"/>
                </a:cubicBezTo>
                <a:lnTo>
                  <a:pt x="124" y="64"/>
                </a:lnTo>
                <a:lnTo>
                  <a:pt x="120" y="64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cubicBezTo>
                  <a:pt x="156" y="140"/>
                  <a:pt x="157" y="146"/>
                  <a:pt x="157" y="152"/>
                </a:cubicBezTo>
                <a:lnTo>
                  <a:pt x="157" y="152"/>
                </a:lnTo>
                <a:cubicBezTo>
                  <a:pt x="157" y="181"/>
                  <a:pt x="122" y="205"/>
                  <a:pt x="79" y="205"/>
                </a:cubicBezTo>
                <a:lnTo>
                  <a:pt x="79" y="205"/>
                </a:lnTo>
                <a:cubicBezTo>
                  <a:pt x="36" y="205"/>
                  <a:pt x="0" y="181"/>
                  <a:pt x="0" y="152"/>
                </a:cubicBezTo>
                <a:lnTo>
                  <a:pt x="0" y="152"/>
                </a:lnTo>
                <a:cubicBezTo>
                  <a:pt x="1" y="146"/>
                  <a:pt x="2" y="140"/>
                  <a:pt x="5" y="135"/>
                </a:cubicBezTo>
                <a:lnTo>
                  <a:pt x="5" y="135"/>
                </a:lnTo>
                <a:lnTo>
                  <a:pt x="35" y="67"/>
                </a:lnTo>
                <a:lnTo>
                  <a:pt x="35" y="67"/>
                </a:lnTo>
                <a:cubicBezTo>
                  <a:pt x="28" y="66"/>
                  <a:pt x="29" y="55"/>
                  <a:pt x="36" y="55"/>
                </a:cubicBezTo>
                <a:lnTo>
                  <a:pt x="40" y="55"/>
                </a:lnTo>
                <a:lnTo>
                  <a:pt x="40" y="55"/>
                </a:lnTo>
                <a:lnTo>
                  <a:pt x="28" y="26"/>
                </a:lnTo>
                <a:lnTo>
                  <a:pt x="28" y="26"/>
                </a:lnTo>
                <a:cubicBezTo>
                  <a:pt x="24" y="17"/>
                  <a:pt x="28" y="7"/>
                  <a:pt x="37" y="3"/>
                </a:cubicBezTo>
                <a:lnTo>
                  <a:pt x="37" y="3"/>
                </a:lnTo>
                <a:cubicBezTo>
                  <a:pt x="39" y="2"/>
                  <a:pt x="41" y="1"/>
                  <a:pt x="43" y="1"/>
                </a:cubicBezTo>
                <a:lnTo>
                  <a:pt x="43" y="1"/>
                </a:lnTo>
                <a:cubicBezTo>
                  <a:pt x="49" y="1"/>
                  <a:pt x="54" y="4"/>
                  <a:pt x="57" y="8"/>
                </a:cubicBezTo>
                <a:lnTo>
                  <a:pt x="57" y="8"/>
                </a:lnTo>
                <a:cubicBezTo>
                  <a:pt x="62" y="3"/>
                  <a:pt x="69" y="0"/>
                  <a:pt x="76" y="1"/>
                </a:cubicBez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cubicBezTo>
                  <a:pt x="87" y="1"/>
                  <a:pt x="96" y="5"/>
                  <a:pt x="100" y="12"/>
                </a:cubicBezTo>
                <a:lnTo>
                  <a:pt x="100" y="12"/>
                </a:lnTo>
                <a:cubicBezTo>
                  <a:pt x="102" y="6"/>
                  <a:pt x="109" y="2"/>
                  <a:pt x="115" y="2"/>
                </a:cubicBezTo>
                <a:lnTo>
                  <a:pt x="115" y="2"/>
                </a:lnTo>
                <a:cubicBezTo>
                  <a:pt x="118" y="2"/>
                  <a:pt x="120" y="2"/>
                  <a:pt x="122" y="3"/>
                </a:cubicBezTo>
                <a:lnTo>
                  <a:pt x="122" y="3"/>
                </a:lnTo>
                <a:cubicBezTo>
                  <a:pt x="131" y="7"/>
                  <a:pt x="135" y="18"/>
                  <a:pt x="131" y="27"/>
                </a:cubicBezTo>
                <a:lnTo>
                  <a:pt x="120" y="52"/>
                </a:lnTo>
                <a:lnTo>
                  <a:pt x="124" y="52"/>
                </a:lnTo>
                <a:lnTo>
                  <a:pt x="154" y="36"/>
                </a:lnTo>
                <a:lnTo>
                  <a:pt x="154" y="36"/>
                </a:lnTo>
                <a:cubicBezTo>
                  <a:pt x="161" y="32"/>
                  <a:pt x="167" y="43"/>
                  <a:pt x="160" y="47"/>
                </a:cubicBezTo>
                <a:close/>
                <a:moveTo>
                  <a:pt x="49" y="54"/>
                </a:moveTo>
                <a:lnTo>
                  <a:pt x="111" y="52"/>
                </a:lnTo>
                <a:lnTo>
                  <a:pt x="111" y="52"/>
                </a:lnTo>
                <a:lnTo>
                  <a:pt x="111" y="52"/>
                </a:lnTo>
                <a:lnTo>
                  <a:pt x="123" y="23"/>
                </a:lnTo>
                <a:lnTo>
                  <a:pt x="123" y="23"/>
                </a:lnTo>
                <a:cubicBezTo>
                  <a:pt x="126" y="19"/>
                  <a:pt x="123" y="13"/>
                  <a:pt x="119" y="11"/>
                </a:cubicBezTo>
                <a:lnTo>
                  <a:pt x="119" y="11"/>
                </a:lnTo>
                <a:cubicBezTo>
                  <a:pt x="118" y="11"/>
                  <a:pt x="116" y="10"/>
                  <a:pt x="115" y="10"/>
                </a:cubicBezTo>
                <a:lnTo>
                  <a:pt x="115" y="10"/>
                </a:lnTo>
                <a:cubicBezTo>
                  <a:pt x="112" y="10"/>
                  <a:pt x="108" y="12"/>
                  <a:pt x="107" y="15"/>
                </a:cubicBezTo>
                <a:lnTo>
                  <a:pt x="100" y="30"/>
                </a:lnTo>
                <a:lnTo>
                  <a:pt x="92" y="16"/>
                </a:lnTo>
                <a:lnTo>
                  <a:pt x="92" y="16"/>
                </a:lnTo>
                <a:cubicBezTo>
                  <a:pt x="89" y="11"/>
                  <a:pt x="83" y="8"/>
                  <a:pt x="77" y="9"/>
                </a:cubicBezTo>
                <a:lnTo>
                  <a:pt x="76" y="9"/>
                </a:lnTo>
                <a:lnTo>
                  <a:pt x="76" y="9"/>
                </a:lnTo>
                <a:cubicBezTo>
                  <a:pt x="71" y="9"/>
                  <a:pt x="66" y="10"/>
                  <a:pt x="63" y="14"/>
                </a:cubicBezTo>
                <a:lnTo>
                  <a:pt x="56" y="20"/>
                </a:lnTo>
                <a:lnTo>
                  <a:pt x="51" y="13"/>
                </a:lnTo>
                <a:lnTo>
                  <a:pt x="51" y="13"/>
                </a:lnTo>
                <a:cubicBezTo>
                  <a:pt x="49" y="11"/>
                  <a:pt x="46" y="10"/>
                  <a:pt x="43" y="10"/>
                </a:cubicBezTo>
                <a:lnTo>
                  <a:pt x="43" y="10"/>
                </a:lnTo>
                <a:cubicBezTo>
                  <a:pt x="42" y="10"/>
                  <a:pt x="41" y="10"/>
                  <a:pt x="40" y="10"/>
                </a:cubicBezTo>
                <a:lnTo>
                  <a:pt x="40" y="10"/>
                </a:lnTo>
                <a:cubicBezTo>
                  <a:pt x="35" y="13"/>
                  <a:pt x="33" y="18"/>
                  <a:pt x="35" y="23"/>
                </a:cubicBezTo>
                <a:lnTo>
                  <a:pt x="48" y="51"/>
                </a:lnTo>
                <a:lnTo>
                  <a:pt x="49" y="54"/>
                </a:lnTo>
                <a:close/>
                <a:moveTo>
                  <a:pt x="111" y="65"/>
                </a:moveTo>
                <a:lnTo>
                  <a:pt x="44" y="67"/>
                </a:lnTo>
                <a:lnTo>
                  <a:pt x="17" y="127"/>
                </a:lnTo>
                <a:lnTo>
                  <a:pt x="18" y="127"/>
                </a:lnTo>
                <a:lnTo>
                  <a:pt x="12" y="139"/>
                </a:lnTo>
                <a:lnTo>
                  <a:pt x="12" y="139"/>
                </a:lnTo>
                <a:cubicBezTo>
                  <a:pt x="10" y="143"/>
                  <a:pt x="9" y="147"/>
                  <a:pt x="9" y="152"/>
                </a:cubicBezTo>
                <a:lnTo>
                  <a:pt x="9" y="152"/>
                </a:lnTo>
                <a:cubicBezTo>
                  <a:pt x="9" y="176"/>
                  <a:pt x="41" y="197"/>
                  <a:pt x="79" y="197"/>
                </a:cubicBezTo>
                <a:lnTo>
                  <a:pt x="79" y="197"/>
                </a:lnTo>
                <a:cubicBezTo>
                  <a:pt x="117" y="197"/>
                  <a:pt x="149" y="176"/>
                  <a:pt x="149" y="152"/>
                </a:cubicBezTo>
                <a:lnTo>
                  <a:pt x="149" y="152"/>
                </a:lnTo>
                <a:cubicBezTo>
                  <a:pt x="149" y="147"/>
                  <a:pt x="148" y="143"/>
                  <a:pt x="146" y="139"/>
                </a:cubicBezTo>
                <a:lnTo>
                  <a:pt x="140" y="127"/>
                </a:lnTo>
                <a:lnTo>
                  <a:pt x="140" y="127"/>
                </a:lnTo>
                <a:lnTo>
                  <a:pt x="11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" name="Freeform 146"/>
          <p:cNvSpPr>
            <a:spLocks noChangeArrowheads="1"/>
          </p:cNvSpPr>
          <p:nvPr/>
        </p:nvSpPr>
        <p:spPr bwMode="auto">
          <a:xfrm>
            <a:off x="5698582" y="964714"/>
            <a:ext cx="214662" cy="272679"/>
          </a:xfrm>
          <a:custGeom>
            <a:avLst/>
            <a:gdLst>
              <a:gd name="T0" fmla="*/ 153 w 164"/>
              <a:gd name="T1" fmla="*/ 36 h 206"/>
              <a:gd name="T2" fmla="*/ 130 w 164"/>
              <a:gd name="T3" fmla="*/ 27 h 206"/>
              <a:gd name="T4" fmla="*/ 122 w 164"/>
              <a:gd name="T5" fmla="*/ 3 h 206"/>
              <a:gd name="T6" fmla="*/ 99 w 164"/>
              <a:gd name="T7" fmla="*/ 12 h 206"/>
              <a:gd name="T8" fmla="*/ 76 w 164"/>
              <a:gd name="T9" fmla="*/ 1 h 206"/>
              <a:gd name="T10" fmla="*/ 56 w 164"/>
              <a:gd name="T11" fmla="*/ 8 h 206"/>
              <a:gd name="T12" fmla="*/ 43 w 164"/>
              <a:gd name="T13" fmla="*/ 1 h 206"/>
              <a:gd name="T14" fmla="*/ 27 w 164"/>
              <a:gd name="T15" fmla="*/ 26 h 206"/>
              <a:gd name="T16" fmla="*/ 35 w 164"/>
              <a:gd name="T17" fmla="*/ 55 h 206"/>
              <a:gd name="T18" fmla="*/ 4 w 164"/>
              <a:gd name="T19" fmla="*/ 135 h 206"/>
              <a:gd name="T20" fmla="*/ 0 w 164"/>
              <a:gd name="T21" fmla="*/ 152 h 206"/>
              <a:gd name="T22" fmla="*/ 78 w 164"/>
              <a:gd name="T23" fmla="*/ 205 h 206"/>
              <a:gd name="T24" fmla="*/ 153 w 164"/>
              <a:gd name="T25" fmla="*/ 135 h 206"/>
              <a:gd name="T26" fmla="*/ 124 w 164"/>
              <a:gd name="T27" fmla="*/ 64 h 206"/>
              <a:gd name="T28" fmla="*/ 155 w 164"/>
              <a:gd name="T29" fmla="*/ 74 h 206"/>
              <a:gd name="T30" fmla="*/ 141 w 164"/>
              <a:gd name="T31" fmla="*/ 57 h 206"/>
              <a:gd name="T32" fmla="*/ 162 w 164"/>
              <a:gd name="T33" fmla="*/ 38 h 206"/>
              <a:gd name="T34" fmla="*/ 39 w 164"/>
              <a:gd name="T35" fmla="*/ 10 h 206"/>
              <a:gd name="T36" fmla="*/ 43 w 164"/>
              <a:gd name="T37" fmla="*/ 10 h 206"/>
              <a:gd name="T38" fmla="*/ 62 w 164"/>
              <a:gd name="T39" fmla="*/ 14 h 206"/>
              <a:gd name="T40" fmla="*/ 76 w 164"/>
              <a:gd name="T41" fmla="*/ 9 h 206"/>
              <a:gd name="T42" fmla="*/ 99 w 164"/>
              <a:gd name="T43" fmla="*/ 30 h 206"/>
              <a:gd name="T44" fmla="*/ 123 w 164"/>
              <a:gd name="T45" fmla="*/ 23 h 206"/>
              <a:gd name="T46" fmla="*/ 110 w 164"/>
              <a:gd name="T47" fmla="*/ 52 h 206"/>
              <a:gd name="T48" fmla="*/ 35 w 164"/>
              <a:gd name="T49" fmla="*/ 23 h 206"/>
              <a:gd name="T50" fmla="*/ 145 w 164"/>
              <a:gd name="T51" fmla="*/ 139 h 206"/>
              <a:gd name="T52" fmla="*/ 148 w 164"/>
              <a:gd name="T53" fmla="*/ 152 h 206"/>
              <a:gd name="T54" fmla="*/ 8 w 164"/>
              <a:gd name="T55" fmla="*/ 152 h 206"/>
              <a:gd name="T56" fmla="*/ 17 w 164"/>
              <a:gd name="T57" fmla="*/ 127 h 206"/>
              <a:gd name="T58" fmla="*/ 111 w 164"/>
              <a:gd name="T59" fmla="*/ 65 h 206"/>
              <a:gd name="T60" fmla="*/ 101 w 164"/>
              <a:gd name="T61" fmla="*/ 138 h 206"/>
              <a:gd name="T62" fmla="*/ 100 w 164"/>
              <a:gd name="T63" fmla="*/ 145 h 206"/>
              <a:gd name="T64" fmla="*/ 85 w 164"/>
              <a:gd name="T65" fmla="*/ 154 h 206"/>
              <a:gd name="T66" fmla="*/ 56 w 164"/>
              <a:gd name="T67" fmla="*/ 134 h 206"/>
              <a:gd name="T68" fmla="*/ 62 w 164"/>
              <a:gd name="T69" fmla="*/ 117 h 206"/>
              <a:gd name="T70" fmla="*/ 63 w 164"/>
              <a:gd name="T71" fmla="*/ 111 h 206"/>
              <a:gd name="T72" fmla="*/ 78 w 164"/>
              <a:gd name="T73" fmla="*/ 102 h 206"/>
              <a:gd name="T74" fmla="*/ 78 w 164"/>
              <a:gd name="T75" fmla="*/ 112 h 206"/>
              <a:gd name="T76" fmla="*/ 76 w 164"/>
              <a:gd name="T77" fmla="*/ 113 h 206"/>
              <a:gd name="T78" fmla="*/ 73 w 164"/>
              <a:gd name="T79" fmla="*/ 115 h 206"/>
              <a:gd name="T80" fmla="*/ 72 w 164"/>
              <a:gd name="T81" fmla="*/ 124 h 206"/>
              <a:gd name="T82" fmla="*/ 72 w 164"/>
              <a:gd name="T83" fmla="*/ 134 h 206"/>
              <a:gd name="T84" fmla="*/ 85 w 164"/>
              <a:gd name="T85" fmla="*/ 144 h 206"/>
              <a:gd name="T86" fmla="*/ 90 w 164"/>
              <a:gd name="T87" fmla="*/ 14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206">
                <a:moveTo>
                  <a:pt x="162" y="38"/>
                </a:moveTo>
                <a:lnTo>
                  <a:pt x="162" y="38"/>
                </a:lnTo>
                <a:cubicBezTo>
                  <a:pt x="160" y="35"/>
                  <a:pt x="156" y="34"/>
                  <a:pt x="153" y="36"/>
                </a:cubicBezTo>
                <a:lnTo>
                  <a:pt x="123" y="52"/>
                </a:lnTo>
                <a:lnTo>
                  <a:pt x="119" y="52"/>
                </a:lnTo>
                <a:lnTo>
                  <a:pt x="130" y="27"/>
                </a:lnTo>
                <a:lnTo>
                  <a:pt x="130" y="27"/>
                </a:lnTo>
                <a:cubicBezTo>
                  <a:pt x="135" y="18"/>
                  <a:pt x="130" y="7"/>
                  <a:pt x="122" y="3"/>
                </a:cubicBezTo>
                <a:lnTo>
                  <a:pt x="122" y="3"/>
                </a:lnTo>
                <a:cubicBezTo>
                  <a:pt x="119" y="2"/>
                  <a:pt x="117" y="2"/>
                  <a:pt x="115" y="2"/>
                </a:cubicBezTo>
                <a:lnTo>
                  <a:pt x="115" y="2"/>
                </a:lnTo>
                <a:cubicBezTo>
                  <a:pt x="108" y="2"/>
                  <a:pt x="102" y="6"/>
                  <a:pt x="99" y="12"/>
                </a:cubicBezTo>
                <a:lnTo>
                  <a:pt x="99" y="12"/>
                </a:lnTo>
                <a:cubicBezTo>
                  <a:pt x="95" y="5"/>
                  <a:pt x="86" y="1"/>
                  <a:pt x="76" y="1"/>
                </a:cubicBez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cubicBezTo>
                  <a:pt x="68" y="0"/>
                  <a:pt x="62" y="3"/>
                  <a:pt x="56" y="8"/>
                </a:cubicBezTo>
                <a:lnTo>
                  <a:pt x="56" y="8"/>
                </a:lnTo>
                <a:cubicBezTo>
                  <a:pt x="53" y="4"/>
                  <a:pt x="48" y="1"/>
                  <a:pt x="43" y="1"/>
                </a:cubicBezTo>
                <a:lnTo>
                  <a:pt x="43" y="1"/>
                </a:lnTo>
                <a:cubicBezTo>
                  <a:pt x="41" y="1"/>
                  <a:pt x="38" y="2"/>
                  <a:pt x="36" y="3"/>
                </a:cubicBezTo>
                <a:lnTo>
                  <a:pt x="36" y="3"/>
                </a:lnTo>
                <a:cubicBezTo>
                  <a:pt x="27" y="7"/>
                  <a:pt x="23" y="17"/>
                  <a:pt x="27" y="26"/>
                </a:cubicBezTo>
                <a:lnTo>
                  <a:pt x="40" y="55"/>
                </a:lnTo>
                <a:lnTo>
                  <a:pt x="40" y="55"/>
                </a:lnTo>
                <a:lnTo>
                  <a:pt x="35" y="55"/>
                </a:lnTo>
                <a:lnTo>
                  <a:pt x="35" y="55"/>
                </a:lnTo>
                <a:cubicBezTo>
                  <a:pt x="28" y="55"/>
                  <a:pt x="27" y="66"/>
                  <a:pt x="34" y="67"/>
                </a:cubicBezTo>
                <a:lnTo>
                  <a:pt x="4" y="135"/>
                </a:lnTo>
                <a:lnTo>
                  <a:pt x="4" y="135"/>
                </a:lnTo>
                <a:lnTo>
                  <a:pt x="4" y="135"/>
                </a:lnTo>
                <a:cubicBezTo>
                  <a:pt x="2" y="140"/>
                  <a:pt x="0" y="146"/>
                  <a:pt x="0" y="152"/>
                </a:cubicBezTo>
                <a:lnTo>
                  <a:pt x="0" y="152"/>
                </a:lnTo>
                <a:cubicBezTo>
                  <a:pt x="0" y="181"/>
                  <a:pt x="35" y="205"/>
                  <a:pt x="78" y="205"/>
                </a:cubicBezTo>
                <a:lnTo>
                  <a:pt x="78" y="205"/>
                </a:lnTo>
                <a:cubicBezTo>
                  <a:pt x="121" y="205"/>
                  <a:pt x="157" y="181"/>
                  <a:pt x="157" y="152"/>
                </a:cubicBezTo>
                <a:lnTo>
                  <a:pt x="157" y="152"/>
                </a:lnTo>
                <a:cubicBezTo>
                  <a:pt x="157" y="146"/>
                  <a:pt x="155" y="140"/>
                  <a:pt x="153" y="135"/>
                </a:cubicBezTo>
                <a:lnTo>
                  <a:pt x="153" y="135"/>
                </a:lnTo>
                <a:lnTo>
                  <a:pt x="120" y="64"/>
                </a:lnTo>
                <a:lnTo>
                  <a:pt x="124" y="64"/>
                </a:lnTo>
                <a:lnTo>
                  <a:pt x="153" y="74"/>
                </a:lnTo>
                <a:lnTo>
                  <a:pt x="153" y="74"/>
                </a:lnTo>
                <a:cubicBezTo>
                  <a:pt x="153" y="74"/>
                  <a:pt x="154" y="74"/>
                  <a:pt x="155" y="74"/>
                </a:cubicBezTo>
                <a:lnTo>
                  <a:pt x="155" y="74"/>
                </a:lnTo>
                <a:cubicBezTo>
                  <a:pt x="162" y="74"/>
                  <a:pt x="163" y="64"/>
                  <a:pt x="157" y="62"/>
                </a:cubicBezTo>
                <a:lnTo>
                  <a:pt x="141" y="57"/>
                </a:lnTo>
                <a:lnTo>
                  <a:pt x="159" y="47"/>
                </a:lnTo>
                <a:lnTo>
                  <a:pt x="159" y="47"/>
                </a:lnTo>
                <a:cubicBezTo>
                  <a:pt x="162" y="46"/>
                  <a:pt x="163" y="42"/>
                  <a:pt x="162" y="38"/>
                </a:cubicBezTo>
                <a:close/>
                <a:moveTo>
                  <a:pt x="35" y="23"/>
                </a:moveTo>
                <a:lnTo>
                  <a:pt x="35" y="23"/>
                </a:lnTo>
                <a:cubicBezTo>
                  <a:pt x="33" y="18"/>
                  <a:pt x="35" y="13"/>
                  <a:pt x="39" y="10"/>
                </a:cubicBezTo>
                <a:lnTo>
                  <a:pt x="39" y="10"/>
                </a:lnTo>
                <a:cubicBezTo>
                  <a:pt x="40" y="10"/>
                  <a:pt x="42" y="10"/>
                  <a:pt x="43" y="10"/>
                </a:cubicBezTo>
                <a:lnTo>
                  <a:pt x="43" y="10"/>
                </a:lnTo>
                <a:cubicBezTo>
                  <a:pt x="46" y="10"/>
                  <a:pt x="48" y="11"/>
                  <a:pt x="50" y="13"/>
                </a:cubicBezTo>
                <a:lnTo>
                  <a:pt x="56" y="20"/>
                </a:lnTo>
                <a:lnTo>
                  <a:pt x="62" y="14"/>
                </a:lnTo>
                <a:lnTo>
                  <a:pt x="62" y="14"/>
                </a:lnTo>
                <a:cubicBezTo>
                  <a:pt x="66" y="10"/>
                  <a:pt x="71" y="9"/>
                  <a:pt x="76" y="9"/>
                </a:cubicBezTo>
                <a:lnTo>
                  <a:pt x="76" y="9"/>
                </a:lnTo>
                <a:lnTo>
                  <a:pt x="76" y="9"/>
                </a:lnTo>
                <a:cubicBezTo>
                  <a:pt x="82" y="8"/>
                  <a:pt x="88" y="11"/>
                  <a:pt x="92" y="16"/>
                </a:cubicBezTo>
                <a:lnTo>
                  <a:pt x="99" y="30"/>
                </a:lnTo>
                <a:lnTo>
                  <a:pt x="106" y="15"/>
                </a:lnTo>
                <a:lnTo>
                  <a:pt x="106" y="15"/>
                </a:lnTo>
                <a:cubicBezTo>
                  <a:pt x="112" y="5"/>
                  <a:pt x="128" y="12"/>
                  <a:pt x="123" y="23"/>
                </a:cubicBezTo>
                <a:lnTo>
                  <a:pt x="110" y="52"/>
                </a:lnTo>
                <a:lnTo>
                  <a:pt x="110" y="52"/>
                </a:lnTo>
                <a:lnTo>
                  <a:pt x="110" y="52"/>
                </a:lnTo>
                <a:lnTo>
                  <a:pt x="49" y="54"/>
                </a:lnTo>
                <a:lnTo>
                  <a:pt x="47" y="51"/>
                </a:lnTo>
                <a:lnTo>
                  <a:pt x="35" y="23"/>
                </a:lnTo>
                <a:close/>
                <a:moveTo>
                  <a:pt x="139" y="127"/>
                </a:moveTo>
                <a:lnTo>
                  <a:pt x="139" y="127"/>
                </a:lnTo>
                <a:lnTo>
                  <a:pt x="145" y="139"/>
                </a:lnTo>
                <a:lnTo>
                  <a:pt x="145" y="139"/>
                </a:lnTo>
                <a:cubicBezTo>
                  <a:pt x="147" y="143"/>
                  <a:pt x="148" y="147"/>
                  <a:pt x="148" y="152"/>
                </a:cubicBezTo>
                <a:lnTo>
                  <a:pt x="148" y="152"/>
                </a:lnTo>
                <a:cubicBezTo>
                  <a:pt x="148" y="176"/>
                  <a:pt x="116" y="197"/>
                  <a:pt x="78" y="197"/>
                </a:cubicBezTo>
                <a:lnTo>
                  <a:pt x="78" y="197"/>
                </a:lnTo>
                <a:cubicBezTo>
                  <a:pt x="40" y="197"/>
                  <a:pt x="8" y="176"/>
                  <a:pt x="8" y="152"/>
                </a:cubicBezTo>
                <a:lnTo>
                  <a:pt x="8" y="152"/>
                </a:lnTo>
                <a:cubicBezTo>
                  <a:pt x="9" y="147"/>
                  <a:pt x="10" y="143"/>
                  <a:pt x="12" y="139"/>
                </a:cubicBezTo>
                <a:lnTo>
                  <a:pt x="17" y="127"/>
                </a:lnTo>
                <a:lnTo>
                  <a:pt x="17" y="127"/>
                </a:lnTo>
                <a:lnTo>
                  <a:pt x="43" y="67"/>
                </a:lnTo>
                <a:lnTo>
                  <a:pt x="111" y="65"/>
                </a:lnTo>
                <a:lnTo>
                  <a:pt x="139" y="127"/>
                </a:lnTo>
                <a:close/>
                <a:moveTo>
                  <a:pt x="90" y="138"/>
                </a:moveTo>
                <a:lnTo>
                  <a:pt x="101" y="138"/>
                </a:lnTo>
                <a:lnTo>
                  <a:pt x="101" y="138"/>
                </a:lnTo>
                <a:cubicBezTo>
                  <a:pt x="101" y="141"/>
                  <a:pt x="101" y="143"/>
                  <a:pt x="100" y="145"/>
                </a:cubicBezTo>
                <a:lnTo>
                  <a:pt x="100" y="145"/>
                </a:lnTo>
                <a:cubicBezTo>
                  <a:pt x="98" y="148"/>
                  <a:pt x="95" y="151"/>
                  <a:pt x="91" y="153"/>
                </a:cubicBezTo>
                <a:lnTo>
                  <a:pt x="91" y="153"/>
                </a:lnTo>
                <a:cubicBezTo>
                  <a:pt x="89" y="154"/>
                  <a:pt x="87" y="154"/>
                  <a:pt x="85" y="154"/>
                </a:cubicBezTo>
                <a:lnTo>
                  <a:pt x="62" y="154"/>
                </a:lnTo>
                <a:lnTo>
                  <a:pt x="62" y="134"/>
                </a:lnTo>
                <a:lnTo>
                  <a:pt x="56" y="134"/>
                </a:lnTo>
                <a:lnTo>
                  <a:pt x="56" y="124"/>
                </a:lnTo>
                <a:lnTo>
                  <a:pt x="62" y="124"/>
                </a:lnTo>
                <a:lnTo>
                  <a:pt x="62" y="117"/>
                </a:lnTo>
                <a:lnTo>
                  <a:pt x="62" y="117"/>
                </a:lnTo>
                <a:cubicBezTo>
                  <a:pt x="62" y="115"/>
                  <a:pt x="62" y="113"/>
                  <a:pt x="63" y="111"/>
                </a:cubicBezTo>
                <a:lnTo>
                  <a:pt x="63" y="111"/>
                </a:lnTo>
                <a:cubicBezTo>
                  <a:pt x="65" y="108"/>
                  <a:pt x="68" y="105"/>
                  <a:pt x="71" y="103"/>
                </a:cubicBezTo>
                <a:lnTo>
                  <a:pt x="71" y="103"/>
                </a:lnTo>
                <a:cubicBezTo>
                  <a:pt x="73" y="102"/>
                  <a:pt x="75" y="102"/>
                  <a:pt x="78" y="102"/>
                </a:cubicBezTo>
                <a:lnTo>
                  <a:pt x="82" y="102"/>
                </a:lnTo>
                <a:lnTo>
                  <a:pt x="82" y="112"/>
                </a:lnTo>
                <a:lnTo>
                  <a:pt x="78" y="112"/>
                </a:lnTo>
                <a:lnTo>
                  <a:pt x="78" y="112"/>
                </a:lnTo>
                <a:cubicBezTo>
                  <a:pt x="77" y="112"/>
                  <a:pt x="76" y="112"/>
                  <a:pt x="76" y="113"/>
                </a:cubicBezTo>
                <a:lnTo>
                  <a:pt x="76" y="113"/>
                </a:lnTo>
                <a:cubicBezTo>
                  <a:pt x="75" y="113"/>
                  <a:pt x="74" y="113"/>
                  <a:pt x="74" y="114"/>
                </a:cubicBezTo>
                <a:lnTo>
                  <a:pt x="74" y="114"/>
                </a:lnTo>
                <a:cubicBezTo>
                  <a:pt x="73" y="114"/>
                  <a:pt x="73" y="115"/>
                  <a:pt x="73" y="115"/>
                </a:cubicBezTo>
                <a:lnTo>
                  <a:pt x="73" y="115"/>
                </a:lnTo>
                <a:cubicBezTo>
                  <a:pt x="72" y="116"/>
                  <a:pt x="72" y="117"/>
                  <a:pt x="72" y="117"/>
                </a:cubicBezTo>
                <a:lnTo>
                  <a:pt x="72" y="124"/>
                </a:lnTo>
                <a:lnTo>
                  <a:pt x="80" y="124"/>
                </a:lnTo>
                <a:lnTo>
                  <a:pt x="80" y="134"/>
                </a:lnTo>
                <a:lnTo>
                  <a:pt x="72" y="134"/>
                </a:lnTo>
                <a:lnTo>
                  <a:pt x="72" y="144"/>
                </a:lnTo>
                <a:lnTo>
                  <a:pt x="85" y="144"/>
                </a:lnTo>
                <a:lnTo>
                  <a:pt x="85" y="144"/>
                </a:lnTo>
                <a:cubicBezTo>
                  <a:pt x="86" y="144"/>
                  <a:pt x="87" y="144"/>
                  <a:pt x="87" y="143"/>
                </a:cubicBezTo>
                <a:lnTo>
                  <a:pt x="87" y="143"/>
                </a:lnTo>
                <a:cubicBezTo>
                  <a:pt x="88" y="143"/>
                  <a:pt x="89" y="142"/>
                  <a:pt x="90" y="140"/>
                </a:cubicBezTo>
                <a:lnTo>
                  <a:pt x="90" y="140"/>
                </a:lnTo>
                <a:cubicBezTo>
                  <a:pt x="90" y="140"/>
                  <a:pt x="90" y="139"/>
                  <a:pt x="90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" name="Freeform 147"/>
          <p:cNvSpPr>
            <a:spLocks noChangeArrowheads="1"/>
          </p:cNvSpPr>
          <p:nvPr/>
        </p:nvSpPr>
        <p:spPr bwMode="auto">
          <a:xfrm>
            <a:off x="2084103" y="958911"/>
            <a:ext cx="284287" cy="284286"/>
          </a:xfrm>
          <a:custGeom>
            <a:avLst/>
            <a:gdLst>
              <a:gd name="T0" fmla="*/ 158 w 217"/>
              <a:gd name="T1" fmla="*/ 14 h 214"/>
              <a:gd name="T2" fmla="*/ 142 w 217"/>
              <a:gd name="T3" fmla="*/ 2 h 214"/>
              <a:gd name="T4" fmla="*/ 106 w 217"/>
              <a:gd name="T5" fmla="*/ 61 h 214"/>
              <a:gd name="T6" fmla="*/ 12 w 217"/>
              <a:gd name="T7" fmla="*/ 70 h 214"/>
              <a:gd name="T8" fmla="*/ 0 w 217"/>
              <a:gd name="T9" fmla="*/ 99 h 214"/>
              <a:gd name="T10" fmla="*/ 17 w 217"/>
              <a:gd name="T11" fmla="*/ 200 h 214"/>
              <a:gd name="T12" fmla="*/ 187 w 217"/>
              <a:gd name="T13" fmla="*/ 213 h 214"/>
              <a:gd name="T14" fmla="*/ 199 w 217"/>
              <a:gd name="T15" fmla="*/ 111 h 214"/>
              <a:gd name="T16" fmla="*/ 216 w 217"/>
              <a:gd name="T17" fmla="*/ 99 h 214"/>
              <a:gd name="T18" fmla="*/ 203 w 217"/>
              <a:gd name="T19" fmla="*/ 70 h 214"/>
              <a:gd name="T20" fmla="*/ 187 w 217"/>
              <a:gd name="T21" fmla="*/ 204 h 214"/>
              <a:gd name="T22" fmla="*/ 25 w 217"/>
              <a:gd name="T23" fmla="*/ 200 h 214"/>
              <a:gd name="T24" fmla="*/ 191 w 217"/>
              <a:gd name="T25" fmla="*/ 200 h 214"/>
              <a:gd name="T26" fmla="*/ 203 w 217"/>
              <a:gd name="T27" fmla="*/ 103 h 214"/>
              <a:gd name="T28" fmla="*/ 8 w 217"/>
              <a:gd name="T29" fmla="*/ 99 h 214"/>
              <a:gd name="T30" fmla="*/ 12 w 217"/>
              <a:gd name="T31" fmla="*/ 79 h 214"/>
              <a:gd name="T32" fmla="*/ 97 w 217"/>
              <a:gd name="T33" fmla="*/ 79 h 214"/>
              <a:gd name="T34" fmla="*/ 121 w 217"/>
              <a:gd name="T35" fmla="*/ 84 h 214"/>
              <a:gd name="T36" fmla="*/ 203 w 217"/>
              <a:gd name="T37" fmla="*/ 79 h 214"/>
              <a:gd name="T38" fmla="*/ 207 w 217"/>
              <a:gd name="T39" fmla="*/ 99 h 214"/>
              <a:gd name="T40" fmla="*/ 45 w 217"/>
              <a:gd name="T41" fmla="*/ 134 h 214"/>
              <a:gd name="T42" fmla="*/ 60 w 217"/>
              <a:gd name="T43" fmla="*/ 132 h 214"/>
              <a:gd name="T44" fmla="*/ 63 w 217"/>
              <a:gd name="T45" fmla="*/ 146 h 214"/>
              <a:gd name="T46" fmla="*/ 48 w 217"/>
              <a:gd name="T47" fmla="*/ 149 h 214"/>
              <a:gd name="T48" fmla="*/ 155 w 217"/>
              <a:gd name="T49" fmla="*/ 134 h 214"/>
              <a:gd name="T50" fmla="*/ 169 w 217"/>
              <a:gd name="T51" fmla="*/ 132 h 214"/>
              <a:gd name="T52" fmla="*/ 172 w 217"/>
              <a:gd name="T53" fmla="*/ 146 h 214"/>
              <a:gd name="T54" fmla="*/ 157 w 217"/>
              <a:gd name="T55" fmla="*/ 149 h 214"/>
              <a:gd name="T56" fmla="*/ 118 w 217"/>
              <a:gd name="T57" fmla="*/ 146 h 214"/>
              <a:gd name="T58" fmla="*/ 121 w 217"/>
              <a:gd name="T59" fmla="*/ 132 h 214"/>
              <a:gd name="T60" fmla="*/ 136 w 217"/>
              <a:gd name="T61" fmla="*/ 134 h 214"/>
              <a:gd name="T62" fmla="*/ 133 w 217"/>
              <a:gd name="T63" fmla="*/ 149 h 214"/>
              <a:gd name="T64" fmla="*/ 118 w 217"/>
              <a:gd name="T65" fmla="*/ 146 h 214"/>
              <a:gd name="T66" fmla="*/ 82 w 217"/>
              <a:gd name="T67" fmla="*/ 134 h 214"/>
              <a:gd name="T68" fmla="*/ 96 w 217"/>
              <a:gd name="T69" fmla="*/ 132 h 214"/>
              <a:gd name="T70" fmla="*/ 99 w 217"/>
              <a:gd name="T71" fmla="*/ 146 h 214"/>
              <a:gd name="T72" fmla="*/ 85 w 217"/>
              <a:gd name="T73" fmla="*/ 149 h 214"/>
              <a:gd name="T74" fmla="*/ 63 w 217"/>
              <a:gd name="T75" fmla="*/ 181 h 214"/>
              <a:gd name="T76" fmla="*/ 48 w 217"/>
              <a:gd name="T77" fmla="*/ 184 h 214"/>
              <a:gd name="T78" fmla="*/ 45 w 217"/>
              <a:gd name="T79" fmla="*/ 169 h 214"/>
              <a:gd name="T80" fmla="*/ 60 w 217"/>
              <a:gd name="T81" fmla="*/ 166 h 214"/>
              <a:gd name="T82" fmla="*/ 172 w 217"/>
              <a:gd name="T83" fmla="*/ 169 h 214"/>
              <a:gd name="T84" fmla="*/ 169 w 217"/>
              <a:gd name="T85" fmla="*/ 184 h 214"/>
              <a:gd name="T86" fmla="*/ 155 w 217"/>
              <a:gd name="T87" fmla="*/ 181 h 214"/>
              <a:gd name="T88" fmla="*/ 158 w 217"/>
              <a:gd name="T89" fmla="*/ 166 h 214"/>
              <a:gd name="T90" fmla="*/ 172 w 217"/>
              <a:gd name="T91" fmla="*/ 169 h 214"/>
              <a:gd name="T92" fmla="*/ 136 w 217"/>
              <a:gd name="T93" fmla="*/ 181 h 214"/>
              <a:gd name="T94" fmla="*/ 121 w 217"/>
              <a:gd name="T95" fmla="*/ 184 h 214"/>
              <a:gd name="T96" fmla="*/ 118 w 217"/>
              <a:gd name="T97" fmla="*/ 169 h 214"/>
              <a:gd name="T98" fmla="*/ 133 w 217"/>
              <a:gd name="T99" fmla="*/ 166 h 214"/>
              <a:gd name="T100" fmla="*/ 99 w 217"/>
              <a:gd name="T101" fmla="*/ 181 h 214"/>
              <a:gd name="T102" fmla="*/ 85 w 217"/>
              <a:gd name="T103" fmla="*/ 184 h 214"/>
              <a:gd name="T104" fmla="*/ 82 w 217"/>
              <a:gd name="T105" fmla="*/ 169 h 214"/>
              <a:gd name="T106" fmla="*/ 97 w 217"/>
              <a:gd name="T107" fmla="*/ 16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7" h="214">
                <a:moveTo>
                  <a:pt x="203" y="70"/>
                </a:moveTo>
                <a:lnTo>
                  <a:pt x="128" y="70"/>
                </a:lnTo>
                <a:lnTo>
                  <a:pt x="158" y="14"/>
                </a:lnTo>
                <a:lnTo>
                  <a:pt x="158" y="14"/>
                </a:lnTo>
                <a:cubicBezTo>
                  <a:pt x="159" y="12"/>
                  <a:pt x="158" y="10"/>
                  <a:pt x="156" y="9"/>
                </a:cubicBezTo>
                <a:lnTo>
                  <a:pt x="142" y="2"/>
                </a:lnTo>
                <a:lnTo>
                  <a:pt x="142" y="2"/>
                </a:lnTo>
                <a:cubicBezTo>
                  <a:pt x="140" y="0"/>
                  <a:pt x="138" y="1"/>
                  <a:pt x="137" y="3"/>
                </a:cubicBezTo>
                <a:lnTo>
                  <a:pt x="106" y="61"/>
                </a:lnTo>
                <a:lnTo>
                  <a:pt x="102" y="70"/>
                </a:lnTo>
                <a:lnTo>
                  <a:pt x="12" y="70"/>
                </a:lnTo>
                <a:lnTo>
                  <a:pt x="12" y="70"/>
                </a:lnTo>
                <a:cubicBezTo>
                  <a:pt x="5" y="70"/>
                  <a:pt x="0" y="76"/>
                  <a:pt x="0" y="83"/>
                </a:cubicBezTo>
                <a:lnTo>
                  <a:pt x="0" y="99"/>
                </a:lnTo>
                <a:lnTo>
                  <a:pt x="0" y="99"/>
                </a:lnTo>
                <a:cubicBezTo>
                  <a:pt x="0" y="106"/>
                  <a:pt x="5" y="111"/>
                  <a:pt x="12" y="111"/>
                </a:cubicBezTo>
                <a:lnTo>
                  <a:pt x="17" y="111"/>
                </a:lnTo>
                <a:lnTo>
                  <a:pt x="17" y="200"/>
                </a:lnTo>
                <a:lnTo>
                  <a:pt x="17" y="200"/>
                </a:lnTo>
                <a:cubicBezTo>
                  <a:pt x="17" y="207"/>
                  <a:pt x="22" y="213"/>
                  <a:pt x="29" y="213"/>
                </a:cubicBezTo>
                <a:lnTo>
                  <a:pt x="187" y="213"/>
                </a:lnTo>
                <a:lnTo>
                  <a:pt x="187" y="213"/>
                </a:lnTo>
                <a:cubicBezTo>
                  <a:pt x="194" y="213"/>
                  <a:pt x="199" y="207"/>
                  <a:pt x="199" y="200"/>
                </a:cubicBezTo>
                <a:lnTo>
                  <a:pt x="199" y="111"/>
                </a:lnTo>
                <a:lnTo>
                  <a:pt x="203" y="111"/>
                </a:lnTo>
                <a:lnTo>
                  <a:pt x="203" y="111"/>
                </a:lnTo>
                <a:cubicBezTo>
                  <a:pt x="211" y="111"/>
                  <a:pt x="216" y="106"/>
                  <a:pt x="216" y="99"/>
                </a:cubicBezTo>
                <a:lnTo>
                  <a:pt x="216" y="83"/>
                </a:lnTo>
                <a:lnTo>
                  <a:pt x="216" y="83"/>
                </a:lnTo>
                <a:cubicBezTo>
                  <a:pt x="216" y="76"/>
                  <a:pt x="211" y="70"/>
                  <a:pt x="203" y="70"/>
                </a:cubicBezTo>
                <a:close/>
                <a:moveTo>
                  <a:pt x="191" y="200"/>
                </a:moveTo>
                <a:lnTo>
                  <a:pt x="191" y="200"/>
                </a:lnTo>
                <a:cubicBezTo>
                  <a:pt x="191" y="203"/>
                  <a:pt x="189" y="204"/>
                  <a:pt x="187" y="204"/>
                </a:cubicBezTo>
                <a:lnTo>
                  <a:pt x="29" y="204"/>
                </a:lnTo>
                <a:lnTo>
                  <a:pt x="29" y="204"/>
                </a:lnTo>
                <a:cubicBezTo>
                  <a:pt x="27" y="204"/>
                  <a:pt x="25" y="203"/>
                  <a:pt x="25" y="200"/>
                </a:cubicBezTo>
                <a:lnTo>
                  <a:pt x="25" y="111"/>
                </a:lnTo>
                <a:lnTo>
                  <a:pt x="191" y="111"/>
                </a:lnTo>
                <a:lnTo>
                  <a:pt x="191" y="200"/>
                </a:lnTo>
                <a:close/>
                <a:moveTo>
                  <a:pt x="207" y="99"/>
                </a:moveTo>
                <a:lnTo>
                  <a:pt x="207" y="99"/>
                </a:lnTo>
                <a:cubicBezTo>
                  <a:pt x="207" y="101"/>
                  <a:pt x="206" y="103"/>
                  <a:pt x="203" y="103"/>
                </a:cubicBezTo>
                <a:lnTo>
                  <a:pt x="12" y="103"/>
                </a:lnTo>
                <a:lnTo>
                  <a:pt x="12" y="103"/>
                </a:lnTo>
                <a:cubicBezTo>
                  <a:pt x="10" y="103"/>
                  <a:pt x="8" y="101"/>
                  <a:pt x="8" y="99"/>
                </a:cubicBezTo>
                <a:lnTo>
                  <a:pt x="8" y="83"/>
                </a:lnTo>
                <a:lnTo>
                  <a:pt x="8" y="83"/>
                </a:lnTo>
                <a:cubicBezTo>
                  <a:pt x="8" y="81"/>
                  <a:pt x="10" y="79"/>
                  <a:pt x="12" y="79"/>
                </a:cubicBez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cubicBezTo>
                  <a:pt x="90" y="93"/>
                  <a:pt x="110" y="104"/>
                  <a:pt x="118" y="90"/>
                </a:cubicBezTo>
                <a:lnTo>
                  <a:pt x="121" y="84"/>
                </a:lnTo>
                <a:lnTo>
                  <a:pt x="121" y="84"/>
                </a:lnTo>
                <a:cubicBezTo>
                  <a:pt x="121" y="83"/>
                  <a:pt x="121" y="83"/>
                  <a:pt x="121" y="83"/>
                </a:cubicBezTo>
                <a:lnTo>
                  <a:pt x="124" y="79"/>
                </a:lnTo>
                <a:lnTo>
                  <a:pt x="203" y="79"/>
                </a:lnTo>
                <a:lnTo>
                  <a:pt x="203" y="79"/>
                </a:lnTo>
                <a:cubicBezTo>
                  <a:pt x="206" y="79"/>
                  <a:pt x="207" y="81"/>
                  <a:pt x="207" y="83"/>
                </a:cubicBezTo>
                <a:lnTo>
                  <a:pt x="207" y="99"/>
                </a:lnTo>
                <a:close/>
                <a:moveTo>
                  <a:pt x="45" y="146"/>
                </a:moveTo>
                <a:lnTo>
                  <a:pt x="45" y="134"/>
                </a:lnTo>
                <a:lnTo>
                  <a:pt x="45" y="134"/>
                </a:lnTo>
                <a:cubicBezTo>
                  <a:pt x="45" y="133"/>
                  <a:pt x="46" y="132"/>
                  <a:pt x="48" y="132"/>
                </a:cubicBezTo>
                <a:lnTo>
                  <a:pt x="60" y="132"/>
                </a:lnTo>
                <a:lnTo>
                  <a:pt x="60" y="132"/>
                </a:lnTo>
                <a:cubicBezTo>
                  <a:pt x="62" y="132"/>
                  <a:pt x="63" y="133"/>
                  <a:pt x="63" y="134"/>
                </a:cubicBezTo>
                <a:lnTo>
                  <a:pt x="63" y="146"/>
                </a:lnTo>
                <a:lnTo>
                  <a:pt x="63" y="146"/>
                </a:lnTo>
                <a:cubicBezTo>
                  <a:pt x="63" y="148"/>
                  <a:pt x="62" y="149"/>
                  <a:pt x="60" y="149"/>
                </a:cubicBezTo>
                <a:lnTo>
                  <a:pt x="48" y="149"/>
                </a:lnTo>
                <a:lnTo>
                  <a:pt x="48" y="149"/>
                </a:lnTo>
                <a:cubicBezTo>
                  <a:pt x="46" y="149"/>
                  <a:pt x="45" y="148"/>
                  <a:pt x="45" y="146"/>
                </a:cubicBezTo>
                <a:close/>
                <a:moveTo>
                  <a:pt x="155" y="146"/>
                </a:moveTo>
                <a:lnTo>
                  <a:pt x="155" y="134"/>
                </a:lnTo>
                <a:lnTo>
                  <a:pt x="155" y="134"/>
                </a:lnTo>
                <a:cubicBezTo>
                  <a:pt x="155" y="133"/>
                  <a:pt x="156" y="132"/>
                  <a:pt x="157" y="132"/>
                </a:cubicBezTo>
                <a:lnTo>
                  <a:pt x="169" y="132"/>
                </a:lnTo>
                <a:lnTo>
                  <a:pt x="169" y="132"/>
                </a:lnTo>
                <a:cubicBezTo>
                  <a:pt x="171" y="132"/>
                  <a:pt x="172" y="133"/>
                  <a:pt x="172" y="134"/>
                </a:cubicBezTo>
                <a:lnTo>
                  <a:pt x="172" y="146"/>
                </a:lnTo>
                <a:lnTo>
                  <a:pt x="172" y="146"/>
                </a:lnTo>
                <a:cubicBezTo>
                  <a:pt x="172" y="148"/>
                  <a:pt x="171" y="149"/>
                  <a:pt x="169" y="149"/>
                </a:cubicBezTo>
                <a:lnTo>
                  <a:pt x="157" y="149"/>
                </a:lnTo>
                <a:lnTo>
                  <a:pt x="157" y="149"/>
                </a:lnTo>
                <a:cubicBezTo>
                  <a:pt x="156" y="149"/>
                  <a:pt x="155" y="148"/>
                  <a:pt x="155" y="146"/>
                </a:cubicBezTo>
                <a:close/>
                <a:moveTo>
                  <a:pt x="118" y="146"/>
                </a:moveTo>
                <a:lnTo>
                  <a:pt x="118" y="134"/>
                </a:lnTo>
                <a:lnTo>
                  <a:pt x="118" y="134"/>
                </a:lnTo>
                <a:cubicBezTo>
                  <a:pt x="118" y="133"/>
                  <a:pt x="119" y="132"/>
                  <a:pt x="121" y="132"/>
                </a:cubicBezTo>
                <a:lnTo>
                  <a:pt x="133" y="132"/>
                </a:lnTo>
                <a:lnTo>
                  <a:pt x="133" y="132"/>
                </a:lnTo>
                <a:cubicBezTo>
                  <a:pt x="134" y="132"/>
                  <a:pt x="136" y="133"/>
                  <a:pt x="136" y="134"/>
                </a:cubicBezTo>
                <a:lnTo>
                  <a:pt x="136" y="146"/>
                </a:lnTo>
                <a:lnTo>
                  <a:pt x="136" y="146"/>
                </a:lnTo>
                <a:cubicBezTo>
                  <a:pt x="136" y="148"/>
                  <a:pt x="134" y="149"/>
                  <a:pt x="133" y="149"/>
                </a:cubicBezTo>
                <a:lnTo>
                  <a:pt x="121" y="149"/>
                </a:lnTo>
                <a:lnTo>
                  <a:pt x="121" y="149"/>
                </a:lnTo>
                <a:cubicBezTo>
                  <a:pt x="119" y="149"/>
                  <a:pt x="118" y="148"/>
                  <a:pt x="118" y="146"/>
                </a:cubicBezTo>
                <a:close/>
                <a:moveTo>
                  <a:pt x="82" y="146"/>
                </a:moveTo>
                <a:lnTo>
                  <a:pt x="82" y="134"/>
                </a:lnTo>
                <a:lnTo>
                  <a:pt x="82" y="134"/>
                </a:lnTo>
                <a:cubicBezTo>
                  <a:pt x="82" y="133"/>
                  <a:pt x="83" y="132"/>
                  <a:pt x="85" y="132"/>
                </a:cubicBezTo>
                <a:lnTo>
                  <a:pt x="96" y="132"/>
                </a:lnTo>
                <a:lnTo>
                  <a:pt x="96" y="132"/>
                </a:lnTo>
                <a:cubicBezTo>
                  <a:pt x="98" y="132"/>
                  <a:pt x="99" y="133"/>
                  <a:pt x="99" y="134"/>
                </a:cubicBezTo>
                <a:lnTo>
                  <a:pt x="99" y="146"/>
                </a:lnTo>
                <a:lnTo>
                  <a:pt x="99" y="146"/>
                </a:lnTo>
                <a:cubicBezTo>
                  <a:pt x="99" y="148"/>
                  <a:pt x="98" y="149"/>
                  <a:pt x="96" y="149"/>
                </a:cubicBezTo>
                <a:lnTo>
                  <a:pt x="85" y="149"/>
                </a:lnTo>
                <a:lnTo>
                  <a:pt x="85" y="149"/>
                </a:lnTo>
                <a:cubicBezTo>
                  <a:pt x="83" y="149"/>
                  <a:pt x="82" y="148"/>
                  <a:pt x="82" y="146"/>
                </a:cubicBezTo>
                <a:close/>
                <a:moveTo>
                  <a:pt x="63" y="169"/>
                </a:moveTo>
                <a:lnTo>
                  <a:pt x="63" y="181"/>
                </a:lnTo>
                <a:lnTo>
                  <a:pt x="63" y="181"/>
                </a:lnTo>
                <a:cubicBezTo>
                  <a:pt x="63" y="182"/>
                  <a:pt x="62" y="184"/>
                  <a:pt x="60" y="184"/>
                </a:cubicBezTo>
                <a:lnTo>
                  <a:pt x="48" y="184"/>
                </a:lnTo>
                <a:lnTo>
                  <a:pt x="48" y="184"/>
                </a:lnTo>
                <a:cubicBezTo>
                  <a:pt x="47" y="184"/>
                  <a:pt x="45" y="182"/>
                  <a:pt x="45" y="181"/>
                </a:cubicBezTo>
                <a:lnTo>
                  <a:pt x="45" y="169"/>
                </a:lnTo>
                <a:lnTo>
                  <a:pt x="45" y="169"/>
                </a:lnTo>
                <a:cubicBezTo>
                  <a:pt x="45" y="167"/>
                  <a:pt x="47" y="166"/>
                  <a:pt x="48" y="166"/>
                </a:cubicBezTo>
                <a:lnTo>
                  <a:pt x="60" y="166"/>
                </a:lnTo>
                <a:lnTo>
                  <a:pt x="60" y="166"/>
                </a:lnTo>
                <a:cubicBezTo>
                  <a:pt x="62" y="166"/>
                  <a:pt x="63" y="167"/>
                  <a:pt x="63" y="169"/>
                </a:cubicBezTo>
                <a:close/>
                <a:moveTo>
                  <a:pt x="172" y="169"/>
                </a:moveTo>
                <a:lnTo>
                  <a:pt x="172" y="181"/>
                </a:lnTo>
                <a:lnTo>
                  <a:pt x="172" y="181"/>
                </a:lnTo>
                <a:cubicBezTo>
                  <a:pt x="172" y="182"/>
                  <a:pt x="171" y="184"/>
                  <a:pt x="169" y="184"/>
                </a:cubicBezTo>
                <a:lnTo>
                  <a:pt x="158" y="184"/>
                </a:lnTo>
                <a:lnTo>
                  <a:pt x="158" y="184"/>
                </a:lnTo>
                <a:cubicBezTo>
                  <a:pt x="156" y="184"/>
                  <a:pt x="155" y="182"/>
                  <a:pt x="155" y="181"/>
                </a:cubicBezTo>
                <a:lnTo>
                  <a:pt x="155" y="169"/>
                </a:lnTo>
                <a:lnTo>
                  <a:pt x="155" y="169"/>
                </a:lnTo>
                <a:cubicBezTo>
                  <a:pt x="155" y="167"/>
                  <a:pt x="156" y="166"/>
                  <a:pt x="158" y="166"/>
                </a:cubicBezTo>
                <a:lnTo>
                  <a:pt x="169" y="166"/>
                </a:lnTo>
                <a:lnTo>
                  <a:pt x="169" y="166"/>
                </a:lnTo>
                <a:cubicBezTo>
                  <a:pt x="171" y="166"/>
                  <a:pt x="172" y="167"/>
                  <a:pt x="172" y="169"/>
                </a:cubicBezTo>
                <a:close/>
                <a:moveTo>
                  <a:pt x="136" y="169"/>
                </a:moveTo>
                <a:lnTo>
                  <a:pt x="136" y="181"/>
                </a:lnTo>
                <a:lnTo>
                  <a:pt x="136" y="181"/>
                </a:lnTo>
                <a:cubicBezTo>
                  <a:pt x="136" y="182"/>
                  <a:pt x="135" y="184"/>
                  <a:pt x="133" y="184"/>
                </a:cubicBezTo>
                <a:lnTo>
                  <a:pt x="121" y="184"/>
                </a:lnTo>
                <a:lnTo>
                  <a:pt x="121" y="184"/>
                </a:lnTo>
                <a:cubicBezTo>
                  <a:pt x="120" y="184"/>
                  <a:pt x="118" y="182"/>
                  <a:pt x="118" y="181"/>
                </a:cubicBezTo>
                <a:lnTo>
                  <a:pt x="118" y="169"/>
                </a:lnTo>
                <a:lnTo>
                  <a:pt x="118" y="169"/>
                </a:lnTo>
                <a:cubicBezTo>
                  <a:pt x="118" y="167"/>
                  <a:pt x="120" y="166"/>
                  <a:pt x="121" y="166"/>
                </a:cubicBezTo>
                <a:lnTo>
                  <a:pt x="133" y="166"/>
                </a:lnTo>
                <a:lnTo>
                  <a:pt x="133" y="166"/>
                </a:lnTo>
                <a:cubicBezTo>
                  <a:pt x="135" y="166"/>
                  <a:pt x="136" y="167"/>
                  <a:pt x="136" y="169"/>
                </a:cubicBezTo>
                <a:close/>
                <a:moveTo>
                  <a:pt x="99" y="169"/>
                </a:moveTo>
                <a:lnTo>
                  <a:pt x="99" y="181"/>
                </a:lnTo>
                <a:lnTo>
                  <a:pt x="99" y="181"/>
                </a:lnTo>
                <a:cubicBezTo>
                  <a:pt x="99" y="182"/>
                  <a:pt x="98" y="184"/>
                  <a:pt x="97" y="184"/>
                </a:cubicBezTo>
                <a:lnTo>
                  <a:pt x="85" y="184"/>
                </a:lnTo>
                <a:lnTo>
                  <a:pt x="85" y="184"/>
                </a:lnTo>
                <a:cubicBezTo>
                  <a:pt x="83" y="184"/>
                  <a:pt x="82" y="182"/>
                  <a:pt x="82" y="181"/>
                </a:cubicBezTo>
                <a:lnTo>
                  <a:pt x="82" y="169"/>
                </a:lnTo>
                <a:lnTo>
                  <a:pt x="82" y="169"/>
                </a:lnTo>
                <a:cubicBezTo>
                  <a:pt x="82" y="167"/>
                  <a:pt x="83" y="166"/>
                  <a:pt x="85" y="166"/>
                </a:cubicBezTo>
                <a:lnTo>
                  <a:pt x="97" y="166"/>
                </a:lnTo>
                <a:lnTo>
                  <a:pt x="97" y="166"/>
                </a:lnTo>
                <a:cubicBezTo>
                  <a:pt x="98" y="166"/>
                  <a:pt x="99" y="167"/>
                  <a:pt x="99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" name="Freeform 148"/>
          <p:cNvSpPr>
            <a:spLocks noChangeArrowheads="1"/>
          </p:cNvSpPr>
          <p:nvPr/>
        </p:nvSpPr>
        <p:spPr bwMode="auto">
          <a:xfrm>
            <a:off x="4503426" y="953111"/>
            <a:ext cx="220466" cy="284283"/>
          </a:xfrm>
          <a:custGeom>
            <a:avLst/>
            <a:gdLst>
              <a:gd name="T0" fmla="*/ 153 w 166"/>
              <a:gd name="T1" fmla="*/ 45 h 215"/>
              <a:gd name="T2" fmla="*/ 131 w 166"/>
              <a:gd name="T3" fmla="*/ 36 h 215"/>
              <a:gd name="T4" fmla="*/ 99 w 166"/>
              <a:gd name="T5" fmla="*/ 21 h 215"/>
              <a:gd name="T6" fmla="*/ 76 w 166"/>
              <a:gd name="T7" fmla="*/ 10 h 215"/>
              <a:gd name="T8" fmla="*/ 57 w 166"/>
              <a:gd name="T9" fmla="*/ 17 h 215"/>
              <a:gd name="T10" fmla="*/ 36 w 166"/>
              <a:gd name="T11" fmla="*/ 12 h 215"/>
              <a:gd name="T12" fmla="*/ 40 w 166"/>
              <a:gd name="T13" fmla="*/ 64 h 215"/>
              <a:gd name="T14" fmla="*/ 36 w 166"/>
              <a:gd name="T15" fmla="*/ 64 h 215"/>
              <a:gd name="T16" fmla="*/ 4 w 166"/>
              <a:gd name="T17" fmla="*/ 144 h 215"/>
              <a:gd name="T18" fmla="*/ 0 w 166"/>
              <a:gd name="T19" fmla="*/ 161 h 215"/>
              <a:gd name="T20" fmla="*/ 157 w 166"/>
              <a:gd name="T21" fmla="*/ 161 h 215"/>
              <a:gd name="T22" fmla="*/ 153 w 166"/>
              <a:gd name="T23" fmla="*/ 144 h 215"/>
              <a:gd name="T24" fmla="*/ 153 w 166"/>
              <a:gd name="T25" fmla="*/ 83 h 215"/>
              <a:gd name="T26" fmla="*/ 141 w 166"/>
              <a:gd name="T27" fmla="*/ 66 h 215"/>
              <a:gd name="T28" fmla="*/ 162 w 166"/>
              <a:gd name="T29" fmla="*/ 47 h 215"/>
              <a:gd name="T30" fmla="*/ 35 w 166"/>
              <a:gd name="T31" fmla="*/ 32 h 215"/>
              <a:gd name="T32" fmla="*/ 43 w 166"/>
              <a:gd name="T33" fmla="*/ 19 h 215"/>
              <a:gd name="T34" fmla="*/ 56 w 166"/>
              <a:gd name="T35" fmla="*/ 29 h 215"/>
              <a:gd name="T36" fmla="*/ 76 w 166"/>
              <a:gd name="T37" fmla="*/ 18 h 215"/>
              <a:gd name="T38" fmla="*/ 92 w 166"/>
              <a:gd name="T39" fmla="*/ 25 h 215"/>
              <a:gd name="T40" fmla="*/ 107 w 166"/>
              <a:gd name="T41" fmla="*/ 24 h 215"/>
              <a:gd name="T42" fmla="*/ 119 w 166"/>
              <a:gd name="T43" fmla="*/ 20 h 215"/>
              <a:gd name="T44" fmla="*/ 110 w 166"/>
              <a:gd name="T45" fmla="*/ 61 h 215"/>
              <a:gd name="T46" fmla="*/ 49 w 166"/>
              <a:gd name="T47" fmla="*/ 63 h 215"/>
              <a:gd name="T48" fmla="*/ 139 w 166"/>
              <a:gd name="T49" fmla="*/ 136 h 215"/>
              <a:gd name="T50" fmla="*/ 148 w 166"/>
              <a:gd name="T51" fmla="*/ 161 h 215"/>
              <a:gd name="T52" fmla="*/ 79 w 166"/>
              <a:gd name="T53" fmla="*/ 206 h 215"/>
              <a:gd name="T54" fmla="*/ 12 w 166"/>
              <a:gd name="T55" fmla="*/ 148 h 215"/>
              <a:gd name="T56" fmla="*/ 43 w 166"/>
              <a:gd name="T57" fmla="*/ 76 h 215"/>
              <a:gd name="T58" fmla="*/ 86 w 166"/>
              <a:gd name="T59" fmla="*/ 146 h 215"/>
              <a:gd name="T60" fmla="*/ 87 w 166"/>
              <a:gd name="T61" fmla="*/ 145 h 215"/>
              <a:gd name="T62" fmla="*/ 85 w 166"/>
              <a:gd name="T63" fmla="*/ 143 h 215"/>
              <a:gd name="T64" fmla="*/ 68 w 166"/>
              <a:gd name="T65" fmla="*/ 142 h 215"/>
              <a:gd name="T66" fmla="*/ 64 w 166"/>
              <a:gd name="T67" fmla="*/ 139 h 215"/>
              <a:gd name="T68" fmla="*/ 60 w 166"/>
              <a:gd name="T69" fmla="*/ 129 h 215"/>
              <a:gd name="T70" fmla="*/ 61 w 166"/>
              <a:gd name="T71" fmla="*/ 124 h 215"/>
              <a:gd name="T72" fmla="*/ 68 w 166"/>
              <a:gd name="T73" fmla="*/ 117 h 215"/>
              <a:gd name="T74" fmla="*/ 75 w 166"/>
              <a:gd name="T75" fmla="*/ 116 h 215"/>
              <a:gd name="T76" fmla="*/ 84 w 166"/>
              <a:gd name="T77" fmla="*/ 116 h 215"/>
              <a:gd name="T78" fmla="*/ 73 w 166"/>
              <a:gd name="T79" fmla="*/ 127 h 215"/>
              <a:gd name="T80" fmla="*/ 71 w 166"/>
              <a:gd name="T81" fmla="*/ 127 h 215"/>
              <a:gd name="T82" fmla="*/ 73 w 166"/>
              <a:gd name="T83" fmla="*/ 132 h 215"/>
              <a:gd name="T84" fmla="*/ 90 w 166"/>
              <a:gd name="T85" fmla="*/ 133 h 215"/>
              <a:gd name="T86" fmla="*/ 94 w 166"/>
              <a:gd name="T87" fmla="*/ 136 h 215"/>
              <a:gd name="T88" fmla="*/ 98 w 166"/>
              <a:gd name="T89" fmla="*/ 145 h 215"/>
              <a:gd name="T90" fmla="*/ 94 w 166"/>
              <a:gd name="T91" fmla="*/ 154 h 215"/>
              <a:gd name="T92" fmla="*/ 85 w 166"/>
              <a:gd name="T93" fmla="*/ 158 h 215"/>
              <a:gd name="T94" fmla="*/ 75 w 166"/>
              <a:gd name="T95" fmla="*/ 173 h 215"/>
              <a:gd name="T96" fmla="*/ 60 w 166"/>
              <a:gd name="T97" fmla="*/ 147 h 215"/>
              <a:gd name="T98" fmla="*/ 86 w 166"/>
              <a:gd name="T99" fmla="*/ 14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" h="215">
                <a:moveTo>
                  <a:pt x="162" y="47"/>
                </a:moveTo>
                <a:lnTo>
                  <a:pt x="162" y="47"/>
                </a:lnTo>
                <a:cubicBezTo>
                  <a:pt x="160" y="44"/>
                  <a:pt x="156" y="43"/>
                  <a:pt x="153" y="45"/>
                </a:cubicBezTo>
                <a:lnTo>
                  <a:pt x="123" y="61"/>
                </a:lnTo>
                <a:lnTo>
                  <a:pt x="119" y="61"/>
                </a:lnTo>
                <a:lnTo>
                  <a:pt x="131" y="36"/>
                </a:lnTo>
                <a:lnTo>
                  <a:pt x="131" y="36"/>
                </a:lnTo>
                <a:cubicBezTo>
                  <a:pt x="140" y="15"/>
                  <a:pt x="109" y="0"/>
                  <a:pt x="99" y="21"/>
                </a:cubicBezTo>
                <a:lnTo>
                  <a:pt x="99" y="21"/>
                </a:lnTo>
                <a:cubicBezTo>
                  <a:pt x="96" y="14"/>
                  <a:pt x="87" y="10"/>
                  <a:pt x="76" y="10"/>
                </a:cubicBez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cubicBezTo>
                  <a:pt x="69" y="9"/>
                  <a:pt x="62" y="12"/>
                  <a:pt x="57" y="17"/>
                </a:cubicBezTo>
                <a:lnTo>
                  <a:pt x="57" y="17"/>
                </a:lnTo>
                <a:cubicBezTo>
                  <a:pt x="53" y="13"/>
                  <a:pt x="48" y="10"/>
                  <a:pt x="43" y="10"/>
                </a:cubicBezTo>
                <a:lnTo>
                  <a:pt x="43" y="10"/>
                </a:lnTo>
                <a:cubicBezTo>
                  <a:pt x="41" y="10"/>
                  <a:pt x="38" y="11"/>
                  <a:pt x="36" y="12"/>
                </a:cubicBezTo>
                <a:lnTo>
                  <a:pt x="36" y="12"/>
                </a:lnTo>
                <a:cubicBezTo>
                  <a:pt x="27" y="16"/>
                  <a:pt x="23" y="26"/>
                  <a:pt x="27" y="35"/>
                </a:cubicBezTo>
                <a:lnTo>
                  <a:pt x="40" y="64"/>
                </a:lnTo>
                <a:lnTo>
                  <a:pt x="40" y="64"/>
                </a:lnTo>
                <a:lnTo>
                  <a:pt x="36" y="64"/>
                </a:lnTo>
                <a:lnTo>
                  <a:pt x="36" y="64"/>
                </a:lnTo>
                <a:cubicBezTo>
                  <a:pt x="28" y="64"/>
                  <a:pt x="27" y="75"/>
                  <a:pt x="34" y="76"/>
                </a:cubicBez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cubicBezTo>
                  <a:pt x="2" y="149"/>
                  <a:pt x="0" y="155"/>
                  <a:pt x="0" y="161"/>
                </a:cubicBezTo>
                <a:lnTo>
                  <a:pt x="0" y="161"/>
                </a:lnTo>
                <a:cubicBezTo>
                  <a:pt x="0" y="190"/>
                  <a:pt x="35" y="214"/>
                  <a:pt x="79" y="214"/>
                </a:cubicBezTo>
                <a:lnTo>
                  <a:pt x="79" y="214"/>
                </a:lnTo>
                <a:cubicBezTo>
                  <a:pt x="122" y="214"/>
                  <a:pt x="157" y="190"/>
                  <a:pt x="157" y="161"/>
                </a:cubicBezTo>
                <a:lnTo>
                  <a:pt x="157" y="161"/>
                </a:lnTo>
                <a:cubicBezTo>
                  <a:pt x="157" y="155"/>
                  <a:pt x="155" y="149"/>
                  <a:pt x="153" y="144"/>
                </a:cubicBezTo>
                <a:lnTo>
                  <a:pt x="153" y="144"/>
                </a:lnTo>
                <a:lnTo>
                  <a:pt x="120" y="73"/>
                </a:lnTo>
                <a:lnTo>
                  <a:pt x="124" y="73"/>
                </a:lnTo>
                <a:lnTo>
                  <a:pt x="153" y="83"/>
                </a:lnTo>
                <a:lnTo>
                  <a:pt x="153" y="83"/>
                </a:lnTo>
                <a:cubicBezTo>
                  <a:pt x="160" y="86"/>
                  <a:pt x="165" y="74"/>
                  <a:pt x="157" y="71"/>
                </a:cubicBezTo>
                <a:lnTo>
                  <a:pt x="141" y="66"/>
                </a:lnTo>
                <a:lnTo>
                  <a:pt x="159" y="56"/>
                </a:lnTo>
                <a:lnTo>
                  <a:pt x="159" y="56"/>
                </a:lnTo>
                <a:cubicBezTo>
                  <a:pt x="162" y="55"/>
                  <a:pt x="163" y="51"/>
                  <a:pt x="162" y="47"/>
                </a:cubicBezTo>
                <a:close/>
                <a:moveTo>
                  <a:pt x="48" y="60"/>
                </a:moveTo>
                <a:lnTo>
                  <a:pt x="35" y="32"/>
                </a:lnTo>
                <a:lnTo>
                  <a:pt x="35" y="32"/>
                </a:lnTo>
                <a:cubicBezTo>
                  <a:pt x="33" y="27"/>
                  <a:pt x="35" y="22"/>
                  <a:pt x="39" y="19"/>
                </a:cubicBezTo>
                <a:lnTo>
                  <a:pt x="39" y="19"/>
                </a:lnTo>
                <a:cubicBezTo>
                  <a:pt x="40" y="19"/>
                  <a:pt x="42" y="19"/>
                  <a:pt x="43" y="19"/>
                </a:cubicBezTo>
                <a:lnTo>
                  <a:pt x="43" y="19"/>
                </a:lnTo>
                <a:cubicBezTo>
                  <a:pt x="46" y="19"/>
                  <a:pt x="48" y="20"/>
                  <a:pt x="50" y="22"/>
                </a:cubicBezTo>
                <a:lnTo>
                  <a:pt x="56" y="29"/>
                </a:lnTo>
                <a:lnTo>
                  <a:pt x="62" y="23"/>
                </a:lnTo>
                <a:lnTo>
                  <a:pt x="62" y="23"/>
                </a:lnTo>
                <a:cubicBezTo>
                  <a:pt x="66" y="19"/>
                  <a:pt x="71" y="18"/>
                  <a:pt x="76" y="18"/>
                </a:cubicBezTo>
                <a:lnTo>
                  <a:pt x="76" y="18"/>
                </a:lnTo>
                <a:lnTo>
                  <a:pt x="76" y="18"/>
                </a:lnTo>
                <a:cubicBezTo>
                  <a:pt x="82" y="17"/>
                  <a:pt x="88" y="20"/>
                  <a:pt x="92" y="25"/>
                </a:cubicBezTo>
                <a:lnTo>
                  <a:pt x="99" y="39"/>
                </a:lnTo>
                <a:lnTo>
                  <a:pt x="107" y="24"/>
                </a:lnTo>
                <a:lnTo>
                  <a:pt x="107" y="24"/>
                </a:lnTo>
                <a:cubicBezTo>
                  <a:pt x="108" y="21"/>
                  <a:pt x="111" y="19"/>
                  <a:pt x="115" y="19"/>
                </a:cubicBezTo>
                <a:lnTo>
                  <a:pt x="115" y="19"/>
                </a:lnTo>
                <a:cubicBezTo>
                  <a:pt x="116" y="19"/>
                  <a:pt x="117" y="20"/>
                  <a:pt x="119" y="20"/>
                </a:cubicBezTo>
                <a:lnTo>
                  <a:pt x="119" y="20"/>
                </a:lnTo>
                <a:cubicBezTo>
                  <a:pt x="123" y="22"/>
                  <a:pt x="125" y="28"/>
                  <a:pt x="123" y="32"/>
                </a:cubicBez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49" y="63"/>
                </a:lnTo>
                <a:lnTo>
                  <a:pt x="48" y="60"/>
                </a:lnTo>
                <a:close/>
                <a:moveTo>
                  <a:pt x="140" y="136"/>
                </a:moveTo>
                <a:lnTo>
                  <a:pt x="139" y="136"/>
                </a:lnTo>
                <a:lnTo>
                  <a:pt x="145" y="148"/>
                </a:lnTo>
                <a:lnTo>
                  <a:pt x="145" y="148"/>
                </a:lnTo>
                <a:cubicBezTo>
                  <a:pt x="147" y="152"/>
                  <a:pt x="148" y="156"/>
                  <a:pt x="148" y="161"/>
                </a:cubicBezTo>
                <a:lnTo>
                  <a:pt x="148" y="161"/>
                </a:lnTo>
                <a:cubicBezTo>
                  <a:pt x="148" y="185"/>
                  <a:pt x="116" y="206"/>
                  <a:pt x="79" y="206"/>
                </a:cubicBezTo>
                <a:lnTo>
                  <a:pt x="79" y="206"/>
                </a:lnTo>
                <a:cubicBezTo>
                  <a:pt x="40" y="206"/>
                  <a:pt x="8" y="185"/>
                  <a:pt x="8" y="161"/>
                </a:cubicBezTo>
                <a:lnTo>
                  <a:pt x="8" y="161"/>
                </a:lnTo>
                <a:cubicBezTo>
                  <a:pt x="9" y="156"/>
                  <a:pt x="10" y="152"/>
                  <a:pt x="12" y="148"/>
                </a:cubicBezTo>
                <a:lnTo>
                  <a:pt x="17" y="136"/>
                </a:lnTo>
                <a:lnTo>
                  <a:pt x="17" y="136"/>
                </a:lnTo>
                <a:lnTo>
                  <a:pt x="43" y="76"/>
                </a:lnTo>
                <a:lnTo>
                  <a:pt x="111" y="74"/>
                </a:lnTo>
                <a:lnTo>
                  <a:pt x="140" y="136"/>
                </a:lnTo>
                <a:close/>
                <a:moveTo>
                  <a:pt x="86" y="146"/>
                </a:moveTo>
                <a:lnTo>
                  <a:pt x="86" y="146"/>
                </a:lnTo>
                <a:cubicBezTo>
                  <a:pt x="87" y="146"/>
                  <a:pt x="87" y="145"/>
                  <a:pt x="87" y="145"/>
                </a:cubicBezTo>
                <a:lnTo>
                  <a:pt x="87" y="145"/>
                </a:lnTo>
                <a:cubicBezTo>
                  <a:pt x="87" y="144"/>
                  <a:pt x="87" y="143"/>
                  <a:pt x="86" y="143"/>
                </a:cubicBezTo>
                <a:lnTo>
                  <a:pt x="86" y="143"/>
                </a:lnTo>
                <a:lnTo>
                  <a:pt x="85" y="143"/>
                </a:lnTo>
                <a:lnTo>
                  <a:pt x="73" y="143"/>
                </a:lnTo>
                <a:lnTo>
                  <a:pt x="73" y="143"/>
                </a:lnTo>
                <a:cubicBezTo>
                  <a:pt x="72" y="143"/>
                  <a:pt x="70" y="142"/>
                  <a:pt x="68" y="142"/>
                </a:cubicBezTo>
                <a:lnTo>
                  <a:pt x="68" y="142"/>
                </a:lnTo>
                <a:cubicBezTo>
                  <a:pt x="66" y="141"/>
                  <a:pt x="65" y="140"/>
                  <a:pt x="64" y="139"/>
                </a:cubicBezTo>
                <a:lnTo>
                  <a:pt x="64" y="139"/>
                </a:lnTo>
                <a:cubicBezTo>
                  <a:pt x="63" y="138"/>
                  <a:pt x="62" y="136"/>
                  <a:pt x="61" y="135"/>
                </a:cubicBezTo>
                <a:lnTo>
                  <a:pt x="61" y="135"/>
                </a:lnTo>
                <a:cubicBezTo>
                  <a:pt x="60" y="133"/>
                  <a:pt x="60" y="131"/>
                  <a:pt x="60" y="129"/>
                </a:cubicBezTo>
                <a:lnTo>
                  <a:pt x="60" y="129"/>
                </a:lnTo>
                <a:cubicBezTo>
                  <a:pt x="60" y="128"/>
                  <a:pt x="60" y="126"/>
                  <a:pt x="61" y="124"/>
                </a:cubicBezTo>
                <a:lnTo>
                  <a:pt x="61" y="124"/>
                </a:lnTo>
                <a:cubicBezTo>
                  <a:pt x="62" y="123"/>
                  <a:pt x="63" y="121"/>
                  <a:pt x="64" y="120"/>
                </a:cubicBezTo>
                <a:lnTo>
                  <a:pt x="64" y="120"/>
                </a:lnTo>
                <a:cubicBezTo>
                  <a:pt x="65" y="119"/>
                  <a:pt x="66" y="118"/>
                  <a:pt x="68" y="117"/>
                </a:cubicBezTo>
                <a:lnTo>
                  <a:pt x="68" y="117"/>
                </a:lnTo>
                <a:cubicBezTo>
                  <a:pt x="70" y="116"/>
                  <a:pt x="72" y="116"/>
                  <a:pt x="73" y="116"/>
                </a:cubicBezTo>
                <a:lnTo>
                  <a:pt x="75" y="116"/>
                </a:lnTo>
                <a:lnTo>
                  <a:pt x="75" y="103"/>
                </a:lnTo>
                <a:lnTo>
                  <a:pt x="84" y="103"/>
                </a:lnTo>
                <a:lnTo>
                  <a:pt x="84" y="116"/>
                </a:lnTo>
                <a:lnTo>
                  <a:pt x="95" y="116"/>
                </a:lnTo>
                <a:lnTo>
                  <a:pt x="95" y="127"/>
                </a:lnTo>
                <a:lnTo>
                  <a:pt x="73" y="127"/>
                </a:lnTo>
                <a:lnTo>
                  <a:pt x="73" y="127"/>
                </a:lnTo>
                <a:cubicBezTo>
                  <a:pt x="73" y="127"/>
                  <a:pt x="72" y="127"/>
                  <a:pt x="71" y="127"/>
                </a:cubicBezTo>
                <a:lnTo>
                  <a:pt x="71" y="127"/>
                </a:lnTo>
                <a:cubicBezTo>
                  <a:pt x="71" y="128"/>
                  <a:pt x="71" y="129"/>
                  <a:pt x="71" y="129"/>
                </a:cubicBezTo>
                <a:lnTo>
                  <a:pt x="71" y="129"/>
                </a:lnTo>
                <a:cubicBezTo>
                  <a:pt x="71" y="131"/>
                  <a:pt x="72" y="132"/>
                  <a:pt x="73" y="132"/>
                </a:cubicBezTo>
                <a:lnTo>
                  <a:pt x="85" y="132"/>
                </a:lnTo>
                <a:lnTo>
                  <a:pt x="85" y="132"/>
                </a:lnTo>
                <a:cubicBezTo>
                  <a:pt x="86" y="132"/>
                  <a:pt x="88" y="132"/>
                  <a:pt x="90" y="133"/>
                </a:cubicBezTo>
                <a:lnTo>
                  <a:pt x="90" y="133"/>
                </a:lnTo>
                <a:cubicBezTo>
                  <a:pt x="91" y="134"/>
                  <a:pt x="93" y="134"/>
                  <a:pt x="94" y="136"/>
                </a:cubicBezTo>
                <a:lnTo>
                  <a:pt x="94" y="136"/>
                </a:lnTo>
                <a:cubicBezTo>
                  <a:pt x="95" y="137"/>
                  <a:pt x="96" y="138"/>
                  <a:pt x="97" y="139"/>
                </a:cubicBezTo>
                <a:lnTo>
                  <a:pt x="97" y="139"/>
                </a:lnTo>
                <a:cubicBezTo>
                  <a:pt x="97" y="141"/>
                  <a:pt x="98" y="143"/>
                  <a:pt x="98" y="145"/>
                </a:cubicBezTo>
                <a:lnTo>
                  <a:pt x="98" y="145"/>
                </a:lnTo>
                <a:cubicBezTo>
                  <a:pt x="98" y="148"/>
                  <a:pt x="96" y="151"/>
                  <a:pt x="94" y="154"/>
                </a:cubicBezTo>
                <a:lnTo>
                  <a:pt x="94" y="154"/>
                </a:lnTo>
                <a:cubicBezTo>
                  <a:pt x="93" y="155"/>
                  <a:pt x="91" y="156"/>
                  <a:pt x="90" y="157"/>
                </a:cubicBezTo>
                <a:lnTo>
                  <a:pt x="90" y="157"/>
                </a:lnTo>
                <a:cubicBezTo>
                  <a:pt x="88" y="157"/>
                  <a:pt x="86" y="158"/>
                  <a:pt x="85" y="158"/>
                </a:cubicBezTo>
                <a:lnTo>
                  <a:pt x="84" y="158"/>
                </a:lnTo>
                <a:lnTo>
                  <a:pt x="84" y="173"/>
                </a:lnTo>
                <a:lnTo>
                  <a:pt x="75" y="173"/>
                </a:lnTo>
                <a:lnTo>
                  <a:pt x="75" y="158"/>
                </a:lnTo>
                <a:lnTo>
                  <a:pt x="60" y="158"/>
                </a:lnTo>
                <a:lnTo>
                  <a:pt x="60" y="147"/>
                </a:lnTo>
                <a:lnTo>
                  <a:pt x="85" y="147"/>
                </a:lnTo>
                <a:lnTo>
                  <a:pt x="85" y="147"/>
                </a:lnTo>
                <a:cubicBezTo>
                  <a:pt x="85" y="147"/>
                  <a:pt x="86" y="147"/>
                  <a:pt x="86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Freeform 149"/>
          <p:cNvSpPr>
            <a:spLocks noChangeArrowheads="1"/>
          </p:cNvSpPr>
          <p:nvPr/>
        </p:nvSpPr>
        <p:spPr bwMode="auto">
          <a:xfrm>
            <a:off x="3876839" y="982118"/>
            <a:ext cx="278483" cy="237873"/>
          </a:xfrm>
          <a:custGeom>
            <a:avLst/>
            <a:gdLst>
              <a:gd name="T0" fmla="*/ 89 w 210"/>
              <a:gd name="T1" fmla="*/ 171 h 181"/>
              <a:gd name="T2" fmla="*/ 20 w 210"/>
              <a:gd name="T3" fmla="*/ 128 h 181"/>
              <a:gd name="T4" fmla="*/ 79 w 210"/>
              <a:gd name="T5" fmla="*/ 119 h 181"/>
              <a:gd name="T6" fmla="*/ 20 w 210"/>
              <a:gd name="T7" fmla="*/ 119 h 181"/>
              <a:gd name="T8" fmla="*/ 1 w 210"/>
              <a:gd name="T9" fmla="*/ 174 h 181"/>
              <a:gd name="T10" fmla="*/ 6 w 210"/>
              <a:gd name="T11" fmla="*/ 180 h 181"/>
              <a:gd name="T12" fmla="*/ 93 w 210"/>
              <a:gd name="T13" fmla="*/ 180 h 181"/>
              <a:gd name="T14" fmla="*/ 86 w 210"/>
              <a:gd name="T15" fmla="*/ 125 h 181"/>
              <a:gd name="T16" fmla="*/ 79 w 210"/>
              <a:gd name="T17" fmla="*/ 119 h 181"/>
              <a:gd name="T18" fmla="*/ 199 w 210"/>
              <a:gd name="T19" fmla="*/ 171 h 181"/>
              <a:gd name="T20" fmla="*/ 131 w 210"/>
              <a:gd name="T21" fmla="*/ 128 h 181"/>
              <a:gd name="T22" fmla="*/ 189 w 210"/>
              <a:gd name="T23" fmla="*/ 119 h 181"/>
              <a:gd name="T24" fmla="*/ 130 w 210"/>
              <a:gd name="T25" fmla="*/ 119 h 181"/>
              <a:gd name="T26" fmla="*/ 111 w 210"/>
              <a:gd name="T27" fmla="*/ 174 h 181"/>
              <a:gd name="T28" fmla="*/ 116 w 210"/>
              <a:gd name="T29" fmla="*/ 180 h 181"/>
              <a:gd name="T30" fmla="*/ 203 w 210"/>
              <a:gd name="T31" fmla="*/ 180 h 181"/>
              <a:gd name="T32" fmla="*/ 197 w 210"/>
              <a:gd name="T33" fmla="*/ 125 h 181"/>
              <a:gd name="T34" fmla="*/ 189 w 210"/>
              <a:gd name="T35" fmla="*/ 119 h 181"/>
              <a:gd name="T36" fmla="*/ 189 w 210"/>
              <a:gd name="T37" fmla="*/ 128 h 181"/>
              <a:gd name="T38" fmla="*/ 144 w 210"/>
              <a:gd name="T39" fmla="*/ 99 h 181"/>
              <a:gd name="T40" fmla="*/ 76 w 210"/>
              <a:gd name="T41" fmla="*/ 55 h 181"/>
              <a:gd name="T42" fmla="*/ 134 w 210"/>
              <a:gd name="T43" fmla="*/ 47 h 181"/>
              <a:gd name="T44" fmla="*/ 75 w 210"/>
              <a:gd name="T45" fmla="*/ 47 h 181"/>
              <a:gd name="T46" fmla="*/ 57 w 210"/>
              <a:gd name="T47" fmla="*/ 101 h 181"/>
              <a:gd name="T48" fmla="*/ 61 w 210"/>
              <a:gd name="T49" fmla="*/ 107 h 181"/>
              <a:gd name="T50" fmla="*/ 148 w 210"/>
              <a:gd name="T51" fmla="*/ 107 h 181"/>
              <a:gd name="T52" fmla="*/ 141 w 210"/>
              <a:gd name="T53" fmla="*/ 52 h 181"/>
              <a:gd name="T54" fmla="*/ 134 w 210"/>
              <a:gd name="T55" fmla="*/ 47 h 181"/>
              <a:gd name="T56" fmla="*/ 81 w 210"/>
              <a:gd name="T57" fmla="*/ 23 h 181"/>
              <a:gd name="T58" fmla="*/ 59 w 210"/>
              <a:gd name="T59" fmla="*/ 0 h 181"/>
              <a:gd name="T60" fmla="*/ 36 w 210"/>
              <a:gd name="T61" fmla="*/ 22 h 181"/>
              <a:gd name="T62" fmla="*/ 58 w 210"/>
              <a:gd name="T63" fmla="*/ 45 h 181"/>
              <a:gd name="T64" fmla="*/ 171 w 210"/>
              <a:gd name="T65" fmla="*/ 56 h 181"/>
              <a:gd name="T66" fmla="*/ 171 w 210"/>
              <a:gd name="T67" fmla="*/ 48 h 181"/>
              <a:gd name="T68" fmla="*/ 164 w 210"/>
              <a:gd name="T69" fmla="*/ 48 h 181"/>
              <a:gd name="T70" fmla="*/ 164 w 210"/>
              <a:gd name="T71" fmla="*/ 56 h 181"/>
              <a:gd name="T72" fmla="*/ 171 w 210"/>
              <a:gd name="T73" fmla="*/ 5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0" h="181">
                <a:moveTo>
                  <a:pt x="78" y="128"/>
                </a:moveTo>
                <a:lnTo>
                  <a:pt x="89" y="171"/>
                </a:lnTo>
                <a:lnTo>
                  <a:pt x="10" y="171"/>
                </a:lnTo>
                <a:lnTo>
                  <a:pt x="20" y="128"/>
                </a:lnTo>
                <a:lnTo>
                  <a:pt x="78" y="128"/>
                </a:lnTo>
                <a:close/>
                <a:moveTo>
                  <a:pt x="79" y="119"/>
                </a:moveTo>
                <a:lnTo>
                  <a:pt x="20" y="119"/>
                </a:lnTo>
                <a:lnTo>
                  <a:pt x="20" y="119"/>
                </a:lnTo>
                <a:cubicBezTo>
                  <a:pt x="16" y="120"/>
                  <a:pt x="13" y="122"/>
                  <a:pt x="12" y="125"/>
                </a:cubicBezTo>
                <a:lnTo>
                  <a:pt x="1" y="174"/>
                </a:lnTo>
                <a:lnTo>
                  <a:pt x="1" y="174"/>
                </a:lnTo>
                <a:cubicBezTo>
                  <a:pt x="0" y="177"/>
                  <a:pt x="3" y="180"/>
                  <a:pt x="6" y="180"/>
                </a:cubicBezTo>
                <a:lnTo>
                  <a:pt x="93" y="180"/>
                </a:lnTo>
                <a:lnTo>
                  <a:pt x="93" y="180"/>
                </a:lnTo>
                <a:cubicBezTo>
                  <a:pt x="96" y="180"/>
                  <a:pt x="99" y="177"/>
                  <a:pt x="98" y="174"/>
                </a:cubicBezTo>
                <a:lnTo>
                  <a:pt x="86" y="125"/>
                </a:lnTo>
                <a:lnTo>
                  <a:pt x="86" y="125"/>
                </a:lnTo>
                <a:cubicBezTo>
                  <a:pt x="86" y="122"/>
                  <a:pt x="83" y="120"/>
                  <a:pt x="79" y="119"/>
                </a:cubicBezTo>
                <a:close/>
                <a:moveTo>
                  <a:pt x="189" y="128"/>
                </a:moveTo>
                <a:lnTo>
                  <a:pt x="199" y="171"/>
                </a:lnTo>
                <a:lnTo>
                  <a:pt x="120" y="171"/>
                </a:lnTo>
                <a:lnTo>
                  <a:pt x="131" y="128"/>
                </a:lnTo>
                <a:lnTo>
                  <a:pt x="189" y="128"/>
                </a:lnTo>
                <a:lnTo>
                  <a:pt x="189" y="119"/>
                </a:lnTo>
                <a:lnTo>
                  <a:pt x="130" y="119"/>
                </a:lnTo>
                <a:lnTo>
                  <a:pt x="130" y="119"/>
                </a:lnTo>
                <a:cubicBezTo>
                  <a:pt x="126" y="120"/>
                  <a:pt x="123" y="122"/>
                  <a:pt x="123" y="125"/>
                </a:cubicBezTo>
                <a:lnTo>
                  <a:pt x="111" y="174"/>
                </a:lnTo>
                <a:lnTo>
                  <a:pt x="111" y="174"/>
                </a:lnTo>
                <a:cubicBezTo>
                  <a:pt x="110" y="177"/>
                  <a:pt x="112" y="180"/>
                  <a:pt x="116" y="180"/>
                </a:cubicBezTo>
                <a:lnTo>
                  <a:pt x="203" y="180"/>
                </a:lnTo>
                <a:lnTo>
                  <a:pt x="203" y="180"/>
                </a:lnTo>
                <a:cubicBezTo>
                  <a:pt x="206" y="180"/>
                  <a:pt x="209" y="177"/>
                  <a:pt x="208" y="174"/>
                </a:cubicBezTo>
                <a:lnTo>
                  <a:pt x="197" y="125"/>
                </a:lnTo>
                <a:lnTo>
                  <a:pt x="197" y="125"/>
                </a:lnTo>
                <a:cubicBezTo>
                  <a:pt x="196" y="122"/>
                  <a:pt x="193" y="120"/>
                  <a:pt x="189" y="119"/>
                </a:cubicBezTo>
                <a:lnTo>
                  <a:pt x="189" y="119"/>
                </a:lnTo>
                <a:lnTo>
                  <a:pt x="189" y="128"/>
                </a:lnTo>
                <a:close/>
                <a:moveTo>
                  <a:pt x="133" y="55"/>
                </a:moveTo>
                <a:lnTo>
                  <a:pt x="144" y="99"/>
                </a:lnTo>
                <a:lnTo>
                  <a:pt x="66" y="99"/>
                </a:lnTo>
                <a:lnTo>
                  <a:pt x="76" y="55"/>
                </a:lnTo>
                <a:lnTo>
                  <a:pt x="133" y="55"/>
                </a:lnTo>
                <a:close/>
                <a:moveTo>
                  <a:pt x="134" y="47"/>
                </a:moveTo>
                <a:lnTo>
                  <a:pt x="75" y="47"/>
                </a:lnTo>
                <a:lnTo>
                  <a:pt x="75" y="47"/>
                </a:lnTo>
                <a:cubicBezTo>
                  <a:pt x="72" y="47"/>
                  <a:pt x="69" y="49"/>
                  <a:pt x="68" y="52"/>
                </a:cubicBezTo>
                <a:lnTo>
                  <a:pt x="57" y="101"/>
                </a:lnTo>
                <a:lnTo>
                  <a:pt x="57" y="101"/>
                </a:lnTo>
                <a:cubicBezTo>
                  <a:pt x="56" y="104"/>
                  <a:pt x="58" y="107"/>
                  <a:pt x="61" y="107"/>
                </a:cubicBezTo>
                <a:lnTo>
                  <a:pt x="148" y="107"/>
                </a:lnTo>
                <a:lnTo>
                  <a:pt x="148" y="107"/>
                </a:lnTo>
                <a:cubicBezTo>
                  <a:pt x="151" y="107"/>
                  <a:pt x="154" y="104"/>
                  <a:pt x="153" y="101"/>
                </a:cubicBezTo>
                <a:lnTo>
                  <a:pt x="141" y="52"/>
                </a:lnTo>
                <a:lnTo>
                  <a:pt x="141" y="52"/>
                </a:lnTo>
                <a:cubicBezTo>
                  <a:pt x="141" y="49"/>
                  <a:pt x="138" y="47"/>
                  <a:pt x="134" y="47"/>
                </a:cubicBezTo>
                <a:close/>
                <a:moveTo>
                  <a:pt x="64" y="28"/>
                </a:moveTo>
                <a:lnTo>
                  <a:pt x="81" y="23"/>
                </a:lnTo>
                <a:lnTo>
                  <a:pt x="64" y="18"/>
                </a:lnTo>
                <a:lnTo>
                  <a:pt x="59" y="0"/>
                </a:lnTo>
                <a:lnTo>
                  <a:pt x="53" y="18"/>
                </a:lnTo>
                <a:lnTo>
                  <a:pt x="36" y="22"/>
                </a:lnTo>
                <a:lnTo>
                  <a:pt x="53" y="28"/>
                </a:lnTo>
                <a:lnTo>
                  <a:pt x="58" y="45"/>
                </a:lnTo>
                <a:lnTo>
                  <a:pt x="64" y="28"/>
                </a:lnTo>
                <a:close/>
                <a:moveTo>
                  <a:pt x="171" y="56"/>
                </a:moveTo>
                <a:lnTo>
                  <a:pt x="184" y="52"/>
                </a:lnTo>
                <a:lnTo>
                  <a:pt x="171" y="48"/>
                </a:lnTo>
                <a:lnTo>
                  <a:pt x="167" y="36"/>
                </a:lnTo>
                <a:lnTo>
                  <a:pt x="164" y="48"/>
                </a:lnTo>
                <a:lnTo>
                  <a:pt x="152" y="53"/>
                </a:lnTo>
                <a:lnTo>
                  <a:pt x="164" y="56"/>
                </a:lnTo>
                <a:lnTo>
                  <a:pt x="168" y="68"/>
                </a:lnTo>
                <a:lnTo>
                  <a:pt x="171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" name="Freeform 150"/>
          <p:cNvSpPr>
            <a:spLocks noChangeArrowheads="1"/>
          </p:cNvSpPr>
          <p:nvPr/>
        </p:nvSpPr>
        <p:spPr bwMode="auto">
          <a:xfrm>
            <a:off x="3285063" y="964714"/>
            <a:ext cx="261076" cy="272679"/>
          </a:xfrm>
          <a:custGeom>
            <a:avLst/>
            <a:gdLst>
              <a:gd name="T0" fmla="*/ 187 w 200"/>
              <a:gd name="T1" fmla="*/ 0 h 209"/>
              <a:gd name="T2" fmla="*/ 12 w 200"/>
              <a:gd name="T3" fmla="*/ 0 h 209"/>
              <a:gd name="T4" fmla="*/ 12 w 200"/>
              <a:gd name="T5" fmla="*/ 0 h 209"/>
              <a:gd name="T6" fmla="*/ 0 w 200"/>
              <a:gd name="T7" fmla="*/ 12 h 209"/>
              <a:gd name="T8" fmla="*/ 0 w 200"/>
              <a:gd name="T9" fmla="*/ 187 h 209"/>
              <a:gd name="T10" fmla="*/ 0 w 200"/>
              <a:gd name="T11" fmla="*/ 187 h 209"/>
              <a:gd name="T12" fmla="*/ 12 w 200"/>
              <a:gd name="T13" fmla="*/ 199 h 209"/>
              <a:gd name="T14" fmla="*/ 23 w 200"/>
              <a:gd name="T15" fmla="*/ 199 h 209"/>
              <a:gd name="T16" fmla="*/ 23 w 200"/>
              <a:gd name="T17" fmla="*/ 204 h 209"/>
              <a:gd name="T18" fmla="*/ 23 w 200"/>
              <a:gd name="T19" fmla="*/ 204 h 209"/>
              <a:gd name="T20" fmla="*/ 27 w 200"/>
              <a:gd name="T21" fmla="*/ 208 h 209"/>
              <a:gd name="T22" fmla="*/ 51 w 200"/>
              <a:gd name="T23" fmla="*/ 208 h 209"/>
              <a:gd name="T24" fmla="*/ 51 w 200"/>
              <a:gd name="T25" fmla="*/ 208 h 209"/>
              <a:gd name="T26" fmla="*/ 55 w 200"/>
              <a:gd name="T27" fmla="*/ 204 h 209"/>
              <a:gd name="T28" fmla="*/ 55 w 200"/>
              <a:gd name="T29" fmla="*/ 199 h 209"/>
              <a:gd name="T30" fmla="*/ 144 w 200"/>
              <a:gd name="T31" fmla="*/ 199 h 209"/>
              <a:gd name="T32" fmla="*/ 144 w 200"/>
              <a:gd name="T33" fmla="*/ 204 h 209"/>
              <a:gd name="T34" fmla="*/ 144 w 200"/>
              <a:gd name="T35" fmla="*/ 204 h 209"/>
              <a:gd name="T36" fmla="*/ 148 w 200"/>
              <a:gd name="T37" fmla="*/ 208 h 209"/>
              <a:gd name="T38" fmla="*/ 173 w 200"/>
              <a:gd name="T39" fmla="*/ 208 h 209"/>
              <a:gd name="T40" fmla="*/ 173 w 200"/>
              <a:gd name="T41" fmla="*/ 208 h 209"/>
              <a:gd name="T42" fmla="*/ 177 w 200"/>
              <a:gd name="T43" fmla="*/ 204 h 209"/>
              <a:gd name="T44" fmla="*/ 177 w 200"/>
              <a:gd name="T45" fmla="*/ 199 h 209"/>
              <a:gd name="T46" fmla="*/ 187 w 200"/>
              <a:gd name="T47" fmla="*/ 199 h 209"/>
              <a:gd name="T48" fmla="*/ 187 w 200"/>
              <a:gd name="T49" fmla="*/ 199 h 209"/>
              <a:gd name="T50" fmla="*/ 199 w 200"/>
              <a:gd name="T51" fmla="*/ 187 h 209"/>
              <a:gd name="T52" fmla="*/ 199 w 200"/>
              <a:gd name="T53" fmla="*/ 12 h 209"/>
              <a:gd name="T54" fmla="*/ 199 w 200"/>
              <a:gd name="T55" fmla="*/ 12 h 209"/>
              <a:gd name="T56" fmla="*/ 187 w 200"/>
              <a:gd name="T57" fmla="*/ 0 h 209"/>
              <a:gd name="T58" fmla="*/ 191 w 200"/>
              <a:gd name="T59" fmla="*/ 187 h 209"/>
              <a:gd name="T60" fmla="*/ 191 w 200"/>
              <a:gd name="T61" fmla="*/ 187 h 209"/>
              <a:gd name="T62" fmla="*/ 187 w 200"/>
              <a:gd name="T63" fmla="*/ 191 h 209"/>
              <a:gd name="T64" fmla="*/ 12 w 200"/>
              <a:gd name="T65" fmla="*/ 191 h 209"/>
              <a:gd name="T66" fmla="*/ 12 w 200"/>
              <a:gd name="T67" fmla="*/ 191 h 209"/>
              <a:gd name="T68" fmla="*/ 8 w 200"/>
              <a:gd name="T69" fmla="*/ 187 h 209"/>
              <a:gd name="T70" fmla="*/ 8 w 200"/>
              <a:gd name="T71" fmla="*/ 12 h 209"/>
              <a:gd name="T72" fmla="*/ 8 w 200"/>
              <a:gd name="T73" fmla="*/ 12 h 209"/>
              <a:gd name="T74" fmla="*/ 12 w 200"/>
              <a:gd name="T75" fmla="*/ 8 h 209"/>
              <a:gd name="T76" fmla="*/ 187 w 200"/>
              <a:gd name="T77" fmla="*/ 8 h 209"/>
              <a:gd name="T78" fmla="*/ 187 w 200"/>
              <a:gd name="T79" fmla="*/ 8 h 209"/>
              <a:gd name="T80" fmla="*/ 191 w 200"/>
              <a:gd name="T81" fmla="*/ 12 h 209"/>
              <a:gd name="T82" fmla="*/ 191 w 200"/>
              <a:gd name="T83" fmla="*/ 187 h 209"/>
              <a:gd name="T84" fmla="*/ 100 w 200"/>
              <a:gd name="T85" fmla="*/ 59 h 209"/>
              <a:gd name="T86" fmla="*/ 100 w 200"/>
              <a:gd name="T87" fmla="*/ 59 h 209"/>
              <a:gd name="T88" fmla="*/ 72 w 200"/>
              <a:gd name="T89" fmla="*/ 128 h 209"/>
              <a:gd name="T90" fmla="*/ 72 w 200"/>
              <a:gd name="T91" fmla="*/ 128 h 209"/>
              <a:gd name="T92" fmla="*/ 140 w 200"/>
              <a:gd name="T93" fmla="*/ 99 h 209"/>
              <a:gd name="T94" fmla="*/ 140 w 200"/>
              <a:gd name="T95" fmla="*/ 99 h 209"/>
              <a:gd name="T96" fmla="*/ 100 w 200"/>
              <a:gd name="T97" fmla="*/ 59 h 209"/>
              <a:gd name="T98" fmla="*/ 128 w 200"/>
              <a:gd name="T99" fmla="*/ 81 h 209"/>
              <a:gd name="T100" fmla="*/ 121 w 200"/>
              <a:gd name="T101" fmla="*/ 88 h 209"/>
              <a:gd name="T102" fmla="*/ 121 w 200"/>
              <a:gd name="T103" fmla="*/ 88 h 209"/>
              <a:gd name="T104" fmla="*/ 81 w 200"/>
              <a:gd name="T105" fmla="*/ 115 h 209"/>
              <a:gd name="T106" fmla="*/ 81 w 200"/>
              <a:gd name="T107" fmla="*/ 115 h 209"/>
              <a:gd name="T108" fmla="*/ 116 w 200"/>
              <a:gd name="T109" fmla="*/ 81 h 209"/>
              <a:gd name="T110" fmla="*/ 122 w 200"/>
              <a:gd name="T111" fmla="*/ 75 h 209"/>
              <a:gd name="T112" fmla="*/ 122 w 200"/>
              <a:gd name="T113" fmla="*/ 75 h 209"/>
              <a:gd name="T114" fmla="*/ 128 w 200"/>
              <a:gd name="T115" fmla="*/ 75 h 209"/>
              <a:gd name="T116" fmla="*/ 128 w 200"/>
              <a:gd name="T117" fmla="*/ 75 h 209"/>
              <a:gd name="T118" fmla="*/ 128 w 200"/>
              <a:gd name="T119" fmla="*/ 75 h 209"/>
              <a:gd name="T120" fmla="*/ 128 w 200"/>
              <a:gd name="T121" fmla="*/ 8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0" h="209">
                <a:moveTo>
                  <a:pt x="187" y="0"/>
                </a:moveTo>
                <a:lnTo>
                  <a:pt x="12" y="0"/>
                </a:lnTo>
                <a:lnTo>
                  <a:pt x="12" y="0"/>
                </a:lnTo>
                <a:cubicBezTo>
                  <a:pt x="5" y="0"/>
                  <a:pt x="0" y="5"/>
                  <a:pt x="0" y="12"/>
                </a:cubicBezTo>
                <a:lnTo>
                  <a:pt x="0" y="187"/>
                </a:lnTo>
                <a:lnTo>
                  <a:pt x="0" y="187"/>
                </a:lnTo>
                <a:cubicBezTo>
                  <a:pt x="0" y="194"/>
                  <a:pt x="5" y="199"/>
                  <a:pt x="12" y="199"/>
                </a:cubicBezTo>
                <a:lnTo>
                  <a:pt x="23" y="199"/>
                </a:lnTo>
                <a:lnTo>
                  <a:pt x="23" y="204"/>
                </a:lnTo>
                <a:lnTo>
                  <a:pt x="23" y="204"/>
                </a:lnTo>
                <a:cubicBezTo>
                  <a:pt x="23" y="206"/>
                  <a:pt x="24" y="208"/>
                  <a:pt x="27" y="208"/>
                </a:cubicBezTo>
                <a:lnTo>
                  <a:pt x="51" y="208"/>
                </a:lnTo>
                <a:lnTo>
                  <a:pt x="51" y="208"/>
                </a:lnTo>
                <a:cubicBezTo>
                  <a:pt x="53" y="208"/>
                  <a:pt x="55" y="206"/>
                  <a:pt x="55" y="204"/>
                </a:cubicBezTo>
                <a:lnTo>
                  <a:pt x="55" y="199"/>
                </a:lnTo>
                <a:lnTo>
                  <a:pt x="144" y="199"/>
                </a:lnTo>
                <a:lnTo>
                  <a:pt x="144" y="204"/>
                </a:lnTo>
                <a:lnTo>
                  <a:pt x="144" y="204"/>
                </a:lnTo>
                <a:cubicBezTo>
                  <a:pt x="144" y="206"/>
                  <a:pt x="146" y="208"/>
                  <a:pt x="148" y="208"/>
                </a:cubicBezTo>
                <a:lnTo>
                  <a:pt x="173" y="208"/>
                </a:lnTo>
                <a:lnTo>
                  <a:pt x="173" y="208"/>
                </a:lnTo>
                <a:cubicBezTo>
                  <a:pt x="175" y="208"/>
                  <a:pt x="177" y="206"/>
                  <a:pt x="177" y="204"/>
                </a:cubicBezTo>
                <a:lnTo>
                  <a:pt x="177" y="199"/>
                </a:lnTo>
                <a:lnTo>
                  <a:pt x="187" y="199"/>
                </a:lnTo>
                <a:lnTo>
                  <a:pt x="187" y="199"/>
                </a:lnTo>
                <a:cubicBezTo>
                  <a:pt x="194" y="199"/>
                  <a:pt x="199" y="194"/>
                  <a:pt x="199" y="187"/>
                </a:cubicBezTo>
                <a:lnTo>
                  <a:pt x="199" y="12"/>
                </a:lnTo>
                <a:lnTo>
                  <a:pt x="199" y="12"/>
                </a:lnTo>
                <a:cubicBezTo>
                  <a:pt x="199" y="5"/>
                  <a:pt x="194" y="0"/>
                  <a:pt x="187" y="0"/>
                </a:cubicBezTo>
                <a:close/>
                <a:moveTo>
                  <a:pt x="191" y="187"/>
                </a:moveTo>
                <a:lnTo>
                  <a:pt x="191" y="187"/>
                </a:lnTo>
                <a:cubicBezTo>
                  <a:pt x="191" y="189"/>
                  <a:pt x="189" y="191"/>
                  <a:pt x="187" y="191"/>
                </a:cubicBezTo>
                <a:lnTo>
                  <a:pt x="12" y="191"/>
                </a:lnTo>
                <a:lnTo>
                  <a:pt x="12" y="191"/>
                </a:lnTo>
                <a:cubicBezTo>
                  <a:pt x="10" y="191"/>
                  <a:pt x="8" y="189"/>
                  <a:pt x="8" y="187"/>
                </a:cubicBezTo>
                <a:lnTo>
                  <a:pt x="8" y="12"/>
                </a:lnTo>
                <a:lnTo>
                  <a:pt x="8" y="12"/>
                </a:lnTo>
                <a:cubicBezTo>
                  <a:pt x="8" y="10"/>
                  <a:pt x="10" y="8"/>
                  <a:pt x="12" y="8"/>
                </a:cubicBezTo>
                <a:lnTo>
                  <a:pt x="187" y="8"/>
                </a:lnTo>
                <a:lnTo>
                  <a:pt x="187" y="8"/>
                </a:lnTo>
                <a:cubicBezTo>
                  <a:pt x="189" y="8"/>
                  <a:pt x="191" y="10"/>
                  <a:pt x="191" y="12"/>
                </a:cubicBezTo>
                <a:lnTo>
                  <a:pt x="191" y="187"/>
                </a:lnTo>
                <a:close/>
                <a:moveTo>
                  <a:pt x="100" y="59"/>
                </a:moveTo>
                <a:lnTo>
                  <a:pt x="100" y="59"/>
                </a:lnTo>
                <a:cubicBezTo>
                  <a:pt x="64" y="59"/>
                  <a:pt x="47" y="103"/>
                  <a:pt x="72" y="128"/>
                </a:cubicBezTo>
                <a:lnTo>
                  <a:pt x="72" y="128"/>
                </a:lnTo>
                <a:cubicBezTo>
                  <a:pt x="97" y="153"/>
                  <a:pt x="140" y="135"/>
                  <a:pt x="140" y="99"/>
                </a:cubicBezTo>
                <a:lnTo>
                  <a:pt x="140" y="99"/>
                </a:lnTo>
                <a:cubicBezTo>
                  <a:pt x="140" y="77"/>
                  <a:pt x="122" y="59"/>
                  <a:pt x="100" y="59"/>
                </a:cubicBezTo>
                <a:close/>
                <a:moveTo>
                  <a:pt x="128" y="81"/>
                </a:moveTo>
                <a:lnTo>
                  <a:pt x="121" y="88"/>
                </a:lnTo>
                <a:lnTo>
                  <a:pt x="121" y="88"/>
                </a:lnTo>
                <a:cubicBezTo>
                  <a:pt x="135" y="114"/>
                  <a:pt x="100" y="137"/>
                  <a:pt x="81" y="115"/>
                </a:cubicBezTo>
                <a:lnTo>
                  <a:pt x="81" y="115"/>
                </a:lnTo>
                <a:cubicBezTo>
                  <a:pt x="63" y="92"/>
                  <a:pt x="93" y="62"/>
                  <a:pt x="116" y="81"/>
                </a:cubicBezTo>
                <a:lnTo>
                  <a:pt x="122" y="75"/>
                </a:lnTo>
                <a:lnTo>
                  <a:pt x="122" y="75"/>
                </a:lnTo>
                <a:cubicBezTo>
                  <a:pt x="124" y="73"/>
                  <a:pt x="127" y="73"/>
                  <a:pt x="128" y="75"/>
                </a:cubicBezTo>
                <a:lnTo>
                  <a:pt x="128" y="75"/>
                </a:lnTo>
                <a:lnTo>
                  <a:pt x="128" y="75"/>
                </a:lnTo>
                <a:cubicBezTo>
                  <a:pt x="130" y="77"/>
                  <a:pt x="130" y="79"/>
                  <a:pt x="128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" name="Freeform 151"/>
          <p:cNvSpPr>
            <a:spLocks noChangeArrowheads="1"/>
          </p:cNvSpPr>
          <p:nvPr/>
        </p:nvSpPr>
        <p:spPr bwMode="auto">
          <a:xfrm>
            <a:off x="2675879" y="2113456"/>
            <a:ext cx="295890" cy="284283"/>
          </a:xfrm>
          <a:custGeom>
            <a:avLst/>
            <a:gdLst>
              <a:gd name="T0" fmla="*/ 43 w 225"/>
              <a:gd name="T1" fmla="*/ 213 h 214"/>
              <a:gd name="T2" fmla="*/ 56 w 225"/>
              <a:gd name="T3" fmla="*/ 136 h 214"/>
              <a:gd name="T4" fmla="*/ 0 w 225"/>
              <a:gd name="T5" fmla="*/ 82 h 214"/>
              <a:gd name="T6" fmla="*/ 78 w 225"/>
              <a:gd name="T7" fmla="*/ 71 h 214"/>
              <a:gd name="T8" fmla="*/ 112 w 225"/>
              <a:gd name="T9" fmla="*/ 0 h 214"/>
              <a:gd name="T10" fmla="*/ 147 w 225"/>
              <a:gd name="T11" fmla="*/ 71 h 214"/>
              <a:gd name="T12" fmla="*/ 224 w 225"/>
              <a:gd name="T13" fmla="*/ 82 h 214"/>
              <a:gd name="T14" fmla="*/ 168 w 225"/>
              <a:gd name="T15" fmla="*/ 136 h 214"/>
              <a:gd name="T16" fmla="*/ 181 w 225"/>
              <a:gd name="T17" fmla="*/ 213 h 214"/>
              <a:gd name="T18" fmla="*/ 112 w 225"/>
              <a:gd name="T19" fmla="*/ 177 h 214"/>
              <a:gd name="T20" fmla="*/ 43 w 225"/>
              <a:gd name="T21" fmla="*/ 213 h 214"/>
              <a:gd name="T22" fmla="*/ 112 w 225"/>
              <a:gd name="T23" fmla="*/ 167 h 214"/>
              <a:gd name="T24" fmla="*/ 170 w 225"/>
              <a:gd name="T25" fmla="*/ 198 h 214"/>
              <a:gd name="T26" fmla="*/ 159 w 225"/>
              <a:gd name="T27" fmla="*/ 133 h 214"/>
              <a:gd name="T28" fmla="*/ 206 w 225"/>
              <a:gd name="T29" fmla="*/ 88 h 214"/>
              <a:gd name="T30" fmla="*/ 141 w 225"/>
              <a:gd name="T31" fmla="*/ 78 h 214"/>
              <a:gd name="T32" fmla="*/ 112 w 225"/>
              <a:gd name="T33" fmla="*/ 19 h 214"/>
              <a:gd name="T34" fmla="*/ 83 w 225"/>
              <a:gd name="T35" fmla="*/ 78 h 214"/>
              <a:gd name="T36" fmla="*/ 18 w 225"/>
              <a:gd name="T37" fmla="*/ 88 h 214"/>
              <a:gd name="T38" fmla="*/ 65 w 225"/>
              <a:gd name="T39" fmla="*/ 133 h 214"/>
              <a:gd name="T40" fmla="*/ 54 w 225"/>
              <a:gd name="T41" fmla="*/ 198 h 214"/>
              <a:gd name="T42" fmla="*/ 112 w 225"/>
              <a:gd name="T43" fmla="*/ 16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5" h="214">
                <a:moveTo>
                  <a:pt x="43" y="213"/>
                </a:moveTo>
                <a:lnTo>
                  <a:pt x="56" y="136"/>
                </a:lnTo>
                <a:lnTo>
                  <a:pt x="0" y="82"/>
                </a:lnTo>
                <a:lnTo>
                  <a:pt x="78" y="71"/>
                </a:lnTo>
                <a:lnTo>
                  <a:pt x="112" y="0"/>
                </a:lnTo>
                <a:lnTo>
                  <a:pt x="147" y="71"/>
                </a:lnTo>
                <a:lnTo>
                  <a:pt x="224" y="82"/>
                </a:lnTo>
                <a:lnTo>
                  <a:pt x="168" y="136"/>
                </a:lnTo>
                <a:lnTo>
                  <a:pt x="181" y="213"/>
                </a:lnTo>
                <a:lnTo>
                  <a:pt x="112" y="177"/>
                </a:lnTo>
                <a:lnTo>
                  <a:pt x="43" y="213"/>
                </a:lnTo>
                <a:close/>
                <a:moveTo>
                  <a:pt x="112" y="167"/>
                </a:moveTo>
                <a:lnTo>
                  <a:pt x="170" y="198"/>
                </a:lnTo>
                <a:lnTo>
                  <a:pt x="159" y="133"/>
                </a:lnTo>
                <a:lnTo>
                  <a:pt x="206" y="88"/>
                </a:lnTo>
                <a:lnTo>
                  <a:pt x="141" y="78"/>
                </a:lnTo>
                <a:lnTo>
                  <a:pt x="112" y="19"/>
                </a:lnTo>
                <a:lnTo>
                  <a:pt x="83" y="78"/>
                </a:lnTo>
                <a:lnTo>
                  <a:pt x="18" y="88"/>
                </a:lnTo>
                <a:lnTo>
                  <a:pt x="65" y="133"/>
                </a:lnTo>
                <a:lnTo>
                  <a:pt x="54" y="198"/>
                </a:lnTo>
                <a:lnTo>
                  <a:pt x="112" y="1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" name="Freeform 152"/>
          <p:cNvSpPr>
            <a:spLocks noChangeArrowheads="1"/>
          </p:cNvSpPr>
          <p:nvPr/>
        </p:nvSpPr>
        <p:spPr bwMode="auto">
          <a:xfrm>
            <a:off x="2089907" y="2125059"/>
            <a:ext cx="272679" cy="261076"/>
          </a:xfrm>
          <a:custGeom>
            <a:avLst/>
            <a:gdLst>
              <a:gd name="T0" fmla="*/ 161 w 207"/>
              <a:gd name="T1" fmla="*/ 196 h 198"/>
              <a:gd name="T2" fmla="*/ 115 w 207"/>
              <a:gd name="T3" fmla="*/ 168 h 198"/>
              <a:gd name="T4" fmla="*/ 90 w 207"/>
              <a:gd name="T5" fmla="*/ 168 h 198"/>
              <a:gd name="T6" fmla="*/ 54 w 207"/>
              <a:gd name="T7" fmla="*/ 192 h 198"/>
              <a:gd name="T8" fmla="*/ 38 w 207"/>
              <a:gd name="T9" fmla="*/ 192 h 198"/>
              <a:gd name="T10" fmla="*/ 49 w 207"/>
              <a:gd name="T11" fmla="*/ 138 h 198"/>
              <a:gd name="T12" fmla="*/ 41 w 207"/>
              <a:gd name="T13" fmla="*/ 114 h 198"/>
              <a:gd name="T14" fmla="*/ 7 w 207"/>
              <a:gd name="T15" fmla="*/ 87 h 198"/>
              <a:gd name="T16" fmla="*/ 1 w 207"/>
              <a:gd name="T17" fmla="*/ 74 h 198"/>
              <a:gd name="T18" fmla="*/ 57 w 207"/>
              <a:gd name="T19" fmla="*/ 65 h 198"/>
              <a:gd name="T20" fmla="*/ 77 w 207"/>
              <a:gd name="T21" fmla="*/ 51 h 198"/>
              <a:gd name="T22" fmla="*/ 93 w 207"/>
              <a:gd name="T23" fmla="*/ 10 h 198"/>
              <a:gd name="T24" fmla="*/ 103 w 207"/>
              <a:gd name="T25" fmla="*/ 0 h 198"/>
              <a:gd name="T26" fmla="*/ 128 w 207"/>
              <a:gd name="T27" fmla="*/ 51 h 198"/>
              <a:gd name="T28" fmla="*/ 149 w 207"/>
              <a:gd name="T29" fmla="*/ 65 h 198"/>
              <a:gd name="T30" fmla="*/ 192 w 207"/>
              <a:gd name="T31" fmla="*/ 68 h 198"/>
              <a:gd name="T32" fmla="*/ 204 w 207"/>
              <a:gd name="T33" fmla="*/ 74 h 198"/>
              <a:gd name="T34" fmla="*/ 164 w 207"/>
              <a:gd name="T35" fmla="*/ 114 h 198"/>
              <a:gd name="T36" fmla="*/ 157 w 207"/>
              <a:gd name="T37" fmla="*/ 138 h 198"/>
              <a:gd name="T38" fmla="*/ 168 w 207"/>
              <a:gd name="T39" fmla="*/ 180 h 198"/>
              <a:gd name="T40" fmla="*/ 167 w 207"/>
              <a:gd name="T41" fmla="*/ 192 h 198"/>
              <a:gd name="T42" fmla="*/ 103 w 207"/>
              <a:gd name="T43" fmla="*/ 156 h 198"/>
              <a:gd name="T44" fmla="*/ 120 w 207"/>
              <a:gd name="T45" fmla="*/ 161 h 198"/>
              <a:gd name="T46" fmla="*/ 156 w 207"/>
              <a:gd name="T47" fmla="*/ 185 h 198"/>
              <a:gd name="T48" fmla="*/ 161 w 207"/>
              <a:gd name="T49" fmla="*/ 187 h 198"/>
              <a:gd name="T50" fmla="*/ 149 w 207"/>
              <a:gd name="T51" fmla="*/ 140 h 198"/>
              <a:gd name="T52" fmla="*/ 159 w 207"/>
              <a:gd name="T53" fmla="*/ 108 h 198"/>
              <a:gd name="T54" fmla="*/ 193 w 207"/>
              <a:gd name="T55" fmla="*/ 80 h 198"/>
              <a:gd name="T56" fmla="*/ 148 w 207"/>
              <a:gd name="T57" fmla="*/ 74 h 198"/>
              <a:gd name="T58" fmla="*/ 121 w 207"/>
              <a:gd name="T59" fmla="*/ 53 h 198"/>
              <a:gd name="T60" fmla="*/ 105 w 207"/>
              <a:gd name="T61" fmla="*/ 13 h 198"/>
              <a:gd name="T62" fmla="*/ 103 w 207"/>
              <a:gd name="T63" fmla="*/ 9 h 198"/>
              <a:gd name="T64" fmla="*/ 85 w 207"/>
              <a:gd name="T65" fmla="*/ 53 h 198"/>
              <a:gd name="T66" fmla="*/ 58 w 207"/>
              <a:gd name="T67" fmla="*/ 74 h 198"/>
              <a:gd name="T68" fmla="*/ 13 w 207"/>
              <a:gd name="T69" fmla="*/ 76 h 198"/>
              <a:gd name="T70" fmla="*/ 46 w 207"/>
              <a:gd name="T71" fmla="*/ 108 h 198"/>
              <a:gd name="T72" fmla="*/ 57 w 207"/>
              <a:gd name="T73" fmla="*/ 140 h 198"/>
              <a:gd name="T74" fmla="*/ 45 w 207"/>
              <a:gd name="T75" fmla="*/ 182 h 198"/>
              <a:gd name="T76" fmla="*/ 45 w 207"/>
              <a:gd name="T77" fmla="*/ 187 h 198"/>
              <a:gd name="T78" fmla="*/ 86 w 207"/>
              <a:gd name="T79" fmla="*/ 161 h 198"/>
              <a:gd name="T80" fmla="*/ 103 w 207"/>
              <a:gd name="T81" fmla="*/ 15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7" h="198">
                <a:moveTo>
                  <a:pt x="161" y="196"/>
                </a:moveTo>
                <a:lnTo>
                  <a:pt x="161" y="196"/>
                </a:lnTo>
                <a:cubicBezTo>
                  <a:pt x="158" y="195"/>
                  <a:pt x="154" y="194"/>
                  <a:pt x="152" y="192"/>
                </a:cubicBezTo>
                <a:lnTo>
                  <a:pt x="115" y="168"/>
                </a:lnTo>
                <a:lnTo>
                  <a:pt x="115" y="168"/>
                </a:lnTo>
                <a:cubicBezTo>
                  <a:pt x="108" y="164"/>
                  <a:pt x="98" y="164"/>
                  <a:pt x="90" y="168"/>
                </a:cubicBezTo>
                <a:lnTo>
                  <a:pt x="54" y="192"/>
                </a:lnTo>
                <a:lnTo>
                  <a:pt x="54" y="192"/>
                </a:lnTo>
                <a:cubicBezTo>
                  <a:pt x="47" y="197"/>
                  <a:pt x="41" y="196"/>
                  <a:pt x="38" y="192"/>
                </a:cubicBezTo>
                <a:lnTo>
                  <a:pt x="38" y="192"/>
                </a:lnTo>
                <a:cubicBezTo>
                  <a:pt x="36" y="188"/>
                  <a:pt x="36" y="184"/>
                  <a:pt x="37" y="180"/>
                </a:cubicBezTo>
                <a:lnTo>
                  <a:pt x="49" y="138"/>
                </a:lnTo>
                <a:lnTo>
                  <a:pt x="49" y="138"/>
                </a:lnTo>
                <a:cubicBezTo>
                  <a:pt x="51" y="129"/>
                  <a:pt x="48" y="120"/>
                  <a:pt x="41" y="114"/>
                </a:cubicBezTo>
                <a:lnTo>
                  <a:pt x="7" y="87"/>
                </a:lnTo>
                <a:lnTo>
                  <a:pt x="7" y="87"/>
                </a:lnTo>
                <a:cubicBezTo>
                  <a:pt x="0" y="81"/>
                  <a:pt x="0" y="77"/>
                  <a:pt x="1" y="74"/>
                </a:cubicBezTo>
                <a:lnTo>
                  <a:pt x="1" y="74"/>
                </a:lnTo>
                <a:cubicBezTo>
                  <a:pt x="2" y="72"/>
                  <a:pt x="4" y="68"/>
                  <a:pt x="13" y="68"/>
                </a:cubicBezTo>
                <a:lnTo>
                  <a:pt x="57" y="65"/>
                </a:lnTo>
                <a:lnTo>
                  <a:pt x="57" y="65"/>
                </a:lnTo>
                <a:cubicBezTo>
                  <a:pt x="66" y="65"/>
                  <a:pt x="73" y="59"/>
                  <a:pt x="77" y="51"/>
                </a:cubicBezTo>
                <a:lnTo>
                  <a:pt x="93" y="10"/>
                </a:lnTo>
                <a:lnTo>
                  <a:pt x="93" y="10"/>
                </a:lnTo>
                <a:cubicBezTo>
                  <a:pt x="96" y="1"/>
                  <a:pt x="100" y="0"/>
                  <a:pt x="103" y="0"/>
                </a:cubicBezTo>
                <a:lnTo>
                  <a:pt x="103" y="0"/>
                </a:lnTo>
                <a:cubicBezTo>
                  <a:pt x="105" y="0"/>
                  <a:pt x="110" y="1"/>
                  <a:pt x="113" y="10"/>
                </a:cubicBezTo>
                <a:lnTo>
                  <a:pt x="128" y="51"/>
                </a:lnTo>
                <a:lnTo>
                  <a:pt x="128" y="51"/>
                </a:lnTo>
                <a:cubicBezTo>
                  <a:pt x="132" y="59"/>
                  <a:pt x="140" y="65"/>
                  <a:pt x="149" y="65"/>
                </a:cubicBezTo>
                <a:lnTo>
                  <a:pt x="192" y="68"/>
                </a:lnTo>
                <a:lnTo>
                  <a:pt x="192" y="68"/>
                </a:lnTo>
                <a:cubicBezTo>
                  <a:pt x="201" y="68"/>
                  <a:pt x="204" y="72"/>
                  <a:pt x="204" y="74"/>
                </a:cubicBezTo>
                <a:lnTo>
                  <a:pt x="204" y="74"/>
                </a:lnTo>
                <a:cubicBezTo>
                  <a:pt x="206" y="77"/>
                  <a:pt x="206" y="81"/>
                  <a:pt x="199" y="87"/>
                </a:cubicBezTo>
                <a:lnTo>
                  <a:pt x="164" y="114"/>
                </a:lnTo>
                <a:lnTo>
                  <a:pt x="164" y="114"/>
                </a:lnTo>
                <a:cubicBezTo>
                  <a:pt x="158" y="120"/>
                  <a:pt x="155" y="129"/>
                  <a:pt x="157" y="138"/>
                </a:cubicBezTo>
                <a:lnTo>
                  <a:pt x="168" y="180"/>
                </a:lnTo>
                <a:lnTo>
                  <a:pt x="168" y="180"/>
                </a:lnTo>
                <a:cubicBezTo>
                  <a:pt x="170" y="184"/>
                  <a:pt x="169" y="188"/>
                  <a:pt x="167" y="192"/>
                </a:cubicBezTo>
                <a:lnTo>
                  <a:pt x="167" y="192"/>
                </a:lnTo>
                <a:cubicBezTo>
                  <a:pt x="166" y="194"/>
                  <a:pt x="163" y="196"/>
                  <a:pt x="161" y="196"/>
                </a:cubicBezTo>
                <a:close/>
                <a:moveTo>
                  <a:pt x="103" y="156"/>
                </a:moveTo>
                <a:lnTo>
                  <a:pt x="103" y="156"/>
                </a:lnTo>
                <a:cubicBezTo>
                  <a:pt x="109" y="156"/>
                  <a:pt x="115" y="158"/>
                  <a:pt x="120" y="161"/>
                </a:cubicBezTo>
                <a:lnTo>
                  <a:pt x="156" y="185"/>
                </a:lnTo>
                <a:lnTo>
                  <a:pt x="156" y="185"/>
                </a:lnTo>
                <a:cubicBezTo>
                  <a:pt x="158" y="186"/>
                  <a:pt x="159" y="187"/>
                  <a:pt x="161" y="187"/>
                </a:cubicBezTo>
                <a:lnTo>
                  <a:pt x="161" y="187"/>
                </a:lnTo>
                <a:cubicBezTo>
                  <a:pt x="161" y="185"/>
                  <a:pt x="161" y="184"/>
                  <a:pt x="160" y="182"/>
                </a:cubicBezTo>
                <a:lnTo>
                  <a:pt x="149" y="140"/>
                </a:lnTo>
                <a:lnTo>
                  <a:pt x="149" y="140"/>
                </a:lnTo>
                <a:cubicBezTo>
                  <a:pt x="146" y="128"/>
                  <a:pt x="150" y="116"/>
                  <a:pt x="159" y="108"/>
                </a:cubicBezTo>
                <a:lnTo>
                  <a:pt x="193" y="80"/>
                </a:lnTo>
                <a:lnTo>
                  <a:pt x="193" y="80"/>
                </a:lnTo>
                <a:cubicBezTo>
                  <a:pt x="197" y="81"/>
                  <a:pt x="195" y="73"/>
                  <a:pt x="192" y="76"/>
                </a:cubicBezTo>
                <a:lnTo>
                  <a:pt x="148" y="74"/>
                </a:lnTo>
                <a:lnTo>
                  <a:pt x="148" y="74"/>
                </a:lnTo>
                <a:cubicBezTo>
                  <a:pt x="136" y="73"/>
                  <a:pt x="125" y="65"/>
                  <a:pt x="121" y="53"/>
                </a:cubicBezTo>
                <a:lnTo>
                  <a:pt x="105" y="13"/>
                </a:lnTo>
                <a:lnTo>
                  <a:pt x="105" y="13"/>
                </a:lnTo>
                <a:cubicBezTo>
                  <a:pt x="105" y="11"/>
                  <a:pt x="104" y="10"/>
                  <a:pt x="103" y="9"/>
                </a:cubicBezTo>
                <a:lnTo>
                  <a:pt x="103" y="9"/>
                </a:lnTo>
                <a:cubicBezTo>
                  <a:pt x="102" y="10"/>
                  <a:pt x="101" y="11"/>
                  <a:pt x="101" y="13"/>
                </a:cubicBezTo>
                <a:lnTo>
                  <a:pt x="85" y="53"/>
                </a:lnTo>
                <a:lnTo>
                  <a:pt x="85" y="53"/>
                </a:lnTo>
                <a:cubicBezTo>
                  <a:pt x="80" y="65"/>
                  <a:pt x="70" y="73"/>
                  <a:pt x="58" y="74"/>
                </a:cubicBezTo>
                <a:lnTo>
                  <a:pt x="13" y="76"/>
                </a:lnTo>
                <a:lnTo>
                  <a:pt x="13" y="76"/>
                </a:lnTo>
                <a:cubicBezTo>
                  <a:pt x="11" y="73"/>
                  <a:pt x="8" y="81"/>
                  <a:pt x="12" y="80"/>
                </a:cubicBezTo>
                <a:lnTo>
                  <a:pt x="46" y="108"/>
                </a:lnTo>
                <a:lnTo>
                  <a:pt x="46" y="108"/>
                </a:lnTo>
                <a:cubicBezTo>
                  <a:pt x="55" y="116"/>
                  <a:pt x="60" y="128"/>
                  <a:pt x="57" y="140"/>
                </a:cubicBezTo>
                <a:lnTo>
                  <a:pt x="45" y="182"/>
                </a:lnTo>
                <a:lnTo>
                  <a:pt x="45" y="182"/>
                </a:lnTo>
                <a:cubicBezTo>
                  <a:pt x="45" y="184"/>
                  <a:pt x="44" y="185"/>
                  <a:pt x="45" y="187"/>
                </a:cubicBezTo>
                <a:lnTo>
                  <a:pt x="45" y="187"/>
                </a:lnTo>
                <a:cubicBezTo>
                  <a:pt x="46" y="187"/>
                  <a:pt x="48" y="186"/>
                  <a:pt x="49" y="185"/>
                </a:cubicBezTo>
                <a:lnTo>
                  <a:pt x="86" y="161"/>
                </a:lnTo>
                <a:lnTo>
                  <a:pt x="86" y="161"/>
                </a:lnTo>
                <a:cubicBezTo>
                  <a:pt x="91" y="158"/>
                  <a:pt x="97" y="156"/>
                  <a:pt x="103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" name="Freeform 153"/>
          <p:cNvSpPr>
            <a:spLocks noChangeArrowheads="1"/>
          </p:cNvSpPr>
          <p:nvPr/>
        </p:nvSpPr>
        <p:spPr bwMode="auto">
          <a:xfrm>
            <a:off x="3267656" y="2107652"/>
            <a:ext cx="307493" cy="295890"/>
          </a:xfrm>
          <a:custGeom>
            <a:avLst/>
            <a:gdLst>
              <a:gd name="T0" fmla="*/ 189 w 234"/>
              <a:gd name="T1" fmla="*/ 222 h 223"/>
              <a:gd name="T2" fmla="*/ 117 w 234"/>
              <a:gd name="T3" fmla="*/ 169 h 223"/>
              <a:gd name="T4" fmla="*/ 45 w 234"/>
              <a:gd name="T5" fmla="*/ 222 h 223"/>
              <a:gd name="T6" fmla="*/ 72 w 234"/>
              <a:gd name="T7" fmla="*/ 137 h 223"/>
              <a:gd name="T8" fmla="*/ 0 w 234"/>
              <a:gd name="T9" fmla="*/ 85 h 223"/>
              <a:gd name="T10" fmla="*/ 89 w 234"/>
              <a:gd name="T11" fmla="*/ 85 h 223"/>
              <a:gd name="T12" fmla="*/ 117 w 234"/>
              <a:gd name="T13" fmla="*/ 0 h 223"/>
              <a:gd name="T14" fmla="*/ 144 w 234"/>
              <a:gd name="T15" fmla="*/ 85 h 223"/>
              <a:gd name="T16" fmla="*/ 233 w 234"/>
              <a:gd name="T17" fmla="*/ 85 h 223"/>
              <a:gd name="T18" fmla="*/ 161 w 234"/>
              <a:gd name="T19" fmla="*/ 137 h 223"/>
              <a:gd name="T20" fmla="*/ 189 w 234"/>
              <a:gd name="T21" fmla="*/ 222 h 223"/>
              <a:gd name="T22" fmla="*/ 26 w 234"/>
              <a:gd name="T23" fmla="*/ 93 h 223"/>
              <a:gd name="T24" fmla="*/ 82 w 234"/>
              <a:gd name="T25" fmla="*/ 134 h 223"/>
              <a:gd name="T26" fmla="*/ 61 w 234"/>
              <a:gd name="T27" fmla="*/ 200 h 223"/>
              <a:gd name="T28" fmla="*/ 117 w 234"/>
              <a:gd name="T29" fmla="*/ 159 h 223"/>
              <a:gd name="T30" fmla="*/ 173 w 234"/>
              <a:gd name="T31" fmla="*/ 200 h 223"/>
              <a:gd name="T32" fmla="*/ 151 w 234"/>
              <a:gd name="T33" fmla="*/ 134 h 223"/>
              <a:gd name="T34" fmla="*/ 207 w 234"/>
              <a:gd name="T35" fmla="*/ 93 h 223"/>
              <a:gd name="T36" fmla="*/ 138 w 234"/>
              <a:gd name="T37" fmla="*/ 93 h 223"/>
              <a:gd name="T38" fmla="*/ 117 w 234"/>
              <a:gd name="T39" fmla="*/ 27 h 223"/>
              <a:gd name="T40" fmla="*/ 95 w 234"/>
              <a:gd name="T41" fmla="*/ 93 h 223"/>
              <a:gd name="T42" fmla="*/ 26 w 234"/>
              <a:gd name="T43" fmla="*/ 93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4" h="223">
                <a:moveTo>
                  <a:pt x="189" y="222"/>
                </a:moveTo>
                <a:lnTo>
                  <a:pt x="117" y="169"/>
                </a:lnTo>
                <a:lnTo>
                  <a:pt x="45" y="222"/>
                </a:lnTo>
                <a:lnTo>
                  <a:pt x="72" y="137"/>
                </a:lnTo>
                <a:lnTo>
                  <a:pt x="0" y="85"/>
                </a:lnTo>
                <a:lnTo>
                  <a:pt x="89" y="85"/>
                </a:lnTo>
                <a:lnTo>
                  <a:pt x="117" y="0"/>
                </a:lnTo>
                <a:lnTo>
                  <a:pt x="144" y="85"/>
                </a:lnTo>
                <a:lnTo>
                  <a:pt x="233" y="85"/>
                </a:lnTo>
                <a:lnTo>
                  <a:pt x="161" y="137"/>
                </a:lnTo>
                <a:lnTo>
                  <a:pt x="189" y="222"/>
                </a:lnTo>
                <a:close/>
                <a:moveTo>
                  <a:pt x="26" y="93"/>
                </a:moveTo>
                <a:lnTo>
                  <a:pt x="82" y="134"/>
                </a:lnTo>
                <a:lnTo>
                  <a:pt x="61" y="200"/>
                </a:lnTo>
                <a:lnTo>
                  <a:pt x="117" y="159"/>
                </a:lnTo>
                <a:lnTo>
                  <a:pt x="173" y="200"/>
                </a:lnTo>
                <a:lnTo>
                  <a:pt x="151" y="134"/>
                </a:lnTo>
                <a:lnTo>
                  <a:pt x="207" y="93"/>
                </a:lnTo>
                <a:lnTo>
                  <a:pt x="138" y="93"/>
                </a:lnTo>
                <a:lnTo>
                  <a:pt x="117" y="27"/>
                </a:lnTo>
                <a:lnTo>
                  <a:pt x="95" y="93"/>
                </a:lnTo>
                <a:lnTo>
                  <a:pt x="26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" name="Freeform 292"/>
          <p:cNvSpPr>
            <a:spLocks noChangeArrowheads="1"/>
          </p:cNvSpPr>
          <p:nvPr/>
        </p:nvSpPr>
        <p:spPr bwMode="auto">
          <a:xfrm>
            <a:off x="6841521" y="1014750"/>
            <a:ext cx="284283" cy="266879"/>
          </a:xfrm>
          <a:custGeom>
            <a:avLst/>
            <a:gdLst>
              <a:gd name="T0" fmla="*/ 85 w 214"/>
              <a:gd name="T1" fmla="*/ 14 h 201"/>
              <a:gd name="T2" fmla="*/ 95 w 214"/>
              <a:gd name="T3" fmla="*/ 0 h 201"/>
              <a:gd name="T4" fmla="*/ 104 w 214"/>
              <a:gd name="T5" fmla="*/ 14 h 201"/>
              <a:gd name="T6" fmla="*/ 85 w 214"/>
              <a:gd name="T7" fmla="*/ 14 h 201"/>
              <a:gd name="T8" fmla="*/ 29 w 214"/>
              <a:gd name="T9" fmla="*/ 88 h 201"/>
              <a:gd name="T10" fmla="*/ 29 w 214"/>
              <a:gd name="T11" fmla="*/ 70 h 201"/>
              <a:gd name="T12" fmla="*/ 29 w 214"/>
              <a:gd name="T13" fmla="*/ 70 h 201"/>
              <a:gd name="T14" fmla="*/ 16 w 214"/>
              <a:gd name="T15" fmla="*/ 79 h 201"/>
              <a:gd name="T16" fmla="*/ 42 w 214"/>
              <a:gd name="T17" fmla="*/ 39 h 201"/>
              <a:gd name="T18" fmla="*/ 55 w 214"/>
              <a:gd name="T19" fmla="*/ 27 h 201"/>
              <a:gd name="T20" fmla="*/ 55 w 214"/>
              <a:gd name="T21" fmla="*/ 26 h 201"/>
              <a:gd name="T22" fmla="*/ 39 w 214"/>
              <a:gd name="T23" fmla="*/ 23 h 201"/>
              <a:gd name="T24" fmla="*/ 135 w 214"/>
              <a:gd name="T25" fmla="*/ 38 h 201"/>
              <a:gd name="T26" fmla="*/ 147 w 214"/>
              <a:gd name="T27" fmla="*/ 39 h 201"/>
              <a:gd name="T28" fmla="*/ 150 w 214"/>
              <a:gd name="T29" fmla="*/ 23 h 201"/>
              <a:gd name="T30" fmla="*/ 134 w 214"/>
              <a:gd name="T31" fmla="*/ 26 h 201"/>
              <a:gd name="T32" fmla="*/ 134 w 214"/>
              <a:gd name="T33" fmla="*/ 27 h 201"/>
              <a:gd name="T34" fmla="*/ 213 w 214"/>
              <a:gd name="T35" fmla="*/ 158 h 201"/>
              <a:gd name="T36" fmla="*/ 44 w 214"/>
              <a:gd name="T37" fmla="*/ 200 h 201"/>
              <a:gd name="T38" fmla="*/ 37 w 214"/>
              <a:gd name="T39" fmla="*/ 115 h 201"/>
              <a:gd name="T40" fmla="*/ 46 w 214"/>
              <a:gd name="T41" fmla="*/ 94 h 201"/>
              <a:gd name="T42" fmla="*/ 85 w 214"/>
              <a:gd name="T43" fmla="*/ 29 h 201"/>
              <a:gd name="T44" fmla="*/ 141 w 214"/>
              <a:gd name="T45" fmla="*/ 60 h 201"/>
              <a:gd name="T46" fmla="*/ 198 w 214"/>
              <a:gd name="T47" fmla="*/ 125 h 201"/>
              <a:gd name="T48" fmla="*/ 52 w 214"/>
              <a:gd name="T49" fmla="*/ 79 h 201"/>
              <a:gd name="T50" fmla="*/ 53 w 214"/>
              <a:gd name="T51" fmla="*/ 88 h 201"/>
              <a:gd name="T52" fmla="*/ 58 w 214"/>
              <a:gd name="T53" fmla="*/ 85 h 201"/>
              <a:gd name="T54" fmla="*/ 59 w 214"/>
              <a:gd name="T55" fmla="*/ 84 h 201"/>
              <a:gd name="T56" fmla="*/ 64 w 214"/>
              <a:gd name="T57" fmla="*/ 82 h 201"/>
              <a:gd name="T58" fmla="*/ 69 w 214"/>
              <a:gd name="T59" fmla="*/ 81 h 201"/>
              <a:gd name="T60" fmla="*/ 93 w 214"/>
              <a:gd name="T61" fmla="*/ 85 h 201"/>
              <a:gd name="T62" fmla="*/ 97 w 214"/>
              <a:gd name="T63" fmla="*/ 80 h 201"/>
              <a:gd name="T64" fmla="*/ 102 w 214"/>
              <a:gd name="T65" fmla="*/ 74 h 201"/>
              <a:gd name="T66" fmla="*/ 102 w 214"/>
              <a:gd name="T67" fmla="*/ 74 h 201"/>
              <a:gd name="T68" fmla="*/ 108 w 214"/>
              <a:gd name="T69" fmla="*/ 70 h 201"/>
              <a:gd name="T70" fmla="*/ 113 w 214"/>
              <a:gd name="T71" fmla="*/ 67 h 201"/>
              <a:gd name="T72" fmla="*/ 119 w 214"/>
              <a:gd name="T73" fmla="*/ 64 h 201"/>
              <a:gd name="T74" fmla="*/ 120 w 214"/>
              <a:gd name="T75" fmla="*/ 64 h 201"/>
              <a:gd name="T76" fmla="*/ 52 w 214"/>
              <a:gd name="T77" fmla="*/ 79 h 201"/>
              <a:gd name="T78" fmla="*/ 190 w 214"/>
              <a:gd name="T79" fmla="*/ 130 h 201"/>
              <a:gd name="T80" fmla="*/ 189 w 214"/>
              <a:gd name="T81" fmla="*/ 126 h 201"/>
              <a:gd name="T82" fmla="*/ 140 w 214"/>
              <a:gd name="T83" fmla="*/ 68 h 201"/>
              <a:gd name="T84" fmla="*/ 133 w 214"/>
              <a:gd name="T85" fmla="*/ 68 h 201"/>
              <a:gd name="T86" fmla="*/ 130 w 214"/>
              <a:gd name="T87" fmla="*/ 69 h 201"/>
              <a:gd name="T88" fmla="*/ 122 w 214"/>
              <a:gd name="T89" fmla="*/ 71 h 201"/>
              <a:gd name="T90" fmla="*/ 121 w 214"/>
              <a:gd name="T91" fmla="*/ 72 h 201"/>
              <a:gd name="T92" fmla="*/ 92 w 214"/>
              <a:gd name="T93" fmla="*/ 94 h 201"/>
              <a:gd name="T94" fmla="*/ 72 w 214"/>
              <a:gd name="T95" fmla="*/ 89 h 201"/>
              <a:gd name="T96" fmla="*/ 45 w 214"/>
              <a:gd name="T97" fmla="*/ 119 h 201"/>
              <a:gd name="T98" fmla="*/ 41 w 214"/>
              <a:gd name="T99" fmla="*/ 123 h 201"/>
              <a:gd name="T100" fmla="*/ 44 w 214"/>
              <a:gd name="T101" fmla="*/ 192 h 201"/>
              <a:gd name="T102" fmla="*/ 205 w 214"/>
              <a:gd name="T103" fmla="*/ 15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4" h="201">
                <a:moveTo>
                  <a:pt x="85" y="14"/>
                </a:move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cubicBezTo>
                  <a:pt x="85" y="11"/>
                  <a:pt x="92" y="0"/>
                  <a:pt x="95" y="0"/>
                </a:cubicBezTo>
                <a:lnTo>
                  <a:pt x="95" y="0"/>
                </a:lnTo>
                <a:cubicBezTo>
                  <a:pt x="97" y="0"/>
                  <a:pt x="104" y="11"/>
                  <a:pt x="104" y="14"/>
                </a:cubicBezTo>
                <a:lnTo>
                  <a:pt x="104" y="14"/>
                </a:lnTo>
                <a:lnTo>
                  <a:pt x="104" y="14"/>
                </a:lnTo>
                <a:lnTo>
                  <a:pt x="104" y="14"/>
                </a:lnTo>
                <a:lnTo>
                  <a:pt x="104" y="14"/>
                </a:lnTo>
                <a:cubicBezTo>
                  <a:pt x="102" y="24"/>
                  <a:pt x="87" y="24"/>
                  <a:pt x="85" y="14"/>
                </a:cubicBezTo>
                <a:close/>
                <a:moveTo>
                  <a:pt x="29" y="88"/>
                </a:moveTo>
                <a:lnTo>
                  <a:pt x="29" y="88"/>
                </a:lnTo>
                <a:lnTo>
                  <a:pt x="29" y="88"/>
                </a:lnTo>
                <a:lnTo>
                  <a:pt x="29" y="88"/>
                </a:lnTo>
                <a:lnTo>
                  <a:pt x="29" y="88"/>
                </a:lnTo>
                <a:cubicBezTo>
                  <a:pt x="40" y="86"/>
                  <a:pt x="40" y="72"/>
                  <a:pt x="29" y="70"/>
                </a:cubicBez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cubicBezTo>
                  <a:pt x="27" y="70"/>
                  <a:pt x="16" y="77"/>
                  <a:pt x="16" y="79"/>
                </a:cubicBezTo>
                <a:lnTo>
                  <a:pt x="16" y="79"/>
                </a:lnTo>
                <a:cubicBezTo>
                  <a:pt x="16" y="81"/>
                  <a:pt x="27" y="88"/>
                  <a:pt x="29" y="88"/>
                </a:cubicBezTo>
                <a:close/>
                <a:moveTo>
                  <a:pt x="42" y="39"/>
                </a:moveTo>
                <a:lnTo>
                  <a:pt x="42" y="39"/>
                </a:lnTo>
                <a:lnTo>
                  <a:pt x="42" y="39"/>
                </a:lnTo>
                <a:lnTo>
                  <a:pt x="42" y="39"/>
                </a:lnTo>
                <a:cubicBezTo>
                  <a:pt x="50" y="45"/>
                  <a:pt x="61" y="35"/>
                  <a:pt x="55" y="27"/>
                </a:cubicBez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cubicBezTo>
                  <a:pt x="53" y="25"/>
                  <a:pt x="41" y="22"/>
                  <a:pt x="39" y="23"/>
                </a:cubicBezTo>
                <a:lnTo>
                  <a:pt x="39" y="23"/>
                </a:lnTo>
                <a:cubicBezTo>
                  <a:pt x="37" y="25"/>
                  <a:pt x="40" y="38"/>
                  <a:pt x="42" y="39"/>
                </a:cubicBezTo>
                <a:close/>
                <a:moveTo>
                  <a:pt x="135" y="38"/>
                </a:moveTo>
                <a:lnTo>
                  <a:pt x="135" y="38"/>
                </a:lnTo>
                <a:cubicBezTo>
                  <a:pt x="138" y="42"/>
                  <a:pt x="143" y="42"/>
                  <a:pt x="147" y="39"/>
                </a:cubicBez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cubicBezTo>
                  <a:pt x="149" y="38"/>
                  <a:pt x="152" y="25"/>
                  <a:pt x="150" y="23"/>
                </a:cubicBezTo>
                <a:lnTo>
                  <a:pt x="150" y="23"/>
                </a:lnTo>
                <a:cubicBezTo>
                  <a:pt x="149" y="21"/>
                  <a:pt x="136" y="25"/>
                  <a:pt x="134" y="26"/>
                </a:cubicBezTo>
                <a:lnTo>
                  <a:pt x="134" y="26"/>
                </a:lnTo>
                <a:lnTo>
                  <a:pt x="134" y="26"/>
                </a:lnTo>
                <a:lnTo>
                  <a:pt x="134" y="27"/>
                </a:lnTo>
                <a:lnTo>
                  <a:pt x="134" y="27"/>
                </a:lnTo>
                <a:cubicBezTo>
                  <a:pt x="131" y="30"/>
                  <a:pt x="132" y="35"/>
                  <a:pt x="135" y="38"/>
                </a:cubicBezTo>
                <a:close/>
                <a:moveTo>
                  <a:pt x="213" y="158"/>
                </a:moveTo>
                <a:lnTo>
                  <a:pt x="213" y="158"/>
                </a:lnTo>
                <a:cubicBezTo>
                  <a:pt x="213" y="182"/>
                  <a:pt x="194" y="200"/>
                  <a:pt x="170" y="200"/>
                </a:cubicBezTo>
                <a:lnTo>
                  <a:pt x="44" y="200"/>
                </a:lnTo>
                <a:lnTo>
                  <a:pt x="44" y="200"/>
                </a:lnTo>
                <a:cubicBezTo>
                  <a:pt x="22" y="200"/>
                  <a:pt x="3" y="183"/>
                  <a:pt x="2" y="161"/>
                </a:cubicBezTo>
                <a:lnTo>
                  <a:pt x="2" y="161"/>
                </a:lnTo>
                <a:cubicBezTo>
                  <a:pt x="0" y="139"/>
                  <a:pt x="15" y="119"/>
                  <a:pt x="37" y="115"/>
                </a:cubicBezTo>
                <a:lnTo>
                  <a:pt x="37" y="115"/>
                </a:lnTo>
                <a:cubicBezTo>
                  <a:pt x="38" y="107"/>
                  <a:pt x="41" y="100"/>
                  <a:pt x="46" y="94"/>
                </a:cubicBezTo>
                <a:lnTo>
                  <a:pt x="46" y="94"/>
                </a:lnTo>
                <a:cubicBezTo>
                  <a:pt x="44" y="89"/>
                  <a:pt x="44" y="84"/>
                  <a:pt x="44" y="79"/>
                </a:cubicBezTo>
                <a:lnTo>
                  <a:pt x="44" y="79"/>
                </a:lnTo>
                <a:cubicBezTo>
                  <a:pt x="44" y="55"/>
                  <a:pt x="61" y="34"/>
                  <a:pt x="85" y="29"/>
                </a:cubicBezTo>
                <a:lnTo>
                  <a:pt x="85" y="29"/>
                </a:lnTo>
                <a:cubicBezTo>
                  <a:pt x="108" y="24"/>
                  <a:pt x="132" y="37"/>
                  <a:pt x="141" y="60"/>
                </a:cubicBezTo>
                <a:lnTo>
                  <a:pt x="141" y="60"/>
                </a:lnTo>
                <a:cubicBezTo>
                  <a:pt x="173" y="60"/>
                  <a:pt x="198" y="86"/>
                  <a:pt x="198" y="118"/>
                </a:cubicBezTo>
                <a:lnTo>
                  <a:pt x="198" y="118"/>
                </a:lnTo>
                <a:cubicBezTo>
                  <a:pt x="198" y="120"/>
                  <a:pt x="198" y="122"/>
                  <a:pt x="198" y="125"/>
                </a:cubicBezTo>
                <a:lnTo>
                  <a:pt x="198" y="125"/>
                </a:lnTo>
                <a:cubicBezTo>
                  <a:pt x="208" y="133"/>
                  <a:pt x="213" y="145"/>
                  <a:pt x="213" y="158"/>
                </a:cubicBezTo>
                <a:close/>
                <a:moveTo>
                  <a:pt x="52" y="79"/>
                </a:moveTo>
                <a:lnTo>
                  <a:pt x="52" y="79"/>
                </a:lnTo>
                <a:cubicBezTo>
                  <a:pt x="52" y="82"/>
                  <a:pt x="53" y="85"/>
                  <a:pt x="53" y="88"/>
                </a:cubicBezTo>
                <a:lnTo>
                  <a:pt x="53" y="88"/>
                </a:lnTo>
                <a:lnTo>
                  <a:pt x="54" y="87"/>
                </a:lnTo>
                <a:lnTo>
                  <a:pt x="54" y="87"/>
                </a:lnTo>
                <a:cubicBezTo>
                  <a:pt x="55" y="86"/>
                  <a:pt x="57" y="86"/>
                  <a:pt x="58" y="85"/>
                </a:cubicBezTo>
                <a:lnTo>
                  <a:pt x="58" y="85"/>
                </a:lnTo>
                <a:cubicBezTo>
                  <a:pt x="58" y="85"/>
                  <a:pt x="59" y="85"/>
                  <a:pt x="59" y="84"/>
                </a:cubicBezTo>
                <a:lnTo>
                  <a:pt x="59" y="84"/>
                </a:lnTo>
                <a:cubicBezTo>
                  <a:pt x="60" y="84"/>
                  <a:pt x="61" y="83"/>
                  <a:pt x="63" y="83"/>
                </a:cubicBezTo>
                <a:lnTo>
                  <a:pt x="63" y="83"/>
                </a:lnTo>
                <a:cubicBezTo>
                  <a:pt x="63" y="83"/>
                  <a:pt x="64" y="83"/>
                  <a:pt x="64" y="82"/>
                </a:cubicBezTo>
                <a:lnTo>
                  <a:pt x="64" y="82"/>
                </a:lnTo>
                <a:cubicBezTo>
                  <a:pt x="66" y="82"/>
                  <a:pt x="67" y="82"/>
                  <a:pt x="69" y="81"/>
                </a:cubicBezTo>
                <a:lnTo>
                  <a:pt x="69" y="81"/>
                </a:lnTo>
                <a:cubicBezTo>
                  <a:pt x="69" y="81"/>
                  <a:pt x="69" y="81"/>
                  <a:pt x="70" y="81"/>
                </a:cubicBezTo>
                <a:lnTo>
                  <a:pt x="70" y="81"/>
                </a:lnTo>
                <a:cubicBezTo>
                  <a:pt x="78" y="80"/>
                  <a:pt x="86" y="81"/>
                  <a:pt x="93" y="85"/>
                </a:cubicBezTo>
                <a:lnTo>
                  <a:pt x="93" y="85"/>
                </a:lnTo>
                <a:cubicBezTo>
                  <a:pt x="94" y="83"/>
                  <a:pt x="95" y="81"/>
                  <a:pt x="97" y="80"/>
                </a:cubicBezTo>
                <a:lnTo>
                  <a:pt x="97" y="80"/>
                </a:lnTo>
                <a:cubicBezTo>
                  <a:pt x="97" y="79"/>
                  <a:pt x="97" y="79"/>
                  <a:pt x="97" y="79"/>
                </a:cubicBezTo>
                <a:lnTo>
                  <a:pt x="97" y="79"/>
                </a:lnTo>
                <a:cubicBezTo>
                  <a:pt x="99" y="77"/>
                  <a:pt x="100" y="76"/>
                  <a:pt x="102" y="74"/>
                </a:cubicBez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cubicBezTo>
                  <a:pt x="104" y="73"/>
                  <a:pt x="105" y="71"/>
                  <a:pt x="107" y="70"/>
                </a:cubicBezTo>
                <a:lnTo>
                  <a:pt x="107" y="70"/>
                </a:lnTo>
                <a:cubicBezTo>
                  <a:pt x="107" y="70"/>
                  <a:pt x="107" y="70"/>
                  <a:pt x="108" y="70"/>
                </a:cubicBezTo>
                <a:lnTo>
                  <a:pt x="108" y="70"/>
                </a:lnTo>
                <a:cubicBezTo>
                  <a:pt x="109" y="68"/>
                  <a:pt x="111" y="68"/>
                  <a:pt x="113" y="67"/>
                </a:cubicBezTo>
                <a:lnTo>
                  <a:pt x="113" y="67"/>
                </a:lnTo>
                <a:cubicBezTo>
                  <a:pt x="113" y="67"/>
                  <a:pt x="113" y="67"/>
                  <a:pt x="113" y="66"/>
                </a:cubicBezTo>
                <a:lnTo>
                  <a:pt x="113" y="66"/>
                </a:lnTo>
                <a:cubicBezTo>
                  <a:pt x="115" y="65"/>
                  <a:pt x="117" y="65"/>
                  <a:pt x="119" y="64"/>
                </a:cubicBezTo>
                <a:lnTo>
                  <a:pt x="119" y="64"/>
                </a:lnTo>
                <a:lnTo>
                  <a:pt x="120" y="64"/>
                </a:lnTo>
                <a:lnTo>
                  <a:pt x="120" y="64"/>
                </a:lnTo>
                <a:cubicBezTo>
                  <a:pt x="124" y="62"/>
                  <a:pt x="128" y="61"/>
                  <a:pt x="132" y="60"/>
                </a:cubicBezTo>
                <a:lnTo>
                  <a:pt x="132" y="60"/>
                </a:lnTo>
                <a:cubicBezTo>
                  <a:pt x="113" y="20"/>
                  <a:pt x="52" y="34"/>
                  <a:pt x="52" y="79"/>
                </a:cubicBezTo>
                <a:close/>
                <a:moveTo>
                  <a:pt x="205" y="158"/>
                </a:moveTo>
                <a:lnTo>
                  <a:pt x="205" y="158"/>
                </a:lnTo>
                <a:cubicBezTo>
                  <a:pt x="205" y="147"/>
                  <a:pt x="199" y="136"/>
                  <a:pt x="190" y="130"/>
                </a:cubicBezTo>
                <a:lnTo>
                  <a:pt x="189" y="128"/>
                </a:lnTo>
                <a:lnTo>
                  <a:pt x="189" y="126"/>
                </a:lnTo>
                <a:lnTo>
                  <a:pt x="189" y="126"/>
                </a:lnTo>
                <a:cubicBezTo>
                  <a:pt x="195" y="96"/>
                  <a:pt x="171" y="68"/>
                  <a:pt x="140" y="68"/>
                </a:cubicBezTo>
                <a:lnTo>
                  <a:pt x="140" y="68"/>
                </a:lnTo>
                <a:lnTo>
                  <a:pt x="140" y="68"/>
                </a:lnTo>
                <a:cubicBezTo>
                  <a:pt x="139" y="68"/>
                  <a:pt x="138" y="68"/>
                  <a:pt x="137" y="68"/>
                </a:cubicBezTo>
                <a:lnTo>
                  <a:pt x="137" y="68"/>
                </a:lnTo>
                <a:cubicBezTo>
                  <a:pt x="135" y="68"/>
                  <a:pt x="134" y="68"/>
                  <a:pt x="133" y="68"/>
                </a:cubicBezTo>
                <a:lnTo>
                  <a:pt x="133" y="68"/>
                </a:lnTo>
                <a:cubicBezTo>
                  <a:pt x="132" y="69"/>
                  <a:pt x="131" y="69"/>
                  <a:pt x="130" y="69"/>
                </a:cubicBezTo>
                <a:lnTo>
                  <a:pt x="130" y="69"/>
                </a:lnTo>
                <a:cubicBezTo>
                  <a:pt x="129" y="70"/>
                  <a:pt x="128" y="70"/>
                  <a:pt x="127" y="70"/>
                </a:cubicBezTo>
                <a:lnTo>
                  <a:pt x="127" y="70"/>
                </a:lnTo>
                <a:cubicBezTo>
                  <a:pt x="125" y="70"/>
                  <a:pt x="124" y="71"/>
                  <a:pt x="122" y="71"/>
                </a:cubicBezTo>
                <a:lnTo>
                  <a:pt x="122" y="71"/>
                </a:lnTo>
                <a:lnTo>
                  <a:pt x="121" y="72"/>
                </a:lnTo>
                <a:lnTo>
                  <a:pt x="121" y="72"/>
                </a:lnTo>
                <a:cubicBezTo>
                  <a:pt x="111" y="76"/>
                  <a:pt x="103" y="83"/>
                  <a:pt x="97" y="93"/>
                </a:cubicBezTo>
                <a:lnTo>
                  <a:pt x="95" y="97"/>
                </a:lnTo>
                <a:lnTo>
                  <a:pt x="92" y="94"/>
                </a:lnTo>
                <a:lnTo>
                  <a:pt x="92" y="94"/>
                </a:lnTo>
                <a:cubicBezTo>
                  <a:pt x="86" y="90"/>
                  <a:pt x="79" y="89"/>
                  <a:pt x="72" y="89"/>
                </a:cubicBezTo>
                <a:lnTo>
                  <a:pt x="72" y="89"/>
                </a:lnTo>
                <a:lnTo>
                  <a:pt x="72" y="89"/>
                </a:lnTo>
                <a:lnTo>
                  <a:pt x="72" y="89"/>
                </a:lnTo>
                <a:cubicBezTo>
                  <a:pt x="57" y="91"/>
                  <a:pt x="45" y="104"/>
                  <a:pt x="45" y="119"/>
                </a:cubicBezTo>
                <a:lnTo>
                  <a:pt x="45" y="123"/>
                </a:lnTo>
                <a:lnTo>
                  <a:pt x="41" y="123"/>
                </a:lnTo>
                <a:lnTo>
                  <a:pt x="41" y="123"/>
                </a:lnTo>
                <a:cubicBezTo>
                  <a:pt x="23" y="125"/>
                  <a:pt x="9" y="141"/>
                  <a:pt x="10" y="159"/>
                </a:cubicBezTo>
                <a:lnTo>
                  <a:pt x="10" y="159"/>
                </a:lnTo>
                <a:cubicBezTo>
                  <a:pt x="11" y="178"/>
                  <a:pt x="26" y="192"/>
                  <a:pt x="44" y="192"/>
                </a:cubicBezTo>
                <a:lnTo>
                  <a:pt x="170" y="192"/>
                </a:lnTo>
                <a:lnTo>
                  <a:pt x="170" y="192"/>
                </a:lnTo>
                <a:cubicBezTo>
                  <a:pt x="189" y="192"/>
                  <a:pt x="205" y="177"/>
                  <a:pt x="205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Freeform 293"/>
          <p:cNvSpPr>
            <a:spLocks noChangeArrowheads="1"/>
          </p:cNvSpPr>
          <p:nvPr/>
        </p:nvSpPr>
        <p:spPr bwMode="auto">
          <a:xfrm>
            <a:off x="9226030" y="1008950"/>
            <a:ext cx="284287" cy="272679"/>
          </a:xfrm>
          <a:custGeom>
            <a:avLst/>
            <a:gdLst>
              <a:gd name="T0" fmla="*/ 105 w 217"/>
              <a:gd name="T1" fmla="*/ 3 h 206"/>
              <a:gd name="T2" fmla="*/ 115 w 217"/>
              <a:gd name="T3" fmla="*/ 18 h 206"/>
              <a:gd name="T4" fmla="*/ 173 w 217"/>
              <a:gd name="T5" fmla="*/ 96 h 206"/>
              <a:gd name="T6" fmla="*/ 188 w 217"/>
              <a:gd name="T7" fmla="*/ 86 h 206"/>
              <a:gd name="T8" fmla="*/ 173 w 217"/>
              <a:gd name="T9" fmla="*/ 76 h 206"/>
              <a:gd name="T10" fmla="*/ 37 w 217"/>
              <a:gd name="T11" fmla="*/ 76 h 206"/>
              <a:gd name="T12" fmla="*/ 37 w 217"/>
              <a:gd name="T13" fmla="*/ 96 h 206"/>
              <a:gd name="T14" fmla="*/ 148 w 217"/>
              <a:gd name="T15" fmla="*/ 43 h 206"/>
              <a:gd name="T16" fmla="*/ 160 w 217"/>
              <a:gd name="T17" fmla="*/ 44 h 206"/>
              <a:gd name="T18" fmla="*/ 146 w 217"/>
              <a:gd name="T19" fmla="*/ 31 h 206"/>
              <a:gd name="T20" fmla="*/ 64 w 217"/>
              <a:gd name="T21" fmla="*/ 141 h 206"/>
              <a:gd name="T22" fmla="*/ 50 w 217"/>
              <a:gd name="T23" fmla="*/ 127 h 206"/>
              <a:gd name="T24" fmla="*/ 47 w 217"/>
              <a:gd name="T25" fmla="*/ 144 h 206"/>
              <a:gd name="T26" fmla="*/ 93 w 217"/>
              <a:gd name="T27" fmla="*/ 205 h 206"/>
              <a:gd name="T28" fmla="*/ 87 w 217"/>
              <a:gd name="T29" fmla="*/ 136 h 206"/>
              <a:gd name="T30" fmla="*/ 0 w 217"/>
              <a:gd name="T31" fmla="*/ 41 h 206"/>
              <a:gd name="T32" fmla="*/ 50 w 217"/>
              <a:gd name="T33" fmla="*/ 0 h 206"/>
              <a:gd name="T34" fmla="*/ 158 w 217"/>
              <a:gd name="T35" fmla="*/ 86 h 206"/>
              <a:gd name="T36" fmla="*/ 162 w 217"/>
              <a:gd name="T37" fmla="*/ 101 h 206"/>
              <a:gd name="T38" fmla="*/ 216 w 217"/>
              <a:gd name="T39" fmla="*/ 173 h 206"/>
              <a:gd name="T40" fmla="*/ 71 w 217"/>
              <a:gd name="T41" fmla="*/ 55 h 206"/>
              <a:gd name="T42" fmla="*/ 77 w 217"/>
              <a:gd name="T43" fmla="*/ 54 h 206"/>
              <a:gd name="T44" fmla="*/ 81 w 217"/>
              <a:gd name="T45" fmla="*/ 52 h 206"/>
              <a:gd name="T46" fmla="*/ 89 w 217"/>
              <a:gd name="T47" fmla="*/ 37 h 206"/>
              <a:gd name="T48" fmla="*/ 31 w 217"/>
              <a:gd name="T49" fmla="*/ 23 h 206"/>
              <a:gd name="T50" fmla="*/ 92 w 217"/>
              <a:gd name="T51" fmla="*/ 128 h 206"/>
              <a:gd name="T52" fmla="*/ 94 w 217"/>
              <a:gd name="T53" fmla="*/ 125 h 206"/>
              <a:gd name="T54" fmla="*/ 98 w 217"/>
              <a:gd name="T55" fmla="*/ 121 h 206"/>
              <a:gd name="T56" fmla="*/ 101 w 217"/>
              <a:gd name="T57" fmla="*/ 120 h 206"/>
              <a:gd name="T58" fmla="*/ 105 w 217"/>
              <a:gd name="T59" fmla="*/ 118 h 206"/>
              <a:gd name="T60" fmla="*/ 108 w 217"/>
              <a:gd name="T61" fmla="*/ 117 h 206"/>
              <a:gd name="T62" fmla="*/ 115 w 217"/>
              <a:gd name="T63" fmla="*/ 116 h 206"/>
              <a:gd name="T64" fmla="*/ 130 w 217"/>
              <a:gd name="T65" fmla="*/ 114 h 206"/>
              <a:gd name="T66" fmla="*/ 136 w 217"/>
              <a:gd name="T67" fmla="*/ 110 h 206"/>
              <a:gd name="T68" fmla="*/ 141 w 217"/>
              <a:gd name="T69" fmla="*/ 106 h 206"/>
              <a:gd name="T70" fmla="*/ 105 w 217"/>
              <a:gd name="T71" fmla="*/ 41 h 206"/>
              <a:gd name="T72" fmla="*/ 81 w 217"/>
              <a:gd name="T73" fmla="*/ 61 h 206"/>
              <a:gd name="T74" fmla="*/ 77 w 217"/>
              <a:gd name="T75" fmla="*/ 63 h 206"/>
              <a:gd name="T76" fmla="*/ 66 w 217"/>
              <a:gd name="T77" fmla="*/ 64 h 206"/>
              <a:gd name="T78" fmla="*/ 207 w 217"/>
              <a:gd name="T79" fmla="*/ 173 h 206"/>
              <a:gd name="T80" fmla="*/ 196 w 217"/>
              <a:gd name="T81" fmla="*/ 144 h 206"/>
              <a:gd name="T82" fmla="*/ 150 w 217"/>
              <a:gd name="T83" fmla="*/ 111 h 206"/>
              <a:gd name="T84" fmla="*/ 143 w 217"/>
              <a:gd name="T85" fmla="*/ 115 h 206"/>
              <a:gd name="T86" fmla="*/ 140 w 217"/>
              <a:gd name="T87" fmla="*/ 117 h 206"/>
              <a:gd name="T88" fmla="*/ 135 w 217"/>
              <a:gd name="T89" fmla="*/ 122 h 206"/>
              <a:gd name="T90" fmla="*/ 130 w 217"/>
              <a:gd name="T91" fmla="*/ 130 h 206"/>
              <a:gd name="T92" fmla="*/ 110 w 217"/>
              <a:gd name="T93" fmla="*/ 125 h 206"/>
              <a:gd name="T94" fmla="*/ 107 w 217"/>
              <a:gd name="T95" fmla="*/ 126 h 206"/>
              <a:gd name="T96" fmla="*/ 100 w 217"/>
              <a:gd name="T97" fmla="*/ 130 h 206"/>
              <a:gd name="T98" fmla="*/ 98 w 217"/>
              <a:gd name="T99" fmla="*/ 133 h 206"/>
              <a:gd name="T100" fmla="*/ 90 w 217"/>
              <a:gd name="T101" fmla="*/ 149 h 206"/>
              <a:gd name="T102" fmla="*/ 207 w 217"/>
              <a:gd name="T103" fmla="*/ 17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06">
                <a:moveTo>
                  <a:pt x="95" y="18"/>
                </a:moveTo>
                <a:lnTo>
                  <a:pt x="96" y="18"/>
                </a:lnTo>
                <a:lnTo>
                  <a:pt x="96" y="18"/>
                </a:lnTo>
                <a:lnTo>
                  <a:pt x="96" y="18"/>
                </a:lnTo>
                <a:cubicBezTo>
                  <a:pt x="96" y="15"/>
                  <a:pt x="103" y="3"/>
                  <a:pt x="105" y="3"/>
                </a:cubicBezTo>
                <a:lnTo>
                  <a:pt x="105" y="3"/>
                </a:lnTo>
                <a:cubicBezTo>
                  <a:pt x="107" y="3"/>
                  <a:pt x="115" y="15"/>
                  <a:pt x="115" y="18"/>
                </a:cubicBezTo>
                <a:lnTo>
                  <a:pt x="115" y="18"/>
                </a:lnTo>
                <a:lnTo>
                  <a:pt x="115" y="18"/>
                </a:lnTo>
                <a:lnTo>
                  <a:pt x="115" y="18"/>
                </a:lnTo>
                <a:lnTo>
                  <a:pt x="115" y="18"/>
                </a:lnTo>
                <a:cubicBezTo>
                  <a:pt x="112" y="28"/>
                  <a:pt x="98" y="28"/>
                  <a:pt x="96" y="18"/>
                </a:cubicBezTo>
                <a:lnTo>
                  <a:pt x="95" y="18"/>
                </a:lnTo>
                <a:close/>
                <a:moveTo>
                  <a:pt x="173" y="95"/>
                </a:moveTo>
                <a:lnTo>
                  <a:pt x="173" y="96"/>
                </a:lnTo>
                <a:lnTo>
                  <a:pt x="173" y="96"/>
                </a:lnTo>
                <a:lnTo>
                  <a:pt x="173" y="96"/>
                </a:lnTo>
                <a:lnTo>
                  <a:pt x="173" y="96"/>
                </a:lnTo>
                <a:cubicBezTo>
                  <a:pt x="176" y="96"/>
                  <a:pt x="188" y="88"/>
                  <a:pt x="188" y="86"/>
                </a:cubicBezTo>
                <a:lnTo>
                  <a:pt x="188" y="86"/>
                </a:lnTo>
                <a:cubicBezTo>
                  <a:pt x="188" y="84"/>
                  <a:pt x="176" y="76"/>
                  <a:pt x="173" y="76"/>
                </a:cubicBezTo>
                <a:lnTo>
                  <a:pt x="173" y="76"/>
                </a:lnTo>
                <a:lnTo>
                  <a:pt x="173" y="76"/>
                </a:lnTo>
                <a:lnTo>
                  <a:pt x="173" y="76"/>
                </a:lnTo>
                <a:lnTo>
                  <a:pt x="173" y="76"/>
                </a:lnTo>
                <a:cubicBezTo>
                  <a:pt x="162" y="79"/>
                  <a:pt x="162" y="93"/>
                  <a:pt x="173" y="95"/>
                </a:cubicBezTo>
                <a:close/>
                <a:moveTo>
                  <a:pt x="37" y="76"/>
                </a:move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cubicBezTo>
                  <a:pt x="34" y="76"/>
                  <a:pt x="22" y="84"/>
                  <a:pt x="22" y="86"/>
                </a:cubicBezTo>
                <a:lnTo>
                  <a:pt x="22" y="86"/>
                </a:lnTo>
                <a:cubicBezTo>
                  <a:pt x="22" y="88"/>
                  <a:pt x="34" y="96"/>
                  <a:pt x="37" y="96"/>
                </a:cubicBezTo>
                <a:lnTo>
                  <a:pt x="37" y="96"/>
                </a:lnTo>
                <a:lnTo>
                  <a:pt x="37" y="96"/>
                </a:lnTo>
                <a:lnTo>
                  <a:pt x="37" y="96"/>
                </a:lnTo>
                <a:lnTo>
                  <a:pt x="37" y="96"/>
                </a:lnTo>
                <a:cubicBezTo>
                  <a:pt x="48" y="93"/>
                  <a:pt x="48" y="79"/>
                  <a:pt x="37" y="76"/>
                </a:cubicBezTo>
                <a:close/>
                <a:moveTo>
                  <a:pt x="148" y="43"/>
                </a:moveTo>
                <a:lnTo>
                  <a:pt x="148" y="43"/>
                </a:lnTo>
                <a:cubicBezTo>
                  <a:pt x="151" y="47"/>
                  <a:pt x="156" y="47"/>
                  <a:pt x="160" y="44"/>
                </a:cubicBezTo>
                <a:lnTo>
                  <a:pt x="160" y="44"/>
                </a:lnTo>
                <a:lnTo>
                  <a:pt x="160" y="44"/>
                </a:lnTo>
                <a:lnTo>
                  <a:pt x="160" y="44"/>
                </a:lnTo>
                <a:lnTo>
                  <a:pt x="160" y="44"/>
                </a:lnTo>
                <a:cubicBezTo>
                  <a:pt x="162" y="43"/>
                  <a:pt x="165" y="29"/>
                  <a:pt x="164" y="27"/>
                </a:cubicBezTo>
                <a:lnTo>
                  <a:pt x="164" y="27"/>
                </a:lnTo>
                <a:cubicBezTo>
                  <a:pt x="162" y="26"/>
                  <a:pt x="148" y="29"/>
                  <a:pt x="146" y="31"/>
                </a:cubicBezTo>
                <a:lnTo>
                  <a:pt x="146" y="31"/>
                </a:lnTo>
                <a:lnTo>
                  <a:pt x="146" y="31"/>
                </a:lnTo>
                <a:lnTo>
                  <a:pt x="146" y="31"/>
                </a:lnTo>
                <a:lnTo>
                  <a:pt x="146" y="31"/>
                </a:lnTo>
                <a:cubicBezTo>
                  <a:pt x="143" y="35"/>
                  <a:pt x="144" y="40"/>
                  <a:pt x="148" y="43"/>
                </a:cubicBezTo>
                <a:close/>
                <a:moveTo>
                  <a:pt x="64" y="141"/>
                </a:moveTo>
                <a:lnTo>
                  <a:pt x="64" y="141"/>
                </a:lnTo>
                <a:lnTo>
                  <a:pt x="64" y="141"/>
                </a:lnTo>
                <a:lnTo>
                  <a:pt x="64" y="141"/>
                </a:lnTo>
                <a:cubicBezTo>
                  <a:pt x="70" y="132"/>
                  <a:pt x="59" y="121"/>
                  <a:pt x="50" y="127"/>
                </a:cubicBezTo>
                <a:lnTo>
                  <a:pt x="50" y="127"/>
                </a:lnTo>
                <a:lnTo>
                  <a:pt x="50" y="127"/>
                </a:lnTo>
                <a:lnTo>
                  <a:pt x="50" y="127"/>
                </a:lnTo>
                <a:lnTo>
                  <a:pt x="50" y="127"/>
                </a:lnTo>
                <a:cubicBezTo>
                  <a:pt x="48" y="129"/>
                  <a:pt x="45" y="142"/>
                  <a:pt x="47" y="144"/>
                </a:cubicBezTo>
                <a:lnTo>
                  <a:pt x="47" y="144"/>
                </a:lnTo>
                <a:cubicBezTo>
                  <a:pt x="48" y="146"/>
                  <a:pt x="62" y="143"/>
                  <a:pt x="64" y="141"/>
                </a:cubicBezTo>
                <a:close/>
                <a:moveTo>
                  <a:pt x="216" y="173"/>
                </a:moveTo>
                <a:lnTo>
                  <a:pt x="216" y="173"/>
                </a:lnTo>
                <a:cubicBezTo>
                  <a:pt x="215" y="190"/>
                  <a:pt x="201" y="205"/>
                  <a:pt x="183" y="205"/>
                </a:cubicBezTo>
                <a:lnTo>
                  <a:pt x="93" y="205"/>
                </a:lnTo>
                <a:lnTo>
                  <a:pt x="93" y="205"/>
                </a:lnTo>
                <a:cubicBezTo>
                  <a:pt x="54" y="205"/>
                  <a:pt x="48" y="149"/>
                  <a:pt x="86" y="141"/>
                </a:cubicBezTo>
                <a:lnTo>
                  <a:pt x="86" y="141"/>
                </a:lnTo>
                <a:cubicBezTo>
                  <a:pt x="86" y="139"/>
                  <a:pt x="87" y="137"/>
                  <a:pt x="87" y="136"/>
                </a:cubicBezTo>
                <a:lnTo>
                  <a:pt x="87" y="136"/>
                </a:lnTo>
                <a:cubicBezTo>
                  <a:pt x="58" y="125"/>
                  <a:pt x="44" y="92"/>
                  <a:pt x="57" y="64"/>
                </a:cubicBezTo>
                <a:lnTo>
                  <a:pt x="24" y="64"/>
                </a:lnTo>
                <a:lnTo>
                  <a:pt x="24" y="64"/>
                </a:lnTo>
                <a:cubicBezTo>
                  <a:pt x="11" y="64"/>
                  <a:pt x="0" y="53"/>
                  <a:pt x="0" y="41"/>
                </a:cubicBezTo>
                <a:lnTo>
                  <a:pt x="0" y="41"/>
                </a:lnTo>
                <a:cubicBezTo>
                  <a:pt x="0" y="28"/>
                  <a:pt x="11" y="18"/>
                  <a:pt x="24" y="18"/>
                </a:cubicBezTo>
                <a:lnTo>
                  <a:pt x="24" y="18"/>
                </a:lnTo>
                <a:lnTo>
                  <a:pt x="24" y="18"/>
                </a:lnTo>
                <a:cubicBezTo>
                  <a:pt x="28" y="7"/>
                  <a:pt x="38" y="0"/>
                  <a:pt x="50" y="0"/>
                </a:cubicBezTo>
                <a:lnTo>
                  <a:pt x="50" y="0"/>
                </a:lnTo>
                <a:cubicBezTo>
                  <a:pt x="68" y="7"/>
                  <a:pt x="84" y="18"/>
                  <a:pt x="97" y="34"/>
                </a:cubicBezTo>
                <a:lnTo>
                  <a:pt x="97" y="34"/>
                </a:lnTo>
                <a:cubicBezTo>
                  <a:pt x="99" y="33"/>
                  <a:pt x="102" y="33"/>
                  <a:pt x="105" y="33"/>
                </a:cubicBezTo>
                <a:lnTo>
                  <a:pt x="105" y="33"/>
                </a:lnTo>
                <a:cubicBezTo>
                  <a:pt x="134" y="33"/>
                  <a:pt x="158" y="56"/>
                  <a:pt x="158" y="86"/>
                </a:cubicBezTo>
                <a:lnTo>
                  <a:pt x="158" y="86"/>
                </a:lnTo>
                <a:cubicBezTo>
                  <a:pt x="158" y="91"/>
                  <a:pt x="157" y="96"/>
                  <a:pt x="155" y="101"/>
                </a:cubicBezTo>
                <a:lnTo>
                  <a:pt x="155" y="101"/>
                </a:lnTo>
                <a:cubicBezTo>
                  <a:pt x="158" y="101"/>
                  <a:pt x="160" y="101"/>
                  <a:pt x="162" y="101"/>
                </a:cubicBezTo>
                <a:lnTo>
                  <a:pt x="162" y="101"/>
                </a:lnTo>
                <a:cubicBezTo>
                  <a:pt x="185" y="101"/>
                  <a:pt x="205" y="120"/>
                  <a:pt x="205" y="144"/>
                </a:cubicBezTo>
                <a:lnTo>
                  <a:pt x="205" y="144"/>
                </a:lnTo>
                <a:cubicBezTo>
                  <a:pt x="205" y="145"/>
                  <a:pt x="205" y="147"/>
                  <a:pt x="204" y="148"/>
                </a:cubicBezTo>
                <a:lnTo>
                  <a:pt x="204" y="148"/>
                </a:lnTo>
                <a:cubicBezTo>
                  <a:pt x="211" y="154"/>
                  <a:pt x="215" y="163"/>
                  <a:pt x="216" y="173"/>
                </a:cubicBezTo>
                <a:close/>
                <a:moveTo>
                  <a:pt x="24" y="55"/>
                </a:moveTo>
                <a:lnTo>
                  <a:pt x="70" y="55"/>
                </a:lnTo>
                <a:lnTo>
                  <a:pt x="70" y="55"/>
                </a:lnTo>
                <a:cubicBezTo>
                  <a:pt x="70" y="55"/>
                  <a:pt x="70" y="55"/>
                  <a:pt x="71" y="55"/>
                </a:cubicBezTo>
                <a:lnTo>
                  <a:pt x="71" y="55"/>
                </a:lnTo>
                <a:lnTo>
                  <a:pt x="72" y="55"/>
                </a:lnTo>
                <a:lnTo>
                  <a:pt x="72" y="55"/>
                </a:lnTo>
                <a:cubicBezTo>
                  <a:pt x="73" y="55"/>
                  <a:pt x="74" y="55"/>
                  <a:pt x="75" y="55"/>
                </a:cubicBezTo>
                <a:lnTo>
                  <a:pt x="75" y="55"/>
                </a:lnTo>
                <a:cubicBezTo>
                  <a:pt x="76" y="55"/>
                  <a:pt x="77" y="55"/>
                  <a:pt x="77" y="54"/>
                </a:cubicBezTo>
                <a:lnTo>
                  <a:pt x="77" y="54"/>
                </a:lnTo>
                <a:cubicBezTo>
                  <a:pt x="78" y="54"/>
                  <a:pt x="78" y="54"/>
                  <a:pt x="78" y="53"/>
                </a:cubicBezTo>
                <a:lnTo>
                  <a:pt x="78" y="53"/>
                </a:lnTo>
                <a:cubicBezTo>
                  <a:pt x="79" y="53"/>
                  <a:pt x="80" y="53"/>
                  <a:pt x="81" y="52"/>
                </a:cubicBez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cubicBezTo>
                  <a:pt x="85" y="49"/>
                  <a:pt x="88" y="44"/>
                  <a:pt x="88" y="38"/>
                </a:cubicBezTo>
                <a:lnTo>
                  <a:pt x="89" y="37"/>
                </a:lnTo>
                <a:lnTo>
                  <a:pt x="89" y="37"/>
                </a:lnTo>
                <a:cubicBezTo>
                  <a:pt x="88" y="27"/>
                  <a:pt x="80" y="19"/>
                  <a:pt x="70" y="19"/>
                </a:cubicBezTo>
                <a:lnTo>
                  <a:pt x="66" y="19"/>
                </a:lnTo>
                <a:lnTo>
                  <a:pt x="65" y="17"/>
                </a:lnTo>
                <a:lnTo>
                  <a:pt x="65" y="17"/>
                </a:lnTo>
                <a:cubicBezTo>
                  <a:pt x="56" y="3"/>
                  <a:pt x="35" y="7"/>
                  <a:pt x="31" y="23"/>
                </a:cubicBezTo>
                <a:lnTo>
                  <a:pt x="30" y="26"/>
                </a:lnTo>
                <a:lnTo>
                  <a:pt x="24" y="26"/>
                </a:lnTo>
                <a:lnTo>
                  <a:pt x="24" y="26"/>
                </a:lnTo>
                <a:cubicBezTo>
                  <a:pt x="4" y="26"/>
                  <a:pt x="4" y="55"/>
                  <a:pt x="24" y="55"/>
                </a:cubicBezTo>
                <a:close/>
                <a:moveTo>
                  <a:pt x="92" y="128"/>
                </a:moveTo>
                <a:lnTo>
                  <a:pt x="92" y="128"/>
                </a:lnTo>
                <a:cubicBezTo>
                  <a:pt x="92" y="127"/>
                  <a:pt x="92" y="127"/>
                  <a:pt x="93" y="126"/>
                </a:cubicBezTo>
                <a:lnTo>
                  <a:pt x="93" y="126"/>
                </a:lnTo>
                <a:cubicBezTo>
                  <a:pt x="93" y="126"/>
                  <a:pt x="93" y="126"/>
                  <a:pt x="94" y="125"/>
                </a:cubicBezTo>
                <a:lnTo>
                  <a:pt x="94" y="125"/>
                </a:lnTo>
                <a:cubicBezTo>
                  <a:pt x="94" y="125"/>
                  <a:pt x="95" y="124"/>
                  <a:pt x="96" y="123"/>
                </a:cubicBezTo>
                <a:lnTo>
                  <a:pt x="96" y="123"/>
                </a:lnTo>
                <a:cubicBezTo>
                  <a:pt x="96" y="123"/>
                  <a:pt x="96" y="123"/>
                  <a:pt x="97" y="122"/>
                </a:cubicBezTo>
                <a:lnTo>
                  <a:pt x="97" y="122"/>
                </a:lnTo>
                <a:cubicBezTo>
                  <a:pt x="97" y="122"/>
                  <a:pt x="97" y="122"/>
                  <a:pt x="98" y="121"/>
                </a:cubicBezTo>
                <a:lnTo>
                  <a:pt x="98" y="121"/>
                </a:lnTo>
                <a:lnTo>
                  <a:pt x="99" y="121"/>
                </a:lnTo>
                <a:lnTo>
                  <a:pt x="99" y="121"/>
                </a:lnTo>
                <a:cubicBezTo>
                  <a:pt x="100" y="120"/>
                  <a:pt x="100" y="120"/>
                  <a:pt x="101" y="120"/>
                </a:cubicBezTo>
                <a:lnTo>
                  <a:pt x="101" y="120"/>
                </a:lnTo>
                <a:cubicBezTo>
                  <a:pt x="101" y="119"/>
                  <a:pt x="101" y="119"/>
                  <a:pt x="102" y="119"/>
                </a:cubicBezTo>
                <a:lnTo>
                  <a:pt x="102" y="119"/>
                </a:lnTo>
                <a:cubicBezTo>
                  <a:pt x="103" y="119"/>
                  <a:pt x="103" y="118"/>
                  <a:pt x="104" y="118"/>
                </a:cubicBezTo>
                <a:lnTo>
                  <a:pt x="104" y="118"/>
                </a:lnTo>
                <a:cubicBezTo>
                  <a:pt x="105" y="118"/>
                  <a:pt x="105" y="118"/>
                  <a:pt x="105" y="118"/>
                </a:cubicBezTo>
                <a:lnTo>
                  <a:pt x="105" y="118"/>
                </a:lnTo>
                <a:cubicBezTo>
                  <a:pt x="106" y="117"/>
                  <a:pt x="107" y="117"/>
                  <a:pt x="107" y="117"/>
                </a:cubicBezTo>
                <a:lnTo>
                  <a:pt x="107" y="117"/>
                </a:lnTo>
                <a:cubicBezTo>
                  <a:pt x="108" y="117"/>
                  <a:pt x="108" y="117"/>
                  <a:pt x="108" y="117"/>
                </a:cubicBezTo>
                <a:lnTo>
                  <a:pt x="108" y="117"/>
                </a:lnTo>
                <a:cubicBezTo>
                  <a:pt x="109" y="117"/>
                  <a:pt x="110" y="116"/>
                  <a:pt x="110" y="116"/>
                </a:cubicBezTo>
                <a:lnTo>
                  <a:pt x="110" y="116"/>
                </a:lnTo>
                <a:cubicBezTo>
                  <a:pt x="111" y="116"/>
                  <a:pt x="111" y="116"/>
                  <a:pt x="111" y="116"/>
                </a:cubicBezTo>
                <a:lnTo>
                  <a:pt x="111" y="116"/>
                </a:lnTo>
                <a:cubicBezTo>
                  <a:pt x="112" y="116"/>
                  <a:pt x="114" y="116"/>
                  <a:pt x="115" y="116"/>
                </a:cubicBezTo>
                <a:lnTo>
                  <a:pt x="115" y="116"/>
                </a:lnTo>
                <a:cubicBezTo>
                  <a:pt x="119" y="116"/>
                  <a:pt x="123" y="117"/>
                  <a:pt x="127" y="119"/>
                </a:cubicBezTo>
                <a:lnTo>
                  <a:pt x="127" y="119"/>
                </a:lnTo>
                <a:cubicBezTo>
                  <a:pt x="128" y="117"/>
                  <a:pt x="129" y="116"/>
                  <a:pt x="130" y="114"/>
                </a:cubicBezTo>
                <a:lnTo>
                  <a:pt x="130" y="114"/>
                </a:lnTo>
                <a:cubicBezTo>
                  <a:pt x="131" y="114"/>
                  <a:pt x="131" y="114"/>
                  <a:pt x="131" y="113"/>
                </a:cubicBezTo>
                <a:lnTo>
                  <a:pt x="131" y="113"/>
                </a:lnTo>
                <a:cubicBezTo>
                  <a:pt x="132" y="112"/>
                  <a:pt x="134" y="111"/>
                  <a:pt x="135" y="110"/>
                </a:cubicBezTo>
                <a:lnTo>
                  <a:pt x="135" y="110"/>
                </a:lnTo>
                <a:cubicBezTo>
                  <a:pt x="135" y="110"/>
                  <a:pt x="135" y="110"/>
                  <a:pt x="136" y="110"/>
                </a:cubicBezTo>
                <a:lnTo>
                  <a:pt x="136" y="110"/>
                </a:lnTo>
                <a:cubicBezTo>
                  <a:pt x="137" y="109"/>
                  <a:pt x="138" y="108"/>
                  <a:pt x="140" y="107"/>
                </a:cubicBezTo>
                <a:lnTo>
                  <a:pt x="140" y="107"/>
                </a:lnTo>
                <a:cubicBezTo>
                  <a:pt x="140" y="107"/>
                  <a:pt x="140" y="107"/>
                  <a:pt x="141" y="106"/>
                </a:cubicBezTo>
                <a:lnTo>
                  <a:pt x="141" y="106"/>
                </a:lnTo>
                <a:cubicBezTo>
                  <a:pt x="142" y="106"/>
                  <a:pt x="144" y="105"/>
                  <a:pt x="146" y="104"/>
                </a:cubicBezTo>
                <a:lnTo>
                  <a:pt x="146" y="104"/>
                </a:lnTo>
                <a:cubicBezTo>
                  <a:pt x="148" y="98"/>
                  <a:pt x="150" y="92"/>
                  <a:pt x="150" y="86"/>
                </a:cubicBezTo>
                <a:lnTo>
                  <a:pt x="150" y="86"/>
                </a:lnTo>
                <a:cubicBezTo>
                  <a:pt x="150" y="61"/>
                  <a:pt x="130" y="41"/>
                  <a:pt x="105" y="41"/>
                </a:cubicBezTo>
                <a:lnTo>
                  <a:pt x="105" y="41"/>
                </a:lnTo>
                <a:cubicBezTo>
                  <a:pt x="102" y="41"/>
                  <a:pt x="99" y="41"/>
                  <a:pt x="96" y="42"/>
                </a:cubicBezTo>
                <a:lnTo>
                  <a:pt x="96" y="42"/>
                </a:lnTo>
                <a:cubicBezTo>
                  <a:pt x="95" y="51"/>
                  <a:pt x="89" y="58"/>
                  <a:pt x="81" y="61"/>
                </a:cubicBezTo>
                <a:lnTo>
                  <a:pt x="81" y="61"/>
                </a:lnTo>
                <a:lnTo>
                  <a:pt x="81" y="61"/>
                </a:lnTo>
                <a:cubicBezTo>
                  <a:pt x="80" y="62"/>
                  <a:pt x="79" y="63"/>
                  <a:pt x="77" y="63"/>
                </a:cubicBezTo>
                <a:lnTo>
                  <a:pt x="77" y="63"/>
                </a:lnTo>
                <a:lnTo>
                  <a:pt x="77" y="63"/>
                </a:lnTo>
                <a:lnTo>
                  <a:pt x="77" y="63"/>
                </a:lnTo>
                <a:cubicBezTo>
                  <a:pt x="76" y="64"/>
                  <a:pt x="74" y="64"/>
                  <a:pt x="73" y="64"/>
                </a:cubicBezTo>
                <a:lnTo>
                  <a:pt x="73" y="64"/>
                </a:lnTo>
                <a:cubicBezTo>
                  <a:pt x="72" y="64"/>
                  <a:pt x="71" y="64"/>
                  <a:pt x="70" y="64"/>
                </a:cubicBezTo>
                <a:lnTo>
                  <a:pt x="66" y="64"/>
                </a:lnTo>
                <a:lnTo>
                  <a:pt x="66" y="64"/>
                </a:lnTo>
                <a:cubicBezTo>
                  <a:pt x="53" y="88"/>
                  <a:pt x="64" y="119"/>
                  <a:pt x="91" y="128"/>
                </a:cubicBezTo>
                <a:lnTo>
                  <a:pt x="91" y="128"/>
                </a:lnTo>
                <a:cubicBezTo>
                  <a:pt x="91" y="128"/>
                  <a:pt x="91" y="128"/>
                  <a:pt x="92" y="128"/>
                </a:cubicBezTo>
                <a:close/>
                <a:moveTo>
                  <a:pt x="207" y="173"/>
                </a:moveTo>
                <a:lnTo>
                  <a:pt x="207" y="173"/>
                </a:lnTo>
                <a:cubicBezTo>
                  <a:pt x="207" y="165"/>
                  <a:pt x="204" y="158"/>
                  <a:pt x="198" y="153"/>
                </a:cubicBezTo>
                <a:lnTo>
                  <a:pt x="195" y="152"/>
                </a:lnTo>
                <a:lnTo>
                  <a:pt x="196" y="149"/>
                </a:lnTo>
                <a:lnTo>
                  <a:pt x="196" y="149"/>
                </a:lnTo>
                <a:cubicBezTo>
                  <a:pt x="196" y="148"/>
                  <a:pt x="196" y="146"/>
                  <a:pt x="196" y="144"/>
                </a:cubicBezTo>
                <a:lnTo>
                  <a:pt x="196" y="144"/>
                </a:lnTo>
                <a:cubicBezTo>
                  <a:pt x="196" y="125"/>
                  <a:pt x="181" y="109"/>
                  <a:pt x="162" y="109"/>
                </a:cubicBezTo>
                <a:lnTo>
                  <a:pt x="162" y="109"/>
                </a:lnTo>
                <a:cubicBezTo>
                  <a:pt x="158" y="109"/>
                  <a:pt x="154" y="110"/>
                  <a:pt x="150" y="111"/>
                </a:cubicBezTo>
                <a:lnTo>
                  <a:pt x="150" y="111"/>
                </a:lnTo>
                <a:cubicBezTo>
                  <a:pt x="149" y="112"/>
                  <a:pt x="148" y="112"/>
                  <a:pt x="147" y="112"/>
                </a:cubicBezTo>
                <a:lnTo>
                  <a:pt x="147" y="112"/>
                </a:lnTo>
                <a:lnTo>
                  <a:pt x="147" y="113"/>
                </a:lnTo>
                <a:lnTo>
                  <a:pt x="147" y="113"/>
                </a:lnTo>
                <a:cubicBezTo>
                  <a:pt x="146" y="113"/>
                  <a:pt x="144" y="114"/>
                  <a:pt x="143" y="115"/>
                </a:cubicBezTo>
                <a:lnTo>
                  <a:pt x="143" y="115"/>
                </a:lnTo>
                <a:cubicBezTo>
                  <a:pt x="142" y="115"/>
                  <a:pt x="142" y="115"/>
                  <a:pt x="142" y="116"/>
                </a:cubicBezTo>
                <a:lnTo>
                  <a:pt x="142" y="116"/>
                </a:lnTo>
                <a:cubicBezTo>
                  <a:pt x="141" y="116"/>
                  <a:pt x="141" y="116"/>
                  <a:pt x="140" y="117"/>
                </a:cubicBezTo>
                <a:lnTo>
                  <a:pt x="140" y="117"/>
                </a:lnTo>
                <a:cubicBezTo>
                  <a:pt x="139" y="117"/>
                  <a:pt x="139" y="118"/>
                  <a:pt x="138" y="119"/>
                </a:cubicBezTo>
                <a:lnTo>
                  <a:pt x="138" y="119"/>
                </a:lnTo>
                <a:cubicBezTo>
                  <a:pt x="138" y="119"/>
                  <a:pt x="137" y="119"/>
                  <a:pt x="137" y="120"/>
                </a:cubicBezTo>
                <a:lnTo>
                  <a:pt x="137" y="120"/>
                </a:lnTo>
                <a:cubicBezTo>
                  <a:pt x="136" y="120"/>
                  <a:pt x="135" y="121"/>
                  <a:pt x="135" y="122"/>
                </a:cubicBezTo>
                <a:lnTo>
                  <a:pt x="135" y="122"/>
                </a:lnTo>
                <a:cubicBezTo>
                  <a:pt x="134" y="122"/>
                  <a:pt x="134" y="123"/>
                  <a:pt x="134" y="123"/>
                </a:cubicBezTo>
                <a:lnTo>
                  <a:pt x="134" y="123"/>
                </a:lnTo>
                <a:cubicBezTo>
                  <a:pt x="133" y="124"/>
                  <a:pt x="132" y="125"/>
                  <a:pt x="132" y="126"/>
                </a:cubicBezTo>
                <a:lnTo>
                  <a:pt x="130" y="130"/>
                </a:lnTo>
                <a:lnTo>
                  <a:pt x="126" y="128"/>
                </a:lnTo>
                <a:lnTo>
                  <a:pt x="126" y="128"/>
                </a:lnTo>
                <a:cubicBezTo>
                  <a:pt x="121" y="125"/>
                  <a:pt x="116" y="124"/>
                  <a:pt x="111" y="125"/>
                </a:cubicBezTo>
                <a:lnTo>
                  <a:pt x="111" y="125"/>
                </a:lnTo>
                <a:lnTo>
                  <a:pt x="110" y="125"/>
                </a:lnTo>
                <a:lnTo>
                  <a:pt x="110" y="125"/>
                </a:lnTo>
                <a:cubicBezTo>
                  <a:pt x="109" y="125"/>
                  <a:pt x="108" y="125"/>
                  <a:pt x="107" y="126"/>
                </a:cubicBezTo>
                <a:lnTo>
                  <a:pt x="107" y="126"/>
                </a:lnTo>
                <a:lnTo>
                  <a:pt x="107" y="126"/>
                </a:lnTo>
                <a:lnTo>
                  <a:pt x="107" y="126"/>
                </a:lnTo>
                <a:cubicBezTo>
                  <a:pt x="106" y="126"/>
                  <a:pt x="105" y="127"/>
                  <a:pt x="104" y="128"/>
                </a:cubicBezTo>
                <a:lnTo>
                  <a:pt x="104" y="128"/>
                </a:lnTo>
                <a:cubicBezTo>
                  <a:pt x="103" y="128"/>
                  <a:pt x="103" y="128"/>
                  <a:pt x="103" y="128"/>
                </a:cubicBezTo>
                <a:lnTo>
                  <a:pt x="103" y="128"/>
                </a:lnTo>
                <a:cubicBezTo>
                  <a:pt x="102" y="129"/>
                  <a:pt x="101" y="129"/>
                  <a:pt x="100" y="130"/>
                </a:cubicBezTo>
                <a:lnTo>
                  <a:pt x="100" y="130"/>
                </a:lnTo>
                <a:lnTo>
                  <a:pt x="100" y="130"/>
                </a:lnTo>
                <a:lnTo>
                  <a:pt x="100" y="130"/>
                </a:lnTo>
                <a:cubicBezTo>
                  <a:pt x="99" y="131"/>
                  <a:pt x="99" y="132"/>
                  <a:pt x="98" y="133"/>
                </a:cubicBezTo>
                <a:lnTo>
                  <a:pt x="98" y="133"/>
                </a:lnTo>
                <a:lnTo>
                  <a:pt x="98" y="134"/>
                </a:lnTo>
                <a:lnTo>
                  <a:pt x="98" y="134"/>
                </a:lnTo>
                <a:cubicBezTo>
                  <a:pt x="95" y="137"/>
                  <a:pt x="94" y="141"/>
                  <a:pt x="94" y="145"/>
                </a:cubicBezTo>
                <a:lnTo>
                  <a:pt x="95" y="149"/>
                </a:lnTo>
                <a:lnTo>
                  <a:pt x="90" y="149"/>
                </a:lnTo>
                <a:lnTo>
                  <a:pt x="90" y="149"/>
                </a:lnTo>
                <a:cubicBezTo>
                  <a:pt x="60" y="152"/>
                  <a:pt x="62" y="196"/>
                  <a:pt x="93" y="196"/>
                </a:cubicBezTo>
                <a:lnTo>
                  <a:pt x="183" y="196"/>
                </a:lnTo>
                <a:lnTo>
                  <a:pt x="183" y="196"/>
                </a:lnTo>
                <a:cubicBezTo>
                  <a:pt x="197" y="196"/>
                  <a:pt x="207" y="186"/>
                  <a:pt x="207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" name="Freeform 294"/>
          <p:cNvSpPr>
            <a:spLocks noChangeArrowheads="1"/>
          </p:cNvSpPr>
          <p:nvPr/>
        </p:nvSpPr>
        <p:spPr bwMode="auto">
          <a:xfrm>
            <a:off x="9823610" y="979940"/>
            <a:ext cx="284283" cy="295890"/>
          </a:xfrm>
          <a:custGeom>
            <a:avLst/>
            <a:gdLst>
              <a:gd name="T0" fmla="*/ 198 w 214"/>
              <a:gd name="T1" fmla="*/ 87 h 226"/>
              <a:gd name="T2" fmla="*/ 198 w 214"/>
              <a:gd name="T3" fmla="*/ 87 h 226"/>
              <a:gd name="T4" fmla="*/ 198 w 214"/>
              <a:gd name="T5" fmla="*/ 80 h 226"/>
              <a:gd name="T6" fmla="*/ 198 w 214"/>
              <a:gd name="T7" fmla="*/ 80 h 226"/>
              <a:gd name="T8" fmla="*/ 93 w 214"/>
              <a:gd name="T9" fmla="*/ 47 h 226"/>
              <a:gd name="T10" fmla="*/ 93 w 214"/>
              <a:gd name="T11" fmla="*/ 47 h 226"/>
              <a:gd name="T12" fmla="*/ 37 w 214"/>
              <a:gd name="T13" fmla="*/ 77 h 226"/>
              <a:gd name="T14" fmla="*/ 37 w 214"/>
              <a:gd name="T15" fmla="*/ 77 h 226"/>
              <a:gd name="T16" fmla="*/ 2 w 214"/>
              <a:gd name="T17" fmla="*/ 124 h 226"/>
              <a:gd name="T18" fmla="*/ 2 w 214"/>
              <a:gd name="T19" fmla="*/ 124 h 226"/>
              <a:gd name="T20" fmla="*/ 45 w 214"/>
              <a:gd name="T21" fmla="*/ 163 h 226"/>
              <a:gd name="T22" fmla="*/ 94 w 214"/>
              <a:gd name="T23" fmla="*/ 163 h 226"/>
              <a:gd name="T24" fmla="*/ 81 w 214"/>
              <a:gd name="T25" fmla="*/ 188 h 226"/>
              <a:gd name="T26" fmla="*/ 108 w 214"/>
              <a:gd name="T27" fmla="*/ 188 h 226"/>
              <a:gd name="T28" fmla="*/ 90 w 214"/>
              <a:gd name="T29" fmla="*/ 225 h 226"/>
              <a:gd name="T30" fmla="*/ 140 w 214"/>
              <a:gd name="T31" fmla="*/ 178 h 226"/>
              <a:gd name="T32" fmla="*/ 113 w 214"/>
              <a:gd name="T33" fmla="*/ 178 h 226"/>
              <a:gd name="T34" fmla="*/ 122 w 214"/>
              <a:gd name="T35" fmla="*/ 163 h 226"/>
              <a:gd name="T36" fmla="*/ 170 w 214"/>
              <a:gd name="T37" fmla="*/ 163 h 226"/>
              <a:gd name="T38" fmla="*/ 170 w 214"/>
              <a:gd name="T39" fmla="*/ 163 h 226"/>
              <a:gd name="T40" fmla="*/ 213 w 214"/>
              <a:gd name="T41" fmla="*/ 120 h 226"/>
              <a:gd name="T42" fmla="*/ 213 w 214"/>
              <a:gd name="T43" fmla="*/ 120 h 226"/>
              <a:gd name="T44" fmla="*/ 198 w 214"/>
              <a:gd name="T45" fmla="*/ 87 h 226"/>
              <a:gd name="T46" fmla="*/ 170 w 214"/>
              <a:gd name="T47" fmla="*/ 154 h 226"/>
              <a:gd name="T48" fmla="*/ 45 w 214"/>
              <a:gd name="T49" fmla="*/ 154 h 226"/>
              <a:gd name="T50" fmla="*/ 45 w 214"/>
              <a:gd name="T51" fmla="*/ 154 h 226"/>
              <a:gd name="T52" fmla="*/ 10 w 214"/>
              <a:gd name="T53" fmla="*/ 122 h 226"/>
              <a:gd name="T54" fmla="*/ 10 w 214"/>
              <a:gd name="T55" fmla="*/ 122 h 226"/>
              <a:gd name="T56" fmla="*/ 42 w 214"/>
              <a:gd name="T57" fmla="*/ 85 h 226"/>
              <a:gd name="T58" fmla="*/ 45 w 214"/>
              <a:gd name="T59" fmla="*/ 85 h 226"/>
              <a:gd name="T60" fmla="*/ 45 w 214"/>
              <a:gd name="T61" fmla="*/ 81 h 226"/>
              <a:gd name="T62" fmla="*/ 45 w 214"/>
              <a:gd name="T63" fmla="*/ 81 h 226"/>
              <a:gd name="T64" fmla="*/ 92 w 214"/>
              <a:gd name="T65" fmla="*/ 56 h 226"/>
              <a:gd name="T66" fmla="*/ 95 w 214"/>
              <a:gd name="T67" fmla="*/ 59 h 226"/>
              <a:gd name="T68" fmla="*/ 97 w 214"/>
              <a:gd name="T69" fmla="*/ 55 h 226"/>
              <a:gd name="T70" fmla="*/ 97 w 214"/>
              <a:gd name="T71" fmla="*/ 55 h 226"/>
              <a:gd name="T72" fmla="*/ 157 w 214"/>
              <a:gd name="T73" fmla="*/ 33 h 226"/>
              <a:gd name="T74" fmla="*/ 157 w 214"/>
              <a:gd name="T75" fmla="*/ 33 h 226"/>
              <a:gd name="T76" fmla="*/ 189 w 214"/>
              <a:gd name="T77" fmla="*/ 88 h 226"/>
              <a:gd name="T78" fmla="*/ 189 w 214"/>
              <a:gd name="T79" fmla="*/ 91 h 226"/>
              <a:gd name="T80" fmla="*/ 191 w 214"/>
              <a:gd name="T81" fmla="*/ 92 h 226"/>
              <a:gd name="T82" fmla="*/ 191 w 214"/>
              <a:gd name="T83" fmla="*/ 92 h 226"/>
              <a:gd name="T84" fmla="*/ 205 w 214"/>
              <a:gd name="T85" fmla="*/ 120 h 226"/>
              <a:gd name="T86" fmla="*/ 205 w 214"/>
              <a:gd name="T87" fmla="*/ 120 h 226"/>
              <a:gd name="T88" fmla="*/ 170 w 214"/>
              <a:gd name="T89" fmla="*/ 15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226">
                <a:moveTo>
                  <a:pt x="198" y="87"/>
                </a:moveTo>
                <a:lnTo>
                  <a:pt x="198" y="87"/>
                </a:lnTo>
                <a:cubicBezTo>
                  <a:pt x="198" y="85"/>
                  <a:pt x="198" y="82"/>
                  <a:pt x="198" y="80"/>
                </a:cubicBezTo>
                <a:lnTo>
                  <a:pt x="198" y="80"/>
                </a:lnTo>
                <a:cubicBezTo>
                  <a:pt x="198" y="23"/>
                  <a:pt x="124" y="0"/>
                  <a:pt x="93" y="47"/>
                </a:cubicBezTo>
                <a:lnTo>
                  <a:pt x="93" y="47"/>
                </a:lnTo>
                <a:cubicBezTo>
                  <a:pt x="69" y="35"/>
                  <a:pt x="40" y="51"/>
                  <a:pt x="37" y="77"/>
                </a:cubicBezTo>
                <a:lnTo>
                  <a:pt x="37" y="77"/>
                </a:lnTo>
                <a:cubicBezTo>
                  <a:pt x="15" y="82"/>
                  <a:pt x="0" y="102"/>
                  <a:pt x="2" y="124"/>
                </a:cubicBezTo>
                <a:lnTo>
                  <a:pt x="2" y="124"/>
                </a:lnTo>
                <a:cubicBezTo>
                  <a:pt x="3" y="146"/>
                  <a:pt x="22" y="163"/>
                  <a:pt x="45" y="163"/>
                </a:cubicBezTo>
                <a:lnTo>
                  <a:pt x="94" y="163"/>
                </a:lnTo>
                <a:lnTo>
                  <a:pt x="81" y="188"/>
                </a:lnTo>
                <a:lnTo>
                  <a:pt x="108" y="188"/>
                </a:lnTo>
                <a:lnTo>
                  <a:pt x="90" y="225"/>
                </a:lnTo>
                <a:lnTo>
                  <a:pt x="140" y="178"/>
                </a:lnTo>
                <a:lnTo>
                  <a:pt x="113" y="178"/>
                </a:lnTo>
                <a:lnTo>
                  <a:pt x="122" y="163"/>
                </a:lnTo>
                <a:lnTo>
                  <a:pt x="170" y="163"/>
                </a:lnTo>
                <a:lnTo>
                  <a:pt x="170" y="163"/>
                </a:lnTo>
                <a:cubicBezTo>
                  <a:pt x="194" y="163"/>
                  <a:pt x="213" y="144"/>
                  <a:pt x="213" y="120"/>
                </a:cubicBezTo>
                <a:lnTo>
                  <a:pt x="213" y="120"/>
                </a:lnTo>
                <a:cubicBezTo>
                  <a:pt x="213" y="107"/>
                  <a:pt x="208" y="95"/>
                  <a:pt x="198" y="87"/>
                </a:cubicBezTo>
                <a:close/>
                <a:moveTo>
                  <a:pt x="170" y="154"/>
                </a:moveTo>
                <a:lnTo>
                  <a:pt x="45" y="154"/>
                </a:lnTo>
                <a:lnTo>
                  <a:pt x="45" y="154"/>
                </a:lnTo>
                <a:cubicBezTo>
                  <a:pt x="26" y="154"/>
                  <a:pt x="11" y="140"/>
                  <a:pt x="10" y="122"/>
                </a:cubicBezTo>
                <a:lnTo>
                  <a:pt x="10" y="122"/>
                </a:lnTo>
                <a:cubicBezTo>
                  <a:pt x="9" y="103"/>
                  <a:pt x="23" y="87"/>
                  <a:pt x="42" y="85"/>
                </a:cubicBezTo>
                <a:lnTo>
                  <a:pt x="45" y="85"/>
                </a:lnTo>
                <a:lnTo>
                  <a:pt x="45" y="81"/>
                </a:lnTo>
                <a:lnTo>
                  <a:pt x="45" y="81"/>
                </a:lnTo>
                <a:cubicBezTo>
                  <a:pt x="45" y="57"/>
                  <a:pt x="72" y="43"/>
                  <a:pt x="92" y="56"/>
                </a:cubicBezTo>
                <a:lnTo>
                  <a:pt x="95" y="59"/>
                </a:lnTo>
                <a:lnTo>
                  <a:pt x="97" y="55"/>
                </a:lnTo>
                <a:lnTo>
                  <a:pt x="97" y="55"/>
                </a:lnTo>
                <a:cubicBezTo>
                  <a:pt x="109" y="34"/>
                  <a:pt x="135" y="25"/>
                  <a:pt x="157" y="33"/>
                </a:cubicBezTo>
                <a:lnTo>
                  <a:pt x="157" y="33"/>
                </a:lnTo>
                <a:cubicBezTo>
                  <a:pt x="180" y="41"/>
                  <a:pt x="193" y="64"/>
                  <a:pt x="189" y="88"/>
                </a:cubicBezTo>
                <a:lnTo>
                  <a:pt x="189" y="91"/>
                </a:lnTo>
                <a:lnTo>
                  <a:pt x="191" y="92"/>
                </a:lnTo>
                <a:lnTo>
                  <a:pt x="191" y="92"/>
                </a:lnTo>
                <a:cubicBezTo>
                  <a:pt x="200" y="99"/>
                  <a:pt x="205" y="109"/>
                  <a:pt x="205" y="120"/>
                </a:cubicBezTo>
                <a:lnTo>
                  <a:pt x="205" y="120"/>
                </a:lnTo>
                <a:cubicBezTo>
                  <a:pt x="205" y="139"/>
                  <a:pt x="189" y="154"/>
                  <a:pt x="170" y="1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Freeform 295"/>
          <p:cNvSpPr>
            <a:spLocks noChangeArrowheads="1"/>
          </p:cNvSpPr>
          <p:nvPr/>
        </p:nvSpPr>
        <p:spPr bwMode="auto">
          <a:xfrm>
            <a:off x="6255545" y="1008950"/>
            <a:ext cx="266880" cy="266879"/>
          </a:xfrm>
          <a:custGeom>
            <a:avLst/>
            <a:gdLst>
              <a:gd name="T0" fmla="*/ 101 w 203"/>
              <a:gd name="T1" fmla="*/ 165 h 204"/>
              <a:gd name="T2" fmla="*/ 56 w 203"/>
              <a:gd name="T3" fmla="*/ 56 h 204"/>
              <a:gd name="T4" fmla="*/ 165 w 203"/>
              <a:gd name="T5" fmla="*/ 101 h 204"/>
              <a:gd name="T6" fmla="*/ 101 w 203"/>
              <a:gd name="T7" fmla="*/ 46 h 204"/>
              <a:gd name="T8" fmla="*/ 61 w 203"/>
              <a:gd name="T9" fmla="*/ 141 h 204"/>
              <a:gd name="T10" fmla="*/ 156 w 203"/>
              <a:gd name="T11" fmla="*/ 101 h 204"/>
              <a:gd name="T12" fmla="*/ 101 w 203"/>
              <a:gd name="T13" fmla="*/ 46 h 204"/>
              <a:gd name="T14" fmla="*/ 113 w 203"/>
              <a:gd name="T15" fmla="*/ 18 h 204"/>
              <a:gd name="T16" fmla="*/ 113 w 203"/>
              <a:gd name="T17" fmla="*/ 18 h 204"/>
              <a:gd name="T18" fmla="*/ 101 w 203"/>
              <a:gd name="T19" fmla="*/ 0 h 204"/>
              <a:gd name="T20" fmla="*/ 89 w 203"/>
              <a:gd name="T21" fmla="*/ 18 h 204"/>
              <a:gd name="T22" fmla="*/ 89 w 203"/>
              <a:gd name="T23" fmla="*/ 18 h 204"/>
              <a:gd name="T24" fmla="*/ 113 w 203"/>
              <a:gd name="T25" fmla="*/ 18 h 204"/>
              <a:gd name="T26" fmla="*/ 89 w 203"/>
              <a:gd name="T27" fmla="*/ 185 h 204"/>
              <a:gd name="T28" fmla="*/ 89 w 203"/>
              <a:gd name="T29" fmla="*/ 185 h 204"/>
              <a:gd name="T30" fmla="*/ 101 w 203"/>
              <a:gd name="T31" fmla="*/ 203 h 204"/>
              <a:gd name="T32" fmla="*/ 113 w 203"/>
              <a:gd name="T33" fmla="*/ 185 h 204"/>
              <a:gd name="T34" fmla="*/ 113 w 203"/>
              <a:gd name="T35" fmla="*/ 184 h 204"/>
              <a:gd name="T36" fmla="*/ 89 w 203"/>
              <a:gd name="T37" fmla="*/ 184 h 204"/>
              <a:gd name="T38" fmla="*/ 184 w 203"/>
              <a:gd name="T39" fmla="*/ 113 h 204"/>
              <a:gd name="T40" fmla="*/ 184 w 203"/>
              <a:gd name="T41" fmla="*/ 113 h 204"/>
              <a:gd name="T42" fmla="*/ 202 w 203"/>
              <a:gd name="T43" fmla="*/ 101 h 204"/>
              <a:gd name="T44" fmla="*/ 184 w 203"/>
              <a:gd name="T45" fmla="*/ 90 h 204"/>
              <a:gd name="T46" fmla="*/ 184 w 203"/>
              <a:gd name="T47" fmla="*/ 90 h 204"/>
              <a:gd name="T48" fmla="*/ 184 w 203"/>
              <a:gd name="T49" fmla="*/ 113 h 204"/>
              <a:gd name="T50" fmla="*/ 18 w 203"/>
              <a:gd name="T51" fmla="*/ 90 h 204"/>
              <a:gd name="T52" fmla="*/ 17 w 203"/>
              <a:gd name="T53" fmla="*/ 90 h 204"/>
              <a:gd name="T54" fmla="*/ 0 w 203"/>
              <a:gd name="T55" fmla="*/ 101 h 204"/>
              <a:gd name="T56" fmla="*/ 18 w 203"/>
              <a:gd name="T57" fmla="*/ 113 h 204"/>
              <a:gd name="T58" fmla="*/ 18 w 203"/>
              <a:gd name="T59" fmla="*/ 113 h 204"/>
              <a:gd name="T60" fmla="*/ 18 w 203"/>
              <a:gd name="T61" fmla="*/ 90 h 204"/>
              <a:gd name="T62" fmla="*/ 50 w 203"/>
              <a:gd name="T63" fmla="*/ 34 h 204"/>
              <a:gd name="T64" fmla="*/ 50 w 203"/>
              <a:gd name="T65" fmla="*/ 34 h 204"/>
              <a:gd name="T66" fmla="*/ 29 w 203"/>
              <a:gd name="T67" fmla="*/ 30 h 204"/>
              <a:gd name="T68" fmla="*/ 34 w 203"/>
              <a:gd name="T69" fmla="*/ 51 h 204"/>
              <a:gd name="T70" fmla="*/ 34 w 203"/>
              <a:gd name="T71" fmla="*/ 51 h 204"/>
              <a:gd name="T72" fmla="*/ 50 w 203"/>
              <a:gd name="T73" fmla="*/ 34 h 204"/>
              <a:gd name="T74" fmla="*/ 151 w 203"/>
              <a:gd name="T75" fmla="*/ 168 h 204"/>
              <a:gd name="T76" fmla="*/ 151 w 203"/>
              <a:gd name="T77" fmla="*/ 168 h 204"/>
              <a:gd name="T78" fmla="*/ 172 w 203"/>
              <a:gd name="T79" fmla="*/ 173 h 204"/>
              <a:gd name="T80" fmla="*/ 168 w 203"/>
              <a:gd name="T81" fmla="*/ 152 h 204"/>
              <a:gd name="T82" fmla="*/ 168 w 203"/>
              <a:gd name="T83" fmla="*/ 152 h 204"/>
              <a:gd name="T84" fmla="*/ 168 w 203"/>
              <a:gd name="T85" fmla="*/ 152 h 204"/>
              <a:gd name="T86" fmla="*/ 168 w 203"/>
              <a:gd name="T87" fmla="*/ 51 h 204"/>
              <a:gd name="T88" fmla="*/ 168 w 203"/>
              <a:gd name="T89" fmla="*/ 51 h 204"/>
              <a:gd name="T90" fmla="*/ 172 w 203"/>
              <a:gd name="T91" fmla="*/ 30 h 204"/>
              <a:gd name="T92" fmla="*/ 151 w 203"/>
              <a:gd name="T93" fmla="*/ 34 h 204"/>
              <a:gd name="T94" fmla="*/ 151 w 203"/>
              <a:gd name="T95" fmla="*/ 34 h 204"/>
              <a:gd name="T96" fmla="*/ 151 w 203"/>
              <a:gd name="T97" fmla="*/ 34 h 204"/>
              <a:gd name="T98" fmla="*/ 34 w 203"/>
              <a:gd name="T99" fmla="*/ 152 h 204"/>
              <a:gd name="T100" fmla="*/ 34 w 203"/>
              <a:gd name="T101" fmla="*/ 152 h 204"/>
              <a:gd name="T102" fmla="*/ 29 w 203"/>
              <a:gd name="T103" fmla="*/ 173 h 204"/>
              <a:gd name="T104" fmla="*/ 50 w 203"/>
              <a:gd name="T105" fmla="*/ 168 h 204"/>
              <a:gd name="T106" fmla="*/ 50 w 203"/>
              <a:gd name="T107" fmla="*/ 168 h 204"/>
              <a:gd name="T108" fmla="*/ 50 w 203"/>
              <a:gd name="T109" fmla="*/ 16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3" h="204">
                <a:moveTo>
                  <a:pt x="101" y="165"/>
                </a:moveTo>
                <a:lnTo>
                  <a:pt x="101" y="165"/>
                </a:lnTo>
                <a:cubicBezTo>
                  <a:pt x="44" y="165"/>
                  <a:pt x="15" y="96"/>
                  <a:pt x="56" y="56"/>
                </a:cubicBezTo>
                <a:lnTo>
                  <a:pt x="56" y="56"/>
                </a:lnTo>
                <a:cubicBezTo>
                  <a:pt x="96" y="16"/>
                  <a:pt x="165" y="45"/>
                  <a:pt x="165" y="101"/>
                </a:cubicBezTo>
                <a:lnTo>
                  <a:pt x="165" y="101"/>
                </a:lnTo>
                <a:cubicBezTo>
                  <a:pt x="165" y="137"/>
                  <a:pt x="136" y="165"/>
                  <a:pt x="101" y="165"/>
                </a:cubicBezTo>
                <a:close/>
                <a:moveTo>
                  <a:pt x="101" y="46"/>
                </a:moveTo>
                <a:lnTo>
                  <a:pt x="101" y="46"/>
                </a:lnTo>
                <a:cubicBezTo>
                  <a:pt x="52" y="46"/>
                  <a:pt x="27" y="106"/>
                  <a:pt x="61" y="141"/>
                </a:cubicBezTo>
                <a:lnTo>
                  <a:pt x="61" y="141"/>
                </a:lnTo>
                <a:cubicBezTo>
                  <a:pt x="97" y="175"/>
                  <a:pt x="156" y="151"/>
                  <a:pt x="156" y="101"/>
                </a:cubicBezTo>
                <a:lnTo>
                  <a:pt x="156" y="101"/>
                </a:lnTo>
                <a:cubicBezTo>
                  <a:pt x="156" y="71"/>
                  <a:pt x="132" y="46"/>
                  <a:pt x="101" y="46"/>
                </a:cubicBezTo>
                <a:close/>
                <a:moveTo>
                  <a:pt x="113" y="18"/>
                </a:moveTo>
                <a:lnTo>
                  <a:pt x="113" y="18"/>
                </a:lnTo>
                <a:lnTo>
                  <a:pt x="113" y="18"/>
                </a:lnTo>
                <a:lnTo>
                  <a:pt x="113" y="18"/>
                </a:lnTo>
                <a:cubicBezTo>
                  <a:pt x="113" y="15"/>
                  <a:pt x="104" y="0"/>
                  <a:pt x="101" y="0"/>
                </a:cubicBezTo>
                <a:lnTo>
                  <a:pt x="101" y="0"/>
                </a:lnTo>
                <a:cubicBezTo>
                  <a:pt x="98" y="0"/>
                  <a:pt x="89" y="15"/>
                  <a:pt x="89" y="18"/>
                </a:cubicBez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cubicBezTo>
                  <a:pt x="92" y="31"/>
                  <a:pt x="110" y="31"/>
                  <a:pt x="113" y="18"/>
                </a:cubicBezTo>
                <a:close/>
                <a:moveTo>
                  <a:pt x="89" y="184"/>
                </a:moveTo>
                <a:lnTo>
                  <a:pt x="89" y="185"/>
                </a:lnTo>
                <a:lnTo>
                  <a:pt x="89" y="185"/>
                </a:lnTo>
                <a:lnTo>
                  <a:pt x="89" y="185"/>
                </a:lnTo>
                <a:cubicBezTo>
                  <a:pt x="89" y="188"/>
                  <a:pt x="98" y="203"/>
                  <a:pt x="101" y="203"/>
                </a:cubicBezTo>
                <a:lnTo>
                  <a:pt x="101" y="203"/>
                </a:lnTo>
                <a:cubicBezTo>
                  <a:pt x="104" y="203"/>
                  <a:pt x="113" y="188"/>
                  <a:pt x="113" y="185"/>
                </a:cubicBezTo>
                <a:lnTo>
                  <a:pt x="113" y="185"/>
                </a:lnTo>
                <a:lnTo>
                  <a:pt x="113" y="184"/>
                </a:lnTo>
                <a:lnTo>
                  <a:pt x="113" y="184"/>
                </a:lnTo>
                <a:lnTo>
                  <a:pt x="113" y="184"/>
                </a:lnTo>
                <a:cubicBezTo>
                  <a:pt x="110" y="172"/>
                  <a:pt x="92" y="172"/>
                  <a:pt x="89" y="184"/>
                </a:cubicBezTo>
                <a:close/>
                <a:moveTo>
                  <a:pt x="184" y="113"/>
                </a:moveTo>
                <a:lnTo>
                  <a:pt x="184" y="113"/>
                </a:lnTo>
                <a:lnTo>
                  <a:pt x="184" y="113"/>
                </a:lnTo>
                <a:lnTo>
                  <a:pt x="184" y="113"/>
                </a:lnTo>
                <a:cubicBezTo>
                  <a:pt x="188" y="113"/>
                  <a:pt x="202" y="104"/>
                  <a:pt x="202" y="101"/>
                </a:cubicBezTo>
                <a:lnTo>
                  <a:pt x="202" y="101"/>
                </a:lnTo>
                <a:cubicBezTo>
                  <a:pt x="202" y="98"/>
                  <a:pt x="188" y="90"/>
                  <a:pt x="184" y="90"/>
                </a:cubicBezTo>
                <a:lnTo>
                  <a:pt x="184" y="90"/>
                </a:lnTo>
                <a:lnTo>
                  <a:pt x="184" y="90"/>
                </a:lnTo>
                <a:lnTo>
                  <a:pt x="184" y="90"/>
                </a:lnTo>
                <a:lnTo>
                  <a:pt x="184" y="90"/>
                </a:lnTo>
                <a:cubicBezTo>
                  <a:pt x="171" y="92"/>
                  <a:pt x="171" y="110"/>
                  <a:pt x="184" y="113"/>
                </a:cubicBezTo>
                <a:close/>
                <a:moveTo>
                  <a:pt x="18" y="90"/>
                </a:moveTo>
                <a:lnTo>
                  <a:pt x="18" y="90"/>
                </a:lnTo>
                <a:lnTo>
                  <a:pt x="17" y="90"/>
                </a:lnTo>
                <a:lnTo>
                  <a:pt x="17" y="90"/>
                </a:lnTo>
                <a:cubicBezTo>
                  <a:pt x="14" y="90"/>
                  <a:pt x="0" y="98"/>
                  <a:pt x="0" y="101"/>
                </a:cubicBezTo>
                <a:lnTo>
                  <a:pt x="0" y="101"/>
                </a:lnTo>
                <a:cubicBezTo>
                  <a:pt x="0" y="104"/>
                  <a:pt x="14" y="113"/>
                  <a:pt x="17" y="113"/>
                </a:cubicBezTo>
                <a:lnTo>
                  <a:pt x="18" y="113"/>
                </a:lnTo>
                <a:lnTo>
                  <a:pt x="18" y="113"/>
                </a:lnTo>
                <a:lnTo>
                  <a:pt x="18" y="113"/>
                </a:lnTo>
                <a:lnTo>
                  <a:pt x="18" y="113"/>
                </a:lnTo>
                <a:cubicBezTo>
                  <a:pt x="30" y="110"/>
                  <a:pt x="30" y="92"/>
                  <a:pt x="18" y="90"/>
                </a:cubicBezTo>
                <a:close/>
                <a:moveTo>
                  <a:pt x="50" y="34"/>
                </a:moveTo>
                <a:lnTo>
                  <a:pt x="50" y="34"/>
                </a:lnTo>
                <a:lnTo>
                  <a:pt x="50" y="34"/>
                </a:lnTo>
                <a:lnTo>
                  <a:pt x="50" y="34"/>
                </a:lnTo>
                <a:cubicBezTo>
                  <a:pt x="48" y="32"/>
                  <a:pt x="31" y="28"/>
                  <a:pt x="29" y="30"/>
                </a:cubicBezTo>
                <a:lnTo>
                  <a:pt x="29" y="30"/>
                </a:lnTo>
                <a:cubicBezTo>
                  <a:pt x="27" y="32"/>
                  <a:pt x="31" y="48"/>
                  <a:pt x="34" y="51"/>
                </a:cubicBezTo>
                <a:lnTo>
                  <a:pt x="34" y="51"/>
                </a:lnTo>
                <a:lnTo>
                  <a:pt x="34" y="51"/>
                </a:lnTo>
                <a:lnTo>
                  <a:pt x="34" y="51"/>
                </a:lnTo>
                <a:lnTo>
                  <a:pt x="34" y="51"/>
                </a:lnTo>
                <a:cubicBezTo>
                  <a:pt x="44" y="58"/>
                  <a:pt x="58" y="45"/>
                  <a:pt x="50" y="34"/>
                </a:cubicBezTo>
                <a:close/>
                <a:moveTo>
                  <a:pt x="151" y="168"/>
                </a:moveTo>
                <a:lnTo>
                  <a:pt x="151" y="168"/>
                </a:lnTo>
                <a:lnTo>
                  <a:pt x="151" y="168"/>
                </a:lnTo>
                <a:lnTo>
                  <a:pt x="151" y="168"/>
                </a:lnTo>
                <a:cubicBezTo>
                  <a:pt x="154" y="171"/>
                  <a:pt x="170" y="175"/>
                  <a:pt x="172" y="173"/>
                </a:cubicBezTo>
                <a:lnTo>
                  <a:pt x="172" y="173"/>
                </a:lnTo>
                <a:cubicBezTo>
                  <a:pt x="174" y="171"/>
                  <a:pt x="170" y="154"/>
                  <a:pt x="168" y="152"/>
                </a:cubicBez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cubicBezTo>
                  <a:pt x="157" y="145"/>
                  <a:pt x="144" y="158"/>
                  <a:pt x="151" y="168"/>
                </a:cubicBezTo>
                <a:close/>
                <a:moveTo>
                  <a:pt x="168" y="51"/>
                </a:moveTo>
                <a:lnTo>
                  <a:pt x="168" y="51"/>
                </a:lnTo>
                <a:lnTo>
                  <a:pt x="168" y="51"/>
                </a:lnTo>
                <a:lnTo>
                  <a:pt x="168" y="51"/>
                </a:lnTo>
                <a:cubicBezTo>
                  <a:pt x="170" y="48"/>
                  <a:pt x="174" y="32"/>
                  <a:pt x="172" y="30"/>
                </a:cubicBezTo>
                <a:lnTo>
                  <a:pt x="172" y="30"/>
                </a:lnTo>
                <a:cubicBezTo>
                  <a:pt x="170" y="28"/>
                  <a:pt x="154" y="32"/>
                  <a:pt x="151" y="34"/>
                </a:cubicBez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cubicBezTo>
                  <a:pt x="144" y="45"/>
                  <a:pt x="157" y="58"/>
                  <a:pt x="168" y="51"/>
                </a:cubicBezTo>
                <a:close/>
                <a:moveTo>
                  <a:pt x="34" y="152"/>
                </a:moveTo>
                <a:lnTo>
                  <a:pt x="34" y="152"/>
                </a:lnTo>
                <a:lnTo>
                  <a:pt x="34" y="152"/>
                </a:lnTo>
                <a:lnTo>
                  <a:pt x="34" y="152"/>
                </a:lnTo>
                <a:cubicBezTo>
                  <a:pt x="31" y="154"/>
                  <a:pt x="27" y="171"/>
                  <a:pt x="29" y="173"/>
                </a:cubicBezTo>
                <a:lnTo>
                  <a:pt x="29" y="173"/>
                </a:lnTo>
                <a:cubicBezTo>
                  <a:pt x="31" y="175"/>
                  <a:pt x="48" y="171"/>
                  <a:pt x="50" y="168"/>
                </a:cubicBezTo>
                <a:lnTo>
                  <a:pt x="50" y="168"/>
                </a:lnTo>
                <a:lnTo>
                  <a:pt x="50" y="168"/>
                </a:lnTo>
                <a:lnTo>
                  <a:pt x="50" y="168"/>
                </a:lnTo>
                <a:lnTo>
                  <a:pt x="50" y="168"/>
                </a:lnTo>
                <a:cubicBezTo>
                  <a:pt x="58" y="158"/>
                  <a:pt x="45" y="145"/>
                  <a:pt x="34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Freeform 296"/>
          <p:cNvSpPr>
            <a:spLocks noChangeArrowheads="1"/>
          </p:cNvSpPr>
          <p:nvPr/>
        </p:nvSpPr>
        <p:spPr bwMode="auto">
          <a:xfrm>
            <a:off x="8628454" y="979940"/>
            <a:ext cx="284283" cy="295890"/>
          </a:xfrm>
          <a:custGeom>
            <a:avLst/>
            <a:gdLst>
              <a:gd name="T0" fmla="*/ 198 w 215"/>
              <a:gd name="T1" fmla="*/ 87 h 226"/>
              <a:gd name="T2" fmla="*/ 199 w 215"/>
              <a:gd name="T3" fmla="*/ 80 h 226"/>
              <a:gd name="T4" fmla="*/ 93 w 215"/>
              <a:gd name="T5" fmla="*/ 47 h 226"/>
              <a:gd name="T6" fmla="*/ 37 w 215"/>
              <a:gd name="T7" fmla="*/ 78 h 226"/>
              <a:gd name="T8" fmla="*/ 2 w 215"/>
              <a:gd name="T9" fmla="*/ 124 h 226"/>
              <a:gd name="T10" fmla="*/ 170 w 215"/>
              <a:gd name="T11" fmla="*/ 163 h 226"/>
              <a:gd name="T12" fmla="*/ 214 w 215"/>
              <a:gd name="T13" fmla="*/ 120 h 226"/>
              <a:gd name="T14" fmla="*/ 198 w 215"/>
              <a:gd name="T15" fmla="*/ 87 h 226"/>
              <a:gd name="T16" fmla="*/ 45 w 215"/>
              <a:gd name="T17" fmla="*/ 155 h 226"/>
              <a:gd name="T18" fmla="*/ 10 w 215"/>
              <a:gd name="T19" fmla="*/ 122 h 226"/>
              <a:gd name="T20" fmla="*/ 42 w 215"/>
              <a:gd name="T21" fmla="*/ 86 h 226"/>
              <a:gd name="T22" fmla="*/ 45 w 215"/>
              <a:gd name="T23" fmla="*/ 82 h 226"/>
              <a:gd name="T24" fmla="*/ 92 w 215"/>
              <a:gd name="T25" fmla="*/ 57 h 226"/>
              <a:gd name="T26" fmla="*/ 98 w 215"/>
              <a:gd name="T27" fmla="*/ 55 h 226"/>
              <a:gd name="T28" fmla="*/ 157 w 215"/>
              <a:gd name="T29" fmla="*/ 33 h 226"/>
              <a:gd name="T30" fmla="*/ 190 w 215"/>
              <a:gd name="T31" fmla="*/ 88 h 226"/>
              <a:gd name="T32" fmla="*/ 191 w 215"/>
              <a:gd name="T33" fmla="*/ 93 h 226"/>
              <a:gd name="T34" fmla="*/ 205 w 215"/>
              <a:gd name="T35" fmla="*/ 120 h 226"/>
              <a:gd name="T36" fmla="*/ 170 w 215"/>
              <a:gd name="T37" fmla="*/ 155 h 226"/>
              <a:gd name="T38" fmla="*/ 58 w 215"/>
              <a:gd name="T39" fmla="*/ 220 h 226"/>
              <a:gd name="T40" fmla="*/ 54 w 215"/>
              <a:gd name="T41" fmla="*/ 225 h 226"/>
              <a:gd name="T42" fmla="*/ 54 w 215"/>
              <a:gd name="T43" fmla="*/ 225 h 226"/>
              <a:gd name="T44" fmla="*/ 50 w 215"/>
              <a:gd name="T45" fmla="*/ 177 h 226"/>
              <a:gd name="T46" fmla="*/ 54 w 215"/>
              <a:gd name="T47" fmla="*/ 173 h 226"/>
              <a:gd name="T48" fmla="*/ 54 w 215"/>
              <a:gd name="T49" fmla="*/ 173 h 226"/>
              <a:gd name="T50" fmla="*/ 87 w 215"/>
              <a:gd name="T51" fmla="*/ 177 h 226"/>
              <a:gd name="T52" fmla="*/ 87 w 215"/>
              <a:gd name="T53" fmla="*/ 207 h 226"/>
              <a:gd name="T54" fmla="*/ 82 w 215"/>
              <a:gd name="T55" fmla="*/ 211 h 226"/>
              <a:gd name="T56" fmla="*/ 78 w 215"/>
              <a:gd name="T57" fmla="*/ 207 h 226"/>
              <a:gd name="T58" fmla="*/ 79 w 215"/>
              <a:gd name="T59" fmla="*/ 177 h 226"/>
              <a:gd name="T60" fmla="*/ 82 w 215"/>
              <a:gd name="T61" fmla="*/ 173 h 226"/>
              <a:gd name="T62" fmla="*/ 87 w 215"/>
              <a:gd name="T63" fmla="*/ 177 h 226"/>
              <a:gd name="T64" fmla="*/ 115 w 215"/>
              <a:gd name="T65" fmla="*/ 220 h 226"/>
              <a:gd name="T66" fmla="*/ 111 w 215"/>
              <a:gd name="T67" fmla="*/ 225 h 226"/>
              <a:gd name="T68" fmla="*/ 111 w 215"/>
              <a:gd name="T69" fmla="*/ 225 h 226"/>
              <a:gd name="T70" fmla="*/ 107 w 215"/>
              <a:gd name="T71" fmla="*/ 177 h 226"/>
              <a:gd name="T72" fmla="*/ 111 w 215"/>
              <a:gd name="T73" fmla="*/ 173 h 226"/>
              <a:gd name="T74" fmla="*/ 111 w 215"/>
              <a:gd name="T75" fmla="*/ 173 h 226"/>
              <a:gd name="T76" fmla="*/ 143 w 215"/>
              <a:gd name="T77" fmla="*/ 177 h 226"/>
              <a:gd name="T78" fmla="*/ 143 w 215"/>
              <a:gd name="T79" fmla="*/ 207 h 226"/>
              <a:gd name="T80" fmla="*/ 139 w 215"/>
              <a:gd name="T81" fmla="*/ 211 h 226"/>
              <a:gd name="T82" fmla="*/ 134 w 215"/>
              <a:gd name="T83" fmla="*/ 207 h 226"/>
              <a:gd name="T84" fmla="*/ 135 w 215"/>
              <a:gd name="T85" fmla="*/ 177 h 226"/>
              <a:gd name="T86" fmla="*/ 139 w 215"/>
              <a:gd name="T87" fmla="*/ 173 h 226"/>
              <a:gd name="T88" fmla="*/ 171 w 215"/>
              <a:gd name="T89" fmla="*/ 177 h 226"/>
              <a:gd name="T90" fmla="*/ 171 w 215"/>
              <a:gd name="T91" fmla="*/ 220 h 226"/>
              <a:gd name="T92" fmla="*/ 167 w 215"/>
              <a:gd name="T93" fmla="*/ 225 h 226"/>
              <a:gd name="T94" fmla="*/ 162 w 215"/>
              <a:gd name="T95" fmla="*/ 220 h 226"/>
              <a:gd name="T96" fmla="*/ 163 w 215"/>
              <a:gd name="T97" fmla="*/ 177 h 226"/>
              <a:gd name="T98" fmla="*/ 167 w 215"/>
              <a:gd name="T99" fmla="*/ 173 h 226"/>
              <a:gd name="T100" fmla="*/ 171 w 215"/>
              <a:gd name="T101" fmla="*/ 17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5" h="226">
                <a:moveTo>
                  <a:pt x="198" y="87"/>
                </a:moveTo>
                <a:lnTo>
                  <a:pt x="198" y="87"/>
                </a:lnTo>
                <a:cubicBezTo>
                  <a:pt x="198" y="85"/>
                  <a:pt x="199" y="82"/>
                  <a:pt x="199" y="80"/>
                </a:cubicBezTo>
                <a:lnTo>
                  <a:pt x="199" y="80"/>
                </a:lnTo>
                <a:cubicBezTo>
                  <a:pt x="199" y="23"/>
                  <a:pt x="125" y="0"/>
                  <a:pt x="93" y="47"/>
                </a:cubicBezTo>
                <a:lnTo>
                  <a:pt x="93" y="47"/>
                </a:lnTo>
                <a:cubicBezTo>
                  <a:pt x="69" y="35"/>
                  <a:pt x="40" y="51"/>
                  <a:pt x="37" y="78"/>
                </a:cubicBezTo>
                <a:lnTo>
                  <a:pt x="37" y="78"/>
                </a:lnTo>
                <a:cubicBezTo>
                  <a:pt x="15" y="82"/>
                  <a:pt x="0" y="102"/>
                  <a:pt x="2" y="124"/>
                </a:cubicBezTo>
                <a:lnTo>
                  <a:pt x="2" y="124"/>
                </a:lnTo>
                <a:cubicBezTo>
                  <a:pt x="4" y="146"/>
                  <a:pt x="22" y="163"/>
                  <a:pt x="45" y="163"/>
                </a:cubicBezTo>
                <a:lnTo>
                  <a:pt x="170" y="163"/>
                </a:lnTo>
                <a:lnTo>
                  <a:pt x="170" y="163"/>
                </a:lnTo>
                <a:cubicBezTo>
                  <a:pt x="194" y="163"/>
                  <a:pt x="213" y="144"/>
                  <a:pt x="214" y="120"/>
                </a:cubicBezTo>
                <a:lnTo>
                  <a:pt x="214" y="120"/>
                </a:lnTo>
                <a:cubicBezTo>
                  <a:pt x="214" y="108"/>
                  <a:pt x="208" y="95"/>
                  <a:pt x="198" y="87"/>
                </a:cubicBezTo>
                <a:close/>
                <a:moveTo>
                  <a:pt x="170" y="155"/>
                </a:moveTo>
                <a:lnTo>
                  <a:pt x="45" y="155"/>
                </a:lnTo>
                <a:lnTo>
                  <a:pt x="45" y="155"/>
                </a:lnTo>
                <a:cubicBezTo>
                  <a:pt x="26" y="155"/>
                  <a:pt x="11" y="140"/>
                  <a:pt x="10" y="122"/>
                </a:cubicBezTo>
                <a:lnTo>
                  <a:pt x="10" y="122"/>
                </a:lnTo>
                <a:cubicBezTo>
                  <a:pt x="9" y="103"/>
                  <a:pt x="23" y="88"/>
                  <a:pt x="42" y="86"/>
                </a:cubicBezTo>
                <a:lnTo>
                  <a:pt x="45" y="85"/>
                </a:lnTo>
                <a:lnTo>
                  <a:pt x="45" y="82"/>
                </a:lnTo>
                <a:lnTo>
                  <a:pt x="45" y="82"/>
                </a:lnTo>
                <a:cubicBezTo>
                  <a:pt x="45" y="58"/>
                  <a:pt x="72" y="43"/>
                  <a:pt x="92" y="57"/>
                </a:cubicBezTo>
                <a:lnTo>
                  <a:pt x="96" y="59"/>
                </a:lnTo>
                <a:lnTo>
                  <a:pt x="98" y="55"/>
                </a:lnTo>
                <a:lnTo>
                  <a:pt x="98" y="55"/>
                </a:lnTo>
                <a:cubicBezTo>
                  <a:pt x="110" y="34"/>
                  <a:pt x="135" y="25"/>
                  <a:pt x="157" y="33"/>
                </a:cubicBezTo>
                <a:lnTo>
                  <a:pt x="157" y="33"/>
                </a:lnTo>
                <a:cubicBezTo>
                  <a:pt x="180" y="41"/>
                  <a:pt x="193" y="65"/>
                  <a:pt x="190" y="88"/>
                </a:cubicBezTo>
                <a:lnTo>
                  <a:pt x="189" y="91"/>
                </a:lnTo>
                <a:lnTo>
                  <a:pt x="191" y="93"/>
                </a:lnTo>
                <a:lnTo>
                  <a:pt x="191" y="93"/>
                </a:lnTo>
                <a:cubicBezTo>
                  <a:pt x="200" y="99"/>
                  <a:pt x="205" y="109"/>
                  <a:pt x="205" y="120"/>
                </a:cubicBezTo>
                <a:lnTo>
                  <a:pt x="205" y="120"/>
                </a:lnTo>
                <a:cubicBezTo>
                  <a:pt x="205" y="139"/>
                  <a:pt x="190" y="155"/>
                  <a:pt x="170" y="155"/>
                </a:cubicBezTo>
                <a:close/>
                <a:moveTo>
                  <a:pt x="59" y="177"/>
                </a:moveTo>
                <a:lnTo>
                  <a:pt x="58" y="220"/>
                </a:lnTo>
                <a:lnTo>
                  <a:pt x="58" y="220"/>
                </a:lnTo>
                <a:cubicBezTo>
                  <a:pt x="58" y="223"/>
                  <a:pt x="57" y="225"/>
                  <a:pt x="54" y="225"/>
                </a:cubicBezTo>
                <a:lnTo>
                  <a:pt x="54" y="225"/>
                </a:lnTo>
                <a:lnTo>
                  <a:pt x="54" y="225"/>
                </a:lnTo>
                <a:cubicBezTo>
                  <a:pt x="52" y="225"/>
                  <a:pt x="50" y="223"/>
                  <a:pt x="50" y="220"/>
                </a:cubicBezTo>
                <a:lnTo>
                  <a:pt x="50" y="177"/>
                </a:lnTo>
                <a:lnTo>
                  <a:pt x="50" y="177"/>
                </a:lnTo>
                <a:cubicBezTo>
                  <a:pt x="50" y="175"/>
                  <a:pt x="52" y="173"/>
                  <a:pt x="54" y="173"/>
                </a:cubicBezTo>
                <a:lnTo>
                  <a:pt x="54" y="173"/>
                </a:lnTo>
                <a:lnTo>
                  <a:pt x="54" y="173"/>
                </a:lnTo>
                <a:cubicBezTo>
                  <a:pt x="57" y="173"/>
                  <a:pt x="59" y="175"/>
                  <a:pt x="59" y="177"/>
                </a:cubicBezTo>
                <a:close/>
                <a:moveTo>
                  <a:pt x="87" y="177"/>
                </a:moveTo>
                <a:lnTo>
                  <a:pt x="87" y="207"/>
                </a:lnTo>
                <a:lnTo>
                  <a:pt x="87" y="207"/>
                </a:lnTo>
                <a:cubicBezTo>
                  <a:pt x="87" y="210"/>
                  <a:pt x="85" y="211"/>
                  <a:pt x="82" y="211"/>
                </a:cubicBezTo>
                <a:lnTo>
                  <a:pt x="82" y="211"/>
                </a:lnTo>
                <a:lnTo>
                  <a:pt x="82" y="211"/>
                </a:lnTo>
                <a:cubicBezTo>
                  <a:pt x="80" y="211"/>
                  <a:pt x="78" y="210"/>
                  <a:pt x="78" y="207"/>
                </a:cubicBezTo>
                <a:lnTo>
                  <a:pt x="79" y="177"/>
                </a:lnTo>
                <a:lnTo>
                  <a:pt x="79" y="177"/>
                </a:lnTo>
                <a:cubicBezTo>
                  <a:pt x="79" y="175"/>
                  <a:pt x="80" y="173"/>
                  <a:pt x="82" y="173"/>
                </a:cubicBezTo>
                <a:lnTo>
                  <a:pt x="82" y="173"/>
                </a:lnTo>
                <a:lnTo>
                  <a:pt x="82" y="173"/>
                </a:lnTo>
                <a:cubicBezTo>
                  <a:pt x="85" y="173"/>
                  <a:pt x="87" y="175"/>
                  <a:pt x="87" y="177"/>
                </a:cubicBezTo>
                <a:close/>
                <a:moveTo>
                  <a:pt x="115" y="177"/>
                </a:moveTo>
                <a:lnTo>
                  <a:pt x="115" y="220"/>
                </a:lnTo>
                <a:lnTo>
                  <a:pt x="115" y="220"/>
                </a:lnTo>
                <a:cubicBezTo>
                  <a:pt x="115" y="223"/>
                  <a:pt x="113" y="225"/>
                  <a:pt x="111" y="225"/>
                </a:cubicBezTo>
                <a:lnTo>
                  <a:pt x="111" y="225"/>
                </a:lnTo>
                <a:lnTo>
                  <a:pt x="111" y="225"/>
                </a:lnTo>
                <a:cubicBezTo>
                  <a:pt x="108" y="225"/>
                  <a:pt x="106" y="223"/>
                  <a:pt x="106" y="220"/>
                </a:cubicBezTo>
                <a:lnTo>
                  <a:pt x="107" y="177"/>
                </a:lnTo>
                <a:lnTo>
                  <a:pt x="107" y="177"/>
                </a:lnTo>
                <a:cubicBezTo>
                  <a:pt x="107" y="175"/>
                  <a:pt x="108" y="173"/>
                  <a:pt x="111" y="173"/>
                </a:cubicBezTo>
                <a:lnTo>
                  <a:pt x="111" y="173"/>
                </a:lnTo>
                <a:lnTo>
                  <a:pt x="111" y="173"/>
                </a:lnTo>
                <a:cubicBezTo>
                  <a:pt x="113" y="173"/>
                  <a:pt x="115" y="175"/>
                  <a:pt x="115" y="177"/>
                </a:cubicBezTo>
                <a:close/>
                <a:moveTo>
                  <a:pt x="143" y="177"/>
                </a:moveTo>
                <a:lnTo>
                  <a:pt x="143" y="207"/>
                </a:lnTo>
                <a:lnTo>
                  <a:pt x="143" y="207"/>
                </a:lnTo>
                <a:cubicBezTo>
                  <a:pt x="143" y="210"/>
                  <a:pt x="141" y="211"/>
                  <a:pt x="139" y="211"/>
                </a:cubicBezTo>
                <a:lnTo>
                  <a:pt x="139" y="211"/>
                </a:lnTo>
                <a:lnTo>
                  <a:pt x="139" y="211"/>
                </a:lnTo>
                <a:cubicBezTo>
                  <a:pt x="136" y="211"/>
                  <a:pt x="134" y="210"/>
                  <a:pt x="134" y="207"/>
                </a:cubicBezTo>
                <a:lnTo>
                  <a:pt x="135" y="177"/>
                </a:lnTo>
                <a:lnTo>
                  <a:pt x="135" y="177"/>
                </a:lnTo>
                <a:cubicBezTo>
                  <a:pt x="134" y="175"/>
                  <a:pt x="136" y="173"/>
                  <a:pt x="139" y="173"/>
                </a:cubicBezTo>
                <a:lnTo>
                  <a:pt x="139" y="173"/>
                </a:lnTo>
                <a:cubicBezTo>
                  <a:pt x="141" y="173"/>
                  <a:pt x="143" y="175"/>
                  <a:pt x="143" y="177"/>
                </a:cubicBezTo>
                <a:close/>
                <a:moveTo>
                  <a:pt x="171" y="177"/>
                </a:moveTo>
                <a:lnTo>
                  <a:pt x="171" y="220"/>
                </a:lnTo>
                <a:lnTo>
                  <a:pt x="171" y="220"/>
                </a:lnTo>
                <a:cubicBezTo>
                  <a:pt x="171" y="223"/>
                  <a:pt x="169" y="225"/>
                  <a:pt x="167" y="225"/>
                </a:cubicBezTo>
                <a:lnTo>
                  <a:pt x="167" y="225"/>
                </a:lnTo>
                <a:lnTo>
                  <a:pt x="167" y="225"/>
                </a:lnTo>
                <a:cubicBezTo>
                  <a:pt x="164" y="225"/>
                  <a:pt x="162" y="223"/>
                  <a:pt x="162" y="220"/>
                </a:cubicBezTo>
                <a:lnTo>
                  <a:pt x="163" y="177"/>
                </a:lnTo>
                <a:lnTo>
                  <a:pt x="163" y="177"/>
                </a:lnTo>
                <a:cubicBezTo>
                  <a:pt x="163" y="175"/>
                  <a:pt x="164" y="173"/>
                  <a:pt x="167" y="173"/>
                </a:cubicBezTo>
                <a:lnTo>
                  <a:pt x="167" y="173"/>
                </a:lnTo>
                <a:lnTo>
                  <a:pt x="167" y="173"/>
                </a:lnTo>
                <a:cubicBezTo>
                  <a:pt x="169" y="173"/>
                  <a:pt x="171" y="175"/>
                  <a:pt x="171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Freeform 297"/>
          <p:cNvSpPr>
            <a:spLocks noChangeArrowheads="1"/>
          </p:cNvSpPr>
          <p:nvPr/>
        </p:nvSpPr>
        <p:spPr bwMode="auto">
          <a:xfrm>
            <a:off x="8019270" y="985743"/>
            <a:ext cx="313293" cy="290086"/>
          </a:xfrm>
          <a:custGeom>
            <a:avLst/>
            <a:gdLst>
              <a:gd name="T0" fmla="*/ 208 w 238"/>
              <a:gd name="T1" fmla="*/ 86 h 222"/>
              <a:gd name="T2" fmla="*/ 208 w 238"/>
              <a:gd name="T3" fmla="*/ 80 h 222"/>
              <a:gd name="T4" fmla="*/ 48 w 238"/>
              <a:gd name="T5" fmla="*/ 77 h 222"/>
              <a:gd name="T6" fmla="*/ 46 w 238"/>
              <a:gd name="T7" fmla="*/ 161 h 222"/>
              <a:gd name="T8" fmla="*/ 84 w 238"/>
              <a:gd name="T9" fmla="*/ 221 h 222"/>
              <a:gd name="T10" fmla="*/ 180 w 238"/>
              <a:gd name="T11" fmla="*/ 221 h 222"/>
              <a:gd name="T12" fmla="*/ 51 w 238"/>
              <a:gd name="T13" fmla="*/ 154 h 222"/>
              <a:gd name="T14" fmla="*/ 56 w 238"/>
              <a:gd name="T15" fmla="*/ 85 h 222"/>
              <a:gd name="T16" fmla="*/ 103 w 238"/>
              <a:gd name="T17" fmla="*/ 56 h 222"/>
              <a:gd name="T18" fmla="*/ 109 w 238"/>
              <a:gd name="T19" fmla="*/ 54 h 222"/>
              <a:gd name="T20" fmla="*/ 199 w 238"/>
              <a:gd name="T21" fmla="*/ 88 h 222"/>
              <a:gd name="T22" fmla="*/ 201 w 238"/>
              <a:gd name="T23" fmla="*/ 92 h 222"/>
              <a:gd name="T24" fmla="*/ 210 w 238"/>
              <a:gd name="T25" fmla="*/ 138 h 222"/>
              <a:gd name="T26" fmla="*/ 195 w 238"/>
              <a:gd name="T27" fmla="*/ 127 h 222"/>
              <a:gd name="T28" fmla="*/ 191 w 238"/>
              <a:gd name="T29" fmla="*/ 126 h 222"/>
              <a:gd name="T30" fmla="*/ 190 w 238"/>
              <a:gd name="T31" fmla="*/ 125 h 222"/>
              <a:gd name="T32" fmla="*/ 185 w 238"/>
              <a:gd name="T33" fmla="*/ 124 h 222"/>
              <a:gd name="T34" fmla="*/ 182 w 238"/>
              <a:gd name="T35" fmla="*/ 124 h 222"/>
              <a:gd name="T36" fmla="*/ 176 w 238"/>
              <a:gd name="T37" fmla="*/ 123 h 222"/>
              <a:gd name="T38" fmla="*/ 87 w 238"/>
              <a:gd name="T39" fmla="*/ 138 h 222"/>
              <a:gd name="T40" fmla="*/ 79 w 238"/>
              <a:gd name="T41" fmla="*/ 138 h 222"/>
              <a:gd name="T42" fmla="*/ 78 w 238"/>
              <a:gd name="T43" fmla="*/ 139 h 222"/>
              <a:gd name="T44" fmla="*/ 74 w 238"/>
              <a:gd name="T45" fmla="*/ 139 h 222"/>
              <a:gd name="T46" fmla="*/ 70 w 238"/>
              <a:gd name="T47" fmla="*/ 140 h 222"/>
              <a:gd name="T48" fmla="*/ 66 w 238"/>
              <a:gd name="T49" fmla="*/ 142 h 222"/>
              <a:gd name="T50" fmla="*/ 65 w 238"/>
              <a:gd name="T51" fmla="*/ 143 h 222"/>
              <a:gd name="T52" fmla="*/ 61 w 238"/>
              <a:gd name="T53" fmla="*/ 145 h 222"/>
              <a:gd name="T54" fmla="*/ 58 w 238"/>
              <a:gd name="T55" fmla="*/ 147 h 222"/>
              <a:gd name="T56" fmla="*/ 51 w 238"/>
              <a:gd name="T57" fmla="*/ 154 h 222"/>
              <a:gd name="T58" fmla="*/ 176 w 238"/>
              <a:gd name="T59" fmla="*/ 213 h 222"/>
              <a:gd name="T60" fmla="*/ 56 w 238"/>
              <a:gd name="T61" fmla="*/ 161 h 222"/>
              <a:gd name="T62" fmla="*/ 57 w 238"/>
              <a:gd name="T63" fmla="*/ 160 h 222"/>
              <a:gd name="T64" fmla="*/ 59 w 238"/>
              <a:gd name="T65" fmla="*/ 158 h 222"/>
              <a:gd name="T66" fmla="*/ 62 w 238"/>
              <a:gd name="T67" fmla="*/ 155 h 222"/>
              <a:gd name="T68" fmla="*/ 62 w 238"/>
              <a:gd name="T69" fmla="*/ 155 h 222"/>
              <a:gd name="T70" fmla="*/ 68 w 238"/>
              <a:gd name="T71" fmla="*/ 150 h 222"/>
              <a:gd name="T72" fmla="*/ 72 w 238"/>
              <a:gd name="T73" fmla="*/ 149 h 222"/>
              <a:gd name="T74" fmla="*/ 75 w 238"/>
              <a:gd name="T75" fmla="*/ 148 h 222"/>
              <a:gd name="T76" fmla="*/ 76 w 238"/>
              <a:gd name="T77" fmla="*/ 147 h 222"/>
              <a:gd name="T78" fmla="*/ 80 w 238"/>
              <a:gd name="T79" fmla="*/ 147 h 222"/>
              <a:gd name="T80" fmla="*/ 94 w 238"/>
              <a:gd name="T81" fmla="*/ 146 h 222"/>
              <a:gd name="T82" fmla="*/ 169 w 238"/>
              <a:gd name="T83" fmla="*/ 130 h 222"/>
              <a:gd name="T84" fmla="*/ 176 w 238"/>
              <a:gd name="T85" fmla="*/ 132 h 222"/>
              <a:gd name="T86" fmla="*/ 181 w 238"/>
              <a:gd name="T87" fmla="*/ 132 h 222"/>
              <a:gd name="T88" fmla="*/ 184 w 238"/>
              <a:gd name="T89" fmla="*/ 133 h 222"/>
              <a:gd name="T90" fmla="*/ 188 w 238"/>
              <a:gd name="T91" fmla="*/ 134 h 222"/>
              <a:gd name="T92" fmla="*/ 190 w 238"/>
              <a:gd name="T93" fmla="*/ 134 h 222"/>
              <a:gd name="T94" fmla="*/ 194 w 238"/>
              <a:gd name="T95" fmla="*/ 136 h 222"/>
              <a:gd name="T96" fmla="*/ 196 w 238"/>
              <a:gd name="T97" fmla="*/ 137 h 222"/>
              <a:gd name="T98" fmla="*/ 200 w 238"/>
              <a:gd name="T99" fmla="*/ 140 h 222"/>
              <a:gd name="T100" fmla="*/ 201 w 238"/>
              <a:gd name="T101" fmla="*/ 141 h 222"/>
              <a:gd name="T102" fmla="*/ 204 w 238"/>
              <a:gd name="T103" fmla="*/ 143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8" h="222">
                <a:moveTo>
                  <a:pt x="216" y="144"/>
                </a:moveTo>
                <a:lnTo>
                  <a:pt x="216" y="144"/>
                </a:lnTo>
                <a:cubicBezTo>
                  <a:pt x="228" y="126"/>
                  <a:pt x="225" y="101"/>
                  <a:pt x="208" y="86"/>
                </a:cubicBezTo>
                <a:lnTo>
                  <a:pt x="208" y="86"/>
                </a:lnTo>
                <a:cubicBezTo>
                  <a:pt x="208" y="84"/>
                  <a:pt x="208" y="82"/>
                  <a:pt x="208" y="80"/>
                </a:cubicBezTo>
                <a:lnTo>
                  <a:pt x="208" y="80"/>
                </a:lnTo>
                <a:cubicBezTo>
                  <a:pt x="208" y="22"/>
                  <a:pt x="135" y="0"/>
                  <a:pt x="104" y="47"/>
                </a:cubicBezTo>
                <a:lnTo>
                  <a:pt x="104" y="47"/>
                </a:lnTo>
                <a:cubicBezTo>
                  <a:pt x="80" y="34"/>
                  <a:pt x="51" y="50"/>
                  <a:pt x="48" y="77"/>
                </a:cubicBezTo>
                <a:lnTo>
                  <a:pt x="48" y="77"/>
                </a:lnTo>
                <a:cubicBezTo>
                  <a:pt x="2" y="85"/>
                  <a:pt x="0" y="151"/>
                  <a:pt x="46" y="161"/>
                </a:cubicBezTo>
                <a:lnTo>
                  <a:pt x="46" y="161"/>
                </a:lnTo>
                <a:cubicBezTo>
                  <a:pt x="44" y="167"/>
                  <a:pt x="42" y="173"/>
                  <a:pt x="42" y="180"/>
                </a:cubicBezTo>
                <a:lnTo>
                  <a:pt x="42" y="180"/>
                </a:lnTo>
                <a:cubicBezTo>
                  <a:pt x="42" y="203"/>
                  <a:pt x="61" y="221"/>
                  <a:pt x="84" y="221"/>
                </a:cubicBezTo>
                <a:lnTo>
                  <a:pt x="176" y="221"/>
                </a:lnTo>
                <a:lnTo>
                  <a:pt x="176" y="221"/>
                </a:lnTo>
                <a:cubicBezTo>
                  <a:pt x="177" y="221"/>
                  <a:pt x="179" y="221"/>
                  <a:pt x="180" y="221"/>
                </a:cubicBezTo>
                <a:lnTo>
                  <a:pt x="180" y="221"/>
                </a:lnTo>
                <a:cubicBezTo>
                  <a:pt x="217" y="217"/>
                  <a:pt x="237" y="175"/>
                  <a:pt x="216" y="144"/>
                </a:cubicBezTo>
                <a:close/>
                <a:moveTo>
                  <a:pt x="51" y="154"/>
                </a:moveTo>
                <a:lnTo>
                  <a:pt x="51" y="154"/>
                </a:lnTo>
                <a:cubicBezTo>
                  <a:pt x="10" y="148"/>
                  <a:pt x="12" y="89"/>
                  <a:pt x="53" y="85"/>
                </a:cubicBezTo>
                <a:lnTo>
                  <a:pt x="56" y="85"/>
                </a:lnTo>
                <a:lnTo>
                  <a:pt x="56" y="81"/>
                </a:lnTo>
                <a:lnTo>
                  <a:pt x="56" y="81"/>
                </a:lnTo>
                <a:cubicBezTo>
                  <a:pt x="56" y="57"/>
                  <a:pt x="83" y="43"/>
                  <a:pt x="103" y="56"/>
                </a:cubicBezTo>
                <a:lnTo>
                  <a:pt x="106" y="59"/>
                </a:lnTo>
                <a:lnTo>
                  <a:pt x="109" y="54"/>
                </a:lnTo>
                <a:lnTo>
                  <a:pt x="109" y="54"/>
                </a:lnTo>
                <a:cubicBezTo>
                  <a:pt x="121" y="34"/>
                  <a:pt x="145" y="24"/>
                  <a:pt x="168" y="33"/>
                </a:cubicBezTo>
                <a:lnTo>
                  <a:pt x="168" y="33"/>
                </a:lnTo>
                <a:cubicBezTo>
                  <a:pt x="190" y="41"/>
                  <a:pt x="203" y="64"/>
                  <a:pt x="199" y="88"/>
                </a:cubicBezTo>
                <a:lnTo>
                  <a:pt x="199" y="90"/>
                </a:lnTo>
                <a:lnTo>
                  <a:pt x="201" y="92"/>
                </a:lnTo>
                <a:lnTo>
                  <a:pt x="201" y="92"/>
                </a:lnTo>
                <a:cubicBezTo>
                  <a:pt x="210" y="98"/>
                  <a:pt x="215" y="109"/>
                  <a:pt x="215" y="120"/>
                </a:cubicBezTo>
                <a:lnTo>
                  <a:pt x="215" y="120"/>
                </a:lnTo>
                <a:cubicBezTo>
                  <a:pt x="215" y="126"/>
                  <a:pt x="213" y="132"/>
                  <a:pt x="210" y="138"/>
                </a:cubicBezTo>
                <a:lnTo>
                  <a:pt x="210" y="138"/>
                </a:lnTo>
                <a:cubicBezTo>
                  <a:pt x="206" y="133"/>
                  <a:pt x="200" y="130"/>
                  <a:pt x="195" y="127"/>
                </a:cubicBezTo>
                <a:lnTo>
                  <a:pt x="195" y="127"/>
                </a:lnTo>
                <a:lnTo>
                  <a:pt x="195" y="127"/>
                </a:lnTo>
                <a:lnTo>
                  <a:pt x="195" y="127"/>
                </a:lnTo>
                <a:cubicBezTo>
                  <a:pt x="193" y="127"/>
                  <a:pt x="192" y="126"/>
                  <a:pt x="191" y="126"/>
                </a:cubicBezTo>
                <a:lnTo>
                  <a:pt x="191" y="126"/>
                </a:lnTo>
                <a:cubicBezTo>
                  <a:pt x="190" y="126"/>
                  <a:pt x="190" y="126"/>
                  <a:pt x="190" y="125"/>
                </a:cubicBezTo>
                <a:lnTo>
                  <a:pt x="190" y="125"/>
                </a:lnTo>
                <a:cubicBezTo>
                  <a:pt x="189" y="125"/>
                  <a:pt x="188" y="125"/>
                  <a:pt x="186" y="125"/>
                </a:cubicBezTo>
                <a:lnTo>
                  <a:pt x="186" y="125"/>
                </a:lnTo>
                <a:cubicBezTo>
                  <a:pt x="186" y="124"/>
                  <a:pt x="186" y="124"/>
                  <a:pt x="185" y="124"/>
                </a:cubicBezTo>
                <a:lnTo>
                  <a:pt x="185" y="124"/>
                </a:lnTo>
                <a:cubicBezTo>
                  <a:pt x="184" y="124"/>
                  <a:pt x="183" y="124"/>
                  <a:pt x="182" y="124"/>
                </a:cubicBezTo>
                <a:lnTo>
                  <a:pt x="182" y="124"/>
                </a:lnTo>
                <a:cubicBezTo>
                  <a:pt x="181" y="124"/>
                  <a:pt x="181" y="124"/>
                  <a:pt x="180" y="124"/>
                </a:cubicBezTo>
                <a:lnTo>
                  <a:pt x="180" y="124"/>
                </a:lnTo>
                <a:cubicBezTo>
                  <a:pt x="179" y="123"/>
                  <a:pt x="177" y="123"/>
                  <a:pt x="176" y="123"/>
                </a:cubicBezTo>
                <a:lnTo>
                  <a:pt x="175" y="123"/>
                </a:lnTo>
                <a:lnTo>
                  <a:pt x="175" y="123"/>
                </a:lnTo>
                <a:cubicBezTo>
                  <a:pt x="151" y="89"/>
                  <a:pt x="99" y="98"/>
                  <a:pt x="87" y="138"/>
                </a:cubicBezTo>
                <a:lnTo>
                  <a:pt x="84" y="138"/>
                </a:lnTo>
                <a:lnTo>
                  <a:pt x="84" y="138"/>
                </a:lnTo>
                <a:cubicBezTo>
                  <a:pt x="82" y="138"/>
                  <a:pt x="81" y="138"/>
                  <a:pt x="79" y="138"/>
                </a:cubicBezTo>
                <a:lnTo>
                  <a:pt x="79" y="138"/>
                </a:lnTo>
                <a:lnTo>
                  <a:pt x="78" y="139"/>
                </a:lnTo>
                <a:lnTo>
                  <a:pt x="78" y="139"/>
                </a:lnTo>
                <a:cubicBezTo>
                  <a:pt x="77" y="139"/>
                  <a:pt x="76" y="139"/>
                  <a:pt x="75" y="139"/>
                </a:cubicBezTo>
                <a:lnTo>
                  <a:pt x="75" y="139"/>
                </a:lnTo>
                <a:cubicBezTo>
                  <a:pt x="74" y="139"/>
                  <a:pt x="74" y="139"/>
                  <a:pt x="74" y="139"/>
                </a:cubicBezTo>
                <a:lnTo>
                  <a:pt x="74" y="139"/>
                </a:lnTo>
                <a:cubicBezTo>
                  <a:pt x="72" y="140"/>
                  <a:pt x="71" y="140"/>
                  <a:pt x="70" y="140"/>
                </a:cubicBezTo>
                <a:lnTo>
                  <a:pt x="70" y="140"/>
                </a:lnTo>
                <a:cubicBezTo>
                  <a:pt x="70" y="140"/>
                  <a:pt x="70" y="141"/>
                  <a:pt x="69" y="141"/>
                </a:cubicBezTo>
                <a:lnTo>
                  <a:pt x="69" y="141"/>
                </a:lnTo>
                <a:cubicBezTo>
                  <a:pt x="68" y="141"/>
                  <a:pt x="67" y="142"/>
                  <a:pt x="66" y="142"/>
                </a:cubicBezTo>
                <a:lnTo>
                  <a:pt x="66" y="142"/>
                </a:lnTo>
                <a:cubicBezTo>
                  <a:pt x="66" y="142"/>
                  <a:pt x="65" y="142"/>
                  <a:pt x="65" y="143"/>
                </a:cubicBezTo>
                <a:lnTo>
                  <a:pt x="65" y="143"/>
                </a:lnTo>
                <a:cubicBezTo>
                  <a:pt x="64" y="143"/>
                  <a:pt x="63" y="144"/>
                  <a:pt x="62" y="144"/>
                </a:cubicBezTo>
                <a:lnTo>
                  <a:pt x="62" y="144"/>
                </a:lnTo>
                <a:cubicBezTo>
                  <a:pt x="62" y="144"/>
                  <a:pt x="62" y="145"/>
                  <a:pt x="61" y="145"/>
                </a:cubicBezTo>
                <a:lnTo>
                  <a:pt x="61" y="145"/>
                </a:lnTo>
                <a:cubicBezTo>
                  <a:pt x="60" y="145"/>
                  <a:pt x="59" y="146"/>
                  <a:pt x="58" y="147"/>
                </a:cubicBezTo>
                <a:lnTo>
                  <a:pt x="58" y="147"/>
                </a:lnTo>
                <a:lnTo>
                  <a:pt x="58" y="147"/>
                </a:lnTo>
                <a:lnTo>
                  <a:pt x="58" y="147"/>
                </a:lnTo>
                <a:cubicBezTo>
                  <a:pt x="55" y="149"/>
                  <a:pt x="53" y="151"/>
                  <a:pt x="51" y="154"/>
                </a:cubicBezTo>
                <a:close/>
                <a:moveTo>
                  <a:pt x="179" y="212"/>
                </a:moveTo>
                <a:lnTo>
                  <a:pt x="179" y="212"/>
                </a:lnTo>
                <a:cubicBezTo>
                  <a:pt x="178" y="213"/>
                  <a:pt x="177" y="213"/>
                  <a:pt x="176" y="213"/>
                </a:cubicBezTo>
                <a:lnTo>
                  <a:pt x="84" y="213"/>
                </a:lnTo>
                <a:lnTo>
                  <a:pt x="84" y="213"/>
                </a:lnTo>
                <a:cubicBezTo>
                  <a:pt x="57" y="213"/>
                  <a:pt x="41" y="183"/>
                  <a:pt x="56" y="161"/>
                </a:cubicBezTo>
                <a:lnTo>
                  <a:pt x="56" y="161"/>
                </a:lnTo>
                <a:lnTo>
                  <a:pt x="56" y="161"/>
                </a:lnTo>
                <a:lnTo>
                  <a:pt x="57" y="160"/>
                </a:lnTo>
                <a:lnTo>
                  <a:pt x="57" y="160"/>
                </a:lnTo>
                <a:cubicBezTo>
                  <a:pt x="57" y="159"/>
                  <a:pt x="58" y="159"/>
                  <a:pt x="59" y="158"/>
                </a:cubicBezTo>
                <a:lnTo>
                  <a:pt x="59" y="158"/>
                </a:lnTo>
                <a:cubicBezTo>
                  <a:pt x="59" y="157"/>
                  <a:pt x="59" y="157"/>
                  <a:pt x="59" y="157"/>
                </a:cubicBezTo>
                <a:lnTo>
                  <a:pt x="59" y="157"/>
                </a:lnTo>
                <a:cubicBezTo>
                  <a:pt x="60" y="156"/>
                  <a:pt x="61" y="156"/>
                  <a:pt x="62" y="155"/>
                </a:cubicBezTo>
                <a:lnTo>
                  <a:pt x="62" y="155"/>
                </a:lnTo>
                <a:lnTo>
                  <a:pt x="62" y="155"/>
                </a:lnTo>
                <a:lnTo>
                  <a:pt x="62" y="155"/>
                </a:lnTo>
                <a:cubicBezTo>
                  <a:pt x="64" y="153"/>
                  <a:pt x="66" y="151"/>
                  <a:pt x="68" y="150"/>
                </a:cubicBezTo>
                <a:lnTo>
                  <a:pt x="68" y="150"/>
                </a:lnTo>
                <a:lnTo>
                  <a:pt x="68" y="150"/>
                </a:lnTo>
                <a:lnTo>
                  <a:pt x="68" y="150"/>
                </a:lnTo>
                <a:cubicBezTo>
                  <a:pt x="70" y="150"/>
                  <a:pt x="71" y="149"/>
                  <a:pt x="72" y="149"/>
                </a:cubicBezTo>
                <a:lnTo>
                  <a:pt x="72" y="149"/>
                </a:lnTo>
                <a:cubicBezTo>
                  <a:pt x="72" y="149"/>
                  <a:pt x="72" y="149"/>
                  <a:pt x="72" y="148"/>
                </a:cubicBezTo>
                <a:lnTo>
                  <a:pt x="72" y="148"/>
                </a:lnTo>
                <a:cubicBezTo>
                  <a:pt x="73" y="148"/>
                  <a:pt x="74" y="148"/>
                  <a:pt x="75" y="148"/>
                </a:cubicBezTo>
                <a:lnTo>
                  <a:pt x="75" y="148"/>
                </a:lnTo>
                <a:lnTo>
                  <a:pt x="76" y="147"/>
                </a:lnTo>
                <a:lnTo>
                  <a:pt x="76" y="147"/>
                </a:lnTo>
                <a:cubicBezTo>
                  <a:pt x="77" y="147"/>
                  <a:pt x="78" y="147"/>
                  <a:pt x="79" y="147"/>
                </a:cubicBezTo>
                <a:lnTo>
                  <a:pt x="79" y="147"/>
                </a:lnTo>
                <a:cubicBezTo>
                  <a:pt x="79" y="147"/>
                  <a:pt x="79" y="147"/>
                  <a:pt x="80" y="147"/>
                </a:cubicBezTo>
                <a:lnTo>
                  <a:pt x="80" y="147"/>
                </a:lnTo>
                <a:cubicBezTo>
                  <a:pt x="81" y="147"/>
                  <a:pt x="82" y="146"/>
                  <a:pt x="84" y="146"/>
                </a:cubicBezTo>
                <a:lnTo>
                  <a:pt x="94" y="146"/>
                </a:lnTo>
                <a:lnTo>
                  <a:pt x="95" y="143"/>
                </a:lnTo>
                <a:lnTo>
                  <a:pt x="95" y="143"/>
                </a:lnTo>
                <a:cubicBezTo>
                  <a:pt x="102" y="107"/>
                  <a:pt x="149" y="98"/>
                  <a:pt x="169" y="130"/>
                </a:cubicBezTo>
                <a:lnTo>
                  <a:pt x="170" y="132"/>
                </a:lnTo>
                <a:lnTo>
                  <a:pt x="176" y="132"/>
                </a:lnTo>
                <a:lnTo>
                  <a:pt x="176" y="132"/>
                </a:lnTo>
                <a:cubicBezTo>
                  <a:pt x="177" y="132"/>
                  <a:pt x="178" y="132"/>
                  <a:pt x="180" y="132"/>
                </a:cubicBezTo>
                <a:lnTo>
                  <a:pt x="180" y="132"/>
                </a:lnTo>
                <a:lnTo>
                  <a:pt x="181" y="132"/>
                </a:lnTo>
                <a:lnTo>
                  <a:pt x="181" y="132"/>
                </a:lnTo>
                <a:cubicBezTo>
                  <a:pt x="182" y="132"/>
                  <a:pt x="183" y="132"/>
                  <a:pt x="184" y="133"/>
                </a:cubicBezTo>
                <a:lnTo>
                  <a:pt x="184" y="133"/>
                </a:lnTo>
                <a:cubicBezTo>
                  <a:pt x="185" y="133"/>
                  <a:pt x="185" y="133"/>
                  <a:pt x="186" y="133"/>
                </a:cubicBezTo>
                <a:lnTo>
                  <a:pt x="186" y="133"/>
                </a:lnTo>
                <a:cubicBezTo>
                  <a:pt x="187" y="133"/>
                  <a:pt x="187" y="133"/>
                  <a:pt x="188" y="134"/>
                </a:cubicBezTo>
                <a:lnTo>
                  <a:pt x="188" y="134"/>
                </a:lnTo>
                <a:cubicBezTo>
                  <a:pt x="189" y="134"/>
                  <a:pt x="189" y="134"/>
                  <a:pt x="190" y="134"/>
                </a:cubicBezTo>
                <a:lnTo>
                  <a:pt x="190" y="134"/>
                </a:lnTo>
                <a:cubicBezTo>
                  <a:pt x="191" y="135"/>
                  <a:pt x="191" y="135"/>
                  <a:pt x="192" y="135"/>
                </a:cubicBezTo>
                <a:lnTo>
                  <a:pt x="192" y="135"/>
                </a:lnTo>
                <a:cubicBezTo>
                  <a:pt x="193" y="135"/>
                  <a:pt x="193" y="136"/>
                  <a:pt x="194" y="136"/>
                </a:cubicBezTo>
                <a:lnTo>
                  <a:pt x="194" y="136"/>
                </a:lnTo>
                <a:cubicBezTo>
                  <a:pt x="195" y="136"/>
                  <a:pt x="195" y="137"/>
                  <a:pt x="196" y="137"/>
                </a:cubicBezTo>
                <a:lnTo>
                  <a:pt x="196" y="137"/>
                </a:lnTo>
                <a:cubicBezTo>
                  <a:pt x="196" y="137"/>
                  <a:pt x="197" y="138"/>
                  <a:pt x="198" y="138"/>
                </a:cubicBezTo>
                <a:lnTo>
                  <a:pt x="198" y="138"/>
                </a:lnTo>
                <a:cubicBezTo>
                  <a:pt x="198" y="139"/>
                  <a:pt x="199" y="139"/>
                  <a:pt x="200" y="140"/>
                </a:cubicBezTo>
                <a:lnTo>
                  <a:pt x="200" y="140"/>
                </a:lnTo>
                <a:cubicBezTo>
                  <a:pt x="200" y="140"/>
                  <a:pt x="201" y="140"/>
                  <a:pt x="201" y="141"/>
                </a:cubicBezTo>
                <a:lnTo>
                  <a:pt x="201" y="141"/>
                </a:lnTo>
                <a:cubicBezTo>
                  <a:pt x="202" y="141"/>
                  <a:pt x="203" y="142"/>
                  <a:pt x="203" y="143"/>
                </a:cubicBezTo>
                <a:lnTo>
                  <a:pt x="203" y="143"/>
                </a:lnTo>
                <a:cubicBezTo>
                  <a:pt x="204" y="143"/>
                  <a:pt x="204" y="143"/>
                  <a:pt x="204" y="143"/>
                </a:cubicBezTo>
                <a:lnTo>
                  <a:pt x="204" y="143"/>
                </a:lnTo>
                <a:cubicBezTo>
                  <a:pt x="228" y="168"/>
                  <a:pt x="214" y="209"/>
                  <a:pt x="179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Freeform 298"/>
          <p:cNvSpPr>
            <a:spLocks noChangeArrowheads="1"/>
          </p:cNvSpPr>
          <p:nvPr/>
        </p:nvSpPr>
        <p:spPr bwMode="auto">
          <a:xfrm>
            <a:off x="7439097" y="1020554"/>
            <a:ext cx="284287" cy="214662"/>
          </a:xfrm>
          <a:custGeom>
            <a:avLst/>
            <a:gdLst>
              <a:gd name="T0" fmla="*/ 171 w 215"/>
              <a:gd name="T1" fmla="*/ 163 h 164"/>
              <a:gd name="T2" fmla="*/ 45 w 215"/>
              <a:gd name="T3" fmla="*/ 163 h 164"/>
              <a:gd name="T4" fmla="*/ 45 w 215"/>
              <a:gd name="T5" fmla="*/ 163 h 164"/>
              <a:gd name="T6" fmla="*/ 2 w 215"/>
              <a:gd name="T7" fmla="*/ 124 h 164"/>
              <a:gd name="T8" fmla="*/ 2 w 215"/>
              <a:gd name="T9" fmla="*/ 124 h 164"/>
              <a:gd name="T10" fmla="*/ 38 w 215"/>
              <a:gd name="T11" fmla="*/ 78 h 164"/>
              <a:gd name="T12" fmla="*/ 38 w 215"/>
              <a:gd name="T13" fmla="*/ 78 h 164"/>
              <a:gd name="T14" fmla="*/ 93 w 215"/>
              <a:gd name="T15" fmla="*/ 47 h 164"/>
              <a:gd name="T16" fmla="*/ 93 w 215"/>
              <a:gd name="T17" fmla="*/ 47 h 164"/>
              <a:gd name="T18" fmla="*/ 199 w 215"/>
              <a:gd name="T19" fmla="*/ 80 h 164"/>
              <a:gd name="T20" fmla="*/ 199 w 215"/>
              <a:gd name="T21" fmla="*/ 80 h 164"/>
              <a:gd name="T22" fmla="*/ 198 w 215"/>
              <a:gd name="T23" fmla="*/ 87 h 164"/>
              <a:gd name="T24" fmla="*/ 198 w 215"/>
              <a:gd name="T25" fmla="*/ 87 h 164"/>
              <a:gd name="T26" fmla="*/ 214 w 215"/>
              <a:gd name="T27" fmla="*/ 120 h 164"/>
              <a:gd name="T28" fmla="*/ 214 w 215"/>
              <a:gd name="T29" fmla="*/ 120 h 164"/>
              <a:gd name="T30" fmla="*/ 171 w 215"/>
              <a:gd name="T31" fmla="*/ 163 h 164"/>
              <a:gd name="T32" fmla="*/ 75 w 215"/>
              <a:gd name="T33" fmla="*/ 51 h 164"/>
              <a:gd name="T34" fmla="*/ 75 w 215"/>
              <a:gd name="T35" fmla="*/ 51 h 164"/>
              <a:gd name="T36" fmla="*/ 46 w 215"/>
              <a:gd name="T37" fmla="*/ 81 h 164"/>
              <a:gd name="T38" fmla="*/ 46 w 215"/>
              <a:gd name="T39" fmla="*/ 85 h 164"/>
              <a:gd name="T40" fmla="*/ 42 w 215"/>
              <a:gd name="T41" fmla="*/ 86 h 164"/>
              <a:gd name="T42" fmla="*/ 42 w 215"/>
              <a:gd name="T43" fmla="*/ 86 h 164"/>
              <a:gd name="T44" fmla="*/ 10 w 215"/>
              <a:gd name="T45" fmla="*/ 121 h 164"/>
              <a:gd name="T46" fmla="*/ 10 w 215"/>
              <a:gd name="T47" fmla="*/ 121 h 164"/>
              <a:gd name="T48" fmla="*/ 45 w 215"/>
              <a:gd name="T49" fmla="*/ 154 h 164"/>
              <a:gd name="T50" fmla="*/ 171 w 215"/>
              <a:gd name="T51" fmla="*/ 154 h 164"/>
              <a:gd name="T52" fmla="*/ 171 w 215"/>
              <a:gd name="T53" fmla="*/ 154 h 164"/>
              <a:gd name="T54" fmla="*/ 205 w 215"/>
              <a:gd name="T55" fmla="*/ 120 h 164"/>
              <a:gd name="T56" fmla="*/ 205 w 215"/>
              <a:gd name="T57" fmla="*/ 120 h 164"/>
              <a:gd name="T58" fmla="*/ 191 w 215"/>
              <a:gd name="T59" fmla="*/ 92 h 164"/>
              <a:gd name="T60" fmla="*/ 189 w 215"/>
              <a:gd name="T61" fmla="*/ 91 h 164"/>
              <a:gd name="T62" fmla="*/ 190 w 215"/>
              <a:gd name="T63" fmla="*/ 88 h 164"/>
              <a:gd name="T64" fmla="*/ 190 w 215"/>
              <a:gd name="T65" fmla="*/ 88 h 164"/>
              <a:gd name="T66" fmla="*/ 158 w 215"/>
              <a:gd name="T67" fmla="*/ 33 h 164"/>
              <a:gd name="T68" fmla="*/ 158 w 215"/>
              <a:gd name="T69" fmla="*/ 33 h 164"/>
              <a:gd name="T70" fmla="*/ 98 w 215"/>
              <a:gd name="T71" fmla="*/ 55 h 164"/>
              <a:gd name="T72" fmla="*/ 96 w 215"/>
              <a:gd name="T73" fmla="*/ 59 h 164"/>
              <a:gd name="T74" fmla="*/ 92 w 215"/>
              <a:gd name="T75" fmla="*/ 56 h 164"/>
              <a:gd name="T76" fmla="*/ 92 w 215"/>
              <a:gd name="T77" fmla="*/ 56 h 164"/>
              <a:gd name="T78" fmla="*/ 75 w 215"/>
              <a:gd name="T79" fmla="*/ 5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5" h="164">
                <a:moveTo>
                  <a:pt x="171" y="163"/>
                </a:moveTo>
                <a:lnTo>
                  <a:pt x="45" y="163"/>
                </a:lnTo>
                <a:lnTo>
                  <a:pt x="45" y="163"/>
                </a:lnTo>
                <a:cubicBezTo>
                  <a:pt x="23" y="163"/>
                  <a:pt x="4" y="146"/>
                  <a:pt x="2" y="124"/>
                </a:cubicBezTo>
                <a:lnTo>
                  <a:pt x="2" y="124"/>
                </a:lnTo>
                <a:cubicBezTo>
                  <a:pt x="0" y="101"/>
                  <a:pt x="15" y="82"/>
                  <a:pt x="38" y="78"/>
                </a:cubicBezTo>
                <a:lnTo>
                  <a:pt x="38" y="78"/>
                </a:lnTo>
                <a:cubicBezTo>
                  <a:pt x="40" y="51"/>
                  <a:pt x="69" y="35"/>
                  <a:pt x="93" y="47"/>
                </a:cubicBezTo>
                <a:lnTo>
                  <a:pt x="93" y="47"/>
                </a:lnTo>
                <a:cubicBezTo>
                  <a:pt x="125" y="0"/>
                  <a:pt x="199" y="23"/>
                  <a:pt x="199" y="80"/>
                </a:cubicBezTo>
                <a:lnTo>
                  <a:pt x="199" y="80"/>
                </a:lnTo>
                <a:cubicBezTo>
                  <a:pt x="199" y="82"/>
                  <a:pt x="198" y="85"/>
                  <a:pt x="198" y="87"/>
                </a:cubicBezTo>
                <a:lnTo>
                  <a:pt x="198" y="87"/>
                </a:lnTo>
                <a:cubicBezTo>
                  <a:pt x="208" y="95"/>
                  <a:pt x="214" y="107"/>
                  <a:pt x="214" y="120"/>
                </a:cubicBezTo>
                <a:lnTo>
                  <a:pt x="214" y="120"/>
                </a:lnTo>
                <a:cubicBezTo>
                  <a:pt x="213" y="143"/>
                  <a:pt x="194" y="163"/>
                  <a:pt x="171" y="163"/>
                </a:cubicBezTo>
                <a:close/>
                <a:moveTo>
                  <a:pt x="75" y="51"/>
                </a:moveTo>
                <a:lnTo>
                  <a:pt x="75" y="51"/>
                </a:lnTo>
                <a:cubicBezTo>
                  <a:pt x="59" y="51"/>
                  <a:pt x="46" y="65"/>
                  <a:pt x="46" y="81"/>
                </a:cubicBezTo>
                <a:lnTo>
                  <a:pt x="46" y="85"/>
                </a:lnTo>
                <a:lnTo>
                  <a:pt x="42" y="86"/>
                </a:lnTo>
                <a:lnTo>
                  <a:pt x="42" y="86"/>
                </a:lnTo>
                <a:cubicBezTo>
                  <a:pt x="23" y="87"/>
                  <a:pt x="9" y="103"/>
                  <a:pt x="10" y="121"/>
                </a:cubicBezTo>
                <a:lnTo>
                  <a:pt x="10" y="121"/>
                </a:lnTo>
                <a:cubicBezTo>
                  <a:pt x="11" y="140"/>
                  <a:pt x="26" y="154"/>
                  <a:pt x="45" y="154"/>
                </a:cubicBezTo>
                <a:lnTo>
                  <a:pt x="171" y="154"/>
                </a:lnTo>
                <a:lnTo>
                  <a:pt x="171" y="154"/>
                </a:lnTo>
                <a:cubicBezTo>
                  <a:pt x="190" y="154"/>
                  <a:pt x="205" y="139"/>
                  <a:pt x="205" y="120"/>
                </a:cubicBezTo>
                <a:lnTo>
                  <a:pt x="205" y="120"/>
                </a:lnTo>
                <a:cubicBezTo>
                  <a:pt x="205" y="109"/>
                  <a:pt x="200" y="99"/>
                  <a:pt x="191" y="92"/>
                </a:cubicBezTo>
                <a:lnTo>
                  <a:pt x="189" y="91"/>
                </a:lnTo>
                <a:lnTo>
                  <a:pt x="190" y="88"/>
                </a:lnTo>
                <a:lnTo>
                  <a:pt x="190" y="88"/>
                </a:lnTo>
                <a:cubicBezTo>
                  <a:pt x="194" y="65"/>
                  <a:pt x="180" y="41"/>
                  <a:pt x="158" y="33"/>
                </a:cubicBezTo>
                <a:lnTo>
                  <a:pt x="158" y="33"/>
                </a:lnTo>
                <a:cubicBezTo>
                  <a:pt x="135" y="25"/>
                  <a:pt x="110" y="34"/>
                  <a:pt x="98" y="55"/>
                </a:cubicBezTo>
                <a:lnTo>
                  <a:pt x="96" y="59"/>
                </a:lnTo>
                <a:lnTo>
                  <a:pt x="92" y="56"/>
                </a:lnTo>
                <a:lnTo>
                  <a:pt x="92" y="56"/>
                </a:lnTo>
                <a:cubicBezTo>
                  <a:pt x="87" y="53"/>
                  <a:pt x="81" y="51"/>
                  <a:pt x="75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Freeform 299"/>
          <p:cNvSpPr>
            <a:spLocks noChangeArrowheads="1"/>
          </p:cNvSpPr>
          <p:nvPr/>
        </p:nvSpPr>
        <p:spPr bwMode="auto">
          <a:xfrm>
            <a:off x="6841521" y="2140284"/>
            <a:ext cx="284283" cy="295890"/>
          </a:xfrm>
          <a:custGeom>
            <a:avLst/>
            <a:gdLst>
              <a:gd name="T0" fmla="*/ 198 w 214"/>
              <a:gd name="T1" fmla="*/ 87 h 225"/>
              <a:gd name="T2" fmla="*/ 198 w 214"/>
              <a:gd name="T3" fmla="*/ 80 h 225"/>
              <a:gd name="T4" fmla="*/ 93 w 214"/>
              <a:gd name="T5" fmla="*/ 47 h 225"/>
              <a:gd name="T6" fmla="*/ 37 w 214"/>
              <a:gd name="T7" fmla="*/ 77 h 225"/>
              <a:gd name="T8" fmla="*/ 2 w 214"/>
              <a:gd name="T9" fmla="*/ 124 h 225"/>
              <a:gd name="T10" fmla="*/ 94 w 214"/>
              <a:gd name="T11" fmla="*/ 163 h 225"/>
              <a:gd name="T12" fmla="*/ 108 w 214"/>
              <a:gd name="T13" fmla="*/ 187 h 225"/>
              <a:gd name="T14" fmla="*/ 139 w 214"/>
              <a:gd name="T15" fmla="*/ 178 h 225"/>
              <a:gd name="T16" fmla="*/ 122 w 214"/>
              <a:gd name="T17" fmla="*/ 163 h 225"/>
              <a:gd name="T18" fmla="*/ 170 w 214"/>
              <a:gd name="T19" fmla="*/ 163 h 225"/>
              <a:gd name="T20" fmla="*/ 213 w 214"/>
              <a:gd name="T21" fmla="*/ 120 h 225"/>
              <a:gd name="T22" fmla="*/ 170 w 214"/>
              <a:gd name="T23" fmla="*/ 154 h 225"/>
              <a:gd name="T24" fmla="*/ 44 w 214"/>
              <a:gd name="T25" fmla="*/ 154 h 225"/>
              <a:gd name="T26" fmla="*/ 10 w 214"/>
              <a:gd name="T27" fmla="*/ 121 h 225"/>
              <a:gd name="T28" fmla="*/ 45 w 214"/>
              <a:gd name="T29" fmla="*/ 85 h 225"/>
              <a:gd name="T30" fmla="*/ 45 w 214"/>
              <a:gd name="T31" fmla="*/ 81 h 225"/>
              <a:gd name="T32" fmla="*/ 95 w 214"/>
              <a:gd name="T33" fmla="*/ 59 h 225"/>
              <a:gd name="T34" fmla="*/ 97 w 214"/>
              <a:gd name="T35" fmla="*/ 55 h 225"/>
              <a:gd name="T36" fmla="*/ 157 w 214"/>
              <a:gd name="T37" fmla="*/ 33 h 225"/>
              <a:gd name="T38" fmla="*/ 189 w 214"/>
              <a:gd name="T39" fmla="*/ 91 h 225"/>
              <a:gd name="T40" fmla="*/ 190 w 214"/>
              <a:gd name="T41" fmla="*/ 92 h 225"/>
              <a:gd name="T42" fmla="*/ 205 w 214"/>
              <a:gd name="T43" fmla="*/ 120 h 225"/>
              <a:gd name="T44" fmla="*/ 86 w 214"/>
              <a:gd name="T45" fmla="*/ 202 h 225"/>
              <a:gd name="T46" fmla="*/ 86 w 214"/>
              <a:gd name="T47" fmla="*/ 206 h 225"/>
              <a:gd name="T48" fmla="*/ 82 w 214"/>
              <a:gd name="T49" fmla="*/ 210 h 225"/>
              <a:gd name="T50" fmla="*/ 78 w 214"/>
              <a:gd name="T51" fmla="*/ 206 h 225"/>
              <a:gd name="T52" fmla="*/ 78 w 214"/>
              <a:gd name="T53" fmla="*/ 202 h 225"/>
              <a:gd name="T54" fmla="*/ 82 w 214"/>
              <a:gd name="T55" fmla="*/ 198 h 225"/>
              <a:gd name="T56" fmla="*/ 86 w 214"/>
              <a:gd name="T57" fmla="*/ 202 h 225"/>
              <a:gd name="T58" fmla="*/ 143 w 214"/>
              <a:gd name="T59" fmla="*/ 206 h 225"/>
              <a:gd name="T60" fmla="*/ 138 w 214"/>
              <a:gd name="T61" fmla="*/ 210 h 225"/>
              <a:gd name="T62" fmla="*/ 138 w 214"/>
              <a:gd name="T63" fmla="*/ 210 h 225"/>
              <a:gd name="T64" fmla="*/ 134 w 214"/>
              <a:gd name="T65" fmla="*/ 202 h 225"/>
              <a:gd name="T66" fmla="*/ 138 w 214"/>
              <a:gd name="T67" fmla="*/ 198 h 225"/>
              <a:gd name="T68" fmla="*/ 138 w 214"/>
              <a:gd name="T69" fmla="*/ 198 h 225"/>
              <a:gd name="T70" fmla="*/ 58 w 214"/>
              <a:gd name="T71" fmla="*/ 177 h 225"/>
              <a:gd name="T72" fmla="*/ 58 w 214"/>
              <a:gd name="T73" fmla="*/ 189 h 225"/>
              <a:gd name="T74" fmla="*/ 54 w 214"/>
              <a:gd name="T75" fmla="*/ 194 h 225"/>
              <a:gd name="T76" fmla="*/ 50 w 214"/>
              <a:gd name="T77" fmla="*/ 189 h 225"/>
              <a:gd name="T78" fmla="*/ 50 w 214"/>
              <a:gd name="T79" fmla="*/ 177 h 225"/>
              <a:gd name="T80" fmla="*/ 54 w 214"/>
              <a:gd name="T81" fmla="*/ 172 h 225"/>
              <a:gd name="T82" fmla="*/ 58 w 214"/>
              <a:gd name="T83" fmla="*/ 177 h 225"/>
              <a:gd name="T84" fmla="*/ 58 w 214"/>
              <a:gd name="T85" fmla="*/ 212 h 225"/>
              <a:gd name="T86" fmla="*/ 54 w 214"/>
              <a:gd name="T87" fmla="*/ 216 h 225"/>
              <a:gd name="T88" fmla="*/ 54 w 214"/>
              <a:gd name="T89" fmla="*/ 216 h 225"/>
              <a:gd name="T90" fmla="*/ 50 w 214"/>
              <a:gd name="T91" fmla="*/ 202 h 225"/>
              <a:gd name="T92" fmla="*/ 54 w 214"/>
              <a:gd name="T93" fmla="*/ 197 h 225"/>
              <a:gd name="T94" fmla="*/ 54 w 214"/>
              <a:gd name="T95" fmla="*/ 197 h 225"/>
              <a:gd name="T96" fmla="*/ 171 w 214"/>
              <a:gd name="T97" fmla="*/ 202 h 225"/>
              <a:gd name="T98" fmla="*/ 170 w 214"/>
              <a:gd name="T99" fmla="*/ 212 h 225"/>
              <a:gd name="T100" fmla="*/ 166 w 214"/>
              <a:gd name="T101" fmla="*/ 216 h 225"/>
              <a:gd name="T102" fmla="*/ 162 w 214"/>
              <a:gd name="T103" fmla="*/ 212 h 225"/>
              <a:gd name="T104" fmla="*/ 163 w 214"/>
              <a:gd name="T105" fmla="*/ 202 h 225"/>
              <a:gd name="T106" fmla="*/ 166 w 214"/>
              <a:gd name="T107" fmla="*/ 197 h 225"/>
              <a:gd name="T108" fmla="*/ 171 w 214"/>
              <a:gd name="T109" fmla="*/ 202 h 225"/>
              <a:gd name="T110" fmla="*/ 171 w 214"/>
              <a:gd name="T111" fmla="*/ 189 h 225"/>
              <a:gd name="T112" fmla="*/ 166 w 214"/>
              <a:gd name="T113" fmla="*/ 194 h 225"/>
              <a:gd name="T114" fmla="*/ 166 w 214"/>
              <a:gd name="T115" fmla="*/ 194 h 225"/>
              <a:gd name="T116" fmla="*/ 163 w 214"/>
              <a:gd name="T117" fmla="*/ 177 h 225"/>
              <a:gd name="T118" fmla="*/ 166 w 214"/>
              <a:gd name="T119" fmla="*/ 172 h 225"/>
              <a:gd name="T120" fmla="*/ 166 w 214"/>
              <a:gd name="T121" fmla="*/ 17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4" h="225">
                <a:moveTo>
                  <a:pt x="198" y="87"/>
                </a:moveTo>
                <a:lnTo>
                  <a:pt x="198" y="87"/>
                </a:lnTo>
                <a:cubicBezTo>
                  <a:pt x="198" y="84"/>
                  <a:pt x="198" y="82"/>
                  <a:pt x="198" y="80"/>
                </a:cubicBezTo>
                <a:lnTo>
                  <a:pt x="198" y="80"/>
                </a:lnTo>
                <a:cubicBezTo>
                  <a:pt x="198" y="23"/>
                  <a:pt x="124" y="0"/>
                  <a:pt x="93" y="47"/>
                </a:cubicBezTo>
                <a:lnTo>
                  <a:pt x="93" y="47"/>
                </a:lnTo>
                <a:cubicBezTo>
                  <a:pt x="69" y="35"/>
                  <a:pt x="40" y="50"/>
                  <a:pt x="37" y="77"/>
                </a:cubicBezTo>
                <a:lnTo>
                  <a:pt x="37" y="77"/>
                </a:lnTo>
                <a:cubicBezTo>
                  <a:pt x="15" y="81"/>
                  <a:pt x="0" y="101"/>
                  <a:pt x="2" y="124"/>
                </a:cubicBezTo>
                <a:lnTo>
                  <a:pt x="2" y="124"/>
                </a:lnTo>
                <a:cubicBezTo>
                  <a:pt x="3" y="146"/>
                  <a:pt x="22" y="163"/>
                  <a:pt x="44" y="163"/>
                </a:cubicBezTo>
                <a:lnTo>
                  <a:pt x="94" y="163"/>
                </a:lnTo>
                <a:lnTo>
                  <a:pt x="81" y="187"/>
                </a:lnTo>
                <a:lnTo>
                  <a:pt x="108" y="187"/>
                </a:lnTo>
                <a:lnTo>
                  <a:pt x="90" y="224"/>
                </a:lnTo>
                <a:lnTo>
                  <a:pt x="139" y="178"/>
                </a:lnTo>
                <a:lnTo>
                  <a:pt x="113" y="178"/>
                </a:lnTo>
                <a:lnTo>
                  <a:pt x="122" y="163"/>
                </a:lnTo>
                <a:lnTo>
                  <a:pt x="170" y="163"/>
                </a:lnTo>
                <a:lnTo>
                  <a:pt x="170" y="163"/>
                </a:lnTo>
                <a:cubicBezTo>
                  <a:pt x="194" y="163"/>
                  <a:pt x="213" y="143"/>
                  <a:pt x="213" y="120"/>
                </a:cubicBezTo>
                <a:lnTo>
                  <a:pt x="213" y="120"/>
                </a:lnTo>
                <a:cubicBezTo>
                  <a:pt x="213" y="107"/>
                  <a:pt x="208" y="95"/>
                  <a:pt x="198" y="87"/>
                </a:cubicBezTo>
                <a:close/>
                <a:moveTo>
                  <a:pt x="170" y="154"/>
                </a:moveTo>
                <a:lnTo>
                  <a:pt x="44" y="154"/>
                </a:lnTo>
                <a:lnTo>
                  <a:pt x="44" y="154"/>
                </a:lnTo>
                <a:cubicBezTo>
                  <a:pt x="26" y="154"/>
                  <a:pt x="11" y="140"/>
                  <a:pt x="10" y="121"/>
                </a:cubicBezTo>
                <a:lnTo>
                  <a:pt x="10" y="121"/>
                </a:lnTo>
                <a:cubicBezTo>
                  <a:pt x="9" y="103"/>
                  <a:pt x="23" y="87"/>
                  <a:pt x="41" y="86"/>
                </a:cubicBezTo>
                <a:lnTo>
                  <a:pt x="45" y="85"/>
                </a:lnTo>
                <a:lnTo>
                  <a:pt x="45" y="81"/>
                </a:lnTo>
                <a:lnTo>
                  <a:pt x="45" y="81"/>
                </a:lnTo>
                <a:cubicBezTo>
                  <a:pt x="45" y="57"/>
                  <a:pt x="72" y="43"/>
                  <a:pt x="92" y="56"/>
                </a:cubicBezTo>
                <a:lnTo>
                  <a:pt x="95" y="59"/>
                </a:lnTo>
                <a:lnTo>
                  <a:pt x="97" y="55"/>
                </a:lnTo>
                <a:lnTo>
                  <a:pt x="97" y="55"/>
                </a:lnTo>
                <a:cubicBezTo>
                  <a:pt x="109" y="34"/>
                  <a:pt x="135" y="25"/>
                  <a:pt x="157" y="33"/>
                </a:cubicBezTo>
                <a:lnTo>
                  <a:pt x="157" y="33"/>
                </a:lnTo>
                <a:cubicBezTo>
                  <a:pt x="180" y="41"/>
                  <a:pt x="193" y="64"/>
                  <a:pt x="189" y="88"/>
                </a:cubicBezTo>
                <a:lnTo>
                  <a:pt x="189" y="91"/>
                </a:lnTo>
                <a:lnTo>
                  <a:pt x="190" y="92"/>
                </a:lnTo>
                <a:lnTo>
                  <a:pt x="190" y="92"/>
                </a:lnTo>
                <a:cubicBezTo>
                  <a:pt x="199" y="98"/>
                  <a:pt x="205" y="109"/>
                  <a:pt x="205" y="120"/>
                </a:cubicBezTo>
                <a:lnTo>
                  <a:pt x="205" y="120"/>
                </a:lnTo>
                <a:cubicBezTo>
                  <a:pt x="205" y="139"/>
                  <a:pt x="189" y="154"/>
                  <a:pt x="170" y="154"/>
                </a:cubicBezTo>
                <a:close/>
                <a:moveTo>
                  <a:pt x="86" y="202"/>
                </a:moveTo>
                <a:lnTo>
                  <a:pt x="86" y="206"/>
                </a:lnTo>
                <a:lnTo>
                  <a:pt x="86" y="206"/>
                </a:lnTo>
                <a:cubicBezTo>
                  <a:pt x="86" y="208"/>
                  <a:pt x="85" y="210"/>
                  <a:pt x="82" y="210"/>
                </a:cubicBezTo>
                <a:lnTo>
                  <a:pt x="82" y="210"/>
                </a:lnTo>
                <a:lnTo>
                  <a:pt x="82" y="210"/>
                </a:lnTo>
                <a:cubicBezTo>
                  <a:pt x="80" y="210"/>
                  <a:pt x="78" y="208"/>
                  <a:pt x="78" y="206"/>
                </a:cubicBezTo>
                <a:lnTo>
                  <a:pt x="78" y="202"/>
                </a:lnTo>
                <a:lnTo>
                  <a:pt x="78" y="202"/>
                </a:lnTo>
                <a:cubicBezTo>
                  <a:pt x="78" y="200"/>
                  <a:pt x="80" y="198"/>
                  <a:pt x="82" y="198"/>
                </a:cubicBezTo>
                <a:lnTo>
                  <a:pt x="82" y="198"/>
                </a:lnTo>
                <a:lnTo>
                  <a:pt x="82" y="198"/>
                </a:lnTo>
                <a:cubicBezTo>
                  <a:pt x="85" y="198"/>
                  <a:pt x="86" y="200"/>
                  <a:pt x="86" y="202"/>
                </a:cubicBezTo>
                <a:close/>
                <a:moveTo>
                  <a:pt x="143" y="202"/>
                </a:moveTo>
                <a:lnTo>
                  <a:pt x="143" y="206"/>
                </a:lnTo>
                <a:lnTo>
                  <a:pt x="143" y="206"/>
                </a:lnTo>
                <a:cubicBezTo>
                  <a:pt x="143" y="208"/>
                  <a:pt x="141" y="210"/>
                  <a:pt x="138" y="210"/>
                </a:cubicBezTo>
                <a:lnTo>
                  <a:pt x="138" y="210"/>
                </a:lnTo>
                <a:lnTo>
                  <a:pt x="138" y="210"/>
                </a:lnTo>
                <a:cubicBezTo>
                  <a:pt x="136" y="210"/>
                  <a:pt x="134" y="208"/>
                  <a:pt x="134" y="206"/>
                </a:cubicBezTo>
                <a:lnTo>
                  <a:pt x="134" y="202"/>
                </a:lnTo>
                <a:lnTo>
                  <a:pt x="134" y="202"/>
                </a:lnTo>
                <a:cubicBezTo>
                  <a:pt x="134" y="200"/>
                  <a:pt x="136" y="198"/>
                  <a:pt x="138" y="198"/>
                </a:cubicBezTo>
                <a:lnTo>
                  <a:pt x="138" y="198"/>
                </a:lnTo>
                <a:lnTo>
                  <a:pt x="138" y="198"/>
                </a:lnTo>
                <a:cubicBezTo>
                  <a:pt x="141" y="198"/>
                  <a:pt x="143" y="200"/>
                  <a:pt x="143" y="202"/>
                </a:cubicBezTo>
                <a:close/>
                <a:moveTo>
                  <a:pt x="58" y="177"/>
                </a:moveTo>
                <a:lnTo>
                  <a:pt x="58" y="189"/>
                </a:lnTo>
                <a:lnTo>
                  <a:pt x="58" y="189"/>
                </a:lnTo>
                <a:cubicBezTo>
                  <a:pt x="58" y="191"/>
                  <a:pt x="57" y="194"/>
                  <a:pt x="54" y="194"/>
                </a:cubicBezTo>
                <a:lnTo>
                  <a:pt x="54" y="194"/>
                </a:lnTo>
                <a:lnTo>
                  <a:pt x="54" y="194"/>
                </a:lnTo>
                <a:cubicBezTo>
                  <a:pt x="52" y="194"/>
                  <a:pt x="50" y="191"/>
                  <a:pt x="50" y="189"/>
                </a:cubicBezTo>
                <a:lnTo>
                  <a:pt x="50" y="177"/>
                </a:lnTo>
                <a:lnTo>
                  <a:pt x="50" y="177"/>
                </a:lnTo>
                <a:cubicBezTo>
                  <a:pt x="50" y="174"/>
                  <a:pt x="52" y="172"/>
                  <a:pt x="54" y="172"/>
                </a:cubicBezTo>
                <a:lnTo>
                  <a:pt x="54" y="172"/>
                </a:lnTo>
                <a:lnTo>
                  <a:pt x="54" y="172"/>
                </a:lnTo>
                <a:cubicBezTo>
                  <a:pt x="57" y="172"/>
                  <a:pt x="59" y="174"/>
                  <a:pt x="58" y="177"/>
                </a:cubicBezTo>
                <a:close/>
                <a:moveTo>
                  <a:pt x="58" y="202"/>
                </a:moveTo>
                <a:lnTo>
                  <a:pt x="58" y="212"/>
                </a:lnTo>
                <a:lnTo>
                  <a:pt x="58" y="212"/>
                </a:lnTo>
                <a:cubicBezTo>
                  <a:pt x="58" y="215"/>
                  <a:pt x="57" y="216"/>
                  <a:pt x="54" y="216"/>
                </a:cubicBezTo>
                <a:lnTo>
                  <a:pt x="54" y="216"/>
                </a:lnTo>
                <a:lnTo>
                  <a:pt x="54" y="216"/>
                </a:lnTo>
                <a:cubicBezTo>
                  <a:pt x="52" y="216"/>
                  <a:pt x="50" y="215"/>
                  <a:pt x="50" y="212"/>
                </a:cubicBezTo>
                <a:lnTo>
                  <a:pt x="50" y="202"/>
                </a:lnTo>
                <a:lnTo>
                  <a:pt x="50" y="202"/>
                </a:lnTo>
                <a:cubicBezTo>
                  <a:pt x="50" y="200"/>
                  <a:pt x="52" y="197"/>
                  <a:pt x="54" y="197"/>
                </a:cubicBezTo>
                <a:lnTo>
                  <a:pt x="54" y="197"/>
                </a:lnTo>
                <a:lnTo>
                  <a:pt x="54" y="197"/>
                </a:lnTo>
                <a:cubicBezTo>
                  <a:pt x="57" y="197"/>
                  <a:pt x="58" y="200"/>
                  <a:pt x="58" y="202"/>
                </a:cubicBezTo>
                <a:close/>
                <a:moveTo>
                  <a:pt x="171" y="202"/>
                </a:moveTo>
                <a:lnTo>
                  <a:pt x="170" y="212"/>
                </a:lnTo>
                <a:lnTo>
                  <a:pt x="170" y="212"/>
                </a:lnTo>
                <a:cubicBezTo>
                  <a:pt x="170" y="215"/>
                  <a:pt x="169" y="216"/>
                  <a:pt x="166" y="216"/>
                </a:cubicBezTo>
                <a:lnTo>
                  <a:pt x="166" y="216"/>
                </a:lnTo>
                <a:lnTo>
                  <a:pt x="166" y="216"/>
                </a:lnTo>
                <a:cubicBezTo>
                  <a:pt x="164" y="216"/>
                  <a:pt x="162" y="215"/>
                  <a:pt x="162" y="212"/>
                </a:cubicBezTo>
                <a:lnTo>
                  <a:pt x="163" y="202"/>
                </a:lnTo>
                <a:lnTo>
                  <a:pt x="163" y="202"/>
                </a:lnTo>
                <a:cubicBezTo>
                  <a:pt x="163" y="200"/>
                  <a:pt x="164" y="197"/>
                  <a:pt x="166" y="197"/>
                </a:cubicBezTo>
                <a:lnTo>
                  <a:pt x="166" y="197"/>
                </a:lnTo>
                <a:lnTo>
                  <a:pt x="166" y="197"/>
                </a:lnTo>
                <a:cubicBezTo>
                  <a:pt x="169" y="197"/>
                  <a:pt x="171" y="200"/>
                  <a:pt x="171" y="202"/>
                </a:cubicBezTo>
                <a:close/>
                <a:moveTo>
                  <a:pt x="171" y="177"/>
                </a:moveTo>
                <a:lnTo>
                  <a:pt x="171" y="189"/>
                </a:lnTo>
                <a:lnTo>
                  <a:pt x="171" y="189"/>
                </a:lnTo>
                <a:cubicBezTo>
                  <a:pt x="171" y="191"/>
                  <a:pt x="169" y="194"/>
                  <a:pt x="166" y="194"/>
                </a:cubicBezTo>
                <a:lnTo>
                  <a:pt x="166" y="194"/>
                </a:lnTo>
                <a:lnTo>
                  <a:pt x="166" y="194"/>
                </a:lnTo>
                <a:cubicBezTo>
                  <a:pt x="164" y="194"/>
                  <a:pt x="163" y="191"/>
                  <a:pt x="163" y="189"/>
                </a:cubicBezTo>
                <a:lnTo>
                  <a:pt x="163" y="177"/>
                </a:lnTo>
                <a:lnTo>
                  <a:pt x="163" y="177"/>
                </a:lnTo>
                <a:cubicBezTo>
                  <a:pt x="163" y="174"/>
                  <a:pt x="164" y="172"/>
                  <a:pt x="166" y="172"/>
                </a:cubicBezTo>
                <a:lnTo>
                  <a:pt x="166" y="172"/>
                </a:lnTo>
                <a:lnTo>
                  <a:pt x="166" y="172"/>
                </a:lnTo>
                <a:cubicBezTo>
                  <a:pt x="169" y="172"/>
                  <a:pt x="171" y="174"/>
                  <a:pt x="171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" name="Freeform 300"/>
          <p:cNvSpPr>
            <a:spLocks noChangeArrowheads="1"/>
          </p:cNvSpPr>
          <p:nvPr/>
        </p:nvSpPr>
        <p:spPr bwMode="auto">
          <a:xfrm>
            <a:off x="9284047" y="2163491"/>
            <a:ext cx="156649" cy="284286"/>
          </a:xfrm>
          <a:custGeom>
            <a:avLst/>
            <a:gdLst>
              <a:gd name="T0" fmla="*/ 119 w 120"/>
              <a:gd name="T1" fmla="*/ 40 h 215"/>
              <a:gd name="T2" fmla="*/ 86 w 120"/>
              <a:gd name="T3" fmla="*/ 32 h 215"/>
              <a:gd name="T4" fmla="*/ 105 w 120"/>
              <a:gd name="T5" fmla="*/ 50 h 215"/>
              <a:gd name="T6" fmla="*/ 86 w 120"/>
              <a:gd name="T7" fmla="*/ 59 h 215"/>
              <a:gd name="T8" fmla="*/ 105 w 120"/>
              <a:gd name="T9" fmla="*/ 50 h 215"/>
              <a:gd name="T10" fmla="*/ 119 w 120"/>
              <a:gd name="T11" fmla="*/ 77 h 215"/>
              <a:gd name="T12" fmla="*/ 86 w 120"/>
              <a:gd name="T13" fmla="*/ 68 h 215"/>
              <a:gd name="T14" fmla="*/ 105 w 120"/>
              <a:gd name="T15" fmla="*/ 87 h 215"/>
              <a:gd name="T16" fmla="*/ 86 w 120"/>
              <a:gd name="T17" fmla="*/ 95 h 215"/>
              <a:gd name="T18" fmla="*/ 105 w 120"/>
              <a:gd name="T19" fmla="*/ 87 h 215"/>
              <a:gd name="T20" fmla="*/ 119 w 120"/>
              <a:gd name="T21" fmla="*/ 113 h 215"/>
              <a:gd name="T22" fmla="*/ 86 w 120"/>
              <a:gd name="T23" fmla="*/ 105 h 215"/>
              <a:gd name="T24" fmla="*/ 92 w 120"/>
              <a:gd name="T25" fmla="*/ 161 h 215"/>
              <a:gd name="T26" fmla="*/ 28 w 120"/>
              <a:gd name="T27" fmla="*/ 197 h 215"/>
              <a:gd name="T28" fmla="*/ 28 w 120"/>
              <a:gd name="T29" fmla="*/ 124 h 215"/>
              <a:gd name="T30" fmla="*/ 28 w 120"/>
              <a:gd name="T31" fmla="*/ 28 h 215"/>
              <a:gd name="T32" fmla="*/ 71 w 120"/>
              <a:gd name="T33" fmla="*/ 124 h 215"/>
              <a:gd name="T34" fmla="*/ 92 w 120"/>
              <a:gd name="T35" fmla="*/ 161 h 215"/>
              <a:gd name="T36" fmla="*/ 83 w 120"/>
              <a:gd name="T37" fmla="*/ 161 h 215"/>
              <a:gd name="T38" fmla="*/ 62 w 120"/>
              <a:gd name="T39" fmla="*/ 129 h 215"/>
              <a:gd name="T40" fmla="*/ 62 w 120"/>
              <a:gd name="T41" fmla="*/ 28 h 215"/>
              <a:gd name="T42" fmla="*/ 36 w 120"/>
              <a:gd name="T43" fmla="*/ 129 h 215"/>
              <a:gd name="T44" fmla="*/ 34 w 120"/>
              <a:gd name="T45" fmla="*/ 131 h 215"/>
              <a:gd name="T46" fmla="*/ 32 w 120"/>
              <a:gd name="T47" fmla="*/ 190 h 215"/>
              <a:gd name="T48" fmla="*/ 76 w 120"/>
              <a:gd name="T49" fmla="*/ 161 h 215"/>
              <a:gd name="T50" fmla="*/ 33 w 120"/>
              <a:gd name="T51" fmla="*/ 182 h 215"/>
              <a:gd name="T52" fmla="*/ 42 w 120"/>
              <a:gd name="T53" fmla="*/ 135 h 215"/>
              <a:gd name="T54" fmla="*/ 44 w 120"/>
              <a:gd name="T55" fmla="*/ 41 h 215"/>
              <a:gd name="T56" fmla="*/ 55 w 120"/>
              <a:gd name="T57" fmla="*/ 134 h 215"/>
              <a:gd name="T58" fmla="*/ 56 w 120"/>
              <a:gd name="T59" fmla="*/ 135 h 215"/>
              <a:gd name="T60" fmla="*/ 51 w 120"/>
              <a:gd name="T61" fmla="*/ 143 h 215"/>
              <a:gd name="T62" fmla="*/ 44 w 120"/>
              <a:gd name="T63" fmla="*/ 139 h 215"/>
              <a:gd name="T64" fmla="*/ 27 w 120"/>
              <a:gd name="T65" fmla="*/ 161 h 215"/>
              <a:gd name="T66" fmla="*/ 38 w 120"/>
              <a:gd name="T67" fmla="*/ 161 h 215"/>
              <a:gd name="T68" fmla="*/ 47 w 120"/>
              <a:gd name="T69" fmla="*/ 149 h 215"/>
              <a:gd name="T70" fmla="*/ 51 w 120"/>
              <a:gd name="T71" fmla="*/ 14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0" h="215">
                <a:moveTo>
                  <a:pt x="119" y="32"/>
                </a:moveTo>
                <a:lnTo>
                  <a:pt x="119" y="40"/>
                </a:lnTo>
                <a:lnTo>
                  <a:pt x="86" y="40"/>
                </a:lnTo>
                <a:lnTo>
                  <a:pt x="86" y="32"/>
                </a:lnTo>
                <a:lnTo>
                  <a:pt x="119" y="32"/>
                </a:lnTo>
                <a:close/>
                <a:moveTo>
                  <a:pt x="105" y="50"/>
                </a:moveTo>
                <a:lnTo>
                  <a:pt x="86" y="50"/>
                </a:lnTo>
                <a:lnTo>
                  <a:pt x="86" y="59"/>
                </a:lnTo>
                <a:lnTo>
                  <a:pt x="105" y="59"/>
                </a:lnTo>
                <a:lnTo>
                  <a:pt x="105" y="50"/>
                </a:lnTo>
                <a:close/>
                <a:moveTo>
                  <a:pt x="86" y="77"/>
                </a:moveTo>
                <a:lnTo>
                  <a:pt x="119" y="77"/>
                </a:lnTo>
                <a:lnTo>
                  <a:pt x="119" y="68"/>
                </a:lnTo>
                <a:lnTo>
                  <a:pt x="86" y="68"/>
                </a:lnTo>
                <a:lnTo>
                  <a:pt x="86" y="77"/>
                </a:lnTo>
                <a:close/>
                <a:moveTo>
                  <a:pt x="105" y="87"/>
                </a:moveTo>
                <a:lnTo>
                  <a:pt x="86" y="87"/>
                </a:lnTo>
                <a:lnTo>
                  <a:pt x="86" y="95"/>
                </a:lnTo>
                <a:lnTo>
                  <a:pt x="105" y="95"/>
                </a:lnTo>
                <a:lnTo>
                  <a:pt x="105" y="87"/>
                </a:lnTo>
                <a:close/>
                <a:moveTo>
                  <a:pt x="86" y="113"/>
                </a:moveTo>
                <a:lnTo>
                  <a:pt x="119" y="113"/>
                </a:lnTo>
                <a:lnTo>
                  <a:pt x="119" y="105"/>
                </a:lnTo>
                <a:lnTo>
                  <a:pt x="86" y="105"/>
                </a:lnTo>
                <a:lnTo>
                  <a:pt x="86" y="113"/>
                </a:lnTo>
                <a:close/>
                <a:moveTo>
                  <a:pt x="92" y="161"/>
                </a:moveTo>
                <a:lnTo>
                  <a:pt x="92" y="161"/>
                </a:lnTo>
                <a:cubicBezTo>
                  <a:pt x="92" y="194"/>
                  <a:pt x="57" y="214"/>
                  <a:pt x="28" y="197"/>
                </a:cubicBezTo>
                <a:lnTo>
                  <a:pt x="28" y="197"/>
                </a:lnTo>
                <a:cubicBezTo>
                  <a:pt x="0" y="182"/>
                  <a:pt x="0" y="141"/>
                  <a:pt x="28" y="124"/>
                </a:cubicBezTo>
                <a:lnTo>
                  <a:pt x="28" y="28"/>
                </a:lnTo>
                <a:lnTo>
                  <a:pt x="28" y="28"/>
                </a:lnTo>
                <a:cubicBezTo>
                  <a:pt x="28" y="0"/>
                  <a:pt x="71" y="0"/>
                  <a:pt x="71" y="28"/>
                </a:cubicBezTo>
                <a:lnTo>
                  <a:pt x="71" y="124"/>
                </a:lnTo>
                <a:lnTo>
                  <a:pt x="71" y="124"/>
                </a:lnTo>
                <a:cubicBezTo>
                  <a:pt x="84" y="132"/>
                  <a:pt x="92" y="146"/>
                  <a:pt x="92" y="161"/>
                </a:cubicBezTo>
                <a:close/>
                <a:moveTo>
                  <a:pt x="83" y="161"/>
                </a:moveTo>
                <a:lnTo>
                  <a:pt x="83" y="161"/>
                </a:lnTo>
                <a:cubicBezTo>
                  <a:pt x="83" y="148"/>
                  <a:pt x="76" y="136"/>
                  <a:pt x="65" y="131"/>
                </a:cubicBezTo>
                <a:lnTo>
                  <a:pt x="62" y="129"/>
                </a:lnTo>
                <a:lnTo>
                  <a:pt x="62" y="28"/>
                </a:lnTo>
                <a:lnTo>
                  <a:pt x="62" y="28"/>
                </a:lnTo>
                <a:cubicBezTo>
                  <a:pt x="62" y="11"/>
                  <a:pt x="36" y="11"/>
                  <a:pt x="36" y="28"/>
                </a:cubicBezTo>
                <a:lnTo>
                  <a:pt x="36" y="129"/>
                </a:lnTo>
                <a:lnTo>
                  <a:pt x="34" y="131"/>
                </a:lnTo>
                <a:lnTo>
                  <a:pt x="34" y="131"/>
                </a:lnTo>
                <a:cubicBezTo>
                  <a:pt x="10" y="143"/>
                  <a:pt x="9" y="176"/>
                  <a:pt x="32" y="190"/>
                </a:cubicBezTo>
                <a:lnTo>
                  <a:pt x="32" y="190"/>
                </a:lnTo>
                <a:cubicBezTo>
                  <a:pt x="54" y="204"/>
                  <a:pt x="83" y="188"/>
                  <a:pt x="83" y="161"/>
                </a:cubicBezTo>
                <a:close/>
                <a:moveTo>
                  <a:pt x="76" y="161"/>
                </a:moveTo>
                <a:lnTo>
                  <a:pt x="76" y="161"/>
                </a:lnTo>
                <a:cubicBezTo>
                  <a:pt x="76" y="183"/>
                  <a:pt x="51" y="196"/>
                  <a:pt x="33" y="182"/>
                </a:cubicBezTo>
                <a:lnTo>
                  <a:pt x="33" y="182"/>
                </a:lnTo>
                <a:cubicBezTo>
                  <a:pt x="15" y="169"/>
                  <a:pt x="21" y="141"/>
                  <a:pt x="42" y="135"/>
                </a:cubicBezTo>
                <a:lnTo>
                  <a:pt x="44" y="134"/>
                </a:lnTo>
                <a:lnTo>
                  <a:pt x="44" y="41"/>
                </a:lnTo>
                <a:lnTo>
                  <a:pt x="55" y="41"/>
                </a:lnTo>
                <a:lnTo>
                  <a:pt x="55" y="134"/>
                </a:lnTo>
                <a:lnTo>
                  <a:pt x="56" y="135"/>
                </a:lnTo>
                <a:lnTo>
                  <a:pt x="56" y="135"/>
                </a:lnTo>
                <a:cubicBezTo>
                  <a:pt x="68" y="138"/>
                  <a:pt x="76" y="149"/>
                  <a:pt x="76" y="161"/>
                </a:cubicBezTo>
                <a:close/>
                <a:moveTo>
                  <a:pt x="51" y="143"/>
                </a:moveTo>
                <a:lnTo>
                  <a:pt x="51" y="143"/>
                </a:lnTo>
                <a:cubicBezTo>
                  <a:pt x="50" y="140"/>
                  <a:pt x="47" y="138"/>
                  <a:pt x="44" y="139"/>
                </a:cubicBezTo>
                <a:lnTo>
                  <a:pt x="44" y="139"/>
                </a:lnTo>
                <a:cubicBezTo>
                  <a:pt x="34" y="141"/>
                  <a:pt x="27" y="150"/>
                  <a:pt x="27" y="161"/>
                </a:cubicBezTo>
                <a:lnTo>
                  <a:pt x="27" y="161"/>
                </a:lnTo>
                <a:cubicBezTo>
                  <a:pt x="27" y="168"/>
                  <a:pt x="38" y="168"/>
                  <a:pt x="38" y="161"/>
                </a:cubicBezTo>
                <a:lnTo>
                  <a:pt x="38" y="161"/>
                </a:lnTo>
                <a:cubicBezTo>
                  <a:pt x="38" y="155"/>
                  <a:pt x="41" y="151"/>
                  <a:pt x="47" y="149"/>
                </a:cubicBezTo>
                <a:lnTo>
                  <a:pt x="47" y="149"/>
                </a:lnTo>
                <a:cubicBezTo>
                  <a:pt x="49" y="149"/>
                  <a:pt x="51" y="146"/>
                  <a:pt x="51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7" name="Freeform 301"/>
          <p:cNvSpPr>
            <a:spLocks noChangeArrowheads="1"/>
          </p:cNvSpPr>
          <p:nvPr/>
        </p:nvSpPr>
        <p:spPr bwMode="auto">
          <a:xfrm>
            <a:off x="9881627" y="2163491"/>
            <a:ext cx="156645" cy="284286"/>
          </a:xfrm>
          <a:custGeom>
            <a:avLst/>
            <a:gdLst>
              <a:gd name="T0" fmla="*/ 119 w 120"/>
              <a:gd name="T1" fmla="*/ 40 h 215"/>
              <a:gd name="T2" fmla="*/ 87 w 120"/>
              <a:gd name="T3" fmla="*/ 32 h 215"/>
              <a:gd name="T4" fmla="*/ 106 w 120"/>
              <a:gd name="T5" fmla="*/ 50 h 215"/>
              <a:gd name="T6" fmla="*/ 87 w 120"/>
              <a:gd name="T7" fmla="*/ 59 h 215"/>
              <a:gd name="T8" fmla="*/ 106 w 120"/>
              <a:gd name="T9" fmla="*/ 50 h 215"/>
              <a:gd name="T10" fmla="*/ 119 w 120"/>
              <a:gd name="T11" fmla="*/ 77 h 215"/>
              <a:gd name="T12" fmla="*/ 87 w 120"/>
              <a:gd name="T13" fmla="*/ 68 h 215"/>
              <a:gd name="T14" fmla="*/ 106 w 120"/>
              <a:gd name="T15" fmla="*/ 87 h 215"/>
              <a:gd name="T16" fmla="*/ 87 w 120"/>
              <a:gd name="T17" fmla="*/ 95 h 215"/>
              <a:gd name="T18" fmla="*/ 106 w 120"/>
              <a:gd name="T19" fmla="*/ 87 h 215"/>
              <a:gd name="T20" fmla="*/ 119 w 120"/>
              <a:gd name="T21" fmla="*/ 113 h 215"/>
              <a:gd name="T22" fmla="*/ 87 w 120"/>
              <a:gd name="T23" fmla="*/ 105 h 215"/>
              <a:gd name="T24" fmla="*/ 92 w 120"/>
              <a:gd name="T25" fmla="*/ 161 h 215"/>
              <a:gd name="T26" fmla="*/ 29 w 120"/>
              <a:gd name="T27" fmla="*/ 197 h 215"/>
              <a:gd name="T28" fmla="*/ 28 w 120"/>
              <a:gd name="T29" fmla="*/ 124 h 215"/>
              <a:gd name="T30" fmla="*/ 28 w 120"/>
              <a:gd name="T31" fmla="*/ 28 h 215"/>
              <a:gd name="T32" fmla="*/ 71 w 120"/>
              <a:gd name="T33" fmla="*/ 124 h 215"/>
              <a:gd name="T34" fmla="*/ 92 w 120"/>
              <a:gd name="T35" fmla="*/ 161 h 215"/>
              <a:gd name="T36" fmla="*/ 84 w 120"/>
              <a:gd name="T37" fmla="*/ 161 h 215"/>
              <a:gd name="T38" fmla="*/ 63 w 120"/>
              <a:gd name="T39" fmla="*/ 129 h 215"/>
              <a:gd name="T40" fmla="*/ 63 w 120"/>
              <a:gd name="T41" fmla="*/ 28 h 215"/>
              <a:gd name="T42" fmla="*/ 37 w 120"/>
              <a:gd name="T43" fmla="*/ 129 h 215"/>
              <a:gd name="T44" fmla="*/ 34 w 120"/>
              <a:gd name="T45" fmla="*/ 131 h 215"/>
              <a:gd name="T46" fmla="*/ 32 w 120"/>
              <a:gd name="T47" fmla="*/ 190 h 215"/>
              <a:gd name="T48" fmla="*/ 77 w 120"/>
              <a:gd name="T49" fmla="*/ 161 h 215"/>
              <a:gd name="T50" fmla="*/ 33 w 120"/>
              <a:gd name="T51" fmla="*/ 182 h 215"/>
              <a:gd name="T52" fmla="*/ 43 w 120"/>
              <a:gd name="T53" fmla="*/ 135 h 215"/>
              <a:gd name="T54" fmla="*/ 44 w 120"/>
              <a:gd name="T55" fmla="*/ 83 h 215"/>
              <a:gd name="T56" fmla="*/ 55 w 120"/>
              <a:gd name="T57" fmla="*/ 134 h 215"/>
              <a:gd name="T58" fmla="*/ 57 w 120"/>
              <a:gd name="T59" fmla="*/ 135 h 215"/>
              <a:gd name="T60" fmla="*/ 51 w 120"/>
              <a:gd name="T61" fmla="*/ 143 h 215"/>
              <a:gd name="T62" fmla="*/ 45 w 120"/>
              <a:gd name="T63" fmla="*/ 139 h 215"/>
              <a:gd name="T64" fmla="*/ 27 w 120"/>
              <a:gd name="T65" fmla="*/ 161 h 215"/>
              <a:gd name="T66" fmla="*/ 38 w 120"/>
              <a:gd name="T67" fmla="*/ 161 h 215"/>
              <a:gd name="T68" fmla="*/ 47 w 120"/>
              <a:gd name="T69" fmla="*/ 149 h 215"/>
              <a:gd name="T70" fmla="*/ 51 w 120"/>
              <a:gd name="T71" fmla="*/ 14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0" h="215">
                <a:moveTo>
                  <a:pt x="119" y="32"/>
                </a:moveTo>
                <a:lnTo>
                  <a:pt x="119" y="40"/>
                </a:lnTo>
                <a:lnTo>
                  <a:pt x="87" y="40"/>
                </a:lnTo>
                <a:lnTo>
                  <a:pt x="87" y="32"/>
                </a:lnTo>
                <a:lnTo>
                  <a:pt x="119" y="32"/>
                </a:lnTo>
                <a:close/>
                <a:moveTo>
                  <a:pt x="106" y="50"/>
                </a:moveTo>
                <a:lnTo>
                  <a:pt x="87" y="50"/>
                </a:lnTo>
                <a:lnTo>
                  <a:pt x="87" y="59"/>
                </a:lnTo>
                <a:lnTo>
                  <a:pt x="106" y="59"/>
                </a:lnTo>
                <a:lnTo>
                  <a:pt x="106" y="50"/>
                </a:lnTo>
                <a:close/>
                <a:moveTo>
                  <a:pt x="87" y="77"/>
                </a:moveTo>
                <a:lnTo>
                  <a:pt x="119" y="77"/>
                </a:lnTo>
                <a:lnTo>
                  <a:pt x="119" y="68"/>
                </a:lnTo>
                <a:lnTo>
                  <a:pt x="87" y="68"/>
                </a:lnTo>
                <a:lnTo>
                  <a:pt x="87" y="77"/>
                </a:lnTo>
                <a:close/>
                <a:moveTo>
                  <a:pt x="106" y="87"/>
                </a:moveTo>
                <a:lnTo>
                  <a:pt x="87" y="87"/>
                </a:lnTo>
                <a:lnTo>
                  <a:pt x="87" y="95"/>
                </a:lnTo>
                <a:lnTo>
                  <a:pt x="106" y="95"/>
                </a:lnTo>
                <a:lnTo>
                  <a:pt x="106" y="87"/>
                </a:lnTo>
                <a:close/>
                <a:moveTo>
                  <a:pt x="87" y="113"/>
                </a:moveTo>
                <a:lnTo>
                  <a:pt x="119" y="113"/>
                </a:lnTo>
                <a:lnTo>
                  <a:pt x="119" y="105"/>
                </a:lnTo>
                <a:lnTo>
                  <a:pt x="87" y="105"/>
                </a:lnTo>
                <a:lnTo>
                  <a:pt x="87" y="113"/>
                </a:lnTo>
                <a:close/>
                <a:moveTo>
                  <a:pt x="92" y="161"/>
                </a:moveTo>
                <a:lnTo>
                  <a:pt x="92" y="161"/>
                </a:lnTo>
                <a:cubicBezTo>
                  <a:pt x="92" y="194"/>
                  <a:pt x="57" y="214"/>
                  <a:pt x="29" y="197"/>
                </a:cubicBezTo>
                <a:lnTo>
                  <a:pt x="29" y="197"/>
                </a:lnTo>
                <a:cubicBezTo>
                  <a:pt x="1" y="182"/>
                  <a:pt x="0" y="141"/>
                  <a:pt x="28" y="124"/>
                </a:cubicBezTo>
                <a:lnTo>
                  <a:pt x="28" y="28"/>
                </a:lnTo>
                <a:lnTo>
                  <a:pt x="28" y="28"/>
                </a:lnTo>
                <a:cubicBezTo>
                  <a:pt x="28" y="0"/>
                  <a:pt x="71" y="0"/>
                  <a:pt x="71" y="28"/>
                </a:cubicBezTo>
                <a:lnTo>
                  <a:pt x="71" y="124"/>
                </a:lnTo>
                <a:lnTo>
                  <a:pt x="71" y="124"/>
                </a:lnTo>
                <a:cubicBezTo>
                  <a:pt x="84" y="132"/>
                  <a:pt x="92" y="146"/>
                  <a:pt x="92" y="161"/>
                </a:cubicBezTo>
                <a:close/>
                <a:moveTo>
                  <a:pt x="84" y="161"/>
                </a:moveTo>
                <a:lnTo>
                  <a:pt x="84" y="161"/>
                </a:lnTo>
                <a:cubicBezTo>
                  <a:pt x="84" y="148"/>
                  <a:pt x="76" y="136"/>
                  <a:pt x="65" y="131"/>
                </a:cubicBezTo>
                <a:lnTo>
                  <a:pt x="63" y="129"/>
                </a:lnTo>
                <a:lnTo>
                  <a:pt x="63" y="28"/>
                </a:lnTo>
                <a:lnTo>
                  <a:pt x="63" y="28"/>
                </a:lnTo>
                <a:cubicBezTo>
                  <a:pt x="63" y="11"/>
                  <a:pt x="37" y="11"/>
                  <a:pt x="37" y="28"/>
                </a:cubicBezTo>
                <a:lnTo>
                  <a:pt x="37" y="129"/>
                </a:lnTo>
                <a:lnTo>
                  <a:pt x="34" y="131"/>
                </a:lnTo>
                <a:lnTo>
                  <a:pt x="34" y="131"/>
                </a:lnTo>
                <a:cubicBezTo>
                  <a:pt x="11" y="143"/>
                  <a:pt x="9" y="176"/>
                  <a:pt x="32" y="190"/>
                </a:cubicBezTo>
                <a:lnTo>
                  <a:pt x="32" y="190"/>
                </a:lnTo>
                <a:cubicBezTo>
                  <a:pt x="55" y="204"/>
                  <a:pt x="84" y="188"/>
                  <a:pt x="84" y="161"/>
                </a:cubicBezTo>
                <a:close/>
                <a:moveTo>
                  <a:pt x="77" y="161"/>
                </a:moveTo>
                <a:lnTo>
                  <a:pt x="77" y="161"/>
                </a:lnTo>
                <a:cubicBezTo>
                  <a:pt x="77" y="183"/>
                  <a:pt x="51" y="196"/>
                  <a:pt x="33" y="182"/>
                </a:cubicBezTo>
                <a:lnTo>
                  <a:pt x="33" y="182"/>
                </a:lnTo>
                <a:cubicBezTo>
                  <a:pt x="16" y="169"/>
                  <a:pt x="21" y="141"/>
                  <a:pt x="43" y="135"/>
                </a:cubicBezTo>
                <a:lnTo>
                  <a:pt x="44" y="134"/>
                </a:lnTo>
                <a:lnTo>
                  <a:pt x="44" y="83"/>
                </a:lnTo>
                <a:lnTo>
                  <a:pt x="55" y="83"/>
                </a:lnTo>
                <a:lnTo>
                  <a:pt x="55" y="134"/>
                </a:lnTo>
                <a:lnTo>
                  <a:pt x="57" y="135"/>
                </a:lnTo>
                <a:lnTo>
                  <a:pt x="57" y="135"/>
                </a:lnTo>
                <a:cubicBezTo>
                  <a:pt x="68" y="138"/>
                  <a:pt x="77" y="149"/>
                  <a:pt x="77" y="161"/>
                </a:cubicBezTo>
                <a:close/>
                <a:moveTo>
                  <a:pt x="51" y="143"/>
                </a:moveTo>
                <a:lnTo>
                  <a:pt x="51" y="143"/>
                </a:lnTo>
                <a:cubicBezTo>
                  <a:pt x="50" y="140"/>
                  <a:pt x="47" y="138"/>
                  <a:pt x="45" y="139"/>
                </a:cubicBezTo>
                <a:lnTo>
                  <a:pt x="45" y="139"/>
                </a:lnTo>
                <a:cubicBezTo>
                  <a:pt x="34" y="141"/>
                  <a:pt x="27" y="150"/>
                  <a:pt x="27" y="161"/>
                </a:cubicBezTo>
                <a:lnTo>
                  <a:pt x="27" y="161"/>
                </a:lnTo>
                <a:cubicBezTo>
                  <a:pt x="27" y="168"/>
                  <a:pt x="38" y="168"/>
                  <a:pt x="38" y="161"/>
                </a:cubicBezTo>
                <a:lnTo>
                  <a:pt x="38" y="161"/>
                </a:lnTo>
                <a:cubicBezTo>
                  <a:pt x="38" y="155"/>
                  <a:pt x="42" y="151"/>
                  <a:pt x="47" y="149"/>
                </a:cubicBezTo>
                <a:lnTo>
                  <a:pt x="47" y="149"/>
                </a:lnTo>
                <a:cubicBezTo>
                  <a:pt x="50" y="149"/>
                  <a:pt x="52" y="146"/>
                  <a:pt x="51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8" name="Freeform 302"/>
          <p:cNvSpPr>
            <a:spLocks noChangeArrowheads="1"/>
          </p:cNvSpPr>
          <p:nvPr/>
        </p:nvSpPr>
        <p:spPr bwMode="auto">
          <a:xfrm>
            <a:off x="6249745" y="2175095"/>
            <a:ext cx="266880" cy="232069"/>
          </a:xfrm>
          <a:custGeom>
            <a:avLst/>
            <a:gdLst>
              <a:gd name="T0" fmla="*/ 139 w 203"/>
              <a:gd name="T1" fmla="*/ 105 h 177"/>
              <a:gd name="T2" fmla="*/ 6 w 203"/>
              <a:gd name="T3" fmla="*/ 105 h 177"/>
              <a:gd name="T4" fmla="*/ 6 w 203"/>
              <a:gd name="T5" fmla="*/ 97 h 177"/>
              <a:gd name="T6" fmla="*/ 137 w 203"/>
              <a:gd name="T7" fmla="*/ 97 h 177"/>
              <a:gd name="T8" fmla="*/ 139 w 203"/>
              <a:gd name="T9" fmla="*/ 97 h 177"/>
              <a:gd name="T10" fmla="*/ 158 w 203"/>
              <a:gd name="T11" fmla="*/ 32 h 177"/>
              <a:gd name="T12" fmla="*/ 106 w 203"/>
              <a:gd name="T13" fmla="*/ 75 h 177"/>
              <a:gd name="T14" fmla="*/ 98 w 203"/>
              <a:gd name="T15" fmla="*/ 79 h 177"/>
              <a:gd name="T16" fmla="*/ 163 w 203"/>
              <a:gd name="T17" fmla="*/ 24 h 177"/>
              <a:gd name="T18" fmla="*/ 202 w 203"/>
              <a:gd name="T19" fmla="*/ 143 h 177"/>
              <a:gd name="T20" fmla="*/ 172 w 203"/>
              <a:gd name="T21" fmla="*/ 113 h 177"/>
              <a:gd name="T22" fmla="*/ 171 w 203"/>
              <a:gd name="T23" fmla="*/ 113 h 177"/>
              <a:gd name="T24" fmla="*/ 6 w 203"/>
              <a:gd name="T25" fmla="*/ 113 h 177"/>
              <a:gd name="T26" fmla="*/ 6 w 203"/>
              <a:gd name="T27" fmla="*/ 121 h 177"/>
              <a:gd name="T28" fmla="*/ 172 w 203"/>
              <a:gd name="T29" fmla="*/ 121 h 177"/>
              <a:gd name="T30" fmla="*/ 187 w 203"/>
              <a:gd name="T31" fmla="*/ 158 h 177"/>
              <a:gd name="T32" fmla="*/ 150 w 203"/>
              <a:gd name="T33" fmla="*/ 143 h 177"/>
              <a:gd name="T34" fmla="*/ 152 w 203"/>
              <a:gd name="T35" fmla="*/ 134 h 177"/>
              <a:gd name="T36" fmla="*/ 144 w 203"/>
              <a:gd name="T37" fmla="*/ 131 h 177"/>
              <a:gd name="T38" fmla="*/ 166 w 203"/>
              <a:gd name="T39" fmla="*/ 172 h 177"/>
              <a:gd name="T40" fmla="*/ 202 w 203"/>
              <a:gd name="T41" fmla="*/ 143 h 177"/>
              <a:gd name="T42" fmla="*/ 55 w 203"/>
              <a:gd name="T43" fmla="*/ 89 h 177"/>
              <a:gd name="T44" fmla="*/ 56 w 203"/>
              <a:gd name="T45" fmla="*/ 89 h 177"/>
              <a:gd name="T46" fmla="*/ 69 w 203"/>
              <a:gd name="T47" fmla="*/ 44 h 177"/>
              <a:gd name="T48" fmla="*/ 33 w 203"/>
              <a:gd name="T49" fmla="*/ 74 h 177"/>
              <a:gd name="T50" fmla="*/ 41 w 203"/>
              <a:gd name="T51" fmla="*/ 71 h 177"/>
              <a:gd name="T52" fmla="*/ 64 w 203"/>
              <a:gd name="T53" fmla="*/ 52 h 177"/>
              <a:gd name="T54" fmla="*/ 55 w 203"/>
              <a:gd name="T55" fmla="*/ 81 h 177"/>
              <a:gd name="T56" fmla="*/ 6 w 203"/>
              <a:gd name="T57" fmla="*/ 81 h 177"/>
              <a:gd name="T58" fmla="*/ 69 w 203"/>
              <a:gd name="T59" fmla="*/ 134 h 177"/>
              <a:gd name="T60" fmla="*/ 65 w 203"/>
              <a:gd name="T61" fmla="*/ 129 h 177"/>
              <a:gd name="T62" fmla="*/ 6 w 203"/>
              <a:gd name="T63" fmla="*/ 129 h 177"/>
              <a:gd name="T64" fmla="*/ 65 w 203"/>
              <a:gd name="T65" fmla="*/ 138 h 177"/>
              <a:gd name="T66" fmla="*/ 69 w 203"/>
              <a:gd name="T67" fmla="*/ 13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3" h="177">
                <a:moveTo>
                  <a:pt x="139" y="105"/>
                </a:moveTo>
                <a:lnTo>
                  <a:pt x="139" y="105"/>
                </a:lnTo>
                <a:cubicBezTo>
                  <a:pt x="138" y="105"/>
                  <a:pt x="137" y="105"/>
                  <a:pt x="137" y="105"/>
                </a:cubicBezTo>
                <a:lnTo>
                  <a:pt x="6" y="105"/>
                </a:lnTo>
                <a:lnTo>
                  <a:pt x="6" y="105"/>
                </a:lnTo>
                <a:cubicBezTo>
                  <a:pt x="0" y="105"/>
                  <a:pt x="0" y="97"/>
                  <a:pt x="6" y="97"/>
                </a:cubicBezTo>
                <a:lnTo>
                  <a:pt x="137" y="97"/>
                </a:lnTo>
                <a:lnTo>
                  <a:pt x="137" y="97"/>
                </a:lnTo>
                <a:cubicBezTo>
                  <a:pt x="138" y="97"/>
                  <a:pt x="138" y="97"/>
                  <a:pt x="139" y="97"/>
                </a:cubicBezTo>
                <a:lnTo>
                  <a:pt x="139" y="97"/>
                </a:lnTo>
                <a:cubicBezTo>
                  <a:pt x="174" y="97"/>
                  <a:pt x="188" y="51"/>
                  <a:pt x="158" y="32"/>
                </a:cubicBezTo>
                <a:lnTo>
                  <a:pt x="158" y="32"/>
                </a:lnTo>
                <a:cubicBezTo>
                  <a:pt x="129" y="12"/>
                  <a:pt x="92" y="43"/>
                  <a:pt x="106" y="75"/>
                </a:cubicBezTo>
                <a:lnTo>
                  <a:pt x="106" y="75"/>
                </a:lnTo>
                <a:cubicBezTo>
                  <a:pt x="108" y="80"/>
                  <a:pt x="100" y="84"/>
                  <a:pt x="98" y="79"/>
                </a:cubicBezTo>
                <a:lnTo>
                  <a:pt x="98" y="79"/>
                </a:lnTo>
                <a:cubicBezTo>
                  <a:pt x="81" y="38"/>
                  <a:pt x="127" y="0"/>
                  <a:pt x="163" y="24"/>
                </a:cubicBezTo>
                <a:lnTo>
                  <a:pt x="163" y="24"/>
                </a:lnTo>
                <a:cubicBezTo>
                  <a:pt x="199" y="49"/>
                  <a:pt x="182" y="105"/>
                  <a:pt x="139" y="105"/>
                </a:cubicBezTo>
                <a:close/>
                <a:moveTo>
                  <a:pt x="202" y="143"/>
                </a:moveTo>
                <a:lnTo>
                  <a:pt x="202" y="143"/>
                </a:lnTo>
                <a:cubicBezTo>
                  <a:pt x="202" y="126"/>
                  <a:pt x="189" y="113"/>
                  <a:pt x="172" y="113"/>
                </a:cubicBezTo>
                <a:lnTo>
                  <a:pt x="172" y="113"/>
                </a:lnTo>
                <a:lnTo>
                  <a:pt x="171" y="113"/>
                </a:lnTo>
                <a:lnTo>
                  <a:pt x="6" y="113"/>
                </a:lnTo>
                <a:lnTo>
                  <a:pt x="6" y="113"/>
                </a:lnTo>
                <a:lnTo>
                  <a:pt x="6" y="113"/>
                </a:lnTo>
                <a:cubicBezTo>
                  <a:pt x="0" y="113"/>
                  <a:pt x="0" y="121"/>
                  <a:pt x="6" y="121"/>
                </a:cubicBezTo>
                <a:lnTo>
                  <a:pt x="171" y="121"/>
                </a:lnTo>
                <a:lnTo>
                  <a:pt x="172" y="121"/>
                </a:lnTo>
                <a:lnTo>
                  <a:pt x="172" y="121"/>
                </a:lnTo>
                <a:cubicBezTo>
                  <a:pt x="191" y="121"/>
                  <a:pt x="202" y="144"/>
                  <a:pt x="187" y="158"/>
                </a:cubicBezTo>
                <a:lnTo>
                  <a:pt x="187" y="158"/>
                </a:lnTo>
                <a:cubicBezTo>
                  <a:pt x="174" y="172"/>
                  <a:pt x="150" y="162"/>
                  <a:pt x="150" y="143"/>
                </a:cubicBezTo>
                <a:lnTo>
                  <a:pt x="150" y="143"/>
                </a:lnTo>
                <a:cubicBezTo>
                  <a:pt x="150" y="140"/>
                  <a:pt x="151" y="137"/>
                  <a:pt x="152" y="134"/>
                </a:cubicBezTo>
                <a:lnTo>
                  <a:pt x="152" y="134"/>
                </a:lnTo>
                <a:cubicBezTo>
                  <a:pt x="154" y="129"/>
                  <a:pt x="146" y="126"/>
                  <a:pt x="144" y="131"/>
                </a:cubicBezTo>
                <a:lnTo>
                  <a:pt x="144" y="131"/>
                </a:lnTo>
                <a:cubicBezTo>
                  <a:pt x="137" y="149"/>
                  <a:pt x="147" y="169"/>
                  <a:pt x="166" y="172"/>
                </a:cubicBezTo>
                <a:lnTo>
                  <a:pt x="166" y="172"/>
                </a:lnTo>
                <a:cubicBezTo>
                  <a:pt x="185" y="176"/>
                  <a:pt x="202" y="162"/>
                  <a:pt x="202" y="143"/>
                </a:cubicBezTo>
                <a:close/>
                <a:moveTo>
                  <a:pt x="6" y="89"/>
                </a:moveTo>
                <a:lnTo>
                  <a:pt x="55" y="89"/>
                </a:lnTo>
                <a:lnTo>
                  <a:pt x="56" y="89"/>
                </a:lnTo>
                <a:lnTo>
                  <a:pt x="56" y="89"/>
                </a:lnTo>
                <a:cubicBezTo>
                  <a:pt x="80" y="89"/>
                  <a:pt x="89" y="58"/>
                  <a:pt x="69" y="44"/>
                </a:cubicBezTo>
                <a:lnTo>
                  <a:pt x="69" y="44"/>
                </a:lnTo>
                <a:cubicBezTo>
                  <a:pt x="49" y="31"/>
                  <a:pt x="24" y="52"/>
                  <a:pt x="33" y="74"/>
                </a:cubicBezTo>
                <a:lnTo>
                  <a:pt x="33" y="74"/>
                </a:lnTo>
                <a:cubicBezTo>
                  <a:pt x="35" y="79"/>
                  <a:pt x="43" y="76"/>
                  <a:pt x="41" y="71"/>
                </a:cubicBezTo>
                <a:lnTo>
                  <a:pt x="41" y="71"/>
                </a:lnTo>
                <a:cubicBezTo>
                  <a:pt x="35" y="56"/>
                  <a:pt x="51" y="43"/>
                  <a:pt x="64" y="52"/>
                </a:cubicBezTo>
                <a:lnTo>
                  <a:pt x="64" y="52"/>
                </a:lnTo>
                <a:cubicBezTo>
                  <a:pt x="78" y="60"/>
                  <a:pt x="71" y="81"/>
                  <a:pt x="56" y="81"/>
                </a:cubicBezTo>
                <a:lnTo>
                  <a:pt x="55" y="81"/>
                </a:lnTo>
                <a:lnTo>
                  <a:pt x="6" y="81"/>
                </a:lnTo>
                <a:lnTo>
                  <a:pt x="6" y="81"/>
                </a:lnTo>
                <a:cubicBezTo>
                  <a:pt x="0" y="81"/>
                  <a:pt x="0" y="89"/>
                  <a:pt x="6" y="89"/>
                </a:cubicBezTo>
                <a:close/>
                <a:moveTo>
                  <a:pt x="69" y="134"/>
                </a:moveTo>
                <a:lnTo>
                  <a:pt x="69" y="134"/>
                </a:lnTo>
                <a:cubicBezTo>
                  <a:pt x="69" y="131"/>
                  <a:pt x="67" y="129"/>
                  <a:pt x="65" y="129"/>
                </a:cubicBezTo>
                <a:lnTo>
                  <a:pt x="6" y="129"/>
                </a:lnTo>
                <a:lnTo>
                  <a:pt x="6" y="129"/>
                </a:lnTo>
                <a:cubicBezTo>
                  <a:pt x="0" y="129"/>
                  <a:pt x="0" y="138"/>
                  <a:pt x="6" y="138"/>
                </a:cubicBezTo>
                <a:lnTo>
                  <a:pt x="65" y="138"/>
                </a:lnTo>
                <a:lnTo>
                  <a:pt x="65" y="138"/>
                </a:lnTo>
                <a:cubicBezTo>
                  <a:pt x="67" y="138"/>
                  <a:pt x="69" y="136"/>
                  <a:pt x="69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Freeform 303"/>
          <p:cNvSpPr>
            <a:spLocks noChangeArrowheads="1"/>
          </p:cNvSpPr>
          <p:nvPr/>
        </p:nvSpPr>
        <p:spPr bwMode="auto">
          <a:xfrm>
            <a:off x="8628454" y="2169295"/>
            <a:ext cx="266880" cy="266879"/>
          </a:xfrm>
          <a:custGeom>
            <a:avLst/>
            <a:gdLst>
              <a:gd name="T0" fmla="*/ 19 w 204"/>
              <a:gd name="T1" fmla="*/ 146 h 205"/>
              <a:gd name="T2" fmla="*/ 19 w 204"/>
              <a:gd name="T3" fmla="*/ 138 h 205"/>
              <a:gd name="T4" fmla="*/ 170 w 204"/>
              <a:gd name="T5" fmla="*/ 138 h 205"/>
              <a:gd name="T6" fmla="*/ 203 w 204"/>
              <a:gd name="T7" fmla="*/ 161 h 205"/>
              <a:gd name="T8" fmla="*/ 199 w 204"/>
              <a:gd name="T9" fmla="*/ 157 h 205"/>
              <a:gd name="T10" fmla="*/ 42 w 204"/>
              <a:gd name="T11" fmla="*/ 157 h 205"/>
              <a:gd name="T12" fmla="*/ 199 w 204"/>
              <a:gd name="T13" fmla="*/ 165 h 205"/>
              <a:gd name="T14" fmla="*/ 203 w 204"/>
              <a:gd name="T15" fmla="*/ 161 h 205"/>
              <a:gd name="T16" fmla="*/ 154 w 204"/>
              <a:gd name="T17" fmla="*/ 180 h 205"/>
              <a:gd name="T18" fmla="*/ 28 w 204"/>
              <a:gd name="T19" fmla="*/ 176 h 205"/>
              <a:gd name="T20" fmla="*/ 28 w 204"/>
              <a:gd name="T21" fmla="*/ 185 h 205"/>
              <a:gd name="T22" fmla="*/ 150 w 204"/>
              <a:gd name="T23" fmla="*/ 185 h 205"/>
              <a:gd name="T24" fmla="*/ 186 w 204"/>
              <a:gd name="T25" fmla="*/ 200 h 205"/>
              <a:gd name="T26" fmla="*/ 182 w 204"/>
              <a:gd name="T27" fmla="*/ 196 h 205"/>
              <a:gd name="T28" fmla="*/ 58 w 204"/>
              <a:gd name="T29" fmla="*/ 196 h 205"/>
              <a:gd name="T30" fmla="*/ 182 w 204"/>
              <a:gd name="T31" fmla="*/ 204 h 205"/>
              <a:gd name="T32" fmla="*/ 186 w 204"/>
              <a:gd name="T33" fmla="*/ 200 h 205"/>
              <a:gd name="T34" fmla="*/ 172 w 204"/>
              <a:gd name="T35" fmla="*/ 50 h 205"/>
              <a:gd name="T36" fmla="*/ 146 w 204"/>
              <a:gd name="T37" fmla="*/ 23 h 205"/>
              <a:gd name="T38" fmla="*/ 119 w 204"/>
              <a:gd name="T39" fmla="*/ 50 h 205"/>
              <a:gd name="T40" fmla="*/ 145 w 204"/>
              <a:gd name="T41" fmla="*/ 77 h 205"/>
              <a:gd name="T42" fmla="*/ 187 w 204"/>
              <a:gd name="T43" fmla="*/ 88 h 205"/>
              <a:gd name="T44" fmla="*/ 186 w 204"/>
              <a:gd name="T45" fmla="*/ 80 h 205"/>
              <a:gd name="T46" fmla="*/ 178 w 204"/>
              <a:gd name="T47" fmla="*/ 80 h 205"/>
              <a:gd name="T48" fmla="*/ 178 w 204"/>
              <a:gd name="T49" fmla="*/ 89 h 205"/>
              <a:gd name="T50" fmla="*/ 187 w 204"/>
              <a:gd name="T51" fmla="*/ 88 h 205"/>
              <a:gd name="T52" fmla="*/ 90 w 204"/>
              <a:gd name="T53" fmla="*/ 12 h 205"/>
              <a:gd name="T54" fmla="*/ 22 w 204"/>
              <a:gd name="T55" fmla="*/ 118 h 205"/>
              <a:gd name="T56" fmla="*/ 91 w 204"/>
              <a:gd name="T57" fmla="*/ 118 h 205"/>
              <a:gd name="T58" fmla="*/ 110 w 204"/>
              <a:gd name="T59" fmla="*/ 0 h 205"/>
              <a:gd name="T60" fmla="*/ 107 w 204"/>
              <a:gd name="T61" fmla="*/ 126 h 205"/>
              <a:gd name="T62" fmla="*/ 15 w 204"/>
              <a:gd name="T63" fmla="*/ 126 h 205"/>
              <a:gd name="T64" fmla="*/ 91 w 204"/>
              <a:gd name="T65" fmla="*/ 1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4" h="205">
                <a:moveTo>
                  <a:pt x="170" y="146"/>
                </a:moveTo>
                <a:lnTo>
                  <a:pt x="19" y="146"/>
                </a:lnTo>
                <a:lnTo>
                  <a:pt x="19" y="146"/>
                </a:lnTo>
                <a:cubicBezTo>
                  <a:pt x="13" y="146"/>
                  <a:pt x="13" y="138"/>
                  <a:pt x="19" y="138"/>
                </a:cubicBezTo>
                <a:lnTo>
                  <a:pt x="170" y="138"/>
                </a:lnTo>
                <a:lnTo>
                  <a:pt x="170" y="138"/>
                </a:lnTo>
                <a:cubicBezTo>
                  <a:pt x="176" y="138"/>
                  <a:pt x="176" y="146"/>
                  <a:pt x="170" y="146"/>
                </a:cubicBezTo>
                <a:close/>
                <a:moveTo>
                  <a:pt x="203" y="161"/>
                </a:moveTo>
                <a:lnTo>
                  <a:pt x="203" y="161"/>
                </a:lnTo>
                <a:cubicBezTo>
                  <a:pt x="203" y="159"/>
                  <a:pt x="201" y="157"/>
                  <a:pt x="199" y="157"/>
                </a:cubicBezTo>
                <a:lnTo>
                  <a:pt x="42" y="157"/>
                </a:lnTo>
                <a:lnTo>
                  <a:pt x="42" y="157"/>
                </a:lnTo>
                <a:cubicBezTo>
                  <a:pt x="36" y="157"/>
                  <a:pt x="36" y="165"/>
                  <a:pt x="42" y="165"/>
                </a:cubicBezTo>
                <a:lnTo>
                  <a:pt x="199" y="165"/>
                </a:lnTo>
                <a:lnTo>
                  <a:pt x="199" y="165"/>
                </a:lnTo>
                <a:cubicBezTo>
                  <a:pt x="201" y="165"/>
                  <a:pt x="203" y="163"/>
                  <a:pt x="203" y="161"/>
                </a:cubicBezTo>
                <a:close/>
                <a:moveTo>
                  <a:pt x="154" y="180"/>
                </a:moveTo>
                <a:lnTo>
                  <a:pt x="154" y="180"/>
                </a:lnTo>
                <a:cubicBezTo>
                  <a:pt x="154" y="178"/>
                  <a:pt x="152" y="176"/>
                  <a:pt x="150" y="176"/>
                </a:cubicBezTo>
                <a:lnTo>
                  <a:pt x="28" y="176"/>
                </a:lnTo>
                <a:lnTo>
                  <a:pt x="28" y="176"/>
                </a:lnTo>
                <a:cubicBezTo>
                  <a:pt x="22" y="176"/>
                  <a:pt x="22" y="185"/>
                  <a:pt x="28" y="185"/>
                </a:cubicBezTo>
                <a:lnTo>
                  <a:pt x="150" y="185"/>
                </a:lnTo>
                <a:lnTo>
                  <a:pt x="150" y="185"/>
                </a:lnTo>
                <a:cubicBezTo>
                  <a:pt x="152" y="185"/>
                  <a:pt x="154" y="183"/>
                  <a:pt x="154" y="180"/>
                </a:cubicBezTo>
                <a:close/>
                <a:moveTo>
                  <a:pt x="186" y="200"/>
                </a:moveTo>
                <a:lnTo>
                  <a:pt x="186" y="200"/>
                </a:lnTo>
                <a:cubicBezTo>
                  <a:pt x="186" y="197"/>
                  <a:pt x="184" y="196"/>
                  <a:pt x="182" y="196"/>
                </a:cubicBezTo>
                <a:lnTo>
                  <a:pt x="58" y="196"/>
                </a:lnTo>
                <a:lnTo>
                  <a:pt x="58" y="196"/>
                </a:lnTo>
                <a:cubicBezTo>
                  <a:pt x="53" y="196"/>
                  <a:pt x="53" y="204"/>
                  <a:pt x="58" y="204"/>
                </a:cubicBezTo>
                <a:lnTo>
                  <a:pt x="182" y="204"/>
                </a:lnTo>
                <a:lnTo>
                  <a:pt x="182" y="204"/>
                </a:lnTo>
                <a:cubicBezTo>
                  <a:pt x="184" y="204"/>
                  <a:pt x="186" y="202"/>
                  <a:pt x="186" y="200"/>
                </a:cubicBezTo>
                <a:close/>
                <a:moveTo>
                  <a:pt x="151" y="56"/>
                </a:moveTo>
                <a:lnTo>
                  <a:pt x="172" y="50"/>
                </a:lnTo>
                <a:lnTo>
                  <a:pt x="151" y="44"/>
                </a:lnTo>
                <a:lnTo>
                  <a:pt x="146" y="23"/>
                </a:lnTo>
                <a:lnTo>
                  <a:pt x="139" y="44"/>
                </a:lnTo>
                <a:lnTo>
                  <a:pt x="119" y="50"/>
                </a:lnTo>
                <a:lnTo>
                  <a:pt x="139" y="56"/>
                </a:lnTo>
                <a:lnTo>
                  <a:pt x="145" y="77"/>
                </a:lnTo>
                <a:lnTo>
                  <a:pt x="151" y="56"/>
                </a:lnTo>
                <a:close/>
                <a:moveTo>
                  <a:pt x="187" y="88"/>
                </a:moveTo>
                <a:lnTo>
                  <a:pt x="201" y="83"/>
                </a:lnTo>
                <a:lnTo>
                  <a:pt x="186" y="80"/>
                </a:lnTo>
                <a:lnTo>
                  <a:pt x="181" y="65"/>
                </a:lnTo>
                <a:lnTo>
                  <a:pt x="178" y="80"/>
                </a:lnTo>
                <a:lnTo>
                  <a:pt x="163" y="85"/>
                </a:lnTo>
                <a:lnTo>
                  <a:pt x="178" y="89"/>
                </a:lnTo>
                <a:lnTo>
                  <a:pt x="183" y="103"/>
                </a:lnTo>
                <a:lnTo>
                  <a:pt x="187" y="88"/>
                </a:lnTo>
                <a:close/>
                <a:moveTo>
                  <a:pt x="91" y="11"/>
                </a:moveTo>
                <a:lnTo>
                  <a:pt x="90" y="12"/>
                </a:lnTo>
                <a:lnTo>
                  <a:pt x="90" y="12"/>
                </a:lnTo>
                <a:cubicBezTo>
                  <a:pt x="43" y="24"/>
                  <a:pt x="14" y="70"/>
                  <a:pt x="22" y="118"/>
                </a:cubicBezTo>
                <a:lnTo>
                  <a:pt x="91" y="118"/>
                </a:lnTo>
                <a:lnTo>
                  <a:pt x="91" y="118"/>
                </a:lnTo>
                <a:cubicBezTo>
                  <a:pt x="71" y="85"/>
                  <a:pt x="71" y="44"/>
                  <a:pt x="91" y="11"/>
                </a:cubicBezTo>
                <a:lnTo>
                  <a:pt x="110" y="0"/>
                </a:lnTo>
                <a:lnTo>
                  <a:pt x="110" y="0"/>
                </a:lnTo>
                <a:cubicBezTo>
                  <a:pt x="77" y="35"/>
                  <a:pt x="76" y="90"/>
                  <a:pt x="107" y="126"/>
                </a:cubicBezTo>
                <a:lnTo>
                  <a:pt x="15" y="126"/>
                </a:lnTo>
                <a:lnTo>
                  <a:pt x="15" y="126"/>
                </a:lnTo>
                <a:cubicBezTo>
                  <a:pt x="0" y="64"/>
                  <a:pt x="46" y="3"/>
                  <a:pt x="110" y="0"/>
                </a:cubicBezTo>
                <a:lnTo>
                  <a:pt x="9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" name="Freeform 304"/>
          <p:cNvSpPr>
            <a:spLocks noChangeArrowheads="1"/>
          </p:cNvSpPr>
          <p:nvPr/>
        </p:nvSpPr>
        <p:spPr bwMode="auto">
          <a:xfrm>
            <a:off x="8036677" y="2146088"/>
            <a:ext cx="278483" cy="290086"/>
          </a:xfrm>
          <a:custGeom>
            <a:avLst/>
            <a:gdLst>
              <a:gd name="T0" fmla="*/ 196 w 213"/>
              <a:gd name="T1" fmla="*/ 87 h 222"/>
              <a:gd name="T2" fmla="*/ 197 w 213"/>
              <a:gd name="T3" fmla="*/ 80 h 222"/>
              <a:gd name="T4" fmla="*/ 93 w 213"/>
              <a:gd name="T5" fmla="*/ 47 h 222"/>
              <a:gd name="T6" fmla="*/ 37 w 213"/>
              <a:gd name="T7" fmla="*/ 78 h 222"/>
              <a:gd name="T8" fmla="*/ 2 w 213"/>
              <a:gd name="T9" fmla="*/ 124 h 222"/>
              <a:gd name="T10" fmla="*/ 169 w 213"/>
              <a:gd name="T11" fmla="*/ 163 h 222"/>
              <a:gd name="T12" fmla="*/ 212 w 213"/>
              <a:gd name="T13" fmla="*/ 120 h 222"/>
              <a:gd name="T14" fmla="*/ 196 w 213"/>
              <a:gd name="T15" fmla="*/ 87 h 222"/>
              <a:gd name="T16" fmla="*/ 44 w 213"/>
              <a:gd name="T17" fmla="*/ 155 h 222"/>
              <a:gd name="T18" fmla="*/ 10 w 213"/>
              <a:gd name="T19" fmla="*/ 122 h 222"/>
              <a:gd name="T20" fmla="*/ 41 w 213"/>
              <a:gd name="T21" fmla="*/ 86 h 222"/>
              <a:gd name="T22" fmla="*/ 45 w 213"/>
              <a:gd name="T23" fmla="*/ 81 h 222"/>
              <a:gd name="T24" fmla="*/ 91 w 213"/>
              <a:gd name="T25" fmla="*/ 56 h 222"/>
              <a:gd name="T26" fmla="*/ 97 w 213"/>
              <a:gd name="T27" fmla="*/ 55 h 222"/>
              <a:gd name="T28" fmla="*/ 156 w 213"/>
              <a:gd name="T29" fmla="*/ 33 h 222"/>
              <a:gd name="T30" fmla="*/ 188 w 213"/>
              <a:gd name="T31" fmla="*/ 88 h 222"/>
              <a:gd name="T32" fmla="*/ 189 w 213"/>
              <a:gd name="T33" fmla="*/ 92 h 222"/>
              <a:gd name="T34" fmla="*/ 204 w 213"/>
              <a:gd name="T35" fmla="*/ 120 h 222"/>
              <a:gd name="T36" fmla="*/ 169 w 213"/>
              <a:gd name="T37" fmla="*/ 155 h 222"/>
              <a:gd name="T38" fmla="*/ 62 w 213"/>
              <a:gd name="T39" fmla="*/ 210 h 222"/>
              <a:gd name="T40" fmla="*/ 48 w 213"/>
              <a:gd name="T41" fmla="*/ 216 h 222"/>
              <a:gd name="T42" fmla="*/ 54 w 213"/>
              <a:gd name="T43" fmla="*/ 201 h 222"/>
              <a:gd name="T44" fmla="*/ 88 w 213"/>
              <a:gd name="T45" fmla="*/ 177 h 222"/>
              <a:gd name="T46" fmla="*/ 78 w 213"/>
              <a:gd name="T47" fmla="*/ 181 h 222"/>
              <a:gd name="T48" fmla="*/ 82 w 213"/>
              <a:gd name="T49" fmla="*/ 171 h 222"/>
              <a:gd name="T50" fmla="*/ 88 w 213"/>
              <a:gd name="T51" fmla="*/ 177 h 222"/>
              <a:gd name="T52" fmla="*/ 118 w 213"/>
              <a:gd name="T53" fmla="*/ 208 h 222"/>
              <a:gd name="T54" fmla="*/ 104 w 213"/>
              <a:gd name="T55" fmla="*/ 214 h 222"/>
              <a:gd name="T56" fmla="*/ 110 w 213"/>
              <a:gd name="T57" fmla="*/ 200 h 222"/>
              <a:gd name="T58" fmla="*/ 174 w 213"/>
              <a:gd name="T59" fmla="*/ 208 h 222"/>
              <a:gd name="T60" fmla="*/ 160 w 213"/>
              <a:gd name="T61" fmla="*/ 214 h 222"/>
              <a:gd name="T62" fmla="*/ 165 w 213"/>
              <a:gd name="T63" fmla="*/ 200 h 222"/>
              <a:gd name="T64" fmla="*/ 174 w 213"/>
              <a:gd name="T65" fmla="*/ 208 h 222"/>
              <a:gd name="T66" fmla="*/ 143 w 213"/>
              <a:gd name="T67" fmla="*/ 177 h 222"/>
              <a:gd name="T68" fmla="*/ 133 w 213"/>
              <a:gd name="T69" fmla="*/ 181 h 222"/>
              <a:gd name="T70" fmla="*/ 137 w 213"/>
              <a:gd name="T71" fmla="*/ 17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222">
                <a:moveTo>
                  <a:pt x="196" y="87"/>
                </a:moveTo>
                <a:lnTo>
                  <a:pt x="196" y="87"/>
                </a:lnTo>
                <a:cubicBezTo>
                  <a:pt x="197" y="85"/>
                  <a:pt x="197" y="83"/>
                  <a:pt x="197" y="80"/>
                </a:cubicBezTo>
                <a:lnTo>
                  <a:pt x="197" y="80"/>
                </a:lnTo>
                <a:cubicBezTo>
                  <a:pt x="197" y="23"/>
                  <a:pt x="123" y="0"/>
                  <a:pt x="93" y="47"/>
                </a:cubicBezTo>
                <a:lnTo>
                  <a:pt x="93" y="47"/>
                </a:lnTo>
                <a:cubicBezTo>
                  <a:pt x="68" y="35"/>
                  <a:pt x="39" y="51"/>
                  <a:pt x="37" y="78"/>
                </a:cubicBezTo>
                <a:lnTo>
                  <a:pt x="37" y="78"/>
                </a:lnTo>
                <a:cubicBezTo>
                  <a:pt x="15" y="81"/>
                  <a:pt x="0" y="101"/>
                  <a:pt x="2" y="124"/>
                </a:cubicBezTo>
                <a:lnTo>
                  <a:pt x="2" y="124"/>
                </a:lnTo>
                <a:cubicBezTo>
                  <a:pt x="3" y="146"/>
                  <a:pt x="22" y="163"/>
                  <a:pt x="44" y="163"/>
                </a:cubicBezTo>
                <a:lnTo>
                  <a:pt x="169" y="163"/>
                </a:lnTo>
                <a:lnTo>
                  <a:pt x="169" y="163"/>
                </a:lnTo>
                <a:cubicBezTo>
                  <a:pt x="193" y="163"/>
                  <a:pt x="212" y="144"/>
                  <a:pt x="212" y="120"/>
                </a:cubicBezTo>
                <a:lnTo>
                  <a:pt x="212" y="120"/>
                </a:lnTo>
                <a:cubicBezTo>
                  <a:pt x="212" y="107"/>
                  <a:pt x="206" y="95"/>
                  <a:pt x="196" y="87"/>
                </a:cubicBezTo>
                <a:close/>
                <a:moveTo>
                  <a:pt x="169" y="155"/>
                </a:moveTo>
                <a:lnTo>
                  <a:pt x="44" y="155"/>
                </a:lnTo>
                <a:lnTo>
                  <a:pt x="44" y="155"/>
                </a:lnTo>
                <a:cubicBezTo>
                  <a:pt x="26" y="155"/>
                  <a:pt x="11" y="140"/>
                  <a:pt x="10" y="122"/>
                </a:cubicBezTo>
                <a:lnTo>
                  <a:pt x="10" y="122"/>
                </a:lnTo>
                <a:cubicBezTo>
                  <a:pt x="9" y="103"/>
                  <a:pt x="23" y="87"/>
                  <a:pt x="41" y="86"/>
                </a:cubicBezTo>
                <a:lnTo>
                  <a:pt x="45" y="85"/>
                </a:lnTo>
                <a:lnTo>
                  <a:pt x="45" y="81"/>
                </a:lnTo>
                <a:lnTo>
                  <a:pt x="45" y="81"/>
                </a:lnTo>
                <a:cubicBezTo>
                  <a:pt x="45" y="57"/>
                  <a:pt x="71" y="43"/>
                  <a:pt x="91" y="56"/>
                </a:cubicBezTo>
                <a:lnTo>
                  <a:pt x="95" y="59"/>
                </a:lnTo>
                <a:lnTo>
                  <a:pt x="97" y="55"/>
                </a:lnTo>
                <a:lnTo>
                  <a:pt x="97" y="55"/>
                </a:lnTo>
                <a:cubicBezTo>
                  <a:pt x="109" y="34"/>
                  <a:pt x="134" y="25"/>
                  <a:pt x="156" y="33"/>
                </a:cubicBezTo>
                <a:lnTo>
                  <a:pt x="156" y="33"/>
                </a:lnTo>
                <a:cubicBezTo>
                  <a:pt x="179" y="41"/>
                  <a:pt x="192" y="65"/>
                  <a:pt x="188" y="88"/>
                </a:cubicBezTo>
                <a:lnTo>
                  <a:pt x="187" y="91"/>
                </a:lnTo>
                <a:lnTo>
                  <a:pt x="189" y="92"/>
                </a:lnTo>
                <a:lnTo>
                  <a:pt x="189" y="92"/>
                </a:lnTo>
                <a:cubicBezTo>
                  <a:pt x="198" y="99"/>
                  <a:pt x="204" y="109"/>
                  <a:pt x="204" y="120"/>
                </a:cubicBezTo>
                <a:lnTo>
                  <a:pt x="204" y="120"/>
                </a:lnTo>
                <a:cubicBezTo>
                  <a:pt x="204" y="139"/>
                  <a:pt x="188" y="155"/>
                  <a:pt x="169" y="155"/>
                </a:cubicBezTo>
                <a:close/>
                <a:moveTo>
                  <a:pt x="62" y="210"/>
                </a:moveTo>
                <a:lnTo>
                  <a:pt x="62" y="210"/>
                </a:lnTo>
                <a:cubicBezTo>
                  <a:pt x="62" y="218"/>
                  <a:pt x="53" y="221"/>
                  <a:pt x="48" y="216"/>
                </a:cubicBezTo>
                <a:lnTo>
                  <a:pt x="48" y="216"/>
                </a:lnTo>
                <a:cubicBezTo>
                  <a:pt x="43" y="211"/>
                  <a:pt x="46" y="201"/>
                  <a:pt x="54" y="201"/>
                </a:cubicBezTo>
                <a:lnTo>
                  <a:pt x="54" y="201"/>
                </a:lnTo>
                <a:cubicBezTo>
                  <a:pt x="58" y="201"/>
                  <a:pt x="62" y="206"/>
                  <a:pt x="62" y="210"/>
                </a:cubicBezTo>
                <a:close/>
                <a:moveTo>
                  <a:pt x="88" y="177"/>
                </a:moveTo>
                <a:lnTo>
                  <a:pt x="88" y="177"/>
                </a:lnTo>
                <a:cubicBezTo>
                  <a:pt x="88" y="182"/>
                  <a:pt x="82" y="184"/>
                  <a:pt x="78" y="181"/>
                </a:cubicBezTo>
                <a:lnTo>
                  <a:pt x="78" y="181"/>
                </a:lnTo>
                <a:cubicBezTo>
                  <a:pt x="75" y="177"/>
                  <a:pt x="77" y="171"/>
                  <a:pt x="82" y="171"/>
                </a:cubicBezTo>
                <a:lnTo>
                  <a:pt x="82" y="171"/>
                </a:lnTo>
                <a:cubicBezTo>
                  <a:pt x="85" y="171"/>
                  <a:pt x="88" y="174"/>
                  <a:pt x="88" y="177"/>
                </a:cubicBezTo>
                <a:close/>
                <a:moveTo>
                  <a:pt x="118" y="208"/>
                </a:moveTo>
                <a:lnTo>
                  <a:pt x="118" y="208"/>
                </a:lnTo>
                <a:cubicBezTo>
                  <a:pt x="118" y="215"/>
                  <a:pt x="110" y="220"/>
                  <a:pt x="104" y="214"/>
                </a:cubicBezTo>
                <a:lnTo>
                  <a:pt x="104" y="214"/>
                </a:lnTo>
                <a:cubicBezTo>
                  <a:pt x="99" y="209"/>
                  <a:pt x="103" y="200"/>
                  <a:pt x="110" y="200"/>
                </a:cubicBezTo>
                <a:lnTo>
                  <a:pt x="110" y="200"/>
                </a:lnTo>
                <a:cubicBezTo>
                  <a:pt x="114" y="200"/>
                  <a:pt x="118" y="203"/>
                  <a:pt x="118" y="208"/>
                </a:cubicBezTo>
                <a:close/>
                <a:moveTo>
                  <a:pt x="174" y="208"/>
                </a:moveTo>
                <a:lnTo>
                  <a:pt x="174" y="208"/>
                </a:lnTo>
                <a:cubicBezTo>
                  <a:pt x="174" y="215"/>
                  <a:pt x="165" y="220"/>
                  <a:pt x="160" y="214"/>
                </a:cubicBezTo>
                <a:lnTo>
                  <a:pt x="160" y="214"/>
                </a:lnTo>
                <a:cubicBezTo>
                  <a:pt x="154" y="209"/>
                  <a:pt x="158" y="200"/>
                  <a:pt x="165" y="200"/>
                </a:cubicBezTo>
                <a:lnTo>
                  <a:pt x="165" y="200"/>
                </a:lnTo>
                <a:cubicBezTo>
                  <a:pt x="170" y="200"/>
                  <a:pt x="174" y="203"/>
                  <a:pt x="174" y="208"/>
                </a:cubicBezTo>
                <a:close/>
                <a:moveTo>
                  <a:pt x="143" y="177"/>
                </a:moveTo>
                <a:lnTo>
                  <a:pt x="143" y="177"/>
                </a:lnTo>
                <a:cubicBezTo>
                  <a:pt x="143" y="182"/>
                  <a:pt x="137" y="184"/>
                  <a:pt x="133" y="181"/>
                </a:cubicBezTo>
                <a:lnTo>
                  <a:pt x="133" y="181"/>
                </a:lnTo>
                <a:cubicBezTo>
                  <a:pt x="130" y="177"/>
                  <a:pt x="132" y="171"/>
                  <a:pt x="137" y="171"/>
                </a:cubicBezTo>
                <a:lnTo>
                  <a:pt x="137" y="171"/>
                </a:lnTo>
                <a:cubicBezTo>
                  <a:pt x="140" y="171"/>
                  <a:pt x="143" y="174"/>
                  <a:pt x="143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1" name="Freeform 305"/>
          <p:cNvSpPr>
            <a:spLocks noChangeArrowheads="1"/>
          </p:cNvSpPr>
          <p:nvPr/>
        </p:nvSpPr>
        <p:spPr bwMode="auto">
          <a:xfrm>
            <a:off x="7439097" y="2163491"/>
            <a:ext cx="278483" cy="278483"/>
          </a:xfrm>
          <a:custGeom>
            <a:avLst/>
            <a:gdLst>
              <a:gd name="T0" fmla="*/ 132 w 211"/>
              <a:gd name="T1" fmla="*/ 8 h 211"/>
              <a:gd name="T2" fmla="*/ 129 w 211"/>
              <a:gd name="T3" fmla="*/ 1 h 211"/>
              <a:gd name="T4" fmla="*/ 69 w 211"/>
              <a:gd name="T5" fmla="*/ 30 h 211"/>
              <a:gd name="T6" fmla="*/ 49 w 211"/>
              <a:gd name="T7" fmla="*/ 21 h 211"/>
              <a:gd name="T8" fmla="*/ 23 w 211"/>
              <a:gd name="T9" fmla="*/ 39 h 211"/>
              <a:gd name="T10" fmla="*/ 23 w 211"/>
              <a:gd name="T11" fmla="*/ 85 h 211"/>
              <a:gd name="T12" fmla="*/ 51 w 211"/>
              <a:gd name="T13" fmla="*/ 107 h 211"/>
              <a:gd name="T14" fmla="*/ 54 w 211"/>
              <a:gd name="T15" fmla="*/ 115 h 211"/>
              <a:gd name="T16" fmla="*/ 38 w 211"/>
              <a:gd name="T17" fmla="*/ 154 h 211"/>
              <a:gd name="T18" fmla="*/ 27 w 211"/>
              <a:gd name="T19" fmla="*/ 178 h 211"/>
              <a:gd name="T20" fmla="*/ 150 w 211"/>
              <a:gd name="T21" fmla="*/ 210 h 211"/>
              <a:gd name="T22" fmla="*/ 204 w 211"/>
              <a:gd name="T23" fmla="*/ 129 h 211"/>
              <a:gd name="T24" fmla="*/ 8 w 211"/>
              <a:gd name="T25" fmla="*/ 62 h 211"/>
              <a:gd name="T26" fmla="*/ 30 w 211"/>
              <a:gd name="T27" fmla="*/ 48 h 211"/>
              <a:gd name="T28" fmla="*/ 49 w 211"/>
              <a:gd name="T29" fmla="*/ 30 h 211"/>
              <a:gd name="T30" fmla="*/ 61 w 211"/>
              <a:gd name="T31" fmla="*/ 40 h 211"/>
              <a:gd name="T32" fmla="*/ 71 w 211"/>
              <a:gd name="T33" fmla="*/ 77 h 211"/>
              <a:gd name="T34" fmla="*/ 70 w 211"/>
              <a:gd name="T35" fmla="*/ 77 h 211"/>
              <a:gd name="T36" fmla="*/ 23 w 211"/>
              <a:gd name="T37" fmla="*/ 77 h 211"/>
              <a:gd name="T38" fmla="*/ 59 w 211"/>
              <a:gd name="T39" fmla="*/ 202 h 211"/>
              <a:gd name="T40" fmla="*/ 35 w 211"/>
              <a:gd name="T41" fmla="*/ 178 h 211"/>
              <a:gd name="T42" fmla="*/ 47 w 211"/>
              <a:gd name="T43" fmla="*/ 155 h 211"/>
              <a:gd name="T44" fmla="*/ 62 w 211"/>
              <a:gd name="T45" fmla="*/ 120 h 211"/>
              <a:gd name="T46" fmla="*/ 67 w 211"/>
              <a:gd name="T47" fmla="*/ 118 h 211"/>
              <a:gd name="T48" fmla="*/ 71 w 211"/>
              <a:gd name="T49" fmla="*/ 116 h 211"/>
              <a:gd name="T50" fmla="*/ 75 w 211"/>
              <a:gd name="T51" fmla="*/ 115 h 211"/>
              <a:gd name="T52" fmla="*/ 76 w 211"/>
              <a:gd name="T53" fmla="*/ 115 h 211"/>
              <a:gd name="T54" fmla="*/ 117 w 211"/>
              <a:gd name="T55" fmla="*/ 133 h 211"/>
              <a:gd name="T56" fmla="*/ 148 w 211"/>
              <a:gd name="T57" fmla="*/ 154 h 211"/>
              <a:gd name="T58" fmla="*/ 156 w 211"/>
              <a:gd name="T59" fmla="*/ 155 h 211"/>
              <a:gd name="T60" fmla="*/ 157 w 211"/>
              <a:gd name="T61" fmla="*/ 155 h 211"/>
              <a:gd name="T62" fmla="*/ 161 w 211"/>
              <a:gd name="T63" fmla="*/ 157 h 211"/>
              <a:gd name="T64" fmla="*/ 164 w 211"/>
              <a:gd name="T65" fmla="*/ 159 h 211"/>
              <a:gd name="T66" fmla="*/ 150 w 211"/>
              <a:gd name="T67" fmla="*/ 202 h 211"/>
              <a:gd name="T68" fmla="*/ 157 w 211"/>
              <a:gd name="T69" fmla="*/ 147 h 211"/>
              <a:gd name="T70" fmla="*/ 151 w 211"/>
              <a:gd name="T71" fmla="*/ 133 h 211"/>
              <a:gd name="T72" fmla="*/ 149 w 211"/>
              <a:gd name="T73" fmla="*/ 131 h 211"/>
              <a:gd name="T74" fmla="*/ 149 w 211"/>
              <a:gd name="T75" fmla="*/ 130 h 211"/>
              <a:gd name="T76" fmla="*/ 147 w 211"/>
              <a:gd name="T77" fmla="*/ 129 h 211"/>
              <a:gd name="T78" fmla="*/ 147 w 211"/>
              <a:gd name="T79" fmla="*/ 128 h 211"/>
              <a:gd name="T80" fmla="*/ 135 w 211"/>
              <a:gd name="T81" fmla="*/ 122 h 211"/>
              <a:gd name="T82" fmla="*/ 133 w 211"/>
              <a:gd name="T83" fmla="*/ 122 h 211"/>
              <a:gd name="T84" fmla="*/ 116 w 211"/>
              <a:gd name="T85" fmla="*/ 124 h 211"/>
              <a:gd name="T86" fmla="*/ 76 w 211"/>
              <a:gd name="T87" fmla="*/ 106 h 211"/>
              <a:gd name="T88" fmla="*/ 71 w 211"/>
              <a:gd name="T89" fmla="*/ 107 h 211"/>
              <a:gd name="T90" fmla="*/ 70 w 211"/>
              <a:gd name="T91" fmla="*/ 108 h 211"/>
              <a:gd name="T92" fmla="*/ 65 w 211"/>
              <a:gd name="T93" fmla="*/ 109 h 211"/>
              <a:gd name="T94" fmla="*/ 62 w 211"/>
              <a:gd name="T95" fmla="*/ 110 h 211"/>
              <a:gd name="T96" fmla="*/ 59 w 211"/>
              <a:gd name="T97" fmla="*/ 105 h 211"/>
              <a:gd name="T98" fmla="*/ 70 w 211"/>
              <a:gd name="T99" fmla="*/ 85 h 211"/>
              <a:gd name="T100" fmla="*/ 72 w 211"/>
              <a:gd name="T101" fmla="*/ 85 h 211"/>
              <a:gd name="T102" fmla="*/ 96 w 211"/>
              <a:gd name="T103" fmla="*/ 54 h 211"/>
              <a:gd name="T104" fmla="*/ 95 w 211"/>
              <a:gd name="T105" fmla="*/ 50 h 211"/>
              <a:gd name="T106" fmla="*/ 91 w 211"/>
              <a:gd name="T107" fmla="*/ 43 h 211"/>
              <a:gd name="T108" fmla="*/ 91 w 211"/>
              <a:gd name="T109" fmla="*/ 42 h 211"/>
              <a:gd name="T110" fmla="*/ 113 w 211"/>
              <a:gd name="T111" fmla="*/ 12 h 211"/>
              <a:gd name="T112" fmla="*/ 120 w 211"/>
              <a:gd name="T113" fmla="*/ 10 h 211"/>
              <a:gd name="T114" fmla="*/ 168 w 211"/>
              <a:gd name="T115" fmla="*/ 152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1" h="211">
                <a:moveTo>
                  <a:pt x="200" y="123"/>
                </a:moveTo>
                <a:lnTo>
                  <a:pt x="200" y="123"/>
                </a:lnTo>
                <a:cubicBezTo>
                  <a:pt x="132" y="140"/>
                  <a:pt x="84" y="58"/>
                  <a:pt x="132" y="8"/>
                </a:cubicBezTo>
                <a:lnTo>
                  <a:pt x="139" y="0"/>
                </a:lnTo>
                <a:lnTo>
                  <a:pt x="129" y="1"/>
                </a:lnTo>
                <a:lnTo>
                  <a:pt x="129" y="1"/>
                </a:lnTo>
                <a:cubicBezTo>
                  <a:pt x="123" y="1"/>
                  <a:pt x="117" y="2"/>
                  <a:pt x="111" y="3"/>
                </a:cubicBezTo>
                <a:lnTo>
                  <a:pt x="111" y="3"/>
                </a:lnTo>
                <a:cubicBezTo>
                  <a:pt x="94" y="8"/>
                  <a:pt x="80" y="17"/>
                  <a:pt x="69" y="30"/>
                </a:cubicBezTo>
                <a:lnTo>
                  <a:pt x="69" y="30"/>
                </a:lnTo>
                <a:cubicBezTo>
                  <a:pt x="64" y="24"/>
                  <a:pt x="56" y="21"/>
                  <a:pt x="49" y="21"/>
                </a:cubicBezTo>
                <a:lnTo>
                  <a:pt x="49" y="21"/>
                </a:lnTo>
                <a:cubicBezTo>
                  <a:pt x="37" y="21"/>
                  <a:pt x="27" y="28"/>
                  <a:pt x="23" y="39"/>
                </a:cubicBezTo>
                <a:lnTo>
                  <a:pt x="23" y="39"/>
                </a:lnTo>
                <a:lnTo>
                  <a:pt x="23" y="39"/>
                </a:lnTo>
                <a:cubicBezTo>
                  <a:pt x="10" y="39"/>
                  <a:pt x="0" y="50"/>
                  <a:pt x="0" y="62"/>
                </a:cubicBezTo>
                <a:lnTo>
                  <a:pt x="0" y="62"/>
                </a:lnTo>
                <a:cubicBezTo>
                  <a:pt x="0" y="75"/>
                  <a:pt x="10" y="85"/>
                  <a:pt x="23" y="85"/>
                </a:cubicBezTo>
                <a:lnTo>
                  <a:pt x="49" y="85"/>
                </a:lnTo>
                <a:lnTo>
                  <a:pt x="49" y="85"/>
                </a:lnTo>
                <a:cubicBezTo>
                  <a:pt x="49" y="93"/>
                  <a:pt x="50" y="100"/>
                  <a:pt x="51" y="107"/>
                </a:cubicBezTo>
                <a:lnTo>
                  <a:pt x="51" y="107"/>
                </a:lnTo>
                <a:cubicBezTo>
                  <a:pt x="52" y="110"/>
                  <a:pt x="53" y="113"/>
                  <a:pt x="54" y="115"/>
                </a:cubicBezTo>
                <a:lnTo>
                  <a:pt x="54" y="115"/>
                </a:lnTo>
                <a:cubicBezTo>
                  <a:pt x="44" y="123"/>
                  <a:pt x="38" y="136"/>
                  <a:pt x="38" y="149"/>
                </a:cubicBezTo>
                <a:lnTo>
                  <a:pt x="38" y="149"/>
                </a:lnTo>
                <a:cubicBezTo>
                  <a:pt x="38" y="151"/>
                  <a:pt x="38" y="152"/>
                  <a:pt x="38" y="154"/>
                </a:cubicBezTo>
                <a:lnTo>
                  <a:pt x="38" y="154"/>
                </a:lnTo>
                <a:cubicBezTo>
                  <a:pt x="31" y="160"/>
                  <a:pt x="27" y="169"/>
                  <a:pt x="27" y="178"/>
                </a:cubicBezTo>
                <a:lnTo>
                  <a:pt x="27" y="178"/>
                </a:lnTo>
                <a:cubicBezTo>
                  <a:pt x="27" y="196"/>
                  <a:pt x="42" y="210"/>
                  <a:pt x="59" y="210"/>
                </a:cubicBezTo>
                <a:lnTo>
                  <a:pt x="150" y="210"/>
                </a:lnTo>
                <a:lnTo>
                  <a:pt x="150" y="210"/>
                </a:lnTo>
                <a:cubicBezTo>
                  <a:pt x="177" y="210"/>
                  <a:pt x="192" y="179"/>
                  <a:pt x="175" y="157"/>
                </a:cubicBezTo>
                <a:lnTo>
                  <a:pt x="175" y="157"/>
                </a:lnTo>
                <a:cubicBezTo>
                  <a:pt x="187" y="150"/>
                  <a:pt x="197" y="141"/>
                  <a:pt x="204" y="129"/>
                </a:cubicBezTo>
                <a:lnTo>
                  <a:pt x="210" y="120"/>
                </a:lnTo>
                <a:lnTo>
                  <a:pt x="200" y="123"/>
                </a:lnTo>
                <a:close/>
                <a:moveTo>
                  <a:pt x="8" y="62"/>
                </a:moveTo>
                <a:lnTo>
                  <a:pt x="8" y="62"/>
                </a:lnTo>
                <a:cubicBezTo>
                  <a:pt x="8" y="54"/>
                  <a:pt x="15" y="48"/>
                  <a:pt x="23" y="48"/>
                </a:cubicBezTo>
                <a:lnTo>
                  <a:pt x="30" y="48"/>
                </a:lnTo>
                <a:lnTo>
                  <a:pt x="31" y="44"/>
                </a:lnTo>
                <a:lnTo>
                  <a:pt x="31" y="44"/>
                </a:lnTo>
                <a:cubicBezTo>
                  <a:pt x="32" y="36"/>
                  <a:pt x="40" y="30"/>
                  <a:pt x="49" y="30"/>
                </a:cubicBezTo>
                <a:lnTo>
                  <a:pt x="49" y="30"/>
                </a:lnTo>
                <a:cubicBezTo>
                  <a:pt x="55" y="29"/>
                  <a:pt x="60" y="32"/>
                  <a:pt x="64" y="37"/>
                </a:cubicBezTo>
                <a:lnTo>
                  <a:pt x="61" y="40"/>
                </a:lnTo>
                <a:lnTo>
                  <a:pt x="70" y="40"/>
                </a:lnTo>
                <a:lnTo>
                  <a:pt x="70" y="40"/>
                </a:lnTo>
                <a:cubicBezTo>
                  <a:pt x="93" y="40"/>
                  <a:pt x="94" y="74"/>
                  <a:pt x="71" y="77"/>
                </a:cubicBezTo>
                <a:lnTo>
                  <a:pt x="71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23" y="77"/>
                </a:lnTo>
                <a:lnTo>
                  <a:pt x="23" y="77"/>
                </a:lnTo>
                <a:cubicBezTo>
                  <a:pt x="15" y="77"/>
                  <a:pt x="8" y="71"/>
                  <a:pt x="8" y="62"/>
                </a:cubicBezTo>
                <a:close/>
                <a:moveTo>
                  <a:pt x="150" y="202"/>
                </a:moveTo>
                <a:lnTo>
                  <a:pt x="59" y="202"/>
                </a:lnTo>
                <a:lnTo>
                  <a:pt x="59" y="202"/>
                </a:lnTo>
                <a:cubicBezTo>
                  <a:pt x="46" y="202"/>
                  <a:pt x="36" y="191"/>
                  <a:pt x="35" y="178"/>
                </a:cubicBezTo>
                <a:lnTo>
                  <a:pt x="35" y="178"/>
                </a:lnTo>
                <a:cubicBezTo>
                  <a:pt x="35" y="170"/>
                  <a:pt x="39" y="163"/>
                  <a:pt x="45" y="159"/>
                </a:cubicBezTo>
                <a:lnTo>
                  <a:pt x="47" y="157"/>
                </a:lnTo>
                <a:lnTo>
                  <a:pt x="47" y="155"/>
                </a:lnTo>
                <a:lnTo>
                  <a:pt x="47" y="155"/>
                </a:lnTo>
                <a:cubicBezTo>
                  <a:pt x="44" y="141"/>
                  <a:pt x="50" y="127"/>
                  <a:pt x="62" y="120"/>
                </a:cubicBezTo>
                <a:lnTo>
                  <a:pt x="62" y="120"/>
                </a:lnTo>
                <a:cubicBezTo>
                  <a:pt x="63" y="119"/>
                  <a:pt x="64" y="119"/>
                  <a:pt x="66" y="118"/>
                </a:cubicBezTo>
                <a:lnTo>
                  <a:pt x="66" y="118"/>
                </a:lnTo>
                <a:cubicBezTo>
                  <a:pt x="66" y="118"/>
                  <a:pt x="66" y="118"/>
                  <a:pt x="67" y="118"/>
                </a:cubicBezTo>
                <a:lnTo>
                  <a:pt x="67" y="118"/>
                </a:lnTo>
                <a:cubicBezTo>
                  <a:pt x="68" y="117"/>
                  <a:pt x="69" y="116"/>
                  <a:pt x="71" y="116"/>
                </a:cubicBezTo>
                <a:lnTo>
                  <a:pt x="71" y="116"/>
                </a:lnTo>
                <a:lnTo>
                  <a:pt x="71" y="116"/>
                </a:lnTo>
                <a:lnTo>
                  <a:pt x="71" y="116"/>
                </a:lnTo>
                <a:cubicBezTo>
                  <a:pt x="73" y="116"/>
                  <a:pt x="74" y="115"/>
                  <a:pt x="75" y="115"/>
                </a:cubicBezTo>
                <a:lnTo>
                  <a:pt x="75" y="115"/>
                </a:lnTo>
                <a:lnTo>
                  <a:pt x="76" y="115"/>
                </a:lnTo>
                <a:lnTo>
                  <a:pt x="76" y="115"/>
                </a:lnTo>
                <a:cubicBezTo>
                  <a:pt x="90" y="113"/>
                  <a:pt x="104" y="120"/>
                  <a:pt x="111" y="132"/>
                </a:cubicBezTo>
                <a:lnTo>
                  <a:pt x="113" y="136"/>
                </a:lnTo>
                <a:lnTo>
                  <a:pt x="117" y="133"/>
                </a:lnTo>
                <a:lnTo>
                  <a:pt x="117" y="133"/>
                </a:lnTo>
                <a:cubicBezTo>
                  <a:pt x="130" y="124"/>
                  <a:pt x="148" y="134"/>
                  <a:pt x="148" y="150"/>
                </a:cubicBezTo>
                <a:lnTo>
                  <a:pt x="148" y="154"/>
                </a:lnTo>
                <a:lnTo>
                  <a:pt x="152" y="154"/>
                </a:lnTo>
                <a:lnTo>
                  <a:pt x="152" y="154"/>
                </a:lnTo>
                <a:cubicBezTo>
                  <a:pt x="154" y="154"/>
                  <a:pt x="155" y="155"/>
                  <a:pt x="156" y="155"/>
                </a:cubicBezTo>
                <a:lnTo>
                  <a:pt x="156" y="155"/>
                </a:lnTo>
                <a:cubicBezTo>
                  <a:pt x="157" y="155"/>
                  <a:pt x="157" y="155"/>
                  <a:pt x="157" y="155"/>
                </a:cubicBezTo>
                <a:lnTo>
                  <a:pt x="157" y="155"/>
                </a:lnTo>
                <a:cubicBezTo>
                  <a:pt x="158" y="156"/>
                  <a:pt x="159" y="156"/>
                  <a:pt x="160" y="156"/>
                </a:cubicBezTo>
                <a:lnTo>
                  <a:pt x="160" y="156"/>
                </a:lnTo>
                <a:cubicBezTo>
                  <a:pt x="160" y="157"/>
                  <a:pt x="161" y="157"/>
                  <a:pt x="161" y="157"/>
                </a:cubicBezTo>
                <a:lnTo>
                  <a:pt x="161" y="157"/>
                </a:lnTo>
                <a:cubicBezTo>
                  <a:pt x="162" y="158"/>
                  <a:pt x="163" y="158"/>
                  <a:pt x="164" y="159"/>
                </a:cubicBezTo>
                <a:lnTo>
                  <a:pt x="164" y="159"/>
                </a:lnTo>
                <a:cubicBezTo>
                  <a:pt x="164" y="159"/>
                  <a:pt x="164" y="159"/>
                  <a:pt x="165" y="159"/>
                </a:cubicBezTo>
                <a:lnTo>
                  <a:pt x="165" y="159"/>
                </a:lnTo>
                <a:cubicBezTo>
                  <a:pt x="183" y="173"/>
                  <a:pt x="173" y="202"/>
                  <a:pt x="150" y="202"/>
                </a:cubicBezTo>
                <a:close/>
                <a:moveTo>
                  <a:pt x="168" y="152"/>
                </a:moveTo>
                <a:lnTo>
                  <a:pt x="168" y="152"/>
                </a:lnTo>
                <a:cubicBezTo>
                  <a:pt x="165" y="149"/>
                  <a:pt x="161" y="147"/>
                  <a:pt x="157" y="147"/>
                </a:cubicBezTo>
                <a:lnTo>
                  <a:pt x="157" y="147"/>
                </a:lnTo>
                <a:cubicBezTo>
                  <a:pt x="156" y="141"/>
                  <a:pt x="154" y="137"/>
                  <a:pt x="151" y="133"/>
                </a:cubicBezTo>
                <a:lnTo>
                  <a:pt x="151" y="133"/>
                </a:lnTo>
                <a:cubicBezTo>
                  <a:pt x="151" y="132"/>
                  <a:pt x="151" y="132"/>
                  <a:pt x="151" y="132"/>
                </a:cubicBezTo>
                <a:lnTo>
                  <a:pt x="151" y="132"/>
                </a:lnTo>
                <a:cubicBezTo>
                  <a:pt x="150" y="132"/>
                  <a:pt x="150" y="131"/>
                  <a:pt x="149" y="131"/>
                </a:cubicBezTo>
                <a:lnTo>
                  <a:pt x="149" y="131"/>
                </a:lnTo>
                <a:cubicBezTo>
                  <a:pt x="149" y="131"/>
                  <a:pt x="149" y="131"/>
                  <a:pt x="149" y="130"/>
                </a:cubicBezTo>
                <a:lnTo>
                  <a:pt x="149" y="130"/>
                </a:lnTo>
                <a:lnTo>
                  <a:pt x="148" y="130"/>
                </a:lnTo>
                <a:lnTo>
                  <a:pt x="148" y="130"/>
                </a:lnTo>
                <a:cubicBezTo>
                  <a:pt x="147" y="129"/>
                  <a:pt x="147" y="129"/>
                  <a:pt x="147" y="129"/>
                </a:cubicBezTo>
                <a:lnTo>
                  <a:pt x="147" y="129"/>
                </a:lnTo>
                <a:cubicBezTo>
                  <a:pt x="147" y="129"/>
                  <a:pt x="147" y="129"/>
                  <a:pt x="147" y="128"/>
                </a:cubicBezTo>
                <a:lnTo>
                  <a:pt x="147" y="128"/>
                </a:lnTo>
                <a:cubicBezTo>
                  <a:pt x="144" y="126"/>
                  <a:pt x="140" y="124"/>
                  <a:pt x="136" y="122"/>
                </a:cubicBezTo>
                <a:lnTo>
                  <a:pt x="136" y="122"/>
                </a:lnTo>
                <a:cubicBezTo>
                  <a:pt x="135" y="122"/>
                  <a:pt x="135" y="122"/>
                  <a:pt x="135" y="122"/>
                </a:cubicBezTo>
                <a:lnTo>
                  <a:pt x="135" y="122"/>
                </a:lnTo>
                <a:cubicBezTo>
                  <a:pt x="134" y="122"/>
                  <a:pt x="134" y="122"/>
                  <a:pt x="133" y="122"/>
                </a:cubicBezTo>
                <a:lnTo>
                  <a:pt x="133" y="122"/>
                </a:lnTo>
                <a:lnTo>
                  <a:pt x="132" y="122"/>
                </a:lnTo>
                <a:lnTo>
                  <a:pt x="132" y="122"/>
                </a:lnTo>
                <a:cubicBezTo>
                  <a:pt x="127" y="121"/>
                  <a:pt x="121" y="122"/>
                  <a:pt x="116" y="124"/>
                </a:cubicBezTo>
                <a:lnTo>
                  <a:pt x="116" y="124"/>
                </a:lnTo>
                <a:cubicBezTo>
                  <a:pt x="107" y="111"/>
                  <a:pt x="91" y="105"/>
                  <a:pt x="76" y="106"/>
                </a:cubicBezTo>
                <a:lnTo>
                  <a:pt x="76" y="106"/>
                </a:lnTo>
                <a:cubicBezTo>
                  <a:pt x="76" y="107"/>
                  <a:pt x="75" y="107"/>
                  <a:pt x="75" y="107"/>
                </a:cubicBezTo>
                <a:lnTo>
                  <a:pt x="75" y="107"/>
                </a:lnTo>
                <a:cubicBezTo>
                  <a:pt x="74" y="107"/>
                  <a:pt x="72" y="107"/>
                  <a:pt x="71" y="107"/>
                </a:cubicBezTo>
                <a:lnTo>
                  <a:pt x="71" y="107"/>
                </a:lnTo>
                <a:lnTo>
                  <a:pt x="70" y="108"/>
                </a:lnTo>
                <a:lnTo>
                  <a:pt x="70" y="108"/>
                </a:lnTo>
                <a:cubicBezTo>
                  <a:pt x="69" y="108"/>
                  <a:pt x="68" y="108"/>
                  <a:pt x="67" y="109"/>
                </a:cubicBezTo>
                <a:lnTo>
                  <a:pt x="67" y="109"/>
                </a:lnTo>
                <a:cubicBezTo>
                  <a:pt x="66" y="109"/>
                  <a:pt x="66" y="109"/>
                  <a:pt x="65" y="109"/>
                </a:cubicBezTo>
                <a:lnTo>
                  <a:pt x="65" y="109"/>
                </a:lnTo>
                <a:cubicBezTo>
                  <a:pt x="64" y="110"/>
                  <a:pt x="63" y="110"/>
                  <a:pt x="62" y="110"/>
                </a:cubicBezTo>
                <a:lnTo>
                  <a:pt x="62" y="110"/>
                </a:lnTo>
                <a:lnTo>
                  <a:pt x="62" y="111"/>
                </a:lnTo>
                <a:lnTo>
                  <a:pt x="62" y="111"/>
                </a:lnTo>
                <a:cubicBezTo>
                  <a:pt x="61" y="109"/>
                  <a:pt x="60" y="107"/>
                  <a:pt x="59" y="105"/>
                </a:cubicBezTo>
                <a:lnTo>
                  <a:pt x="59" y="105"/>
                </a:lnTo>
                <a:cubicBezTo>
                  <a:pt x="58" y="98"/>
                  <a:pt x="57" y="92"/>
                  <a:pt x="57" y="85"/>
                </a:cubicBezTo>
                <a:lnTo>
                  <a:pt x="70" y="85"/>
                </a:lnTo>
                <a:lnTo>
                  <a:pt x="70" y="85"/>
                </a:lnTo>
                <a:cubicBezTo>
                  <a:pt x="71" y="85"/>
                  <a:pt x="71" y="85"/>
                  <a:pt x="72" y="85"/>
                </a:cubicBezTo>
                <a:lnTo>
                  <a:pt x="72" y="85"/>
                </a:lnTo>
                <a:cubicBezTo>
                  <a:pt x="87" y="84"/>
                  <a:pt x="98" y="70"/>
                  <a:pt x="96" y="54"/>
                </a:cubicBezTo>
                <a:lnTo>
                  <a:pt x="96" y="54"/>
                </a:lnTo>
                <a:lnTo>
                  <a:pt x="96" y="54"/>
                </a:lnTo>
                <a:lnTo>
                  <a:pt x="96" y="54"/>
                </a:lnTo>
                <a:cubicBezTo>
                  <a:pt x="96" y="53"/>
                  <a:pt x="95" y="51"/>
                  <a:pt x="95" y="50"/>
                </a:cubicBezTo>
                <a:lnTo>
                  <a:pt x="95" y="50"/>
                </a:lnTo>
                <a:lnTo>
                  <a:pt x="95" y="50"/>
                </a:lnTo>
                <a:lnTo>
                  <a:pt x="95" y="50"/>
                </a:lnTo>
                <a:cubicBezTo>
                  <a:pt x="94" y="47"/>
                  <a:pt x="92" y="45"/>
                  <a:pt x="91" y="43"/>
                </a:cubicBezTo>
                <a:lnTo>
                  <a:pt x="91" y="43"/>
                </a:lnTo>
                <a:lnTo>
                  <a:pt x="91" y="42"/>
                </a:lnTo>
                <a:lnTo>
                  <a:pt x="91" y="42"/>
                </a:lnTo>
                <a:cubicBezTo>
                  <a:pt x="87" y="38"/>
                  <a:pt x="83" y="35"/>
                  <a:pt x="77" y="33"/>
                </a:cubicBezTo>
                <a:lnTo>
                  <a:pt x="77" y="33"/>
                </a:lnTo>
                <a:cubicBezTo>
                  <a:pt x="87" y="23"/>
                  <a:pt x="99" y="15"/>
                  <a:pt x="113" y="12"/>
                </a:cubicBezTo>
                <a:lnTo>
                  <a:pt x="113" y="12"/>
                </a:lnTo>
                <a:cubicBezTo>
                  <a:pt x="115" y="11"/>
                  <a:pt x="117" y="10"/>
                  <a:pt x="120" y="10"/>
                </a:cubicBezTo>
                <a:lnTo>
                  <a:pt x="120" y="10"/>
                </a:lnTo>
                <a:cubicBezTo>
                  <a:pt x="80" y="65"/>
                  <a:pt x="124" y="140"/>
                  <a:pt x="191" y="133"/>
                </a:cubicBezTo>
                <a:lnTo>
                  <a:pt x="191" y="133"/>
                </a:lnTo>
                <a:cubicBezTo>
                  <a:pt x="185" y="140"/>
                  <a:pt x="177" y="147"/>
                  <a:pt x="168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2" name="Freeform 306"/>
          <p:cNvSpPr>
            <a:spLocks noChangeArrowheads="1"/>
          </p:cNvSpPr>
          <p:nvPr/>
        </p:nvSpPr>
        <p:spPr bwMode="auto">
          <a:xfrm>
            <a:off x="6835718" y="1560112"/>
            <a:ext cx="272683" cy="301690"/>
          </a:xfrm>
          <a:custGeom>
            <a:avLst/>
            <a:gdLst>
              <a:gd name="T0" fmla="*/ 165 w 209"/>
              <a:gd name="T1" fmla="*/ 227 h 229"/>
              <a:gd name="T2" fmla="*/ 134 w 209"/>
              <a:gd name="T3" fmla="*/ 181 h 229"/>
              <a:gd name="T4" fmla="*/ 142 w 209"/>
              <a:gd name="T5" fmla="*/ 184 h 229"/>
              <a:gd name="T6" fmla="*/ 179 w 209"/>
              <a:gd name="T7" fmla="*/ 215 h 229"/>
              <a:gd name="T8" fmla="*/ 165 w 209"/>
              <a:gd name="T9" fmla="*/ 169 h 229"/>
              <a:gd name="T10" fmla="*/ 37 w 209"/>
              <a:gd name="T11" fmla="*/ 169 h 229"/>
              <a:gd name="T12" fmla="*/ 37 w 209"/>
              <a:gd name="T13" fmla="*/ 161 h 229"/>
              <a:gd name="T14" fmla="*/ 164 w 209"/>
              <a:gd name="T15" fmla="*/ 161 h 229"/>
              <a:gd name="T16" fmla="*/ 165 w 209"/>
              <a:gd name="T17" fmla="*/ 161 h 229"/>
              <a:gd name="T18" fmla="*/ 198 w 209"/>
              <a:gd name="T19" fmla="*/ 194 h 229"/>
              <a:gd name="T20" fmla="*/ 165 w 209"/>
              <a:gd name="T21" fmla="*/ 227 h 229"/>
              <a:gd name="T22" fmla="*/ 107 w 209"/>
              <a:gd name="T23" fmla="*/ 196 h 229"/>
              <a:gd name="T24" fmla="*/ 88 w 209"/>
              <a:gd name="T25" fmla="*/ 178 h 229"/>
              <a:gd name="T26" fmla="*/ 37 w 209"/>
              <a:gd name="T27" fmla="*/ 178 h 229"/>
              <a:gd name="T28" fmla="*/ 37 w 209"/>
              <a:gd name="T29" fmla="*/ 178 h 229"/>
              <a:gd name="T30" fmla="*/ 87 w 209"/>
              <a:gd name="T31" fmla="*/ 186 h 229"/>
              <a:gd name="T32" fmla="*/ 88 w 209"/>
              <a:gd name="T33" fmla="*/ 186 h 229"/>
              <a:gd name="T34" fmla="*/ 95 w 209"/>
              <a:gd name="T35" fmla="*/ 204 h 229"/>
              <a:gd name="T36" fmla="*/ 78 w 209"/>
              <a:gd name="T37" fmla="*/ 196 h 229"/>
              <a:gd name="T38" fmla="*/ 69 w 209"/>
              <a:gd name="T39" fmla="*/ 196 h 229"/>
              <a:gd name="T40" fmla="*/ 91 w 209"/>
              <a:gd name="T41" fmla="*/ 193 h 229"/>
              <a:gd name="T42" fmla="*/ 192 w 209"/>
              <a:gd name="T43" fmla="*/ 108 h 229"/>
              <a:gd name="T44" fmla="*/ 178 w 209"/>
              <a:gd name="T45" fmla="*/ 78 h 229"/>
              <a:gd name="T46" fmla="*/ 179 w 209"/>
              <a:gd name="T47" fmla="*/ 72 h 229"/>
              <a:gd name="T48" fmla="*/ 83 w 209"/>
              <a:gd name="T49" fmla="*/ 42 h 229"/>
              <a:gd name="T50" fmla="*/ 33 w 209"/>
              <a:gd name="T51" fmla="*/ 69 h 229"/>
              <a:gd name="T52" fmla="*/ 1 w 209"/>
              <a:gd name="T53" fmla="*/ 111 h 229"/>
              <a:gd name="T54" fmla="*/ 153 w 209"/>
              <a:gd name="T55" fmla="*/ 147 h 229"/>
              <a:gd name="T56" fmla="*/ 208 w 209"/>
              <a:gd name="T57" fmla="*/ 111 h 229"/>
              <a:gd name="T58" fmla="*/ 98 w 209"/>
              <a:gd name="T59" fmla="*/ 54 h 229"/>
              <a:gd name="T60" fmla="*/ 104 w 209"/>
              <a:gd name="T61" fmla="*/ 53 h 229"/>
              <a:gd name="T62" fmla="*/ 185 w 209"/>
              <a:gd name="T63" fmla="*/ 82 h 229"/>
              <a:gd name="T64" fmla="*/ 187 w 209"/>
              <a:gd name="T65" fmla="*/ 86 h 229"/>
              <a:gd name="T66" fmla="*/ 199 w 209"/>
              <a:gd name="T67" fmla="*/ 111 h 229"/>
              <a:gd name="T68" fmla="*/ 169 w 209"/>
              <a:gd name="T69" fmla="*/ 141 h 229"/>
              <a:gd name="T70" fmla="*/ 56 w 209"/>
              <a:gd name="T71" fmla="*/ 141 h 229"/>
              <a:gd name="T72" fmla="*/ 25 w 209"/>
              <a:gd name="T73" fmla="*/ 112 h 229"/>
              <a:gd name="T74" fmla="*/ 57 w 209"/>
              <a:gd name="T75" fmla="*/ 80 h 229"/>
              <a:gd name="T76" fmla="*/ 57 w 209"/>
              <a:gd name="T77" fmla="*/ 7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9" h="229">
                <a:moveTo>
                  <a:pt x="165" y="227"/>
                </a:moveTo>
                <a:lnTo>
                  <a:pt x="165" y="227"/>
                </a:lnTo>
                <a:cubicBezTo>
                  <a:pt x="141" y="227"/>
                  <a:pt x="125" y="203"/>
                  <a:pt x="134" y="181"/>
                </a:cubicBezTo>
                <a:lnTo>
                  <a:pt x="134" y="181"/>
                </a:lnTo>
                <a:cubicBezTo>
                  <a:pt x="137" y="176"/>
                  <a:pt x="144" y="179"/>
                  <a:pt x="142" y="184"/>
                </a:cubicBezTo>
                <a:lnTo>
                  <a:pt x="142" y="184"/>
                </a:lnTo>
                <a:cubicBezTo>
                  <a:pt x="133" y="207"/>
                  <a:pt x="158" y="228"/>
                  <a:pt x="179" y="215"/>
                </a:cubicBezTo>
                <a:lnTo>
                  <a:pt x="179" y="215"/>
                </a:lnTo>
                <a:cubicBezTo>
                  <a:pt x="200" y="201"/>
                  <a:pt x="190" y="169"/>
                  <a:pt x="165" y="169"/>
                </a:cubicBezTo>
                <a:lnTo>
                  <a:pt x="165" y="169"/>
                </a:lnTo>
                <a:lnTo>
                  <a:pt x="164" y="169"/>
                </a:lnTo>
                <a:lnTo>
                  <a:pt x="37" y="169"/>
                </a:lnTo>
                <a:lnTo>
                  <a:pt x="37" y="169"/>
                </a:lnTo>
                <a:cubicBezTo>
                  <a:pt x="32" y="169"/>
                  <a:pt x="32" y="161"/>
                  <a:pt x="37" y="161"/>
                </a:cubicBezTo>
                <a:lnTo>
                  <a:pt x="37" y="161"/>
                </a:lnTo>
                <a:lnTo>
                  <a:pt x="164" y="161"/>
                </a:lnTo>
                <a:lnTo>
                  <a:pt x="164" y="161"/>
                </a:lnTo>
                <a:lnTo>
                  <a:pt x="165" y="161"/>
                </a:lnTo>
                <a:lnTo>
                  <a:pt x="165" y="161"/>
                </a:lnTo>
                <a:cubicBezTo>
                  <a:pt x="183" y="161"/>
                  <a:pt x="198" y="176"/>
                  <a:pt x="198" y="194"/>
                </a:cubicBezTo>
                <a:lnTo>
                  <a:pt x="198" y="194"/>
                </a:lnTo>
                <a:cubicBezTo>
                  <a:pt x="198" y="212"/>
                  <a:pt x="183" y="227"/>
                  <a:pt x="165" y="227"/>
                </a:cubicBezTo>
                <a:close/>
                <a:moveTo>
                  <a:pt x="91" y="193"/>
                </a:moveTo>
                <a:lnTo>
                  <a:pt x="107" y="196"/>
                </a:lnTo>
                <a:lnTo>
                  <a:pt x="107" y="196"/>
                </a:lnTo>
                <a:cubicBezTo>
                  <a:pt x="107" y="186"/>
                  <a:pt x="98" y="178"/>
                  <a:pt x="88" y="178"/>
                </a:cubicBezTo>
                <a:lnTo>
                  <a:pt x="87" y="178"/>
                </a:lnTo>
                <a:lnTo>
                  <a:pt x="37" y="178"/>
                </a:lnTo>
                <a:lnTo>
                  <a:pt x="37" y="178"/>
                </a:lnTo>
                <a:lnTo>
                  <a:pt x="37" y="178"/>
                </a:lnTo>
                <a:cubicBezTo>
                  <a:pt x="32" y="178"/>
                  <a:pt x="32" y="186"/>
                  <a:pt x="37" y="186"/>
                </a:cubicBezTo>
                <a:lnTo>
                  <a:pt x="87" y="186"/>
                </a:lnTo>
                <a:lnTo>
                  <a:pt x="88" y="186"/>
                </a:lnTo>
                <a:lnTo>
                  <a:pt x="88" y="186"/>
                </a:lnTo>
                <a:cubicBezTo>
                  <a:pt x="97" y="186"/>
                  <a:pt x="102" y="197"/>
                  <a:pt x="95" y="204"/>
                </a:cubicBezTo>
                <a:lnTo>
                  <a:pt x="95" y="204"/>
                </a:lnTo>
                <a:cubicBezTo>
                  <a:pt x="89" y="210"/>
                  <a:pt x="78" y="206"/>
                  <a:pt x="78" y="196"/>
                </a:cubicBezTo>
                <a:lnTo>
                  <a:pt x="78" y="196"/>
                </a:lnTo>
                <a:cubicBezTo>
                  <a:pt x="78" y="191"/>
                  <a:pt x="69" y="191"/>
                  <a:pt x="69" y="196"/>
                </a:cubicBezTo>
                <a:lnTo>
                  <a:pt x="69" y="196"/>
                </a:lnTo>
                <a:cubicBezTo>
                  <a:pt x="69" y="221"/>
                  <a:pt x="107" y="221"/>
                  <a:pt x="107" y="196"/>
                </a:cubicBezTo>
                <a:lnTo>
                  <a:pt x="91" y="193"/>
                </a:lnTo>
                <a:close/>
                <a:moveTo>
                  <a:pt x="192" y="108"/>
                </a:moveTo>
                <a:lnTo>
                  <a:pt x="192" y="108"/>
                </a:lnTo>
                <a:cubicBezTo>
                  <a:pt x="192" y="96"/>
                  <a:pt x="187" y="85"/>
                  <a:pt x="178" y="78"/>
                </a:cubicBezTo>
                <a:lnTo>
                  <a:pt x="178" y="78"/>
                </a:lnTo>
                <a:cubicBezTo>
                  <a:pt x="178" y="76"/>
                  <a:pt x="179" y="74"/>
                  <a:pt x="179" y="72"/>
                </a:cubicBezTo>
                <a:lnTo>
                  <a:pt x="179" y="72"/>
                </a:lnTo>
                <a:cubicBezTo>
                  <a:pt x="179" y="21"/>
                  <a:pt x="113" y="0"/>
                  <a:pt x="83" y="42"/>
                </a:cubicBezTo>
                <a:lnTo>
                  <a:pt x="83" y="42"/>
                </a:lnTo>
                <a:cubicBezTo>
                  <a:pt x="62" y="31"/>
                  <a:pt x="36" y="45"/>
                  <a:pt x="33" y="69"/>
                </a:cubicBezTo>
                <a:lnTo>
                  <a:pt x="33" y="69"/>
                </a:lnTo>
                <a:cubicBezTo>
                  <a:pt x="13" y="73"/>
                  <a:pt x="0" y="91"/>
                  <a:pt x="1" y="111"/>
                </a:cubicBezTo>
                <a:lnTo>
                  <a:pt x="1" y="111"/>
                </a:lnTo>
                <a:cubicBezTo>
                  <a:pt x="3" y="132"/>
                  <a:pt x="20" y="147"/>
                  <a:pt x="40" y="147"/>
                </a:cubicBezTo>
                <a:lnTo>
                  <a:pt x="153" y="147"/>
                </a:lnTo>
                <a:lnTo>
                  <a:pt x="153" y="147"/>
                </a:lnTo>
                <a:cubicBezTo>
                  <a:pt x="179" y="158"/>
                  <a:pt x="208" y="139"/>
                  <a:pt x="208" y="111"/>
                </a:cubicBezTo>
                <a:lnTo>
                  <a:pt x="192" y="108"/>
                </a:lnTo>
                <a:close/>
                <a:moveTo>
                  <a:pt x="98" y="54"/>
                </a:moveTo>
                <a:lnTo>
                  <a:pt x="102" y="57"/>
                </a:lnTo>
                <a:lnTo>
                  <a:pt x="104" y="53"/>
                </a:lnTo>
                <a:lnTo>
                  <a:pt x="104" y="53"/>
                </a:lnTo>
                <a:cubicBezTo>
                  <a:pt x="128" y="10"/>
                  <a:pt x="194" y="33"/>
                  <a:pt x="185" y="82"/>
                </a:cubicBezTo>
                <a:lnTo>
                  <a:pt x="185" y="85"/>
                </a:lnTo>
                <a:lnTo>
                  <a:pt x="187" y="86"/>
                </a:lnTo>
                <a:lnTo>
                  <a:pt x="187" y="86"/>
                </a:lnTo>
                <a:cubicBezTo>
                  <a:pt x="195" y="92"/>
                  <a:pt x="199" y="101"/>
                  <a:pt x="199" y="111"/>
                </a:cubicBezTo>
                <a:lnTo>
                  <a:pt x="199" y="111"/>
                </a:lnTo>
                <a:cubicBezTo>
                  <a:pt x="199" y="128"/>
                  <a:pt x="186" y="141"/>
                  <a:pt x="169" y="141"/>
                </a:cubicBezTo>
                <a:lnTo>
                  <a:pt x="56" y="141"/>
                </a:lnTo>
                <a:lnTo>
                  <a:pt x="56" y="141"/>
                </a:lnTo>
                <a:cubicBezTo>
                  <a:pt x="40" y="141"/>
                  <a:pt x="26" y="129"/>
                  <a:pt x="25" y="112"/>
                </a:cubicBezTo>
                <a:lnTo>
                  <a:pt x="25" y="112"/>
                </a:lnTo>
                <a:cubicBezTo>
                  <a:pt x="25" y="96"/>
                  <a:pt x="37" y="82"/>
                  <a:pt x="53" y="80"/>
                </a:cubicBezTo>
                <a:lnTo>
                  <a:pt x="57" y="80"/>
                </a:lnTo>
                <a:lnTo>
                  <a:pt x="57" y="76"/>
                </a:lnTo>
                <a:lnTo>
                  <a:pt x="57" y="76"/>
                </a:lnTo>
                <a:cubicBezTo>
                  <a:pt x="57" y="55"/>
                  <a:pt x="80" y="43"/>
                  <a:pt x="98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Freeform 307"/>
          <p:cNvSpPr>
            <a:spLocks noChangeArrowheads="1"/>
          </p:cNvSpPr>
          <p:nvPr/>
        </p:nvSpPr>
        <p:spPr bwMode="auto">
          <a:xfrm>
            <a:off x="9243437" y="1629733"/>
            <a:ext cx="249473" cy="191459"/>
          </a:xfrm>
          <a:custGeom>
            <a:avLst/>
            <a:gdLst>
              <a:gd name="T0" fmla="*/ 46 w 190"/>
              <a:gd name="T1" fmla="*/ 8 h 145"/>
              <a:gd name="T2" fmla="*/ 46 w 190"/>
              <a:gd name="T3" fmla="*/ 0 h 145"/>
              <a:gd name="T4" fmla="*/ 139 w 190"/>
              <a:gd name="T5" fmla="*/ 0 h 145"/>
              <a:gd name="T6" fmla="*/ 167 w 190"/>
              <a:gd name="T7" fmla="*/ 23 h 145"/>
              <a:gd name="T8" fmla="*/ 163 w 190"/>
              <a:gd name="T9" fmla="*/ 19 h 145"/>
              <a:gd name="T10" fmla="*/ 6 w 190"/>
              <a:gd name="T11" fmla="*/ 19 h 145"/>
              <a:gd name="T12" fmla="*/ 163 w 190"/>
              <a:gd name="T13" fmla="*/ 27 h 145"/>
              <a:gd name="T14" fmla="*/ 167 w 190"/>
              <a:gd name="T15" fmla="*/ 23 h 145"/>
              <a:gd name="T16" fmla="*/ 143 w 190"/>
              <a:gd name="T17" fmla="*/ 43 h 145"/>
              <a:gd name="T18" fmla="*/ 6 w 190"/>
              <a:gd name="T19" fmla="*/ 38 h 145"/>
              <a:gd name="T20" fmla="*/ 6 w 190"/>
              <a:gd name="T21" fmla="*/ 47 h 145"/>
              <a:gd name="T22" fmla="*/ 139 w 190"/>
              <a:gd name="T23" fmla="*/ 47 h 145"/>
              <a:gd name="T24" fmla="*/ 188 w 190"/>
              <a:gd name="T25" fmla="*/ 62 h 145"/>
              <a:gd name="T26" fmla="*/ 184 w 190"/>
              <a:gd name="T27" fmla="*/ 58 h 145"/>
              <a:gd name="T28" fmla="*/ 51 w 190"/>
              <a:gd name="T29" fmla="*/ 58 h 145"/>
              <a:gd name="T30" fmla="*/ 184 w 190"/>
              <a:gd name="T31" fmla="*/ 66 h 145"/>
              <a:gd name="T32" fmla="*/ 188 w 190"/>
              <a:gd name="T33" fmla="*/ 62 h 145"/>
              <a:gd name="T34" fmla="*/ 180 w 190"/>
              <a:gd name="T35" fmla="*/ 82 h 145"/>
              <a:gd name="T36" fmla="*/ 24 w 190"/>
              <a:gd name="T37" fmla="*/ 77 h 145"/>
              <a:gd name="T38" fmla="*/ 24 w 190"/>
              <a:gd name="T39" fmla="*/ 85 h 145"/>
              <a:gd name="T40" fmla="*/ 175 w 190"/>
              <a:gd name="T41" fmla="*/ 85 h 145"/>
              <a:gd name="T42" fmla="*/ 166 w 190"/>
              <a:gd name="T43" fmla="*/ 101 h 145"/>
              <a:gd name="T44" fmla="*/ 162 w 190"/>
              <a:gd name="T45" fmla="*/ 97 h 145"/>
              <a:gd name="T46" fmla="*/ 5 w 190"/>
              <a:gd name="T47" fmla="*/ 97 h 145"/>
              <a:gd name="T48" fmla="*/ 162 w 190"/>
              <a:gd name="T49" fmla="*/ 105 h 145"/>
              <a:gd name="T50" fmla="*/ 166 w 190"/>
              <a:gd name="T51" fmla="*/ 101 h 145"/>
              <a:gd name="T52" fmla="*/ 189 w 190"/>
              <a:gd name="T53" fmla="*/ 120 h 145"/>
              <a:gd name="T54" fmla="*/ 62 w 190"/>
              <a:gd name="T55" fmla="*/ 116 h 145"/>
              <a:gd name="T56" fmla="*/ 62 w 190"/>
              <a:gd name="T57" fmla="*/ 125 h 145"/>
              <a:gd name="T58" fmla="*/ 185 w 190"/>
              <a:gd name="T59" fmla="*/ 125 h 145"/>
              <a:gd name="T60" fmla="*/ 179 w 190"/>
              <a:gd name="T61" fmla="*/ 140 h 145"/>
              <a:gd name="T62" fmla="*/ 175 w 190"/>
              <a:gd name="T63" fmla="*/ 136 h 145"/>
              <a:gd name="T64" fmla="*/ 51 w 190"/>
              <a:gd name="T65" fmla="*/ 136 h 145"/>
              <a:gd name="T66" fmla="*/ 175 w 190"/>
              <a:gd name="T67" fmla="*/ 144 h 145"/>
              <a:gd name="T68" fmla="*/ 179 w 190"/>
              <a:gd name="T69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0" h="145">
                <a:moveTo>
                  <a:pt x="139" y="8"/>
                </a:moveTo>
                <a:lnTo>
                  <a:pt x="46" y="8"/>
                </a:lnTo>
                <a:lnTo>
                  <a:pt x="46" y="8"/>
                </a:lnTo>
                <a:cubicBezTo>
                  <a:pt x="40" y="8"/>
                  <a:pt x="40" y="0"/>
                  <a:pt x="46" y="0"/>
                </a:cubicBezTo>
                <a:lnTo>
                  <a:pt x="139" y="0"/>
                </a:lnTo>
                <a:lnTo>
                  <a:pt x="139" y="0"/>
                </a:lnTo>
                <a:cubicBezTo>
                  <a:pt x="145" y="0"/>
                  <a:pt x="145" y="8"/>
                  <a:pt x="139" y="8"/>
                </a:cubicBezTo>
                <a:close/>
                <a:moveTo>
                  <a:pt x="167" y="23"/>
                </a:moveTo>
                <a:lnTo>
                  <a:pt x="167" y="23"/>
                </a:lnTo>
                <a:cubicBezTo>
                  <a:pt x="167" y="21"/>
                  <a:pt x="166" y="19"/>
                  <a:pt x="163" y="19"/>
                </a:cubicBezTo>
                <a:lnTo>
                  <a:pt x="6" y="19"/>
                </a:lnTo>
                <a:lnTo>
                  <a:pt x="6" y="19"/>
                </a:lnTo>
                <a:cubicBezTo>
                  <a:pt x="0" y="19"/>
                  <a:pt x="0" y="27"/>
                  <a:pt x="6" y="27"/>
                </a:cubicBezTo>
                <a:lnTo>
                  <a:pt x="163" y="27"/>
                </a:lnTo>
                <a:lnTo>
                  <a:pt x="163" y="27"/>
                </a:lnTo>
                <a:cubicBezTo>
                  <a:pt x="166" y="27"/>
                  <a:pt x="167" y="26"/>
                  <a:pt x="167" y="23"/>
                </a:cubicBezTo>
                <a:close/>
                <a:moveTo>
                  <a:pt x="143" y="43"/>
                </a:moveTo>
                <a:lnTo>
                  <a:pt x="143" y="43"/>
                </a:lnTo>
                <a:cubicBezTo>
                  <a:pt x="143" y="40"/>
                  <a:pt x="141" y="38"/>
                  <a:pt x="139" y="38"/>
                </a:cubicBezTo>
                <a:lnTo>
                  <a:pt x="6" y="38"/>
                </a:lnTo>
                <a:lnTo>
                  <a:pt x="6" y="38"/>
                </a:lnTo>
                <a:cubicBezTo>
                  <a:pt x="1" y="38"/>
                  <a:pt x="1" y="47"/>
                  <a:pt x="6" y="47"/>
                </a:cubicBezTo>
                <a:lnTo>
                  <a:pt x="139" y="47"/>
                </a:lnTo>
                <a:lnTo>
                  <a:pt x="139" y="47"/>
                </a:lnTo>
                <a:cubicBezTo>
                  <a:pt x="141" y="47"/>
                  <a:pt x="143" y="45"/>
                  <a:pt x="143" y="43"/>
                </a:cubicBezTo>
                <a:close/>
                <a:moveTo>
                  <a:pt x="188" y="62"/>
                </a:moveTo>
                <a:lnTo>
                  <a:pt x="188" y="62"/>
                </a:lnTo>
                <a:cubicBezTo>
                  <a:pt x="188" y="60"/>
                  <a:pt x="186" y="58"/>
                  <a:pt x="184" y="58"/>
                </a:cubicBezTo>
                <a:lnTo>
                  <a:pt x="51" y="58"/>
                </a:lnTo>
                <a:lnTo>
                  <a:pt x="51" y="58"/>
                </a:lnTo>
                <a:cubicBezTo>
                  <a:pt x="46" y="58"/>
                  <a:pt x="46" y="66"/>
                  <a:pt x="51" y="66"/>
                </a:cubicBezTo>
                <a:lnTo>
                  <a:pt x="184" y="66"/>
                </a:lnTo>
                <a:lnTo>
                  <a:pt x="184" y="66"/>
                </a:lnTo>
                <a:cubicBezTo>
                  <a:pt x="186" y="66"/>
                  <a:pt x="188" y="64"/>
                  <a:pt x="188" y="62"/>
                </a:cubicBezTo>
                <a:close/>
                <a:moveTo>
                  <a:pt x="180" y="82"/>
                </a:moveTo>
                <a:lnTo>
                  <a:pt x="180" y="82"/>
                </a:lnTo>
                <a:cubicBezTo>
                  <a:pt x="180" y="79"/>
                  <a:pt x="178" y="77"/>
                  <a:pt x="175" y="77"/>
                </a:cubicBezTo>
                <a:lnTo>
                  <a:pt x="24" y="77"/>
                </a:lnTo>
                <a:lnTo>
                  <a:pt x="24" y="77"/>
                </a:lnTo>
                <a:cubicBezTo>
                  <a:pt x="19" y="77"/>
                  <a:pt x="19" y="85"/>
                  <a:pt x="24" y="85"/>
                </a:cubicBezTo>
                <a:lnTo>
                  <a:pt x="175" y="85"/>
                </a:lnTo>
                <a:lnTo>
                  <a:pt x="175" y="85"/>
                </a:lnTo>
                <a:cubicBezTo>
                  <a:pt x="178" y="85"/>
                  <a:pt x="180" y="84"/>
                  <a:pt x="180" y="82"/>
                </a:cubicBezTo>
                <a:close/>
                <a:moveTo>
                  <a:pt x="166" y="101"/>
                </a:moveTo>
                <a:lnTo>
                  <a:pt x="166" y="101"/>
                </a:lnTo>
                <a:cubicBezTo>
                  <a:pt x="166" y="99"/>
                  <a:pt x="165" y="97"/>
                  <a:pt x="162" y="97"/>
                </a:cubicBezTo>
                <a:lnTo>
                  <a:pt x="5" y="97"/>
                </a:lnTo>
                <a:lnTo>
                  <a:pt x="5" y="97"/>
                </a:lnTo>
                <a:cubicBezTo>
                  <a:pt x="0" y="97"/>
                  <a:pt x="0" y="105"/>
                  <a:pt x="5" y="105"/>
                </a:cubicBezTo>
                <a:lnTo>
                  <a:pt x="162" y="105"/>
                </a:lnTo>
                <a:lnTo>
                  <a:pt x="162" y="105"/>
                </a:lnTo>
                <a:cubicBezTo>
                  <a:pt x="165" y="105"/>
                  <a:pt x="166" y="103"/>
                  <a:pt x="166" y="101"/>
                </a:cubicBezTo>
                <a:close/>
                <a:moveTo>
                  <a:pt x="189" y="120"/>
                </a:moveTo>
                <a:lnTo>
                  <a:pt x="189" y="120"/>
                </a:lnTo>
                <a:cubicBezTo>
                  <a:pt x="189" y="118"/>
                  <a:pt x="187" y="116"/>
                  <a:pt x="185" y="116"/>
                </a:cubicBezTo>
                <a:lnTo>
                  <a:pt x="62" y="116"/>
                </a:lnTo>
                <a:lnTo>
                  <a:pt x="62" y="116"/>
                </a:lnTo>
                <a:cubicBezTo>
                  <a:pt x="57" y="116"/>
                  <a:pt x="57" y="125"/>
                  <a:pt x="62" y="125"/>
                </a:cubicBezTo>
                <a:lnTo>
                  <a:pt x="185" y="125"/>
                </a:lnTo>
                <a:lnTo>
                  <a:pt x="185" y="125"/>
                </a:lnTo>
                <a:cubicBezTo>
                  <a:pt x="187" y="125"/>
                  <a:pt x="189" y="123"/>
                  <a:pt x="189" y="120"/>
                </a:cubicBezTo>
                <a:close/>
                <a:moveTo>
                  <a:pt x="179" y="140"/>
                </a:moveTo>
                <a:lnTo>
                  <a:pt x="179" y="140"/>
                </a:lnTo>
                <a:cubicBezTo>
                  <a:pt x="179" y="137"/>
                  <a:pt x="177" y="136"/>
                  <a:pt x="175" y="136"/>
                </a:cubicBezTo>
                <a:lnTo>
                  <a:pt x="51" y="136"/>
                </a:lnTo>
                <a:lnTo>
                  <a:pt x="51" y="136"/>
                </a:lnTo>
                <a:cubicBezTo>
                  <a:pt x="46" y="136"/>
                  <a:pt x="46" y="144"/>
                  <a:pt x="51" y="144"/>
                </a:cubicBezTo>
                <a:lnTo>
                  <a:pt x="175" y="144"/>
                </a:lnTo>
                <a:lnTo>
                  <a:pt x="175" y="144"/>
                </a:lnTo>
                <a:cubicBezTo>
                  <a:pt x="177" y="144"/>
                  <a:pt x="179" y="142"/>
                  <a:pt x="179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Freeform 308"/>
          <p:cNvSpPr>
            <a:spLocks noChangeArrowheads="1"/>
          </p:cNvSpPr>
          <p:nvPr/>
        </p:nvSpPr>
        <p:spPr bwMode="auto">
          <a:xfrm>
            <a:off x="9829410" y="1589123"/>
            <a:ext cx="266880" cy="266879"/>
          </a:xfrm>
          <a:custGeom>
            <a:avLst/>
            <a:gdLst>
              <a:gd name="T0" fmla="*/ 56 w 204"/>
              <a:gd name="T1" fmla="*/ 146 h 203"/>
              <a:gd name="T2" fmla="*/ 165 w 204"/>
              <a:gd name="T3" fmla="*/ 101 h 203"/>
              <a:gd name="T4" fmla="*/ 101 w 204"/>
              <a:gd name="T5" fmla="*/ 156 h 203"/>
              <a:gd name="T6" fmla="*/ 157 w 204"/>
              <a:gd name="T7" fmla="*/ 101 h 203"/>
              <a:gd name="T8" fmla="*/ 90 w 204"/>
              <a:gd name="T9" fmla="*/ 18 h 203"/>
              <a:gd name="T10" fmla="*/ 90 w 204"/>
              <a:gd name="T11" fmla="*/ 18 h 203"/>
              <a:gd name="T12" fmla="*/ 113 w 204"/>
              <a:gd name="T13" fmla="*/ 18 h 203"/>
              <a:gd name="T14" fmla="*/ 113 w 204"/>
              <a:gd name="T15" fmla="*/ 18 h 203"/>
              <a:gd name="T16" fmla="*/ 113 w 204"/>
              <a:gd name="T17" fmla="*/ 184 h 203"/>
              <a:gd name="T18" fmla="*/ 113 w 204"/>
              <a:gd name="T19" fmla="*/ 184 h 203"/>
              <a:gd name="T20" fmla="*/ 101 w 204"/>
              <a:gd name="T21" fmla="*/ 202 h 203"/>
              <a:gd name="T22" fmla="*/ 90 w 204"/>
              <a:gd name="T23" fmla="*/ 184 h 203"/>
              <a:gd name="T24" fmla="*/ 113 w 204"/>
              <a:gd name="T25" fmla="*/ 184 h 203"/>
              <a:gd name="T26" fmla="*/ 185 w 204"/>
              <a:gd name="T27" fmla="*/ 112 h 203"/>
              <a:gd name="T28" fmla="*/ 185 w 204"/>
              <a:gd name="T29" fmla="*/ 112 h 203"/>
              <a:gd name="T30" fmla="*/ 185 w 204"/>
              <a:gd name="T31" fmla="*/ 89 h 203"/>
              <a:gd name="T32" fmla="*/ 185 w 204"/>
              <a:gd name="T33" fmla="*/ 89 h 203"/>
              <a:gd name="T34" fmla="*/ 28 w 204"/>
              <a:gd name="T35" fmla="*/ 101 h 203"/>
              <a:gd name="T36" fmla="*/ 18 w 204"/>
              <a:gd name="T37" fmla="*/ 112 h 203"/>
              <a:gd name="T38" fmla="*/ 0 w 204"/>
              <a:gd name="T39" fmla="*/ 101 h 203"/>
              <a:gd name="T40" fmla="*/ 18 w 204"/>
              <a:gd name="T41" fmla="*/ 89 h 203"/>
              <a:gd name="T42" fmla="*/ 18 w 204"/>
              <a:gd name="T43" fmla="*/ 89 h 203"/>
              <a:gd name="T44" fmla="*/ 34 w 204"/>
              <a:gd name="T45" fmla="*/ 50 h 203"/>
              <a:gd name="T46" fmla="*/ 51 w 204"/>
              <a:gd name="T47" fmla="*/ 34 h 203"/>
              <a:gd name="T48" fmla="*/ 51 w 204"/>
              <a:gd name="T49" fmla="*/ 34 h 203"/>
              <a:gd name="T50" fmla="*/ 169 w 204"/>
              <a:gd name="T51" fmla="*/ 152 h 203"/>
              <a:gd name="T52" fmla="*/ 173 w 204"/>
              <a:gd name="T53" fmla="*/ 172 h 203"/>
              <a:gd name="T54" fmla="*/ 152 w 204"/>
              <a:gd name="T55" fmla="*/ 168 h 203"/>
              <a:gd name="T56" fmla="*/ 169 w 204"/>
              <a:gd name="T57" fmla="*/ 151 h 203"/>
              <a:gd name="T58" fmla="*/ 169 w 204"/>
              <a:gd name="T59" fmla="*/ 151 h 203"/>
              <a:gd name="T60" fmla="*/ 152 w 204"/>
              <a:gd name="T61" fmla="*/ 34 h 203"/>
              <a:gd name="T62" fmla="*/ 152 w 204"/>
              <a:gd name="T63" fmla="*/ 34 h 203"/>
              <a:gd name="T64" fmla="*/ 169 w 204"/>
              <a:gd name="T65" fmla="*/ 50 h 203"/>
              <a:gd name="T66" fmla="*/ 169 w 204"/>
              <a:gd name="T67" fmla="*/ 50 h 203"/>
              <a:gd name="T68" fmla="*/ 51 w 204"/>
              <a:gd name="T69" fmla="*/ 168 h 203"/>
              <a:gd name="T70" fmla="*/ 51 w 204"/>
              <a:gd name="T71" fmla="*/ 168 h 203"/>
              <a:gd name="T72" fmla="*/ 30 w 204"/>
              <a:gd name="T73" fmla="*/ 172 h 203"/>
              <a:gd name="T74" fmla="*/ 34 w 204"/>
              <a:gd name="T75" fmla="*/ 151 h 203"/>
              <a:gd name="T76" fmla="*/ 51 w 204"/>
              <a:gd name="T77" fmla="*/ 168 h 203"/>
              <a:gd name="T78" fmla="*/ 99 w 204"/>
              <a:gd name="T79" fmla="*/ 105 h 203"/>
              <a:gd name="T80" fmla="*/ 97 w 204"/>
              <a:gd name="T81" fmla="*/ 111 h 203"/>
              <a:gd name="T82" fmla="*/ 89 w 204"/>
              <a:gd name="T83" fmla="*/ 120 h 203"/>
              <a:gd name="T84" fmla="*/ 76 w 204"/>
              <a:gd name="T85" fmla="*/ 120 h 203"/>
              <a:gd name="T86" fmla="*/ 67 w 204"/>
              <a:gd name="T87" fmla="*/ 111 h 203"/>
              <a:gd name="T88" fmla="*/ 66 w 204"/>
              <a:gd name="T89" fmla="*/ 80 h 203"/>
              <a:gd name="T90" fmla="*/ 74 w 204"/>
              <a:gd name="T91" fmla="*/ 105 h 203"/>
              <a:gd name="T92" fmla="*/ 77 w 204"/>
              <a:gd name="T93" fmla="*/ 111 h 203"/>
              <a:gd name="T94" fmla="*/ 79 w 204"/>
              <a:gd name="T95" fmla="*/ 112 h 203"/>
              <a:gd name="T96" fmla="*/ 90 w 204"/>
              <a:gd name="T97" fmla="*/ 108 h 203"/>
              <a:gd name="T98" fmla="*/ 90 w 204"/>
              <a:gd name="T99" fmla="*/ 80 h 203"/>
              <a:gd name="T100" fmla="*/ 123 w 204"/>
              <a:gd name="T101" fmla="*/ 121 h 203"/>
              <a:gd name="T102" fmla="*/ 111 w 204"/>
              <a:gd name="T103" fmla="*/ 8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4" h="203">
                <a:moveTo>
                  <a:pt x="101" y="37"/>
                </a:moveTo>
                <a:lnTo>
                  <a:pt x="101" y="37"/>
                </a:lnTo>
                <a:cubicBezTo>
                  <a:pt x="45" y="37"/>
                  <a:pt x="16" y="106"/>
                  <a:pt x="56" y="146"/>
                </a:cubicBezTo>
                <a:lnTo>
                  <a:pt x="56" y="146"/>
                </a:lnTo>
                <a:cubicBezTo>
                  <a:pt x="96" y="186"/>
                  <a:pt x="165" y="158"/>
                  <a:pt x="165" y="101"/>
                </a:cubicBezTo>
                <a:lnTo>
                  <a:pt x="165" y="101"/>
                </a:lnTo>
                <a:cubicBezTo>
                  <a:pt x="165" y="65"/>
                  <a:pt x="137" y="37"/>
                  <a:pt x="101" y="37"/>
                </a:cubicBezTo>
                <a:close/>
                <a:moveTo>
                  <a:pt x="101" y="156"/>
                </a:moveTo>
                <a:lnTo>
                  <a:pt x="101" y="156"/>
                </a:lnTo>
                <a:cubicBezTo>
                  <a:pt x="52" y="156"/>
                  <a:pt x="27" y="96"/>
                  <a:pt x="62" y="61"/>
                </a:cubicBezTo>
                <a:lnTo>
                  <a:pt x="62" y="61"/>
                </a:lnTo>
                <a:cubicBezTo>
                  <a:pt x="97" y="27"/>
                  <a:pt x="157" y="51"/>
                  <a:pt x="157" y="101"/>
                </a:cubicBezTo>
                <a:lnTo>
                  <a:pt x="157" y="101"/>
                </a:lnTo>
                <a:cubicBezTo>
                  <a:pt x="157" y="132"/>
                  <a:pt x="132" y="156"/>
                  <a:pt x="101" y="156"/>
                </a:cubicBezTo>
                <a:close/>
                <a:moveTo>
                  <a:pt x="90" y="18"/>
                </a:move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cubicBezTo>
                  <a:pt x="90" y="14"/>
                  <a:pt x="98" y="0"/>
                  <a:pt x="101" y="0"/>
                </a:cubicBezTo>
                <a:lnTo>
                  <a:pt x="101" y="0"/>
                </a:lnTo>
                <a:cubicBezTo>
                  <a:pt x="104" y="0"/>
                  <a:pt x="113" y="14"/>
                  <a:pt x="113" y="18"/>
                </a:cubicBezTo>
                <a:lnTo>
                  <a:pt x="113" y="18"/>
                </a:lnTo>
                <a:lnTo>
                  <a:pt x="113" y="18"/>
                </a:lnTo>
                <a:lnTo>
                  <a:pt x="113" y="18"/>
                </a:lnTo>
                <a:lnTo>
                  <a:pt x="113" y="18"/>
                </a:lnTo>
                <a:cubicBezTo>
                  <a:pt x="110" y="30"/>
                  <a:pt x="92" y="30"/>
                  <a:pt x="90" y="18"/>
                </a:cubicBezTo>
                <a:close/>
                <a:moveTo>
                  <a:pt x="113" y="184"/>
                </a:moveTo>
                <a:lnTo>
                  <a:pt x="113" y="184"/>
                </a:lnTo>
                <a:lnTo>
                  <a:pt x="113" y="184"/>
                </a:lnTo>
                <a:lnTo>
                  <a:pt x="113" y="184"/>
                </a:lnTo>
                <a:lnTo>
                  <a:pt x="113" y="184"/>
                </a:lnTo>
                <a:cubicBezTo>
                  <a:pt x="113" y="188"/>
                  <a:pt x="104" y="202"/>
                  <a:pt x="101" y="202"/>
                </a:cubicBezTo>
                <a:lnTo>
                  <a:pt x="101" y="202"/>
                </a:lnTo>
                <a:cubicBezTo>
                  <a:pt x="98" y="202"/>
                  <a:pt x="90" y="188"/>
                  <a:pt x="90" y="184"/>
                </a:cubicBez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cubicBezTo>
                  <a:pt x="92" y="171"/>
                  <a:pt x="110" y="171"/>
                  <a:pt x="113" y="184"/>
                </a:cubicBezTo>
                <a:close/>
                <a:moveTo>
                  <a:pt x="203" y="101"/>
                </a:moveTo>
                <a:lnTo>
                  <a:pt x="203" y="101"/>
                </a:lnTo>
                <a:cubicBezTo>
                  <a:pt x="202" y="104"/>
                  <a:pt x="188" y="112"/>
                  <a:pt x="185" y="112"/>
                </a:cubicBezTo>
                <a:lnTo>
                  <a:pt x="185" y="112"/>
                </a:lnTo>
                <a:lnTo>
                  <a:pt x="185" y="112"/>
                </a:lnTo>
                <a:lnTo>
                  <a:pt x="185" y="112"/>
                </a:lnTo>
                <a:lnTo>
                  <a:pt x="185" y="112"/>
                </a:lnTo>
                <a:cubicBezTo>
                  <a:pt x="172" y="110"/>
                  <a:pt x="172" y="92"/>
                  <a:pt x="185" y="89"/>
                </a:cubicBezTo>
                <a:lnTo>
                  <a:pt x="185" y="89"/>
                </a:lnTo>
                <a:lnTo>
                  <a:pt x="185" y="89"/>
                </a:lnTo>
                <a:lnTo>
                  <a:pt x="185" y="89"/>
                </a:lnTo>
                <a:lnTo>
                  <a:pt x="185" y="89"/>
                </a:lnTo>
                <a:cubicBezTo>
                  <a:pt x="188" y="89"/>
                  <a:pt x="203" y="98"/>
                  <a:pt x="203" y="101"/>
                </a:cubicBezTo>
                <a:close/>
                <a:moveTo>
                  <a:pt x="28" y="101"/>
                </a:moveTo>
                <a:lnTo>
                  <a:pt x="28" y="101"/>
                </a:lnTo>
                <a:cubicBezTo>
                  <a:pt x="28" y="106"/>
                  <a:pt x="24" y="112"/>
                  <a:pt x="18" y="112"/>
                </a:cubicBezTo>
                <a:lnTo>
                  <a:pt x="18" y="112"/>
                </a:lnTo>
                <a:lnTo>
                  <a:pt x="18" y="112"/>
                </a:lnTo>
                <a:lnTo>
                  <a:pt x="18" y="112"/>
                </a:lnTo>
                <a:lnTo>
                  <a:pt x="18" y="112"/>
                </a:lnTo>
                <a:cubicBezTo>
                  <a:pt x="15" y="112"/>
                  <a:pt x="0" y="104"/>
                  <a:pt x="0" y="101"/>
                </a:cubicBezTo>
                <a:lnTo>
                  <a:pt x="0" y="101"/>
                </a:lnTo>
                <a:cubicBezTo>
                  <a:pt x="0" y="98"/>
                  <a:pt x="15" y="89"/>
                  <a:pt x="18" y="89"/>
                </a:cubicBez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cubicBezTo>
                  <a:pt x="24" y="90"/>
                  <a:pt x="28" y="95"/>
                  <a:pt x="28" y="101"/>
                </a:cubicBezTo>
                <a:close/>
                <a:moveTo>
                  <a:pt x="34" y="50"/>
                </a:moveTo>
                <a:lnTo>
                  <a:pt x="34" y="50"/>
                </a:lnTo>
                <a:cubicBezTo>
                  <a:pt x="32" y="48"/>
                  <a:pt x="28" y="31"/>
                  <a:pt x="30" y="29"/>
                </a:cubicBezTo>
                <a:lnTo>
                  <a:pt x="30" y="29"/>
                </a:lnTo>
                <a:cubicBezTo>
                  <a:pt x="32" y="27"/>
                  <a:pt x="48" y="31"/>
                  <a:pt x="51" y="34"/>
                </a:cubicBezTo>
                <a:lnTo>
                  <a:pt x="51" y="34"/>
                </a:lnTo>
                <a:lnTo>
                  <a:pt x="51" y="34"/>
                </a:lnTo>
                <a:lnTo>
                  <a:pt x="51" y="34"/>
                </a:lnTo>
                <a:lnTo>
                  <a:pt x="51" y="34"/>
                </a:lnTo>
                <a:cubicBezTo>
                  <a:pt x="58" y="45"/>
                  <a:pt x="45" y="57"/>
                  <a:pt x="34" y="50"/>
                </a:cubicBezTo>
                <a:close/>
                <a:moveTo>
                  <a:pt x="169" y="152"/>
                </a:moveTo>
                <a:lnTo>
                  <a:pt x="169" y="152"/>
                </a:lnTo>
                <a:cubicBezTo>
                  <a:pt x="171" y="154"/>
                  <a:pt x="175" y="170"/>
                  <a:pt x="173" y="172"/>
                </a:cubicBezTo>
                <a:lnTo>
                  <a:pt x="173" y="172"/>
                </a:lnTo>
                <a:cubicBezTo>
                  <a:pt x="171" y="174"/>
                  <a:pt x="155" y="170"/>
                  <a:pt x="152" y="168"/>
                </a:cubicBezTo>
                <a:lnTo>
                  <a:pt x="152" y="168"/>
                </a:lnTo>
                <a:lnTo>
                  <a:pt x="152" y="168"/>
                </a:lnTo>
                <a:lnTo>
                  <a:pt x="152" y="168"/>
                </a:lnTo>
                <a:lnTo>
                  <a:pt x="152" y="168"/>
                </a:lnTo>
                <a:cubicBezTo>
                  <a:pt x="145" y="157"/>
                  <a:pt x="158" y="144"/>
                  <a:pt x="169" y="151"/>
                </a:cubicBezTo>
                <a:lnTo>
                  <a:pt x="169" y="151"/>
                </a:lnTo>
                <a:lnTo>
                  <a:pt x="169" y="151"/>
                </a:lnTo>
                <a:lnTo>
                  <a:pt x="169" y="151"/>
                </a:lnTo>
                <a:lnTo>
                  <a:pt x="169" y="152"/>
                </a:lnTo>
                <a:close/>
                <a:moveTo>
                  <a:pt x="152" y="34"/>
                </a:moveTo>
                <a:lnTo>
                  <a:pt x="152" y="34"/>
                </a:lnTo>
                <a:lnTo>
                  <a:pt x="152" y="34"/>
                </a:lnTo>
                <a:lnTo>
                  <a:pt x="152" y="34"/>
                </a:lnTo>
                <a:lnTo>
                  <a:pt x="152" y="34"/>
                </a:lnTo>
                <a:cubicBezTo>
                  <a:pt x="155" y="31"/>
                  <a:pt x="171" y="27"/>
                  <a:pt x="173" y="29"/>
                </a:cubicBezTo>
                <a:lnTo>
                  <a:pt x="173" y="29"/>
                </a:lnTo>
                <a:cubicBezTo>
                  <a:pt x="175" y="31"/>
                  <a:pt x="171" y="48"/>
                  <a:pt x="169" y="50"/>
                </a:cubicBezTo>
                <a:lnTo>
                  <a:pt x="169" y="50"/>
                </a:lnTo>
                <a:lnTo>
                  <a:pt x="169" y="50"/>
                </a:lnTo>
                <a:lnTo>
                  <a:pt x="169" y="50"/>
                </a:lnTo>
                <a:lnTo>
                  <a:pt x="169" y="50"/>
                </a:lnTo>
                <a:cubicBezTo>
                  <a:pt x="158" y="57"/>
                  <a:pt x="145" y="45"/>
                  <a:pt x="152" y="34"/>
                </a:cubicBezTo>
                <a:close/>
                <a:moveTo>
                  <a:pt x="51" y="168"/>
                </a:moveTo>
                <a:lnTo>
                  <a:pt x="51" y="168"/>
                </a:lnTo>
                <a:lnTo>
                  <a:pt x="51" y="168"/>
                </a:lnTo>
                <a:lnTo>
                  <a:pt x="51" y="168"/>
                </a:lnTo>
                <a:lnTo>
                  <a:pt x="51" y="168"/>
                </a:lnTo>
                <a:cubicBezTo>
                  <a:pt x="48" y="170"/>
                  <a:pt x="32" y="174"/>
                  <a:pt x="30" y="172"/>
                </a:cubicBezTo>
                <a:lnTo>
                  <a:pt x="30" y="172"/>
                </a:lnTo>
                <a:cubicBezTo>
                  <a:pt x="28" y="170"/>
                  <a:pt x="32" y="154"/>
                  <a:pt x="34" y="152"/>
                </a:cubicBezTo>
                <a:lnTo>
                  <a:pt x="34" y="151"/>
                </a:lnTo>
                <a:lnTo>
                  <a:pt x="34" y="151"/>
                </a:lnTo>
                <a:lnTo>
                  <a:pt x="34" y="151"/>
                </a:lnTo>
                <a:lnTo>
                  <a:pt x="34" y="151"/>
                </a:lnTo>
                <a:cubicBezTo>
                  <a:pt x="45" y="144"/>
                  <a:pt x="58" y="157"/>
                  <a:pt x="51" y="168"/>
                </a:cubicBezTo>
                <a:close/>
                <a:moveTo>
                  <a:pt x="90" y="80"/>
                </a:moveTo>
                <a:lnTo>
                  <a:pt x="99" y="80"/>
                </a:lnTo>
                <a:lnTo>
                  <a:pt x="99" y="105"/>
                </a:lnTo>
                <a:lnTo>
                  <a:pt x="99" y="105"/>
                </a:lnTo>
                <a:cubicBezTo>
                  <a:pt x="99" y="107"/>
                  <a:pt x="98" y="109"/>
                  <a:pt x="97" y="111"/>
                </a:cubicBezTo>
                <a:lnTo>
                  <a:pt x="97" y="111"/>
                </a:lnTo>
                <a:cubicBezTo>
                  <a:pt x="96" y="113"/>
                  <a:pt x="95" y="115"/>
                  <a:pt x="94" y="116"/>
                </a:cubicBezTo>
                <a:lnTo>
                  <a:pt x="94" y="116"/>
                </a:lnTo>
                <a:cubicBezTo>
                  <a:pt x="92" y="118"/>
                  <a:pt x="91" y="119"/>
                  <a:pt x="89" y="120"/>
                </a:cubicBezTo>
                <a:lnTo>
                  <a:pt x="89" y="120"/>
                </a:lnTo>
                <a:cubicBezTo>
                  <a:pt x="85" y="121"/>
                  <a:pt x="80" y="121"/>
                  <a:pt x="76" y="120"/>
                </a:cubicBezTo>
                <a:lnTo>
                  <a:pt x="76" y="120"/>
                </a:lnTo>
                <a:cubicBezTo>
                  <a:pt x="74" y="119"/>
                  <a:pt x="72" y="118"/>
                  <a:pt x="71" y="116"/>
                </a:cubicBezTo>
                <a:lnTo>
                  <a:pt x="71" y="116"/>
                </a:lnTo>
                <a:cubicBezTo>
                  <a:pt x="69" y="115"/>
                  <a:pt x="68" y="113"/>
                  <a:pt x="67" y="111"/>
                </a:cubicBezTo>
                <a:lnTo>
                  <a:pt x="67" y="111"/>
                </a:lnTo>
                <a:cubicBezTo>
                  <a:pt x="67" y="109"/>
                  <a:pt x="66" y="107"/>
                  <a:pt x="66" y="105"/>
                </a:cubicBezTo>
                <a:lnTo>
                  <a:pt x="66" y="80"/>
                </a:lnTo>
                <a:lnTo>
                  <a:pt x="74" y="80"/>
                </a:lnTo>
                <a:lnTo>
                  <a:pt x="74" y="105"/>
                </a:lnTo>
                <a:lnTo>
                  <a:pt x="74" y="105"/>
                </a:lnTo>
                <a:cubicBezTo>
                  <a:pt x="74" y="106"/>
                  <a:pt x="74" y="107"/>
                  <a:pt x="75" y="108"/>
                </a:cubicBezTo>
                <a:lnTo>
                  <a:pt x="75" y="108"/>
                </a:lnTo>
                <a:cubicBezTo>
                  <a:pt x="75" y="109"/>
                  <a:pt x="76" y="110"/>
                  <a:pt x="77" y="111"/>
                </a:cubicBezTo>
                <a:lnTo>
                  <a:pt x="77" y="111"/>
                </a:lnTo>
                <a:cubicBezTo>
                  <a:pt x="77" y="111"/>
                  <a:pt x="78" y="112"/>
                  <a:pt x="79" y="112"/>
                </a:cubicBezTo>
                <a:lnTo>
                  <a:pt x="79" y="112"/>
                </a:lnTo>
                <a:cubicBezTo>
                  <a:pt x="81" y="113"/>
                  <a:pt x="83" y="113"/>
                  <a:pt x="85" y="112"/>
                </a:cubicBezTo>
                <a:lnTo>
                  <a:pt x="85" y="112"/>
                </a:lnTo>
                <a:cubicBezTo>
                  <a:pt x="87" y="111"/>
                  <a:pt x="89" y="110"/>
                  <a:pt x="90" y="108"/>
                </a:cubicBezTo>
                <a:lnTo>
                  <a:pt x="90" y="108"/>
                </a:lnTo>
                <a:cubicBezTo>
                  <a:pt x="90" y="107"/>
                  <a:pt x="90" y="106"/>
                  <a:pt x="90" y="105"/>
                </a:cubicBezTo>
                <a:lnTo>
                  <a:pt x="90" y="80"/>
                </a:lnTo>
                <a:close/>
                <a:moveTo>
                  <a:pt x="127" y="80"/>
                </a:moveTo>
                <a:lnTo>
                  <a:pt x="137" y="80"/>
                </a:lnTo>
                <a:lnTo>
                  <a:pt x="123" y="121"/>
                </a:lnTo>
                <a:lnTo>
                  <a:pt x="115" y="121"/>
                </a:lnTo>
                <a:lnTo>
                  <a:pt x="102" y="80"/>
                </a:lnTo>
                <a:lnTo>
                  <a:pt x="111" y="80"/>
                </a:lnTo>
                <a:lnTo>
                  <a:pt x="119" y="108"/>
                </a:lnTo>
                <a:lnTo>
                  <a:pt x="127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" name="Freeform 309"/>
          <p:cNvSpPr>
            <a:spLocks noChangeArrowheads="1"/>
          </p:cNvSpPr>
          <p:nvPr/>
        </p:nvSpPr>
        <p:spPr bwMode="auto">
          <a:xfrm>
            <a:off x="6243941" y="1565916"/>
            <a:ext cx="284287" cy="284283"/>
          </a:xfrm>
          <a:custGeom>
            <a:avLst/>
            <a:gdLst>
              <a:gd name="T0" fmla="*/ 199 w 215"/>
              <a:gd name="T1" fmla="*/ 79 h 217"/>
              <a:gd name="T2" fmla="*/ 93 w 215"/>
              <a:gd name="T3" fmla="*/ 47 h 217"/>
              <a:gd name="T4" fmla="*/ 2 w 215"/>
              <a:gd name="T5" fmla="*/ 123 h 217"/>
              <a:gd name="T6" fmla="*/ 171 w 215"/>
              <a:gd name="T7" fmla="*/ 163 h 217"/>
              <a:gd name="T8" fmla="*/ 214 w 215"/>
              <a:gd name="T9" fmla="*/ 119 h 217"/>
              <a:gd name="T10" fmla="*/ 45 w 215"/>
              <a:gd name="T11" fmla="*/ 154 h 217"/>
              <a:gd name="T12" fmla="*/ 10 w 215"/>
              <a:gd name="T13" fmla="*/ 121 h 217"/>
              <a:gd name="T14" fmla="*/ 46 w 215"/>
              <a:gd name="T15" fmla="*/ 81 h 217"/>
              <a:gd name="T16" fmla="*/ 96 w 215"/>
              <a:gd name="T17" fmla="*/ 59 h 217"/>
              <a:gd name="T18" fmla="*/ 158 w 215"/>
              <a:gd name="T19" fmla="*/ 33 h 217"/>
              <a:gd name="T20" fmla="*/ 189 w 215"/>
              <a:gd name="T21" fmla="*/ 90 h 217"/>
              <a:gd name="T22" fmla="*/ 205 w 215"/>
              <a:gd name="T23" fmla="*/ 119 h 217"/>
              <a:gd name="T24" fmla="*/ 59 w 215"/>
              <a:gd name="T25" fmla="*/ 202 h 217"/>
              <a:gd name="T26" fmla="*/ 55 w 215"/>
              <a:gd name="T27" fmla="*/ 216 h 217"/>
              <a:gd name="T28" fmla="*/ 50 w 215"/>
              <a:gd name="T29" fmla="*/ 212 h 217"/>
              <a:gd name="T30" fmla="*/ 55 w 215"/>
              <a:gd name="T31" fmla="*/ 197 h 217"/>
              <a:gd name="T32" fmla="*/ 59 w 215"/>
              <a:gd name="T33" fmla="*/ 202 h 217"/>
              <a:gd name="T34" fmla="*/ 59 w 215"/>
              <a:gd name="T35" fmla="*/ 189 h 217"/>
              <a:gd name="T36" fmla="*/ 55 w 215"/>
              <a:gd name="T37" fmla="*/ 193 h 217"/>
              <a:gd name="T38" fmla="*/ 51 w 215"/>
              <a:gd name="T39" fmla="*/ 177 h 217"/>
              <a:gd name="T40" fmla="*/ 87 w 215"/>
              <a:gd name="T41" fmla="*/ 181 h 217"/>
              <a:gd name="T42" fmla="*/ 83 w 215"/>
              <a:gd name="T43" fmla="*/ 185 h 217"/>
              <a:gd name="T44" fmla="*/ 79 w 215"/>
              <a:gd name="T45" fmla="*/ 177 h 217"/>
              <a:gd name="T46" fmla="*/ 83 w 215"/>
              <a:gd name="T47" fmla="*/ 172 h 217"/>
              <a:gd name="T48" fmla="*/ 87 w 215"/>
              <a:gd name="T49" fmla="*/ 197 h 217"/>
              <a:gd name="T50" fmla="*/ 83 w 215"/>
              <a:gd name="T51" fmla="*/ 205 h 217"/>
              <a:gd name="T52" fmla="*/ 79 w 215"/>
              <a:gd name="T53" fmla="*/ 201 h 217"/>
              <a:gd name="T54" fmla="*/ 83 w 215"/>
              <a:gd name="T55" fmla="*/ 193 h 217"/>
              <a:gd name="T56" fmla="*/ 87 w 215"/>
              <a:gd name="T57" fmla="*/ 197 h 217"/>
              <a:gd name="T58" fmla="*/ 115 w 215"/>
              <a:gd name="T59" fmla="*/ 212 h 217"/>
              <a:gd name="T60" fmla="*/ 111 w 215"/>
              <a:gd name="T61" fmla="*/ 216 h 217"/>
              <a:gd name="T62" fmla="*/ 107 w 215"/>
              <a:gd name="T63" fmla="*/ 202 h 217"/>
              <a:gd name="T64" fmla="*/ 111 w 215"/>
              <a:gd name="T65" fmla="*/ 197 h 217"/>
              <a:gd name="T66" fmla="*/ 115 w 215"/>
              <a:gd name="T67" fmla="*/ 189 h 217"/>
              <a:gd name="T68" fmla="*/ 111 w 215"/>
              <a:gd name="T69" fmla="*/ 193 h 217"/>
              <a:gd name="T70" fmla="*/ 107 w 215"/>
              <a:gd name="T71" fmla="*/ 177 h 217"/>
              <a:gd name="T72" fmla="*/ 111 w 215"/>
              <a:gd name="T73" fmla="*/ 172 h 217"/>
              <a:gd name="T74" fmla="*/ 143 w 215"/>
              <a:gd name="T75" fmla="*/ 177 h 217"/>
              <a:gd name="T76" fmla="*/ 139 w 215"/>
              <a:gd name="T77" fmla="*/ 185 h 217"/>
              <a:gd name="T78" fmla="*/ 135 w 215"/>
              <a:gd name="T79" fmla="*/ 181 h 217"/>
              <a:gd name="T80" fmla="*/ 139 w 215"/>
              <a:gd name="T81" fmla="*/ 172 h 217"/>
              <a:gd name="T82" fmla="*/ 143 w 215"/>
              <a:gd name="T83" fmla="*/ 177 h 217"/>
              <a:gd name="T84" fmla="*/ 143 w 215"/>
              <a:gd name="T85" fmla="*/ 201 h 217"/>
              <a:gd name="T86" fmla="*/ 139 w 215"/>
              <a:gd name="T87" fmla="*/ 205 h 217"/>
              <a:gd name="T88" fmla="*/ 135 w 215"/>
              <a:gd name="T89" fmla="*/ 197 h 217"/>
              <a:gd name="T90" fmla="*/ 139 w 215"/>
              <a:gd name="T91" fmla="*/ 193 h 217"/>
              <a:gd name="T92" fmla="*/ 171 w 215"/>
              <a:gd name="T93" fmla="*/ 212 h 217"/>
              <a:gd name="T94" fmla="*/ 167 w 215"/>
              <a:gd name="T95" fmla="*/ 216 h 217"/>
              <a:gd name="T96" fmla="*/ 163 w 215"/>
              <a:gd name="T97" fmla="*/ 202 h 217"/>
              <a:gd name="T98" fmla="*/ 167 w 215"/>
              <a:gd name="T99" fmla="*/ 197 h 217"/>
              <a:gd name="T100" fmla="*/ 171 w 215"/>
              <a:gd name="T101" fmla="*/ 177 h 217"/>
              <a:gd name="T102" fmla="*/ 167 w 215"/>
              <a:gd name="T103" fmla="*/ 193 h 217"/>
              <a:gd name="T104" fmla="*/ 163 w 215"/>
              <a:gd name="T105" fmla="*/ 189 h 217"/>
              <a:gd name="T106" fmla="*/ 167 w 215"/>
              <a:gd name="T107" fmla="*/ 172 h 217"/>
              <a:gd name="T108" fmla="*/ 171 w 215"/>
              <a:gd name="T109" fmla="*/ 17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5" h="217">
                <a:moveTo>
                  <a:pt x="198" y="87"/>
                </a:moveTo>
                <a:lnTo>
                  <a:pt x="198" y="87"/>
                </a:lnTo>
                <a:cubicBezTo>
                  <a:pt x="199" y="84"/>
                  <a:pt x="199" y="82"/>
                  <a:pt x="199" y="79"/>
                </a:cubicBezTo>
                <a:lnTo>
                  <a:pt x="199" y="79"/>
                </a:lnTo>
                <a:cubicBezTo>
                  <a:pt x="199" y="23"/>
                  <a:pt x="125" y="0"/>
                  <a:pt x="93" y="47"/>
                </a:cubicBezTo>
                <a:lnTo>
                  <a:pt x="93" y="47"/>
                </a:lnTo>
                <a:cubicBezTo>
                  <a:pt x="69" y="35"/>
                  <a:pt x="40" y="50"/>
                  <a:pt x="38" y="77"/>
                </a:cubicBezTo>
                <a:lnTo>
                  <a:pt x="38" y="77"/>
                </a:lnTo>
                <a:cubicBezTo>
                  <a:pt x="16" y="81"/>
                  <a:pt x="0" y="101"/>
                  <a:pt x="2" y="123"/>
                </a:cubicBezTo>
                <a:lnTo>
                  <a:pt x="2" y="123"/>
                </a:lnTo>
                <a:cubicBezTo>
                  <a:pt x="4" y="146"/>
                  <a:pt x="23" y="163"/>
                  <a:pt x="45" y="163"/>
                </a:cubicBezTo>
                <a:lnTo>
                  <a:pt x="171" y="163"/>
                </a:lnTo>
                <a:lnTo>
                  <a:pt x="171" y="163"/>
                </a:lnTo>
                <a:cubicBezTo>
                  <a:pt x="194" y="163"/>
                  <a:pt x="214" y="143"/>
                  <a:pt x="214" y="119"/>
                </a:cubicBezTo>
                <a:lnTo>
                  <a:pt x="214" y="119"/>
                </a:lnTo>
                <a:cubicBezTo>
                  <a:pt x="214" y="107"/>
                  <a:pt x="208" y="95"/>
                  <a:pt x="198" y="87"/>
                </a:cubicBezTo>
                <a:close/>
                <a:moveTo>
                  <a:pt x="171" y="154"/>
                </a:moveTo>
                <a:lnTo>
                  <a:pt x="45" y="154"/>
                </a:lnTo>
                <a:lnTo>
                  <a:pt x="45" y="154"/>
                </a:lnTo>
                <a:cubicBezTo>
                  <a:pt x="26" y="154"/>
                  <a:pt x="11" y="139"/>
                  <a:pt x="10" y="121"/>
                </a:cubicBezTo>
                <a:lnTo>
                  <a:pt x="10" y="121"/>
                </a:lnTo>
                <a:cubicBezTo>
                  <a:pt x="10" y="103"/>
                  <a:pt x="23" y="87"/>
                  <a:pt x="42" y="85"/>
                </a:cubicBezTo>
                <a:lnTo>
                  <a:pt x="46" y="85"/>
                </a:lnTo>
                <a:lnTo>
                  <a:pt x="46" y="81"/>
                </a:lnTo>
                <a:lnTo>
                  <a:pt x="46" y="81"/>
                </a:lnTo>
                <a:cubicBezTo>
                  <a:pt x="46" y="57"/>
                  <a:pt x="72" y="43"/>
                  <a:pt x="92" y="56"/>
                </a:cubicBezTo>
                <a:lnTo>
                  <a:pt x="96" y="59"/>
                </a:lnTo>
                <a:lnTo>
                  <a:pt x="98" y="55"/>
                </a:lnTo>
                <a:lnTo>
                  <a:pt x="98" y="55"/>
                </a:lnTo>
                <a:cubicBezTo>
                  <a:pt x="110" y="34"/>
                  <a:pt x="135" y="24"/>
                  <a:pt x="158" y="33"/>
                </a:cubicBezTo>
                <a:lnTo>
                  <a:pt x="158" y="33"/>
                </a:lnTo>
                <a:cubicBezTo>
                  <a:pt x="180" y="41"/>
                  <a:pt x="194" y="64"/>
                  <a:pt x="190" y="88"/>
                </a:cubicBezTo>
                <a:lnTo>
                  <a:pt x="189" y="90"/>
                </a:lnTo>
                <a:lnTo>
                  <a:pt x="191" y="92"/>
                </a:lnTo>
                <a:lnTo>
                  <a:pt x="191" y="92"/>
                </a:lnTo>
                <a:cubicBezTo>
                  <a:pt x="200" y="98"/>
                  <a:pt x="205" y="109"/>
                  <a:pt x="205" y="119"/>
                </a:cubicBezTo>
                <a:lnTo>
                  <a:pt x="205" y="119"/>
                </a:lnTo>
                <a:cubicBezTo>
                  <a:pt x="205" y="138"/>
                  <a:pt x="190" y="154"/>
                  <a:pt x="171" y="154"/>
                </a:cubicBezTo>
                <a:close/>
                <a:moveTo>
                  <a:pt x="59" y="202"/>
                </a:moveTo>
                <a:lnTo>
                  <a:pt x="59" y="212"/>
                </a:lnTo>
                <a:lnTo>
                  <a:pt x="59" y="212"/>
                </a:lnTo>
                <a:cubicBezTo>
                  <a:pt x="59" y="214"/>
                  <a:pt x="57" y="216"/>
                  <a:pt x="55" y="216"/>
                </a:cubicBezTo>
                <a:lnTo>
                  <a:pt x="55" y="216"/>
                </a:lnTo>
                <a:lnTo>
                  <a:pt x="55" y="216"/>
                </a:lnTo>
                <a:cubicBezTo>
                  <a:pt x="53" y="216"/>
                  <a:pt x="50" y="214"/>
                  <a:pt x="50" y="212"/>
                </a:cubicBezTo>
                <a:lnTo>
                  <a:pt x="50" y="202"/>
                </a:lnTo>
                <a:lnTo>
                  <a:pt x="50" y="202"/>
                </a:lnTo>
                <a:cubicBezTo>
                  <a:pt x="50" y="199"/>
                  <a:pt x="53" y="197"/>
                  <a:pt x="55" y="197"/>
                </a:cubicBezTo>
                <a:lnTo>
                  <a:pt x="55" y="197"/>
                </a:lnTo>
                <a:lnTo>
                  <a:pt x="55" y="197"/>
                </a:lnTo>
                <a:cubicBezTo>
                  <a:pt x="57" y="197"/>
                  <a:pt x="59" y="199"/>
                  <a:pt x="59" y="202"/>
                </a:cubicBezTo>
                <a:close/>
                <a:moveTo>
                  <a:pt x="59" y="177"/>
                </a:moveTo>
                <a:lnTo>
                  <a:pt x="59" y="189"/>
                </a:lnTo>
                <a:lnTo>
                  <a:pt x="59" y="189"/>
                </a:lnTo>
                <a:cubicBezTo>
                  <a:pt x="59" y="191"/>
                  <a:pt x="57" y="193"/>
                  <a:pt x="55" y="193"/>
                </a:cubicBezTo>
                <a:lnTo>
                  <a:pt x="55" y="193"/>
                </a:lnTo>
                <a:lnTo>
                  <a:pt x="55" y="193"/>
                </a:lnTo>
                <a:cubicBezTo>
                  <a:pt x="53" y="193"/>
                  <a:pt x="50" y="191"/>
                  <a:pt x="50" y="189"/>
                </a:cubicBezTo>
                <a:lnTo>
                  <a:pt x="51" y="177"/>
                </a:lnTo>
                <a:lnTo>
                  <a:pt x="51" y="177"/>
                </a:lnTo>
                <a:cubicBezTo>
                  <a:pt x="51" y="171"/>
                  <a:pt x="59" y="171"/>
                  <a:pt x="59" y="177"/>
                </a:cubicBezTo>
                <a:close/>
                <a:moveTo>
                  <a:pt x="87" y="177"/>
                </a:moveTo>
                <a:lnTo>
                  <a:pt x="87" y="181"/>
                </a:lnTo>
                <a:lnTo>
                  <a:pt x="87" y="181"/>
                </a:lnTo>
                <a:cubicBezTo>
                  <a:pt x="87" y="183"/>
                  <a:pt x="85" y="185"/>
                  <a:pt x="83" y="185"/>
                </a:cubicBezTo>
                <a:lnTo>
                  <a:pt x="83" y="185"/>
                </a:lnTo>
                <a:lnTo>
                  <a:pt x="83" y="185"/>
                </a:lnTo>
                <a:cubicBezTo>
                  <a:pt x="81" y="185"/>
                  <a:pt x="79" y="183"/>
                  <a:pt x="79" y="181"/>
                </a:cubicBezTo>
                <a:lnTo>
                  <a:pt x="79" y="177"/>
                </a:lnTo>
                <a:lnTo>
                  <a:pt x="79" y="177"/>
                </a:lnTo>
                <a:cubicBezTo>
                  <a:pt x="79" y="174"/>
                  <a:pt x="81" y="172"/>
                  <a:pt x="83" y="172"/>
                </a:cubicBezTo>
                <a:lnTo>
                  <a:pt x="83" y="172"/>
                </a:lnTo>
                <a:lnTo>
                  <a:pt x="83" y="172"/>
                </a:lnTo>
                <a:cubicBezTo>
                  <a:pt x="85" y="172"/>
                  <a:pt x="87" y="174"/>
                  <a:pt x="87" y="177"/>
                </a:cubicBezTo>
                <a:close/>
                <a:moveTo>
                  <a:pt x="87" y="197"/>
                </a:moveTo>
                <a:lnTo>
                  <a:pt x="87" y="201"/>
                </a:lnTo>
                <a:lnTo>
                  <a:pt x="87" y="201"/>
                </a:lnTo>
                <a:cubicBezTo>
                  <a:pt x="87" y="203"/>
                  <a:pt x="85" y="205"/>
                  <a:pt x="83" y="205"/>
                </a:cubicBezTo>
                <a:lnTo>
                  <a:pt x="83" y="205"/>
                </a:lnTo>
                <a:lnTo>
                  <a:pt x="83" y="205"/>
                </a:lnTo>
                <a:cubicBezTo>
                  <a:pt x="81" y="205"/>
                  <a:pt x="79" y="203"/>
                  <a:pt x="79" y="201"/>
                </a:cubicBezTo>
                <a:lnTo>
                  <a:pt x="79" y="197"/>
                </a:lnTo>
                <a:lnTo>
                  <a:pt x="79" y="197"/>
                </a:lnTo>
                <a:cubicBezTo>
                  <a:pt x="79" y="195"/>
                  <a:pt x="81" y="193"/>
                  <a:pt x="83" y="193"/>
                </a:cubicBezTo>
                <a:lnTo>
                  <a:pt x="83" y="193"/>
                </a:lnTo>
                <a:lnTo>
                  <a:pt x="83" y="193"/>
                </a:lnTo>
                <a:cubicBezTo>
                  <a:pt x="85" y="193"/>
                  <a:pt x="87" y="195"/>
                  <a:pt x="87" y="197"/>
                </a:cubicBezTo>
                <a:close/>
                <a:moveTo>
                  <a:pt x="115" y="202"/>
                </a:moveTo>
                <a:lnTo>
                  <a:pt x="115" y="212"/>
                </a:lnTo>
                <a:lnTo>
                  <a:pt x="115" y="212"/>
                </a:lnTo>
                <a:cubicBezTo>
                  <a:pt x="115" y="214"/>
                  <a:pt x="113" y="216"/>
                  <a:pt x="111" y="216"/>
                </a:cubicBezTo>
                <a:lnTo>
                  <a:pt x="111" y="216"/>
                </a:lnTo>
                <a:lnTo>
                  <a:pt x="111" y="216"/>
                </a:lnTo>
                <a:cubicBezTo>
                  <a:pt x="109" y="216"/>
                  <a:pt x="107" y="214"/>
                  <a:pt x="107" y="212"/>
                </a:cubicBezTo>
                <a:lnTo>
                  <a:pt x="107" y="202"/>
                </a:lnTo>
                <a:lnTo>
                  <a:pt x="107" y="202"/>
                </a:lnTo>
                <a:cubicBezTo>
                  <a:pt x="107" y="199"/>
                  <a:pt x="109" y="197"/>
                  <a:pt x="111" y="197"/>
                </a:cubicBezTo>
                <a:lnTo>
                  <a:pt x="111" y="197"/>
                </a:lnTo>
                <a:lnTo>
                  <a:pt x="111" y="197"/>
                </a:lnTo>
                <a:cubicBezTo>
                  <a:pt x="113" y="197"/>
                  <a:pt x="115" y="199"/>
                  <a:pt x="115" y="202"/>
                </a:cubicBezTo>
                <a:close/>
                <a:moveTo>
                  <a:pt x="115" y="177"/>
                </a:moveTo>
                <a:lnTo>
                  <a:pt x="115" y="189"/>
                </a:lnTo>
                <a:lnTo>
                  <a:pt x="115" y="189"/>
                </a:lnTo>
                <a:cubicBezTo>
                  <a:pt x="115" y="191"/>
                  <a:pt x="113" y="193"/>
                  <a:pt x="111" y="193"/>
                </a:cubicBezTo>
                <a:lnTo>
                  <a:pt x="111" y="193"/>
                </a:lnTo>
                <a:lnTo>
                  <a:pt x="111" y="193"/>
                </a:lnTo>
                <a:cubicBezTo>
                  <a:pt x="109" y="193"/>
                  <a:pt x="107" y="191"/>
                  <a:pt x="107" y="189"/>
                </a:cubicBezTo>
                <a:lnTo>
                  <a:pt x="107" y="177"/>
                </a:lnTo>
                <a:lnTo>
                  <a:pt x="107" y="177"/>
                </a:lnTo>
                <a:cubicBezTo>
                  <a:pt x="107" y="174"/>
                  <a:pt x="109" y="172"/>
                  <a:pt x="111" y="172"/>
                </a:cubicBezTo>
                <a:lnTo>
                  <a:pt x="111" y="172"/>
                </a:lnTo>
                <a:lnTo>
                  <a:pt x="111" y="172"/>
                </a:lnTo>
                <a:cubicBezTo>
                  <a:pt x="113" y="172"/>
                  <a:pt x="115" y="174"/>
                  <a:pt x="115" y="177"/>
                </a:cubicBezTo>
                <a:close/>
                <a:moveTo>
                  <a:pt x="143" y="177"/>
                </a:moveTo>
                <a:lnTo>
                  <a:pt x="143" y="181"/>
                </a:lnTo>
                <a:lnTo>
                  <a:pt x="143" y="181"/>
                </a:lnTo>
                <a:cubicBezTo>
                  <a:pt x="143" y="183"/>
                  <a:pt x="141" y="185"/>
                  <a:pt x="139" y="185"/>
                </a:cubicBezTo>
                <a:lnTo>
                  <a:pt x="139" y="185"/>
                </a:lnTo>
                <a:lnTo>
                  <a:pt x="139" y="185"/>
                </a:lnTo>
                <a:cubicBezTo>
                  <a:pt x="137" y="185"/>
                  <a:pt x="135" y="183"/>
                  <a:pt x="135" y="181"/>
                </a:cubicBezTo>
                <a:lnTo>
                  <a:pt x="135" y="177"/>
                </a:lnTo>
                <a:lnTo>
                  <a:pt x="135" y="177"/>
                </a:lnTo>
                <a:cubicBezTo>
                  <a:pt x="135" y="174"/>
                  <a:pt x="137" y="172"/>
                  <a:pt x="139" y="172"/>
                </a:cubicBezTo>
                <a:lnTo>
                  <a:pt x="139" y="172"/>
                </a:lnTo>
                <a:lnTo>
                  <a:pt x="139" y="172"/>
                </a:lnTo>
                <a:cubicBezTo>
                  <a:pt x="141" y="172"/>
                  <a:pt x="143" y="174"/>
                  <a:pt x="143" y="177"/>
                </a:cubicBezTo>
                <a:close/>
                <a:moveTo>
                  <a:pt x="143" y="197"/>
                </a:moveTo>
                <a:lnTo>
                  <a:pt x="143" y="201"/>
                </a:lnTo>
                <a:lnTo>
                  <a:pt x="143" y="201"/>
                </a:lnTo>
                <a:cubicBezTo>
                  <a:pt x="143" y="203"/>
                  <a:pt x="141" y="205"/>
                  <a:pt x="139" y="205"/>
                </a:cubicBezTo>
                <a:lnTo>
                  <a:pt x="139" y="205"/>
                </a:lnTo>
                <a:lnTo>
                  <a:pt x="139" y="205"/>
                </a:lnTo>
                <a:cubicBezTo>
                  <a:pt x="137" y="205"/>
                  <a:pt x="135" y="203"/>
                  <a:pt x="135" y="201"/>
                </a:cubicBezTo>
                <a:lnTo>
                  <a:pt x="135" y="197"/>
                </a:lnTo>
                <a:lnTo>
                  <a:pt x="135" y="197"/>
                </a:lnTo>
                <a:cubicBezTo>
                  <a:pt x="135" y="195"/>
                  <a:pt x="137" y="193"/>
                  <a:pt x="139" y="193"/>
                </a:cubicBezTo>
                <a:lnTo>
                  <a:pt x="139" y="193"/>
                </a:lnTo>
                <a:lnTo>
                  <a:pt x="139" y="193"/>
                </a:lnTo>
                <a:cubicBezTo>
                  <a:pt x="141" y="193"/>
                  <a:pt x="143" y="195"/>
                  <a:pt x="143" y="197"/>
                </a:cubicBezTo>
                <a:close/>
                <a:moveTo>
                  <a:pt x="171" y="202"/>
                </a:moveTo>
                <a:lnTo>
                  <a:pt x="171" y="212"/>
                </a:lnTo>
                <a:lnTo>
                  <a:pt x="171" y="212"/>
                </a:lnTo>
                <a:cubicBezTo>
                  <a:pt x="171" y="214"/>
                  <a:pt x="169" y="216"/>
                  <a:pt x="167" y="216"/>
                </a:cubicBezTo>
                <a:lnTo>
                  <a:pt x="167" y="216"/>
                </a:lnTo>
                <a:lnTo>
                  <a:pt x="167" y="216"/>
                </a:lnTo>
                <a:cubicBezTo>
                  <a:pt x="165" y="216"/>
                  <a:pt x="163" y="214"/>
                  <a:pt x="163" y="212"/>
                </a:cubicBezTo>
                <a:lnTo>
                  <a:pt x="163" y="202"/>
                </a:lnTo>
                <a:lnTo>
                  <a:pt x="163" y="202"/>
                </a:lnTo>
                <a:cubicBezTo>
                  <a:pt x="163" y="199"/>
                  <a:pt x="165" y="197"/>
                  <a:pt x="167" y="197"/>
                </a:cubicBezTo>
                <a:lnTo>
                  <a:pt x="167" y="197"/>
                </a:lnTo>
                <a:lnTo>
                  <a:pt x="167" y="197"/>
                </a:lnTo>
                <a:cubicBezTo>
                  <a:pt x="169" y="197"/>
                  <a:pt x="171" y="199"/>
                  <a:pt x="171" y="202"/>
                </a:cubicBezTo>
                <a:close/>
                <a:moveTo>
                  <a:pt x="171" y="177"/>
                </a:moveTo>
                <a:lnTo>
                  <a:pt x="171" y="189"/>
                </a:lnTo>
                <a:lnTo>
                  <a:pt x="171" y="189"/>
                </a:lnTo>
                <a:cubicBezTo>
                  <a:pt x="171" y="191"/>
                  <a:pt x="169" y="193"/>
                  <a:pt x="167" y="193"/>
                </a:cubicBezTo>
                <a:lnTo>
                  <a:pt x="167" y="193"/>
                </a:lnTo>
                <a:lnTo>
                  <a:pt x="167" y="193"/>
                </a:lnTo>
                <a:cubicBezTo>
                  <a:pt x="165" y="193"/>
                  <a:pt x="163" y="191"/>
                  <a:pt x="163" y="189"/>
                </a:cubicBezTo>
                <a:lnTo>
                  <a:pt x="163" y="177"/>
                </a:lnTo>
                <a:lnTo>
                  <a:pt x="163" y="177"/>
                </a:lnTo>
                <a:cubicBezTo>
                  <a:pt x="163" y="174"/>
                  <a:pt x="165" y="172"/>
                  <a:pt x="167" y="172"/>
                </a:cubicBezTo>
                <a:lnTo>
                  <a:pt x="167" y="172"/>
                </a:lnTo>
                <a:lnTo>
                  <a:pt x="167" y="172"/>
                </a:lnTo>
                <a:cubicBezTo>
                  <a:pt x="169" y="172"/>
                  <a:pt x="171" y="174"/>
                  <a:pt x="171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" name="Freeform 310"/>
          <p:cNvSpPr>
            <a:spLocks noChangeArrowheads="1"/>
          </p:cNvSpPr>
          <p:nvPr/>
        </p:nvSpPr>
        <p:spPr bwMode="auto">
          <a:xfrm>
            <a:off x="8611047" y="1583319"/>
            <a:ext cx="301690" cy="278483"/>
          </a:xfrm>
          <a:custGeom>
            <a:avLst/>
            <a:gdLst>
              <a:gd name="T0" fmla="*/ 218 w 228"/>
              <a:gd name="T1" fmla="*/ 105 h 212"/>
              <a:gd name="T2" fmla="*/ 167 w 228"/>
              <a:gd name="T3" fmla="*/ 0 h 212"/>
              <a:gd name="T4" fmla="*/ 157 w 228"/>
              <a:gd name="T5" fmla="*/ 0 h 212"/>
              <a:gd name="T6" fmla="*/ 89 w 228"/>
              <a:gd name="T7" fmla="*/ 87 h 212"/>
              <a:gd name="T8" fmla="*/ 78 w 228"/>
              <a:gd name="T9" fmla="*/ 85 h 212"/>
              <a:gd name="T10" fmla="*/ 27 w 228"/>
              <a:gd name="T11" fmla="*/ 137 h 212"/>
              <a:gd name="T12" fmla="*/ 27 w 228"/>
              <a:gd name="T13" fmla="*/ 143 h 212"/>
              <a:gd name="T14" fmla="*/ 163 w 228"/>
              <a:gd name="T15" fmla="*/ 211 h 212"/>
              <a:gd name="T16" fmla="*/ 186 w 228"/>
              <a:gd name="T17" fmla="*/ 142 h 212"/>
              <a:gd name="T18" fmla="*/ 222 w 228"/>
              <a:gd name="T19" fmla="*/ 112 h 212"/>
              <a:gd name="T20" fmla="*/ 218 w 228"/>
              <a:gd name="T21" fmla="*/ 105 h 212"/>
              <a:gd name="T22" fmla="*/ 194 w 228"/>
              <a:gd name="T23" fmla="*/ 173 h 212"/>
              <a:gd name="T24" fmla="*/ 52 w 228"/>
              <a:gd name="T25" fmla="*/ 203 h 212"/>
              <a:gd name="T26" fmla="*/ 22 w 228"/>
              <a:gd name="T27" fmla="*/ 173 h 212"/>
              <a:gd name="T28" fmla="*/ 34 w 228"/>
              <a:gd name="T29" fmla="*/ 149 h 212"/>
              <a:gd name="T30" fmla="*/ 36 w 228"/>
              <a:gd name="T31" fmla="*/ 145 h 212"/>
              <a:gd name="T32" fmla="*/ 35 w 228"/>
              <a:gd name="T33" fmla="*/ 137 h 212"/>
              <a:gd name="T34" fmla="*/ 78 w 228"/>
              <a:gd name="T35" fmla="*/ 94 h 212"/>
              <a:gd name="T36" fmla="*/ 93 w 228"/>
              <a:gd name="T37" fmla="*/ 96 h 212"/>
              <a:gd name="T38" fmla="*/ 96 w 228"/>
              <a:gd name="T39" fmla="*/ 98 h 212"/>
              <a:gd name="T40" fmla="*/ 97 w 228"/>
              <a:gd name="T41" fmla="*/ 98 h 212"/>
              <a:gd name="T42" fmla="*/ 102 w 228"/>
              <a:gd name="T43" fmla="*/ 101 h 212"/>
              <a:gd name="T44" fmla="*/ 104 w 228"/>
              <a:gd name="T45" fmla="*/ 102 h 212"/>
              <a:gd name="T46" fmla="*/ 106 w 228"/>
              <a:gd name="T47" fmla="*/ 103 h 212"/>
              <a:gd name="T48" fmla="*/ 109 w 228"/>
              <a:gd name="T49" fmla="*/ 106 h 212"/>
              <a:gd name="T50" fmla="*/ 110 w 228"/>
              <a:gd name="T51" fmla="*/ 107 h 212"/>
              <a:gd name="T52" fmla="*/ 112 w 228"/>
              <a:gd name="T53" fmla="*/ 110 h 212"/>
              <a:gd name="T54" fmla="*/ 113 w 228"/>
              <a:gd name="T55" fmla="*/ 111 h 212"/>
              <a:gd name="T56" fmla="*/ 116 w 228"/>
              <a:gd name="T57" fmla="*/ 116 h 212"/>
              <a:gd name="T58" fmla="*/ 122 w 228"/>
              <a:gd name="T59" fmla="*/ 117 h 212"/>
              <a:gd name="T60" fmla="*/ 162 w 228"/>
              <a:gd name="T61" fmla="*/ 139 h 212"/>
              <a:gd name="T62" fmla="*/ 166 w 228"/>
              <a:gd name="T63" fmla="*/ 143 h 212"/>
              <a:gd name="T64" fmla="*/ 170 w 228"/>
              <a:gd name="T65" fmla="*/ 143 h 212"/>
              <a:gd name="T66" fmla="*/ 170 w 228"/>
              <a:gd name="T67" fmla="*/ 143 h 212"/>
              <a:gd name="T68" fmla="*/ 175 w 228"/>
              <a:gd name="T69" fmla="*/ 145 h 212"/>
              <a:gd name="T70" fmla="*/ 175 w 228"/>
              <a:gd name="T71" fmla="*/ 145 h 212"/>
              <a:gd name="T72" fmla="*/ 177 w 228"/>
              <a:gd name="T73" fmla="*/ 136 h 212"/>
              <a:gd name="T74" fmla="*/ 175 w 228"/>
              <a:gd name="T75" fmla="*/ 136 h 212"/>
              <a:gd name="T76" fmla="*/ 175 w 228"/>
              <a:gd name="T77" fmla="*/ 136 h 212"/>
              <a:gd name="T78" fmla="*/ 170 w 228"/>
              <a:gd name="T79" fmla="*/ 135 h 212"/>
              <a:gd name="T80" fmla="*/ 164 w 228"/>
              <a:gd name="T81" fmla="*/ 119 h 212"/>
              <a:gd name="T82" fmla="*/ 164 w 228"/>
              <a:gd name="T83" fmla="*/ 118 h 212"/>
              <a:gd name="T84" fmla="*/ 163 w 228"/>
              <a:gd name="T85" fmla="*/ 117 h 212"/>
              <a:gd name="T86" fmla="*/ 162 w 228"/>
              <a:gd name="T87" fmla="*/ 115 h 212"/>
              <a:gd name="T88" fmla="*/ 161 w 228"/>
              <a:gd name="T89" fmla="*/ 115 h 212"/>
              <a:gd name="T90" fmla="*/ 159 w 228"/>
              <a:gd name="T91" fmla="*/ 113 h 212"/>
              <a:gd name="T92" fmla="*/ 152 w 228"/>
              <a:gd name="T93" fmla="*/ 108 h 212"/>
              <a:gd name="T94" fmla="*/ 152 w 228"/>
              <a:gd name="T95" fmla="*/ 108 h 212"/>
              <a:gd name="T96" fmla="*/ 121 w 228"/>
              <a:gd name="T97" fmla="*/ 108 h 212"/>
              <a:gd name="T98" fmla="*/ 118 w 228"/>
              <a:gd name="T99" fmla="*/ 103 h 212"/>
              <a:gd name="T100" fmla="*/ 117 w 228"/>
              <a:gd name="T101" fmla="*/ 102 h 212"/>
              <a:gd name="T102" fmla="*/ 113 w 228"/>
              <a:gd name="T103" fmla="*/ 99 h 212"/>
              <a:gd name="T104" fmla="*/ 112 w 228"/>
              <a:gd name="T105" fmla="*/ 98 h 212"/>
              <a:gd name="T106" fmla="*/ 109 w 228"/>
              <a:gd name="T107" fmla="*/ 95 h 212"/>
              <a:gd name="T108" fmla="*/ 107 w 228"/>
              <a:gd name="T109" fmla="*/ 94 h 212"/>
              <a:gd name="T110" fmla="*/ 104 w 228"/>
              <a:gd name="T111" fmla="*/ 92 h 212"/>
              <a:gd name="T112" fmla="*/ 101 w 228"/>
              <a:gd name="T113" fmla="*/ 91 h 212"/>
              <a:gd name="T114" fmla="*/ 100 w 228"/>
              <a:gd name="T115" fmla="*/ 90 h 212"/>
              <a:gd name="T116" fmla="*/ 98 w 228"/>
              <a:gd name="T117" fmla="*/ 89 h 212"/>
              <a:gd name="T118" fmla="*/ 143 w 228"/>
              <a:gd name="T119" fmla="*/ 11 h 212"/>
              <a:gd name="T120" fmla="*/ 148 w 228"/>
              <a:gd name="T121" fmla="*/ 10 h 212"/>
              <a:gd name="T122" fmla="*/ 203 w 228"/>
              <a:gd name="T123" fmla="*/ 116 h 212"/>
              <a:gd name="T124" fmla="*/ 209 w 228"/>
              <a:gd name="T125" fmla="*/ 11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8" h="212">
                <a:moveTo>
                  <a:pt x="218" y="105"/>
                </a:moveTo>
                <a:lnTo>
                  <a:pt x="218" y="105"/>
                </a:lnTo>
                <a:cubicBezTo>
                  <a:pt x="160" y="120"/>
                  <a:pt x="120" y="51"/>
                  <a:pt x="160" y="8"/>
                </a:cubicBezTo>
                <a:lnTo>
                  <a:pt x="167" y="0"/>
                </a:lnTo>
                <a:lnTo>
                  <a:pt x="157" y="0"/>
                </a:lnTo>
                <a:lnTo>
                  <a:pt x="157" y="0"/>
                </a:lnTo>
                <a:cubicBezTo>
                  <a:pt x="113" y="2"/>
                  <a:pt x="80" y="43"/>
                  <a:pt x="89" y="87"/>
                </a:cubicBezTo>
                <a:lnTo>
                  <a:pt x="89" y="87"/>
                </a:lnTo>
                <a:cubicBezTo>
                  <a:pt x="85" y="86"/>
                  <a:pt x="82" y="85"/>
                  <a:pt x="78" y="85"/>
                </a:cubicBezTo>
                <a:lnTo>
                  <a:pt x="78" y="85"/>
                </a:lnTo>
                <a:cubicBezTo>
                  <a:pt x="50" y="85"/>
                  <a:pt x="27" y="109"/>
                  <a:pt x="27" y="137"/>
                </a:cubicBezTo>
                <a:lnTo>
                  <a:pt x="27" y="137"/>
                </a:lnTo>
                <a:cubicBezTo>
                  <a:pt x="27" y="140"/>
                  <a:pt x="27" y="142"/>
                  <a:pt x="27" y="143"/>
                </a:cubicBezTo>
                <a:lnTo>
                  <a:pt x="27" y="143"/>
                </a:lnTo>
                <a:cubicBezTo>
                  <a:pt x="0" y="167"/>
                  <a:pt x="16" y="211"/>
                  <a:pt x="52" y="211"/>
                </a:cubicBezTo>
                <a:lnTo>
                  <a:pt x="163" y="211"/>
                </a:lnTo>
                <a:lnTo>
                  <a:pt x="163" y="211"/>
                </a:lnTo>
                <a:cubicBezTo>
                  <a:pt x="201" y="211"/>
                  <a:pt x="216" y="164"/>
                  <a:pt x="186" y="142"/>
                </a:cubicBezTo>
                <a:lnTo>
                  <a:pt x="186" y="142"/>
                </a:lnTo>
                <a:cubicBezTo>
                  <a:pt x="201" y="136"/>
                  <a:pt x="214" y="125"/>
                  <a:pt x="222" y="112"/>
                </a:cubicBezTo>
                <a:lnTo>
                  <a:pt x="227" y="103"/>
                </a:lnTo>
                <a:lnTo>
                  <a:pt x="218" y="105"/>
                </a:lnTo>
                <a:close/>
                <a:moveTo>
                  <a:pt x="194" y="173"/>
                </a:moveTo>
                <a:lnTo>
                  <a:pt x="194" y="173"/>
                </a:lnTo>
                <a:cubicBezTo>
                  <a:pt x="194" y="190"/>
                  <a:pt x="180" y="203"/>
                  <a:pt x="163" y="203"/>
                </a:cubicBezTo>
                <a:lnTo>
                  <a:pt x="52" y="203"/>
                </a:lnTo>
                <a:lnTo>
                  <a:pt x="52" y="203"/>
                </a:lnTo>
                <a:cubicBezTo>
                  <a:pt x="35" y="203"/>
                  <a:pt x="22" y="190"/>
                  <a:pt x="22" y="173"/>
                </a:cubicBezTo>
                <a:lnTo>
                  <a:pt x="22" y="173"/>
                </a:lnTo>
                <a:cubicBezTo>
                  <a:pt x="22" y="163"/>
                  <a:pt x="26" y="154"/>
                  <a:pt x="34" y="149"/>
                </a:cubicBezTo>
                <a:lnTo>
                  <a:pt x="36" y="147"/>
                </a:lnTo>
                <a:lnTo>
                  <a:pt x="36" y="145"/>
                </a:lnTo>
                <a:lnTo>
                  <a:pt x="36" y="145"/>
                </a:lnTo>
                <a:cubicBezTo>
                  <a:pt x="35" y="142"/>
                  <a:pt x="35" y="140"/>
                  <a:pt x="35" y="137"/>
                </a:cubicBezTo>
                <a:lnTo>
                  <a:pt x="35" y="137"/>
                </a:lnTo>
                <a:cubicBezTo>
                  <a:pt x="35" y="113"/>
                  <a:pt x="54" y="94"/>
                  <a:pt x="78" y="94"/>
                </a:cubicBezTo>
                <a:lnTo>
                  <a:pt x="78" y="94"/>
                </a:lnTo>
                <a:cubicBezTo>
                  <a:pt x="83" y="94"/>
                  <a:pt x="89" y="95"/>
                  <a:pt x="93" y="96"/>
                </a:cubicBezTo>
                <a:lnTo>
                  <a:pt x="93" y="96"/>
                </a:lnTo>
                <a:cubicBezTo>
                  <a:pt x="94" y="97"/>
                  <a:pt x="95" y="97"/>
                  <a:pt x="96" y="98"/>
                </a:cubicBezTo>
                <a:lnTo>
                  <a:pt x="96" y="98"/>
                </a:lnTo>
                <a:cubicBezTo>
                  <a:pt x="97" y="98"/>
                  <a:pt x="97" y="98"/>
                  <a:pt x="97" y="98"/>
                </a:cubicBezTo>
                <a:lnTo>
                  <a:pt x="97" y="98"/>
                </a:lnTo>
                <a:cubicBezTo>
                  <a:pt x="98" y="99"/>
                  <a:pt x="100" y="100"/>
                  <a:pt x="102" y="101"/>
                </a:cubicBezTo>
                <a:lnTo>
                  <a:pt x="102" y="101"/>
                </a:lnTo>
                <a:cubicBezTo>
                  <a:pt x="103" y="101"/>
                  <a:pt x="103" y="102"/>
                  <a:pt x="104" y="102"/>
                </a:cubicBezTo>
                <a:lnTo>
                  <a:pt x="104" y="102"/>
                </a:lnTo>
                <a:cubicBezTo>
                  <a:pt x="104" y="102"/>
                  <a:pt x="105" y="103"/>
                  <a:pt x="106" y="103"/>
                </a:cubicBezTo>
                <a:lnTo>
                  <a:pt x="106" y="103"/>
                </a:lnTo>
                <a:cubicBezTo>
                  <a:pt x="107" y="104"/>
                  <a:pt x="107" y="105"/>
                  <a:pt x="109" y="106"/>
                </a:cubicBezTo>
                <a:lnTo>
                  <a:pt x="109" y="106"/>
                </a:lnTo>
                <a:cubicBezTo>
                  <a:pt x="109" y="106"/>
                  <a:pt x="109" y="107"/>
                  <a:pt x="110" y="107"/>
                </a:cubicBezTo>
                <a:lnTo>
                  <a:pt x="110" y="107"/>
                </a:lnTo>
                <a:cubicBezTo>
                  <a:pt x="111" y="108"/>
                  <a:pt x="112" y="109"/>
                  <a:pt x="112" y="110"/>
                </a:cubicBezTo>
                <a:lnTo>
                  <a:pt x="112" y="110"/>
                </a:lnTo>
                <a:cubicBezTo>
                  <a:pt x="113" y="110"/>
                  <a:pt x="113" y="111"/>
                  <a:pt x="113" y="111"/>
                </a:cubicBezTo>
                <a:lnTo>
                  <a:pt x="113" y="111"/>
                </a:lnTo>
                <a:cubicBezTo>
                  <a:pt x="114" y="113"/>
                  <a:pt x="115" y="114"/>
                  <a:pt x="116" y="116"/>
                </a:cubicBezTo>
                <a:lnTo>
                  <a:pt x="118" y="119"/>
                </a:lnTo>
                <a:lnTo>
                  <a:pt x="122" y="117"/>
                </a:lnTo>
                <a:lnTo>
                  <a:pt x="122" y="117"/>
                </a:lnTo>
                <a:cubicBezTo>
                  <a:pt x="139" y="105"/>
                  <a:pt x="162" y="118"/>
                  <a:pt x="162" y="139"/>
                </a:cubicBezTo>
                <a:lnTo>
                  <a:pt x="162" y="143"/>
                </a:lnTo>
                <a:lnTo>
                  <a:pt x="166" y="143"/>
                </a:lnTo>
                <a:lnTo>
                  <a:pt x="166" y="143"/>
                </a:lnTo>
                <a:cubicBezTo>
                  <a:pt x="167" y="143"/>
                  <a:pt x="169" y="143"/>
                  <a:pt x="170" y="143"/>
                </a:cubicBezTo>
                <a:lnTo>
                  <a:pt x="170" y="143"/>
                </a:lnTo>
                <a:lnTo>
                  <a:pt x="170" y="143"/>
                </a:lnTo>
                <a:cubicBezTo>
                  <a:pt x="171" y="143"/>
                  <a:pt x="172" y="144"/>
                  <a:pt x="174" y="145"/>
                </a:cubicBezTo>
                <a:lnTo>
                  <a:pt x="175" y="145"/>
                </a:lnTo>
                <a:lnTo>
                  <a:pt x="175" y="145"/>
                </a:lnTo>
                <a:lnTo>
                  <a:pt x="175" y="145"/>
                </a:lnTo>
                <a:cubicBezTo>
                  <a:pt x="186" y="150"/>
                  <a:pt x="194" y="161"/>
                  <a:pt x="194" y="173"/>
                </a:cubicBezTo>
                <a:close/>
                <a:moveTo>
                  <a:pt x="177" y="136"/>
                </a:moveTo>
                <a:lnTo>
                  <a:pt x="177" y="136"/>
                </a:lnTo>
                <a:cubicBezTo>
                  <a:pt x="176" y="136"/>
                  <a:pt x="176" y="136"/>
                  <a:pt x="175" y="136"/>
                </a:cubicBezTo>
                <a:lnTo>
                  <a:pt x="175" y="136"/>
                </a:lnTo>
                <a:lnTo>
                  <a:pt x="175" y="136"/>
                </a:lnTo>
                <a:cubicBezTo>
                  <a:pt x="174" y="136"/>
                  <a:pt x="172" y="135"/>
                  <a:pt x="170" y="135"/>
                </a:cubicBezTo>
                <a:lnTo>
                  <a:pt x="170" y="135"/>
                </a:lnTo>
                <a:cubicBezTo>
                  <a:pt x="170" y="129"/>
                  <a:pt x="168" y="123"/>
                  <a:pt x="164" y="119"/>
                </a:cubicBezTo>
                <a:lnTo>
                  <a:pt x="164" y="119"/>
                </a:lnTo>
                <a:lnTo>
                  <a:pt x="164" y="118"/>
                </a:lnTo>
                <a:lnTo>
                  <a:pt x="164" y="118"/>
                </a:lnTo>
                <a:cubicBezTo>
                  <a:pt x="163" y="117"/>
                  <a:pt x="163" y="117"/>
                  <a:pt x="163" y="117"/>
                </a:cubicBezTo>
                <a:lnTo>
                  <a:pt x="163" y="117"/>
                </a:lnTo>
                <a:cubicBezTo>
                  <a:pt x="163" y="116"/>
                  <a:pt x="162" y="116"/>
                  <a:pt x="162" y="115"/>
                </a:cubicBezTo>
                <a:lnTo>
                  <a:pt x="162" y="115"/>
                </a:lnTo>
                <a:cubicBezTo>
                  <a:pt x="161" y="115"/>
                  <a:pt x="161" y="115"/>
                  <a:pt x="161" y="115"/>
                </a:cubicBezTo>
                <a:lnTo>
                  <a:pt x="161" y="115"/>
                </a:lnTo>
                <a:cubicBezTo>
                  <a:pt x="161" y="114"/>
                  <a:pt x="160" y="114"/>
                  <a:pt x="159" y="113"/>
                </a:cubicBezTo>
                <a:lnTo>
                  <a:pt x="159" y="113"/>
                </a:lnTo>
                <a:lnTo>
                  <a:pt x="159" y="113"/>
                </a:lnTo>
                <a:cubicBezTo>
                  <a:pt x="157" y="111"/>
                  <a:pt x="155" y="109"/>
                  <a:pt x="152" y="108"/>
                </a:cubicBezTo>
                <a:lnTo>
                  <a:pt x="152" y="108"/>
                </a:lnTo>
                <a:lnTo>
                  <a:pt x="152" y="108"/>
                </a:lnTo>
                <a:cubicBezTo>
                  <a:pt x="142" y="103"/>
                  <a:pt x="131" y="103"/>
                  <a:pt x="121" y="108"/>
                </a:cubicBezTo>
                <a:lnTo>
                  <a:pt x="121" y="108"/>
                </a:lnTo>
                <a:cubicBezTo>
                  <a:pt x="120" y="106"/>
                  <a:pt x="119" y="105"/>
                  <a:pt x="118" y="103"/>
                </a:cubicBezTo>
                <a:lnTo>
                  <a:pt x="118" y="103"/>
                </a:lnTo>
                <a:cubicBezTo>
                  <a:pt x="117" y="103"/>
                  <a:pt x="117" y="103"/>
                  <a:pt x="117" y="102"/>
                </a:cubicBezTo>
                <a:lnTo>
                  <a:pt x="117" y="102"/>
                </a:lnTo>
                <a:cubicBezTo>
                  <a:pt x="116" y="101"/>
                  <a:pt x="115" y="100"/>
                  <a:pt x="113" y="99"/>
                </a:cubicBezTo>
                <a:lnTo>
                  <a:pt x="113" y="99"/>
                </a:lnTo>
                <a:cubicBezTo>
                  <a:pt x="113" y="98"/>
                  <a:pt x="112" y="98"/>
                  <a:pt x="112" y="98"/>
                </a:cubicBezTo>
                <a:lnTo>
                  <a:pt x="112" y="98"/>
                </a:lnTo>
                <a:cubicBezTo>
                  <a:pt x="111" y="97"/>
                  <a:pt x="110" y="96"/>
                  <a:pt x="109" y="95"/>
                </a:cubicBezTo>
                <a:lnTo>
                  <a:pt x="109" y="95"/>
                </a:lnTo>
                <a:cubicBezTo>
                  <a:pt x="108" y="95"/>
                  <a:pt x="107" y="94"/>
                  <a:pt x="107" y="94"/>
                </a:cubicBezTo>
                <a:lnTo>
                  <a:pt x="107" y="94"/>
                </a:lnTo>
                <a:cubicBezTo>
                  <a:pt x="106" y="93"/>
                  <a:pt x="105" y="93"/>
                  <a:pt x="104" y="92"/>
                </a:cubicBezTo>
                <a:lnTo>
                  <a:pt x="104" y="92"/>
                </a:lnTo>
                <a:cubicBezTo>
                  <a:pt x="103" y="92"/>
                  <a:pt x="102" y="91"/>
                  <a:pt x="101" y="91"/>
                </a:cubicBezTo>
                <a:lnTo>
                  <a:pt x="101" y="91"/>
                </a:lnTo>
                <a:lnTo>
                  <a:pt x="100" y="90"/>
                </a:lnTo>
                <a:lnTo>
                  <a:pt x="100" y="90"/>
                </a:lnTo>
                <a:cubicBezTo>
                  <a:pt x="99" y="90"/>
                  <a:pt x="98" y="89"/>
                  <a:pt x="98" y="89"/>
                </a:cubicBezTo>
                <a:lnTo>
                  <a:pt x="98" y="89"/>
                </a:lnTo>
                <a:cubicBezTo>
                  <a:pt x="89" y="55"/>
                  <a:pt x="109" y="20"/>
                  <a:pt x="143" y="11"/>
                </a:cubicBezTo>
                <a:lnTo>
                  <a:pt x="143" y="11"/>
                </a:lnTo>
                <a:cubicBezTo>
                  <a:pt x="145" y="11"/>
                  <a:pt x="146" y="11"/>
                  <a:pt x="148" y="10"/>
                </a:cubicBezTo>
                <a:lnTo>
                  <a:pt x="148" y="10"/>
                </a:lnTo>
                <a:cubicBezTo>
                  <a:pt x="117" y="55"/>
                  <a:pt x="149" y="116"/>
                  <a:pt x="203" y="116"/>
                </a:cubicBezTo>
                <a:lnTo>
                  <a:pt x="203" y="116"/>
                </a:lnTo>
                <a:cubicBezTo>
                  <a:pt x="205" y="116"/>
                  <a:pt x="207" y="116"/>
                  <a:pt x="209" y="116"/>
                </a:cubicBezTo>
                <a:lnTo>
                  <a:pt x="209" y="116"/>
                </a:lnTo>
                <a:cubicBezTo>
                  <a:pt x="201" y="125"/>
                  <a:pt x="190" y="133"/>
                  <a:pt x="177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" name="Freeform 311"/>
          <p:cNvSpPr>
            <a:spLocks noChangeArrowheads="1"/>
          </p:cNvSpPr>
          <p:nvPr/>
        </p:nvSpPr>
        <p:spPr bwMode="auto">
          <a:xfrm>
            <a:off x="8007667" y="1583319"/>
            <a:ext cx="301690" cy="307493"/>
          </a:xfrm>
          <a:custGeom>
            <a:avLst/>
            <a:gdLst>
              <a:gd name="T0" fmla="*/ 217 w 228"/>
              <a:gd name="T1" fmla="*/ 157 h 232"/>
              <a:gd name="T2" fmla="*/ 217 w 228"/>
              <a:gd name="T3" fmla="*/ 157 h 232"/>
              <a:gd name="T4" fmla="*/ 119 w 228"/>
              <a:gd name="T5" fmla="*/ 115 h 232"/>
              <a:gd name="T6" fmla="*/ 119 w 228"/>
              <a:gd name="T7" fmla="*/ 115 h 232"/>
              <a:gd name="T8" fmla="*/ 131 w 228"/>
              <a:gd name="T9" fmla="*/ 8 h 232"/>
              <a:gd name="T10" fmla="*/ 137 w 228"/>
              <a:gd name="T11" fmla="*/ 0 h 232"/>
              <a:gd name="T12" fmla="*/ 128 w 228"/>
              <a:gd name="T13" fmla="*/ 0 h 232"/>
              <a:gd name="T14" fmla="*/ 128 w 228"/>
              <a:gd name="T15" fmla="*/ 0 h 232"/>
              <a:gd name="T16" fmla="*/ 41 w 228"/>
              <a:gd name="T17" fmla="*/ 161 h 232"/>
              <a:gd name="T18" fmla="*/ 41 w 228"/>
              <a:gd name="T19" fmla="*/ 161 h 232"/>
              <a:gd name="T20" fmla="*/ 222 w 228"/>
              <a:gd name="T21" fmla="*/ 163 h 232"/>
              <a:gd name="T22" fmla="*/ 227 w 228"/>
              <a:gd name="T23" fmla="*/ 154 h 232"/>
              <a:gd name="T24" fmla="*/ 217 w 228"/>
              <a:gd name="T25" fmla="*/ 157 h 232"/>
              <a:gd name="T26" fmla="*/ 157 w 228"/>
              <a:gd name="T27" fmla="*/ 202 h 232"/>
              <a:gd name="T28" fmla="*/ 157 w 228"/>
              <a:gd name="T29" fmla="*/ 202 h 232"/>
              <a:gd name="T30" fmla="*/ 36 w 228"/>
              <a:gd name="T31" fmla="*/ 127 h 232"/>
              <a:gd name="T32" fmla="*/ 36 w 228"/>
              <a:gd name="T33" fmla="*/ 127 h 232"/>
              <a:gd name="T34" fmla="*/ 118 w 228"/>
              <a:gd name="T35" fmla="*/ 10 h 232"/>
              <a:gd name="T36" fmla="*/ 118 w 228"/>
              <a:gd name="T37" fmla="*/ 10 h 232"/>
              <a:gd name="T38" fmla="*/ 209 w 228"/>
              <a:gd name="T39" fmla="*/ 167 h 232"/>
              <a:gd name="T40" fmla="*/ 209 w 228"/>
              <a:gd name="T41" fmla="*/ 167 h 232"/>
              <a:gd name="T42" fmla="*/ 157 w 228"/>
              <a:gd name="T43" fmla="*/ 202 h 232"/>
              <a:gd name="T44" fmla="*/ 136 w 228"/>
              <a:gd name="T45" fmla="*/ 54 h 232"/>
              <a:gd name="T46" fmla="*/ 156 w 228"/>
              <a:gd name="T47" fmla="*/ 48 h 232"/>
              <a:gd name="T48" fmla="*/ 163 w 228"/>
              <a:gd name="T49" fmla="*/ 28 h 232"/>
              <a:gd name="T50" fmla="*/ 168 w 228"/>
              <a:gd name="T51" fmla="*/ 48 h 232"/>
              <a:gd name="T52" fmla="*/ 189 w 228"/>
              <a:gd name="T53" fmla="*/ 55 h 232"/>
              <a:gd name="T54" fmla="*/ 168 w 228"/>
              <a:gd name="T55" fmla="*/ 61 h 232"/>
              <a:gd name="T56" fmla="*/ 162 w 228"/>
              <a:gd name="T57" fmla="*/ 81 h 232"/>
              <a:gd name="T58" fmla="*/ 156 w 228"/>
              <a:gd name="T59" fmla="*/ 60 h 232"/>
              <a:gd name="T60" fmla="*/ 136 w 228"/>
              <a:gd name="T61" fmla="*/ 54 h 232"/>
              <a:gd name="T62" fmla="*/ 180 w 228"/>
              <a:gd name="T63" fmla="*/ 89 h 232"/>
              <a:gd name="T64" fmla="*/ 194 w 228"/>
              <a:gd name="T65" fmla="*/ 84 h 232"/>
              <a:gd name="T66" fmla="*/ 198 w 228"/>
              <a:gd name="T67" fmla="*/ 70 h 232"/>
              <a:gd name="T68" fmla="*/ 203 w 228"/>
              <a:gd name="T69" fmla="*/ 84 h 232"/>
              <a:gd name="T70" fmla="*/ 217 w 228"/>
              <a:gd name="T71" fmla="*/ 88 h 232"/>
              <a:gd name="T72" fmla="*/ 203 w 228"/>
              <a:gd name="T73" fmla="*/ 93 h 232"/>
              <a:gd name="T74" fmla="*/ 199 w 228"/>
              <a:gd name="T75" fmla="*/ 107 h 232"/>
              <a:gd name="T76" fmla="*/ 195 w 228"/>
              <a:gd name="T77" fmla="*/ 93 h 232"/>
              <a:gd name="T78" fmla="*/ 180 w 228"/>
              <a:gd name="T79" fmla="*/ 8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8" h="232">
                <a:moveTo>
                  <a:pt x="217" y="157"/>
                </a:moveTo>
                <a:lnTo>
                  <a:pt x="217" y="157"/>
                </a:lnTo>
                <a:cubicBezTo>
                  <a:pt x="179" y="166"/>
                  <a:pt x="138" y="149"/>
                  <a:pt x="119" y="115"/>
                </a:cubicBezTo>
                <a:lnTo>
                  <a:pt x="119" y="115"/>
                </a:lnTo>
                <a:cubicBezTo>
                  <a:pt x="98" y="80"/>
                  <a:pt x="104" y="37"/>
                  <a:pt x="131" y="8"/>
                </a:cubicBezTo>
                <a:lnTo>
                  <a:pt x="137" y="0"/>
                </a:lnTo>
                <a:lnTo>
                  <a:pt x="128" y="0"/>
                </a:lnTo>
                <a:lnTo>
                  <a:pt x="128" y="0"/>
                </a:lnTo>
                <a:cubicBezTo>
                  <a:pt x="48" y="4"/>
                  <a:pt x="0" y="91"/>
                  <a:pt x="41" y="161"/>
                </a:cubicBezTo>
                <a:lnTo>
                  <a:pt x="41" y="161"/>
                </a:lnTo>
                <a:cubicBezTo>
                  <a:pt x="81" y="230"/>
                  <a:pt x="180" y="231"/>
                  <a:pt x="222" y="163"/>
                </a:cubicBezTo>
                <a:lnTo>
                  <a:pt x="227" y="154"/>
                </a:lnTo>
                <a:lnTo>
                  <a:pt x="217" y="157"/>
                </a:lnTo>
                <a:close/>
                <a:moveTo>
                  <a:pt x="157" y="202"/>
                </a:moveTo>
                <a:lnTo>
                  <a:pt x="157" y="202"/>
                </a:lnTo>
                <a:cubicBezTo>
                  <a:pt x="104" y="216"/>
                  <a:pt x="48" y="182"/>
                  <a:pt x="36" y="127"/>
                </a:cubicBezTo>
                <a:lnTo>
                  <a:pt x="36" y="127"/>
                </a:lnTo>
                <a:cubicBezTo>
                  <a:pt x="25" y="72"/>
                  <a:pt x="62" y="18"/>
                  <a:pt x="118" y="10"/>
                </a:cubicBezTo>
                <a:lnTo>
                  <a:pt x="118" y="10"/>
                </a:lnTo>
                <a:cubicBezTo>
                  <a:pt x="65" y="80"/>
                  <a:pt x="123" y="179"/>
                  <a:pt x="209" y="167"/>
                </a:cubicBezTo>
                <a:lnTo>
                  <a:pt x="209" y="167"/>
                </a:lnTo>
                <a:cubicBezTo>
                  <a:pt x="196" y="184"/>
                  <a:pt x="178" y="196"/>
                  <a:pt x="157" y="202"/>
                </a:cubicBezTo>
                <a:close/>
                <a:moveTo>
                  <a:pt x="136" y="54"/>
                </a:moveTo>
                <a:lnTo>
                  <a:pt x="156" y="48"/>
                </a:lnTo>
                <a:lnTo>
                  <a:pt x="163" y="28"/>
                </a:lnTo>
                <a:lnTo>
                  <a:pt x="168" y="48"/>
                </a:lnTo>
                <a:lnTo>
                  <a:pt x="189" y="55"/>
                </a:lnTo>
                <a:lnTo>
                  <a:pt x="168" y="61"/>
                </a:lnTo>
                <a:lnTo>
                  <a:pt x="162" y="81"/>
                </a:lnTo>
                <a:lnTo>
                  <a:pt x="156" y="60"/>
                </a:lnTo>
                <a:lnTo>
                  <a:pt x="136" y="54"/>
                </a:lnTo>
                <a:close/>
                <a:moveTo>
                  <a:pt x="180" y="89"/>
                </a:moveTo>
                <a:lnTo>
                  <a:pt x="194" y="84"/>
                </a:lnTo>
                <a:lnTo>
                  <a:pt x="198" y="70"/>
                </a:lnTo>
                <a:lnTo>
                  <a:pt x="203" y="84"/>
                </a:lnTo>
                <a:lnTo>
                  <a:pt x="217" y="88"/>
                </a:lnTo>
                <a:lnTo>
                  <a:pt x="203" y="93"/>
                </a:lnTo>
                <a:lnTo>
                  <a:pt x="199" y="107"/>
                </a:lnTo>
                <a:lnTo>
                  <a:pt x="195" y="93"/>
                </a:lnTo>
                <a:lnTo>
                  <a:pt x="180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312"/>
          <p:cNvSpPr>
            <a:spLocks noChangeArrowheads="1"/>
          </p:cNvSpPr>
          <p:nvPr/>
        </p:nvSpPr>
        <p:spPr bwMode="auto">
          <a:xfrm>
            <a:off x="7444901" y="1589123"/>
            <a:ext cx="266880" cy="266879"/>
          </a:xfrm>
          <a:custGeom>
            <a:avLst/>
            <a:gdLst>
              <a:gd name="T0" fmla="*/ 114 w 204"/>
              <a:gd name="T1" fmla="*/ 18 h 204"/>
              <a:gd name="T2" fmla="*/ 90 w 204"/>
              <a:gd name="T3" fmla="*/ 18 h 204"/>
              <a:gd name="T4" fmla="*/ 90 w 204"/>
              <a:gd name="T5" fmla="*/ 18 h 204"/>
              <a:gd name="T6" fmla="*/ 102 w 204"/>
              <a:gd name="T7" fmla="*/ 0 h 204"/>
              <a:gd name="T8" fmla="*/ 114 w 204"/>
              <a:gd name="T9" fmla="*/ 18 h 204"/>
              <a:gd name="T10" fmla="*/ 185 w 204"/>
              <a:gd name="T11" fmla="*/ 113 h 204"/>
              <a:gd name="T12" fmla="*/ 185 w 204"/>
              <a:gd name="T13" fmla="*/ 113 h 204"/>
              <a:gd name="T14" fmla="*/ 203 w 204"/>
              <a:gd name="T15" fmla="*/ 101 h 204"/>
              <a:gd name="T16" fmla="*/ 185 w 204"/>
              <a:gd name="T17" fmla="*/ 90 h 204"/>
              <a:gd name="T18" fmla="*/ 185 w 204"/>
              <a:gd name="T19" fmla="*/ 90 h 204"/>
              <a:gd name="T20" fmla="*/ 185 w 204"/>
              <a:gd name="T21" fmla="*/ 113 h 204"/>
              <a:gd name="T22" fmla="*/ 19 w 204"/>
              <a:gd name="T23" fmla="*/ 90 h 204"/>
              <a:gd name="T24" fmla="*/ 18 w 204"/>
              <a:gd name="T25" fmla="*/ 90 h 204"/>
              <a:gd name="T26" fmla="*/ 0 w 204"/>
              <a:gd name="T27" fmla="*/ 101 h 204"/>
              <a:gd name="T28" fmla="*/ 19 w 204"/>
              <a:gd name="T29" fmla="*/ 113 h 204"/>
              <a:gd name="T30" fmla="*/ 19 w 204"/>
              <a:gd name="T31" fmla="*/ 113 h 204"/>
              <a:gd name="T32" fmla="*/ 19 w 204"/>
              <a:gd name="T33" fmla="*/ 90 h 204"/>
              <a:gd name="T34" fmla="*/ 51 w 204"/>
              <a:gd name="T35" fmla="*/ 34 h 204"/>
              <a:gd name="T36" fmla="*/ 51 w 204"/>
              <a:gd name="T37" fmla="*/ 34 h 204"/>
              <a:gd name="T38" fmla="*/ 30 w 204"/>
              <a:gd name="T39" fmla="*/ 30 h 204"/>
              <a:gd name="T40" fmla="*/ 35 w 204"/>
              <a:gd name="T41" fmla="*/ 51 h 204"/>
              <a:gd name="T42" fmla="*/ 35 w 204"/>
              <a:gd name="T43" fmla="*/ 51 h 204"/>
              <a:gd name="T44" fmla="*/ 51 w 204"/>
              <a:gd name="T45" fmla="*/ 34 h 204"/>
              <a:gd name="T46" fmla="*/ 169 w 204"/>
              <a:gd name="T47" fmla="*/ 51 h 204"/>
              <a:gd name="T48" fmla="*/ 169 w 204"/>
              <a:gd name="T49" fmla="*/ 51 h 204"/>
              <a:gd name="T50" fmla="*/ 173 w 204"/>
              <a:gd name="T51" fmla="*/ 30 h 204"/>
              <a:gd name="T52" fmla="*/ 152 w 204"/>
              <a:gd name="T53" fmla="*/ 34 h 204"/>
              <a:gd name="T54" fmla="*/ 152 w 204"/>
              <a:gd name="T55" fmla="*/ 34 h 204"/>
              <a:gd name="T56" fmla="*/ 169 w 204"/>
              <a:gd name="T57" fmla="*/ 51 h 204"/>
              <a:gd name="T58" fmla="*/ 185 w 204"/>
              <a:gd name="T59" fmla="*/ 141 h 204"/>
              <a:gd name="T60" fmla="*/ 29 w 204"/>
              <a:gd name="T61" fmla="*/ 136 h 204"/>
              <a:gd name="T62" fmla="*/ 29 w 204"/>
              <a:gd name="T63" fmla="*/ 145 h 204"/>
              <a:gd name="T64" fmla="*/ 180 w 204"/>
              <a:gd name="T65" fmla="*/ 145 h 204"/>
              <a:gd name="T66" fmla="*/ 171 w 204"/>
              <a:gd name="T67" fmla="*/ 160 h 204"/>
              <a:gd name="T68" fmla="*/ 167 w 204"/>
              <a:gd name="T69" fmla="*/ 156 h 204"/>
              <a:gd name="T70" fmla="*/ 10 w 204"/>
              <a:gd name="T71" fmla="*/ 156 h 204"/>
              <a:gd name="T72" fmla="*/ 167 w 204"/>
              <a:gd name="T73" fmla="*/ 164 h 204"/>
              <a:gd name="T74" fmla="*/ 171 w 204"/>
              <a:gd name="T75" fmla="*/ 160 h 204"/>
              <a:gd name="T76" fmla="*/ 193 w 204"/>
              <a:gd name="T77" fmla="*/ 180 h 204"/>
              <a:gd name="T78" fmla="*/ 67 w 204"/>
              <a:gd name="T79" fmla="*/ 176 h 204"/>
              <a:gd name="T80" fmla="*/ 67 w 204"/>
              <a:gd name="T81" fmla="*/ 184 h 204"/>
              <a:gd name="T82" fmla="*/ 189 w 204"/>
              <a:gd name="T83" fmla="*/ 184 h 204"/>
              <a:gd name="T84" fmla="*/ 183 w 204"/>
              <a:gd name="T85" fmla="*/ 199 h 204"/>
              <a:gd name="T86" fmla="*/ 179 w 204"/>
              <a:gd name="T87" fmla="*/ 195 h 204"/>
              <a:gd name="T88" fmla="*/ 56 w 204"/>
              <a:gd name="T89" fmla="*/ 195 h 204"/>
              <a:gd name="T90" fmla="*/ 179 w 204"/>
              <a:gd name="T91" fmla="*/ 203 h 204"/>
              <a:gd name="T92" fmla="*/ 183 w 204"/>
              <a:gd name="T93" fmla="*/ 199 h 204"/>
              <a:gd name="T94" fmla="*/ 102 w 204"/>
              <a:gd name="T95" fmla="*/ 50 h 204"/>
              <a:gd name="T96" fmla="*/ 151 w 204"/>
              <a:gd name="T97" fmla="*/ 116 h 204"/>
              <a:gd name="T98" fmla="*/ 102 w 204"/>
              <a:gd name="T99" fmla="*/ 50 h 204"/>
              <a:gd name="T100" fmla="*/ 102 w 204"/>
              <a:gd name="T101" fmla="*/ 42 h 204"/>
              <a:gd name="T102" fmla="*/ 47 w 204"/>
              <a:gd name="T103" fmla="*/ 124 h 204"/>
              <a:gd name="T104" fmla="*/ 102 w 204"/>
              <a:gd name="T105" fmla="*/ 4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4" h="204">
                <a:moveTo>
                  <a:pt x="114" y="18"/>
                </a:moveTo>
                <a:lnTo>
                  <a:pt x="114" y="18"/>
                </a:lnTo>
                <a:cubicBezTo>
                  <a:pt x="111" y="31"/>
                  <a:pt x="93" y="31"/>
                  <a:pt x="90" y="18"/>
                </a:cubicBez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cubicBezTo>
                  <a:pt x="90" y="15"/>
                  <a:pt x="99" y="0"/>
                  <a:pt x="102" y="0"/>
                </a:cubicBezTo>
                <a:lnTo>
                  <a:pt x="102" y="0"/>
                </a:lnTo>
                <a:cubicBezTo>
                  <a:pt x="105" y="0"/>
                  <a:pt x="114" y="15"/>
                  <a:pt x="114" y="18"/>
                </a:cubicBezTo>
                <a:close/>
                <a:moveTo>
                  <a:pt x="185" y="113"/>
                </a:moveTo>
                <a:lnTo>
                  <a:pt x="185" y="113"/>
                </a:lnTo>
                <a:lnTo>
                  <a:pt x="185" y="113"/>
                </a:lnTo>
                <a:lnTo>
                  <a:pt x="185" y="113"/>
                </a:lnTo>
                <a:cubicBezTo>
                  <a:pt x="189" y="113"/>
                  <a:pt x="203" y="104"/>
                  <a:pt x="203" y="101"/>
                </a:cubicBezTo>
                <a:lnTo>
                  <a:pt x="203" y="101"/>
                </a:lnTo>
                <a:cubicBezTo>
                  <a:pt x="203" y="98"/>
                  <a:pt x="189" y="90"/>
                  <a:pt x="185" y="90"/>
                </a:cubicBezTo>
                <a:lnTo>
                  <a:pt x="185" y="90"/>
                </a:lnTo>
                <a:lnTo>
                  <a:pt x="185" y="90"/>
                </a:lnTo>
                <a:lnTo>
                  <a:pt x="185" y="90"/>
                </a:lnTo>
                <a:lnTo>
                  <a:pt x="185" y="90"/>
                </a:lnTo>
                <a:cubicBezTo>
                  <a:pt x="172" y="92"/>
                  <a:pt x="172" y="110"/>
                  <a:pt x="185" y="113"/>
                </a:cubicBezTo>
                <a:close/>
                <a:moveTo>
                  <a:pt x="19" y="90"/>
                </a:moveTo>
                <a:lnTo>
                  <a:pt x="19" y="90"/>
                </a:lnTo>
                <a:lnTo>
                  <a:pt x="18" y="90"/>
                </a:lnTo>
                <a:lnTo>
                  <a:pt x="18" y="90"/>
                </a:lnTo>
                <a:cubicBezTo>
                  <a:pt x="15" y="90"/>
                  <a:pt x="0" y="98"/>
                  <a:pt x="0" y="101"/>
                </a:cubicBezTo>
                <a:lnTo>
                  <a:pt x="0" y="101"/>
                </a:lnTo>
                <a:cubicBezTo>
                  <a:pt x="0" y="104"/>
                  <a:pt x="15" y="113"/>
                  <a:pt x="18" y="113"/>
                </a:cubicBezTo>
                <a:lnTo>
                  <a:pt x="19" y="113"/>
                </a:lnTo>
                <a:lnTo>
                  <a:pt x="19" y="113"/>
                </a:lnTo>
                <a:lnTo>
                  <a:pt x="19" y="113"/>
                </a:lnTo>
                <a:lnTo>
                  <a:pt x="19" y="113"/>
                </a:lnTo>
                <a:cubicBezTo>
                  <a:pt x="31" y="110"/>
                  <a:pt x="31" y="92"/>
                  <a:pt x="19" y="90"/>
                </a:cubicBezTo>
                <a:close/>
                <a:moveTo>
                  <a:pt x="51" y="34"/>
                </a:moveTo>
                <a:lnTo>
                  <a:pt x="51" y="34"/>
                </a:lnTo>
                <a:lnTo>
                  <a:pt x="51" y="34"/>
                </a:lnTo>
                <a:lnTo>
                  <a:pt x="51" y="34"/>
                </a:lnTo>
                <a:cubicBezTo>
                  <a:pt x="49" y="32"/>
                  <a:pt x="32" y="28"/>
                  <a:pt x="30" y="30"/>
                </a:cubicBezTo>
                <a:lnTo>
                  <a:pt x="30" y="30"/>
                </a:lnTo>
                <a:cubicBezTo>
                  <a:pt x="28" y="32"/>
                  <a:pt x="32" y="48"/>
                  <a:pt x="35" y="51"/>
                </a:cubicBez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lnTo>
                  <a:pt x="35" y="51"/>
                </a:lnTo>
                <a:cubicBezTo>
                  <a:pt x="45" y="58"/>
                  <a:pt x="58" y="45"/>
                  <a:pt x="51" y="34"/>
                </a:cubicBezTo>
                <a:close/>
                <a:moveTo>
                  <a:pt x="169" y="51"/>
                </a:move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cubicBezTo>
                  <a:pt x="171" y="48"/>
                  <a:pt x="175" y="32"/>
                  <a:pt x="173" y="30"/>
                </a:cubicBezTo>
                <a:lnTo>
                  <a:pt x="173" y="30"/>
                </a:lnTo>
                <a:cubicBezTo>
                  <a:pt x="171" y="28"/>
                  <a:pt x="155" y="32"/>
                  <a:pt x="152" y="34"/>
                </a:cubicBezTo>
                <a:lnTo>
                  <a:pt x="152" y="34"/>
                </a:lnTo>
                <a:lnTo>
                  <a:pt x="152" y="34"/>
                </a:lnTo>
                <a:lnTo>
                  <a:pt x="152" y="34"/>
                </a:lnTo>
                <a:lnTo>
                  <a:pt x="152" y="34"/>
                </a:lnTo>
                <a:cubicBezTo>
                  <a:pt x="145" y="45"/>
                  <a:pt x="158" y="58"/>
                  <a:pt x="169" y="51"/>
                </a:cubicBezTo>
                <a:close/>
                <a:moveTo>
                  <a:pt x="185" y="141"/>
                </a:moveTo>
                <a:lnTo>
                  <a:pt x="185" y="141"/>
                </a:lnTo>
                <a:cubicBezTo>
                  <a:pt x="185" y="139"/>
                  <a:pt x="183" y="136"/>
                  <a:pt x="180" y="136"/>
                </a:cubicBezTo>
                <a:lnTo>
                  <a:pt x="29" y="136"/>
                </a:lnTo>
                <a:lnTo>
                  <a:pt x="29" y="136"/>
                </a:lnTo>
                <a:cubicBezTo>
                  <a:pt x="23" y="136"/>
                  <a:pt x="23" y="145"/>
                  <a:pt x="29" y="145"/>
                </a:cubicBezTo>
                <a:lnTo>
                  <a:pt x="180" y="145"/>
                </a:lnTo>
                <a:lnTo>
                  <a:pt x="180" y="145"/>
                </a:lnTo>
                <a:cubicBezTo>
                  <a:pt x="183" y="145"/>
                  <a:pt x="185" y="143"/>
                  <a:pt x="185" y="141"/>
                </a:cubicBezTo>
                <a:close/>
                <a:moveTo>
                  <a:pt x="171" y="160"/>
                </a:moveTo>
                <a:lnTo>
                  <a:pt x="171" y="160"/>
                </a:lnTo>
                <a:cubicBezTo>
                  <a:pt x="171" y="158"/>
                  <a:pt x="169" y="156"/>
                  <a:pt x="167" y="156"/>
                </a:cubicBezTo>
                <a:lnTo>
                  <a:pt x="10" y="156"/>
                </a:lnTo>
                <a:lnTo>
                  <a:pt x="10" y="156"/>
                </a:lnTo>
                <a:cubicBezTo>
                  <a:pt x="5" y="156"/>
                  <a:pt x="5" y="164"/>
                  <a:pt x="10" y="164"/>
                </a:cubicBezTo>
                <a:lnTo>
                  <a:pt x="167" y="164"/>
                </a:lnTo>
                <a:lnTo>
                  <a:pt x="167" y="164"/>
                </a:lnTo>
                <a:cubicBezTo>
                  <a:pt x="169" y="165"/>
                  <a:pt x="171" y="163"/>
                  <a:pt x="171" y="160"/>
                </a:cubicBezTo>
                <a:close/>
                <a:moveTo>
                  <a:pt x="193" y="180"/>
                </a:moveTo>
                <a:lnTo>
                  <a:pt x="193" y="180"/>
                </a:lnTo>
                <a:cubicBezTo>
                  <a:pt x="193" y="177"/>
                  <a:pt x="192" y="176"/>
                  <a:pt x="189" y="176"/>
                </a:cubicBezTo>
                <a:lnTo>
                  <a:pt x="67" y="176"/>
                </a:lnTo>
                <a:lnTo>
                  <a:pt x="67" y="176"/>
                </a:lnTo>
                <a:cubicBezTo>
                  <a:pt x="61" y="176"/>
                  <a:pt x="61" y="184"/>
                  <a:pt x="67" y="184"/>
                </a:cubicBezTo>
                <a:lnTo>
                  <a:pt x="189" y="184"/>
                </a:lnTo>
                <a:lnTo>
                  <a:pt x="189" y="184"/>
                </a:lnTo>
                <a:cubicBezTo>
                  <a:pt x="192" y="184"/>
                  <a:pt x="193" y="182"/>
                  <a:pt x="193" y="180"/>
                </a:cubicBezTo>
                <a:close/>
                <a:moveTo>
                  <a:pt x="183" y="199"/>
                </a:moveTo>
                <a:lnTo>
                  <a:pt x="183" y="199"/>
                </a:lnTo>
                <a:cubicBezTo>
                  <a:pt x="183" y="197"/>
                  <a:pt x="182" y="195"/>
                  <a:pt x="179" y="195"/>
                </a:cubicBezTo>
                <a:lnTo>
                  <a:pt x="56" y="195"/>
                </a:lnTo>
                <a:lnTo>
                  <a:pt x="56" y="195"/>
                </a:lnTo>
                <a:cubicBezTo>
                  <a:pt x="51" y="195"/>
                  <a:pt x="51" y="203"/>
                  <a:pt x="56" y="203"/>
                </a:cubicBezTo>
                <a:lnTo>
                  <a:pt x="179" y="203"/>
                </a:lnTo>
                <a:lnTo>
                  <a:pt x="179" y="203"/>
                </a:lnTo>
                <a:cubicBezTo>
                  <a:pt x="182" y="203"/>
                  <a:pt x="183" y="201"/>
                  <a:pt x="183" y="199"/>
                </a:cubicBezTo>
                <a:close/>
                <a:moveTo>
                  <a:pt x="102" y="50"/>
                </a:moveTo>
                <a:lnTo>
                  <a:pt x="102" y="50"/>
                </a:lnTo>
                <a:cubicBezTo>
                  <a:pt x="67" y="50"/>
                  <a:pt x="43" y="83"/>
                  <a:pt x="52" y="116"/>
                </a:cubicBezTo>
                <a:lnTo>
                  <a:pt x="151" y="116"/>
                </a:lnTo>
                <a:lnTo>
                  <a:pt x="151" y="116"/>
                </a:lnTo>
                <a:cubicBezTo>
                  <a:pt x="161" y="83"/>
                  <a:pt x="136" y="50"/>
                  <a:pt x="102" y="50"/>
                </a:cubicBezTo>
                <a:close/>
                <a:moveTo>
                  <a:pt x="102" y="42"/>
                </a:moveTo>
                <a:lnTo>
                  <a:pt x="102" y="42"/>
                </a:lnTo>
                <a:cubicBezTo>
                  <a:pt x="144" y="42"/>
                  <a:pt x="173" y="85"/>
                  <a:pt x="157" y="124"/>
                </a:cubicBezTo>
                <a:lnTo>
                  <a:pt x="47" y="124"/>
                </a:lnTo>
                <a:lnTo>
                  <a:pt x="47" y="124"/>
                </a:lnTo>
                <a:cubicBezTo>
                  <a:pt x="30" y="85"/>
                  <a:pt x="59" y="42"/>
                  <a:pt x="102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Freeform 313"/>
          <p:cNvSpPr>
            <a:spLocks noChangeArrowheads="1"/>
          </p:cNvSpPr>
          <p:nvPr/>
        </p:nvSpPr>
        <p:spPr bwMode="auto">
          <a:xfrm>
            <a:off x="3859432" y="2144641"/>
            <a:ext cx="266880" cy="266879"/>
          </a:xfrm>
          <a:custGeom>
            <a:avLst/>
            <a:gdLst>
              <a:gd name="T0" fmla="*/ 168 w 201"/>
              <a:gd name="T1" fmla="*/ 85 h 204"/>
              <a:gd name="T2" fmla="*/ 200 w 201"/>
              <a:gd name="T3" fmla="*/ 95 h 204"/>
              <a:gd name="T4" fmla="*/ 105 w 201"/>
              <a:gd name="T5" fmla="*/ 6 h 204"/>
              <a:gd name="T6" fmla="*/ 97 w 201"/>
              <a:gd name="T7" fmla="*/ 6 h 204"/>
              <a:gd name="T8" fmla="*/ 97 w 201"/>
              <a:gd name="T9" fmla="*/ 8 h 204"/>
              <a:gd name="T10" fmla="*/ 0 w 201"/>
              <a:gd name="T11" fmla="*/ 95 h 204"/>
              <a:gd name="T12" fmla="*/ 33 w 201"/>
              <a:gd name="T13" fmla="*/ 85 h 204"/>
              <a:gd name="T14" fmla="*/ 66 w 201"/>
              <a:gd name="T15" fmla="*/ 98 h 204"/>
              <a:gd name="T16" fmla="*/ 66 w 201"/>
              <a:gd name="T17" fmla="*/ 100 h 204"/>
              <a:gd name="T18" fmla="*/ 97 w 201"/>
              <a:gd name="T19" fmla="*/ 85 h 204"/>
              <a:gd name="T20" fmla="*/ 95 w 201"/>
              <a:gd name="T21" fmla="*/ 158 h 204"/>
              <a:gd name="T22" fmla="*/ 95 w 201"/>
              <a:gd name="T23" fmla="*/ 167 h 204"/>
              <a:gd name="T24" fmla="*/ 97 w 201"/>
              <a:gd name="T25" fmla="*/ 180 h 204"/>
              <a:gd name="T26" fmla="*/ 120 w 201"/>
              <a:gd name="T27" fmla="*/ 203 h 204"/>
              <a:gd name="T28" fmla="*/ 143 w 201"/>
              <a:gd name="T29" fmla="*/ 180 h 204"/>
              <a:gd name="T30" fmla="*/ 135 w 201"/>
              <a:gd name="T31" fmla="*/ 180 h 204"/>
              <a:gd name="T32" fmla="*/ 105 w 201"/>
              <a:gd name="T33" fmla="*/ 180 h 204"/>
              <a:gd name="T34" fmla="*/ 107 w 201"/>
              <a:gd name="T35" fmla="*/ 167 h 204"/>
              <a:gd name="T36" fmla="*/ 107 w 201"/>
              <a:gd name="T37" fmla="*/ 158 h 204"/>
              <a:gd name="T38" fmla="*/ 105 w 201"/>
              <a:gd name="T39" fmla="*/ 85 h 204"/>
              <a:gd name="T40" fmla="*/ 134 w 201"/>
              <a:gd name="T41" fmla="*/ 99 h 204"/>
              <a:gd name="T42" fmla="*/ 134 w 201"/>
              <a:gd name="T43" fmla="*/ 98 h 204"/>
              <a:gd name="T44" fmla="*/ 134 w 201"/>
              <a:gd name="T45" fmla="*/ 98 h 204"/>
              <a:gd name="T46" fmla="*/ 134 w 201"/>
              <a:gd name="T47" fmla="*/ 86 h 204"/>
              <a:gd name="T48" fmla="*/ 100 w 201"/>
              <a:gd name="T49" fmla="*/ 77 h 204"/>
              <a:gd name="T50" fmla="*/ 66 w 201"/>
              <a:gd name="T51" fmla="*/ 86 h 204"/>
              <a:gd name="T52" fmla="*/ 33 w 201"/>
              <a:gd name="T53" fmla="*/ 77 h 204"/>
              <a:gd name="T54" fmla="*/ 13 w 201"/>
              <a:gd name="T55" fmla="*/ 79 h 204"/>
              <a:gd name="T56" fmla="*/ 97 w 201"/>
              <a:gd name="T57" fmla="*/ 17 h 204"/>
              <a:gd name="T58" fmla="*/ 121 w 201"/>
              <a:gd name="T59" fmla="*/ 19 h 204"/>
              <a:gd name="T60" fmla="*/ 188 w 201"/>
              <a:gd name="T61" fmla="*/ 79 h 204"/>
              <a:gd name="T62" fmla="*/ 168 w 201"/>
              <a:gd name="T63" fmla="*/ 77 h 204"/>
              <a:gd name="T64" fmla="*/ 134 w 201"/>
              <a:gd name="T65" fmla="*/ 8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4">
                <a:moveTo>
                  <a:pt x="168" y="85"/>
                </a:moveTo>
                <a:lnTo>
                  <a:pt x="168" y="85"/>
                </a:lnTo>
                <a:cubicBezTo>
                  <a:pt x="183" y="85"/>
                  <a:pt x="195" y="89"/>
                  <a:pt x="200" y="95"/>
                </a:cubicBezTo>
                <a:lnTo>
                  <a:pt x="200" y="95"/>
                </a:lnTo>
                <a:cubicBezTo>
                  <a:pt x="194" y="47"/>
                  <a:pt x="153" y="11"/>
                  <a:pt x="105" y="9"/>
                </a:cubicBezTo>
                <a:lnTo>
                  <a:pt x="105" y="6"/>
                </a:lnTo>
                <a:lnTo>
                  <a:pt x="105" y="6"/>
                </a:lnTo>
                <a:cubicBezTo>
                  <a:pt x="105" y="0"/>
                  <a:pt x="97" y="0"/>
                  <a:pt x="97" y="6"/>
                </a:cubicBezTo>
                <a:lnTo>
                  <a:pt x="97" y="8"/>
                </a:lnTo>
                <a:lnTo>
                  <a:pt x="97" y="8"/>
                </a:lnTo>
                <a:cubicBezTo>
                  <a:pt x="48" y="10"/>
                  <a:pt x="7" y="47"/>
                  <a:pt x="0" y="95"/>
                </a:cubicBezTo>
                <a:lnTo>
                  <a:pt x="0" y="95"/>
                </a:lnTo>
                <a:cubicBezTo>
                  <a:pt x="5" y="89"/>
                  <a:pt x="18" y="85"/>
                  <a:pt x="33" y="85"/>
                </a:cubicBezTo>
                <a:lnTo>
                  <a:pt x="33" y="85"/>
                </a:lnTo>
                <a:cubicBezTo>
                  <a:pt x="50" y="85"/>
                  <a:pt x="64" y="91"/>
                  <a:pt x="66" y="98"/>
                </a:cubicBezTo>
                <a:lnTo>
                  <a:pt x="66" y="98"/>
                </a:lnTo>
                <a:lnTo>
                  <a:pt x="66" y="98"/>
                </a:lnTo>
                <a:cubicBezTo>
                  <a:pt x="66" y="99"/>
                  <a:pt x="66" y="99"/>
                  <a:pt x="66" y="100"/>
                </a:cubicBezTo>
                <a:lnTo>
                  <a:pt x="66" y="100"/>
                </a:lnTo>
                <a:cubicBezTo>
                  <a:pt x="67" y="92"/>
                  <a:pt x="80" y="86"/>
                  <a:pt x="97" y="85"/>
                </a:cubicBezTo>
                <a:lnTo>
                  <a:pt x="97" y="158"/>
                </a:lnTo>
                <a:lnTo>
                  <a:pt x="95" y="158"/>
                </a:lnTo>
                <a:lnTo>
                  <a:pt x="95" y="158"/>
                </a:lnTo>
                <a:cubicBezTo>
                  <a:pt x="89" y="158"/>
                  <a:pt x="89" y="167"/>
                  <a:pt x="95" y="167"/>
                </a:cubicBezTo>
                <a:lnTo>
                  <a:pt x="97" y="167"/>
                </a:lnTo>
                <a:lnTo>
                  <a:pt x="97" y="180"/>
                </a:lnTo>
                <a:lnTo>
                  <a:pt x="97" y="180"/>
                </a:lnTo>
                <a:cubicBezTo>
                  <a:pt x="97" y="193"/>
                  <a:pt x="107" y="203"/>
                  <a:pt x="120" y="203"/>
                </a:cubicBezTo>
                <a:lnTo>
                  <a:pt x="120" y="203"/>
                </a:lnTo>
                <a:cubicBezTo>
                  <a:pt x="133" y="203"/>
                  <a:pt x="143" y="193"/>
                  <a:pt x="143" y="180"/>
                </a:cubicBezTo>
                <a:lnTo>
                  <a:pt x="143" y="180"/>
                </a:lnTo>
                <a:cubicBezTo>
                  <a:pt x="143" y="175"/>
                  <a:pt x="135" y="175"/>
                  <a:pt x="135" y="180"/>
                </a:cubicBezTo>
                <a:lnTo>
                  <a:pt x="135" y="180"/>
                </a:lnTo>
                <a:cubicBezTo>
                  <a:pt x="135" y="200"/>
                  <a:pt x="105" y="200"/>
                  <a:pt x="105" y="180"/>
                </a:cubicBezTo>
                <a:lnTo>
                  <a:pt x="105" y="167"/>
                </a:lnTo>
                <a:lnTo>
                  <a:pt x="107" y="167"/>
                </a:lnTo>
                <a:lnTo>
                  <a:pt x="107" y="167"/>
                </a:lnTo>
                <a:cubicBezTo>
                  <a:pt x="113" y="167"/>
                  <a:pt x="113" y="158"/>
                  <a:pt x="107" y="158"/>
                </a:cubicBezTo>
                <a:lnTo>
                  <a:pt x="105" y="158"/>
                </a:lnTo>
                <a:lnTo>
                  <a:pt x="105" y="85"/>
                </a:lnTo>
                <a:lnTo>
                  <a:pt x="105" y="85"/>
                </a:lnTo>
                <a:cubicBezTo>
                  <a:pt x="121" y="86"/>
                  <a:pt x="133" y="92"/>
                  <a:pt x="134" y="99"/>
                </a:cubicBezTo>
                <a:lnTo>
                  <a:pt x="134" y="99"/>
                </a:lnTo>
                <a:lnTo>
                  <a:pt x="134" y="98"/>
                </a:lnTo>
                <a:lnTo>
                  <a:pt x="134" y="98"/>
                </a:lnTo>
                <a:lnTo>
                  <a:pt x="134" y="98"/>
                </a:lnTo>
                <a:cubicBezTo>
                  <a:pt x="137" y="91"/>
                  <a:pt x="151" y="85"/>
                  <a:pt x="168" y="85"/>
                </a:cubicBezTo>
                <a:close/>
                <a:moveTo>
                  <a:pt x="134" y="86"/>
                </a:moveTo>
                <a:lnTo>
                  <a:pt x="134" y="86"/>
                </a:lnTo>
                <a:cubicBezTo>
                  <a:pt x="126" y="79"/>
                  <a:pt x="113" y="77"/>
                  <a:pt x="100" y="77"/>
                </a:cubicBezTo>
                <a:lnTo>
                  <a:pt x="100" y="77"/>
                </a:lnTo>
                <a:cubicBezTo>
                  <a:pt x="88" y="76"/>
                  <a:pt x="77" y="79"/>
                  <a:pt x="66" y="86"/>
                </a:cubicBezTo>
                <a:lnTo>
                  <a:pt x="66" y="86"/>
                </a:lnTo>
                <a:cubicBezTo>
                  <a:pt x="58" y="79"/>
                  <a:pt x="45" y="77"/>
                  <a:pt x="33" y="77"/>
                </a:cubicBezTo>
                <a:lnTo>
                  <a:pt x="33" y="77"/>
                </a:lnTo>
                <a:cubicBezTo>
                  <a:pt x="26" y="77"/>
                  <a:pt x="19" y="77"/>
                  <a:pt x="13" y="79"/>
                </a:cubicBezTo>
                <a:lnTo>
                  <a:pt x="13" y="79"/>
                </a:lnTo>
                <a:cubicBezTo>
                  <a:pt x="25" y="43"/>
                  <a:pt x="59" y="18"/>
                  <a:pt x="97" y="17"/>
                </a:cubicBezTo>
                <a:lnTo>
                  <a:pt x="97" y="17"/>
                </a:lnTo>
                <a:cubicBezTo>
                  <a:pt x="105" y="17"/>
                  <a:pt x="113" y="18"/>
                  <a:pt x="121" y="19"/>
                </a:cubicBezTo>
                <a:lnTo>
                  <a:pt x="121" y="19"/>
                </a:lnTo>
                <a:cubicBezTo>
                  <a:pt x="149" y="25"/>
                  <a:pt x="177" y="49"/>
                  <a:pt x="188" y="79"/>
                </a:cubicBezTo>
                <a:lnTo>
                  <a:pt x="188" y="79"/>
                </a:lnTo>
                <a:cubicBezTo>
                  <a:pt x="181" y="77"/>
                  <a:pt x="175" y="77"/>
                  <a:pt x="168" y="77"/>
                </a:cubicBezTo>
                <a:lnTo>
                  <a:pt x="168" y="77"/>
                </a:lnTo>
                <a:cubicBezTo>
                  <a:pt x="156" y="77"/>
                  <a:pt x="143" y="79"/>
                  <a:pt x="134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Freeform 314"/>
          <p:cNvSpPr>
            <a:spLocks noChangeArrowheads="1"/>
          </p:cNvSpPr>
          <p:nvPr/>
        </p:nvSpPr>
        <p:spPr bwMode="auto">
          <a:xfrm>
            <a:off x="6301958" y="2743664"/>
            <a:ext cx="156649" cy="284286"/>
          </a:xfrm>
          <a:custGeom>
            <a:avLst/>
            <a:gdLst>
              <a:gd name="T0" fmla="*/ 119 w 120"/>
              <a:gd name="T1" fmla="*/ 41 h 215"/>
              <a:gd name="T2" fmla="*/ 86 w 120"/>
              <a:gd name="T3" fmla="*/ 33 h 215"/>
              <a:gd name="T4" fmla="*/ 105 w 120"/>
              <a:gd name="T5" fmla="*/ 51 h 215"/>
              <a:gd name="T6" fmla="*/ 86 w 120"/>
              <a:gd name="T7" fmla="*/ 59 h 215"/>
              <a:gd name="T8" fmla="*/ 105 w 120"/>
              <a:gd name="T9" fmla="*/ 51 h 215"/>
              <a:gd name="T10" fmla="*/ 119 w 120"/>
              <a:gd name="T11" fmla="*/ 77 h 215"/>
              <a:gd name="T12" fmla="*/ 86 w 120"/>
              <a:gd name="T13" fmla="*/ 69 h 215"/>
              <a:gd name="T14" fmla="*/ 105 w 120"/>
              <a:gd name="T15" fmla="*/ 87 h 215"/>
              <a:gd name="T16" fmla="*/ 86 w 120"/>
              <a:gd name="T17" fmla="*/ 95 h 215"/>
              <a:gd name="T18" fmla="*/ 105 w 120"/>
              <a:gd name="T19" fmla="*/ 87 h 215"/>
              <a:gd name="T20" fmla="*/ 119 w 120"/>
              <a:gd name="T21" fmla="*/ 114 h 215"/>
              <a:gd name="T22" fmla="*/ 86 w 120"/>
              <a:gd name="T23" fmla="*/ 105 h 215"/>
              <a:gd name="T24" fmla="*/ 92 w 120"/>
              <a:gd name="T25" fmla="*/ 161 h 215"/>
              <a:gd name="T26" fmla="*/ 28 w 120"/>
              <a:gd name="T27" fmla="*/ 198 h 215"/>
              <a:gd name="T28" fmla="*/ 28 w 120"/>
              <a:gd name="T29" fmla="*/ 125 h 215"/>
              <a:gd name="T30" fmla="*/ 28 w 120"/>
              <a:gd name="T31" fmla="*/ 29 h 215"/>
              <a:gd name="T32" fmla="*/ 71 w 120"/>
              <a:gd name="T33" fmla="*/ 125 h 215"/>
              <a:gd name="T34" fmla="*/ 92 w 120"/>
              <a:gd name="T35" fmla="*/ 161 h 215"/>
              <a:gd name="T36" fmla="*/ 83 w 120"/>
              <a:gd name="T37" fmla="*/ 161 h 215"/>
              <a:gd name="T38" fmla="*/ 62 w 120"/>
              <a:gd name="T39" fmla="*/ 130 h 215"/>
              <a:gd name="T40" fmla="*/ 62 w 120"/>
              <a:gd name="T41" fmla="*/ 29 h 215"/>
              <a:gd name="T42" fmla="*/ 36 w 120"/>
              <a:gd name="T43" fmla="*/ 130 h 215"/>
              <a:gd name="T44" fmla="*/ 34 w 120"/>
              <a:gd name="T45" fmla="*/ 131 h 215"/>
              <a:gd name="T46" fmla="*/ 32 w 120"/>
              <a:gd name="T47" fmla="*/ 190 h 215"/>
              <a:gd name="T48" fmla="*/ 76 w 120"/>
              <a:gd name="T49" fmla="*/ 161 h 215"/>
              <a:gd name="T50" fmla="*/ 33 w 120"/>
              <a:gd name="T51" fmla="*/ 183 h 215"/>
              <a:gd name="T52" fmla="*/ 42 w 120"/>
              <a:gd name="T53" fmla="*/ 135 h 215"/>
              <a:gd name="T54" fmla="*/ 44 w 120"/>
              <a:gd name="T55" fmla="*/ 110 h 215"/>
              <a:gd name="T56" fmla="*/ 55 w 120"/>
              <a:gd name="T57" fmla="*/ 135 h 215"/>
              <a:gd name="T58" fmla="*/ 56 w 120"/>
              <a:gd name="T59" fmla="*/ 135 h 215"/>
              <a:gd name="T60" fmla="*/ 51 w 120"/>
              <a:gd name="T61" fmla="*/ 143 h 215"/>
              <a:gd name="T62" fmla="*/ 44 w 120"/>
              <a:gd name="T63" fmla="*/ 139 h 215"/>
              <a:gd name="T64" fmla="*/ 27 w 120"/>
              <a:gd name="T65" fmla="*/ 161 h 215"/>
              <a:gd name="T66" fmla="*/ 38 w 120"/>
              <a:gd name="T67" fmla="*/ 161 h 215"/>
              <a:gd name="T68" fmla="*/ 47 w 120"/>
              <a:gd name="T69" fmla="*/ 150 h 215"/>
              <a:gd name="T70" fmla="*/ 51 w 120"/>
              <a:gd name="T71" fmla="*/ 14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0" h="215">
                <a:moveTo>
                  <a:pt x="119" y="33"/>
                </a:moveTo>
                <a:lnTo>
                  <a:pt x="119" y="41"/>
                </a:lnTo>
                <a:lnTo>
                  <a:pt x="86" y="41"/>
                </a:lnTo>
                <a:lnTo>
                  <a:pt x="86" y="33"/>
                </a:lnTo>
                <a:lnTo>
                  <a:pt x="119" y="33"/>
                </a:lnTo>
                <a:close/>
                <a:moveTo>
                  <a:pt x="105" y="51"/>
                </a:moveTo>
                <a:lnTo>
                  <a:pt x="86" y="51"/>
                </a:lnTo>
                <a:lnTo>
                  <a:pt x="86" y="59"/>
                </a:lnTo>
                <a:lnTo>
                  <a:pt x="105" y="59"/>
                </a:lnTo>
                <a:lnTo>
                  <a:pt x="105" y="51"/>
                </a:lnTo>
                <a:close/>
                <a:moveTo>
                  <a:pt x="86" y="77"/>
                </a:moveTo>
                <a:lnTo>
                  <a:pt x="119" y="77"/>
                </a:lnTo>
                <a:lnTo>
                  <a:pt x="119" y="69"/>
                </a:lnTo>
                <a:lnTo>
                  <a:pt x="86" y="69"/>
                </a:lnTo>
                <a:lnTo>
                  <a:pt x="86" y="77"/>
                </a:lnTo>
                <a:close/>
                <a:moveTo>
                  <a:pt x="105" y="87"/>
                </a:moveTo>
                <a:lnTo>
                  <a:pt x="86" y="87"/>
                </a:lnTo>
                <a:lnTo>
                  <a:pt x="86" y="95"/>
                </a:lnTo>
                <a:lnTo>
                  <a:pt x="105" y="95"/>
                </a:lnTo>
                <a:lnTo>
                  <a:pt x="105" y="87"/>
                </a:lnTo>
                <a:close/>
                <a:moveTo>
                  <a:pt x="86" y="114"/>
                </a:moveTo>
                <a:lnTo>
                  <a:pt x="119" y="114"/>
                </a:lnTo>
                <a:lnTo>
                  <a:pt x="119" y="105"/>
                </a:lnTo>
                <a:lnTo>
                  <a:pt x="86" y="105"/>
                </a:lnTo>
                <a:lnTo>
                  <a:pt x="86" y="114"/>
                </a:lnTo>
                <a:close/>
                <a:moveTo>
                  <a:pt x="92" y="161"/>
                </a:moveTo>
                <a:lnTo>
                  <a:pt x="92" y="161"/>
                </a:lnTo>
                <a:cubicBezTo>
                  <a:pt x="92" y="194"/>
                  <a:pt x="57" y="214"/>
                  <a:pt x="28" y="198"/>
                </a:cubicBezTo>
                <a:lnTo>
                  <a:pt x="28" y="198"/>
                </a:lnTo>
                <a:cubicBezTo>
                  <a:pt x="0" y="182"/>
                  <a:pt x="0" y="141"/>
                  <a:pt x="28" y="125"/>
                </a:cubicBezTo>
                <a:lnTo>
                  <a:pt x="28" y="29"/>
                </a:lnTo>
                <a:lnTo>
                  <a:pt x="28" y="29"/>
                </a:lnTo>
                <a:cubicBezTo>
                  <a:pt x="28" y="0"/>
                  <a:pt x="71" y="0"/>
                  <a:pt x="71" y="29"/>
                </a:cubicBezTo>
                <a:lnTo>
                  <a:pt x="71" y="125"/>
                </a:lnTo>
                <a:lnTo>
                  <a:pt x="71" y="125"/>
                </a:lnTo>
                <a:cubicBezTo>
                  <a:pt x="84" y="132"/>
                  <a:pt x="92" y="146"/>
                  <a:pt x="92" y="161"/>
                </a:cubicBezTo>
                <a:close/>
                <a:moveTo>
                  <a:pt x="83" y="161"/>
                </a:moveTo>
                <a:lnTo>
                  <a:pt x="83" y="161"/>
                </a:lnTo>
                <a:cubicBezTo>
                  <a:pt x="83" y="149"/>
                  <a:pt x="76" y="137"/>
                  <a:pt x="65" y="131"/>
                </a:cubicBezTo>
                <a:lnTo>
                  <a:pt x="62" y="130"/>
                </a:lnTo>
                <a:lnTo>
                  <a:pt x="62" y="29"/>
                </a:lnTo>
                <a:lnTo>
                  <a:pt x="62" y="29"/>
                </a:lnTo>
                <a:cubicBezTo>
                  <a:pt x="62" y="12"/>
                  <a:pt x="36" y="12"/>
                  <a:pt x="36" y="29"/>
                </a:cubicBezTo>
                <a:lnTo>
                  <a:pt x="36" y="130"/>
                </a:lnTo>
                <a:lnTo>
                  <a:pt x="34" y="131"/>
                </a:lnTo>
                <a:lnTo>
                  <a:pt x="34" y="131"/>
                </a:lnTo>
                <a:cubicBezTo>
                  <a:pt x="10" y="143"/>
                  <a:pt x="9" y="176"/>
                  <a:pt x="32" y="190"/>
                </a:cubicBezTo>
                <a:lnTo>
                  <a:pt x="32" y="190"/>
                </a:lnTo>
                <a:cubicBezTo>
                  <a:pt x="54" y="204"/>
                  <a:pt x="83" y="188"/>
                  <a:pt x="83" y="161"/>
                </a:cubicBezTo>
                <a:close/>
                <a:moveTo>
                  <a:pt x="76" y="161"/>
                </a:moveTo>
                <a:lnTo>
                  <a:pt x="76" y="161"/>
                </a:lnTo>
                <a:cubicBezTo>
                  <a:pt x="76" y="184"/>
                  <a:pt x="51" y="196"/>
                  <a:pt x="33" y="183"/>
                </a:cubicBezTo>
                <a:lnTo>
                  <a:pt x="33" y="183"/>
                </a:lnTo>
                <a:cubicBezTo>
                  <a:pt x="15" y="169"/>
                  <a:pt x="21" y="141"/>
                  <a:pt x="42" y="135"/>
                </a:cubicBezTo>
                <a:lnTo>
                  <a:pt x="44" y="135"/>
                </a:lnTo>
                <a:lnTo>
                  <a:pt x="44" y="110"/>
                </a:lnTo>
                <a:lnTo>
                  <a:pt x="55" y="110"/>
                </a:lnTo>
                <a:lnTo>
                  <a:pt x="55" y="135"/>
                </a:lnTo>
                <a:lnTo>
                  <a:pt x="56" y="135"/>
                </a:lnTo>
                <a:lnTo>
                  <a:pt x="56" y="135"/>
                </a:lnTo>
                <a:cubicBezTo>
                  <a:pt x="68" y="138"/>
                  <a:pt x="76" y="149"/>
                  <a:pt x="76" y="161"/>
                </a:cubicBezTo>
                <a:close/>
                <a:moveTo>
                  <a:pt x="51" y="143"/>
                </a:moveTo>
                <a:lnTo>
                  <a:pt x="51" y="143"/>
                </a:lnTo>
                <a:cubicBezTo>
                  <a:pt x="50" y="141"/>
                  <a:pt x="47" y="138"/>
                  <a:pt x="44" y="139"/>
                </a:cubicBezTo>
                <a:lnTo>
                  <a:pt x="44" y="139"/>
                </a:lnTo>
                <a:cubicBezTo>
                  <a:pt x="34" y="141"/>
                  <a:pt x="27" y="150"/>
                  <a:pt x="27" y="161"/>
                </a:cubicBezTo>
                <a:lnTo>
                  <a:pt x="27" y="161"/>
                </a:lnTo>
                <a:cubicBezTo>
                  <a:pt x="27" y="168"/>
                  <a:pt x="38" y="168"/>
                  <a:pt x="38" y="161"/>
                </a:cubicBezTo>
                <a:lnTo>
                  <a:pt x="38" y="161"/>
                </a:lnTo>
                <a:cubicBezTo>
                  <a:pt x="38" y="156"/>
                  <a:pt x="41" y="151"/>
                  <a:pt x="47" y="150"/>
                </a:cubicBezTo>
                <a:lnTo>
                  <a:pt x="47" y="150"/>
                </a:lnTo>
                <a:cubicBezTo>
                  <a:pt x="50" y="149"/>
                  <a:pt x="51" y="146"/>
                  <a:pt x="51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" name="Freeform 315"/>
          <p:cNvSpPr>
            <a:spLocks noChangeArrowheads="1"/>
          </p:cNvSpPr>
          <p:nvPr/>
        </p:nvSpPr>
        <p:spPr bwMode="auto">
          <a:xfrm>
            <a:off x="5634761" y="2138837"/>
            <a:ext cx="278483" cy="284286"/>
          </a:xfrm>
          <a:custGeom>
            <a:avLst/>
            <a:gdLst>
              <a:gd name="T0" fmla="*/ 212 w 213"/>
              <a:gd name="T1" fmla="*/ 41 h 214"/>
              <a:gd name="T2" fmla="*/ 179 w 213"/>
              <a:gd name="T3" fmla="*/ 33 h 214"/>
              <a:gd name="T4" fmla="*/ 198 w 213"/>
              <a:gd name="T5" fmla="*/ 51 h 214"/>
              <a:gd name="T6" fmla="*/ 179 w 213"/>
              <a:gd name="T7" fmla="*/ 59 h 214"/>
              <a:gd name="T8" fmla="*/ 198 w 213"/>
              <a:gd name="T9" fmla="*/ 51 h 214"/>
              <a:gd name="T10" fmla="*/ 212 w 213"/>
              <a:gd name="T11" fmla="*/ 77 h 214"/>
              <a:gd name="T12" fmla="*/ 179 w 213"/>
              <a:gd name="T13" fmla="*/ 69 h 214"/>
              <a:gd name="T14" fmla="*/ 198 w 213"/>
              <a:gd name="T15" fmla="*/ 87 h 214"/>
              <a:gd name="T16" fmla="*/ 179 w 213"/>
              <a:gd name="T17" fmla="*/ 95 h 214"/>
              <a:gd name="T18" fmla="*/ 198 w 213"/>
              <a:gd name="T19" fmla="*/ 87 h 214"/>
              <a:gd name="T20" fmla="*/ 212 w 213"/>
              <a:gd name="T21" fmla="*/ 114 h 214"/>
              <a:gd name="T22" fmla="*/ 179 w 213"/>
              <a:gd name="T23" fmla="*/ 105 h 214"/>
              <a:gd name="T24" fmla="*/ 184 w 213"/>
              <a:gd name="T25" fmla="*/ 161 h 214"/>
              <a:gd name="T26" fmla="*/ 125 w 213"/>
              <a:gd name="T27" fmla="*/ 200 h 214"/>
              <a:gd name="T28" fmla="*/ 114 w 213"/>
              <a:gd name="T29" fmla="*/ 130 h 214"/>
              <a:gd name="T30" fmla="*/ 76 w 213"/>
              <a:gd name="T31" fmla="*/ 164 h 214"/>
              <a:gd name="T32" fmla="*/ 84 w 213"/>
              <a:gd name="T33" fmla="*/ 196 h 214"/>
              <a:gd name="T34" fmla="*/ 81 w 213"/>
              <a:gd name="T35" fmla="*/ 201 h 214"/>
              <a:gd name="T36" fmla="*/ 70 w 213"/>
              <a:gd name="T37" fmla="*/ 174 h 214"/>
              <a:gd name="T38" fmla="*/ 59 w 213"/>
              <a:gd name="T39" fmla="*/ 193 h 214"/>
              <a:gd name="T40" fmla="*/ 63 w 213"/>
              <a:gd name="T41" fmla="*/ 170 h 214"/>
              <a:gd name="T42" fmla="*/ 39 w 213"/>
              <a:gd name="T43" fmla="*/ 176 h 214"/>
              <a:gd name="T44" fmla="*/ 69 w 213"/>
              <a:gd name="T45" fmla="*/ 160 h 214"/>
              <a:gd name="T46" fmla="*/ 40 w 213"/>
              <a:gd name="T47" fmla="*/ 110 h 214"/>
              <a:gd name="T48" fmla="*/ 17 w 213"/>
              <a:gd name="T49" fmla="*/ 133 h 214"/>
              <a:gd name="T50" fmla="*/ 28 w 213"/>
              <a:gd name="T51" fmla="*/ 110 h 214"/>
              <a:gd name="T52" fmla="*/ 6 w 213"/>
              <a:gd name="T53" fmla="*/ 110 h 214"/>
              <a:gd name="T54" fmla="*/ 28 w 213"/>
              <a:gd name="T55" fmla="*/ 101 h 214"/>
              <a:gd name="T56" fmla="*/ 11 w 213"/>
              <a:gd name="T57" fmla="*/ 84 h 214"/>
              <a:gd name="T58" fmla="*/ 40 w 213"/>
              <a:gd name="T59" fmla="*/ 101 h 214"/>
              <a:gd name="T60" fmla="*/ 69 w 213"/>
              <a:gd name="T61" fmla="*/ 52 h 214"/>
              <a:gd name="T62" fmla="*/ 37 w 213"/>
              <a:gd name="T63" fmla="*/ 43 h 214"/>
              <a:gd name="T64" fmla="*/ 63 w 213"/>
              <a:gd name="T65" fmla="*/ 42 h 214"/>
              <a:gd name="T66" fmla="*/ 52 w 213"/>
              <a:gd name="T67" fmla="*/ 22 h 214"/>
              <a:gd name="T68" fmla="*/ 70 w 213"/>
              <a:gd name="T69" fmla="*/ 37 h 214"/>
              <a:gd name="T70" fmla="*/ 76 w 213"/>
              <a:gd name="T71" fmla="*/ 14 h 214"/>
              <a:gd name="T72" fmla="*/ 76 w 213"/>
              <a:gd name="T73" fmla="*/ 47 h 214"/>
              <a:gd name="T74" fmla="*/ 121 w 213"/>
              <a:gd name="T75" fmla="*/ 70 h 214"/>
              <a:gd name="T76" fmla="*/ 121 w 213"/>
              <a:gd name="T77" fmla="*/ 29 h 214"/>
              <a:gd name="T78" fmla="*/ 163 w 213"/>
              <a:gd name="T79" fmla="*/ 125 h 214"/>
              <a:gd name="T80" fmla="*/ 184 w 213"/>
              <a:gd name="T81" fmla="*/ 161 h 214"/>
              <a:gd name="T82" fmla="*/ 121 w 213"/>
              <a:gd name="T83" fmla="*/ 101 h 214"/>
              <a:gd name="T84" fmla="*/ 112 w 213"/>
              <a:gd name="T85" fmla="*/ 101 h 214"/>
              <a:gd name="T86" fmla="*/ 121 w 213"/>
              <a:gd name="T87" fmla="*/ 110 h 214"/>
              <a:gd name="T88" fmla="*/ 121 w 213"/>
              <a:gd name="T89" fmla="*/ 124 h 214"/>
              <a:gd name="T90" fmla="*/ 176 w 213"/>
              <a:gd name="T91" fmla="*/ 161 h 214"/>
              <a:gd name="T92" fmla="*/ 155 w 213"/>
              <a:gd name="T93" fmla="*/ 130 h 214"/>
              <a:gd name="T94" fmla="*/ 155 w 213"/>
              <a:gd name="T95" fmla="*/ 29 h 214"/>
              <a:gd name="T96" fmla="*/ 129 w 213"/>
              <a:gd name="T97" fmla="*/ 130 h 214"/>
              <a:gd name="T98" fmla="*/ 127 w 213"/>
              <a:gd name="T99" fmla="*/ 131 h 214"/>
              <a:gd name="T100" fmla="*/ 124 w 213"/>
              <a:gd name="T101" fmla="*/ 190 h 214"/>
              <a:gd name="T102" fmla="*/ 169 w 213"/>
              <a:gd name="T103" fmla="*/ 161 h 214"/>
              <a:gd name="T104" fmla="*/ 126 w 213"/>
              <a:gd name="T105" fmla="*/ 183 h 214"/>
              <a:gd name="T106" fmla="*/ 135 w 213"/>
              <a:gd name="T107" fmla="*/ 135 h 214"/>
              <a:gd name="T108" fmla="*/ 137 w 213"/>
              <a:gd name="T109" fmla="*/ 110 h 214"/>
              <a:gd name="T110" fmla="*/ 147 w 213"/>
              <a:gd name="T111" fmla="*/ 135 h 214"/>
              <a:gd name="T112" fmla="*/ 149 w 213"/>
              <a:gd name="T113" fmla="*/ 135 h 214"/>
              <a:gd name="T114" fmla="*/ 143 w 213"/>
              <a:gd name="T115" fmla="*/ 143 h 214"/>
              <a:gd name="T116" fmla="*/ 137 w 213"/>
              <a:gd name="T117" fmla="*/ 139 h 214"/>
              <a:gd name="T118" fmla="*/ 119 w 213"/>
              <a:gd name="T119" fmla="*/ 161 h 214"/>
              <a:gd name="T120" fmla="*/ 130 w 213"/>
              <a:gd name="T121" fmla="*/ 161 h 214"/>
              <a:gd name="T122" fmla="*/ 139 w 213"/>
              <a:gd name="T123" fmla="*/ 150 h 214"/>
              <a:gd name="T124" fmla="*/ 143 w 213"/>
              <a:gd name="T125" fmla="*/ 143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3" h="214">
                <a:moveTo>
                  <a:pt x="212" y="33"/>
                </a:moveTo>
                <a:lnTo>
                  <a:pt x="212" y="41"/>
                </a:lnTo>
                <a:lnTo>
                  <a:pt x="179" y="41"/>
                </a:lnTo>
                <a:lnTo>
                  <a:pt x="179" y="33"/>
                </a:lnTo>
                <a:lnTo>
                  <a:pt x="212" y="33"/>
                </a:lnTo>
                <a:close/>
                <a:moveTo>
                  <a:pt x="198" y="51"/>
                </a:moveTo>
                <a:lnTo>
                  <a:pt x="179" y="51"/>
                </a:lnTo>
                <a:lnTo>
                  <a:pt x="179" y="59"/>
                </a:lnTo>
                <a:lnTo>
                  <a:pt x="198" y="59"/>
                </a:lnTo>
                <a:lnTo>
                  <a:pt x="198" y="51"/>
                </a:lnTo>
                <a:close/>
                <a:moveTo>
                  <a:pt x="179" y="77"/>
                </a:moveTo>
                <a:lnTo>
                  <a:pt x="212" y="77"/>
                </a:lnTo>
                <a:lnTo>
                  <a:pt x="212" y="69"/>
                </a:lnTo>
                <a:lnTo>
                  <a:pt x="179" y="69"/>
                </a:lnTo>
                <a:lnTo>
                  <a:pt x="179" y="77"/>
                </a:lnTo>
                <a:close/>
                <a:moveTo>
                  <a:pt x="198" y="87"/>
                </a:moveTo>
                <a:lnTo>
                  <a:pt x="179" y="87"/>
                </a:lnTo>
                <a:lnTo>
                  <a:pt x="179" y="95"/>
                </a:lnTo>
                <a:lnTo>
                  <a:pt x="198" y="95"/>
                </a:lnTo>
                <a:lnTo>
                  <a:pt x="198" y="87"/>
                </a:lnTo>
                <a:close/>
                <a:moveTo>
                  <a:pt x="179" y="114"/>
                </a:moveTo>
                <a:lnTo>
                  <a:pt x="212" y="114"/>
                </a:lnTo>
                <a:lnTo>
                  <a:pt x="212" y="105"/>
                </a:lnTo>
                <a:lnTo>
                  <a:pt x="179" y="105"/>
                </a:lnTo>
                <a:lnTo>
                  <a:pt x="179" y="114"/>
                </a:lnTo>
                <a:close/>
                <a:moveTo>
                  <a:pt x="184" y="161"/>
                </a:moveTo>
                <a:lnTo>
                  <a:pt x="184" y="161"/>
                </a:lnTo>
                <a:cubicBezTo>
                  <a:pt x="184" y="192"/>
                  <a:pt x="153" y="213"/>
                  <a:pt x="125" y="200"/>
                </a:cubicBezTo>
                <a:lnTo>
                  <a:pt x="125" y="200"/>
                </a:lnTo>
                <a:cubicBezTo>
                  <a:pt x="97" y="188"/>
                  <a:pt x="91" y="150"/>
                  <a:pt x="114" y="130"/>
                </a:cubicBezTo>
                <a:lnTo>
                  <a:pt x="105" y="114"/>
                </a:lnTo>
                <a:lnTo>
                  <a:pt x="76" y="164"/>
                </a:lnTo>
                <a:lnTo>
                  <a:pt x="84" y="196"/>
                </a:lnTo>
                <a:lnTo>
                  <a:pt x="84" y="196"/>
                </a:lnTo>
                <a:cubicBezTo>
                  <a:pt x="85" y="198"/>
                  <a:pt x="84" y="200"/>
                  <a:pt x="81" y="201"/>
                </a:cubicBezTo>
                <a:lnTo>
                  <a:pt x="81" y="201"/>
                </a:lnTo>
                <a:cubicBezTo>
                  <a:pt x="80" y="201"/>
                  <a:pt x="77" y="200"/>
                  <a:pt x="77" y="198"/>
                </a:cubicBezTo>
                <a:lnTo>
                  <a:pt x="70" y="174"/>
                </a:lnTo>
                <a:lnTo>
                  <a:pt x="59" y="193"/>
                </a:lnTo>
                <a:lnTo>
                  <a:pt x="59" y="193"/>
                </a:lnTo>
                <a:cubicBezTo>
                  <a:pt x="56" y="198"/>
                  <a:pt x="49" y="194"/>
                  <a:pt x="52" y="189"/>
                </a:cubicBezTo>
                <a:lnTo>
                  <a:pt x="63" y="170"/>
                </a:lnTo>
                <a:lnTo>
                  <a:pt x="39" y="176"/>
                </a:lnTo>
                <a:lnTo>
                  <a:pt x="39" y="176"/>
                </a:lnTo>
                <a:cubicBezTo>
                  <a:pt x="34" y="178"/>
                  <a:pt x="32" y="170"/>
                  <a:pt x="37" y="168"/>
                </a:cubicBezTo>
                <a:lnTo>
                  <a:pt x="69" y="160"/>
                </a:lnTo>
                <a:lnTo>
                  <a:pt x="98" y="110"/>
                </a:lnTo>
                <a:lnTo>
                  <a:pt x="40" y="110"/>
                </a:lnTo>
                <a:lnTo>
                  <a:pt x="17" y="133"/>
                </a:lnTo>
                <a:lnTo>
                  <a:pt x="17" y="133"/>
                </a:lnTo>
                <a:cubicBezTo>
                  <a:pt x="13" y="137"/>
                  <a:pt x="7" y="131"/>
                  <a:pt x="11" y="127"/>
                </a:cubicBezTo>
                <a:lnTo>
                  <a:pt x="28" y="110"/>
                </a:lnTo>
                <a:lnTo>
                  <a:pt x="6" y="110"/>
                </a:lnTo>
                <a:lnTo>
                  <a:pt x="6" y="110"/>
                </a:lnTo>
                <a:cubicBezTo>
                  <a:pt x="0" y="110"/>
                  <a:pt x="0" y="101"/>
                  <a:pt x="6" y="101"/>
                </a:cubicBezTo>
                <a:lnTo>
                  <a:pt x="28" y="101"/>
                </a:lnTo>
                <a:lnTo>
                  <a:pt x="11" y="84"/>
                </a:lnTo>
                <a:lnTo>
                  <a:pt x="11" y="84"/>
                </a:lnTo>
                <a:cubicBezTo>
                  <a:pt x="7" y="81"/>
                  <a:pt x="13" y="75"/>
                  <a:pt x="17" y="79"/>
                </a:cubicBezTo>
                <a:lnTo>
                  <a:pt x="40" y="101"/>
                </a:lnTo>
                <a:lnTo>
                  <a:pt x="98" y="101"/>
                </a:lnTo>
                <a:lnTo>
                  <a:pt x="69" y="52"/>
                </a:lnTo>
                <a:lnTo>
                  <a:pt x="37" y="43"/>
                </a:lnTo>
                <a:lnTo>
                  <a:pt x="37" y="43"/>
                </a:lnTo>
                <a:cubicBezTo>
                  <a:pt x="31" y="42"/>
                  <a:pt x="34" y="34"/>
                  <a:pt x="39" y="35"/>
                </a:cubicBezTo>
                <a:lnTo>
                  <a:pt x="63" y="42"/>
                </a:lnTo>
                <a:lnTo>
                  <a:pt x="52" y="22"/>
                </a:lnTo>
                <a:lnTo>
                  <a:pt x="52" y="22"/>
                </a:lnTo>
                <a:cubicBezTo>
                  <a:pt x="49" y="17"/>
                  <a:pt x="56" y="13"/>
                  <a:pt x="59" y="18"/>
                </a:cubicBezTo>
                <a:lnTo>
                  <a:pt x="70" y="37"/>
                </a:lnTo>
                <a:lnTo>
                  <a:pt x="76" y="14"/>
                </a:lnTo>
                <a:lnTo>
                  <a:pt x="76" y="14"/>
                </a:lnTo>
                <a:cubicBezTo>
                  <a:pt x="78" y="9"/>
                  <a:pt x="86" y="11"/>
                  <a:pt x="84" y="16"/>
                </a:cubicBezTo>
                <a:lnTo>
                  <a:pt x="76" y="47"/>
                </a:lnTo>
                <a:lnTo>
                  <a:pt x="105" y="97"/>
                </a:lnTo>
                <a:lnTo>
                  <a:pt x="121" y="70"/>
                </a:lnTo>
                <a:lnTo>
                  <a:pt x="121" y="29"/>
                </a:lnTo>
                <a:lnTo>
                  <a:pt x="121" y="29"/>
                </a:lnTo>
                <a:cubicBezTo>
                  <a:pt x="121" y="0"/>
                  <a:pt x="163" y="0"/>
                  <a:pt x="163" y="29"/>
                </a:cubicBezTo>
                <a:lnTo>
                  <a:pt x="163" y="125"/>
                </a:lnTo>
                <a:lnTo>
                  <a:pt x="163" y="125"/>
                </a:lnTo>
                <a:cubicBezTo>
                  <a:pt x="176" y="132"/>
                  <a:pt x="184" y="146"/>
                  <a:pt x="184" y="161"/>
                </a:cubicBezTo>
                <a:close/>
                <a:moveTo>
                  <a:pt x="112" y="101"/>
                </a:moveTo>
                <a:lnTo>
                  <a:pt x="121" y="101"/>
                </a:lnTo>
                <a:lnTo>
                  <a:pt x="121" y="87"/>
                </a:lnTo>
                <a:lnTo>
                  <a:pt x="112" y="101"/>
                </a:lnTo>
                <a:close/>
                <a:moveTo>
                  <a:pt x="121" y="124"/>
                </a:moveTo>
                <a:lnTo>
                  <a:pt x="121" y="110"/>
                </a:lnTo>
                <a:lnTo>
                  <a:pt x="112" y="110"/>
                </a:lnTo>
                <a:lnTo>
                  <a:pt x="121" y="124"/>
                </a:lnTo>
                <a:close/>
                <a:moveTo>
                  <a:pt x="176" y="161"/>
                </a:moveTo>
                <a:lnTo>
                  <a:pt x="176" y="161"/>
                </a:lnTo>
                <a:cubicBezTo>
                  <a:pt x="176" y="149"/>
                  <a:pt x="169" y="137"/>
                  <a:pt x="157" y="131"/>
                </a:cubicBezTo>
                <a:lnTo>
                  <a:pt x="155" y="130"/>
                </a:lnTo>
                <a:lnTo>
                  <a:pt x="155" y="29"/>
                </a:lnTo>
                <a:lnTo>
                  <a:pt x="155" y="29"/>
                </a:lnTo>
                <a:cubicBezTo>
                  <a:pt x="155" y="12"/>
                  <a:pt x="129" y="12"/>
                  <a:pt x="129" y="29"/>
                </a:cubicBezTo>
                <a:lnTo>
                  <a:pt x="129" y="130"/>
                </a:lnTo>
                <a:lnTo>
                  <a:pt x="127" y="131"/>
                </a:lnTo>
                <a:lnTo>
                  <a:pt x="127" y="131"/>
                </a:lnTo>
                <a:cubicBezTo>
                  <a:pt x="103" y="143"/>
                  <a:pt x="102" y="176"/>
                  <a:pt x="124" y="190"/>
                </a:cubicBezTo>
                <a:lnTo>
                  <a:pt x="124" y="190"/>
                </a:lnTo>
                <a:cubicBezTo>
                  <a:pt x="147" y="204"/>
                  <a:pt x="176" y="188"/>
                  <a:pt x="176" y="161"/>
                </a:cubicBezTo>
                <a:close/>
                <a:moveTo>
                  <a:pt x="169" y="161"/>
                </a:moveTo>
                <a:lnTo>
                  <a:pt x="169" y="161"/>
                </a:lnTo>
                <a:cubicBezTo>
                  <a:pt x="169" y="184"/>
                  <a:pt x="143" y="196"/>
                  <a:pt x="126" y="183"/>
                </a:cubicBezTo>
                <a:lnTo>
                  <a:pt x="126" y="183"/>
                </a:lnTo>
                <a:cubicBezTo>
                  <a:pt x="108" y="169"/>
                  <a:pt x="113" y="141"/>
                  <a:pt x="135" y="135"/>
                </a:cubicBezTo>
                <a:lnTo>
                  <a:pt x="137" y="135"/>
                </a:lnTo>
                <a:lnTo>
                  <a:pt x="137" y="110"/>
                </a:lnTo>
                <a:lnTo>
                  <a:pt x="147" y="110"/>
                </a:lnTo>
                <a:lnTo>
                  <a:pt x="147" y="135"/>
                </a:lnTo>
                <a:lnTo>
                  <a:pt x="149" y="135"/>
                </a:lnTo>
                <a:lnTo>
                  <a:pt x="149" y="135"/>
                </a:lnTo>
                <a:cubicBezTo>
                  <a:pt x="161" y="138"/>
                  <a:pt x="169" y="149"/>
                  <a:pt x="169" y="161"/>
                </a:cubicBezTo>
                <a:close/>
                <a:moveTo>
                  <a:pt x="143" y="143"/>
                </a:moveTo>
                <a:lnTo>
                  <a:pt x="143" y="143"/>
                </a:lnTo>
                <a:cubicBezTo>
                  <a:pt x="143" y="141"/>
                  <a:pt x="140" y="138"/>
                  <a:pt x="137" y="139"/>
                </a:cubicBezTo>
                <a:lnTo>
                  <a:pt x="137" y="139"/>
                </a:lnTo>
                <a:cubicBezTo>
                  <a:pt x="127" y="141"/>
                  <a:pt x="119" y="150"/>
                  <a:pt x="119" y="161"/>
                </a:cubicBezTo>
                <a:lnTo>
                  <a:pt x="119" y="161"/>
                </a:lnTo>
                <a:cubicBezTo>
                  <a:pt x="119" y="168"/>
                  <a:pt x="130" y="168"/>
                  <a:pt x="130" y="161"/>
                </a:cubicBezTo>
                <a:lnTo>
                  <a:pt x="130" y="161"/>
                </a:lnTo>
                <a:cubicBezTo>
                  <a:pt x="130" y="156"/>
                  <a:pt x="134" y="151"/>
                  <a:pt x="139" y="150"/>
                </a:cubicBezTo>
                <a:lnTo>
                  <a:pt x="139" y="150"/>
                </a:lnTo>
                <a:cubicBezTo>
                  <a:pt x="142" y="149"/>
                  <a:pt x="144" y="146"/>
                  <a:pt x="14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2" name="Freeform 316"/>
          <p:cNvSpPr>
            <a:spLocks noChangeArrowheads="1"/>
          </p:cNvSpPr>
          <p:nvPr/>
        </p:nvSpPr>
        <p:spPr bwMode="auto">
          <a:xfrm>
            <a:off x="5048785" y="2138837"/>
            <a:ext cx="272683" cy="284286"/>
          </a:xfrm>
          <a:custGeom>
            <a:avLst/>
            <a:gdLst>
              <a:gd name="T0" fmla="*/ 173 w 206"/>
              <a:gd name="T1" fmla="*/ 41 h 217"/>
              <a:gd name="T2" fmla="*/ 192 w 206"/>
              <a:gd name="T3" fmla="*/ 51 h 217"/>
              <a:gd name="T4" fmla="*/ 192 w 206"/>
              <a:gd name="T5" fmla="*/ 59 h 217"/>
              <a:gd name="T6" fmla="*/ 205 w 206"/>
              <a:gd name="T7" fmla="*/ 77 h 217"/>
              <a:gd name="T8" fmla="*/ 173 w 206"/>
              <a:gd name="T9" fmla="*/ 77 h 217"/>
              <a:gd name="T10" fmla="*/ 173 w 206"/>
              <a:gd name="T11" fmla="*/ 95 h 217"/>
              <a:gd name="T12" fmla="*/ 173 w 206"/>
              <a:gd name="T13" fmla="*/ 114 h 217"/>
              <a:gd name="T14" fmla="*/ 173 w 206"/>
              <a:gd name="T15" fmla="*/ 105 h 217"/>
              <a:gd name="T16" fmla="*/ 178 w 206"/>
              <a:gd name="T17" fmla="*/ 161 h 217"/>
              <a:gd name="T18" fmla="*/ 101 w 206"/>
              <a:gd name="T19" fmla="*/ 207 h 217"/>
              <a:gd name="T20" fmla="*/ 89 w 206"/>
              <a:gd name="T21" fmla="*/ 189 h 217"/>
              <a:gd name="T22" fmla="*/ 89 w 206"/>
              <a:gd name="T23" fmla="*/ 189 h 217"/>
              <a:gd name="T24" fmla="*/ 95 w 206"/>
              <a:gd name="T25" fmla="*/ 169 h 217"/>
              <a:gd name="T26" fmla="*/ 37 w 206"/>
              <a:gd name="T27" fmla="*/ 103 h 217"/>
              <a:gd name="T28" fmla="*/ 115 w 206"/>
              <a:gd name="T29" fmla="*/ 44 h 217"/>
              <a:gd name="T30" fmla="*/ 157 w 206"/>
              <a:gd name="T31" fmla="*/ 29 h 217"/>
              <a:gd name="T32" fmla="*/ 178 w 206"/>
              <a:gd name="T33" fmla="*/ 161 h 217"/>
              <a:gd name="T34" fmla="*/ 115 w 206"/>
              <a:gd name="T35" fmla="*/ 52 h 217"/>
              <a:gd name="T36" fmla="*/ 95 w 206"/>
              <a:gd name="T37" fmla="*/ 161 h 217"/>
              <a:gd name="T38" fmla="*/ 170 w 206"/>
              <a:gd name="T39" fmla="*/ 161 h 217"/>
              <a:gd name="T40" fmla="*/ 149 w 206"/>
              <a:gd name="T41" fmla="*/ 130 h 217"/>
              <a:gd name="T42" fmla="*/ 123 w 206"/>
              <a:gd name="T43" fmla="*/ 29 h 217"/>
              <a:gd name="T44" fmla="*/ 121 w 206"/>
              <a:gd name="T45" fmla="*/ 131 h 217"/>
              <a:gd name="T46" fmla="*/ 170 w 206"/>
              <a:gd name="T47" fmla="*/ 161 h 217"/>
              <a:gd name="T48" fmla="*/ 120 w 206"/>
              <a:gd name="T49" fmla="*/ 183 h 217"/>
              <a:gd name="T50" fmla="*/ 131 w 206"/>
              <a:gd name="T51" fmla="*/ 135 h 217"/>
              <a:gd name="T52" fmla="*/ 141 w 206"/>
              <a:gd name="T53" fmla="*/ 135 h 217"/>
              <a:gd name="T54" fmla="*/ 163 w 206"/>
              <a:gd name="T55" fmla="*/ 161 h 217"/>
              <a:gd name="T56" fmla="*/ 131 w 206"/>
              <a:gd name="T57" fmla="*/ 139 h 217"/>
              <a:gd name="T58" fmla="*/ 113 w 206"/>
              <a:gd name="T59" fmla="*/ 161 h 217"/>
              <a:gd name="T60" fmla="*/ 133 w 206"/>
              <a:gd name="T61" fmla="*/ 150 h 217"/>
              <a:gd name="T62" fmla="*/ 89 w 206"/>
              <a:gd name="T63" fmla="*/ 22 h 217"/>
              <a:gd name="T64" fmla="*/ 112 w 206"/>
              <a:gd name="T65" fmla="*/ 22 h 217"/>
              <a:gd name="T66" fmla="*/ 112 w 206"/>
              <a:gd name="T67" fmla="*/ 22 h 217"/>
              <a:gd name="T68" fmla="*/ 89 w 206"/>
              <a:gd name="T69" fmla="*/ 22 h 217"/>
              <a:gd name="T70" fmla="*/ 18 w 206"/>
              <a:gd name="T71" fmla="*/ 94 h 217"/>
              <a:gd name="T72" fmla="*/ 0 w 206"/>
              <a:gd name="T73" fmla="*/ 106 h 217"/>
              <a:gd name="T74" fmla="*/ 18 w 206"/>
              <a:gd name="T75" fmla="*/ 117 h 217"/>
              <a:gd name="T76" fmla="*/ 18 w 206"/>
              <a:gd name="T77" fmla="*/ 117 h 217"/>
              <a:gd name="T78" fmla="*/ 34 w 206"/>
              <a:gd name="T79" fmla="*/ 55 h 217"/>
              <a:gd name="T80" fmla="*/ 50 w 206"/>
              <a:gd name="T81" fmla="*/ 39 h 217"/>
              <a:gd name="T82" fmla="*/ 50 w 206"/>
              <a:gd name="T83" fmla="*/ 38 h 217"/>
              <a:gd name="T84" fmla="*/ 29 w 206"/>
              <a:gd name="T85" fmla="*/ 34 h 217"/>
              <a:gd name="T86" fmla="*/ 49 w 206"/>
              <a:gd name="T87" fmla="*/ 158 h 217"/>
              <a:gd name="T88" fmla="*/ 34 w 206"/>
              <a:gd name="T89" fmla="*/ 156 h 217"/>
              <a:gd name="T90" fmla="*/ 29 w 206"/>
              <a:gd name="T91" fmla="*/ 177 h 217"/>
              <a:gd name="T92" fmla="*/ 50 w 206"/>
              <a:gd name="T93" fmla="*/ 173 h 217"/>
              <a:gd name="T94" fmla="*/ 50 w 206"/>
              <a:gd name="T95" fmla="*/ 17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6" h="217">
                <a:moveTo>
                  <a:pt x="205" y="33"/>
                </a:moveTo>
                <a:lnTo>
                  <a:pt x="205" y="41"/>
                </a:lnTo>
                <a:lnTo>
                  <a:pt x="173" y="41"/>
                </a:lnTo>
                <a:lnTo>
                  <a:pt x="173" y="33"/>
                </a:lnTo>
                <a:lnTo>
                  <a:pt x="205" y="33"/>
                </a:lnTo>
                <a:close/>
                <a:moveTo>
                  <a:pt x="192" y="51"/>
                </a:moveTo>
                <a:lnTo>
                  <a:pt x="173" y="51"/>
                </a:lnTo>
                <a:lnTo>
                  <a:pt x="173" y="59"/>
                </a:lnTo>
                <a:lnTo>
                  <a:pt x="192" y="59"/>
                </a:lnTo>
                <a:lnTo>
                  <a:pt x="192" y="51"/>
                </a:lnTo>
                <a:close/>
                <a:moveTo>
                  <a:pt x="173" y="77"/>
                </a:moveTo>
                <a:lnTo>
                  <a:pt x="205" y="77"/>
                </a:lnTo>
                <a:lnTo>
                  <a:pt x="205" y="69"/>
                </a:lnTo>
                <a:lnTo>
                  <a:pt x="173" y="69"/>
                </a:lnTo>
                <a:lnTo>
                  <a:pt x="173" y="77"/>
                </a:lnTo>
                <a:close/>
                <a:moveTo>
                  <a:pt x="192" y="87"/>
                </a:moveTo>
                <a:lnTo>
                  <a:pt x="173" y="87"/>
                </a:lnTo>
                <a:lnTo>
                  <a:pt x="173" y="95"/>
                </a:lnTo>
                <a:lnTo>
                  <a:pt x="192" y="95"/>
                </a:lnTo>
                <a:lnTo>
                  <a:pt x="192" y="87"/>
                </a:lnTo>
                <a:close/>
                <a:moveTo>
                  <a:pt x="173" y="114"/>
                </a:moveTo>
                <a:lnTo>
                  <a:pt x="205" y="114"/>
                </a:lnTo>
                <a:lnTo>
                  <a:pt x="205" y="105"/>
                </a:lnTo>
                <a:lnTo>
                  <a:pt x="173" y="105"/>
                </a:lnTo>
                <a:lnTo>
                  <a:pt x="173" y="114"/>
                </a:lnTo>
                <a:close/>
                <a:moveTo>
                  <a:pt x="178" y="161"/>
                </a:moveTo>
                <a:lnTo>
                  <a:pt x="178" y="161"/>
                </a:lnTo>
                <a:cubicBezTo>
                  <a:pt x="178" y="197"/>
                  <a:pt x="137" y="216"/>
                  <a:pt x="109" y="195"/>
                </a:cubicBezTo>
                <a:lnTo>
                  <a:pt x="109" y="195"/>
                </a:lnTo>
                <a:cubicBezTo>
                  <a:pt x="107" y="200"/>
                  <a:pt x="103" y="207"/>
                  <a:pt x="101" y="207"/>
                </a:cubicBezTo>
                <a:lnTo>
                  <a:pt x="101" y="207"/>
                </a:lnTo>
                <a:cubicBezTo>
                  <a:pt x="98" y="207"/>
                  <a:pt x="89" y="192"/>
                  <a:pt x="89" y="189"/>
                </a:cubicBezTo>
                <a:lnTo>
                  <a:pt x="89" y="189"/>
                </a:lnTo>
                <a:lnTo>
                  <a:pt x="89" y="189"/>
                </a:lnTo>
                <a:lnTo>
                  <a:pt x="89" y="189"/>
                </a:lnTo>
                <a:lnTo>
                  <a:pt x="89" y="189"/>
                </a:lnTo>
                <a:cubicBezTo>
                  <a:pt x="90" y="184"/>
                  <a:pt x="94" y="180"/>
                  <a:pt x="99" y="180"/>
                </a:cubicBezTo>
                <a:lnTo>
                  <a:pt x="99" y="180"/>
                </a:lnTo>
                <a:cubicBezTo>
                  <a:pt x="97" y="176"/>
                  <a:pt x="96" y="173"/>
                  <a:pt x="95" y="169"/>
                </a:cubicBezTo>
                <a:lnTo>
                  <a:pt x="95" y="169"/>
                </a:lnTo>
                <a:cubicBezTo>
                  <a:pt x="61" y="166"/>
                  <a:pt x="36" y="137"/>
                  <a:pt x="37" y="103"/>
                </a:cubicBezTo>
                <a:lnTo>
                  <a:pt x="37" y="103"/>
                </a:lnTo>
                <a:cubicBezTo>
                  <a:pt x="39" y="69"/>
                  <a:pt x="67" y="42"/>
                  <a:pt x="101" y="42"/>
                </a:cubicBezTo>
                <a:lnTo>
                  <a:pt x="101" y="42"/>
                </a:lnTo>
                <a:cubicBezTo>
                  <a:pt x="106" y="42"/>
                  <a:pt x="109" y="42"/>
                  <a:pt x="115" y="44"/>
                </a:cubicBezTo>
                <a:lnTo>
                  <a:pt x="115" y="29"/>
                </a:lnTo>
                <a:lnTo>
                  <a:pt x="115" y="29"/>
                </a:lnTo>
                <a:cubicBezTo>
                  <a:pt x="115" y="0"/>
                  <a:pt x="157" y="0"/>
                  <a:pt x="157" y="29"/>
                </a:cubicBezTo>
                <a:lnTo>
                  <a:pt x="157" y="125"/>
                </a:lnTo>
                <a:lnTo>
                  <a:pt x="157" y="125"/>
                </a:lnTo>
                <a:cubicBezTo>
                  <a:pt x="170" y="132"/>
                  <a:pt x="178" y="146"/>
                  <a:pt x="178" y="161"/>
                </a:cubicBezTo>
                <a:close/>
                <a:moveTo>
                  <a:pt x="115" y="125"/>
                </a:moveTo>
                <a:lnTo>
                  <a:pt x="115" y="52"/>
                </a:lnTo>
                <a:lnTo>
                  <a:pt x="115" y="52"/>
                </a:lnTo>
                <a:cubicBezTo>
                  <a:pt x="84" y="44"/>
                  <a:pt x="52" y="63"/>
                  <a:pt x="46" y="95"/>
                </a:cubicBezTo>
                <a:lnTo>
                  <a:pt x="46" y="95"/>
                </a:lnTo>
                <a:cubicBezTo>
                  <a:pt x="40" y="127"/>
                  <a:pt x="62" y="157"/>
                  <a:pt x="95" y="161"/>
                </a:cubicBezTo>
                <a:lnTo>
                  <a:pt x="95" y="161"/>
                </a:lnTo>
                <a:cubicBezTo>
                  <a:pt x="95" y="146"/>
                  <a:pt x="103" y="132"/>
                  <a:pt x="115" y="125"/>
                </a:cubicBezTo>
                <a:close/>
                <a:moveTo>
                  <a:pt x="170" y="161"/>
                </a:moveTo>
                <a:lnTo>
                  <a:pt x="170" y="161"/>
                </a:lnTo>
                <a:cubicBezTo>
                  <a:pt x="170" y="149"/>
                  <a:pt x="163" y="137"/>
                  <a:pt x="151" y="131"/>
                </a:cubicBezTo>
                <a:lnTo>
                  <a:pt x="149" y="130"/>
                </a:lnTo>
                <a:lnTo>
                  <a:pt x="149" y="29"/>
                </a:lnTo>
                <a:lnTo>
                  <a:pt x="149" y="29"/>
                </a:lnTo>
                <a:cubicBezTo>
                  <a:pt x="149" y="12"/>
                  <a:pt x="123" y="12"/>
                  <a:pt x="123" y="29"/>
                </a:cubicBezTo>
                <a:lnTo>
                  <a:pt x="123" y="130"/>
                </a:lnTo>
                <a:lnTo>
                  <a:pt x="121" y="131"/>
                </a:lnTo>
                <a:lnTo>
                  <a:pt x="121" y="131"/>
                </a:lnTo>
                <a:cubicBezTo>
                  <a:pt x="98" y="143"/>
                  <a:pt x="96" y="176"/>
                  <a:pt x="118" y="190"/>
                </a:cubicBezTo>
                <a:lnTo>
                  <a:pt x="118" y="190"/>
                </a:lnTo>
                <a:cubicBezTo>
                  <a:pt x="141" y="204"/>
                  <a:pt x="170" y="188"/>
                  <a:pt x="170" y="161"/>
                </a:cubicBezTo>
                <a:close/>
                <a:moveTo>
                  <a:pt x="163" y="161"/>
                </a:moveTo>
                <a:lnTo>
                  <a:pt x="163" y="161"/>
                </a:lnTo>
                <a:cubicBezTo>
                  <a:pt x="163" y="184"/>
                  <a:pt x="137" y="196"/>
                  <a:pt x="120" y="183"/>
                </a:cubicBezTo>
                <a:lnTo>
                  <a:pt x="120" y="183"/>
                </a:lnTo>
                <a:cubicBezTo>
                  <a:pt x="103" y="169"/>
                  <a:pt x="107" y="141"/>
                  <a:pt x="129" y="135"/>
                </a:cubicBezTo>
                <a:lnTo>
                  <a:pt x="131" y="135"/>
                </a:lnTo>
                <a:lnTo>
                  <a:pt x="131" y="42"/>
                </a:lnTo>
                <a:lnTo>
                  <a:pt x="141" y="42"/>
                </a:lnTo>
                <a:lnTo>
                  <a:pt x="141" y="135"/>
                </a:lnTo>
                <a:lnTo>
                  <a:pt x="143" y="135"/>
                </a:lnTo>
                <a:lnTo>
                  <a:pt x="143" y="135"/>
                </a:lnTo>
                <a:cubicBezTo>
                  <a:pt x="155" y="138"/>
                  <a:pt x="163" y="149"/>
                  <a:pt x="163" y="161"/>
                </a:cubicBezTo>
                <a:close/>
                <a:moveTo>
                  <a:pt x="137" y="143"/>
                </a:moveTo>
                <a:lnTo>
                  <a:pt x="137" y="143"/>
                </a:lnTo>
                <a:cubicBezTo>
                  <a:pt x="137" y="141"/>
                  <a:pt x="134" y="138"/>
                  <a:pt x="131" y="139"/>
                </a:cubicBezTo>
                <a:lnTo>
                  <a:pt x="131" y="139"/>
                </a:lnTo>
                <a:cubicBezTo>
                  <a:pt x="121" y="141"/>
                  <a:pt x="113" y="150"/>
                  <a:pt x="113" y="161"/>
                </a:cubicBezTo>
                <a:lnTo>
                  <a:pt x="113" y="161"/>
                </a:lnTo>
                <a:cubicBezTo>
                  <a:pt x="113" y="168"/>
                  <a:pt x="124" y="168"/>
                  <a:pt x="124" y="161"/>
                </a:cubicBezTo>
                <a:lnTo>
                  <a:pt x="124" y="161"/>
                </a:lnTo>
                <a:cubicBezTo>
                  <a:pt x="124" y="156"/>
                  <a:pt x="128" y="151"/>
                  <a:pt x="133" y="150"/>
                </a:cubicBezTo>
                <a:lnTo>
                  <a:pt x="133" y="150"/>
                </a:lnTo>
                <a:cubicBezTo>
                  <a:pt x="136" y="149"/>
                  <a:pt x="138" y="146"/>
                  <a:pt x="137" y="143"/>
                </a:cubicBezTo>
                <a:close/>
                <a:moveTo>
                  <a:pt x="89" y="22"/>
                </a:moveTo>
                <a:lnTo>
                  <a:pt x="89" y="22"/>
                </a:lnTo>
                <a:cubicBezTo>
                  <a:pt x="92" y="35"/>
                  <a:pt x="109" y="35"/>
                  <a:pt x="112" y="22"/>
                </a:cubicBezTo>
                <a:lnTo>
                  <a:pt x="112" y="22"/>
                </a:lnTo>
                <a:lnTo>
                  <a:pt x="112" y="22"/>
                </a:lnTo>
                <a:lnTo>
                  <a:pt x="112" y="22"/>
                </a:lnTo>
                <a:lnTo>
                  <a:pt x="112" y="22"/>
                </a:lnTo>
                <a:cubicBezTo>
                  <a:pt x="112" y="19"/>
                  <a:pt x="104" y="4"/>
                  <a:pt x="101" y="4"/>
                </a:cubicBezTo>
                <a:lnTo>
                  <a:pt x="101" y="4"/>
                </a:lnTo>
                <a:cubicBezTo>
                  <a:pt x="98" y="4"/>
                  <a:pt x="89" y="19"/>
                  <a:pt x="89" y="22"/>
                </a:cubicBezTo>
                <a:close/>
                <a:moveTo>
                  <a:pt x="18" y="94"/>
                </a:moveTo>
                <a:lnTo>
                  <a:pt x="18" y="94"/>
                </a:lnTo>
                <a:lnTo>
                  <a:pt x="18" y="94"/>
                </a:lnTo>
                <a:lnTo>
                  <a:pt x="18" y="94"/>
                </a:lnTo>
                <a:lnTo>
                  <a:pt x="18" y="94"/>
                </a:lnTo>
                <a:cubicBezTo>
                  <a:pt x="14" y="94"/>
                  <a:pt x="0" y="103"/>
                  <a:pt x="0" y="106"/>
                </a:cubicBezTo>
                <a:lnTo>
                  <a:pt x="0" y="106"/>
                </a:lnTo>
                <a:cubicBezTo>
                  <a:pt x="0" y="108"/>
                  <a:pt x="14" y="117"/>
                  <a:pt x="18" y="117"/>
                </a:cubicBez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cubicBezTo>
                  <a:pt x="31" y="115"/>
                  <a:pt x="31" y="96"/>
                  <a:pt x="18" y="94"/>
                </a:cubicBezTo>
                <a:close/>
                <a:moveTo>
                  <a:pt x="34" y="55"/>
                </a:moveTo>
                <a:lnTo>
                  <a:pt x="34" y="55"/>
                </a:lnTo>
                <a:lnTo>
                  <a:pt x="34" y="55"/>
                </a:lnTo>
                <a:lnTo>
                  <a:pt x="34" y="55"/>
                </a:lnTo>
                <a:cubicBezTo>
                  <a:pt x="45" y="62"/>
                  <a:pt x="58" y="49"/>
                  <a:pt x="50" y="39"/>
                </a:cubicBezTo>
                <a:lnTo>
                  <a:pt x="50" y="38"/>
                </a:lnTo>
                <a:lnTo>
                  <a:pt x="50" y="38"/>
                </a:lnTo>
                <a:lnTo>
                  <a:pt x="50" y="38"/>
                </a:lnTo>
                <a:lnTo>
                  <a:pt x="50" y="38"/>
                </a:lnTo>
                <a:cubicBezTo>
                  <a:pt x="48" y="36"/>
                  <a:pt x="32" y="32"/>
                  <a:pt x="29" y="34"/>
                </a:cubicBezTo>
                <a:lnTo>
                  <a:pt x="29" y="34"/>
                </a:lnTo>
                <a:cubicBezTo>
                  <a:pt x="27" y="36"/>
                  <a:pt x="31" y="53"/>
                  <a:pt x="34" y="55"/>
                </a:cubicBezTo>
                <a:close/>
                <a:moveTo>
                  <a:pt x="49" y="158"/>
                </a:moveTo>
                <a:lnTo>
                  <a:pt x="49" y="158"/>
                </a:lnTo>
                <a:cubicBezTo>
                  <a:pt x="45" y="153"/>
                  <a:pt x="38" y="153"/>
                  <a:pt x="34" y="156"/>
                </a:cubicBezTo>
                <a:lnTo>
                  <a:pt x="34" y="156"/>
                </a:lnTo>
                <a:lnTo>
                  <a:pt x="34" y="156"/>
                </a:lnTo>
                <a:lnTo>
                  <a:pt x="34" y="156"/>
                </a:lnTo>
                <a:lnTo>
                  <a:pt x="34" y="156"/>
                </a:lnTo>
                <a:cubicBezTo>
                  <a:pt x="31" y="159"/>
                  <a:pt x="27" y="175"/>
                  <a:pt x="29" y="177"/>
                </a:cubicBezTo>
                <a:lnTo>
                  <a:pt x="29" y="177"/>
                </a:lnTo>
                <a:cubicBezTo>
                  <a:pt x="32" y="179"/>
                  <a:pt x="48" y="175"/>
                  <a:pt x="50" y="173"/>
                </a:cubicBez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cubicBezTo>
                  <a:pt x="54" y="168"/>
                  <a:pt x="53" y="162"/>
                  <a:pt x="49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" name="Freeform 317"/>
          <p:cNvSpPr>
            <a:spLocks noChangeArrowheads="1"/>
          </p:cNvSpPr>
          <p:nvPr/>
        </p:nvSpPr>
        <p:spPr bwMode="auto">
          <a:xfrm>
            <a:off x="4445405" y="2150441"/>
            <a:ext cx="272683" cy="255276"/>
          </a:xfrm>
          <a:custGeom>
            <a:avLst/>
            <a:gdLst>
              <a:gd name="T0" fmla="*/ 208 w 209"/>
              <a:gd name="T1" fmla="*/ 98 h 196"/>
              <a:gd name="T2" fmla="*/ 182 w 209"/>
              <a:gd name="T3" fmla="*/ 102 h 196"/>
              <a:gd name="T4" fmla="*/ 199 w 209"/>
              <a:gd name="T5" fmla="*/ 119 h 196"/>
              <a:gd name="T6" fmla="*/ 170 w 209"/>
              <a:gd name="T7" fmla="*/ 102 h 196"/>
              <a:gd name="T8" fmla="*/ 141 w 209"/>
              <a:gd name="T9" fmla="*/ 152 h 196"/>
              <a:gd name="T10" fmla="*/ 173 w 209"/>
              <a:gd name="T11" fmla="*/ 160 h 196"/>
              <a:gd name="T12" fmla="*/ 147 w 209"/>
              <a:gd name="T13" fmla="*/ 162 h 196"/>
              <a:gd name="T14" fmla="*/ 158 w 209"/>
              <a:gd name="T15" fmla="*/ 181 h 196"/>
              <a:gd name="T16" fmla="*/ 140 w 209"/>
              <a:gd name="T17" fmla="*/ 166 h 196"/>
              <a:gd name="T18" fmla="*/ 134 w 209"/>
              <a:gd name="T19" fmla="*/ 189 h 196"/>
              <a:gd name="T20" fmla="*/ 134 w 209"/>
              <a:gd name="T21" fmla="*/ 156 h 196"/>
              <a:gd name="T22" fmla="*/ 76 w 209"/>
              <a:gd name="T23" fmla="*/ 156 h 196"/>
              <a:gd name="T24" fmla="*/ 85 w 209"/>
              <a:gd name="T25" fmla="*/ 188 h 196"/>
              <a:gd name="T26" fmla="*/ 70 w 209"/>
              <a:gd name="T27" fmla="*/ 166 h 196"/>
              <a:gd name="T28" fmla="*/ 59 w 209"/>
              <a:gd name="T29" fmla="*/ 185 h 196"/>
              <a:gd name="T30" fmla="*/ 63 w 209"/>
              <a:gd name="T31" fmla="*/ 162 h 196"/>
              <a:gd name="T32" fmla="*/ 40 w 209"/>
              <a:gd name="T33" fmla="*/ 168 h 196"/>
              <a:gd name="T34" fmla="*/ 69 w 209"/>
              <a:gd name="T35" fmla="*/ 152 h 196"/>
              <a:gd name="T36" fmla="*/ 40 w 209"/>
              <a:gd name="T37" fmla="*/ 102 h 196"/>
              <a:gd name="T38" fmla="*/ 17 w 209"/>
              <a:gd name="T39" fmla="*/ 125 h 196"/>
              <a:gd name="T40" fmla="*/ 28 w 209"/>
              <a:gd name="T41" fmla="*/ 102 h 196"/>
              <a:gd name="T42" fmla="*/ 6 w 209"/>
              <a:gd name="T43" fmla="*/ 102 h 196"/>
              <a:gd name="T44" fmla="*/ 28 w 209"/>
              <a:gd name="T45" fmla="*/ 93 h 196"/>
              <a:gd name="T46" fmla="*/ 11 w 209"/>
              <a:gd name="T47" fmla="*/ 76 h 196"/>
              <a:gd name="T48" fmla="*/ 40 w 209"/>
              <a:gd name="T49" fmla="*/ 93 h 196"/>
              <a:gd name="T50" fmla="*/ 69 w 209"/>
              <a:gd name="T51" fmla="*/ 44 h 196"/>
              <a:gd name="T52" fmla="*/ 37 w 209"/>
              <a:gd name="T53" fmla="*/ 35 h 196"/>
              <a:gd name="T54" fmla="*/ 63 w 209"/>
              <a:gd name="T55" fmla="*/ 34 h 196"/>
              <a:gd name="T56" fmla="*/ 52 w 209"/>
              <a:gd name="T57" fmla="*/ 14 h 196"/>
              <a:gd name="T58" fmla="*/ 70 w 209"/>
              <a:gd name="T59" fmla="*/ 29 h 196"/>
              <a:gd name="T60" fmla="*/ 76 w 209"/>
              <a:gd name="T61" fmla="*/ 6 h 196"/>
              <a:gd name="T62" fmla="*/ 76 w 209"/>
              <a:gd name="T63" fmla="*/ 39 h 196"/>
              <a:gd name="T64" fmla="*/ 134 w 209"/>
              <a:gd name="T65" fmla="*/ 40 h 196"/>
              <a:gd name="T66" fmla="*/ 125 w 209"/>
              <a:gd name="T67" fmla="*/ 8 h 196"/>
              <a:gd name="T68" fmla="*/ 139 w 209"/>
              <a:gd name="T69" fmla="*/ 29 h 196"/>
              <a:gd name="T70" fmla="*/ 151 w 209"/>
              <a:gd name="T71" fmla="*/ 10 h 196"/>
              <a:gd name="T72" fmla="*/ 147 w 209"/>
              <a:gd name="T73" fmla="*/ 33 h 196"/>
              <a:gd name="T74" fmla="*/ 170 w 209"/>
              <a:gd name="T75" fmla="*/ 27 h 196"/>
              <a:gd name="T76" fmla="*/ 141 w 209"/>
              <a:gd name="T77" fmla="*/ 43 h 196"/>
              <a:gd name="T78" fmla="*/ 169 w 209"/>
              <a:gd name="T79" fmla="*/ 93 h 196"/>
              <a:gd name="T80" fmla="*/ 193 w 209"/>
              <a:gd name="T81" fmla="*/ 70 h 196"/>
              <a:gd name="T82" fmla="*/ 181 w 209"/>
              <a:gd name="T83" fmla="*/ 93 h 196"/>
              <a:gd name="T84" fmla="*/ 204 w 209"/>
              <a:gd name="T85" fmla="*/ 93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9" h="196">
                <a:moveTo>
                  <a:pt x="208" y="98"/>
                </a:moveTo>
                <a:lnTo>
                  <a:pt x="208" y="98"/>
                </a:lnTo>
                <a:cubicBezTo>
                  <a:pt x="208" y="100"/>
                  <a:pt x="206" y="102"/>
                  <a:pt x="204" y="102"/>
                </a:cubicBezTo>
                <a:lnTo>
                  <a:pt x="182" y="102"/>
                </a:lnTo>
                <a:lnTo>
                  <a:pt x="199" y="119"/>
                </a:lnTo>
                <a:lnTo>
                  <a:pt x="199" y="119"/>
                </a:lnTo>
                <a:cubicBezTo>
                  <a:pt x="202" y="123"/>
                  <a:pt x="197" y="129"/>
                  <a:pt x="193" y="124"/>
                </a:cubicBezTo>
                <a:lnTo>
                  <a:pt x="170" y="102"/>
                </a:lnTo>
                <a:lnTo>
                  <a:pt x="112" y="102"/>
                </a:lnTo>
                <a:lnTo>
                  <a:pt x="141" y="152"/>
                </a:lnTo>
                <a:lnTo>
                  <a:pt x="173" y="160"/>
                </a:lnTo>
                <a:lnTo>
                  <a:pt x="173" y="160"/>
                </a:lnTo>
                <a:cubicBezTo>
                  <a:pt x="178" y="161"/>
                  <a:pt x="176" y="170"/>
                  <a:pt x="170" y="168"/>
                </a:cubicBezTo>
                <a:lnTo>
                  <a:pt x="147" y="162"/>
                </a:lnTo>
                <a:lnTo>
                  <a:pt x="158" y="181"/>
                </a:lnTo>
                <a:lnTo>
                  <a:pt x="158" y="181"/>
                </a:lnTo>
                <a:cubicBezTo>
                  <a:pt x="161" y="186"/>
                  <a:pt x="153" y="190"/>
                  <a:pt x="151" y="185"/>
                </a:cubicBezTo>
                <a:lnTo>
                  <a:pt x="140" y="166"/>
                </a:lnTo>
                <a:lnTo>
                  <a:pt x="134" y="189"/>
                </a:lnTo>
                <a:lnTo>
                  <a:pt x="134" y="189"/>
                </a:lnTo>
                <a:cubicBezTo>
                  <a:pt x="132" y="195"/>
                  <a:pt x="124" y="193"/>
                  <a:pt x="125" y="187"/>
                </a:cubicBezTo>
                <a:lnTo>
                  <a:pt x="134" y="156"/>
                </a:lnTo>
                <a:lnTo>
                  <a:pt x="105" y="106"/>
                </a:lnTo>
                <a:lnTo>
                  <a:pt x="76" y="156"/>
                </a:lnTo>
                <a:lnTo>
                  <a:pt x="85" y="188"/>
                </a:lnTo>
                <a:lnTo>
                  <a:pt x="85" y="188"/>
                </a:lnTo>
                <a:cubicBezTo>
                  <a:pt x="86" y="193"/>
                  <a:pt x="78" y="195"/>
                  <a:pt x="77" y="190"/>
                </a:cubicBezTo>
                <a:lnTo>
                  <a:pt x="70" y="166"/>
                </a:lnTo>
                <a:lnTo>
                  <a:pt x="59" y="185"/>
                </a:lnTo>
                <a:lnTo>
                  <a:pt x="59" y="185"/>
                </a:lnTo>
                <a:cubicBezTo>
                  <a:pt x="56" y="190"/>
                  <a:pt x="49" y="186"/>
                  <a:pt x="52" y="181"/>
                </a:cubicBezTo>
                <a:lnTo>
                  <a:pt x="63" y="162"/>
                </a:lnTo>
                <a:lnTo>
                  <a:pt x="40" y="168"/>
                </a:lnTo>
                <a:lnTo>
                  <a:pt x="40" y="168"/>
                </a:lnTo>
                <a:cubicBezTo>
                  <a:pt x="34" y="170"/>
                  <a:pt x="32" y="162"/>
                  <a:pt x="37" y="160"/>
                </a:cubicBezTo>
                <a:lnTo>
                  <a:pt x="69" y="152"/>
                </a:lnTo>
                <a:lnTo>
                  <a:pt x="97" y="102"/>
                </a:lnTo>
                <a:lnTo>
                  <a:pt x="40" y="102"/>
                </a:lnTo>
                <a:lnTo>
                  <a:pt x="17" y="125"/>
                </a:lnTo>
                <a:lnTo>
                  <a:pt x="17" y="125"/>
                </a:lnTo>
                <a:cubicBezTo>
                  <a:pt x="13" y="129"/>
                  <a:pt x="7" y="123"/>
                  <a:pt x="11" y="119"/>
                </a:cubicBezTo>
                <a:lnTo>
                  <a:pt x="28" y="102"/>
                </a:lnTo>
                <a:lnTo>
                  <a:pt x="6" y="102"/>
                </a:lnTo>
                <a:lnTo>
                  <a:pt x="6" y="102"/>
                </a:lnTo>
                <a:cubicBezTo>
                  <a:pt x="0" y="102"/>
                  <a:pt x="0" y="93"/>
                  <a:pt x="6" y="93"/>
                </a:cubicBezTo>
                <a:lnTo>
                  <a:pt x="28" y="93"/>
                </a:lnTo>
                <a:lnTo>
                  <a:pt x="11" y="76"/>
                </a:lnTo>
                <a:lnTo>
                  <a:pt x="11" y="76"/>
                </a:lnTo>
                <a:cubicBezTo>
                  <a:pt x="7" y="73"/>
                  <a:pt x="13" y="67"/>
                  <a:pt x="17" y="71"/>
                </a:cubicBezTo>
                <a:lnTo>
                  <a:pt x="40" y="93"/>
                </a:lnTo>
                <a:lnTo>
                  <a:pt x="97" y="93"/>
                </a:lnTo>
                <a:lnTo>
                  <a:pt x="69" y="44"/>
                </a:lnTo>
                <a:lnTo>
                  <a:pt x="37" y="35"/>
                </a:lnTo>
                <a:lnTo>
                  <a:pt x="37" y="35"/>
                </a:lnTo>
                <a:cubicBezTo>
                  <a:pt x="32" y="34"/>
                  <a:pt x="34" y="26"/>
                  <a:pt x="39" y="27"/>
                </a:cubicBezTo>
                <a:lnTo>
                  <a:pt x="63" y="34"/>
                </a:lnTo>
                <a:lnTo>
                  <a:pt x="52" y="14"/>
                </a:lnTo>
                <a:lnTo>
                  <a:pt x="52" y="14"/>
                </a:lnTo>
                <a:cubicBezTo>
                  <a:pt x="49" y="9"/>
                  <a:pt x="56" y="5"/>
                  <a:pt x="59" y="10"/>
                </a:cubicBezTo>
                <a:lnTo>
                  <a:pt x="70" y="29"/>
                </a:lnTo>
                <a:lnTo>
                  <a:pt x="76" y="6"/>
                </a:lnTo>
                <a:lnTo>
                  <a:pt x="76" y="6"/>
                </a:lnTo>
                <a:cubicBezTo>
                  <a:pt x="78" y="1"/>
                  <a:pt x="86" y="3"/>
                  <a:pt x="84" y="8"/>
                </a:cubicBezTo>
                <a:lnTo>
                  <a:pt x="76" y="39"/>
                </a:lnTo>
                <a:lnTo>
                  <a:pt x="105" y="89"/>
                </a:lnTo>
                <a:lnTo>
                  <a:pt x="134" y="40"/>
                </a:lnTo>
                <a:lnTo>
                  <a:pt x="125" y="8"/>
                </a:lnTo>
                <a:lnTo>
                  <a:pt x="125" y="8"/>
                </a:lnTo>
                <a:cubicBezTo>
                  <a:pt x="123" y="2"/>
                  <a:pt x="132" y="0"/>
                  <a:pt x="133" y="6"/>
                </a:cubicBezTo>
                <a:lnTo>
                  <a:pt x="139" y="29"/>
                </a:lnTo>
                <a:lnTo>
                  <a:pt x="151" y="10"/>
                </a:lnTo>
                <a:lnTo>
                  <a:pt x="151" y="10"/>
                </a:lnTo>
                <a:cubicBezTo>
                  <a:pt x="153" y="5"/>
                  <a:pt x="161" y="9"/>
                  <a:pt x="158" y="14"/>
                </a:cubicBezTo>
                <a:lnTo>
                  <a:pt x="147" y="33"/>
                </a:lnTo>
                <a:lnTo>
                  <a:pt x="170" y="27"/>
                </a:lnTo>
                <a:lnTo>
                  <a:pt x="170" y="27"/>
                </a:lnTo>
                <a:cubicBezTo>
                  <a:pt x="175" y="26"/>
                  <a:pt x="178" y="34"/>
                  <a:pt x="172" y="35"/>
                </a:cubicBezTo>
                <a:lnTo>
                  <a:pt x="141" y="43"/>
                </a:lnTo>
                <a:lnTo>
                  <a:pt x="112" y="93"/>
                </a:lnTo>
                <a:lnTo>
                  <a:pt x="169" y="93"/>
                </a:lnTo>
                <a:lnTo>
                  <a:pt x="193" y="70"/>
                </a:lnTo>
                <a:lnTo>
                  <a:pt x="193" y="70"/>
                </a:lnTo>
                <a:cubicBezTo>
                  <a:pt x="197" y="66"/>
                  <a:pt x="202" y="72"/>
                  <a:pt x="199" y="76"/>
                </a:cubicBezTo>
                <a:lnTo>
                  <a:pt x="181" y="93"/>
                </a:lnTo>
                <a:lnTo>
                  <a:pt x="204" y="93"/>
                </a:lnTo>
                <a:lnTo>
                  <a:pt x="204" y="93"/>
                </a:lnTo>
                <a:cubicBezTo>
                  <a:pt x="206" y="93"/>
                  <a:pt x="208" y="95"/>
                  <a:pt x="208" y="9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3454400" y="1450505"/>
          <a:ext cx="5283200" cy="3522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矩形 57"/>
          <p:cNvSpPr>
            <a:spLocks noChangeArrowheads="1"/>
          </p:cNvSpPr>
          <p:nvPr/>
        </p:nvSpPr>
        <p:spPr bwMode="auto">
          <a:xfrm>
            <a:off x="1625598" y="5065448"/>
            <a:ext cx="894080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LEOPARD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，追求精美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无止无尽，内页均采用最合理逻辑，用户可根据自行需要修改顺序，或者添加内页。千图网，年度优秀设计师，提供精美模板，对画面的美感要求极高，而且可操作性非常强！在此感谢购买与使用，恭祝商祺！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8"/>
          <p:cNvSpPr/>
          <p:nvPr/>
        </p:nvSpPr>
        <p:spPr>
          <a:xfrm>
            <a:off x="1250593" y="1854036"/>
            <a:ext cx="1435655" cy="143565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Pie 7"/>
          <p:cNvSpPr/>
          <p:nvPr/>
        </p:nvSpPr>
        <p:spPr>
          <a:xfrm>
            <a:off x="1249428" y="1854035"/>
            <a:ext cx="1437984" cy="1435656"/>
          </a:xfrm>
          <a:prstGeom prst="pie">
            <a:avLst>
              <a:gd name="adj1" fmla="val 21182150"/>
              <a:gd name="adj2" fmla="val 13472392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7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Oval 13"/>
          <p:cNvSpPr/>
          <p:nvPr/>
        </p:nvSpPr>
        <p:spPr>
          <a:xfrm>
            <a:off x="1325006" y="1928449"/>
            <a:ext cx="1286828" cy="12868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57"/>
          <p:cNvSpPr/>
          <p:nvPr/>
        </p:nvSpPr>
        <p:spPr>
          <a:xfrm>
            <a:off x="1604815" y="2238310"/>
            <a:ext cx="727211" cy="6671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</a:t>
            </a:r>
            <a:endParaRPr kumimoji="0" lang="en-US" altLang="en-US" sz="36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Oval 8"/>
          <p:cNvSpPr/>
          <p:nvPr/>
        </p:nvSpPr>
        <p:spPr>
          <a:xfrm>
            <a:off x="4002313" y="1854036"/>
            <a:ext cx="1435655" cy="143565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Pie 7"/>
          <p:cNvSpPr/>
          <p:nvPr/>
        </p:nvSpPr>
        <p:spPr>
          <a:xfrm>
            <a:off x="4001148" y="1854035"/>
            <a:ext cx="1437984" cy="1435656"/>
          </a:xfrm>
          <a:prstGeom prst="pie">
            <a:avLst>
              <a:gd name="adj1" fmla="val 7669201"/>
              <a:gd name="adj2" fmla="val 13472392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7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4076726" y="1928449"/>
            <a:ext cx="1286828" cy="12868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57"/>
          <p:cNvSpPr/>
          <p:nvPr/>
        </p:nvSpPr>
        <p:spPr>
          <a:xfrm>
            <a:off x="4356535" y="2238310"/>
            <a:ext cx="727211" cy="6671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</a:t>
            </a:r>
            <a:endParaRPr kumimoji="0" lang="en-US" altLang="en-US" sz="36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Oval 8"/>
          <p:cNvSpPr/>
          <p:nvPr/>
        </p:nvSpPr>
        <p:spPr>
          <a:xfrm>
            <a:off x="6754033" y="1854036"/>
            <a:ext cx="1435655" cy="143565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Pie 7"/>
          <p:cNvSpPr/>
          <p:nvPr/>
        </p:nvSpPr>
        <p:spPr>
          <a:xfrm>
            <a:off x="6752868" y="1854035"/>
            <a:ext cx="1437984" cy="1435656"/>
          </a:xfrm>
          <a:prstGeom prst="pie">
            <a:avLst>
              <a:gd name="adj1" fmla="val 17889726"/>
              <a:gd name="adj2" fmla="val 13472392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7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Oval 13"/>
          <p:cNvSpPr/>
          <p:nvPr/>
        </p:nvSpPr>
        <p:spPr>
          <a:xfrm>
            <a:off x="6828446" y="1928449"/>
            <a:ext cx="1286828" cy="12868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57"/>
          <p:cNvSpPr/>
          <p:nvPr/>
        </p:nvSpPr>
        <p:spPr>
          <a:xfrm>
            <a:off x="7108255" y="2238310"/>
            <a:ext cx="727211" cy="6671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  <a:endParaRPr kumimoji="0" lang="en-US" altLang="en-US" sz="36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Oval 8"/>
          <p:cNvSpPr/>
          <p:nvPr/>
        </p:nvSpPr>
        <p:spPr>
          <a:xfrm>
            <a:off x="9505752" y="1854036"/>
            <a:ext cx="1435655" cy="143565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Pie 7"/>
          <p:cNvSpPr/>
          <p:nvPr/>
        </p:nvSpPr>
        <p:spPr>
          <a:xfrm>
            <a:off x="9504587" y="1854035"/>
            <a:ext cx="1437984" cy="1435656"/>
          </a:xfrm>
          <a:prstGeom prst="pie">
            <a:avLst>
              <a:gd name="adj1" fmla="val 2557547"/>
              <a:gd name="adj2" fmla="val 13472392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7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Oval 13"/>
          <p:cNvSpPr/>
          <p:nvPr/>
        </p:nvSpPr>
        <p:spPr>
          <a:xfrm>
            <a:off x="9580165" y="1928449"/>
            <a:ext cx="1286828" cy="12868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zh-CN" altLang="en-US" sz="167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57"/>
          <p:cNvSpPr/>
          <p:nvPr/>
        </p:nvSpPr>
        <p:spPr>
          <a:xfrm>
            <a:off x="9859974" y="2238310"/>
            <a:ext cx="727211" cy="6671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36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</a:t>
            </a:r>
            <a:endParaRPr kumimoji="0" lang="en-US" altLang="en-US" sz="36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827880" y="3935071"/>
            <a:ext cx="22810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" name="矩形 57"/>
          <p:cNvSpPr>
            <a:spLocks noChangeArrowheads="1"/>
          </p:cNvSpPr>
          <p:nvPr/>
        </p:nvSpPr>
        <p:spPr bwMode="auto">
          <a:xfrm>
            <a:off x="916859" y="3499037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3579600" y="3935071"/>
            <a:ext cx="22810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668579" y="3499037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6331320" y="3935071"/>
            <a:ext cx="22810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" name="矩形 57"/>
          <p:cNvSpPr>
            <a:spLocks noChangeArrowheads="1"/>
          </p:cNvSpPr>
          <p:nvPr/>
        </p:nvSpPr>
        <p:spPr bwMode="auto">
          <a:xfrm>
            <a:off x="6420299" y="3499037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9083039" y="3935071"/>
            <a:ext cx="22810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" name="矩形 57"/>
          <p:cNvSpPr>
            <a:spLocks noChangeArrowheads="1"/>
          </p:cNvSpPr>
          <p:nvPr/>
        </p:nvSpPr>
        <p:spPr bwMode="auto">
          <a:xfrm>
            <a:off x="9172018" y="3499037"/>
            <a:ext cx="2103121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Straight Connector 25"/>
          <p:cNvCxnSpPr/>
          <p:nvPr/>
        </p:nvCxnSpPr>
        <p:spPr>
          <a:xfrm>
            <a:off x="2293246" y="3610109"/>
            <a:ext cx="0" cy="75298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6"/>
          <p:cNvCxnSpPr/>
          <p:nvPr/>
        </p:nvCxnSpPr>
        <p:spPr>
          <a:xfrm>
            <a:off x="3814119" y="3610109"/>
            <a:ext cx="0" cy="75298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ardrop 28"/>
          <p:cNvSpPr/>
          <p:nvPr/>
        </p:nvSpPr>
        <p:spPr>
          <a:xfrm rot="8100000">
            <a:off x="2084106" y="2346018"/>
            <a:ext cx="418280" cy="418280"/>
          </a:xfrm>
          <a:prstGeom prst="teardrop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2193055" y="2432416"/>
            <a:ext cx="209778" cy="230756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0" name="Straight Connector 32"/>
          <p:cNvCxnSpPr/>
          <p:nvPr/>
        </p:nvCxnSpPr>
        <p:spPr>
          <a:xfrm>
            <a:off x="5799266" y="3610109"/>
            <a:ext cx="0" cy="75298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ardrop 34"/>
          <p:cNvSpPr/>
          <p:nvPr/>
        </p:nvSpPr>
        <p:spPr>
          <a:xfrm rot="8100000">
            <a:off x="5591775" y="2346018"/>
            <a:ext cx="418280" cy="418280"/>
          </a:xfrm>
          <a:prstGeom prst="teardrop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5670934" y="2479592"/>
            <a:ext cx="258741" cy="168209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ardrop 37"/>
          <p:cNvSpPr/>
          <p:nvPr/>
        </p:nvSpPr>
        <p:spPr>
          <a:xfrm rot="8100000">
            <a:off x="3606628" y="2346018"/>
            <a:ext cx="418280" cy="41828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3694447" y="2444369"/>
            <a:ext cx="239343" cy="239070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5" name="Straight Connector 39"/>
          <p:cNvCxnSpPr/>
          <p:nvPr/>
        </p:nvCxnSpPr>
        <p:spPr>
          <a:xfrm>
            <a:off x="7798594" y="3610109"/>
            <a:ext cx="0" cy="75298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40"/>
          <p:cNvCxnSpPr/>
          <p:nvPr/>
        </p:nvCxnSpPr>
        <p:spPr>
          <a:xfrm>
            <a:off x="9550796" y="3610109"/>
            <a:ext cx="0" cy="1140475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ardrop 43"/>
          <p:cNvSpPr/>
          <p:nvPr/>
        </p:nvSpPr>
        <p:spPr>
          <a:xfrm rot="8100000">
            <a:off x="9343305" y="2346018"/>
            <a:ext cx="418280" cy="418280"/>
          </a:xfrm>
          <a:prstGeom prst="teardrop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9439585" y="2469216"/>
            <a:ext cx="238323" cy="212150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9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69533" y="3722711"/>
            <a:ext cx="10452934" cy="13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ardrop 47"/>
          <p:cNvSpPr/>
          <p:nvPr/>
        </p:nvSpPr>
        <p:spPr>
          <a:xfrm rot="8100000">
            <a:off x="7591103" y="2346018"/>
            <a:ext cx="418280" cy="41828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1" name="Freeform 26"/>
          <p:cNvSpPr>
            <a:spLocks noEditPoints="1"/>
          </p:cNvSpPr>
          <p:nvPr/>
        </p:nvSpPr>
        <p:spPr bwMode="auto">
          <a:xfrm>
            <a:off x="7720409" y="2453999"/>
            <a:ext cx="175570" cy="219811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2" name="文本框 40"/>
          <p:cNvSpPr txBox="1"/>
          <p:nvPr/>
        </p:nvSpPr>
        <p:spPr>
          <a:xfrm>
            <a:off x="1495820" y="2963529"/>
            <a:ext cx="1594852" cy="5702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3016692" y="2963529"/>
            <a:ext cx="1594852" cy="5702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40"/>
          <p:cNvSpPr txBox="1"/>
          <p:nvPr/>
        </p:nvSpPr>
        <p:spPr>
          <a:xfrm>
            <a:off x="5001840" y="2963529"/>
            <a:ext cx="1594852" cy="5702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7001168" y="2963529"/>
            <a:ext cx="1594852" cy="5702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40"/>
          <p:cNvSpPr txBox="1"/>
          <p:nvPr/>
        </p:nvSpPr>
        <p:spPr>
          <a:xfrm>
            <a:off x="8761320" y="2963529"/>
            <a:ext cx="1594852" cy="5702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Straight Connector 45"/>
          <p:cNvCxnSpPr/>
          <p:nvPr/>
        </p:nvCxnSpPr>
        <p:spPr>
          <a:xfrm flipV="1">
            <a:off x="7275879" y="2396181"/>
            <a:ext cx="0" cy="247270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46"/>
          <p:cNvSpPr/>
          <p:nvPr/>
        </p:nvSpPr>
        <p:spPr>
          <a:xfrm>
            <a:off x="7105879" y="3744927"/>
            <a:ext cx="339999" cy="101156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8" name="Straight Connector 43"/>
          <p:cNvCxnSpPr/>
          <p:nvPr/>
        </p:nvCxnSpPr>
        <p:spPr>
          <a:xfrm flipV="1">
            <a:off x="7921570" y="2396181"/>
            <a:ext cx="0" cy="247270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44"/>
          <p:cNvSpPr/>
          <p:nvPr/>
        </p:nvSpPr>
        <p:spPr>
          <a:xfrm>
            <a:off x="7751570" y="2508577"/>
            <a:ext cx="339999" cy="2247910"/>
          </a:xfrm>
          <a:prstGeom prst="round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0" name="Straight Connector 41"/>
          <p:cNvCxnSpPr/>
          <p:nvPr/>
        </p:nvCxnSpPr>
        <p:spPr>
          <a:xfrm flipV="1">
            <a:off x="8567261" y="2396181"/>
            <a:ext cx="0" cy="247270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42"/>
          <p:cNvSpPr/>
          <p:nvPr/>
        </p:nvSpPr>
        <p:spPr>
          <a:xfrm>
            <a:off x="8397261" y="3070554"/>
            <a:ext cx="339999" cy="1685933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2" name="Straight Connector 39"/>
          <p:cNvCxnSpPr/>
          <p:nvPr/>
        </p:nvCxnSpPr>
        <p:spPr>
          <a:xfrm flipV="1">
            <a:off x="9212952" y="2396181"/>
            <a:ext cx="0" cy="247270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0"/>
          <p:cNvSpPr/>
          <p:nvPr/>
        </p:nvSpPr>
        <p:spPr>
          <a:xfrm>
            <a:off x="9042952" y="3295345"/>
            <a:ext cx="339999" cy="1461142"/>
          </a:xfrm>
          <a:prstGeom prst="round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4" name="Straight Connector 37"/>
          <p:cNvCxnSpPr/>
          <p:nvPr/>
        </p:nvCxnSpPr>
        <p:spPr>
          <a:xfrm flipV="1">
            <a:off x="9858644" y="2396181"/>
            <a:ext cx="0" cy="247270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38"/>
          <p:cNvSpPr/>
          <p:nvPr/>
        </p:nvSpPr>
        <p:spPr>
          <a:xfrm>
            <a:off x="9688644" y="2958159"/>
            <a:ext cx="339999" cy="179832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6" name="Straight Connector 35"/>
          <p:cNvCxnSpPr/>
          <p:nvPr/>
        </p:nvCxnSpPr>
        <p:spPr>
          <a:xfrm flipV="1">
            <a:off x="10504335" y="2396181"/>
            <a:ext cx="0" cy="247270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36"/>
          <p:cNvSpPr/>
          <p:nvPr/>
        </p:nvSpPr>
        <p:spPr>
          <a:xfrm>
            <a:off x="10334335" y="2733368"/>
            <a:ext cx="339999" cy="2023119"/>
          </a:xfrm>
          <a:prstGeom prst="roundRect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8" name="Straight Connector 26"/>
          <p:cNvCxnSpPr/>
          <p:nvPr/>
        </p:nvCxnSpPr>
        <p:spPr>
          <a:xfrm>
            <a:off x="6707963" y="4878947"/>
            <a:ext cx="4422765" cy="0"/>
          </a:xfrm>
          <a:prstGeom prst="line">
            <a:avLst/>
          </a:prstGeom>
          <a:ln w="76200" cmpd="sng"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436"/>
          <p:cNvSpPr>
            <a:spLocks noChangeArrowheads="1"/>
          </p:cNvSpPr>
          <p:nvPr/>
        </p:nvSpPr>
        <p:spPr bwMode="auto">
          <a:xfrm>
            <a:off x="7186188" y="4316758"/>
            <a:ext cx="173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39</a:t>
            </a:r>
            <a:endParaRPr kumimoji="0" lang="en-US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Rectangle 1436"/>
          <p:cNvSpPr>
            <a:spLocks noChangeArrowheads="1"/>
          </p:cNvSpPr>
          <p:nvPr/>
        </p:nvSpPr>
        <p:spPr bwMode="auto">
          <a:xfrm>
            <a:off x="7835005" y="4316758"/>
            <a:ext cx="173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97</a:t>
            </a:r>
            <a:endParaRPr kumimoji="0" lang="en-US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Rectangle 1436"/>
          <p:cNvSpPr>
            <a:spLocks noChangeArrowheads="1"/>
          </p:cNvSpPr>
          <p:nvPr/>
        </p:nvSpPr>
        <p:spPr bwMode="auto">
          <a:xfrm>
            <a:off x="8480696" y="4316758"/>
            <a:ext cx="173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80</a:t>
            </a:r>
            <a:endParaRPr kumimoji="0" lang="en-US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Rectangle 1436"/>
          <p:cNvSpPr>
            <a:spLocks noChangeArrowheads="1"/>
          </p:cNvSpPr>
          <p:nvPr/>
        </p:nvSpPr>
        <p:spPr bwMode="auto">
          <a:xfrm>
            <a:off x="9126387" y="4316758"/>
            <a:ext cx="173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63</a:t>
            </a:r>
            <a:endParaRPr kumimoji="0" lang="en-US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Rectangle 1436"/>
          <p:cNvSpPr>
            <a:spLocks noChangeArrowheads="1"/>
          </p:cNvSpPr>
          <p:nvPr/>
        </p:nvSpPr>
        <p:spPr bwMode="auto">
          <a:xfrm>
            <a:off x="9772078" y="4316758"/>
            <a:ext cx="173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82</a:t>
            </a:r>
            <a:endParaRPr kumimoji="0" lang="en-US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Rectangle 1436"/>
          <p:cNvSpPr>
            <a:spLocks noChangeArrowheads="1"/>
          </p:cNvSpPr>
          <p:nvPr/>
        </p:nvSpPr>
        <p:spPr bwMode="auto">
          <a:xfrm>
            <a:off x="10417770" y="4316758"/>
            <a:ext cx="173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endParaRPr kumimoji="0" lang="en-US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Rectangle 1436"/>
          <p:cNvSpPr>
            <a:spLocks noChangeArrowheads="1"/>
          </p:cNvSpPr>
          <p:nvPr/>
        </p:nvSpPr>
        <p:spPr bwMode="auto">
          <a:xfrm>
            <a:off x="7014590" y="5057866"/>
            <a:ext cx="52257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leopard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Rectangle 1436"/>
          <p:cNvSpPr>
            <a:spLocks noChangeArrowheads="1"/>
          </p:cNvSpPr>
          <p:nvPr/>
        </p:nvSpPr>
        <p:spPr bwMode="auto">
          <a:xfrm>
            <a:off x="7660278" y="5057866"/>
            <a:ext cx="52257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leopard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Rectangle 1436"/>
          <p:cNvSpPr>
            <a:spLocks noChangeArrowheads="1"/>
          </p:cNvSpPr>
          <p:nvPr/>
        </p:nvSpPr>
        <p:spPr bwMode="auto">
          <a:xfrm>
            <a:off x="8305966" y="5057866"/>
            <a:ext cx="52257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leopard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8951654" y="5057866"/>
            <a:ext cx="52257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leopard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9597351" y="5057866"/>
            <a:ext cx="52257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leopard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10243043" y="5057866"/>
            <a:ext cx="52257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leopard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1" name="Straight Connector 158"/>
          <p:cNvCxnSpPr/>
          <p:nvPr/>
        </p:nvCxnSpPr>
        <p:spPr>
          <a:xfrm>
            <a:off x="6110956" y="2318051"/>
            <a:ext cx="0" cy="2901398"/>
          </a:xfrm>
          <a:prstGeom prst="line">
            <a:avLst/>
          </a:prstGeom>
          <a:noFill/>
          <a:ln w="15875" cap="rnd" cmpd="sng" algn="ctr">
            <a:solidFill>
              <a:srgbClr val="44546A"/>
            </a:solidFill>
            <a:prstDash val="sysDot"/>
            <a:miter lim="800000"/>
          </a:ln>
          <a:effectLst/>
        </p:spPr>
      </p:cxnSp>
      <p:sp>
        <p:nvSpPr>
          <p:cNvPr id="32" name="文本框 2"/>
          <p:cNvSpPr txBox="1"/>
          <p:nvPr/>
        </p:nvSpPr>
        <p:spPr>
          <a:xfrm>
            <a:off x="1061271" y="2911125"/>
            <a:ext cx="4750777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r>
              <a:rPr lang="en-US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r>
              <a:rPr lang="en-US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r>
              <a:rPr lang="en-US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</a:t>
            </a: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矩形 57"/>
          <p:cNvSpPr>
            <a:spLocks noChangeArrowheads="1"/>
          </p:cNvSpPr>
          <p:nvPr/>
        </p:nvSpPr>
        <p:spPr bwMode="auto">
          <a:xfrm>
            <a:off x="1061273" y="2318051"/>
            <a:ext cx="2103121" cy="41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742182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6395064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7047946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7700828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8353710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 rot="10800000">
            <a:off x="5742182" y="3584448"/>
            <a:ext cx="316176" cy="1261872"/>
          </a:xfrm>
          <a:prstGeom prst="roundRect">
            <a:avLst>
              <a:gd name="adj" fmla="val 50000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 rot="10800000">
            <a:off x="6395064" y="3934460"/>
            <a:ext cx="316176" cy="91186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 rot="10800000">
            <a:off x="7047946" y="3042920"/>
            <a:ext cx="316176" cy="1803400"/>
          </a:xfrm>
          <a:prstGeom prst="roundRect">
            <a:avLst>
              <a:gd name="adj" fmla="val 50000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 rot="10800000">
            <a:off x="7700828" y="3187700"/>
            <a:ext cx="316176" cy="165862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 rot="10800000">
            <a:off x="8353710" y="3377184"/>
            <a:ext cx="316176" cy="1469136"/>
          </a:xfrm>
          <a:prstGeom prst="roundRect">
            <a:avLst>
              <a:gd name="adj" fmla="val 50000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9006592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 rot="10800000">
            <a:off x="9006592" y="3187700"/>
            <a:ext cx="316176" cy="165862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9659474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 rot="10800000">
            <a:off x="9659474" y="3042920"/>
            <a:ext cx="316176" cy="1803400"/>
          </a:xfrm>
          <a:prstGeom prst="roundRect">
            <a:avLst>
              <a:gd name="adj" fmla="val 50000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10312356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 rot="10800000">
            <a:off x="10312356" y="2867660"/>
            <a:ext cx="316176" cy="197866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10965238" y="2011680"/>
            <a:ext cx="316176" cy="28346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 rot="10800000">
            <a:off x="10965238" y="2651760"/>
            <a:ext cx="316176" cy="2194560"/>
          </a:xfrm>
          <a:prstGeom prst="roundRect">
            <a:avLst>
              <a:gd name="adj" fmla="val 50000"/>
            </a:avLst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5350461" y="5074412"/>
            <a:ext cx="63226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849596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02479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55362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808245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461128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114011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769916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1072652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425821" y="5023739"/>
            <a:ext cx="101346" cy="101346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40"/>
          <p:cNvSpPr txBox="1"/>
          <p:nvPr/>
        </p:nvSpPr>
        <p:spPr>
          <a:xfrm>
            <a:off x="5608776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40"/>
          <p:cNvSpPr txBox="1"/>
          <p:nvPr/>
        </p:nvSpPr>
        <p:spPr>
          <a:xfrm>
            <a:off x="6261659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40"/>
          <p:cNvSpPr txBox="1"/>
          <p:nvPr/>
        </p:nvSpPr>
        <p:spPr>
          <a:xfrm>
            <a:off x="6914540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40"/>
          <p:cNvSpPr txBox="1"/>
          <p:nvPr/>
        </p:nvSpPr>
        <p:spPr>
          <a:xfrm>
            <a:off x="7567421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文本框 40"/>
          <p:cNvSpPr txBox="1"/>
          <p:nvPr/>
        </p:nvSpPr>
        <p:spPr>
          <a:xfrm>
            <a:off x="8220304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40"/>
          <p:cNvSpPr txBox="1"/>
          <p:nvPr/>
        </p:nvSpPr>
        <p:spPr>
          <a:xfrm>
            <a:off x="8873186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文本框 40"/>
          <p:cNvSpPr txBox="1"/>
          <p:nvPr/>
        </p:nvSpPr>
        <p:spPr>
          <a:xfrm>
            <a:off x="9526068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178950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40"/>
          <p:cNvSpPr txBox="1"/>
          <p:nvPr/>
        </p:nvSpPr>
        <p:spPr>
          <a:xfrm>
            <a:off x="10831832" y="5302504"/>
            <a:ext cx="582986" cy="261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0"/>
          <p:cNvSpPr txBox="1"/>
          <p:nvPr/>
        </p:nvSpPr>
        <p:spPr>
          <a:xfrm>
            <a:off x="5666180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34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0"/>
          <p:cNvSpPr txBox="1"/>
          <p:nvPr/>
        </p:nvSpPr>
        <p:spPr>
          <a:xfrm>
            <a:off x="6319062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26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0"/>
          <p:cNvSpPr txBox="1"/>
          <p:nvPr/>
        </p:nvSpPr>
        <p:spPr>
          <a:xfrm>
            <a:off x="6968971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54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0"/>
          <p:cNvSpPr txBox="1"/>
          <p:nvPr/>
        </p:nvSpPr>
        <p:spPr>
          <a:xfrm>
            <a:off x="7618880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52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文本框 40"/>
          <p:cNvSpPr txBox="1"/>
          <p:nvPr/>
        </p:nvSpPr>
        <p:spPr>
          <a:xfrm>
            <a:off x="8268789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40"/>
          <p:cNvSpPr txBox="1"/>
          <p:nvPr/>
        </p:nvSpPr>
        <p:spPr>
          <a:xfrm>
            <a:off x="8924689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52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框 40"/>
          <p:cNvSpPr txBox="1"/>
          <p:nvPr/>
        </p:nvSpPr>
        <p:spPr>
          <a:xfrm>
            <a:off x="9583472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54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0"/>
          <p:cNvSpPr txBox="1"/>
          <p:nvPr/>
        </p:nvSpPr>
        <p:spPr>
          <a:xfrm>
            <a:off x="10236354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40"/>
          <p:cNvSpPr txBox="1"/>
          <p:nvPr/>
        </p:nvSpPr>
        <p:spPr>
          <a:xfrm>
            <a:off x="10889236" y="4547475"/>
            <a:ext cx="468178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  <a:endParaRPr kumimoji="0" lang="zh-CN" altLang="en-US" sz="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26276" y="2008313"/>
            <a:ext cx="665888" cy="665888"/>
          </a:xfrm>
          <a:prstGeom prst="ellips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846939" y="2008313"/>
            <a:ext cx="665888" cy="665888"/>
          </a:xfrm>
          <a:prstGeom prst="ellips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867602" y="2008313"/>
            <a:ext cx="665888" cy="665888"/>
          </a:xfrm>
          <a:prstGeom prst="ellips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888265" y="2008313"/>
            <a:ext cx="665888" cy="665888"/>
          </a:xfrm>
          <a:prstGeom prst="ellips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139"/>
          <p:cNvSpPr>
            <a:spLocks noEditPoints="1"/>
          </p:cNvSpPr>
          <p:nvPr/>
        </p:nvSpPr>
        <p:spPr>
          <a:xfrm>
            <a:off x="1019337" y="2202668"/>
            <a:ext cx="279766" cy="277178"/>
          </a:xfrm>
          <a:custGeom>
            <a:avLst/>
            <a:gdLst/>
            <a:ahLst/>
            <a:cxnLst>
              <a:cxn ang="0">
                <a:pos x="73686" y="24653"/>
              </a:cxn>
              <a:cxn ang="0">
                <a:pos x="96493" y="24653"/>
              </a:cxn>
              <a:cxn ang="0">
                <a:pos x="84212" y="0"/>
              </a:cxn>
              <a:cxn ang="0">
                <a:pos x="73686" y="24653"/>
              </a:cxn>
              <a:cxn ang="0">
                <a:pos x="85967" y="31697"/>
              </a:cxn>
              <a:cxn ang="0">
                <a:pos x="138600" y="84527"/>
              </a:cxn>
              <a:cxn ang="0">
                <a:pos x="85967" y="139117"/>
              </a:cxn>
              <a:cxn ang="0">
                <a:pos x="31579" y="84527"/>
              </a:cxn>
              <a:cxn ang="0">
                <a:pos x="85967" y="31697"/>
              </a:cxn>
              <a:cxn ang="0">
                <a:pos x="105265" y="26414"/>
              </a:cxn>
              <a:cxn ang="0">
                <a:pos x="124564" y="38741"/>
              </a:cxn>
              <a:cxn ang="0">
                <a:pos x="128073" y="10565"/>
              </a:cxn>
              <a:cxn ang="0">
                <a:pos x="105265" y="26414"/>
              </a:cxn>
              <a:cxn ang="0">
                <a:pos x="131582" y="44024"/>
              </a:cxn>
              <a:cxn ang="0">
                <a:pos x="142109" y="63395"/>
              </a:cxn>
              <a:cxn ang="0">
                <a:pos x="159653" y="42263"/>
              </a:cxn>
              <a:cxn ang="0">
                <a:pos x="131582" y="44024"/>
              </a:cxn>
              <a:cxn ang="0">
                <a:pos x="145617" y="73961"/>
              </a:cxn>
              <a:cxn ang="0">
                <a:pos x="145617" y="95092"/>
              </a:cxn>
              <a:cxn ang="0">
                <a:pos x="170180" y="84527"/>
              </a:cxn>
              <a:cxn ang="0">
                <a:pos x="145617" y="73961"/>
              </a:cxn>
              <a:cxn ang="0">
                <a:pos x="143863" y="105658"/>
              </a:cxn>
              <a:cxn ang="0">
                <a:pos x="131582" y="125029"/>
              </a:cxn>
              <a:cxn ang="0">
                <a:pos x="159653" y="126790"/>
              </a:cxn>
              <a:cxn ang="0">
                <a:pos x="143863" y="105658"/>
              </a:cxn>
              <a:cxn ang="0">
                <a:pos x="126319" y="132073"/>
              </a:cxn>
              <a:cxn ang="0">
                <a:pos x="107020" y="142639"/>
              </a:cxn>
              <a:cxn ang="0">
                <a:pos x="128073" y="158488"/>
              </a:cxn>
              <a:cxn ang="0">
                <a:pos x="126319" y="132073"/>
              </a:cxn>
              <a:cxn ang="0">
                <a:pos x="96493" y="146161"/>
              </a:cxn>
              <a:cxn ang="0">
                <a:pos x="75440" y="146161"/>
              </a:cxn>
              <a:cxn ang="0">
                <a:pos x="85967" y="170815"/>
              </a:cxn>
              <a:cxn ang="0">
                <a:pos x="96493" y="146161"/>
              </a:cxn>
              <a:cxn ang="0">
                <a:pos x="64914" y="142639"/>
              </a:cxn>
              <a:cxn ang="0">
                <a:pos x="45615" y="132073"/>
              </a:cxn>
              <a:cxn ang="0">
                <a:pos x="43860" y="160249"/>
              </a:cxn>
              <a:cxn ang="0">
                <a:pos x="64914" y="142639"/>
              </a:cxn>
              <a:cxn ang="0">
                <a:pos x="38597" y="125029"/>
              </a:cxn>
              <a:cxn ang="0">
                <a:pos x="28070" y="105658"/>
              </a:cxn>
              <a:cxn ang="0">
                <a:pos x="12281" y="128551"/>
              </a:cxn>
              <a:cxn ang="0">
                <a:pos x="38597" y="125029"/>
              </a:cxn>
              <a:cxn ang="0">
                <a:pos x="24562" y="96853"/>
              </a:cxn>
              <a:cxn ang="0">
                <a:pos x="24562" y="73961"/>
              </a:cxn>
              <a:cxn ang="0">
                <a:pos x="0" y="86287"/>
              </a:cxn>
              <a:cxn ang="0">
                <a:pos x="24562" y="96853"/>
              </a:cxn>
              <a:cxn ang="0">
                <a:pos x="26316" y="65156"/>
              </a:cxn>
              <a:cxn ang="0">
                <a:pos x="38597" y="45785"/>
              </a:cxn>
              <a:cxn ang="0">
                <a:pos x="10526" y="42263"/>
              </a:cxn>
              <a:cxn ang="0">
                <a:pos x="26316" y="65156"/>
              </a:cxn>
              <a:cxn ang="0">
                <a:pos x="45615" y="38741"/>
              </a:cxn>
              <a:cxn ang="0">
                <a:pos x="64914" y="28175"/>
              </a:cxn>
              <a:cxn ang="0">
                <a:pos x="42106" y="10565"/>
              </a:cxn>
              <a:cxn ang="0">
                <a:pos x="45615" y="38741"/>
              </a:cxn>
            </a:cxnLst>
            <a:rect l="0" t="0" r="0" b="0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rgbClr val="F44067"/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144"/>
          <p:cNvSpPr>
            <a:spLocks noEditPoints="1"/>
          </p:cNvSpPr>
          <p:nvPr/>
        </p:nvSpPr>
        <p:spPr>
          <a:xfrm>
            <a:off x="3114335" y="2205258"/>
            <a:ext cx="168380" cy="271998"/>
          </a:xfrm>
          <a:custGeom>
            <a:avLst/>
            <a:gdLst/>
            <a:ahLst/>
            <a:cxnLst>
              <a:cxn ang="0">
                <a:pos x="33127" y="10507"/>
              </a:cxn>
              <a:cxn ang="0">
                <a:pos x="69742" y="0"/>
              </a:cxn>
              <a:cxn ang="0">
                <a:pos x="78460" y="10507"/>
              </a:cxn>
              <a:cxn ang="0">
                <a:pos x="102870" y="33274"/>
              </a:cxn>
              <a:cxn ang="0">
                <a:pos x="95895" y="159364"/>
              </a:cxn>
              <a:cxn ang="0">
                <a:pos x="78460" y="166370"/>
              </a:cxn>
              <a:cxn ang="0">
                <a:pos x="6974" y="159364"/>
              </a:cxn>
              <a:cxn ang="0">
                <a:pos x="0" y="33274"/>
              </a:cxn>
              <a:cxn ang="0">
                <a:pos x="6974" y="17512"/>
              </a:cxn>
              <a:cxn ang="0">
                <a:pos x="24409" y="10507"/>
              </a:cxn>
              <a:cxn ang="0">
                <a:pos x="33127" y="49035"/>
              </a:cxn>
              <a:cxn ang="0">
                <a:pos x="47076" y="63045"/>
              </a:cxn>
              <a:cxn ang="0">
                <a:pos x="54050" y="49035"/>
              </a:cxn>
              <a:cxn ang="0">
                <a:pos x="67998" y="40279"/>
              </a:cxn>
              <a:cxn ang="0">
                <a:pos x="54050" y="26268"/>
              </a:cxn>
              <a:cxn ang="0">
                <a:pos x="47076" y="40279"/>
              </a:cxn>
              <a:cxn ang="0">
                <a:pos x="22666" y="66548"/>
              </a:cxn>
              <a:cxn ang="0">
                <a:pos x="78460" y="77055"/>
              </a:cxn>
              <a:cxn ang="0">
                <a:pos x="22666" y="66548"/>
              </a:cxn>
              <a:cxn ang="0">
                <a:pos x="22666" y="92816"/>
              </a:cxn>
              <a:cxn ang="0">
                <a:pos x="78460" y="80558"/>
              </a:cxn>
              <a:cxn ang="0">
                <a:pos x="22666" y="96319"/>
              </a:cxn>
              <a:cxn ang="0">
                <a:pos x="78460" y="108578"/>
              </a:cxn>
              <a:cxn ang="0">
                <a:pos x="22666" y="96319"/>
              </a:cxn>
              <a:cxn ang="0">
                <a:pos x="22666" y="124339"/>
              </a:cxn>
              <a:cxn ang="0">
                <a:pos x="78460" y="113832"/>
              </a:cxn>
              <a:cxn ang="0">
                <a:pos x="22666" y="129593"/>
              </a:cxn>
              <a:cxn ang="0">
                <a:pos x="78460" y="140101"/>
              </a:cxn>
              <a:cxn ang="0">
                <a:pos x="22666" y="129593"/>
              </a:cxn>
              <a:cxn ang="0">
                <a:pos x="24409" y="24517"/>
              </a:cxn>
              <a:cxn ang="0">
                <a:pos x="17435" y="26268"/>
              </a:cxn>
              <a:cxn ang="0">
                <a:pos x="13948" y="141852"/>
              </a:cxn>
              <a:cxn ang="0">
                <a:pos x="24409" y="152359"/>
              </a:cxn>
              <a:cxn ang="0">
                <a:pos x="85434" y="148857"/>
              </a:cxn>
              <a:cxn ang="0">
                <a:pos x="88921" y="33274"/>
              </a:cxn>
              <a:cxn ang="0">
                <a:pos x="78460" y="24517"/>
              </a:cxn>
            </a:cxnLst>
            <a:rect l="0" t="0" r="0" b="0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rgbClr val="F44067"/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145"/>
          <p:cNvSpPr>
            <a:spLocks noEditPoints="1"/>
          </p:cNvSpPr>
          <p:nvPr/>
        </p:nvSpPr>
        <p:spPr>
          <a:xfrm>
            <a:off x="2038703" y="2198782"/>
            <a:ext cx="282360" cy="284950"/>
          </a:xfrm>
          <a:custGeom>
            <a:avLst/>
            <a:gdLst/>
            <a:ahLst/>
            <a:cxnLst>
              <a:cxn ang="0">
                <a:pos x="75785" y="134055"/>
              </a:cxn>
              <a:cxn ang="0">
                <a:pos x="70497" y="123472"/>
              </a:cxn>
              <a:cxn ang="0">
                <a:pos x="65210" y="130527"/>
              </a:cxn>
              <a:cxn ang="0">
                <a:pos x="61685" y="134055"/>
              </a:cxn>
              <a:cxn ang="0">
                <a:pos x="56398" y="132291"/>
              </a:cxn>
              <a:cxn ang="0">
                <a:pos x="3524" y="79375"/>
              </a:cxn>
              <a:cxn ang="0">
                <a:pos x="12337" y="17638"/>
              </a:cxn>
              <a:cxn ang="0">
                <a:pos x="70497" y="45861"/>
              </a:cxn>
              <a:cxn ang="0">
                <a:pos x="125133" y="0"/>
              </a:cxn>
              <a:cxn ang="0">
                <a:pos x="84597" y="139347"/>
              </a:cxn>
              <a:cxn ang="0">
                <a:pos x="61685" y="174625"/>
              </a:cxn>
              <a:cxn ang="0">
                <a:pos x="51111" y="167569"/>
              </a:cxn>
              <a:cxn ang="0">
                <a:pos x="75785" y="134055"/>
              </a:cxn>
              <a:cxn ang="0">
                <a:pos x="82835" y="100541"/>
              </a:cxn>
              <a:cxn ang="0">
                <a:pos x="88122" y="111125"/>
              </a:cxn>
              <a:cxn ang="0">
                <a:pos x="114559" y="31750"/>
              </a:cxn>
              <a:cxn ang="0">
                <a:pos x="82835" y="56444"/>
              </a:cxn>
              <a:cxn ang="0">
                <a:pos x="81072" y="59972"/>
              </a:cxn>
              <a:cxn ang="0">
                <a:pos x="82835" y="100541"/>
              </a:cxn>
              <a:cxn ang="0">
                <a:pos x="49348" y="111125"/>
              </a:cxn>
              <a:cxn ang="0">
                <a:pos x="28199" y="42333"/>
              </a:cxn>
              <a:cxn ang="0">
                <a:pos x="28199" y="42333"/>
              </a:cxn>
              <a:cxn ang="0">
                <a:pos x="58160" y="107597"/>
              </a:cxn>
              <a:cxn ang="0">
                <a:pos x="22911" y="37041"/>
              </a:cxn>
              <a:cxn ang="0">
                <a:pos x="17624" y="77611"/>
              </a:cxn>
              <a:cxn ang="0">
                <a:pos x="49348" y="111125"/>
              </a:cxn>
              <a:cxn ang="0">
                <a:pos x="96934" y="112888"/>
              </a:cxn>
              <a:cxn ang="0">
                <a:pos x="119846" y="31750"/>
              </a:cxn>
              <a:cxn ang="0">
                <a:pos x="96934" y="112888"/>
              </a:cxn>
            </a:cxnLst>
            <a:rect l="0" t="0" r="0" b="0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rgbClr val="F44067"/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203"/>
          <p:cNvSpPr>
            <a:spLocks noEditPoints="1"/>
          </p:cNvSpPr>
          <p:nvPr/>
        </p:nvSpPr>
        <p:spPr>
          <a:xfrm>
            <a:off x="4103343" y="2227277"/>
            <a:ext cx="235732" cy="227960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F44067"/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40"/>
          <p:cNvSpPr txBox="1"/>
          <p:nvPr/>
        </p:nvSpPr>
        <p:spPr>
          <a:xfrm>
            <a:off x="867727" y="2792822"/>
            <a:ext cx="582986" cy="43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千图网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40"/>
          <p:cNvSpPr txBox="1"/>
          <p:nvPr/>
        </p:nvSpPr>
        <p:spPr>
          <a:xfrm>
            <a:off x="1888390" y="2792822"/>
            <a:ext cx="582986" cy="43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千图网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文本框 40"/>
          <p:cNvSpPr txBox="1"/>
          <p:nvPr/>
        </p:nvSpPr>
        <p:spPr>
          <a:xfrm>
            <a:off x="2909053" y="2792822"/>
            <a:ext cx="582986" cy="43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千图网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文本框 40"/>
          <p:cNvSpPr txBox="1"/>
          <p:nvPr/>
        </p:nvSpPr>
        <p:spPr>
          <a:xfrm>
            <a:off x="3929716" y="2792822"/>
            <a:ext cx="582986" cy="43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千图网</a:t>
            </a: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文本框 2"/>
          <p:cNvSpPr txBox="1"/>
          <p:nvPr/>
        </p:nvSpPr>
        <p:spPr>
          <a:xfrm>
            <a:off x="518867" y="3311510"/>
            <a:ext cx="4342696" cy="22526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r>
              <a:rPr lang="en-US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r>
              <a:rPr lang="en-US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</a:t>
            </a: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64285"/>
          <a:stretch>
            <a:fillRect/>
          </a:stretch>
        </p:blipFill>
        <p:spPr>
          <a:xfrm>
            <a:off x="0" y="6038063"/>
            <a:ext cx="12192000" cy="833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81250"/>
          <a:stretch>
            <a:fillRect/>
          </a:stretch>
        </p:blipFill>
        <p:spPr>
          <a:xfrm rot="10800000">
            <a:off x="0" y="-9427"/>
            <a:ext cx="12192000" cy="437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2182" y="428151"/>
            <a:ext cx="400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LEOPRAD REPORTS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8080" y="1012926"/>
            <a:ext cx="2135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 your valuable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owchart: Off-page Connector 32"/>
          <p:cNvSpPr/>
          <p:nvPr/>
        </p:nvSpPr>
        <p:spPr>
          <a:xfrm>
            <a:off x="744965" y="1924731"/>
            <a:ext cx="2481246" cy="2779776"/>
          </a:xfrm>
          <a:prstGeom prst="flowChartOffpageConnector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Flowchart: Off-page Connector 32"/>
          <p:cNvSpPr/>
          <p:nvPr/>
        </p:nvSpPr>
        <p:spPr>
          <a:xfrm>
            <a:off x="3485239" y="1924731"/>
            <a:ext cx="2481246" cy="2779776"/>
          </a:xfrm>
          <a:prstGeom prst="flowChartOffpageConnector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Flowchart: Off-page Connector 32"/>
          <p:cNvSpPr/>
          <p:nvPr/>
        </p:nvSpPr>
        <p:spPr>
          <a:xfrm>
            <a:off x="6225513" y="1924731"/>
            <a:ext cx="2481246" cy="2779776"/>
          </a:xfrm>
          <a:prstGeom prst="flowChartOffpageConnector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Flowchart: Off-page Connector 32"/>
          <p:cNvSpPr/>
          <p:nvPr/>
        </p:nvSpPr>
        <p:spPr>
          <a:xfrm>
            <a:off x="8965787" y="1924731"/>
            <a:ext cx="2481246" cy="2779776"/>
          </a:xfrm>
          <a:prstGeom prst="flowChartOffpageConnector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93564" y="4512483"/>
            <a:ext cx="384048" cy="384048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533838" y="4512483"/>
            <a:ext cx="384048" cy="384048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014386" y="4512483"/>
            <a:ext cx="384048" cy="384048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74112" y="4512483"/>
            <a:ext cx="384048" cy="384048"/>
          </a:xfrm>
          <a:prstGeom prst="ellipse">
            <a:avLst/>
          </a:prstGeom>
          <a:solidFill>
            <a:srgbClr val="F44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57"/>
          <p:cNvSpPr>
            <a:spLocks noChangeArrowheads="1"/>
          </p:cNvSpPr>
          <p:nvPr/>
        </p:nvSpPr>
        <p:spPr bwMode="auto">
          <a:xfrm>
            <a:off x="934027" y="503369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3674301" y="503369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矩形 57"/>
          <p:cNvSpPr>
            <a:spLocks noChangeArrowheads="1"/>
          </p:cNvSpPr>
          <p:nvPr/>
        </p:nvSpPr>
        <p:spPr bwMode="auto">
          <a:xfrm>
            <a:off x="6414575" y="503369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9154849" y="5033691"/>
            <a:ext cx="2103121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千图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-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宝贵的标题</a:t>
            </a: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Freeform 139"/>
          <p:cNvSpPr>
            <a:spLocks noEditPoints="1"/>
          </p:cNvSpPr>
          <p:nvPr/>
        </p:nvSpPr>
        <p:spPr>
          <a:xfrm>
            <a:off x="1586952" y="2259972"/>
            <a:ext cx="790456" cy="783144"/>
          </a:xfrm>
          <a:custGeom>
            <a:avLst/>
            <a:gdLst/>
            <a:ahLst/>
            <a:cxnLst>
              <a:cxn ang="0">
                <a:pos x="73686" y="24653"/>
              </a:cxn>
              <a:cxn ang="0">
                <a:pos x="96493" y="24653"/>
              </a:cxn>
              <a:cxn ang="0">
                <a:pos x="84212" y="0"/>
              </a:cxn>
              <a:cxn ang="0">
                <a:pos x="73686" y="24653"/>
              </a:cxn>
              <a:cxn ang="0">
                <a:pos x="85967" y="31697"/>
              </a:cxn>
              <a:cxn ang="0">
                <a:pos x="138600" y="84527"/>
              </a:cxn>
              <a:cxn ang="0">
                <a:pos x="85967" y="139117"/>
              </a:cxn>
              <a:cxn ang="0">
                <a:pos x="31579" y="84527"/>
              </a:cxn>
              <a:cxn ang="0">
                <a:pos x="85967" y="31697"/>
              </a:cxn>
              <a:cxn ang="0">
                <a:pos x="105265" y="26414"/>
              </a:cxn>
              <a:cxn ang="0">
                <a:pos x="124564" y="38741"/>
              </a:cxn>
              <a:cxn ang="0">
                <a:pos x="128073" y="10565"/>
              </a:cxn>
              <a:cxn ang="0">
                <a:pos x="105265" y="26414"/>
              </a:cxn>
              <a:cxn ang="0">
                <a:pos x="131582" y="44024"/>
              </a:cxn>
              <a:cxn ang="0">
                <a:pos x="142109" y="63395"/>
              </a:cxn>
              <a:cxn ang="0">
                <a:pos x="159653" y="42263"/>
              </a:cxn>
              <a:cxn ang="0">
                <a:pos x="131582" y="44024"/>
              </a:cxn>
              <a:cxn ang="0">
                <a:pos x="145617" y="73961"/>
              </a:cxn>
              <a:cxn ang="0">
                <a:pos x="145617" y="95092"/>
              </a:cxn>
              <a:cxn ang="0">
                <a:pos x="170180" y="84527"/>
              </a:cxn>
              <a:cxn ang="0">
                <a:pos x="145617" y="73961"/>
              </a:cxn>
              <a:cxn ang="0">
                <a:pos x="143863" y="105658"/>
              </a:cxn>
              <a:cxn ang="0">
                <a:pos x="131582" y="125029"/>
              </a:cxn>
              <a:cxn ang="0">
                <a:pos x="159653" y="126790"/>
              </a:cxn>
              <a:cxn ang="0">
                <a:pos x="143863" y="105658"/>
              </a:cxn>
              <a:cxn ang="0">
                <a:pos x="126319" y="132073"/>
              </a:cxn>
              <a:cxn ang="0">
                <a:pos x="107020" y="142639"/>
              </a:cxn>
              <a:cxn ang="0">
                <a:pos x="128073" y="158488"/>
              </a:cxn>
              <a:cxn ang="0">
                <a:pos x="126319" y="132073"/>
              </a:cxn>
              <a:cxn ang="0">
                <a:pos x="96493" y="146161"/>
              </a:cxn>
              <a:cxn ang="0">
                <a:pos x="75440" y="146161"/>
              </a:cxn>
              <a:cxn ang="0">
                <a:pos x="85967" y="170815"/>
              </a:cxn>
              <a:cxn ang="0">
                <a:pos x="96493" y="146161"/>
              </a:cxn>
              <a:cxn ang="0">
                <a:pos x="64914" y="142639"/>
              </a:cxn>
              <a:cxn ang="0">
                <a:pos x="45615" y="132073"/>
              </a:cxn>
              <a:cxn ang="0">
                <a:pos x="43860" y="160249"/>
              </a:cxn>
              <a:cxn ang="0">
                <a:pos x="64914" y="142639"/>
              </a:cxn>
              <a:cxn ang="0">
                <a:pos x="38597" y="125029"/>
              </a:cxn>
              <a:cxn ang="0">
                <a:pos x="28070" y="105658"/>
              </a:cxn>
              <a:cxn ang="0">
                <a:pos x="12281" y="128551"/>
              </a:cxn>
              <a:cxn ang="0">
                <a:pos x="38597" y="125029"/>
              </a:cxn>
              <a:cxn ang="0">
                <a:pos x="24562" y="96853"/>
              </a:cxn>
              <a:cxn ang="0">
                <a:pos x="24562" y="73961"/>
              </a:cxn>
              <a:cxn ang="0">
                <a:pos x="0" y="86287"/>
              </a:cxn>
              <a:cxn ang="0">
                <a:pos x="24562" y="96853"/>
              </a:cxn>
              <a:cxn ang="0">
                <a:pos x="26316" y="65156"/>
              </a:cxn>
              <a:cxn ang="0">
                <a:pos x="38597" y="45785"/>
              </a:cxn>
              <a:cxn ang="0">
                <a:pos x="10526" y="42263"/>
              </a:cxn>
              <a:cxn ang="0">
                <a:pos x="26316" y="65156"/>
              </a:cxn>
              <a:cxn ang="0">
                <a:pos x="45615" y="38741"/>
              </a:cxn>
              <a:cxn ang="0">
                <a:pos x="64914" y="28175"/>
              </a:cxn>
              <a:cxn ang="0">
                <a:pos x="42106" y="10565"/>
              </a:cxn>
              <a:cxn ang="0">
                <a:pos x="45615" y="38741"/>
              </a:cxn>
            </a:cxnLst>
            <a:rect l="0" t="0" r="0" b="0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144"/>
          <p:cNvSpPr>
            <a:spLocks noEditPoints="1"/>
          </p:cNvSpPr>
          <p:nvPr/>
        </p:nvSpPr>
        <p:spPr>
          <a:xfrm>
            <a:off x="7228263" y="2267289"/>
            <a:ext cx="475744" cy="768508"/>
          </a:xfrm>
          <a:custGeom>
            <a:avLst/>
            <a:gdLst/>
            <a:ahLst/>
            <a:cxnLst>
              <a:cxn ang="0">
                <a:pos x="33127" y="10507"/>
              </a:cxn>
              <a:cxn ang="0">
                <a:pos x="69742" y="0"/>
              </a:cxn>
              <a:cxn ang="0">
                <a:pos x="78460" y="10507"/>
              </a:cxn>
              <a:cxn ang="0">
                <a:pos x="102870" y="33274"/>
              </a:cxn>
              <a:cxn ang="0">
                <a:pos x="95895" y="159364"/>
              </a:cxn>
              <a:cxn ang="0">
                <a:pos x="78460" y="166370"/>
              </a:cxn>
              <a:cxn ang="0">
                <a:pos x="6974" y="159364"/>
              </a:cxn>
              <a:cxn ang="0">
                <a:pos x="0" y="33274"/>
              </a:cxn>
              <a:cxn ang="0">
                <a:pos x="6974" y="17512"/>
              </a:cxn>
              <a:cxn ang="0">
                <a:pos x="24409" y="10507"/>
              </a:cxn>
              <a:cxn ang="0">
                <a:pos x="33127" y="49035"/>
              </a:cxn>
              <a:cxn ang="0">
                <a:pos x="47076" y="63045"/>
              </a:cxn>
              <a:cxn ang="0">
                <a:pos x="54050" y="49035"/>
              </a:cxn>
              <a:cxn ang="0">
                <a:pos x="67998" y="40279"/>
              </a:cxn>
              <a:cxn ang="0">
                <a:pos x="54050" y="26268"/>
              </a:cxn>
              <a:cxn ang="0">
                <a:pos x="47076" y="40279"/>
              </a:cxn>
              <a:cxn ang="0">
                <a:pos x="22666" y="66548"/>
              </a:cxn>
              <a:cxn ang="0">
                <a:pos x="78460" y="77055"/>
              </a:cxn>
              <a:cxn ang="0">
                <a:pos x="22666" y="66548"/>
              </a:cxn>
              <a:cxn ang="0">
                <a:pos x="22666" y="92816"/>
              </a:cxn>
              <a:cxn ang="0">
                <a:pos x="78460" y="80558"/>
              </a:cxn>
              <a:cxn ang="0">
                <a:pos x="22666" y="96319"/>
              </a:cxn>
              <a:cxn ang="0">
                <a:pos x="78460" y="108578"/>
              </a:cxn>
              <a:cxn ang="0">
                <a:pos x="22666" y="96319"/>
              </a:cxn>
              <a:cxn ang="0">
                <a:pos x="22666" y="124339"/>
              </a:cxn>
              <a:cxn ang="0">
                <a:pos x="78460" y="113832"/>
              </a:cxn>
              <a:cxn ang="0">
                <a:pos x="22666" y="129593"/>
              </a:cxn>
              <a:cxn ang="0">
                <a:pos x="78460" y="140101"/>
              </a:cxn>
              <a:cxn ang="0">
                <a:pos x="22666" y="129593"/>
              </a:cxn>
              <a:cxn ang="0">
                <a:pos x="24409" y="24517"/>
              </a:cxn>
              <a:cxn ang="0">
                <a:pos x="17435" y="26268"/>
              </a:cxn>
              <a:cxn ang="0">
                <a:pos x="13948" y="141852"/>
              </a:cxn>
              <a:cxn ang="0">
                <a:pos x="24409" y="152359"/>
              </a:cxn>
              <a:cxn ang="0">
                <a:pos x="85434" y="148857"/>
              </a:cxn>
              <a:cxn ang="0">
                <a:pos x="88921" y="33274"/>
              </a:cxn>
              <a:cxn ang="0">
                <a:pos x="78460" y="24517"/>
              </a:cxn>
            </a:cxnLst>
            <a:rect l="0" t="0" r="0" b="0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reeform 145"/>
          <p:cNvSpPr>
            <a:spLocks noEditPoints="1"/>
          </p:cNvSpPr>
          <p:nvPr/>
        </p:nvSpPr>
        <p:spPr>
          <a:xfrm>
            <a:off x="4326968" y="2248992"/>
            <a:ext cx="797785" cy="805103"/>
          </a:xfrm>
          <a:custGeom>
            <a:avLst/>
            <a:gdLst/>
            <a:ahLst/>
            <a:cxnLst>
              <a:cxn ang="0">
                <a:pos x="75785" y="134055"/>
              </a:cxn>
              <a:cxn ang="0">
                <a:pos x="70497" y="123472"/>
              </a:cxn>
              <a:cxn ang="0">
                <a:pos x="65210" y="130527"/>
              </a:cxn>
              <a:cxn ang="0">
                <a:pos x="61685" y="134055"/>
              </a:cxn>
              <a:cxn ang="0">
                <a:pos x="56398" y="132291"/>
              </a:cxn>
              <a:cxn ang="0">
                <a:pos x="3524" y="79375"/>
              </a:cxn>
              <a:cxn ang="0">
                <a:pos x="12337" y="17638"/>
              </a:cxn>
              <a:cxn ang="0">
                <a:pos x="70497" y="45861"/>
              </a:cxn>
              <a:cxn ang="0">
                <a:pos x="125133" y="0"/>
              </a:cxn>
              <a:cxn ang="0">
                <a:pos x="84597" y="139347"/>
              </a:cxn>
              <a:cxn ang="0">
                <a:pos x="61685" y="174625"/>
              </a:cxn>
              <a:cxn ang="0">
                <a:pos x="51111" y="167569"/>
              </a:cxn>
              <a:cxn ang="0">
                <a:pos x="75785" y="134055"/>
              </a:cxn>
              <a:cxn ang="0">
                <a:pos x="82835" y="100541"/>
              </a:cxn>
              <a:cxn ang="0">
                <a:pos x="88122" y="111125"/>
              </a:cxn>
              <a:cxn ang="0">
                <a:pos x="114559" y="31750"/>
              </a:cxn>
              <a:cxn ang="0">
                <a:pos x="82835" y="56444"/>
              </a:cxn>
              <a:cxn ang="0">
                <a:pos x="81072" y="59972"/>
              </a:cxn>
              <a:cxn ang="0">
                <a:pos x="82835" y="100541"/>
              </a:cxn>
              <a:cxn ang="0">
                <a:pos x="49348" y="111125"/>
              </a:cxn>
              <a:cxn ang="0">
                <a:pos x="28199" y="42333"/>
              </a:cxn>
              <a:cxn ang="0">
                <a:pos x="28199" y="42333"/>
              </a:cxn>
              <a:cxn ang="0">
                <a:pos x="58160" y="107597"/>
              </a:cxn>
              <a:cxn ang="0">
                <a:pos x="22911" y="37041"/>
              </a:cxn>
              <a:cxn ang="0">
                <a:pos x="17624" y="77611"/>
              </a:cxn>
              <a:cxn ang="0">
                <a:pos x="49348" y="111125"/>
              </a:cxn>
              <a:cxn ang="0">
                <a:pos x="96934" y="112888"/>
              </a:cxn>
              <a:cxn ang="0">
                <a:pos x="119846" y="31750"/>
              </a:cxn>
              <a:cxn ang="0">
                <a:pos x="96934" y="112888"/>
              </a:cxn>
            </a:cxnLst>
            <a:rect l="0" t="0" r="0" b="0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203"/>
          <p:cNvSpPr>
            <a:spLocks noEditPoints="1"/>
          </p:cNvSpPr>
          <p:nvPr/>
        </p:nvSpPr>
        <p:spPr>
          <a:xfrm>
            <a:off x="9873388" y="2329502"/>
            <a:ext cx="666042" cy="644082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57"/>
          <p:cNvSpPr/>
          <p:nvPr/>
        </p:nvSpPr>
        <p:spPr>
          <a:xfrm>
            <a:off x="1468703" y="3286654"/>
            <a:ext cx="1026954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4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</a:t>
            </a:r>
            <a:endParaRPr kumimoji="0" lang="en-US" altLang="en-US" sz="44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矩形 57"/>
          <p:cNvSpPr/>
          <p:nvPr/>
        </p:nvSpPr>
        <p:spPr>
          <a:xfrm>
            <a:off x="4212321" y="3286654"/>
            <a:ext cx="1026954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4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</a:t>
            </a:r>
            <a:endParaRPr kumimoji="0" lang="en-US" altLang="en-US" sz="44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矩形 57"/>
          <p:cNvSpPr/>
          <p:nvPr/>
        </p:nvSpPr>
        <p:spPr>
          <a:xfrm>
            <a:off x="6952658" y="3286654"/>
            <a:ext cx="1026954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4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</a:t>
            </a:r>
            <a:endParaRPr kumimoji="0" lang="en-US" altLang="en-US" sz="44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矩形 57"/>
          <p:cNvSpPr/>
          <p:nvPr/>
        </p:nvSpPr>
        <p:spPr>
          <a:xfrm>
            <a:off x="9692932" y="3286654"/>
            <a:ext cx="1026954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4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</a:t>
            </a:r>
            <a:endParaRPr kumimoji="0" lang="en-US" altLang="en-US" sz="44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6089</Words>
  <Application>WPS 演示</Application>
  <PresentationFormat>宽屏</PresentationFormat>
  <Paragraphs>619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Times New Roman</vt:lpstr>
      <vt:lpstr>Gill Sans</vt:lpstr>
      <vt:lpstr>Impact</vt:lpstr>
      <vt:lpstr>Calibri</vt:lpstr>
      <vt:lpstr>Segoe UI</vt:lpstr>
      <vt:lpstr>Segoe UI</vt:lpstr>
      <vt:lpstr>Calibri Light</vt:lpstr>
      <vt:lpstr>Calibri</vt:lpstr>
      <vt:lpstr>Arial</vt:lpstr>
      <vt:lpstr>Roboto Light</vt:lpstr>
      <vt:lpstr>Gill Sans MT</vt:lpstr>
      <vt:lpstr>Roboto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艳青</cp:lastModifiedBy>
  <cp:revision>48</cp:revision>
  <dcterms:created xsi:type="dcterms:W3CDTF">2015-05-05T08:02:00Z</dcterms:created>
  <dcterms:modified xsi:type="dcterms:W3CDTF">2017-03-19T06:16:28Z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