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2.xml" ContentType="application/vnd.openxmlformats-officedocument.presentationml.notesSlide+xml"/>
  <Override PartName="/ppt/tags/tag6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60" r:id="rId3"/>
  </p:sldMasterIdLst>
  <p:notesMasterIdLst>
    <p:notesMasterId r:id="rId27"/>
  </p:notesMasterIdLst>
  <p:sldIdLst>
    <p:sldId id="286" r:id="rId4"/>
    <p:sldId id="257" r:id="rId5"/>
    <p:sldId id="258" r:id="rId6"/>
    <p:sldId id="259" r:id="rId7"/>
    <p:sldId id="290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4" r:id="rId22"/>
    <p:sldId id="275" r:id="rId23"/>
    <p:sldId id="277" r:id="rId24"/>
    <p:sldId id="287" r:id="rId25"/>
    <p:sldId id="28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81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254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4D87E0-5CCD-4BFD-8E00-F6D783F767C4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645F8-33A3-4989-8A2D-D84998119E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755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B8D44-CA02-4C0C-926D-D38CE874A3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54243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1802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462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344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3995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798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2662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97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2817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6472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02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8709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2886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0655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B8D44-CA02-4C0C-926D-D38CE874A3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58100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324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90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219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08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586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299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076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564ED-B95B-4847-B606-D730F497DC1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522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556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867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156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909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324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6784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156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774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4410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247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781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067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666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6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1495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798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1530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6620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2315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1677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8682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232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416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3481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6704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8216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5042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75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8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850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155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00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36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569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22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E9DFD-7207-4E0A-85AB-05ABF5EB7B1F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5234F-6360-4379-9135-52E12239C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353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3F01D-EBA0-4658-A162-9DB71A85A14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A2B35-BEAC-427B-8B71-9DAFB855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95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29.xml"/><Relationship Id="rId11" Type="http://schemas.openxmlformats.org/officeDocument/2006/relationships/image" Target="../media/image5.png"/><Relationship Id="rId5" Type="http://schemas.openxmlformats.org/officeDocument/2006/relationships/tags" Target="../tags/tag3.xml"/><Relationship Id="rId10" Type="http://schemas.openxmlformats.org/officeDocument/2006/relationships/image" Target="../media/image4.png"/><Relationship Id="rId4" Type="http://schemas.openxmlformats.org/officeDocument/2006/relationships/tags" Target="../tags/tag2.xml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notesSlide" Target="../notesSlides/notesSlide22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29.xml"/><Relationship Id="rId9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3.mp3"/><Relationship Id="rId7" Type="http://schemas.openxmlformats.org/officeDocument/2006/relationships/notesSlide" Target="../notesSlides/notesSlide2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.xml"/><Relationship Id="rId4" Type="http://schemas.openxmlformats.org/officeDocument/2006/relationships/audio" Target="../media/media3.mp3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905" y="6054090"/>
            <a:ext cx="1784350" cy="8140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" y="-9208"/>
            <a:ext cx="2128807" cy="2762568"/>
          </a:xfrm>
          <a:prstGeom prst="rect">
            <a:avLst/>
          </a:prstGeom>
        </p:spPr>
      </p:pic>
      <p:pic>
        <p:nvPicPr>
          <p:cNvPr id="6" name="图片 5" descr="花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76220" y="260985"/>
            <a:ext cx="1956435" cy="1999615"/>
          </a:xfrm>
          <a:prstGeom prst="rect">
            <a:avLst/>
          </a:prstGeom>
        </p:spPr>
      </p:pic>
      <p:pic>
        <p:nvPicPr>
          <p:cNvPr id="7" name="图片 6" descr="花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92084" y="-752605"/>
            <a:ext cx="3261360" cy="3340100"/>
          </a:xfrm>
          <a:prstGeom prst="rect">
            <a:avLst/>
          </a:prstGeom>
        </p:spPr>
      </p:pic>
      <p:pic>
        <p:nvPicPr>
          <p:cNvPr id="8" name="图片 7" descr="花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V="1">
            <a:off x="9782248" y="3919779"/>
            <a:ext cx="2901315" cy="3004820"/>
          </a:xfrm>
          <a:prstGeom prst="rect">
            <a:avLst/>
          </a:prstGeom>
        </p:spPr>
      </p:pic>
      <p:pic>
        <p:nvPicPr>
          <p:cNvPr id="12" name="图片 11" descr="花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84491" y="1989646"/>
            <a:ext cx="3777473" cy="3912235"/>
          </a:xfrm>
          <a:prstGeom prst="rect">
            <a:avLst/>
          </a:prstGeom>
        </p:spPr>
      </p:pic>
      <p:pic>
        <p:nvPicPr>
          <p:cNvPr id="13" name="图片 12" descr="图片包含 浅色, 餐桌, 事情, 天空&#10;&#10;已生成高可信度的说明">
            <a:extLst>
              <a:ext uri="{FF2B5EF4-FFF2-40B4-BE49-F238E27FC236}">
                <a16:creationId xmlns:a16="http://schemas.microsoft.com/office/drawing/2014/main" xmlns="" id="{26D327B7-BECF-4802-BDA2-57C6DBCD79D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372" y="917445"/>
            <a:ext cx="7053942" cy="5066522"/>
          </a:xfrm>
          <a:prstGeom prst="rect">
            <a:avLst/>
          </a:prstGeom>
        </p:spPr>
      </p:pic>
      <p:pic>
        <p:nvPicPr>
          <p:cNvPr id="14" name="图片 13" descr="花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97409" y="4407086"/>
            <a:ext cx="970072" cy="991482"/>
          </a:xfrm>
          <a:prstGeom prst="rect">
            <a:avLst/>
          </a:prstGeom>
        </p:spPr>
      </p:pic>
      <p:sp>
        <p:nvSpPr>
          <p:cNvPr id="15" name="TextBox 3">
            <a:extLst>
              <a:ext uri="{FF2B5EF4-FFF2-40B4-BE49-F238E27FC236}">
                <a16:creationId xmlns:a16="http://schemas.microsoft.com/office/drawing/2014/main" xmlns="" id="{A284DA20-5941-4ACC-A9A1-D38F60449159}"/>
              </a:ext>
            </a:extLst>
          </p:cNvPr>
          <p:cNvSpPr txBox="1"/>
          <p:nvPr/>
        </p:nvSpPr>
        <p:spPr>
          <a:xfrm>
            <a:off x="3339488" y="2173433"/>
            <a:ext cx="31052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sym typeface="微软雅黑 Light" panose="020B0502040204020203" pitchFamily="34" charset="-122"/>
              </a:rPr>
              <a:t>年中总结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C7605BF-0FDC-45E3-852A-1B5F736F5337}"/>
              </a:ext>
            </a:extLst>
          </p:cNvPr>
          <p:cNvGrpSpPr/>
          <p:nvPr/>
        </p:nvGrpSpPr>
        <p:grpSpPr>
          <a:xfrm flipH="1">
            <a:off x="6483559" y="2240546"/>
            <a:ext cx="1782625" cy="2657555"/>
            <a:chOff x="5281115" y="1798320"/>
            <a:chExt cx="1782625" cy="265755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655663B-5DB8-4E49-8844-10968AB9A7A6}"/>
                </a:ext>
              </a:extLst>
            </p:cNvPr>
            <p:cNvGrpSpPr/>
            <p:nvPr/>
          </p:nvGrpSpPr>
          <p:grpSpPr>
            <a:xfrm>
              <a:off x="6667500" y="1798320"/>
              <a:ext cx="396240" cy="2302322"/>
              <a:chOff x="6667500" y="1798320"/>
              <a:chExt cx="396240" cy="2302322"/>
            </a:xfrm>
          </p:grpSpPr>
          <p:sp>
            <p:nvSpPr>
              <p:cNvPr id="19" name="同侧圆角矩形 18">
                <a:extLst>
                  <a:ext uri="{FF2B5EF4-FFF2-40B4-BE49-F238E27FC236}">
                    <a16:creationId xmlns:a16="http://schemas.microsoft.com/office/drawing/2014/main" xmlns="" id="{11AFDAA6-8C14-4BD5-9549-F80DA08FA0A9}"/>
                  </a:ext>
                </a:extLst>
              </p:cNvPr>
              <p:cNvSpPr/>
              <p:nvPr/>
            </p:nvSpPr>
            <p:spPr>
              <a:xfrm>
                <a:off x="6667500" y="1798320"/>
                <a:ext cx="396240" cy="2302322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cs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18">
                <a:extLst>
                  <a:ext uri="{FF2B5EF4-FFF2-40B4-BE49-F238E27FC236}">
                    <a16:creationId xmlns:a16="http://schemas.microsoft.com/office/drawing/2014/main" xmlns="" id="{ADF34D18-1CB3-4D2C-9951-9D2EBB9B3E3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6732349" y="1798321"/>
                <a:ext cx="261610" cy="230232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square" lIns="0" tIns="0" rIns="0" bIns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700" dirty="0">
                    <a:solidFill>
                      <a:srgbClr val="FFFFFF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宋体" pitchFamily="2" charset="-122"/>
                    <a:sym typeface="微软雅黑 Light" panose="020B0502040204020203" pitchFamily="34" charset="-122"/>
                  </a:rPr>
                  <a:t>汇报人</a:t>
                </a:r>
                <a:r>
                  <a:rPr kumimoji="0" lang="zh-CN" altLang="en-US" sz="17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宋体" pitchFamily="2" charset="-122"/>
                    <a:sym typeface="微软雅黑 Light" panose="020B0502040204020203" pitchFamily="34" charset="-122"/>
                  </a:rPr>
                  <a:t>：</a:t>
                </a:r>
                <a:r>
                  <a:rPr kumimoji="0" lang="en-US" altLang="zh-CN" sz="17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宋体" pitchFamily="2" charset="-122"/>
                    <a:sym typeface="微软雅黑 Light" panose="020B0502040204020203" pitchFamily="34" charset="-122"/>
                  </a:rPr>
                  <a:t>xx</a:t>
                </a:r>
                <a:endParaRPr kumimoji="0" lang="en-US" altLang="zh-CN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宋体" pitchFamily="2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8" name="18">
              <a:extLst>
                <a:ext uri="{FF2B5EF4-FFF2-40B4-BE49-F238E27FC236}">
                  <a16:creationId xmlns:a16="http://schemas.microsoft.com/office/drawing/2014/main" xmlns="" id="{7BAB927D-E02C-4B1B-8416-3EE125A4B63B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281115" y="1798321"/>
              <a:ext cx="1292662" cy="26575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Tempus Sans ITC" panose="04020404030D07020202" pitchFamily="82" charset="0"/>
                  <a:ea typeface="锐字工房云字库细圆GBK" panose="02010604000000000000" pitchFamily="2" charset="-122"/>
                  <a:cs typeface="MV Boli" panose="02000500030200090000" pitchFamily="2" charset="0"/>
                  <a:sym typeface="微软雅黑 Light" panose="020B0502040204020203" pitchFamily="34" charset="-122"/>
                </a:rPr>
                <a:t>ADD YOUR TITLE HERE.ADD YOUR TITLE HERE.ADD YOUR TITLE. ADD YOUR TITLE HERE.ADD YOUR TITLE HERE.ADD YOUR TITLE.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Tempus Sans ITC" panose="04020404030D07020202" pitchFamily="82" charset="0"/>
                  <a:ea typeface="锐字工房云字库细圆GBK" panose="02010604000000000000" pitchFamily="2" charset="-122"/>
                  <a:cs typeface="宋体" pitchFamily="2" charset="-122"/>
                  <a:sym typeface="微软雅黑 Light" panose="020B0502040204020203" pitchFamily="34" charset="-122"/>
                </a:rPr>
                <a:t>.</a:t>
              </a:r>
            </a:p>
          </p:txBody>
        </p:sp>
      </p:grpSp>
      <p:pic>
        <p:nvPicPr>
          <p:cNvPr id="2" name="简单的礼物 simple gifts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in="5000" out="5000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0810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530251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5DA9EB9-D5B3-4A72-A162-7D5A73D410FC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10" name="TextBox 76">
            <a:extLst>
              <a:ext uri="{FF2B5EF4-FFF2-40B4-BE49-F238E27FC236}">
                <a16:creationId xmlns:a16="http://schemas.microsoft.com/office/drawing/2014/main" xmlns="" id="{87BFAEF9-582B-43A1-9FBF-AFEB0AE2A9DA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成功项目展示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99E44A4-D998-4315-8A59-3E0FF283FADD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DF21572-B702-4006-AEE8-10365ECEE333}"/>
              </a:ext>
            </a:extLst>
          </p:cNvPr>
          <p:cNvGrpSpPr/>
          <p:nvPr/>
        </p:nvGrpSpPr>
        <p:grpSpPr>
          <a:xfrm>
            <a:off x="1504615" y="2151790"/>
            <a:ext cx="1548899" cy="1522502"/>
            <a:chOff x="1077445" y="1599650"/>
            <a:chExt cx="1178884" cy="1158793"/>
          </a:xfrm>
        </p:grpSpPr>
        <p:sp>
          <p:nvSpPr>
            <p:cNvPr id="13" name="Rectangle: Rounded Corners 2">
              <a:extLst>
                <a:ext uri="{FF2B5EF4-FFF2-40B4-BE49-F238E27FC236}">
                  <a16:creationId xmlns:a16="http://schemas.microsoft.com/office/drawing/2014/main" xmlns="" id="{04A60454-D22B-4269-BE0B-4C43D0F534BD}"/>
                </a:ext>
              </a:extLst>
            </p:cNvPr>
            <p:cNvSpPr/>
            <p:nvPr/>
          </p:nvSpPr>
          <p:spPr>
            <a:xfrm rot="2702816">
              <a:off x="1077445" y="1599650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4" name="Freeform: Shape 8">
              <a:extLst>
                <a:ext uri="{FF2B5EF4-FFF2-40B4-BE49-F238E27FC236}">
                  <a16:creationId xmlns:a16="http://schemas.microsoft.com/office/drawing/2014/main" xmlns="" id="{56DB6392-7225-42B1-B3D8-C7CB6AB77F07}"/>
                </a:ext>
              </a:extLst>
            </p:cNvPr>
            <p:cNvSpPr/>
            <p:nvPr/>
          </p:nvSpPr>
          <p:spPr>
            <a:xfrm rot="2702816">
              <a:off x="1142491" y="1664699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5" name="TextBox 9">
              <a:extLst>
                <a:ext uri="{FF2B5EF4-FFF2-40B4-BE49-F238E27FC236}">
                  <a16:creationId xmlns:a16="http://schemas.microsoft.com/office/drawing/2014/main" xmlns="" id="{B6BB69D3-DA01-4F57-A648-DD08584347C2}"/>
                </a:ext>
              </a:extLst>
            </p:cNvPr>
            <p:cNvSpPr txBox="1"/>
            <p:nvPr/>
          </p:nvSpPr>
          <p:spPr>
            <a:xfrm>
              <a:off x="1860547" y="2005924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153" b="1">
                  <a:solidFill>
                    <a:schemeClr val="bg1"/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01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1E8C334-A5E4-4A7B-91FA-C2CA6363803F}"/>
              </a:ext>
            </a:extLst>
          </p:cNvPr>
          <p:cNvGrpSpPr/>
          <p:nvPr/>
        </p:nvGrpSpPr>
        <p:grpSpPr>
          <a:xfrm>
            <a:off x="3416035" y="2151789"/>
            <a:ext cx="1548900" cy="1522502"/>
            <a:chOff x="2532247" y="1599649"/>
            <a:chExt cx="1178885" cy="1158793"/>
          </a:xfrm>
        </p:grpSpPr>
        <p:sp>
          <p:nvSpPr>
            <p:cNvPr id="17" name="Rectangle: Rounded Corners 3">
              <a:extLst>
                <a:ext uri="{FF2B5EF4-FFF2-40B4-BE49-F238E27FC236}">
                  <a16:creationId xmlns:a16="http://schemas.microsoft.com/office/drawing/2014/main" xmlns="" id="{852A6FE4-7A6C-4F16-9D50-5797E1CE29F5}"/>
                </a:ext>
              </a:extLst>
            </p:cNvPr>
            <p:cNvSpPr/>
            <p:nvPr/>
          </p:nvSpPr>
          <p:spPr>
            <a:xfrm rot="2702816">
              <a:off x="2532247" y="1599649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8" name="Freeform: Shape 10">
              <a:extLst>
                <a:ext uri="{FF2B5EF4-FFF2-40B4-BE49-F238E27FC236}">
                  <a16:creationId xmlns:a16="http://schemas.microsoft.com/office/drawing/2014/main" xmlns="" id="{1D2CD660-EA4E-4D5B-B37C-E60CCD576CDF}"/>
                </a:ext>
              </a:extLst>
            </p:cNvPr>
            <p:cNvSpPr/>
            <p:nvPr/>
          </p:nvSpPr>
          <p:spPr>
            <a:xfrm rot="2702816">
              <a:off x="2597294" y="1664700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xmlns="" id="{E9628DD7-BE70-4667-9464-F1C7719BC99E}"/>
                </a:ext>
              </a:extLst>
            </p:cNvPr>
            <p:cNvSpPr txBox="1"/>
            <p:nvPr/>
          </p:nvSpPr>
          <p:spPr>
            <a:xfrm>
              <a:off x="3315350" y="2005925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153" b="1">
                  <a:solidFill>
                    <a:schemeClr val="bg1"/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02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34E356C-0F1B-46B9-A7E3-5D4A45E48A56}"/>
              </a:ext>
            </a:extLst>
          </p:cNvPr>
          <p:cNvGrpSpPr/>
          <p:nvPr/>
        </p:nvGrpSpPr>
        <p:grpSpPr>
          <a:xfrm>
            <a:off x="5327455" y="2151788"/>
            <a:ext cx="1548900" cy="1522502"/>
            <a:chOff x="3987050" y="1599648"/>
            <a:chExt cx="1178885" cy="1158793"/>
          </a:xfrm>
        </p:grpSpPr>
        <p:sp>
          <p:nvSpPr>
            <p:cNvPr id="21" name="Rectangle: Rounded Corners 4">
              <a:extLst>
                <a:ext uri="{FF2B5EF4-FFF2-40B4-BE49-F238E27FC236}">
                  <a16:creationId xmlns:a16="http://schemas.microsoft.com/office/drawing/2014/main" xmlns="" id="{6CBFF1F2-B12F-4873-8CA4-C54E53679E3C}"/>
                </a:ext>
              </a:extLst>
            </p:cNvPr>
            <p:cNvSpPr/>
            <p:nvPr/>
          </p:nvSpPr>
          <p:spPr>
            <a:xfrm rot="2702816">
              <a:off x="3987050" y="1599648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2" name="Freeform: Shape 12">
              <a:extLst>
                <a:ext uri="{FF2B5EF4-FFF2-40B4-BE49-F238E27FC236}">
                  <a16:creationId xmlns:a16="http://schemas.microsoft.com/office/drawing/2014/main" xmlns="" id="{7C16E56C-C89E-433C-90DA-54A8A385846D}"/>
                </a:ext>
              </a:extLst>
            </p:cNvPr>
            <p:cNvSpPr/>
            <p:nvPr/>
          </p:nvSpPr>
          <p:spPr>
            <a:xfrm rot="2702816">
              <a:off x="4052097" y="1664699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3" name="TextBox 13">
              <a:extLst>
                <a:ext uri="{FF2B5EF4-FFF2-40B4-BE49-F238E27FC236}">
                  <a16:creationId xmlns:a16="http://schemas.microsoft.com/office/drawing/2014/main" xmlns="" id="{DFCA8955-3357-410C-88AD-B5709AFC420A}"/>
                </a:ext>
              </a:extLst>
            </p:cNvPr>
            <p:cNvSpPr txBox="1"/>
            <p:nvPr/>
          </p:nvSpPr>
          <p:spPr>
            <a:xfrm>
              <a:off x="4770153" y="2005924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153" b="1">
                  <a:solidFill>
                    <a:schemeClr val="bg1"/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03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2A15616-8C4F-4A7B-8500-1AB611589776}"/>
              </a:ext>
            </a:extLst>
          </p:cNvPr>
          <p:cNvGrpSpPr/>
          <p:nvPr/>
        </p:nvGrpSpPr>
        <p:grpSpPr>
          <a:xfrm>
            <a:off x="7238871" y="2151785"/>
            <a:ext cx="1548901" cy="1522502"/>
            <a:chOff x="5441852" y="1599646"/>
            <a:chExt cx="1178886" cy="1158793"/>
          </a:xfrm>
        </p:grpSpPr>
        <p:sp>
          <p:nvSpPr>
            <p:cNvPr id="25" name="Rectangle: Rounded Corners 5">
              <a:extLst>
                <a:ext uri="{FF2B5EF4-FFF2-40B4-BE49-F238E27FC236}">
                  <a16:creationId xmlns:a16="http://schemas.microsoft.com/office/drawing/2014/main" xmlns="" id="{DCD4FADA-8538-4F69-804B-C366ADA17477}"/>
                </a:ext>
              </a:extLst>
            </p:cNvPr>
            <p:cNvSpPr/>
            <p:nvPr/>
          </p:nvSpPr>
          <p:spPr>
            <a:xfrm rot="2702816">
              <a:off x="5441852" y="1599646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6" name="Freeform: Shape 14">
              <a:extLst>
                <a:ext uri="{FF2B5EF4-FFF2-40B4-BE49-F238E27FC236}">
                  <a16:creationId xmlns:a16="http://schemas.microsoft.com/office/drawing/2014/main" xmlns="" id="{2E272476-F4DA-40D1-9B53-419282A9EE4A}"/>
                </a:ext>
              </a:extLst>
            </p:cNvPr>
            <p:cNvSpPr/>
            <p:nvPr/>
          </p:nvSpPr>
          <p:spPr>
            <a:xfrm rot="2702816">
              <a:off x="5506900" y="1664697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7" name="TextBox 15">
              <a:extLst>
                <a:ext uri="{FF2B5EF4-FFF2-40B4-BE49-F238E27FC236}">
                  <a16:creationId xmlns:a16="http://schemas.microsoft.com/office/drawing/2014/main" xmlns="" id="{D4CEECC1-BC61-4758-AC6E-FC94909CEB65}"/>
                </a:ext>
              </a:extLst>
            </p:cNvPr>
            <p:cNvSpPr txBox="1"/>
            <p:nvPr/>
          </p:nvSpPr>
          <p:spPr>
            <a:xfrm>
              <a:off x="6224956" y="2005922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153" b="1">
                  <a:solidFill>
                    <a:schemeClr val="bg1"/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04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31422C4-1EF4-41AA-8298-872CE5ADBC2B}"/>
              </a:ext>
            </a:extLst>
          </p:cNvPr>
          <p:cNvGrpSpPr/>
          <p:nvPr/>
        </p:nvGrpSpPr>
        <p:grpSpPr>
          <a:xfrm>
            <a:off x="9138488" y="2151780"/>
            <a:ext cx="1548901" cy="1522502"/>
            <a:chOff x="6887671" y="1599642"/>
            <a:chExt cx="1178886" cy="1158793"/>
          </a:xfrm>
        </p:grpSpPr>
        <p:sp>
          <p:nvSpPr>
            <p:cNvPr id="29" name="Freeform: Shape 16">
              <a:extLst>
                <a:ext uri="{FF2B5EF4-FFF2-40B4-BE49-F238E27FC236}">
                  <a16:creationId xmlns:a16="http://schemas.microsoft.com/office/drawing/2014/main" xmlns="" id="{959ADC8D-A8C8-480C-B11B-C80F0F4A5AB5}"/>
                </a:ext>
              </a:extLst>
            </p:cNvPr>
            <p:cNvSpPr/>
            <p:nvPr/>
          </p:nvSpPr>
          <p:spPr>
            <a:xfrm rot="2702816">
              <a:off x="6952719" y="1664693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0" name="TextBox 17">
              <a:extLst>
                <a:ext uri="{FF2B5EF4-FFF2-40B4-BE49-F238E27FC236}">
                  <a16:creationId xmlns:a16="http://schemas.microsoft.com/office/drawing/2014/main" xmlns="" id="{00342516-65DD-4BD2-9512-39924C97FF28}"/>
                </a:ext>
              </a:extLst>
            </p:cNvPr>
            <p:cNvSpPr txBox="1"/>
            <p:nvPr/>
          </p:nvSpPr>
          <p:spPr>
            <a:xfrm>
              <a:off x="7670775" y="2005918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3153" b="1">
                  <a:solidFill>
                    <a:schemeClr val="bg1"/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05</a:t>
              </a:r>
            </a:p>
          </p:txBody>
        </p:sp>
        <p:sp>
          <p:nvSpPr>
            <p:cNvPr id="31" name="Rectangle: Rounded Corners 7">
              <a:extLst>
                <a:ext uri="{FF2B5EF4-FFF2-40B4-BE49-F238E27FC236}">
                  <a16:creationId xmlns:a16="http://schemas.microsoft.com/office/drawing/2014/main" xmlns="" id="{615C01A2-5A1F-4790-800D-DC9C8F234BF0}"/>
                </a:ext>
              </a:extLst>
            </p:cNvPr>
            <p:cNvSpPr/>
            <p:nvPr/>
          </p:nvSpPr>
          <p:spPr>
            <a:xfrm rot="2702816">
              <a:off x="6887671" y="1599642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CDF1C90-FB7D-4A7A-A973-961A1F15D996}"/>
              </a:ext>
            </a:extLst>
          </p:cNvPr>
          <p:cNvSpPr txBox="1"/>
          <p:nvPr/>
        </p:nvSpPr>
        <p:spPr>
          <a:xfrm>
            <a:off x="393144" y="4737032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xmlns="" id="{90B9CFCD-CD31-44AE-9865-8267C0D5F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562" y="4465929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0AEA56A-E06B-43D5-BA2C-64BB3F2CCA40}"/>
              </a:ext>
            </a:extLst>
          </p:cNvPr>
          <p:cNvSpPr txBox="1"/>
          <p:nvPr/>
        </p:nvSpPr>
        <p:spPr>
          <a:xfrm>
            <a:off x="2517876" y="4718354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xmlns="" id="{08FF5786-E703-440C-B9DE-20E01E0F8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9294" y="4447251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8588E75-F6A9-47E5-B84A-236BF2745EA2}"/>
              </a:ext>
            </a:extLst>
          </p:cNvPr>
          <p:cNvSpPr txBox="1"/>
          <p:nvPr/>
        </p:nvSpPr>
        <p:spPr>
          <a:xfrm>
            <a:off x="4632943" y="4717848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xmlns="" id="{8A78C7F4-22E0-41DF-B266-F76B06E6C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4361" y="4446745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29A7270-33DB-4858-ACA6-C2F4C36C2A12}"/>
              </a:ext>
            </a:extLst>
          </p:cNvPr>
          <p:cNvSpPr txBox="1"/>
          <p:nvPr/>
        </p:nvSpPr>
        <p:spPr>
          <a:xfrm>
            <a:off x="6748010" y="4717848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9" name="Rectangle 24">
            <a:extLst>
              <a:ext uri="{FF2B5EF4-FFF2-40B4-BE49-F238E27FC236}">
                <a16:creationId xmlns:a16="http://schemas.microsoft.com/office/drawing/2014/main" xmlns="" id="{C6DE91BB-7884-48C7-8090-621718D076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9428" y="4446745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87633BC-2B68-4CB3-83AC-DEAAADDE41EA}"/>
              </a:ext>
            </a:extLst>
          </p:cNvPr>
          <p:cNvSpPr txBox="1"/>
          <p:nvPr/>
        </p:nvSpPr>
        <p:spPr>
          <a:xfrm>
            <a:off x="8863077" y="4737032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xmlns="" id="{7F611F75-182C-4518-80B3-0FEEDCD84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4495" y="4465929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</p:spTree>
    <p:extLst>
      <p:ext uri="{BB962C8B-B14F-4D97-AF65-F5344CB8AC3E}">
        <p14:creationId xmlns:p14="http://schemas.microsoft.com/office/powerpoint/2010/main" val="416316431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1E9B473-9EC7-42BA-94D9-803AA9BD4712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C47F5DA1-D660-4819-B02A-54C5E6526A65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成功项目展示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D2D7B6D6-96CD-4E32-ADDF-2CDAB39C8E42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29">
            <a:extLst>
              <a:ext uri="{FF2B5EF4-FFF2-40B4-BE49-F238E27FC236}">
                <a16:creationId xmlns:a16="http://schemas.microsoft.com/office/drawing/2014/main" xmlns="" id="{5974C25A-123B-4F78-B4B6-EBF2A60FF374}"/>
              </a:ext>
            </a:extLst>
          </p:cNvPr>
          <p:cNvGrpSpPr/>
          <p:nvPr/>
        </p:nvGrpSpPr>
        <p:grpSpPr>
          <a:xfrm>
            <a:off x="1481714" y="1739197"/>
            <a:ext cx="1845617" cy="1845617"/>
            <a:chOff x="896990" y="1360358"/>
            <a:chExt cx="1384213" cy="1384213"/>
          </a:xfrm>
        </p:grpSpPr>
        <p:sp>
          <p:nvSpPr>
            <p:cNvPr id="34" name="Oval 28">
              <a:extLst>
                <a:ext uri="{FF2B5EF4-FFF2-40B4-BE49-F238E27FC236}">
                  <a16:creationId xmlns:a16="http://schemas.microsoft.com/office/drawing/2014/main" xmlns="" id="{48E78F3A-A5F9-4F9B-9AEE-C97CE5BEBA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gency FB" panose="020B0503020202020204" pitchFamily="34" charset="0"/>
                <a:cs typeface="+mn-ea"/>
              </a:endParaRPr>
            </a:p>
          </p:txBody>
        </p:sp>
        <p:sp>
          <p:nvSpPr>
            <p:cNvPr id="35" name="Oval 32">
              <a:extLst>
                <a:ext uri="{FF2B5EF4-FFF2-40B4-BE49-F238E27FC236}">
                  <a16:creationId xmlns:a16="http://schemas.microsoft.com/office/drawing/2014/main" xmlns="" id="{8E2D9C2B-2079-4CDF-B26E-3F4C46C7FC25}"/>
                </a:ext>
              </a:extLst>
            </p:cNvPr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</a:rPr>
                <a:t>252,545</a:t>
              </a:r>
            </a:p>
          </p:txBody>
        </p:sp>
      </p:grpSp>
      <p:sp>
        <p:nvSpPr>
          <p:cNvPr id="36" name="TextBox 21">
            <a:extLst>
              <a:ext uri="{FF2B5EF4-FFF2-40B4-BE49-F238E27FC236}">
                <a16:creationId xmlns:a16="http://schemas.microsoft.com/office/drawing/2014/main" xmlns="" id="{1C6BE984-4A53-4FD1-8245-B5A9EF0C8843}"/>
              </a:ext>
            </a:extLst>
          </p:cNvPr>
          <p:cNvSpPr txBox="1"/>
          <p:nvPr/>
        </p:nvSpPr>
        <p:spPr>
          <a:xfrm>
            <a:off x="1034781" y="5296591"/>
            <a:ext cx="1012244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分钟之内。</a:t>
            </a:r>
          </a:p>
        </p:txBody>
      </p:sp>
      <p:cxnSp>
        <p:nvCxnSpPr>
          <p:cNvPr id="37" name="Straight Connector 23">
            <a:extLst>
              <a:ext uri="{FF2B5EF4-FFF2-40B4-BE49-F238E27FC236}">
                <a16:creationId xmlns:a16="http://schemas.microsoft.com/office/drawing/2014/main" xmlns="" id="{3EA4B6EE-F948-4173-86A6-A44D4EB81D1B}"/>
              </a:ext>
            </a:extLst>
          </p:cNvPr>
          <p:cNvCxnSpPr/>
          <p:nvPr/>
        </p:nvCxnSpPr>
        <p:spPr>
          <a:xfrm>
            <a:off x="1042976" y="5118805"/>
            <a:ext cx="1010605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0">
            <a:extLst>
              <a:ext uri="{FF2B5EF4-FFF2-40B4-BE49-F238E27FC236}">
                <a16:creationId xmlns:a16="http://schemas.microsoft.com/office/drawing/2014/main" xmlns="" id="{BF40170D-F7FF-4BA8-B1FD-05CF0CA0F8CC}"/>
              </a:ext>
            </a:extLst>
          </p:cNvPr>
          <p:cNvGrpSpPr/>
          <p:nvPr/>
        </p:nvGrpSpPr>
        <p:grpSpPr>
          <a:xfrm>
            <a:off x="1329193" y="3638455"/>
            <a:ext cx="2150660" cy="1022901"/>
            <a:chOff x="856349" y="2784803"/>
            <a:chExt cx="1612995" cy="767176"/>
          </a:xfrm>
        </p:grpSpPr>
        <p:sp>
          <p:nvSpPr>
            <p:cNvPr id="39" name="TextBox 11">
              <a:extLst>
                <a:ext uri="{FF2B5EF4-FFF2-40B4-BE49-F238E27FC236}">
                  <a16:creationId xmlns:a16="http://schemas.microsoft.com/office/drawing/2014/main" xmlns="" id="{77421730-2C52-4D59-AF09-39DC25BB6074}"/>
                </a:ext>
              </a:extLst>
            </p:cNvPr>
            <p:cNvSpPr txBox="1"/>
            <p:nvPr/>
          </p:nvSpPr>
          <p:spPr>
            <a:xfrm>
              <a:off x="856349" y="3032606"/>
              <a:ext cx="1612995" cy="51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grpSp>
          <p:nvGrpSpPr>
            <p:cNvPr id="40" name="Group 27">
              <a:extLst>
                <a:ext uri="{FF2B5EF4-FFF2-40B4-BE49-F238E27FC236}">
                  <a16:creationId xmlns:a16="http://schemas.microsoft.com/office/drawing/2014/main" xmlns="" id="{D0F8C760-F44E-403B-9F18-EFE57BED7291}"/>
                </a:ext>
              </a:extLst>
            </p:cNvPr>
            <p:cNvGrpSpPr/>
            <p:nvPr/>
          </p:nvGrpSpPr>
          <p:grpSpPr>
            <a:xfrm>
              <a:off x="1008901" y="2784803"/>
              <a:ext cx="1398693" cy="288541"/>
              <a:chOff x="856349" y="2734003"/>
              <a:chExt cx="1398693" cy="288541"/>
            </a:xfrm>
          </p:grpSpPr>
          <p:sp>
            <p:nvSpPr>
              <p:cNvPr id="41" name="Rectangle 25">
                <a:extLst>
                  <a:ext uri="{FF2B5EF4-FFF2-40B4-BE49-F238E27FC236}">
                    <a16:creationId xmlns:a16="http://schemas.microsoft.com/office/drawing/2014/main" xmlns="" id="{34BB7539-9F5B-44DE-A66B-D0A4B45959AA}"/>
                  </a:ext>
                </a:extLst>
              </p:cNvPr>
              <p:cNvSpPr/>
              <p:nvPr/>
            </p:nvSpPr>
            <p:spPr>
              <a:xfrm>
                <a:off x="856349" y="2745545"/>
                <a:ext cx="34052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  <a:ea typeface="+mn-ea"/>
                    <a:cs typeface="+mn-ea"/>
                  </a:rPr>
                  <a:t>01</a:t>
                </a:r>
              </a:p>
            </p:txBody>
          </p:sp>
          <p:sp>
            <p:nvSpPr>
              <p:cNvPr id="42" name="Rectangle 26">
                <a:extLst>
                  <a:ext uri="{FF2B5EF4-FFF2-40B4-BE49-F238E27FC236}">
                    <a16:creationId xmlns:a16="http://schemas.microsoft.com/office/drawing/2014/main" xmlns="" id="{752F5B57-35C2-4D2C-9D01-B7DE622B702B}"/>
                  </a:ext>
                </a:extLst>
              </p:cNvPr>
              <p:cNvSpPr/>
              <p:nvPr/>
            </p:nvSpPr>
            <p:spPr>
              <a:xfrm>
                <a:off x="1202694" y="2734003"/>
                <a:ext cx="1052348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900" b="1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  <a:ea typeface="+mn-ea"/>
                    <a:cs typeface="+mn-ea"/>
                  </a:rPr>
                  <a:t>添加副标题</a:t>
                </a:r>
                <a:endParaRPr lang="en-US" sz="1900" b="1" dirty="0">
                  <a:solidFill>
                    <a:schemeClr val="tx2">
                      <a:lumMod val="75000"/>
                    </a:schemeClr>
                  </a:solidFill>
                  <a:latin typeface="+mn-ea"/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43" name="Group 69">
            <a:extLst>
              <a:ext uri="{FF2B5EF4-FFF2-40B4-BE49-F238E27FC236}">
                <a16:creationId xmlns:a16="http://schemas.microsoft.com/office/drawing/2014/main" xmlns="" id="{29DD6ECF-52FA-499A-ADE9-24C81FCC7945}"/>
              </a:ext>
            </a:extLst>
          </p:cNvPr>
          <p:cNvGrpSpPr/>
          <p:nvPr/>
        </p:nvGrpSpPr>
        <p:grpSpPr>
          <a:xfrm>
            <a:off x="3940710" y="1739197"/>
            <a:ext cx="1845617" cy="1845617"/>
            <a:chOff x="896990" y="1360358"/>
            <a:chExt cx="1384213" cy="1384213"/>
          </a:xfrm>
        </p:grpSpPr>
        <p:sp>
          <p:nvSpPr>
            <p:cNvPr id="44" name="Oval 70">
              <a:extLst>
                <a:ext uri="{FF2B5EF4-FFF2-40B4-BE49-F238E27FC236}">
                  <a16:creationId xmlns:a16="http://schemas.microsoft.com/office/drawing/2014/main" xmlns="" id="{C0498729-E6C1-4A87-B19E-E6E316627F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gency FB" panose="020B0503020202020204" pitchFamily="34" charset="0"/>
                <a:cs typeface="+mn-ea"/>
              </a:endParaRPr>
            </a:p>
          </p:txBody>
        </p:sp>
        <p:sp>
          <p:nvSpPr>
            <p:cNvPr id="45" name="Oval 71">
              <a:extLst>
                <a:ext uri="{FF2B5EF4-FFF2-40B4-BE49-F238E27FC236}">
                  <a16:creationId xmlns:a16="http://schemas.microsoft.com/office/drawing/2014/main" xmlns="" id="{686D9499-0EAE-44A0-8AFB-238437E74EEF}"/>
                </a:ext>
              </a:extLst>
            </p:cNvPr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</a:rPr>
                <a:t>452,545</a:t>
              </a:r>
            </a:p>
          </p:txBody>
        </p:sp>
      </p:grpSp>
      <p:grpSp>
        <p:nvGrpSpPr>
          <p:cNvPr id="49" name="Group 72">
            <a:extLst>
              <a:ext uri="{FF2B5EF4-FFF2-40B4-BE49-F238E27FC236}">
                <a16:creationId xmlns:a16="http://schemas.microsoft.com/office/drawing/2014/main" xmlns="" id="{7132D596-C055-4F5E-9FC5-C63670F9403D}"/>
              </a:ext>
            </a:extLst>
          </p:cNvPr>
          <p:cNvGrpSpPr/>
          <p:nvPr/>
        </p:nvGrpSpPr>
        <p:grpSpPr>
          <a:xfrm>
            <a:off x="3788187" y="3638455"/>
            <a:ext cx="2150660" cy="1022901"/>
            <a:chOff x="856349" y="2784803"/>
            <a:chExt cx="1612995" cy="767176"/>
          </a:xfrm>
        </p:grpSpPr>
        <p:sp>
          <p:nvSpPr>
            <p:cNvPr id="50" name="TextBox 73">
              <a:extLst>
                <a:ext uri="{FF2B5EF4-FFF2-40B4-BE49-F238E27FC236}">
                  <a16:creationId xmlns:a16="http://schemas.microsoft.com/office/drawing/2014/main" xmlns="" id="{96E45744-1FD5-4723-954D-5EED95C37B47}"/>
                </a:ext>
              </a:extLst>
            </p:cNvPr>
            <p:cNvSpPr txBox="1"/>
            <p:nvPr/>
          </p:nvSpPr>
          <p:spPr>
            <a:xfrm>
              <a:off x="856349" y="3032606"/>
              <a:ext cx="1612995" cy="51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grpSp>
          <p:nvGrpSpPr>
            <p:cNvPr id="54" name="Group 74">
              <a:extLst>
                <a:ext uri="{FF2B5EF4-FFF2-40B4-BE49-F238E27FC236}">
                  <a16:creationId xmlns:a16="http://schemas.microsoft.com/office/drawing/2014/main" xmlns="" id="{F57A661E-9AA2-4EC9-ACA6-AAF884C5C3B4}"/>
                </a:ext>
              </a:extLst>
            </p:cNvPr>
            <p:cNvGrpSpPr/>
            <p:nvPr/>
          </p:nvGrpSpPr>
          <p:grpSpPr>
            <a:xfrm>
              <a:off x="1008901" y="2784803"/>
              <a:ext cx="1398693" cy="288541"/>
              <a:chOff x="856349" y="2734003"/>
              <a:chExt cx="1398693" cy="288541"/>
            </a:xfrm>
          </p:grpSpPr>
          <p:sp>
            <p:nvSpPr>
              <p:cNvPr id="55" name="Rectangle 75">
                <a:extLst>
                  <a:ext uri="{FF2B5EF4-FFF2-40B4-BE49-F238E27FC236}">
                    <a16:creationId xmlns:a16="http://schemas.microsoft.com/office/drawing/2014/main" xmlns="" id="{65CFAA2F-AC9B-4B20-A4C9-714478A223F4}"/>
                  </a:ext>
                </a:extLst>
              </p:cNvPr>
              <p:cNvSpPr/>
              <p:nvPr/>
            </p:nvSpPr>
            <p:spPr>
              <a:xfrm>
                <a:off x="856349" y="2745545"/>
                <a:ext cx="34052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accent4"/>
                    </a:solidFill>
                    <a:latin typeface="+mn-ea"/>
                    <a:ea typeface="+mn-ea"/>
                    <a:cs typeface="+mn-ea"/>
                  </a:rPr>
                  <a:t>02</a:t>
                </a:r>
              </a:p>
            </p:txBody>
          </p:sp>
          <p:sp>
            <p:nvSpPr>
              <p:cNvPr id="59" name="Rectangle 76">
                <a:extLst>
                  <a:ext uri="{FF2B5EF4-FFF2-40B4-BE49-F238E27FC236}">
                    <a16:creationId xmlns:a16="http://schemas.microsoft.com/office/drawing/2014/main" xmlns="" id="{78AD1BA2-5740-4B16-8CB2-8767AE96910E}"/>
                  </a:ext>
                </a:extLst>
              </p:cNvPr>
              <p:cNvSpPr/>
              <p:nvPr/>
            </p:nvSpPr>
            <p:spPr>
              <a:xfrm>
                <a:off x="1202694" y="2734003"/>
                <a:ext cx="1052348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900" b="1" dirty="0">
                    <a:solidFill>
                      <a:schemeClr val="accent4"/>
                    </a:solidFill>
                    <a:latin typeface="+mn-ea"/>
                    <a:ea typeface="+mn-ea"/>
                    <a:cs typeface="+mn-ea"/>
                  </a:rPr>
                  <a:t>添加副标题</a:t>
                </a:r>
                <a:endParaRPr lang="en-US" sz="1900" b="1" dirty="0">
                  <a:solidFill>
                    <a:schemeClr val="accent4"/>
                  </a:solidFill>
                  <a:latin typeface="+mn-ea"/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60" name="Group 77">
            <a:extLst>
              <a:ext uri="{FF2B5EF4-FFF2-40B4-BE49-F238E27FC236}">
                <a16:creationId xmlns:a16="http://schemas.microsoft.com/office/drawing/2014/main" xmlns="" id="{AC6C1171-9F61-4D16-B540-2A06F4ECAB8E}"/>
              </a:ext>
            </a:extLst>
          </p:cNvPr>
          <p:cNvGrpSpPr/>
          <p:nvPr/>
        </p:nvGrpSpPr>
        <p:grpSpPr>
          <a:xfrm>
            <a:off x="6398608" y="1739197"/>
            <a:ext cx="1845617" cy="1845617"/>
            <a:chOff x="896990" y="1360358"/>
            <a:chExt cx="1384213" cy="1384213"/>
          </a:xfrm>
        </p:grpSpPr>
        <p:sp>
          <p:nvSpPr>
            <p:cNvPr id="67" name="Oval 78">
              <a:extLst>
                <a:ext uri="{FF2B5EF4-FFF2-40B4-BE49-F238E27FC236}">
                  <a16:creationId xmlns:a16="http://schemas.microsoft.com/office/drawing/2014/main" xmlns="" id="{5E3BFA13-19E4-4920-9389-2206572EC0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gency FB" panose="020B0503020202020204" pitchFamily="34" charset="0"/>
                <a:cs typeface="+mn-ea"/>
              </a:endParaRPr>
            </a:p>
          </p:txBody>
        </p:sp>
        <p:sp>
          <p:nvSpPr>
            <p:cNvPr id="68" name="Oval 79">
              <a:extLst>
                <a:ext uri="{FF2B5EF4-FFF2-40B4-BE49-F238E27FC236}">
                  <a16:creationId xmlns:a16="http://schemas.microsoft.com/office/drawing/2014/main" xmlns="" id="{2C688D8F-0A2E-4946-BD6A-62F75C8326D0}"/>
                </a:ext>
              </a:extLst>
            </p:cNvPr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</a:rPr>
                <a:t>652,545</a:t>
              </a:r>
            </a:p>
          </p:txBody>
        </p:sp>
      </p:grpSp>
      <p:grpSp>
        <p:nvGrpSpPr>
          <p:cNvPr id="82" name="Group 80">
            <a:extLst>
              <a:ext uri="{FF2B5EF4-FFF2-40B4-BE49-F238E27FC236}">
                <a16:creationId xmlns:a16="http://schemas.microsoft.com/office/drawing/2014/main" xmlns="" id="{86BCDF4C-6E31-4D34-B732-7FC4384D2804}"/>
              </a:ext>
            </a:extLst>
          </p:cNvPr>
          <p:cNvGrpSpPr/>
          <p:nvPr/>
        </p:nvGrpSpPr>
        <p:grpSpPr>
          <a:xfrm>
            <a:off x="6246086" y="3638455"/>
            <a:ext cx="2150660" cy="1022901"/>
            <a:chOff x="856349" y="2784803"/>
            <a:chExt cx="1612995" cy="767176"/>
          </a:xfrm>
        </p:grpSpPr>
        <p:sp>
          <p:nvSpPr>
            <p:cNvPr id="83" name="TextBox 81">
              <a:extLst>
                <a:ext uri="{FF2B5EF4-FFF2-40B4-BE49-F238E27FC236}">
                  <a16:creationId xmlns:a16="http://schemas.microsoft.com/office/drawing/2014/main" xmlns="" id="{FB7386F4-7A11-47D2-B400-5D387C54EFB1}"/>
                </a:ext>
              </a:extLst>
            </p:cNvPr>
            <p:cNvSpPr txBox="1"/>
            <p:nvPr/>
          </p:nvSpPr>
          <p:spPr>
            <a:xfrm>
              <a:off x="856349" y="3032606"/>
              <a:ext cx="1612995" cy="51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grpSp>
          <p:nvGrpSpPr>
            <p:cNvPr id="84" name="Group 82">
              <a:extLst>
                <a:ext uri="{FF2B5EF4-FFF2-40B4-BE49-F238E27FC236}">
                  <a16:creationId xmlns:a16="http://schemas.microsoft.com/office/drawing/2014/main" xmlns="" id="{B15786FB-9EC3-4CAC-8ABF-C1BEF279D1C8}"/>
                </a:ext>
              </a:extLst>
            </p:cNvPr>
            <p:cNvGrpSpPr/>
            <p:nvPr/>
          </p:nvGrpSpPr>
          <p:grpSpPr>
            <a:xfrm>
              <a:off x="1008901" y="2784803"/>
              <a:ext cx="1398693" cy="288541"/>
              <a:chOff x="856349" y="2734003"/>
              <a:chExt cx="1398693" cy="288541"/>
            </a:xfrm>
          </p:grpSpPr>
          <p:sp>
            <p:nvSpPr>
              <p:cNvPr id="85" name="Rectangle 83">
                <a:extLst>
                  <a:ext uri="{FF2B5EF4-FFF2-40B4-BE49-F238E27FC236}">
                    <a16:creationId xmlns:a16="http://schemas.microsoft.com/office/drawing/2014/main" xmlns="" id="{80E897D1-483A-4CA8-8BC8-1E4620C2C535}"/>
                  </a:ext>
                </a:extLst>
              </p:cNvPr>
              <p:cNvSpPr/>
              <p:nvPr/>
            </p:nvSpPr>
            <p:spPr>
              <a:xfrm>
                <a:off x="856349" y="2745545"/>
                <a:ext cx="34052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accent1"/>
                    </a:solidFill>
                    <a:latin typeface="+mn-ea"/>
                    <a:ea typeface="+mn-ea"/>
                    <a:cs typeface="+mn-ea"/>
                  </a:rPr>
                  <a:t>03</a:t>
                </a:r>
              </a:p>
            </p:txBody>
          </p:sp>
          <p:sp>
            <p:nvSpPr>
              <p:cNvPr id="86" name="Rectangle 84">
                <a:extLst>
                  <a:ext uri="{FF2B5EF4-FFF2-40B4-BE49-F238E27FC236}">
                    <a16:creationId xmlns:a16="http://schemas.microsoft.com/office/drawing/2014/main" xmlns="" id="{BFE7E302-D51F-4D1F-974C-163605A77A20}"/>
                  </a:ext>
                </a:extLst>
              </p:cNvPr>
              <p:cNvSpPr/>
              <p:nvPr/>
            </p:nvSpPr>
            <p:spPr>
              <a:xfrm>
                <a:off x="1202694" y="2734003"/>
                <a:ext cx="1052348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900" b="1" dirty="0">
                    <a:solidFill>
                      <a:schemeClr val="accent1"/>
                    </a:solidFill>
                    <a:latin typeface="+mn-ea"/>
                    <a:ea typeface="+mn-ea"/>
                    <a:cs typeface="+mn-ea"/>
                  </a:rPr>
                  <a:t>添加副标题</a:t>
                </a:r>
                <a:endParaRPr lang="en-US" sz="1900" b="1" dirty="0">
                  <a:solidFill>
                    <a:schemeClr val="accent1"/>
                  </a:solidFill>
                  <a:latin typeface="+mn-ea"/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87" name="Group 85">
            <a:extLst>
              <a:ext uri="{FF2B5EF4-FFF2-40B4-BE49-F238E27FC236}">
                <a16:creationId xmlns:a16="http://schemas.microsoft.com/office/drawing/2014/main" xmlns="" id="{CBC6814F-FAF7-4CB6-AA45-E313982EF895}"/>
              </a:ext>
            </a:extLst>
          </p:cNvPr>
          <p:cNvGrpSpPr/>
          <p:nvPr/>
        </p:nvGrpSpPr>
        <p:grpSpPr>
          <a:xfrm>
            <a:off x="8846495" y="1739197"/>
            <a:ext cx="1845617" cy="1845617"/>
            <a:chOff x="896990" y="1360358"/>
            <a:chExt cx="1384213" cy="1384213"/>
          </a:xfrm>
        </p:grpSpPr>
        <p:sp>
          <p:nvSpPr>
            <p:cNvPr id="88" name="Oval 86">
              <a:extLst>
                <a:ext uri="{FF2B5EF4-FFF2-40B4-BE49-F238E27FC236}">
                  <a16:creationId xmlns:a16="http://schemas.microsoft.com/office/drawing/2014/main" xmlns="" id="{EFD9D19B-B662-4DE7-B41E-306E14B841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gency FB" panose="020B0503020202020204" pitchFamily="34" charset="0"/>
                <a:cs typeface="+mn-ea"/>
              </a:endParaRPr>
            </a:p>
          </p:txBody>
        </p:sp>
        <p:sp>
          <p:nvSpPr>
            <p:cNvPr id="89" name="Oval 87">
              <a:extLst>
                <a:ext uri="{FF2B5EF4-FFF2-40B4-BE49-F238E27FC236}">
                  <a16:creationId xmlns:a16="http://schemas.microsoft.com/office/drawing/2014/main" xmlns="" id="{4D73CDFC-0F05-4C95-9099-02C51365B92E}"/>
                </a:ext>
              </a:extLst>
            </p:cNvPr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gency FB" panose="020B0503020202020204" pitchFamily="34" charset="0"/>
                  <a:cs typeface="+mn-ea"/>
                </a:rPr>
                <a:t>752,545</a:t>
              </a:r>
            </a:p>
          </p:txBody>
        </p:sp>
      </p:grpSp>
      <p:grpSp>
        <p:nvGrpSpPr>
          <p:cNvPr id="90" name="Group 88">
            <a:extLst>
              <a:ext uri="{FF2B5EF4-FFF2-40B4-BE49-F238E27FC236}">
                <a16:creationId xmlns:a16="http://schemas.microsoft.com/office/drawing/2014/main" xmlns="" id="{667FDAB3-AE11-40EA-98CA-7432AC8BE8E6}"/>
              </a:ext>
            </a:extLst>
          </p:cNvPr>
          <p:cNvGrpSpPr/>
          <p:nvPr/>
        </p:nvGrpSpPr>
        <p:grpSpPr>
          <a:xfrm>
            <a:off x="8693973" y="3638455"/>
            <a:ext cx="2150660" cy="1022901"/>
            <a:chOff x="856349" y="2784803"/>
            <a:chExt cx="1612995" cy="767176"/>
          </a:xfrm>
        </p:grpSpPr>
        <p:sp>
          <p:nvSpPr>
            <p:cNvPr id="91" name="TextBox 89">
              <a:extLst>
                <a:ext uri="{FF2B5EF4-FFF2-40B4-BE49-F238E27FC236}">
                  <a16:creationId xmlns:a16="http://schemas.microsoft.com/office/drawing/2014/main" xmlns="" id="{4E7160E1-B195-4E7B-8909-A760C05E0853}"/>
                </a:ext>
              </a:extLst>
            </p:cNvPr>
            <p:cNvSpPr txBox="1"/>
            <p:nvPr/>
          </p:nvSpPr>
          <p:spPr>
            <a:xfrm>
              <a:off x="856349" y="3032606"/>
              <a:ext cx="1612995" cy="51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</a:rPr>
                <a:t>此处添加详细文本描述，建议与标题相关并符合整体语言风格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grpSp>
          <p:nvGrpSpPr>
            <p:cNvPr id="92" name="Group 90">
              <a:extLst>
                <a:ext uri="{FF2B5EF4-FFF2-40B4-BE49-F238E27FC236}">
                  <a16:creationId xmlns:a16="http://schemas.microsoft.com/office/drawing/2014/main" xmlns="" id="{C282B9CD-91ED-4D7D-AD83-5970E15B6194}"/>
                </a:ext>
              </a:extLst>
            </p:cNvPr>
            <p:cNvGrpSpPr/>
            <p:nvPr/>
          </p:nvGrpSpPr>
          <p:grpSpPr>
            <a:xfrm>
              <a:off x="1008901" y="2784803"/>
              <a:ext cx="1398693" cy="288541"/>
              <a:chOff x="856349" y="2734003"/>
              <a:chExt cx="1398693" cy="288541"/>
            </a:xfrm>
          </p:grpSpPr>
          <p:sp>
            <p:nvSpPr>
              <p:cNvPr id="93" name="Rectangle 91">
                <a:extLst>
                  <a:ext uri="{FF2B5EF4-FFF2-40B4-BE49-F238E27FC236}">
                    <a16:creationId xmlns:a16="http://schemas.microsoft.com/office/drawing/2014/main" xmlns="" id="{7D21CF56-F0C4-4C20-A322-B03E52353B3B}"/>
                  </a:ext>
                </a:extLst>
              </p:cNvPr>
              <p:cNvSpPr/>
              <p:nvPr/>
            </p:nvSpPr>
            <p:spPr>
              <a:xfrm>
                <a:off x="856349" y="2745545"/>
                <a:ext cx="34052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accent3"/>
                    </a:solidFill>
                    <a:latin typeface="+mn-ea"/>
                    <a:ea typeface="+mn-ea"/>
                    <a:cs typeface="+mn-ea"/>
                  </a:rPr>
                  <a:t>04</a:t>
                </a:r>
              </a:p>
            </p:txBody>
          </p:sp>
          <p:sp>
            <p:nvSpPr>
              <p:cNvPr id="94" name="Rectangle 92">
                <a:extLst>
                  <a:ext uri="{FF2B5EF4-FFF2-40B4-BE49-F238E27FC236}">
                    <a16:creationId xmlns:a16="http://schemas.microsoft.com/office/drawing/2014/main" xmlns="" id="{A7EE3A1A-9F00-44EE-B6B0-A15F11406E85}"/>
                  </a:ext>
                </a:extLst>
              </p:cNvPr>
              <p:cNvSpPr/>
              <p:nvPr/>
            </p:nvSpPr>
            <p:spPr>
              <a:xfrm>
                <a:off x="1202694" y="2734003"/>
                <a:ext cx="1052348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900" b="1" dirty="0">
                    <a:solidFill>
                      <a:schemeClr val="accent3"/>
                    </a:solidFill>
                    <a:latin typeface="+mn-ea"/>
                    <a:ea typeface="+mn-ea"/>
                    <a:cs typeface="+mn-ea"/>
                  </a:rPr>
                  <a:t>添加副标题</a:t>
                </a:r>
                <a:endParaRPr lang="en-US" sz="1900" b="1" dirty="0">
                  <a:solidFill>
                    <a:schemeClr val="accent3"/>
                  </a:solidFill>
                  <a:latin typeface="+mn-ea"/>
                  <a:ea typeface="+mn-ea"/>
                  <a:cs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933314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62F2B13-A988-4E31-B9D9-C4B9C66C70AF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F7942579-7DC5-4AC7-B607-4A9103554A40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成功项目展示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A9C0C27-2F1A-4B0E-88E2-8E8DCFBACDFC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130818db-b79a-4412-95a4-1d82f9e5f492">
            <a:extLst>
              <a:ext uri="{FF2B5EF4-FFF2-40B4-BE49-F238E27FC236}">
                <a16:creationId xmlns:a16="http://schemas.microsoft.com/office/drawing/2014/main" xmlns="" id="{F861600E-CF00-4B39-B59D-AAE22BC13263}"/>
              </a:ext>
            </a:extLst>
          </p:cNvPr>
          <p:cNvGrpSpPr>
            <a:grpSpLocks noChangeAspect="1"/>
          </p:cNvGrpSpPr>
          <p:nvPr/>
        </p:nvGrpSpPr>
        <p:grpSpPr>
          <a:xfrm>
            <a:off x="605886" y="2054142"/>
            <a:ext cx="11147346" cy="2030589"/>
            <a:chOff x="879508" y="2064281"/>
            <a:chExt cx="10440449" cy="2785531"/>
          </a:xfrm>
        </p:grpSpPr>
        <p:sp>
          <p:nvSpPr>
            <p:cNvPr id="6" name="任意多边形: 形状 2">
              <a:extLst>
                <a:ext uri="{FF2B5EF4-FFF2-40B4-BE49-F238E27FC236}">
                  <a16:creationId xmlns:a16="http://schemas.microsoft.com/office/drawing/2014/main" xmlns="" id="{FAB2BD65-3117-45C8-ACBA-506316B2A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416" y="2772333"/>
              <a:ext cx="3070829" cy="1369427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7" name="任意多边形: 形状 3">
              <a:extLst>
                <a:ext uri="{FF2B5EF4-FFF2-40B4-BE49-F238E27FC236}">
                  <a16:creationId xmlns:a16="http://schemas.microsoft.com/office/drawing/2014/main" xmlns="" id="{62894495-9AEF-46DB-9888-09785711A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5324" y="2772333"/>
              <a:ext cx="3070829" cy="1369427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8" name="任意多边形: 形状 4">
              <a:extLst>
                <a:ext uri="{FF2B5EF4-FFF2-40B4-BE49-F238E27FC236}">
                  <a16:creationId xmlns:a16="http://schemas.microsoft.com/office/drawing/2014/main" xmlns="" id="{28AAA2A6-7726-4EF1-9563-EE2D2A793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08" y="2772333"/>
              <a:ext cx="3070829" cy="1369427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9" name="任意多边形: 形状 5">
              <a:extLst>
                <a:ext uri="{FF2B5EF4-FFF2-40B4-BE49-F238E27FC236}">
                  <a16:creationId xmlns:a16="http://schemas.microsoft.com/office/drawing/2014/main" xmlns="" id="{DDF55DBD-25CC-4FDA-8C47-1A85DE123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8232" y="2064281"/>
              <a:ext cx="3801725" cy="2785531"/>
            </a:xfrm>
            <a:custGeom>
              <a:avLst/>
              <a:gdLst>
                <a:gd name="connsiteX0" fmla="*/ 1818396 w 3294359"/>
                <a:gd name="connsiteY0" fmla="*/ 0 h 2413783"/>
                <a:gd name="connsiteX1" fmla="*/ 3294359 w 3294359"/>
                <a:gd name="connsiteY1" fmla="*/ 1206892 h 2413783"/>
                <a:gd name="connsiteX2" fmla="*/ 1818396 w 3294359"/>
                <a:gd name="connsiteY2" fmla="*/ 2413783 h 2413783"/>
                <a:gd name="connsiteX3" fmla="*/ 1818396 w 3294359"/>
                <a:gd name="connsiteY3" fmla="*/ 1800225 h 2413783"/>
                <a:gd name="connsiteX4" fmla="*/ 0 w 3294359"/>
                <a:gd name="connsiteY4" fmla="*/ 1800225 h 2413783"/>
                <a:gd name="connsiteX5" fmla="*/ 853917 w 3294359"/>
                <a:gd name="connsiteY5" fmla="*/ 613557 h 2413783"/>
                <a:gd name="connsiteX6" fmla="*/ 1818396 w 3294359"/>
                <a:gd name="connsiteY6" fmla="*/ 619645 h 241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4359" h="2413783">
                  <a:moveTo>
                    <a:pt x="1818396" y="0"/>
                  </a:moveTo>
                  <a:lnTo>
                    <a:pt x="3294359" y="1206892"/>
                  </a:lnTo>
                  <a:lnTo>
                    <a:pt x="1818396" y="2413783"/>
                  </a:lnTo>
                  <a:lnTo>
                    <a:pt x="1818396" y="1800225"/>
                  </a:lnTo>
                  <a:lnTo>
                    <a:pt x="0" y="1800225"/>
                  </a:lnTo>
                  <a:lnTo>
                    <a:pt x="853917" y="613557"/>
                  </a:lnTo>
                  <a:lnTo>
                    <a:pt x="1818396" y="619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sp>
        <p:nvSpPr>
          <p:cNvPr id="14" name="椭圆 38">
            <a:extLst>
              <a:ext uri="{FF2B5EF4-FFF2-40B4-BE49-F238E27FC236}">
                <a16:creationId xmlns:a16="http://schemas.microsoft.com/office/drawing/2014/main" xmlns="" id="{98DCF334-305D-4D0E-8043-E283CD3A393B}"/>
              </a:ext>
            </a:extLst>
          </p:cNvPr>
          <p:cNvSpPr/>
          <p:nvPr/>
        </p:nvSpPr>
        <p:spPr>
          <a:xfrm>
            <a:off x="2262397" y="2840365"/>
            <a:ext cx="412528" cy="389287"/>
          </a:xfrm>
          <a:custGeom>
            <a:avLst/>
            <a:gdLst>
              <a:gd name="connsiteX0" fmla="*/ 255815 w 338138"/>
              <a:gd name="connsiteY0" fmla="*/ 276225 h 319088"/>
              <a:gd name="connsiteX1" fmla="*/ 267653 w 338138"/>
              <a:gd name="connsiteY1" fmla="*/ 282720 h 319088"/>
              <a:gd name="connsiteX2" fmla="*/ 275546 w 338138"/>
              <a:gd name="connsiteY2" fmla="*/ 282720 h 319088"/>
              <a:gd name="connsiteX3" fmla="*/ 287384 w 338138"/>
              <a:gd name="connsiteY3" fmla="*/ 276225 h 319088"/>
              <a:gd name="connsiteX4" fmla="*/ 290015 w 338138"/>
              <a:gd name="connsiteY4" fmla="*/ 277524 h 319088"/>
              <a:gd name="connsiteX5" fmla="*/ 295276 w 338138"/>
              <a:gd name="connsiteY5" fmla="*/ 284018 h 319088"/>
              <a:gd name="connsiteX6" fmla="*/ 295276 w 338138"/>
              <a:gd name="connsiteY6" fmla="*/ 315191 h 319088"/>
              <a:gd name="connsiteX7" fmla="*/ 271600 w 338138"/>
              <a:gd name="connsiteY7" fmla="*/ 319088 h 319088"/>
              <a:gd name="connsiteX8" fmla="*/ 249238 w 338138"/>
              <a:gd name="connsiteY8" fmla="*/ 315191 h 319088"/>
              <a:gd name="connsiteX9" fmla="*/ 249238 w 338138"/>
              <a:gd name="connsiteY9" fmla="*/ 284018 h 319088"/>
              <a:gd name="connsiteX10" fmla="*/ 253184 w 338138"/>
              <a:gd name="connsiteY10" fmla="*/ 277524 h 319088"/>
              <a:gd name="connsiteX11" fmla="*/ 255815 w 338138"/>
              <a:gd name="connsiteY11" fmla="*/ 276225 h 319088"/>
              <a:gd name="connsiteX12" fmla="*/ 50755 w 338138"/>
              <a:gd name="connsiteY12" fmla="*/ 276225 h 319088"/>
              <a:gd name="connsiteX13" fmla="*/ 62593 w 338138"/>
              <a:gd name="connsiteY13" fmla="*/ 282720 h 319088"/>
              <a:gd name="connsiteX14" fmla="*/ 70486 w 338138"/>
              <a:gd name="connsiteY14" fmla="*/ 282720 h 319088"/>
              <a:gd name="connsiteX15" fmla="*/ 82324 w 338138"/>
              <a:gd name="connsiteY15" fmla="*/ 276225 h 319088"/>
              <a:gd name="connsiteX16" fmla="*/ 84955 w 338138"/>
              <a:gd name="connsiteY16" fmla="*/ 277524 h 319088"/>
              <a:gd name="connsiteX17" fmla="*/ 88901 w 338138"/>
              <a:gd name="connsiteY17" fmla="*/ 284018 h 319088"/>
              <a:gd name="connsiteX18" fmla="*/ 88901 w 338138"/>
              <a:gd name="connsiteY18" fmla="*/ 315191 h 319088"/>
              <a:gd name="connsiteX19" fmla="*/ 66539 w 338138"/>
              <a:gd name="connsiteY19" fmla="*/ 319088 h 319088"/>
              <a:gd name="connsiteX20" fmla="*/ 42863 w 338138"/>
              <a:gd name="connsiteY20" fmla="*/ 315191 h 319088"/>
              <a:gd name="connsiteX21" fmla="*/ 42863 w 338138"/>
              <a:gd name="connsiteY21" fmla="*/ 284018 h 319088"/>
              <a:gd name="connsiteX22" fmla="*/ 48124 w 338138"/>
              <a:gd name="connsiteY22" fmla="*/ 277524 h 319088"/>
              <a:gd name="connsiteX23" fmla="*/ 50755 w 338138"/>
              <a:gd name="connsiteY23" fmla="*/ 276225 h 319088"/>
              <a:gd name="connsiteX24" fmla="*/ 273050 w 338138"/>
              <a:gd name="connsiteY24" fmla="*/ 214313 h 319088"/>
              <a:gd name="connsiteX25" fmla="*/ 282575 w 338138"/>
              <a:gd name="connsiteY25" fmla="*/ 224632 h 319088"/>
              <a:gd name="connsiteX26" fmla="*/ 273050 w 338138"/>
              <a:gd name="connsiteY26" fmla="*/ 234951 h 319088"/>
              <a:gd name="connsiteX27" fmla="*/ 263525 w 338138"/>
              <a:gd name="connsiteY27" fmla="*/ 224632 h 319088"/>
              <a:gd name="connsiteX28" fmla="*/ 273050 w 338138"/>
              <a:gd name="connsiteY28" fmla="*/ 214313 h 319088"/>
              <a:gd name="connsiteX29" fmla="*/ 65882 w 338138"/>
              <a:gd name="connsiteY29" fmla="*/ 214313 h 319088"/>
              <a:gd name="connsiteX30" fmla="*/ 76201 w 338138"/>
              <a:gd name="connsiteY30" fmla="*/ 224632 h 319088"/>
              <a:gd name="connsiteX31" fmla="*/ 65882 w 338138"/>
              <a:gd name="connsiteY31" fmla="*/ 234951 h 319088"/>
              <a:gd name="connsiteX32" fmla="*/ 55563 w 338138"/>
              <a:gd name="connsiteY32" fmla="*/ 224632 h 319088"/>
              <a:gd name="connsiteX33" fmla="*/ 65882 w 338138"/>
              <a:gd name="connsiteY33" fmla="*/ 214313 h 319088"/>
              <a:gd name="connsiteX34" fmla="*/ 272257 w 338138"/>
              <a:gd name="connsiteY34" fmla="*/ 196850 h 319088"/>
              <a:gd name="connsiteX35" fmla="*/ 244475 w 338138"/>
              <a:gd name="connsiteY35" fmla="*/ 224632 h 319088"/>
              <a:gd name="connsiteX36" fmla="*/ 272257 w 338138"/>
              <a:gd name="connsiteY36" fmla="*/ 252414 h 319088"/>
              <a:gd name="connsiteX37" fmla="*/ 300039 w 338138"/>
              <a:gd name="connsiteY37" fmla="*/ 224632 h 319088"/>
              <a:gd name="connsiteX38" fmla="*/ 272257 w 338138"/>
              <a:gd name="connsiteY38" fmla="*/ 196850 h 319088"/>
              <a:gd name="connsiteX39" fmla="*/ 65882 w 338138"/>
              <a:gd name="connsiteY39" fmla="*/ 196850 h 319088"/>
              <a:gd name="connsiteX40" fmla="*/ 38100 w 338138"/>
              <a:gd name="connsiteY40" fmla="*/ 224632 h 319088"/>
              <a:gd name="connsiteX41" fmla="*/ 65882 w 338138"/>
              <a:gd name="connsiteY41" fmla="*/ 252414 h 319088"/>
              <a:gd name="connsiteX42" fmla="*/ 93664 w 338138"/>
              <a:gd name="connsiteY42" fmla="*/ 224632 h 319088"/>
              <a:gd name="connsiteX43" fmla="*/ 65882 w 338138"/>
              <a:gd name="connsiteY43" fmla="*/ 196850 h 319088"/>
              <a:gd name="connsiteX44" fmla="*/ 272257 w 338138"/>
              <a:gd name="connsiteY44" fmla="*/ 187325 h 319088"/>
              <a:gd name="connsiteX45" fmla="*/ 338138 w 338138"/>
              <a:gd name="connsiteY45" fmla="*/ 253322 h 319088"/>
              <a:gd name="connsiteX46" fmla="*/ 313103 w 338138"/>
              <a:gd name="connsiteY46" fmla="*/ 304800 h 319088"/>
              <a:gd name="connsiteX47" fmla="*/ 313103 w 338138"/>
              <a:gd name="connsiteY47" fmla="*/ 283681 h 319088"/>
              <a:gd name="connsiteX48" fmla="*/ 295974 w 338138"/>
              <a:gd name="connsiteY48" fmla="*/ 259922 h 319088"/>
              <a:gd name="connsiteX49" fmla="*/ 290704 w 338138"/>
              <a:gd name="connsiteY49" fmla="*/ 258602 h 319088"/>
              <a:gd name="connsiteX50" fmla="*/ 284115 w 338138"/>
              <a:gd name="connsiteY50" fmla="*/ 258602 h 319088"/>
              <a:gd name="connsiteX51" fmla="*/ 272257 w 338138"/>
              <a:gd name="connsiteY51" fmla="*/ 265202 h 319088"/>
              <a:gd name="connsiteX52" fmla="*/ 260398 w 338138"/>
              <a:gd name="connsiteY52" fmla="*/ 258602 h 319088"/>
              <a:gd name="connsiteX53" fmla="*/ 255128 w 338138"/>
              <a:gd name="connsiteY53" fmla="*/ 258602 h 319088"/>
              <a:gd name="connsiteX54" fmla="*/ 248539 w 338138"/>
              <a:gd name="connsiteY54" fmla="*/ 259922 h 319088"/>
              <a:gd name="connsiteX55" fmla="*/ 232728 w 338138"/>
              <a:gd name="connsiteY55" fmla="*/ 283681 h 319088"/>
              <a:gd name="connsiteX56" fmla="*/ 232728 w 338138"/>
              <a:gd name="connsiteY56" fmla="*/ 304800 h 319088"/>
              <a:gd name="connsiteX57" fmla="*/ 206375 w 338138"/>
              <a:gd name="connsiteY57" fmla="*/ 253322 h 319088"/>
              <a:gd name="connsiteX58" fmla="*/ 272257 w 338138"/>
              <a:gd name="connsiteY58" fmla="*/ 187325 h 319088"/>
              <a:gd name="connsiteX59" fmla="*/ 65881 w 338138"/>
              <a:gd name="connsiteY59" fmla="*/ 187325 h 319088"/>
              <a:gd name="connsiteX60" fmla="*/ 131763 w 338138"/>
              <a:gd name="connsiteY60" fmla="*/ 253322 h 319088"/>
              <a:gd name="connsiteX61" fmla="*/ 105410 w 338138"/>
              <a:gd name="connsiteY61" fmla="*/ 304800 h 319088"/>
              <a:gd name="connsiteX62" fmla="*/ 105410 w 338138"/>
              <a:gd name="connsiteY62" fmla="*/ 283681 h 319088"/>
              <a:gd name="connsiteX63" fmla="*/ 89599 w 338138"/>
              <a:gd name="connsiteY63" fmla="*/ 259922 h 319088"/>
              <a:gd name="connsiteX64" fmla="*/ 83010 w 338138"/>
              <a:gd name="connsiteY64" fmla="*/ 258602 h 319088"/>
              <a:gd name="connsiteX65" fmla="*/ 77740 w 338138"/>
              <a:gd name="connsiteY65" fmla="*/ 258602 h 319088"/>
              <a:gd name="connsiteX66" fmla="*/ 65881 w 338138"/>
              <a:gd name="connsiteY66" fmla="*/ 265202 h 319088"/>
              <a:gd name="connsiteX67" fmla="*/ 54023 w 338138"/>
              <a:gd name="connsiteY67" fmla="*/ 258602 h 319088"/>
              <a:gd name="connsiteX68" fmla="*/ 47434 w 338138"/>
              <a:gd name="connsiteY68" fmla="*/ 258602 h 319088"/>
              <a:gd name="connsiteX69" fmla="*/ 42164 w 338138"/>
              <a:gd name="connsiteY69" fmla="*/ 259922 h 319088"/>
              <a:gd name="connsiteX70" fmla="*/ 25035 w 338138"/>
              <a:gd name="connsiteY70" fmla="*/ 283681 h 319088"/>
              <a:gd name="connsiteX71" fmla="*/ 25035 w 338138"/>
              <a:gd name="connsiteY71" fmla="*/ 304800 h 319088"/>
              <a:gd name="connsiteX72" fmla="*/ 0 w 338138"/>
              <a:gd name="connsiteY72" fmla="*/ 253322 h 319088"/>
              <a:gd name="connsiteX73" fmla="*/ 65881 w 338138"/>
              <a:gd name="connsiteY73" fmla="*/ 187325 h 319088"/>
              <a:gd name="connsiteX74" fmla="*/ 159754 w 338138"/>
              <a:gd name="connsiteY74" fmla="*/ 149225 h 319088"/>
              <a:gd name="connsiteX75" fmla="*/ 169069 w 338138"/>
              <a:gd name="connsiteY75" fmla="*/ 149225 h 319088"/>
              <a:gd name="connsiteX76" fmla="*/ 178384 w 338138"/>
              <a:gd name="connsiteY76" fmla="*/ 149225 h 319088"/>
              <a:gd name="connsiteX77" fmla="*/ 178384 w 338138"/>
              <a:gd name="connsiteY77" fmla="*/ 175331 h 319088"/>
              <a:gd name="connsiteX78" fmla="*/ 214313 w 338138"/>
              <a:gd name="connsiteY78" fmla="*/ 193605 h 319088"/>
              <a:gd name="connsiteX79" fmla="*/ 202337 w 338138"/>
              <a:gd name="connsiteY79" fmla="*/ 207963 h 319088"/>
              <a:gd name="connsiteX80" fmla="*/ 169069 w 338138"/>
              <a:gd name="connsiteY80" fmla="*/ 190994 h 319088"/>
              <a:gd name="connsiteX81" fmla="*/ 135802 w 338138"/>
              <a:gd name="connsiteY81" fmla="*/ 207963 h 319088"/>
              <a:gd name="connsiteX82" fmla="*/ 123825 w 338138"/>
              <a:gd name="connsiteY82" fmla="*/ 193605 h 319088"/>
              <a:gd name="connsiteX83" fmla="*/ 159754 w 338138"/>
              <a:gd name="connsiteY83" fmla="*/ 175331 h 319088"/>
              <a:gd name="connsiteX84" fmla="*/ 159754 w 338138"/>
              <a:gd name="connsiteY84" fmla="*/ 149225 h 319088"/>
              <a:gd name="connsiteX85" fmla="*/ 154175 w 338138"/>
              <a:gd name="connsiteY85" fmla="*/ 88900 h 319088"/>
              <a:gd name="connsiteX86" fmla="*/ 165941 w 338138"/>
              <a:gd name="connsiteY86" fmla="*/ 95394 h 319088"/>
              <a:gd name="connsiteX87" fmla="*/ 173785 w 338138"/>
              <a:gd name="connsiteY87" fmla="*/ 95394 h 319088"/>
              <a:gd name="connsiteX88" fmla="*/ 185551 w 338138"/>
              <a:gd name="connsiteY88" fmla="*/ 88900 h 319088"/>
              <a:gd name="connsiteX89" fmla="*/ 188166 w 338138"/>
              <a:gd name="connsiteY89" fmla="*/ 90199 h 319088"/>
              <a:gd name="connsiteX90" fmla="*/ 192088 w 338138"/>
              <a:gd name="connsiteY90" fmla="*/ 96693 h 319088"/>
              <a:gd name="connsiteX91" fmla="*/ 192088 w 338138"/>
              <a:gd name="connsiteY91" fmla="*/ 126567 h 319088"/>
              <a:gd name="connsiteX92" fmla="*/ 169863 w 338138"/>
              <a:gd name="connsiteY92" fmla="*/ 131763 h 319088"/>
              <a:gd name="connsiteX93" fmla="*/ 147638 w 338138"/>
              <a:gd name="connsiteY93" fmla="*/ 126567 h 319088"/>
              <a:gd name="connsiteX94" fmla="*/ 147638 w 338138"/>
              <a:gd name="connsiteY94" fmla="*/ 96693 h 319088"/>
              <a:gd name="connsiteX95" fmla="*/ 151560 w 338138"/>
              <a:gd name="connsiteY95" fmla="*/ 90199 h 319088"/>
              <a:gd name="connsiteX96" fmla="*/ 154175 w 338138"/>
              <a:gd name="connsiteY96" fmla="*/ 88900 h 319088"/>
              <a:gd name="connsiteX97" fmla="*/ 169069 w 338138"/>
              <a:gd name="connsiteY97" fmla="*/ 26988 h 319088"/>
              <a:gd name="connsiteX98" fmla="*/ 179388 w 338138"/>
              <a:gd name="connsiteY98" fmla="*/ 36513 h 319088"/>
              <a:gd name="connsiteX99" fmla="*/ 169069 w 338138"/>
              <a:gd name="connsiteY99" fmla="*/ 46038 h 319088"/>
              <a:gd name="connsiteX100" fmla="*/ 158750 w 338138"/>
              <a:gd name="connsiteY100" fmla="*/ 36513 h 319088"/>
              <a:gd name="connsiteX101" fmla="*/ 169069 w 338138"/>
              <a:gd name="connsiteY101" fmla="*/ 26988 h 319088"/>
              <a:gd name="connsiteX102" fmla="*/ 169070 w 338138"/>
              <a:gd name="connsiteY102" fmla="*/ 9525 h 319088"/>
              <a:gd name="connsiteX103" fmla="*/ 141288 w 338138"/>
              <a:gd name="connsiteY103" fmla="*/ 37307 h 319088"/>
              <a:gd name="connsiteX104" fmla="*/ 169070 w 338138"/>
              <a:gd name="connsiteY104" fmla="*/ 65089 h 319088"/>
              <a:gd name="connsiteX105" fmla="*/ 196852 w 338138"/>
              <a:gd name="connsiteY105" fmla="*/ 37307 h 319088"/>
              <a:gd name="connsiteX106" fmla="*/ 169070 w 338138"/>
              <a:gd name="connsiteY106" fmla="*/ 9525 h 319088"/>
              <a:gd name="connsiteX107" fmla="*/ 169070 w 338138"/>
              <a:gd name="connsiteY107" fmla="*/ 0 h 319088"/>
              <a:gd name="connsiteX108" fmla="*/ 234951 w 338138"/>
              <a:gd name="connsiteY108" fmla="*/ 65997 h 319088"/>
              <a:gd name="connsiteX109" fmla="*/ 209916 w 338138"/>
              <a:gd name="connsiteY109" fmla="*/ 117475 h 319088"/>
              <a:gd name="connsiteX110" fmla="*/ 209916 w 338138"/>
              <a:gd name="connsiteY110" fmla="*/ 96356 h 319088"/>
              <a:gd name="connsiteX111" fmla="*/ 192787 w 338138"/>
              <a:gd name="connsiteY111" fmla="*/ 72597 h 319088"/>
              <a:gd name="connsiteX112" fmla="*/ 187517 w 338138"/>
              <a:gd name="connsiteY112" fmla="*/ 71277 h 319088"/>
              <a:gd name="connsiteX113" fmla="*/ 180928 w 338138"/>
              <a:gd name="connsiteY113" fmla="*/ 71277 h 319088"/>
              <a:gd name="connsiteX114" fmla="*/ 169070 w 338138"/>
              <a:gd name="connsiteY114" fmla="*/ 76557 h 319088"/>
              <a:gd name="connsiteX115" fmla="*/ 157211 w 338138"/>
              <a:gd name="connsiteY115" fmla="*/ 71277 h 319088"/>
              <a:gd name="connsiteX116" fmla="*/ 150623 w 338138"/>
              <a:gd name="connsiteY116" fmla="*/ 71277 h 319088"/>
              <a:gd name="connsiteX117" fmla="*/ 145352 w 338138"/>
              <a:gd name="connsiteY117" fmla="*/ 72597 h 319088"/>
              <a:gd name="connsiteX118" fmla="*/ 128223 w 338138"/>
              <a:gd name="connsiteY118" fmla="*/ 96356 h 319088"/>
              <a:gd name="connsiteX119" fmla="*/ 128223 w 338138"/>
              <a:gd name="connsiteY119" fmla="*/ 117475 h 319088"/>
              <a:gd name="connsiteX120" fmla="*/ 103188 w 338138"/>
              <a:gd name="connsiteY120" fmla="*/ 65997 h 319088"/>
              <a:gd name="connsiteX121" fmla="*/ 169070 w 338138"/>
              <a:gd name="connsiteY121" fmla="*/ 0 h 31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38138" h="319088">
                <a:moveTo>
                  <a:pt x="255815" y="276225"/>
                </a:moveTo>
                <a:cubicBezTo>
                  <a:pt x="255815" y="276225"/>
                  <a:pt x="255815" y="276225"/>
                  <a:pt x="267653" y="282720"/>
                </a:cubicBezTo>
                <a:cubicBezTo>
                  <a:pt x="270284" y="284018"/>
                  <a:pt x="272915" y="284018"/>
                  <a:pt x="275546" y="282720"/>
                </a:cubicBezTo>
                <a:cubicBezTo>
                  <a:pt x="275546" y="282720"/>
                  <a:pt x="275546" y="282720"/>
                  <a:pt x="287384" y="276225"/>
                </a:cubicBezTo>
                <a:cubicBezTo>
                  <a:pt x="287384" y="276225"/>
                  <a:pt x="287384" y="276225"/>
                  <a:pt x="290015" y="277524"/>
                </a:cubicBezTo>
                <a:cubicBezTo>
                  <a:pt x="292646" y="278823"/>
                  <a:pt x="295276" y="281421"/>
                  <a:pt x="295276" y="284018"/>
                </a:cubicBezTo>
                <a:cubicBezTo>
                  <a:pt x="295276" y="284018"/>
                  <a:pt x="295276" y="284018"/>
                  <a:pt x="295276" y="315191"/>
                </a:cubicBezTo>
                <a:cubicBezTo>
                  <a:pt x="287384" y="317789"/>
                  <a:pt x="279492" y="319088"/>
                  <a:pt x="271600" y="319088"/>
                </a:cubicBezTo>
                <a:cubicBezTo>
                  <a:pt x="263707" y="319088"/>
                  <a:pt x="255815" y="317789"/>
                  <a:pt x="249238" y="315191"/>
                </a:cubicBezTo>
                <a:cubicBezTo>
                  <a:pt x="249238" y="315191"/>
                  <a:pt x="249238" y="315191"/>
                  <a:pt x="249238" y="284018"/>
                </a:cubicBezTo>
                <a:cubicBezTo>
                  <a:pt x="249238" y="281421"/>
                  <a:pt x="250554" y="278823"/>
                  <a:pt x="253184" y="277524"/>
                </a:cubicBezTo>
                <a:cubicBezTo>
                  <a:pt x="253184" y="277524"/>
                  <a:pt x="253184" y="277524"/>
                  <a:pt x="255815" y="276225"/>
                </a:cubicBezTo>
                <a:close/>
                <a:moveTo>
                  <a:pt x="50755" y="276225"/>
                </a:moveTo>
                <a:cubicBezTo>
                  <a:pt x="50755" y="276225"/>
                  <a:pt x="50755" y="276225"/>
                  <a:pt x="62593" y="282720"/>
                </a:cubicBezTo>
                <a:cubicBezTo>
                  <a:pt x="65224" y="284018"/>
                  <a:pt x="67855" y="284018"/>
                  <a:pt x="70486" y="282720"/>
                </a:cubicBezTo>
                <a:cubicBezTo>
                  <a:pt x="70486" y="282720"/>
                  <a:pt x="70486" y="282720"/>
                  <a:pt x="82324" y="276225"/>
                </a:cubicBezTo>
                <a:cubicBezTo>
                  <a:pt x="82324" y="276225"/>
                  <a:pt x="82324" y="276225"/>
                  <a:pt x="84955" y="277524"/>
                </a:cubicBezTo>
                <a:cubicBezTo>
                  <a:pt x="87585" y="278823"/>
                  <a:pt x="88901" y="281421"/>
                  <a:pt x="88901" y="284018"/>
                </a:cubicBezTo>
                <a:cubicBezTo>
                  <a:pt x="88901" y="284018"/>
                  <a:pt x="88901" y="284018"/>
                  <a:pt x="88901" y="315191"/>
                </a:cubicBezTo>
                <a:cubicBezTo>
                  <a:pt x="82324" y="317789"/>
                  <a:pt x="74432" y="319088"/>
                  <a:pt x="66539" y="319088"/>
                </a:cubicBezTo>
                <a:cubicBezTo>
                  <a:pt x="58647" y="319088"/>
                  <a:pt x="50755" y="317789"/>
                  <a:pt x="42863" y="315191"/>
                </a:cubicBezTo>
                <a:cubicBezTo>
                  <a:pt x="42863" y="315191"/>
                  <a:pt x="42863" y="315191"/>
                  <a:pt x="42863" y="284018"/>
                </a:cubicBezTo>
                <a:cubicBezTo>
                  <a:pt x="42863" y="281421"/>
                  <a:pt x="45493" y="278823"/>
                  <a:pt x="48124" y="277524"/>
                </a:cubicBezTo>
                <a:cubicBezTo>
                  <a:pt x="48124" y="277524"/>
                  <a:pt x="48124" y="277524"/>
                  <a:pt x="50755" y="276225"/>
                </a:cubicBezTo>
                <a:close/>
                <a:moveTo>
                  <a:pt x="273050" y="214313"/>
                </a:moveTo>
                <a:cubicBezTo>
                  <a:pt x="278311" y="214313"/>
                  <a:pt x="282575" y="218933"/>
                  <a:pt x="282575" y="224632"/>
                </a:cubicBezTo>
                <a:cubicBezTo>
                  <a:pt x="282575" y="230331"/>
                  <a:pt x="278311" y="234951"/>
                  <a:pt x="273050" y="234951"/>
                </a:cubicBezTo>
                <a:cubicBezTo>
                  <a:pt x="267789" y="234951"/>
                  <a:pt x="263525" y="230331"/>
                  <a:pt x="263525" y="224632"/>
                </a:cubicBezTo>
                <a:cubicBezTo>
                  <a:pt x="263525" y="218933"/>
                  <a:pt x="267789" y="214313"/>
                  <a:pt x="273050" y="214313"/>
                </a:cubicBezTo>
                <a:close/>
                <a:moveTo>
                  <a:pt x="65882" y="214313"/>
                </a:moveTo>
                <a:cubicBezTo>
                  <a:pt x="71581" y="214313"/>
                  <a:pt x="76201" y="218933"/>
                  <a:pt x="76201" y="224632"/>
                </a:cubicBezTo>
                <a:cubicBezTo>
                  <a:pt x="76201" y="230331"/>
                  <a:pt x="71581" y="234951"/>
                  <a:pt x="65882" y="234951"/>
                </a:cubicBezTo>
                <a:cubicBezTo>
                  <a:pt x="60183" y="234951"/>
                  <a:pt x="55563" y="230331"/>
                  <a:pt x="55563" y="224632"/>
                </a:cubicBezTo>
                <a:cubicBezTo>
                  <a:pt x="55563" y="218933"/>
                  <a:pt x="60183" y="214313"/>
                  <a:pt x="65882" y="214313"/>
                </a:cubicBezTo>
                <a:close/>
                <a:moveTo>
                  <a:pt x="272257" y="196850"/>
                </a:moveTo>
                <a:cubicBezTo>
                  <a:pt x="256913" y="196850"/>
                  <a:pt x="244475" y="209288"/>
                  <a:pt x="244475" y="224632"/>
                </a:cubicBezTo>
                <a:cubicBezTo>
                  <a:pt x="244475" y="239976"/>
                  <a:pt x="256913" y="252414"/>
                  <a:pt x="272257" y="252414"/>
                </a:cubicBezTo>
                <a:cubicBezTo>
                  <a:pt x="287601" y="252414"/>
                  <a:pt x="300039" y="239976"/>
                  <a:pt x="300039" y="224632"/>
                </a:cubicBezTo>
                <a:cubicBezTo>
                  <a:pt x="300039" y="209288"/>
                  <a:pt x="287601" y="196850"/>
                  <a:pt x="272257" y="196850"/>
                </a:cubicBezTo>
                <a:close/>
                <a:moveTo>
                  <a:pt x="65882" y="196850"/>
                </a:moveTo>
                <a:cubicBezTo>
                  <a:pt x="50538" y="196850"/>
                  <a:pt x="38100" y="209288"/>
                  <a:pt x="38100" y="224632"/>
                </a:cubicBezTo>
                <a:cubicBezTo>
                  <a:pt x="38100" y="239976"/>
                  <a:pt x="50538" y="252414"/>
                  <a:pt x="65882" y="252414"/>
                </a:cubicBezTo>
                <a:cubicBezTo>
                  <a:pt x="81226" y="252414"/>
                  <a:pt x="93664" y="239976"/>
                  <a:pt x="93664" y="224632"/>
                </a:cubicBezTo>
                <a:cubicBezTo>
                  <a:pt x="93664" y="209288"/>
                  <a:pt x="81226" y="196850"/>
                  <a:pt x="65882" y="196850"/>
                </a:cubicBezTo>
                <a:close/>
                <a:moveTo>
                  <a:pt x="272257" y="187325"/>
                </a:moveTo>
                <a:cubicBezTo>
                  <a:pt x="309150" y="187325"/>
                  <a:pt x="338138" y="217684"/>
                  <a:pt x="338138" y="253322"/>
                </a:cubicBezTo>
                <a:cubicBezTo>
                  <a:pt x="338138" y="274441"/>
                  <a:pt x="328915" y="292921"/>
                  <a:pt x="313103" y="304800"/>
                </a:cubicBezTo>
                <a:cubicBezTo>
                  <a:pt x="313103" y="304800"/>
                  <a:pt x="313103" y="304800"/>
                  <a:pt x="313103" y="283681"/>
                </a:cubicBezTo>
                <a:cubicBezTo>
                  <a:pt x="313103" y="273121"/>
                  <a:pt x="306515" y="263882"/>
                  <a:pt x="295974" y="259922"/>
                </a:cubicBezTo>
                <a:cubicBezTo>
                  <a:pt x="295974" y="259922"/>
                  <a:pt x="290704" y="258602"/>
                  <a:pt x="290704" y="258602"/>
                </a:cubicBezTo>
                <a:cubicBezTo>
                  <a:pt x="288068" y="257282"/>
                  <a:pt x="286751" y="258602"/>
                  <a:pt x="284115" y="258602"/>
                </a:cubicBezTo>
                <a:cubicBezTo>
                  <a:pt x="284115" y="258602"/>
                  <a:pt x="284115" y="258602"/>
                  <a:pt x="272257" y="265202"/>
                </a:cubicBezTo>
                <a:cubicBezTo>
                  <a:pt x="272257" y="265202"/>
                  <a:pt x="272257" y="265202"/>
                  <a:pt x="260398" y="258602"/>
                </a:cubicBezTo>
                <a:cubicBezTo>
                  <a:pt x="259080" y="258602"/>
                  <a:pt x="256445" y="257282"/>
                  <a:pt x="255128" y="258602"/>
                </a:cubicBezTo>
                <a:cubicBezTo>
                  <a:pt x="255128" y="258602"/>
                  <a:pt x="248539" y="259922"/>
                  <a:pt x="248539" y="259922"/>
                </a:cubicBezTo>
                <a:cubicBezTo>
                  <a:pt x="239316" y="263882"/>
                  <a:pt x="232728" y="273121"/>
                  <a:pt x="232728" y="283681"/>
                </a:cubicBezTo>
                <a:cubicBezTo>
                  <a:pt x="232728" y="283681"/>
                  <a:pt x="232728" y="283681"/>
                  <a:pt x="232728" y="304800"/>
                </a:cubicBezTo>
                <a:cubicBezTo>
                  <a:pt x="216916" y="292921"/>
                  <a:pt x="206375" y="274441"/>
                  <a:pt x="206375" y="253322"/>
                </a:cubicBezTo>
                <a:cubicBezTo>
                  <a:pt x="206375" y="217684"/>
                  <a:pt x="236681" y="187325"/>
                  <a:pt x="272257" y="187325"/>
                </a:cubicBezTo>
                <a:close/>
                <a:moveTo>
                  <a:pt x="65881" y="187325"/>
                </a:moveTo>
                <a:cubicBezTo>
                  <a:pt x="101457" y="187325"/>
                  <a:pt x="131763" y="217684"/>
                  <a:pt x="131763" y="253322"/>
                </a:cubicBezTo>
                <a:cubicBezTo>
                  <a:pt x="131763" y="274441"/>
                  <a:pt x="121222" y="292921"/>
                  <a:pt x="105410" y="304800"/>
                </a:cubicBezTo>
                <a:cubicBezTo>
                  <a:pt x="105410" y="304800"/>
                  <a:pt x="105410" y="304800"/>
                  <a:pt x="105410" y="283681"/>
                </a:cubicBezTo>
                <a:cubicBezTo>
                  <a:pt x="105410" y="273121"/>
                  <a:pt x="98822" y="263882"/>
                  <a:pt x="89599" y="259922"/>
                </a:cubicBezTo>
                <a:cubicBezTo>
                  <a:pt x="89599" y="259922"/>
                  <a:pt x="83010" y="258602"/>
                  <a:pt x="83010" y="258602"/>
                </a:cubicBezTo>
                <a:cubicBezTo>
                  <a:pt x="81693" y="257282"/>
                  <a:pt x="79058" y="258602"/>
                  <a:pt x="77740" y="258602"/>
                </a:cubicBezTo>
                <a:cubicBezTo>
                  <a:pt x="77740" y="258602"/>
                  <a:pt x="77740" y="258602"/>
                  <a:pt x="65881" y="265202"/>
                </a:cubicBezTo>
                <a:cubicBezTo>
                  <a:pt x="65881" y="265202"/>
                  <a:pt x="65881" y="265202"/>
                  <a:pt x="54023" y="258602"/>
                </a:cubicBezTo>
                <a:cubicBezTo>
                  <a:pt x="51387" y="258602"/>
                  <a:pt x="50070" y="257282"/>
                  <a:pt x="47434" y="258602"/>
                </a:cubicBezTo>
                <a:cubicBezTo>
                  <a:pt x="47434" y="258602"/>
                  <a:pt x="42164" y="259922"/>
                  <a:pt x="42164" y="259922"/>
                </a:cubicBezTo>
                <a:cubicBezTo>
                  <a:pt x="31623" y="263882"/>
                  <a:pt x="25035" y="273121"/>
                  <a:pt x="25035" y="283681"/>
                </a:cubicBezTo>
                <a:cubicBezTo>
                  <a:pt x="25035" y="283681"/>
                  <a:pt x="25035" y="283681"/>
                  <a:pt x="25035" y="304800"/>
                </a:cubicBezTo>
                <a:cubicBezTo>
                  <a:pt x="9223" y="292921"/>
                  <a:pt x="0" y="274441"/>
                  <a:pt x="0" y="253322"/>
                </a:cubicBezTo>
                <a:cubicBezTo>
                  <a:pt x="0" y="217684"/>
                  <a:pt x="28988" y="187325"/>
                  <a:pt x="65881" y="187325"/>
                </a:cubicBezTo>
                <a:close/>
                <a:moveTo>
                  <a:pt x="159754" y="149225"/>
                </a:moveTo>
                <a:cubicBezTo>
                  <a:pt x="163746" y="149225"/>
                  <a:pt x="166408" y="149225"/>
                  <a:pt x="169069" y="149225"/>
                </a:cubicBezTo>
                <a:cubicBezTo>
                  <a:pt x="171731" y="149225"/>
                  <a:pt x="174392" y="149225"/>
                  <a:pt x="178384" y="149225"/>
                </a:cubicBezTo>
                <a:cubicBezTo>
                  <a:pt x="178384" y="149225"/>
                  <a:pt x="178384" y="149225"/>
                  <a:pt x="178384" y="175331"/>
                </a:cubicBezTo>
                <a:lnTo>
                  <a:pt x="214313" y="193605"/>
                </a:lnTo>
                <a:cubicBezTo>
                  <a:pt x="210321" y="197521"/>
                  <a:pt x="206329" y="202742"/>
                  <a:pt x="202337" y="207963"/>
                </a:cubicBezTo>
                <a:cubicBezTo>
                  <a:pt x="202337" y="207963"/>
                  <a:pt x="202337" y="207963"/>
                  <a:pt x="169069" y="190994"/>
                </a:cubicBezTo>
                <a:cubicBezTo>
                  <a:pt x="169069" y="190994"/>
                  <a:pt x="169069" y="190994"/>
                  <a:pt x="135802" y="207963"/>
                </a:cubicBezTo>
                <a:cubicBezTo>
                  <a:pt x="131809" y="202742"/>
                  <a:pt x="127817" y="197521"/>
                  <a:pt x="123825" y="193605"/>
                </a:cubicBezTo>
                <a:cubicBezTo>
                  <a:pt x="123825" y="193605"/>
                  <a:pt x="123825" y="193605"/>
                  <a:pt x="159754" y="175331"/>
                </a:cubicBezTo>
                <a:cubicBezTo>
                  <a:pt x="159754" y="175331"/>
                  <a:pt x="159754" y="175331"/>
                  <a:pt x="159754" y="149225"/>
                </a:cubicBezTo>
                <a:close/>
                <a:moveTo>
                  <a:pt x="154175" y="88900"/>
                </a:moveTo>
                <a:cubicBezTo>
                  <a:pt x="154175" y="88900"/>
                  <a:pt x="154175" y="88900"/>
                  <a:pt x="165941" y="95394"/>
                </a:cubicBezTo>
                <a:cubicBezTo>
                  <a:pt x="168556" y="95394"/>
                  <a:pt x="171171" y="95394"/>
                  <a:pt x="173785" y="95394"/>
                </a:cubicBezTo>
                <a:cubicBezTo>
                  <a:pt x="173785" y="95394"/>
                  <a:pt x="173785" y="95394"/>
                  <a:pt x="185551" y="88900"/>
                </a:cubicBezTo>
                <a:lnTo>
                  <a:pt x="188166" y="90199"/>
                </a:lnTo>
                <a:cubicBezTo>
                  <a:pt x="190781" y="90199"/>
                  <a:pt x="192088" y="92797"/>
                  <a:pt x="192088" y="96693"/>
                </a:cubicBezTo>
                <a:cubicBezTo>
                  <a:pt x="192088" y="96693"/>
                  <a:pt x="192088" y="96693"/>
                  <a:pt x="192088" y="126567"/>
                </a:cubicBezTo>
                <a:cubicBezTo>
                  <a:pt x="185551" y="129165"/>
                  <a:pt x="177707" y="131763"/>
                  <a:pt x="169863" y="131763"/>
                </a:cubicBezTo>
                <a:cubicBezTo>
                  <a:pt x="162019" y="131763"/>
                  <a:pt x="154175" y="129165"/>
                  <a:pt x="147638" y="126567"/>
                </a:cubicBezTo>
                <a:cubicBezTo>
                  <a:pt x="147638" y="126567"/>
                  <a:pt x="147638" y="126567"/>
                  <a:pt x="147638" y="96693"/>
                </a:cubicBezTo>
                <a:cubicBezTo>
                  <a:pt x="147638" y="92797"/>
                  <a:pt x="148946" y="90199"/>
                  <a:pt x="151560" y="90199"/>
                </a:cubicBezTo>
                <a:cubicBezTo>
                  <a:pt x="151560" y="90199"/>
                  <a:pt x="151560" y="90199"/>
                  <a:pt x="154175" y="88900"/>
                </a:cubicBezTo>
                <a:close/>
                <a:moveTo>
                  <a:pt x="169069" y="26988"/>
                </a:moveTo>
                <a:cubicBezTo>
                  <a:pt x="174768" y="26988"/>
                  <a:pt x="179388" y="31252"/>
                  <a:pt x="179388" y="36513"/>
                </a:cubicBezTo>
                <a:cubicBezTo>
                  <a:pt x="179388" y="41774"/>
                  <a:pt x="174768" y="46038"/>
                  <a:pt x="169069" y="46038"/>
                </a:cubicBezTo>
                <a:cubicBezTo>
                  <a:pt x="163370" y="46038"/>
                  <a:pt x="158750" y="41774"/>
                  <a:pt x="158750" y="36513"/>
                </a:cubicBezTo>
                <a:cubicBezTo>
                  <a:pt x="158750" y="31252"/>
                  <a:pt x="163370" y="26988"/>
                  <a:pt x="169069" y="26988"/>
                </a:cubicBezTo>
                <a:close/>
                <a:moveTo>
                  <a:pt x="169070" y="9525"/>
                </a:moveTo>
                <a:cubicBezTo>
                  <a:pt x="153726" y="9525"/>
                  <a:pt x="141288" y="21963"/>
                  <a:pt x="141288" y="37307"/>
                </a:cubicBezTo>
                <a:cubicBezTo>
                  <a:pt x="141288" y="52651"/>
                  <a:pt x="153726" y="65089"/>
                  <a:pt x="169070" y="65089"/>
                </a:cubicBezTo>
                <a:cubicBezTo>
                  <a:pt x="184414" y="65089"/>
                  <a:pt x="196852" y="52651"/>
                  <a:pt x="196852" y="37307"/>
                </a:cubicBezTo>
                <a:cubicBezTo>
                  <a:pt x="196852" y="21963"/>
                  <a:pt x="184414" y="9525"/>
                  <a:pt x="169070" y="9525"/>
                </a:cubicBezTo>
                <a:close/>
                <a:moveTo>
                  <a:pt x="169070" y="0"/>
                </a:moveTo>
                <a:cubicBezTo>
                  <a:pt x="204646" y="0"/>
                  <a:pt x="234951" y="29039"/>
                  <a:pt x="234951" y="65997"/>
                </a:cubicBezTo>
                <a:cubicBezTo>
                  <a:pt x="234951" y="87116"/>
                  <a:pt x="224410" y="105595"/>
                  <a:pt x="209916" y="117475"/>
                </a:cubicBezTo>
                <a:cubicBezTo>
                  <a:pt x="209916" y="117475"/>
                  <a:pt x="209916" y="117475"/>
                  <a:pt x="209916" y="96356"/>
                </a:cubicBezTo>
                <a:cubicBezTo>
                  <a:pt x="209916" y="85796"/>
                  <a:pt x="203328" y="75237"/>
                  <a:pt x="192787" y="72597"/>
                </a:cubicBezTo>
                <a:cubicBezTo>
                  <a:pt x="192787" y="72597"/>
                  <a:pt x="187517" y="71277"/>
                  <a:pt x="187517" y="71277"/>
                </a:cubicBezTo>
                <a:cubicBezTo>
                  <a:pt x="184881" y="69957"/>
                  <a:pt x="182246" y="69957"/>
                  <a:pt x="180928" y="71277"/>
                </a:cubicBezTo>
                <a:cubicBezTo>
                  <a:pt x="180928" y="71277"/>
                  <a:pt x="180928" y="71277"/>
                  <a:pt x="169070" y="76557"/>
                </a:cubicBezTo>
                <a:cubicBezTo>
                  <a:pt x="169070" y="76557"/>
                  <a:pt x="169070" y="76557"/>
                  <a:pt x="157211" y="71277"/>
                </a:cubicBezTo>
                <a:cubicBezTo>
                  <a:pt x="155893" y="69957"/>
                  <a:pt x="153258" y="69957"/>
                  <a:pt x="150623" y="71277"/>
                </a:cubicBezTo>
                <a:cubicBezTo>
                  <a:pt x="150623" y="71277"/>
                  <a:pt x="145352" y="72597"/>
                  <a:pt x="145352" y="72597"/>
                </a:cubicBezTo>
                <a:cubicBezTo>
                  <a:pt x="134811" y="75237"/>
                  <a:pt x="128223" y="85796"/>
                  <a:pt x="128223" y="96356"/>
                </a:cubicBezTo>
                <a:cubicBezTo>
                  <a:pt x="128223" y="96356"/>
                  <a:pt x="128223" y="96356"/>
                  <a:pt x="128223" y="117475"/>
                </a:cubicBezTo>
                <a:cubicBezTo>
                  <a:pt x="113729" y="105595"/>
                  <a:pt x="103188" y="87116"/>
                  <a:pt x="103188" y="65997"/>
                </a:cubicBezTo>
                <a:cubicBezTo>
                  <a:pt x="103188" y="29039"/>
                  <a:pt x="133494" y="0"/>
                  <a:pt x="1690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105" tIns="45053" rIns="90105" bIns="4505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74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5" name="椭圆 39">
            <a:extLst>
              <a:ext uri="{FF2B5EF4-FFF2-40B4-BE49-F238E27FC236}">
                <a16:creationId xmlns:a16="http://schemas.microsoft.com/office/drawing/2014/main" xmlns="" id="{3A84F673-C540-4680-AD40-2534D49DCD73}"/>
              </a:ext>
            </a:extLst>
          </p:cNvPr>
          <p:cNvSpPr/>
          <p:nvPr/>
        </p:nvSpPr>
        <p:spPr>
          <a:xfrm>
            <a:off x="4423482" y="2842301"/>
            <a:ext cx="412528" cy="385413"/>
          </a:xfrm>
          <a:custGeom>
            <a:avLst/>
            <a:gdLst>
              <a:gd name="connsiteX0" fmla="*/ 159472 w 338138"/>
              <a:gd name="connsiteY0" fmla="*/ 265112 h 315913"/>
              <a:gd name="connsiteX1" fmla="*/ 155575 w 338138"/>
              <a:gd name="connsiteY1" fmla="*/ 269194 h 315913"/>
              <a:gd name="connsiteX2" fmla="*/ 155575 w 338138"/>
              <a:gd name="connsiteY2" fmla="*/ 289605 h 315913"/>
              <a:gd name="connsiteX3" fmla="*/ 158173 w 338138"/>
              <a:gd name="connsiteY3" fmla="*/ 293687 h 315913"/>
              <a:gd name="connsiteX4" fmla="*/ 181553 w 338138"/>
              <a:gd name="connsiteY4" fmla="*/ 293687 h 315913"/>
              <a:gd name="connsiteX5" fmla="*/ 184150 w 338138"/>
              <a:gd name="connsiteY5" fmla="*/ 290966 h 315913"/>
              <a:gd name="connsiteX6" fmla="*/ 184150 w 338138"/>
              <a:gd name="connsiteY6" fmla="*/ 269194 h 315913"/>
              <a:gd name="connsiteX7" fmla="*/ 181553 w 338138"/>
              <a:gd name="connsiteY7" fmla="*/ 265112 h 315913"/>
              <a:gd name="connsiteX8" fmla="*/ 159472 w 338138"/>
              <a:gd name="connsiteY8" fmla="*/ 265112 h 315913"/>
              <a:gd name="connsiteX9" fmla="*/ 169069 w 338138"/>
              <a:gd name="connsiteY9" fmla="*/ 222250 h 315913"/>
              <a:gd name="connsiteX10" fmla="*/ 155575 w 338138"/>
              <a:gd name="connsiteY10" fmla="*/ 235744 h 315913"/>
              <a:gd name="connsiteX11" fmla="*/ 169069 w 338138"/>
              <a:gd name="connsiteY11" fmla="*/ 249238 h 315913"/>
              <a:gd name="connsiteX12" fmla="*/ 182563 w 338138"/>
              <a:gd name="connsiteY12" fmla="*/ 235744 h 315913"/>
              <a:gd name="connsiteX13" fmla="*/ 169069 w 338138"/>
              <a:gd name="connsiteY13" fmla="*/ 222250 h 315913"/>
              <a:gd name="connsiteX14" fmla="*/ 145852 w 338138"/>
              <a:gd name="connsiteY14" fmla="*/ 55033 h 315913"/>
              <a:gd name="connsiteX15" fmla="*/ 157704 w 338138"/>
              <a:gd name="connsiteY15" fmla="*/ 56356 h 315913"/>
              <a:gd name="connsiteX16" fmla="*/ 156388 w 338138"/>
              <a:gd name="connsiteY16" fmla="*/ 68262 h 315913"/>
              <a:gd name="connsiteX17" fmla="*/ 57619 w 338138"/>
              <a:gd name="connsiteY17" fmla="*/ 137054 h 315913"/>
              <a:gd name="connsiteX18" fmla="*/ 53669 w 338138"/>
              <a:gd name="connsiteY18" fmla="*/ 139700 h 315913"/>
              <a:gd name="connsiteX19" fmla="*/ 47084 w 338138"/>
              <a:gd name="connsiteY19" fmla="*/ 135731 h 315913"/>
              <a:gd name="connsiteX20" fmla="*/ 48401 w 338138"/>
              <a:gd name="connsiteY20" fmla="*/ 123825 h 315913"/>
              <a:gd name="connsiteX21" fmla="*/ 145852 w 338138"/>
              <a:gd name="connsiteY21" fmla="*/ 55033 h 315913"/>
              <a:gd name="connsiteX22" fmla="*/ 88577 w 338138"/>
              <a:gd name="connsiteY22" fmla="*/ 47055 h 315913"/>
              <a:gd name="connsiteX23" fmla="*/ 100532 w 338138"/>
              <a:gd name="connsiteY23" fmla="*/ 48358 h 315913"/>
              <a:gd name="connsiteX24" fmla="*/ 99203 w 338138"/>
              <a:gd name="connsiteY24" fmla="*/ 60081 h 315913"/>
              <a:gd name="connsiteX25" fmla="*/ 52712 w 338138"/>
              <a:gd name="connsiteY25" fmla="*/ 92645 h 315913"/>
              <a:gd name="connsiteX26" fmla="*/ 47399 w 338138"/>
              <a:gd name="connsiteY26" fmla="*/ 95250 h 315913"/>
              <a:gd name="connsiteX27" fmla="*/ 40757 w 338138"/>
              <a:gd name="connsiteY27" fmla="*/ 91342 h 315913"/>
              <a:gd name="connsiteX28" fmla="*/ 43414 w 338138"/>
              <a:gd name="connsiteY28" fmla="*/ 79619 h 315913"/>
              <a:gd name="connsiteX29" fmla="*/ 88577 w 338138"/>
              <a:gd name="connsiteY29" fmla="*/ 47055 h 315913"/>
              <a:gd name="connsiteX30" fmla="*/ 35086 w 338138"/>
              <a:gd name="connsiteY30" fmla="*/ 22225 h 315913"/>
              <a:gd name="connsiteX31" fmla="*/ 20637 w 338138"/>
              <a:gd name="connsiteY31" fmla="*/ 35344 h 315913"/>
              <a:gd name="connsiteX32" fmla="*/ 20637 w 338138"/>
              <a:gd name="connsiteY32" fmla="*/ 196707 h 315913"/>
              <a:gd name="connsiteX33" fmla="*/ 35086 w 338138"/>
              <a:gd name="connsiteY33" fmla="*/ 211138 h 315913"/>
              <a:gd name="connsiteX34" fmla="*/ 303051 w 338138"/>
              <a:gd name="connsiteY34" fmla="*/ 211138 h 315913"/>
              <a:gd name="connsiteX35" fmla="*/ 317500 w 338138"/>
              <a:gd name="connsiteY35" fmla="*/ 196707 h 315913"/>
              <a:gd name="connsiteX36" fmla="*/ 317500 w 338138"/>
              <a:gd name="connsiteY36" fmla="*/ 35344 h 315913"/>
              <a:gd name="connsiteX37" fmla="*/ 303051 w 338138"/>
              <a:gd name="connsiteY37" fmla="*/ 22225 h 315913"/>
              <a:gd name="connsiteX38" fmla="*/ 35086 w 338138"/>
              <a:gd name="connsiteY38" fmla="*/ 22225 h 315913"/>
              <a:gd name="connsiteX39" fmla="*/ 14529 w 338138"/>
              <a:gd name="connsiteY39" fmla="*/ 0 h 315913"/>
              <a:gd name="connsiteX40" fmla="*/ 323609 w 338138"/>
              <a:gd name="connsiteY40" fmla="*/ 0 h 315913"/>
              <a:gd name="connsiteX41" fmla="*/ 338138 w 338138"/>
              <a:gd name="connsiteY41" fmla="*/ 13163 h 315913"/>
              <a:gd name="connsiteX42" fmla="*/ 338138 w 338138"/>
              <a:gd name="connsiteY42" fmla="*/ 251414 h 315913"/>
              <a:gd name="connsiteX43" fmla="*/ 323609 w 338138"/>
              <a:gd name="connsiteY43" fmla="*/ 265893 h 315913"/>
              <a:gd name="connsiteX44" fmla="*/ 210016 w 338138"/>
              <a:gd name="connsiteY44" fmla="*/ 265893 h 315913"/>
              <a:gd name="connsiteX45" fmla="*/ 207374 w 338138"/>
              <a:gd name="connsiteY45" fmla="*/ 268526 h 315913"/>
              <a:gd name="connsiteX46" fmla="*/ 207374 w 338138"/>
              <a:gd name="connsiteY46" fmla="*/ 290903 h 315913"/>
              <a:gd name="connsiteX47" fmla="*/ 208695 w 338138"/>
              <a:gd name="connsiteY47" fmla="*/ 293536 h 315913"/>
              <a:gd name="connsiteX48" fmla="*/ 239074 w 338138"/>
              <a:gd name="connsiteY48" fmla="*/ 293536 h 315913"/>
              <a:gd name="connsiteX49" fmla="*/ 250962 w 338138"/>
              <a:gd name="connsiteY49" fmla="*/ 305383 h 315913"/>
              <a:gd name="connsiteX50" fmla="*/ 239074 w 338138"/>
              <a:gd name="connsiteY50" fmla="*/ 315913 h 315913"/>
              <a:gd name="connsiteX51" fmla="*/ 99064 w 338138"/>
              <a:gd name="connsiteY51" fmla="*/ 315913 h 315913"/>
              <a:gd name="connsiteX52" fmla="*/ 87176 w 338138"/>
              <a:gd name="connsiteY52" fmla="*/ 305383 h 315913"/>
              <a:gd name="connsiteX53" fmla="*/ 99064 w 338138"/>
              <a:gd name="connsiteY53" fmla="*/ 293536 h 315913"/>
              <a:gd name="connsiteX54" fmla="*/ 129444 w 338138"/>
              <a:gd name="connsiteY54" fmla="*/ 293536 h 315913"/>
              <a:gd name="connsiteX55" fmla="*/ 130765 w 338138"/>
              <a:gd name="connsiteY55" fmla="*/ 289587 h 315913"/>
              <a:gd name="connsiteX56" fmla="*/ 130765 w 338138"/>
              <a:gd name="connsiteY56" fmla="*/ 268526 h 315913"/>
              <a:gd name="connsiteX57" fmla="*/ 126802 w 338138"/>
              <a:gd name="connsiteY57" fmla="*/ 265893 h 315913"/>
              <a:gd name="connsiteX58" fmla="*/ 14529 w 338138"/>
              <a:gd name="connsiteY58" fmla="*/ 265893 h 315913"/>
              <a:gd name="connsiteX59" fmla="*/ 0 w 338138"/>
              <a:gd name="connsiteY59" fmla="*/ 251414 h 315913"/>
              <a:gd name="connsiteX60" fmla="*/ 0 w 338138"/>
              <a:gd name="connsiteY60" fmla="*/ 13163 h 315913"/>
              <a:gd name="connsiteX61" fmla="*/ 14529 w 338138"/>
              <a:gd name="connsiteY61" fmla="*/ 0 h 31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38138" h="315913">
                <a:moveTo>
                  <a:pt x="159472" y="265112"/>
                </a:moveTo>
                <a:cubicBezTo>
                  <a:pt x="159472" y="265112"/>
                  <a:pt x="155575" y="265112"/>
                  <a:pt x="155575" y="269194"/>
                </a:cubicBezTo>
                <a:cubicBezTo>
                  <a:pt x="155575" y="269194"/>
                  <a:pt x="155575" y="269194"/>
                  <a:pt x="155575" y="289605"/>
                </a:cubicBezTo>
                <a:cubicBezTo>
                  <a:pt x="155575" y="292326"/>
                  <a:pt x="155575" y="293687"/>
                  <a:pt x="158173" y="293687"/>
                </a:cubicBezTo>
                <a:cubicBezTo>
                  <a:pt x="158173" y="293687"/>
                  <a:pt x="158173" y="293687"/>
                  <a:pt x="181553" y="293687"/>
                </a:cubicBezTo>
                <a:cubicBezTo>
                  <a:pt x="182851" y="293687"/>
                  <a:pt x="184150" y="292326"/>
                  <a:pt x="184150" y="290966"/>
                </a:cubicBezTo>
                <a:cubicBezTo>
                  <a:pt x="184150" y="290966"/>
                  <a:pt x="184150" y="290966"/>
                  <a:pt x="184150" y="269194"/>
                </a:cubicBezTo>
                <a:cubicBezTo>
                  <a:pt x="184150" y="265112"/>
                  <a:pt x="181553" y="265112"/>
                  <a:pt x="181553" y="265112"/>
                </a:cubicBezTo>
                <a:cubicBezTo>
                  <a:pt x="181553" y="265112"/>
                  <a:pt x="181553" y="265112"/>
                  <a:pt x="159472" y="265112"/>
                </a:cubicBezTo>
                <a:close/>
                <a:moveTo>
                  <a:pt x="169069" y="222250"/>
                </a:moveTo>
                <a:cubicBezTo>
                  <a:pt x="161616" y="222250"/>
                  <a:pt x="155575" y="228291"/>
                  <a:pt x="155575" y="235744"/>
                </a:cubicBezTo>
                <a:cubicBezTo>
                  <a:pt x="155575" y="243197"/>
                  <a:pt x="161616" y="249238"/>
                  <a:pt x="169069" y="249238"/>
                </a:cubicBezTo>
                <a:cubicBezTo>
                  <a:pt x="176522" y="249238"/>
                  <a:pt x="182563" y="243197"/>
                  <a:pt x="182563" y="235744"/>
                </a:cubicBezTo>
                <a:cubicBezTo>
                  <a:pt x="182563" y="228291"/>
                  <a:pt x="176522" y="222250"/>
                  <a:pt x="169069" y="222250"/>
                </a:cubicBezTo>
                <a:close/>
                <a:moveTo>
                  <a:pt x="145852" y="55033"/>
                </a:moveTo>
                <a:cubicBezTo>
                  <a:pt x="149803" y="52387"/>
                  <a:pt x="155071" y="52387"/>
                  <a:pt x="157704" y="56356"/>
                </a:cubicBezTo>
                <a:cubicBezTo>
                  <a:pt x="160338" y="60325"/>
                  <a:pt x="159021" y="65616"/>
                  <a:pt x="156388" y="68262"/>
                </a:cubicBezTo>
                <a:cubicBezTo>
                  <a:pt x="57619" y="137054"/>
                  <a:pt x="57619" y="137054"/>
                  <a:pt x="57619" y="137054"/>
                </a:cubicBezTo>
                <a:cubicBezTo>
                  <a:pt x="56302" y="138377"/>
                  <a:pt x="54986" y="139700"/>
                  <a:pt x="53669" y="139700"/>
                </a:cubicBezTo>
                <a:cubicBezTo>
                  <a:pt x="51035" y="139700"/>
                  <a:pt x="48401" y="138377"/>
                  <a:pt x="47084" y="135731"/>
                </a:cubicBezTo>
                <a:cubicBezTo>
                  <a:pt x="44450" y="131762"/>
                  <a:pt x="44450" y="126471"/>
                  <a:pt x="48401" y="123825"/>
                </a:cubicBezTo>
                <a:cubicBezTo>
                  <a:pt x="145852" y="55033"/>
                  <a:pt x="145852" y="55033"/>
                  <a:pt x="145852" y="55033"/>
                </a:cubicBezTo>
                <a:close/>
                <a:moveTo>
                  <a:pt x="88577" y="47055"/>
                </a:moveTo>
                <a:cubicBezTo>
                  <a:pt x="92562" y="44450"/>
                  <a:pt x="97875" y="44450"/>
                  <a:pt x="100532" y="48358"/>
                </a:cubicBezTo>
                <a:cubicBezTo>
                  <a:pt x="103188" y="52265"/>
                  <a:pt x="101860" y="57476"/>
                  <a:pt x="99203" y="60081"/>
                </a:cubicBezTo>
                <a:cubicBezTo>
                  <a:pt x="52712" y="92645"/>
                  <a:pt x="52712" y="92645"/>
                  <a:pt x="52712" y="92645"/>
                </a:cubicBezTo>
                <a:cubicBezTo>
                  <a:pt x="51384" y="93947"/>
                  <a:pt x="50055" y="95250"/>
                  <a:pt x="47399" y="95250"/>
                </a:cubicBezTo>
                <a:cubicBezTo>
                  <a:pt x="44742" y="95250"/>
                  <a:pt x="42085" y="93947"/>
                  <a:pt x="40757" y="91342"/>
                </a:cubicBezTo>
                <a:cubicBezTo>
                  <a:pt x="38100" y="87435"/>
                  <a:pt x="39429" y="82224"/>
                  <a:pt x="43414" y="79619"/>
                </a:cubicBezTo>
                <a:cubicBezTo>
                  <a:pt x="88577" y="47055"/>
                  <a:pt x="88577" y="47055"/>
                  <a:pt x="88577" y="47055"/>
                </a:cubicBezTo>
                <a:close/>
                <a:moveTo>
                  <a:pt x="35086" y="22225"/>
                </a:moveTo>
                <a:cubicBezTo>
                  <a:pt x="27205" y="22225"/>
                  <a:pt x="20637" y="28785"/>
                  <a:pt x="20637" y="35344"/>
                </a:cubicBezTo>
                <a:cubicBezTo>
                  <a:pt x="20637" y="35344"/>
                  <a:pt x="20637" y="35344"/>
                  <a:pt x="20637" y="196707"/>
                </a:cubicBezTo>
                <a:cubicBezTo>
                  <a:pt x="20637" y="204579"/>
                  <a:pt x="27205" y="211138"/>
                  <a:pt x="35086" y="211138"/>
                </a:cubicBezTo>
                <a:cubicBezTo>
                  <a:pt x="35086" y="211138"/>
                  <a:pt x="35086" y="211138"/>
                  <a:pt x="303051" y="211138"/>
                </a:cubicBezTo>
                <a:cubicBezTo>
                  <a:pt x="310932" y="211138"/>
                  <a:pt x="317500" y="204579"/>
                  <a:pt x="317500" y="196707"/>
                </a:cubicBezTo>
                <a:lnTo>
                  <a:pt x="317500" y="35344"/>
                </a:lnTo>
                <a:cubicBezTo>
                  <a:pt x="317500" y="28785"/>
                  <a:pt x="310932" y="22225"/>
                  <a:pt x="303051" y="22225"/>
                </a:cubicBezTo>
                <a:cubicBezTo>
                  <a:pt x="303051" y="22225"/>
                  <a:pt x="303051" y="22225"/>
                  <a:pt x="35086" y="22225"/>
                </a:cubicBezTo>
                <a:close/>
                <a:moveTo>
                  <a:pt x="14529" y="0"/>
                </a:moveTo>
                <a:cubicBezTo>
                  <a:pt x="14529" y="0"/>
                  <a:pt x="14529" y="0"/>
                  <a:pt x="323609" y="0"/>
                </a:cubicBezTo>
                <a:cubicBezTo>
                  <a:pt x="331534" y="0"/>
                  <a:pt x="338138" y="5265"/>
                  <a:pt x="338138" y="13163"/>
                </a:cubicBezTo>
                <a:cubicBezTo>
                  <a:pt x="338138" y="13163"/>
                  <a:pt x="338138" y="13163"/>
                  <a:pt x="338138" y="251414"/>
                </a:cubicBezTo>
                <a:cubicBezTo>
                  <a:pt x="338138" y="259312"/>
                  <a:pt x="331534" y="265893"/>
                  <a:pt x="323609" y="265893"/>
                </a:cubicBezTo>
                <a:cubicBezTo>
                  <a:pt x="323609" y="265893"/>
                  <a:pt x="323609" y="265893"/>
                  <a:pt x="210016" y="265893"/>
                </a:cubicBezTo>
                <a:cubicBezTo>
                  <a:pt x="210016" y="265893"/>
                  <a:pt x="207374" y="265893"/>
                  <a:pt x="207374" y="268526"/>
                </a:cubicBezTo>
                <a:cubicBezTo>
                  <a:pt x="207374" y="268526"/>
                  <a:pt x="207374" y="268526"/>
                  <a:pt x="207374" y="290903"/>
                </a:cubicBezTo>
                <a:cubicBezTo>
                  <a:pt x="207374" y="292220"/>
                  <a:pt x="207374" y="293536"/>
                  <a:pt x="208695" y="293536"/>
                </a:cubicBezTo>
                <a:cubicBezTo>
                  <a:pt x="208695" y="293536"/>
                  <a:pt x="208695" y="293536"/>
                  <a:pt x="239074" y="293536"/>
                </a:cubicBezTo>
                <a:cubicBezTo>
                  <a:pt x="245679" y="293536"/>
                  <a:pt x="250962" y="298801"/>
                  <a:pt x="250962" y="305383"/>
                </a:cubicBezTo>
                <a:cubicBezTo>
                  <a:pt x="250962" y="310648"/>
                  <a:pt x="245679" y="315913"/>
                  <a:pt x="239074" y="315913"/>
                </a:cubicBezTo>
                <a:cubicBezTo>
                  <a:pt x="239074" y="315913"/>
                  <a:pt x="239074" y="315913"/>
                  <a:pt x="99064" y="315913"/>
                </a:cubicBezTo>
                <a:cubicBezTo>
                  <a:pt x="92460" y="315913"/>
                  <a:pt x="87176" y="310648"/>
                  <a:pt x="87176" y="305383"/>
                </a:cubicBezTo>
                <a:cubicBezTo>
                  <a:pt x="87176" y="298801"/>
                  <a:pt x="92460" y="293536"/>
                  <a:pt x="99064" y="293536"/>
                </a:cubicBezTo>
                <a:cubicBezTo>
                  <a:pt x="99064" y="293536"/>
                  <a:pt x="99064" y="293536"/>
                  <a:pt x="129444" y="293536"/>
                </a:cubicBezTo>
                <a:cubicBezTo>
                  <a:pt x="130765" y="293536"/>
                  <a:pt x="130765" y="292220"/>
                  <a:pt x="130765" y="289587"/>
                </a:cubicBezTo>
                <a:cubicBezTo>
                  <a:pt x="130765" y="289587"/>
                  <a:pt x="130765" y="289587"/>
                  <a:pt x="130765" y="268526"/>
                </a:cubicBezTo>
                <a:cubicBezTo>
                  <a:pt x="130765" y="264577"/>
                  <a:pt x="126802" y="265893"/>
                  <a:pt x="126802" y="265893"/>
                </a:cubicBezTo>
                <a:cubicBezTo>
                  <a:pt x="126802" y="265893"/>
                  <a:pt x="126802" y="265893"/>
                  <a:pt x="14529" y="265893"/>
                </a:cubicBezTo>
                <a:cubicBezTo>
                  <a:pt x="6604" y="265893"/>
                  <a:pt x="0" y="259312"/>
                  <a:pt x="0" y="251414"/>
                </a:cubicBezTo>
                <a:cubicBezTo>
                  <a:pt x="0" y="251414"/>
                  <a:pt x="0" y="251414"/>
                  <a:pt x="0" y="13163"/>
                </a:cubicBezTo>
                <a:cubicBezTo>
                  <a:pt x="0" y="5265"/>
                  <a:pt x="6604" y="0"/>
                  <a:pt x="145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105" tIns="45053" rIns="90105" bIns="4505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74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6" name="椭圆 40">
            <a:extLst>
              <a:ext uri="{FF2B5EF4-FFF2-40B4-BE49-F238E27FC236}">
                <a16:creationId xmlns:a16="http://schemas.microsoft.com/office/drawing/2014/main" xmlns="" id="{B7034E2D-30C9-42AA-9AB1-62F98F7BE6AA}"/>
              </a:ext>
            </a:extLst>
          </p:cNvPr>
          <p:cNvSpPr/>
          <p:nvPr/>
        </p:nvSpPr>
        <p:spPr>
          <a:xfrm>
            <a:off x="6571782" y="2831705"/>
            <a:ext cx="412528" cy="406607"/>
          </a:xfrm>
          <a:custGeom>
            <a:avLst/>
            <a:gdLst>
              <a:gd name="connsiteX0" fmla="*/ 155534 w 331788"/>
              <a:gd name="connsiteY0" fmla="*/ 53107 h 327025"/>
              <a:gd name="connsiteX1" fmla="*/ 176255 w 331788"/>
              <a:gd name="connsiteY1" fmla="*/ 53107 h 327025"/>
              <a:gd name="connsiteX2" fmla="*/ 283746 w 331788"/>
              <a:gd name="connsiteY2" fmla="*/ 141384 h 327025"/>
              <a:gd name="connsiteX3" fmla="*/ 288926 w 331788"/>
              <a:gd name="connsiteY3" fmla="*/ 154366 h 327025"/>
              <a:gd name="connsiteX4" fmla="*/ 288926 w 331788"/>
              <a:gd name="connsiteY4" fmla="*/ 310149 h 327025"/>
              <a:gd name="connsiteX5" fmla="*/ 273385 w 331788"/>
              <a:gd name="connsiteY5" fmla="*/ 327025 h 327025"/>
              <a:gd name="connsiteX6" fmla="*/ 207337 w 331788"/>
              <a:gd name="connsiteY6" fmla="*/ 327025 h 327025"/>
              <a:gd name="connsiteX7" fmla="*/ 207337 w 331788"/>
              <a:gd name="connsiteY7" fmla="*/ 234854 h 327025"/>
              <a:gd name="connsiteX8" fmla="*/ 195681 w 331788"/>
              <a:gd name="connsiteY8" fmla="*/ 223170 h 327025"/>
              <a:gd name="connsiteX9" fmla="*/ 136108 w 331788"/>
              <a:gd name="connsiteY9" fmla="*/ 223170 h 327025"/>
              <a:gd name="connsiteX10" fmla="*/ 124452 w 331788"/>
              <a:gd name="connsiteY10" fmla="*/ 234854 h 327025"/>
              <a:gd name="connsiteX11" fmla="*/ 124452 w 331788"/>
              <a:gd name="connsiteY11" fmla="*/ 327025 h 327025"/>
              <a:gd name="connsiteX12" fmla="*/ 58404 w 331788"/>
              <a:gd name="connsiteY12" fmla="*/ 327025 h 327025"/>
              <a:gd name="connsiteX13" fmla="*/ 42863 w 331788"/>
              <a:gd name="connsiteY13" fmla="*/ 310149 h 327025"/>
              <a:gd name="connsiteX14" fmla="*/ 42863 w 331788"/>
              <a:gd name="connsiteY14" fmla="*/ 154366 h 327025"/>
              <a:gd name="connsiteX15" fmla="*/ 48043 w 331788"/>
              <a:gd name="connsiteY15" fmla="*/ 141384 h 327025"/>
              <a:gd name="connsiteX16" fmla="*/ 155534 w 331788"/>
              <a:gd name="connsiteY16" fmla="*/ 53107 h 327025"/>
              <a:gd name="connsiteX17" fmla="*/ 165894 w 331788"/>
              <a:gd name="connsiteY17" fmla="*/ 0 h 327025"/>
              <a:gd name="connsiteX18" fmla="*/ 189223 w 331788"/>
              <a:gd name="connsiteY18" fmla="*/ 9125 h 327025"/>
              <a:gd name="connsiteX19" fmla="*/ 325308 w 331788"/>
              <a:gd name="connsiteY19" fmla="*/ 117321 h 327025"/>
              <a:gd name="connsiteX20" fmla="*/ 331788 w 331788"/>
              <a:gd name="connsiteY20" fmla="*/ 130356 h 327025"/>
              <a:gd name="connsiteX21" fmla="*/ 331788 w 331788"/>
              <a:gd name="connsiteY21" fmla="*/ 143392 h 327025"/>
              <a:gd name="connsiteX22" fmla="*/ 314940 w 331788"/>
              <a:gd name="connsiteY22" fmla="*/ 160338 h 327025"/>
              <a:gd name="connsiteX23" fmla="*/ 298091 w 331788"/>
              <a:gd name="connsiteY23" fmla="*/ 143392 h 327025"/>
              <a:gd name="connsiteX24" fmla="*/ 298091 w 331788"/>
              <a:gd name="connsiteY24" fmla="*/ 139481 h 327025"/>
              <a:gd name="connsiteX25" fmla="*/ 176263 w 331788"/>
              <a:gd name="connsiteY25" fmla="*/ 41714 h 327025"/>
              <a:gd name="connsiteX26" fmla="*/ 165894 w 331788"/>
              <a:gd name="connsiteY26" fmla="*/ 37804 h 327025"/>
              <a:gd name="connsiteX27" fmla="*/ 155526 w 331788"/>
              <a:gd name="connsiteY27" fmla="*/ 41714 h 327025"/>
              <a:gd name="connsiteX28" fmla="*/ 33697 w 331788"/>
              <a:gd name="connsiteY28" fmla="*/ 139481 h 327025"/>
              <a:gd name="connsiteX29" fmla="*/ 33697 w 331788"/>
              <a:gd name="connsiteY29" fmla="*/ 143392 h 327025"/>
              <a:gd name="connsiteX30" fmla="*/ 16849 w 331788"/>
              <a:gd name="connsiteY30" fmla="*/ 160338 h 327025"/>
              <a:gd name="connsiteX31" fmla="*/ 0 w 331788"/>
              <a:gd name="connsiteY31" fmla="*/ 143392 h 327025"/>
              <a:gd name="connsiteX32" fmla="*/ 0 w 331788"/>
              <a:gd name="connsiteY32" fmla="*/ 130356 h 327025"/>
              <a:gd name="connsiteX33" fmla="*/ 6480 w 331788"/>
              <a:gd name="connsiteY33" fmla="*/ 117321 h 327025"/>
              <a:gd name="connsiteX34" fmla="*/ 142565 w 331788"/>
              <a:gd name="connsiteY34" fmla="*/ 9125 h 327025"/>
              <a:gd name="connsiteX35" fmla="*/ 165894 w 331788"/>
              <a:gd name="connsiteY35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1788" h="327025">
                <a:moveTo>
                  <a:pt x="155534" y="53107"/>
                </a:moveTo>
                <a:cubicBezTo>
                  <a:pt x="162009" y="49212"/>
                  <a:pt x="169780" y="49212"/>
                  <a:pt x="176255" y="53107"/>
                </a:cubicBezTo>
                <a:cubicBezTo>
                  <a:pt x="176255" y="53107"/>
                  <a:pt x="176255" y="53107"/>
                  <a:pt x="283746" y="141384"/>
                </a:cubicBezTo>
                <a:cubicBezTo>
                  <a:pt x="286336" y="143980"/>
                  <a:pt x="288926" y="149173"/>
                  <a:pt x="288926" y="154366"/>
                </a:cubicBezTo>
                <a:cubicBezTo>
                  <a:pt x="288926" y="154366"/>
                  <a:pt x="288926" y="154366"/>
                  <a:pt x="288926" y="310149"/>
                </a:cubicBezTo>
                <a:cubicBezTo>
                  <a:pt x="288926" y="319236"/>
                  <a:pt x="282451" y="327025"/>
                  <a:pt x="273385" y="327025"/>
                </a:cubicBezTo>
                <a:cubicBezTo>
                  <a:pt x="273385" y="327025"/>
                  <a:pt x="273385" y="327025"/>
                  <a:pt x="207337" y="327025"/>
                </a:cubicBezTo>
                <a:cubicBezTo>
                  <a:pt x="207337" y="327025"/>
                  <a:pt x="207337" y="327025"/>
                  <a:pt x="207337" y="234854"/>
                </a:cubicBezTo>
                <a:cubicBezTo>
                  <a:pt x="207337" y="228363"/>
                  <a:pt x="202157" y="223170"/>
                  <a:pt x="195681" y="223170"/>
                </a:cubicBezTo>
                <a:cubicBezTo>
                  <a:pt x="195681" y="223170"/>
                  <a:pt x="195681" y="223170"/>
                  <a:pt x="136108" y="223170"/>
                </a:cubicBezTo>
                <a:cubicBezTo>
                  <a:pt x="129633" y="223170"/>
                  <a:pt x="124452" y="228363"/>
                  <a:pt x="124452" y="234854"/>
                </a:cubicBezTo>
                <a:cubicBezTo>
                  <a:pt x="124452" y="234854"/>
                  <a:pt x="124452" y="234854"/>
                  <a:pt x="124452" y="327025"/>
                </a:cubicBezTo>
                <a:cubicBezTo>
                  <a:pt x="124452" y="327025"/>
                  <a:pt x="124452" y="327025"/>
                  <a:pt x="58404" y="327025"/>
                </a:cubicBezTo>
                <a:cubicBezTo>
                  <a:pt x="49338" y="327025"/>
                  <a:pt x="42863" y="319236"/>
                  <a:pt x="42863" y="310149"/>
                </a:cubicBezTo>
                <a:cubicBezTo>
                  <a:pt x="42863" y="310149"/>
                  <a:pt x="42863" y="310149"/>
                  <a:pt x="42863" y="154366"/>
                </a:cubicBezTo>
                <a:cubicBezTo>
                  <a:pt x="42863" y="149173"/>
                  <a:pt x="45453" y="143980"/>
                  <a:pt x="48043" y="141384"/>
                </a:cubicBezTo>
                <a:cubicBezTo>
                  <a:pt x="48043" y="141384"/>
                  <a:pt x="48043" y="141384"/>
                  <a:pt x="155534" y="53107"/>
                </a:cubicBezTo>
                <a:close/>
                <a:moveTo>
                  <a:pt x="165894" y="0"/>
                </a:moveTo>
                <a:cubicBezTo>
                  <a:pt x="173670" y="0"/>
                  <a:pt x="182743" y="2607"/>
                  <a:pt x="189223" y="9125"/>
                </a:cubicBezTo>
                <a:cubicBezTo>
                  <a:pt x="189223" y="9125"/>
                  <a:pt x="189223" y="9125"/>
                  <a:pt x="325308" y="117321"/>
                </a:cubicBezTo>
                <a:cubicBezTo>
                  <a:pt x="329196" y="121231"/>
                  <a:pt x="331788" y="126446"/>
                  <a:pt x="331788" y="130356"/>
                </a:cubicBezTo>
                <a:cubicBezTo>
                  <a:pt x="331788" y="130356"/>
                  <a:pt x="331788" y="138178"/>
                  <a:pt x="331788" y="143392"/>
                </a:cubicBezTo>
                <a:cubicBezTo>
                  <a:pt x="331788" y="152517"/>
                  <a:pt x="324012" y="160338"/>
                  <a:pt x="314940" y="160338"/>
                </a:cubicBezTo>
                <a:cubicBezTo>
                  <a:pt x="305867" y="160338"/>
                  <a:pt x="298091" y="152517"/>
                  <a:pt x="298091" y="143392"/>
                </a:cubicBezTo>
                <a:cubicBezTo>
                  <a:pt x="298091" y="142088"/>
                  <a:pt x="298091" y="140785"/>
                  <a:pt x="298091" y="139481"/>
                </a:cubicBezTo>
                <a:cubicBezTo>
                  <a:pt x="298091" y="139481"/>
                  <a:pt x="298091" y="139481"/>
                  <a:pt x="176263" y="41714"/>
                </a:cubicBezTo>
                <a:cubicBezTo>
                  <a:pt x="176263" y="41714"/>
                  <a:pt x="171078" y="37804"/>
                  <a:pt x="165894" y="37804"/>
                </a:cubicBezTo>
                <a:cubicBezTo>
                  <a:pt x="160710" y="37804"/>
                  <a:pt x="155526" y="41714"/>
                  <a:pt x="155526" y="41714"/>
                </a:cubicBezTo>
                <a:cubicBezTo>
                  <a:pt x="155526" y="41714"/>
                  <a:pt x="155526" y="41714"/>
                  <a:pt x="33697" y="139481"/>
                </a:cubicBezTo>
                <a:cubicBezTo>
                  <a:pt x="33697" y="140785"/>
                  <a:pt x="33697" y="142088"/>
                  <a:pt x="33697" y="143392"/>
                </a:cubicBezTo>
                <a:cubicBezTo>
                  <a:pt x="33697" y="152517"/>
                  <a:pt x="25921" y="160338"/>
                  <a:pt x="16849" y="160338"/>
                </a:cubicBezTo>
                <a:cubicBezTo>
                  <a:pt x="7776" y="160338"/>
                  <a:pt x="0" y="152517"/>
                  <a:pt x="0" y="143392"/>
                </a:cubicBezTo>
                <a:cubicBezTo>
                  <a:pt x="0" y="138178"/>
                  <a:pt x="0" y="130356"/>
                  <a:pt x="0" y="130356"/>
                </a:cubicBezTo>
                <a:cubicBezTo>
                  <a:pt x="0" y="126446"/>
                  <a:pt x="2592" y="121231"/>
                  <a:pt x="6480" y="117321"/>
                </a:cubicBezTo>
                <a:cubicBezTo>
                  <a:pt x="6480" y="117321"/>
                  <a:pt x="6480" y="117321"/>
                  <a:pt x="142565" y="9125"/>
                </a:cubicBezTo>
                <a:cubicBezTo>
                  <a:pt x="149046" y="2607"/>
                  <a:pt x="158118" y="0"/>
                  <a:pt x="1658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105" tIns="45053" rIns="90105" bIns="4505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74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7" name="椭圆 41">
            <a:extLst>
              <a:ext uri="{FF2B5EF4-FFF2-40B4-BE49-F238E27FC236}">
                <a16:creationId xmlns:a16="http://schemas.microsoft.com/office/drawing/2014/main" xmlns="" id="{B7AAF30A-2379-4192-8DD0-8E0427AB945F}"/>
              </a:ext>
            </a:extLst>
          </p:cNvPr>
          <p:cNvSpPr/>
          <p:nvPr/>
        </p:nvSpPr>
        <p:spPr>
          <a:xfrm>
            <a:off x="8823723" y="2868222"/>
            <a:ext cx="412528" cy="333574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105" tIns="45053" rIns="90105" bIns="45053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74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E2E9E00-990E-4675-812D-392E5C1BC255}"/>
              </a:ext>
            </a:extLst>
          </p:cNvPr>
          <p:cNvSpPr txBox="1"/>
          <p:nvPr/>
        </p:nvSpPr>
        <p:spPr>
          <a:xfrm>
            <a:off x="88993" y="4220535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:a16="http://schemas.microsoft.com/office/drawing/2014/main" xmlns="" id="{C8B9A981-B557-4D22-913D-4BD4490FB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410" y="3949433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DC0B992-BF85-458D-9212-170E13DA37FC}"/>
              </a:ext>
            </a:extLst>
          </p:cNvPr>
          <p:cNvSpPr txBox="1"/>
          <p:nvPr/>
        </p:nvSpPr>
        <p:spPr>
          <a:xfrm>
            <a:off x="2752141" y="4207602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xmlns="" id="{5451C470-B32E-4DFD-8F3B-B1987FDF7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3559" y="3936499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02DF99E-6AB5-42F1-9C73-E91978BD346A}"/>
              </a:ext>
            </a:extLst>
          </p:cNvPr>
          <p:cNvSpPr txBox="1"/>
          <p:nvPr/>
        </p:nvSpPr>
        <p:spPr>
          <a:xfrm>
            <a:off x="5380043" y="4211354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xmlns="" id="{8FEA9582-0F75-4B1B-BE84-9952E15B6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1461" y="3940251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D148352-0E51-4210-A4ED-C8933E5B39C4}"/>
              </a:ext>
            </a:extLst>
          </p:cNvPr>
          <p:cNvSpPr txBox="1"/>
          <p:nvPr/>
        </p:nvSpPr>
        <p:spPr>
          <a:xfrm>
            <a:off x="8046455" y="4202363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1D9BD551-E797-468B-B0B1-64B05CB9E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7873" y="3931261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</p:spTree>
    <p:extLst>
      <p:ext uri="{BB962C8B-B14F-4D97-AF65-F5344CB8AC3E}">
        <p14:creationId xmlns:p14="http://schemas.microsoft.com/office/powerpoint/2010/main" val="756689645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C9B7EDC-1BE0-47B7-A35E-0889F0B9CC6C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05862B60-4CB3-46F4-8861-88A08A0B81F6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成功项目展示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2CE0978-EF55-419B-B492-385D58B1A171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51C4A1D0-EDCC-47CD-9C22-D65F94A47A32}"/>
              </a:ext>
            </a:extLst>
          </p:cNvPr>
          <p:cNvSpPr/>
          <p:nvPr/>
        </p:nvSpPr>
        <p:spPr>
          <a:xfrm>
            <a:off x="884052" y="1571519"/>
            <a:ext cx="4972090" cy="2113406"/>
          </a:xfrm>
          <a:prstGeom prst="rect">
            <a:avLst/>
          </a:prstGeom>
          <a:solidFill>
            <a:srgbClr val="30373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0447"/>
            <a:endParaRPr lang="en-US" sz="1774">
              <a:solidFill>
                <a:prstClr val="white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+mn-ea"/>
              <a:sym typeface="Reeji-CloudYuanXi-GBK" panose="02010604000000000000" pitchFamily="2" charset="-122"/>
            </a:endParaRPr>
          </a:p>
        </p:txBody>
      </p:sp>
      <p:sp>
        <p:nvSpPr>
          <p:cNvPr id="6" name="Rectangle 48">
            <a:extLst>
              <a:ext uri="{FF2B5EF4-FFF2-40B4-BE49-F238E27FC236}">
                <a16:creationId xmlns:a16="http://schemas.microsoft.com/office/drawing/2014/main" xmlns="" id="{C7C447BB-D15B-4CF2-946A-F3E7D4AF7F80}"/>
              </a:ext>
            </a:extLst>
          </p:cNvPr>
          <p:cNvSpPr/>
          <p:nvPr/>
        </p:nvSpPr>
        <p:spPr>
          <a:xfrm>
            <a:off x="2583779" y="3802561"/>
            <a:ext cx="3155556" cy="2113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0447"/>
            <a:endParaRPr lang="en-US" sz="1774">
              <a:solidFill>
                <a:prstClr val="white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+mn-ea"/>
              <a:sym typeface="Reeji-CloudYuanXi-GBK" panose="02010604000000000000" pitchFamily="2" charset="-122"/>
            </a:endParaRPr>
          </a:p>
        </p:txBody>
      </p:sp>
      <p:sp>
        <p:nvSpPr>
          <p:cNvPr id="7" name="Rectangle 55">
            <a:extLst>
              <a:ext uri="{FF2B5EF4-FFF2-40B4-BE49-F238E27FC236}">
                <a16:creationId xmlns:a16="http://schemas.microsoft.com/office/drawing/2014/main" xmlns="" id="{7AFC59C2-76F4-4559-B59E-2895CCC9FCBC}"/>
              </a:ext>
            </a:extLst>
          </p:cNvPr>
          <p:cNvSpPr/>
          <p:nvPr/>
        </p:nvSpPr>
        <p:spPr>
          <a:xfrm>
            <a:off x="8423716" y="3802560"/>
            <a:ext cx="2355873" cy="2113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00447"/>
            <a:endParaRPr lang="en-US" sz="1774">
              <a:solidFill>
                <a:prstClr val="white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+mn-ea"/>
              <a:sym typeface="Reeji-CloudYuanXi-GBK" panose="02010604000000000000" pitchFamily="2" charset="-122"/>
            </a:endParaRPr>
          </a:p>
        </p:txBody>
      </p:sp>
      <p:sp>
        <p:nvSpPr>
          <p:cNvPr id="8" name="TextBox 75">
            <a:extLst>
              <a:ext uri="{FF2B5EF4-FFF2-40B4-BE49-F238E27FC236}">
                <a16:creationId xmlns:a16="http://schemas.microsoft.com/office/drawing/2014/main" xmlns="" id="{F31F1188-C7BF-49D3-89AB-47D65621084F}"/>
              </a:ext>
            </a:extLst>
          </p:cNvPr>
          <p:cNvSpPr txBox="1"/>
          <p:nvPr/>
        </p:nvSpPr>
        <p:spPr>
          <a:xfrm>
            <a:off x="1147530" y="1530516"/>
            <a:ext cx="491198" cy="113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0447"/>
            <a:r>
              <a:rPr lang="en-US" sz="6799" dirty="0">
                <a:solidFill>
                  <a:prstClr val="white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+mn-ea"/>
                <a:sym typeface="Reeji-CloudYuanXi-GBK" panose="02010604000000000000" pitchFamily="2" charset="-122"/>
              </a:rPr>
              <a:t>“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2C90457-DC4E-42E2-B17C-9BF07A4676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375" y="1571519"/>
            <a:ext cx="4661862" cy="211340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7630170-CF83-40DC-9351-3961DFAF86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737" y="3802560"/>
            <a:ext cx="2421575" cy="2113716"/>
          </a:xfrm>
          <a:prstGeom prst="rect">
            <a:avLst/>
          </a:prstGeom>
        </p:spPr>
      </p:pic>
      <p:sp>
        <p:nvSpPr>
          <p:cNvPr id="11" name="TextBox 75">
            <a:extLst>
              <a:ext uri="{FF2B5EF4-FFF2-40B4-BE49-F238E27FC236}">
                <a16:creationId xmlns:a16="http://schemas.microsoft.com/office/drawing/2014/main" xmlns="" id="{4B44886B-746E-45EE-8D15-1AA4DC0AEA18}"/>
              </a:ext>
            </a:extLst>
          </p:cNvPr>
          <p:cNvSpPr txBox="1"/>
          <p:nvPr/>
        </p:nvSpPr>
        <p:spPr>
          <a:xfrm>
            <a:off x="10042479" y="5213293"/>
            <a:ext cx="714758" cy="113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00447"/>
            <a:r>
              <a:rPr lang="en-US" sz="6799" dirty="0">
                <a:solidFill>
                  <a:prstClr val="white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+mn-ea"/>
                <a:sym typeface="Reeji-CloudYuanXi-GBK" panose="02010604000000000000" pitchFamily="2" charset="-122"/>
              </a:rPr>
              <a:t>“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B5B3C00-B338-4323-B377-E39CC7C41FF3}"/>
              </a:ext>
            </a:extLst>
          </p:cNvPr>
          <p:cNvSpPr txBox="1"/>
          <p:nvPr/>
        </p:nvSpPr>
        <p:spPr>
          <a:xfrm>
            <a:off x="1638729" y="2334216"/>
            <a:ext cx="3562641" cy="3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4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输入替换内容输入替换输入替换内容输入替换</a:t>
            </a:r>
            <a:endParaRPr lang="en-US" altLang="zh-CN" sz="1314" dirty="0">
              <a:solidFill>
                <a:schemeClr val="bg1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14912EA-B3EA-439F-840F-0CE6DF66BFDA}"/>
              </a:ext>
            </a:extLst>
          </p:cNvPr>
          <p:cNvSpPr txBox="1"/>
          <p:nvPr/>
        </p:nvSpPr>
        <p:spPr>
          <a:xfrm>
            <a:off x="8292312" y="4586632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1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1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xmlns="" id="{BB7F83A4-EA1D-4026-88E4-508AAAA87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8465" y="4315404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</p:spTree>
    <p:extLst>
      <p:ext uri="{BB962C8B-B14F-4D97-AF65-F5344CB8AC3E}">
        <p14:creationId xmlns:p14="http://schemas.microsoft.com/office/powerpoint/2010/main" val="766934859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E08F86F-A7C2-4CDD-8220-35FE125896B9}"/>
              </a:ext>
            </a:extLst>
          </p:cNvPr>
          <p:cNvSpPr/>
          <p:nvPr/>
        </p:nvSpPr>
        <p:spPr>
          <a:xfrm>
            <a:off x="88993" y="2494049"/>
            <a:ext cx="12014015" cy="282477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66CD3BB-2226-424C-A216-F59642146E4E}"/>
              </a:ext>
            </a:extLst>
          </p:cNvPr>
          <p:cNvSpPr/>
          <p:nvPr/>
        </p:nvSpPr>
        <p:spPr>
          <a:xfrm>
            <a:off x="4060429" y="4079517"/>
            <a:ext cx="2268570" cy="304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9FD51B39-874B-45B5-8B28-09CE0F482AC9}"/>
              </a:ext>
            </a:extLst>
          </p:cNvPr>
          <p:cNvSpPr txBox="1"/>
          <p:nvPr/>
        </p:nvSpPr>
        <p:spPr>
          <a:xfrm>
            <a:off x="3639404" y="3258565"/>
            <a:ext cx="4023963" cy="65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79" b="1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工作完成情况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9FE0DB7-A4B0-43AE-8EE8-AF2FA57304FC}"/>
              </a:ext>
            </a:extLst>
          </p:cNvPr>
          <p:cNvGrpSpPr/>
          <p:nvPr/>
        </p:nvGrpSpPr>
        <p:grpSpPr>
          <a:xfrm>
            <a:off x="5811620" y="1813334"/>
            <a:ext cx="2399244" cy="3577905"/>
            <a:chOff x="-3522428" y="704095"/>
            <a:chExt cx="3588568" cy="535150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7414D448-4F63-429A-A8FF-BF9765C78FF5}"/>
                </a:ext>
              </a:extLst>
            </p:cNvPr>
            <p:cNvSpPr/>
            <p:nvPr/>
          </p:nvSpPr>
          <p:spPr>
            <a:xfrm>
              <a:off x="-1709311" y="704161"/>
              <a:ext cx="1775451" cy="5351370"/>
            </a:xfrm>
            <a:custGeom>
              <a:avLst/>
              <a:gdLst/>
              <a:ahLst/>
              <a:cxnLst/>
              <a:rect l="l" t="t" r="r" b="b"/>
              <a:pathLst>
                <a:path w="1775451" h="5351370">
                  <a:moveTo>
                    <a:pt x="0" y="0"/>
                  </a:moveTo>
                  <a:lnTo>
                    <a:pt x="189375" y="5553"/>
                  </a:lnTo>
                  <a:cubicBezTo>
                    <a:pt x="623155" y="31773"/>
                    <a:pt x="963752" y="149765"/>
                    <a:pt x="1211165" y="359528"/>
                  </a:cubicBezTo>
                  <a:cubicBezTo>
                    <a:pt x="1493923" y="599257"/>
                    <a:pt x="1635301" y="939181"/>
                    <a:pt x="1635301" y="1379301"/>
                  </a:cubicBezTo>
                  <a:cubicBezTo>
                    <a:pt x="1635301" y="1691564"/>
                    <a:pt x="1547401" y="1955266"/>
                    <a:pt x="1371599" y="2170408"/>
                  </a:cubicBezTo>
                  <a:cubicBezTo>
                    <a:pt x="1195797" y="2385550"/>
                    <a:pt x="925948" y="2531232"/>
                    <a:pt x="562051" y="2607454"/>
                  </a:cubicBezTo>
                  <a:lnTo>
                    <a:pt x="562051" y="2622207"/>
                  </a:lnTo>
                  <a:cubicBezTo>
                    <a:pt x="940701" y="2664005"/>
                    <a:pt x="1237596" y="2793091"/>
                    <a:pt x="1452738" y="3009462"/>
                  </a:cubicBezTo>
                  <a:cubicBezTo>
                    <a:pt x="1667880" y="3225833"/>
                    <a:pt x="1775451" y="3501215"/>
                    <a:pt x="1775451" y="3835607"/>
                  </a:cubicBezTo>
                  <a:cubicBezTo>
                    <a:pt x="1775451" y="4327360"/>
                    <a:pt x="1622393" y="4702936"/>
                    <a:pt x="1316277" y="4962335"/>
                  </a:cubicBezTo>
                  <a:cubicBezTo>
                    <a:pt x="1048426" y="5189310"/>
                    <a:pt x="678448" y="5316984"/>
                    <a:pt x="206346" y="5345355"/>
                  </a:cubicBezTo>
                  <a:lnTo>
                    <a:pt x="0" y="5351370"/>
                  </a:lnTo>
                  <a:lnTo>
                    <a:pt x="0" y="4661599"/>
                  </a:lnTo>
                  <a:lnTo>
                    <a:pt x="204300" y="4647690"/>
                  </a:lnTo>
                  <a:cubicBezTo>
                    <a:pt x="397928" y="4619569"/>
                    <a:pt x="552831" y="4549264"/>
                    <a:pt x="669007" y="4436775"/>
                  </a:cubicBezTo>
                  <a:cubicBezTo>
                    <a:pt x="823909" y="4286790"/>
                    <a:pt x="901360" y="4072878"/>
                    <a:pt x="901360" y="3795037"/>
                  </a:cubicBezTo>
                  <a:cubicBezTo>
                    <a:pt x="901360" y="3539325"/>
                    <a:pt x="805468" y="3340780"/>
                    <a:pt x="613685" y="3199401"/>
                  </a:cubicBezTo>
                  <a:cubicBezTo>
                    <a:pt x="469847" y="3093368"/>
                    <a:pt x="275528" y="3027096"/>
                    <a:pt x="30727" y="3000587"/>
                  </a:cubicBezTo>
                  <a:lnTo>
                    <a:pt x="0" y="2998175"/>
                  </a:lnTo>
                  <a:lnTo>
                    <a:pt x="0" y="2267036"/>
                  </a:lnTo>
                  <a:lnTo>
                    <a:pt x="190470" y="2230802"/>
                  </a:lnTo>
                  <a:cubicBezTo>
                    <a:pt x="317711" y="2196072"/>
                    <a:pt x="425590" y="2143977"/>
                    <a:pt x="514105" y="2074516"/>
                  </a:cubicBezTo>
                  <a:cubicBezTo>
                    <a:pt x="691136" y="1935596"/>
                    <a:pt x="779651" y="1737051"/>
                    <a:pt x="779651" y="1478881"/>
                  </a:cubicBezTo>
                  <a:cubicBezTo>
                    <a:pt x="779651" y="1213334"/>
                    <a:pt x="711421" y="1014789"/>
                    <a:pt x="574959" y="883245"/>
                  </a:cubicBezTo>
                  <a:cubicBezTo>
                    <a:pt x="472613" y="784587"/>
                    <a:pt x="336728" y="722926"/>
                    <a:pt x="167304" y="698261"/>
                  </a:cubicBezTo>
                  <a:lnTo>
                    <a:pt x="0" y="686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BE5BED6A-0747-416B-878E-BEFF657633D2}"/>
                </a:ext>
              </a:extLst>
            </p:cNvPr>
            <p:cNvSpPr/>
            <p:nvPr/>
          </p:nvSpPr>
          <p:spPr>
            <a:xfrm>
              <a:off x="-3411784" y="704095"/>
              <a:ext cx="1702472" cy="1456818"/>
            </a:xfrm>
            <a:custGeom>
              <a:avLst/>
              <a:gdLst/>
              <a:ahLst/>
              <a:cxnLst/>
              <a:rect l="l" t="t" r="r" b="b"/>
              <a:pathLst>
                <a:path w="1702472" h="1456818">
                  <a:moveTo>
                    <a:pt x="1700236" y="0"/>
                  </a:moveTo>
                  <a:lnTo>
                    <a:pt x="1702472" y="66"/>
                  </a:lnTo>
                  <a:lnTo>
                    <a:pt x="1702472" y="686903"/>
                  </a:lnTo>
                  <a:lnTo>
                    <a:pt x="1689172" y="685995"/>
                  </a:lnTo>
                  <a:cubicBezTo>
                    <a:pt x="1182666" y="685995"/>
                    <a:pt x="899908" y="942936"/>
                    <a:pt x="840898" y="1456818"/>
                  </a:cubicBezTo>
                  <a:lnTo>
                    <a:pt x="0" y="1394119"/>
                  </a:lnTo>
                  <a:cubicBezTo>
                    <a:pt x="51634" y="951542"/>
                    <a:pt x="227436" y="608544"/>
                    <a:pt x="527405" y="365126"/>
                  </a:cubicBezTo>
                  <a:cubicBezTo>
                    <a:pt x="827375" y="121709"/>
                    <a:pt x="1218318" y="0"/>
                    <a:pt x="170023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0EC10EF8-F09D-4966-AF63-A84B76E1134C}"/>
                </a:ext>
              </a:extLst>
            </p:cNvPr>
            <p:cNvSpPr/>
            <p:nvPr/>
          </p:nvSpPr>
          <p:spPr>
            <a:xfrm>
              <a:off x="-2320092" y="2971197"/>
              <a:ext cx="610780" cy="731139"/>
            </a:xfrm>
            <a:custGeom>
              <a:avLst/>
              <a:gdLst/>
              <a:ahLst/>
              <a:cxnLst/>
              <a:rect l="l" t="t" r="r" b="b"/>
              <a:pathLst>
                <a:path w="610780" h="731139">
                  <a:moveTo>
                    <a:pt x="610780" y="0"/>
                  </a:moveTo>
                  <a:lnTo>
                    <a:pt x="610780" y="731139"/>
                  </a:lnTo>
                  <a:lnTo>
                    <a:pt x="514900" y="723611"/>
                  </a:lnTo>
                  <a:cubicBezTo>
                    <a:pt x="471295" y="721402"/>
                    <a:pt x="426288" y="720297"/>
                    <a:pt x="379879" y="720297"/>
                  </a:cubicBezTo>
                  <a:lnTo>
                    <a:pt x="0" y="720297"/>
                  </a:lnTo>
                  <a:lnTo>
                    <a:pt x="0" y="15861"/>
                  </a:lnTo>
                  <a:lnTo>
                    <a:pt x="361438" y="15861"/>
                  </a:lnTo>
                  <a:cubicBezTo>
                    <a:pt x="444421" y="15861"/>
                    <a:pt x="522564" y="11520"/>
                    <a:pt x="595866" y="2837"/>
                  </a:cubicBezTo>
                  <a:lnTo>
                    <a:pt x="61078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0F123EC1-39C5-4BCB-A645-22754DF5EF8A}"/>
                </a:ext>
              </a:extLst>
            </p:cNvPr>
            <p:cNvSpPr/>
            <p:nvPr/>
          </p:nvSpPr>
          <p:spPr>
            <a:xfrm>
              <a:off x="-3522428" y="4528703"/>
              <a:ext cx="1813116" cy="1526893"/>
            </a:xfrm>
            <a:custGeom>
              <a:avLst/>
              <a:gdLst/>
              <a:ahLst/>
              <a:cxnLst/>
              <a:rect l="l" t="t" r="r" b="b"/>
              <a:pathLst>
                <a:path w="1813116" h="1526893">
                  <a:moveTo>
                    <a:pt x="859338" y="0"/>
                  </a:moveTo>
                  <a:cubicBezTo>
                    <a:pt x="898678" y="285217"/>
                    <a:pt x="997029" y="496056"/>
                    <a:pt x="1154390" y="632517"/>
                  </a:cubicBezTo>
                  <a:cubicBezTo>
                    <a:pt x="1311751" y="768979"/>
                    <a:pt x="1530581" y="837209"/>
                    <a:pt x="1810880" y="837209"/>
                  </a:cubicBezTo>
                  <a:lnTo>
                    <a:pt x="1813116" y="837057"/>
                  </a:lnTo>
                  <a:lnTo>
                    <a:pt x="1813116" y="1526828"/>
                  </a:lnTo>
                  <a:lnTo>
                    <a:pt x="1810880" y="1526893"/>
                  </a:lnTo>
                  <a:cubicBezTo>
                    <a:pt x="1277328" y="1526893"/>
                    <a:pt x="856879" y="1405799"/>
                    <a:pt x="549534" y="1163611"/>
                  </a:cubicBezTo>
                  <a:cubicBezTo>
                    <a:pt x="242188" y="921422"/>
                    <a:pt x="59010" y="559369"/>
                    <a:pt x="0" y="77451"/>
                  </a:cubicBezTo>
                  <a:lnTo>
                    <a:pt x="85933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pic>
        <p:nvPicPr>
          <p:cNvPr id="14" name="图片 13" descr="花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" y="6054090"/>
            <a:ext cx="1784350" cy="814070"/>
          </a:xfrm>
          <a:prstGeom prst="rect">
            <a:avLst/>
          </a:prstGeom>
        </p:spPr>
      </p:pic>
      <p:pic>
        <p:nvPicPr>
          <p:cNvPr id="15" name="图片 14" descr="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-9209"/>
            <a:ext cx="2350909" cy="3050791"/>
          </a:xfrm>
          <a:prstGeom prst="rect">
            <a:avLst/>
          </a:prstGeom>
        </p:spPr>
      </p:pic>
      <p:pic>
        <p:nvPicPr>
          <p:cNvPr id="16" name="图片 15" descr="花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9297" y="866605"/>
            <a:ext cx="1441946" cy="1473771"/>
          </a:xfrm>
          <a:prstGeom prst="rect">
            <a:avLst/>
          </a:prstGeom>
        </p:spPr>
      </p:pic>
      <p:pic>
        <p:nvPicPr>
          <p:cNvPr id="17" name="图片 16" descr="花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9759" y="4581656"/>
            <a:ext cx="3261360" cy="3340100"/>
          </a:xfrm>
          <a:prstGeom prst="rect">
            <a:avLst/>
          </a:prstGeom>
        </p:spPr>
      </p:pic>
      <p:pic>
        <p:nvPicPr>
          <p:cNvPr id="18" name="图片 17" descr="花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10044136" y="-683363"/>
            <a:ext cx="2901315" cy="3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19913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73D47A9-A834-493A-B926-9B1ED3E002A6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A85969BC-FF12-46CE-BE9F-B864C500C822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工作完成情况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260103D-2EE7-4E08-903E-20E5331D5FEA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rrow: Chevron 7">
            <a:extLst>
              <a:ext uri="{FF2B5EF4-FFF2-40B4-BE49-F238E27FC236}">
                <a16:creationId xmlns:a16="http://schemas.microsoft.com/office/drawing/2014/main" xmlns="" id="{12D223C9-C21B-47BF-9D10-32D41B82ACB6}"/>
              </a:ext>
            </a:extLst>
          </p:cNvPr>
          <p:cNvSpPr/>
          <p:nvPr/>
        </p:nvSpPr>
        <p:spPr>
          <a:xfrm rot="14449795">
            <a:off x="1945695" y="5064172"/>
            <a:ext cx="996116" cy="578527"/>
          </a:xfrm>
          <a:prstGeom prst="chevron">
            <a:avLst>
              <a:gd name="adj" fmla="val 34229"/>
            </a:avLst>
          </a:prstGeom>
          <a:solidFill>
            <a:schemeClr val="bg2">
              <a:lumMod val="1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6" name="Arrow: Pentagon 3">
            <a:extLst>
              <a:ext uri="{FF2B5EF4-FFF2-40B4-BE49-F238E27FC236}">
                <a16:creationId xmlns:a16="http://schemas.microsoft.com/office/drawing/2014/main" xmlns="" id="{952CB6F3-850C-46EC-B900-BD9A5944DDA4}"/>
              </a:ext>
            </a:extLst>
          </p:cNvPr>
          <p:cNvSpPr/>
          <p:nvPr/>
        </p:nvSpPr>
        <p:spPr>
          <a:xfrm>
            <a:off x="2045700" y="4513384"/>
            <a:ext cx="6925511" cy="716262"/>
          </a:xfrm>
          <a:prstGeom prst="homePlate">
            <a:avLst>
              <a:gd name="adj" fmla="val 66216"/>
            </a:avLst>
          </a:prstGeom>
          <a:solidFill>
            <a:schemeClr val="bg2">
              <a:lumMod val="1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7" name="Arrow: Pentagon 1">
            <a:extLst>
              <a:ext uri="{FF2B5EF4-FFF2-40B4-BE49-F238E27FC236}">
                <a16:creationId xmlns:a16="http://schemas.microsoft.com/office/drawing/2014/main" xmlns="" id="{6E594D8A-AC08-4F52-9453-F97ED510559E}"/>
              </a:ext>
            </a:extLst>
          </p:cNvPr>
          <p:cNvSpPr/>
          <p:nvPr/>
        </p:nvSpPr>
        <p:spPr>
          <a:xfrm>
            <a:off x="1413679" y="1982442"/>
            <a:ext cx="4148185" cy="716262"/>
          </a:xfrm>
          <a:prstGeom prst="homePlate">
            <a:avLst>
              <a:gd name="adj" fmla="val 66216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8" name="Parallelogram 4">
            <a:extLst>
              <a:ext uri="{FF2B5EF4-FFF2-40B4-BE49-F238E27FC236}">
                <a16:creationId xmlns:a16="http://schemas.microsoft.com/office/drawing/2014/main" xmlns="" id="{FCDAE802-C22A-4B56-97DD-626002744AD3}"/>
              </a:ext>
            </a:extLst>
          </p:cNvPr>
          <p:cNvSpPr/>
          <p:nvPr/>
        </p:nvSpPr>
        <p:spPr>
          <a:xfrm flipH="1">
            <a:off x="1413678" y="2698702"/>
            <a:ext cx="1005890" cy="549210"/>
          </a:xfrm>
          <a:prstGeom prst="parallelogram">
            <a:avLst>
              <a:gd name="adj" fmla="val 57353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9" name="Arrow: Pentagon 2">
            <a:extLst>
              <a:ext uri="{FF2B5EF4-FFF2-40B4-BE49-F238E27FC236}">
                <a16:creationId xmlns:a16="http://schemas.microsoft.com/office/drawing/2014/main" xmlns="" id="{3C65068E-E103-4E2E-BF52-9BAE428813F0}"/>
              </a:ext>
            </a:extLst>
          </p:cNvPr>
          <p:cNvSpPr/>
          <p:nvPr/>
        </p:nvSpPr>
        <p:spPr>
          <a:xfrm>
            <a:off x="1734139" y="3247913"/>
            <a:ext cx="5323207" cy="716262"/>
          </a:xfrm>
          <a:prstGeom prst="homePlate">
            <a:avLst>
              <a:gd name="adj" fmla="val 66216"/>
            </a:avLst>
          </a:prstGeom>
          <a:solidFill>
            <a:schemeClr val="bg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0" name="Parallelogram 5">
            <a:extLst>
              <a:ext uri="{FF2B5EF4-FFF2-40B4-BE49-F238E27FC236}">
                <a16:creationId xmlns:a16="http://schemas.microsoft.com/office/drawing/2014/main" xmlns="" id="{A068EDC0-597D-4AB4-B1BF-57D597DCD29A}"/>
              </a:ext>
            </a:extLst>
          </p:cNvPr>
          <p:cNvSpPr/>
          <p:nvPr/>
        </p:nvSpPr>
        <p:spPr>
          <a:xfrm flipH="1">
            <a:off x="1734139" y="3964173"/>
            <a:ext cx="1005890" cy="549210"/>
          </a:xfrm>
          <a:prstGeom prst="parallelogram">
            <a:avLst>
              <a:gd name="adj" fmla="val 57353"/>
            </a:avLst>
          </a:prstGeom>
          <a:solidFill>
            <a:schemeClr val="tx2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1" name="Freeform: Shape 12">
            <a:extLst>
              <a:ext uri="{FF2B5EF4-FFF2-40B4-BE49-F238E27FC236}">
                <a16:creationId xmlns:a16="http://schemas.microsoft.com/office/drawing/2014/main" xmlns="" id="{56B8A7D6-6DF3-4918-A15F-28E7877A5C96}"/>
              </a:ext>
            </a:extLst>
          </p:cNvPr>
          <p:cNvSpPr>
            <a:spLocks/>
          </p:cNvSpPr>
          <p:nvPr/>
        </p:nvSpPr>
        <p:spPr bwMode="auto">
          <a:xfrm>
            <a:off x="635497" y="2109731"/>
            <a:ext cx="561716" cy="461684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2" name="Freeform: Shape 13">
            <a:extLst>
              <a:ext uri="{FF2B5EF4-FFF2-40B4-BE49-F238E27FC236}">
                <a16:creationId xmlns:a16="http://schemas.microsoft.com/office/drawing/2014/main" xmlns="" id="{22B602FA-0A90-4F0C-A7AF-274A3797BA49}"/>
              </a:ext>
            </a:extLst>
          </p:cNvPr>
          <p:cNvSpPr>
            <a:spLocks noChangeAspect="1"/>
          </p:cNvSpPr>
          <p:nvPr/>
        </p:nvSpPr>
        <p:spPr bwMode="auto">
          <a:xfrm>
            <a:off x="916357" y="3360322"/>
            <a:ext cx="505179" cy="504648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3" name="Freeform: Shape 14">
            <a:extLst>
              <a:ext uri="{FF2B5EF4-FFF2-40B4-BE49-F238E27FC236}">
                <a16:creationId xmlns:a16="http://schemas.microsoft.com/office/drawing/2014/main" xmlns="" id="{DB94F6D3-00FE-481D-B218-C43DD70494A9}"/>
              </a:ext>
            </a:extLst>
          </p:cNvPr>
          <p:cNvSpPr>
            <a:spLocks/>
          </p:cNvSpPr>
          <p:nvPr/>
        </p:nvSpPr>
        <p:spPr bwMode="auto">
          <a:xfrm>
            <a:off x="1312665" y="4672217"/>
            <a:ext cx="455325" cy="454480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xmlns="" id="{061D951D-F7AE-47EE-B66D-72FF2F53F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1288" y="2174039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xmlns="" id="{26D93BFF-B62E-44C5-88A9-A55A73842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7771" y="3470744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xmlns="" id="{2B345C3C-D10A-465C-9D8F-B6FEF0785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4490" y="4764159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1F46430-3941-4B21-98C0-4DF0DA084775}"/>
              </a:ext>
            </a:extLst>
          </p:cNvPr>
          <p:cNvSpPr txBox="1"/>
          <p:nvPr/>
        </p:nvSpPr>
        <p:spPr>
          <a:xfrm>
            <a:off x="3727133" y="2781545"/>
            <a:ext cx="3562641" cy="3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4B568DA-8074-4B27-8193-C54A4D401682}"/>
              </a:ext>
            </a:extLst>
          </p:cNvPr>
          <p:cNvSpPr txBox="1"/>
          <p:nvPr/>
        </p:nvSpPr>
        <p:spPr>
          <a:xfrm>
            <a:off x="3727133" y="4058496"/>
            <a:ext cx="3562641" cy="3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A4E7C97-5C2B-4D57-B50B-27742B54BB08}"/>
              </a:ext>
            </a:extLst>
          </p:cNvPr>
          <p:cNvSpPr txBox="1"/>
          <p:nvPr/>
        </p:nvSpPr>
        <p:spPr>
          <a:xfrm>
            <a:off x="3727133" y="5367182"/>
            <a:ext cx="3562641" cy="3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56805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CB3A447-5933-4097-9261-95C6404213A6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F0F84ABB-0CA7-43CA-98C4-22D33E4BD1FD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工作完成情况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75B6F4C6-B535-4B22-8E60-B27C63216D8A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5">
            <a:extLst>
              <a:ext uri="{FF2B5EF4-FFF2-40B4-BE49-F238E27FC236}">
                <a16:creationId xmlns:a16="http://schemas.microsoft.com/office/drawing/2014/main" xmlns="" id="{62585D49-A062-4878-9727-3B15A71ACD71}"/>
              </a:ext>
            </a:extLst>
          </p:cNvPr>
          <p:cNvGrpSpPr/>
          <p:nvPr/>
        </p:nvGrpSpPr>
        <p:grpSpPr>
          <a:xfrm>
            <a:off x="7003935" y="1153303"/>
            <a:ext cx="3858229" cy="5009747"/>
            <a:chOff x="7420876" y="1004048"/>
            <a:chExt cx="3915389" cy="5083966"/>
          </a:xfrm>
        </p:grpSpPr>
        <p:sp>
          <p:nvSpPr>
            <p:cNvPr id="6" name="Freeform: Shape 1">
              <a:extLst>
                <a:ext uri="{FF2B5EF4-FFF2-40B4-BE49-F238E27FC236}">
                  <a16:creationId xmlns:a16="http://schemas.microsoft.com/office/drawing/2014/main" xmlns="" id="{26D2D8E7-2002-42CD-BD2D-0806239B3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9411" y="1004048"/>
              <a:ext cx="3746854" cy="5083966"/>
            </a:xfrm>
            <a:custGeom>
              <a:avLst/>
              <a:gdLst>
                <a:gd name="T0" fmla="*/ 1832 w 1832"/>
                <a:gd name="T1" fmla="*/ 257 h 2595"/>
                <a:gd name="T2" fmla="*/ 1780 w 1832"/>
                <a:gd name="T3" fmla="*/ 201 h 2595"/>
                <a:gd name="T4" fmla="*/ 1699 w 1832"/>
                <a:gd name="T5" fmla="*/ 244 h 2595"/>
                <a:gd name="T6" fmla="*/ 1626 w 1832"/>
                <a:gd name="T7" fmla="*/ 161 h 2595"/>
                <a:gd name="T8" fmla="*/ 1687 w 1832"/>
                <a:gd name="T9" fmla="*/ 74 h 2595"/>
                <a:gd name="T10" fmla="*/ 1745 w 1832"/>
                <a:gd name="T11" fmla="*/ 130 h 2595"/>
                <a:gd name="T12" fmla="*/ 1824 w 1832"/>
                <a:gd name="T13" fmla="*/ 130 h 2595"/>
                <a:gd name="T14" fmla="*/ 1824 w 1832"/>
                <a:gd name="T15" fmla="*/ 5 h 2595"/>
                <a:gd name="T16" fmla="*/ 1755 w 1832"/>
                <a:gd name="T17" fmla="*/ 5 h 2595"/>
                <a:gd name="T18" fmla="*/ 1745 w 1832"/>
                <a:gd name="T19" fmla="*/ 29 h 2595"/>
                <a:gd name="T20" fmla="*/ 1677 w 1832"/>
                <a:gd name="T21" fmla="*/ 0 h 2595"/>
                <a:gd name="T22" fmla="*/ 1523 w 1832"/>
                <a:gd name="T23" fmla="*/ 161 h 2595"/>
                <a:gd name="T24" fmla="*/ 1550 w 1832"/>
                <a:gd name="T25" fmla="*/ 258 h 2595"/>
                <a:gd name="T26" fmla="*/ 1520 w 1832"/>
                <a:gd name="T27" fmla="*/ 258 h 2595"/>
                <a:gd name="T28" fmla="*/ 1517 w 1832"/>
                <a:gd name="T29" fmla="*/ 1611 h 2595"/>
                <a:gd name="T30" fmla="*/ 1075 w 1832"/>
                <a:gd name="T31" fmla="*/ 2038 h 2595"/>
                <a:gd name="T32" fmla="*/ 520 w 1832"/>
                <a:gd name="T33" fmla="*/ 2214 h 2595"/>
                <a:gd name="T34" fmla="*/ 82 w 1832"/>
                <a:gd name="T35" fmla="*/ 1646 h 2595"/>
                <a:gd name="T36" fmla="*/ 242 w 1832"/>
                <a:gd name="T37" fmla="*/ 2250 h 2595"/>
                <a:gd name="T38" fmla="*/ 1293 w 1832"/>
                <a:gd name="T39" fmla="*/ 2392 h 2595"/>
                <a:gd name="T40" fmla="*/ 1832 w 1832"/>
                <a:gd name="T41" fmla="*/ 1505 h 2595"/>
                <a:gd name="T42" fmla="*/ 1832 w 1832"/>
                <a:gd name="T43" fmla="*/ 258 h 2595"/>
                <a:gd name="T44" fmla="*/ 1831 w 1832"/>
                <a:gd name="T45" fmla="*/ 258 h 2595"/>
                <a:gd name="T46" fmla="*/ 1832 w 1832"/>
                <a:gd name="T47" fmla="*/ 257 h 2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2" h="2595">
                  <a:moveTo>
                    <a:pt x="1832" y="257"/>
                  </a:moveTo>
                  <a:cubicBezTo>
                    <a:pt x="1780" y="201"/>
                    <a:pt x="1780" y="201"/>
                    <a:pt x="1780" y="201"/>
                  </a:cubicBezTo>
                  <a:cubicBezTo>
                    <a:pt x="1776" y="205"/>
                    <a:pt x="1735" y="244"/>
                    <a:pt x="1699" y="244"/>
                  </a:cubicBezTo>
                  <a:cubicBezTo>
                    <a:pt x="1657" y="244"/>
                    <a:pt x="1626" y="205"/>
                    <a:pt x="1626" y="161"/>
                  </a:cubicBezTo>
                  <a:cubicBezTo>
                    <a:pt x="1626" y="113"/>
                    <a:pt x="1655" y="74"/>
                    <a:pt x="1687" y="74"/>
                  </a:cubicBezTo>
                  <a:cubicBezTo>
                    <a:pt x="1718" y="74"/>
                    <a:pt x="1744" y="101"/>
                    <a:pt x="1745" y="130"/>
                  </a:cubicBezTo>
                  <a:cubicBezTo>
                    <a:pt x="1824" y="130"/>
                    <a:pt x="1824" y="130"/>
                    <a:pt x="1824" y="130"/>
                  </a:cubicBezTo>
                  <a:cubicBezTo>
                    <a:pt x="1824" y="5"/>
                    <a:pt x="1824" y="5"/>
                    <a:pt x="1824" y="5"/>
                  </a:cubicBezTo>
                  <a:cubicBezTo>
                    <a:pt x="1755" y="5"/>
                    <a:pt x="1755" y="5"/>
                    <a:pt x="1755" y="5"/>
                  </a:cubicBezTo>
                  <a:cubicBezTo>
                    <a:pt x="1745" y="29"/>
                    <a:pt x="1745" y="29"/>
                    <a:pt x="1745" y="29"/>
                  </a:cubicBezTo>
                  <a:cubicBezTo>
                    <a:pt x="1741" y="24"/>
                    <a:pt x="1721" y="0"/>
                    <a:pt x="1677" y="0"/>
                  </a:cubicBezTo>
                  <a:cubicBezTo>
                    <a:pt x="1620" y="0"/>
                    <a:pt x="1523" y="60"/>
                    <a:pt x="1523" y="161"/>
                  </a:cubicBezTo>
                  <a:cubicBezTo>
                    <a:pt x="1523" y="200"/>
                    <a:pt x="1533" y="233"/>
                    <a:pt x="1550" y="258"/>
                  </a:cubicBezTo>
                  <a:cubicBezTo>
                    <a:pt x="1520" y="258"/>
                    <a:pt x="1520" y="258"/>
                    <a:pt x="1520" y="258"/>
                  </a:cubicBezTo>
                  <a:cubicBezTo>
                    <a:pt x="1517" y="1611"/>
                    <a:pt x="1517" y="1611"/>
                    <a:pt x="1517" y="1611"/>
                  </a:cubicBezTo>
                  <a:cubicBezTo>
                    <a:pt x="1075" y="2038"/>
                    <a:pt x="1075" y="2038"/>
                    <a:pt x="1075" y="2038"/>
                  </a:cubicBezTo>
                  <a:cubicBezTo>
                    <a:pt x="520" y="2214"/>
                    <a:pt x="520" y="2214"/>
                    <a:pt x="520" y="2214"/>
                  </a:cubicBezTo>
                  <a:cubicBezTo>
                    <a:pt x="82" y="1646"/>
                    <a:pt x="82" y="1646"/>
                    <a:pt x="82" y="1646"/>
                  </a:cubicBezTo>
                  <a:cubicBezTo>
                    <a:pt x="82" y="1646"/>
                    <a:pt x="0" y="1999"/>
                    <a:pt x="242" y="2250"/>
                  </a:cubicBezTo>
                  <a:cubicBezTo>
                    <a:pt x="484" y="2501"/>
                    <a:pt x="914" y="2595"/>
                    <a:pt x="1293" y="2392"/>
                  </a:cubicBezTo>
                  <a:cubicBezTo>
                    <a:pt x="1671" y="2189"/>
                    <a:pt x="1832" y="1823"/>
                    <a:pt x="1832" y="1505"/>
                  </a:cubicBezTo>
                  <a:cubicBezTo>
                    <a:pt x="1832" y="1187"/>
                    <a:pt x="1832" y="258"/>
                    <a:pt x="1832" y="258"/>
                  </a:cubicBezTo>
                  <a:cubicBezTo>
                    <a:pt x="1831" y="258"/>
                    <a:pt x="1831" y="258"/>
                    <a:pt x="1831" y="258"/>
                  </a:cubicBezTo>
                  <a:cubicBezTo>
                    <a:pt x="1832" y="257"/>
                    <a:pt x="1832" y="257"/>
                    <a:pt x="1832" y="257"/>
                  </a:cubicBezTo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7" name="Freeform: Shape 2">
              <a:extLst>
                <a:ext uri="{FF2B5EF4-FFF2-40B4-BE49-F238E27FC236}">
                  <a16:creationId xmlns:a16="http://schemas.microsoft.com/office/drawing/2014/main" xmlns="" id="{38C69EC1-3D64-425F-9C6C-9C377A828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876" y="1871072"/>
              <a:ext cx="3330401" cy="4022710"/>
            </a:xfrm>
            <a:custGeom>
              <a:avLst/>
              <a:gdLst>
                <a:gd name="T0" fmla="*/ 1604 w 1628"/>
                <a:gd name="T1" fmla="*/ 1060 h 2053"/>
                <a:gd name="T2" fmla="*/ 1604 w 1628"/>
                <a:gd name="T3" fmla="*/ 269 h 2053"/>
                <a:gd name="T4" fmla="*/ 1584 w 1628"/>
                <a:gd name="T5" fmla="*/ 261 h 2053"/>
                <a:gd name="T6" fmla="*/ 1596 w 1628"/>
                <a:gd name="T7" fmla="*/ 212 h 2053"/>
                <a:gd name="T8" fmla="*/ 1539 w 1628"/>
                <a:gd name="T9" fmla="*/ 139 h 2053"/>
                <a:gd name="T10" fmla="*/ 1582 w 1628"/>
                <a:gd name="T11" fmla="*/ 73 h 2053"/>
                <a:gd name="T12" fmla="*/ 1475 w 1628"/>
                <a:gd name="T13" fmla="*/ 0 h 2053"/>
                <a:gd name="T14" fmla="*/ 1294 w 1628"/>
                <a:gd name="T15" fmla="*/ 0 h 2053"/>
                <a:gd name="T16" fmla="*/ 1294 w 1628"/>
                <a:gd name="T17" fmla="*/ 55 h 2053"/>
                <a:gd name="T18" fmla="*/ 1319 w 1628"/>
                <a:gd name="T19" fmla="*/ 55 h 2053"/>
                <a:gd name="T20" fmla="*/ 1319 w 1628"/>
                <a:gd name="T21" fmla="*/ 243 h 2053"/>
                <a:gd name="T22" fmla="*/ 1294 w 1628"/>
                <a:gd name="T23" fmla="*/ 243 h 2053"/>
                <a:gd name="T24" fmla="*/ 1294 w 1628"/>
                <a:gd name="T25" fmla="*/ 298 h 2053"/>
                <a:gd name="T26" fmla="*/ 1294 w 1628"/>
                <a:gd name="T27" fmla="*/ 298 h 2053"/>
                <a:gd name="T28" fmla="*/ 1292 w 1628"/>
                <a:gd name="T29" fmla="*/ 753 h 2053"/>
                <a:gd name="T30" fmla="*/ 958 w 1628"/>
                <a:gd name="T31" fmla="*/ 1538 h 2053"/>
                <a:gd name="T32" fmla="*/ 129 w 1628"/>
                <a:gd name="T33" fmla="*/ 1153 h 2053"/>
                <a:gd name="T34" fmla="*/ 509 w 1628"/>
                <a:gd name="T35" fmla="*/ 1888 h 2053"/>
                <a:gd name="T36" fmla="*/ 1604 w 1628"/>
                <a:gd name="T37" fmla="*/ 1060 h 2053"/>
                <a:gd name="T38" fmla="*/ 1406 w 1628"/>
                <a:gd name="T39" fmla="*/ 56 h 2053"/>
                <a:gd name="T40" fmla="*/ 1456 w 1628"/>
                <a:gd name="T41" fmla="*/ 56 h 2053"/>
                <a:gd name="T42" fmla="*/ 1485 w 1628"/>
                <a:gd name="T43" fmla="*/ 88 h 2053"/>
                <a:gd name="T44" fmla="*/ 1455 w 1628"/>
                <a:gd name="T45" fmla="*/ 120 h 2053"/>
                <a:gd name="T46" fmla="*/ 1406 w 1628"/>
                <a:gd name="T47" fmla="*/ 120 h 2053"/>
                <a:gd name="T48" fmla="*/ 1406 w 1628"/>
                <a:gd name="T49" fmla="*/ 56 h 2053"/>
                <a:gd name="T50" fmla="*/ 1406 w 1628"/>
                <a:gd name="T51" fmla="*/ 169 h 2053"/>
                <a:gd name="T52" fmla="*/ 1462 w 1628"/>
                <a:gd name="T53" fmla="*/ 169 h 2053"/>
                <a:gd name="T54" fmla="*/ 1498 w 1628"/>
                <a:gd name="T55" fmla="*/ 206 h 2053"/>
                <a:gd name="T56" fmla="*/ 1463 w 1628"/>
                <a:gd name="T57" fmla="*/ 243 h 2053"/>
                <a:gd name="T58" fmla="*/ 1406 w 1628"/>
                <a:gd name="T59" fmla="*/ 243 h 2053"/>
                <a:gd name="T60" fmla="*/ 1406 w 1628"/>
                <a:gd name="T61" fmla="*/ 169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28" h="2053">
                  <a:moveTo>
                    <a:pt x="1604" y="1060"/>
                  </a:moveTo>
                  <a:cubicBezTo>
                    <a:pt x="1604" y="269"/>
                    <a:pt x="1604" y="269"/>
                    <a:pt x="1604" y="269"/>
                  </a:cubicBezTo>
                  <a:cubicBezTo>
                    <a:pt x="1584" y="261"/>
                    <a:pt x="1584" y="261"/>
                    <a:pt x="1584" y="261"/>
                  </a:cubicBezTo>
                  <a:cubicBezTo>
                    <a:pt x="1592" y="248"/>
                    <a:pt x="1596" y="232"/>
                    <a:pt x="1596" y="212"/>
                  </a:cubicBezTo>
                  <a:cubicBezTo>
                    <a:pt x="1596" y="170"/>
                    <a:pt x="1570" y="148"/>
                    <a:pt x="1539" y="139"/>
                  </a:cubicBezTo>
                  <a:cubicBezTo>
                    <a:pt x="1572" y="126"/>
                    <a:pt x="1582" y="109"/>
                    <a:pt x="1582" y="73"/>
                  </a:cubicBezTo>
                  <a:cubicBezTo>
                    <a:pt x="1582" y="27"/>
                    <a:pt x="1547" y="0"/>
                    <a:pt x="1475" y="0"/>
                  </a:cubicBezTo>
                  <a:cubicBezTo>
                    <a:pt x="1294" y="0"/>
                    <a:pt x="1294" y="0"/>
                    <a:pt x="1294" y="0"/>
                  </a:cubicBezTo>
                  <a:cubicBezTo>
                    <a:pt x="1294" y="55"/>
                    <a:pt x="1294" y="55"/>
                    <a:pt x="1294" y="55"/>
                  </a:cubicBezTo>
                  <a:cubicBezTo>
                    <a:pt x="1319" y="55"/>
                    <a:pt x="1319" y="55"/>
                    <a:pt x="1319" y="55"/>
                  </a:cubicBezTo>
                  <a:cubicBezTo>
                    <a:pt x="1319" y="243"/>
                    <a:pt x="1319" y="243"/>
                    <a:pt x="1319" y="243"/>
                  </a:cubicBezTo>
                  <a:cubicBezTo>
                    <a:pt x="1294" y="243"/>
                    <a:pt x="1294" y="243"/>
                    <a:pt x="1294" y="243"/>
                  </a:cubicBezTo>
                  <a:cubicBezTo>
                    <a:pt x="1294" y="298"/>
                    <a:pt x="1294" y="298"/>
                    <a:pt x="1294" y="298"/>
                  </a:cubicBezTo>
                  <a:cubicBezTo>
                    <a:pt x="1294" y="298"/>
                    <a:pt x="1294" y="298"/>
                    <a:pt x="1294" y="298"/>
                  </a:cubicBezTo>
                  <a:cubicBezTo>
                    <a:pt x="1292" y="753"/>
                    <a:pt x="1292" y="753"/>
                    <a:pt x="1292" y="753"/>
                  </a:cubicBezTo>
                  <a:cubicBezTo>
                    <a:pt x="958" y="1538"/>
                    <a:pt x="958" y="1538"/>
                    <a:pt x="958" y="1538"/>
                  </a:cubicBezTo>
                  <a:cubicBezTo>
                    <a:pt x="129" y="1153"/>
                    <a:pt x="129" y="1153"/>
                    <a:pt x="129" y="1153"/>
                  </a:cubicBezTo>
                  <a:cubicBezTo>
                    <a:pt x="129" y="1153"/>
                    <a:pt x="0" y="1706"/>
                    <a:pt x="509" y="1888"/>
                  </a:cubicBezTo>
                  <a:cubicBezTo>
                    <a:pt x="1143" y="2053"/>
                    <a:pt x="1628" y="1615"/>
                    <a:pt x="1604" y="1060"/>
                  </a:cubicBezTo>
                  <a:moveTo>
                    <a:pt x="1406" y="56"/>
                  </a:moveTo>
                  <a:cubicBezTo>
                    <a:pt x="1456" y="56"/>
                    <a:pt x="1456" y="56"/>
                    <a:pt x="1456" y="56"/>
                  </a:cubicBezTo>
                  <a:cubicBezTo>
                    <a:pt x="1472" y="56"/>
                    <a:pt x="1485" y="68"/>
                    <a:pt x="1485" y="88"/>
                  </a:cubicBezTo>
                  <a:cubicBezTo>
                    <a:pt x="1485" y="108"/>
                    <a:pt x="1478" y="120"/>
                    <a:pt x="1455" y="120"/>
                  </a:cubicBezTo>
                  <a:cubicBezTo>
                    <a:pt x="1406" y="120"/>
                    <a:pt x="1406" y="120"/>
                    <a:pt x="1406" y="120"/>
                  </a:cubicBezTo>
                  <a:cubicBezTo>
                    <a:pt x="1406" y="56"/>
                    <a:pt x="1406" y="56"/>
                    <a:pt x="1406" y="56"/>
                  </a:cubicBezTo>
                  <a:moveTo>
                    <a:pt x="1406" y="169"/>
                  </a:moveTo>
                  <a:cubicBezTo>
                    <a:pt x="1462" y="169"/>
                    <a:pt x="1462" y="169"/>
                    <a:pt x="1462" y="169"/>
                  </a:cubicBezTo>
                  <a:cubicBezTo>
                    <a:pt x="1486" y="169"/>
                    <a:pt x="1498" y="184"/>
                    <a:pt x="1498" y="206"/>
                  </a:cubicBezTo>
                  <a:cubicBezTo>
                    <a:pt x="1498" y="229"/>
                    <a:pt x="1482" y="243"/>
                    <a:pt x="1463" y="243"/>
                  </a:cubicBezTo>
                  <a:cubicBezTo>
                    <a:pt x="1406" y="243"/>
                    <a:pt x="1406" y="243"/>
                    <a:pt x="1406" y="243"/>
                  </a:cubicBezTo>
                  <a:cubicBezTo>
                    <a:pt x="1406" y="169"/>
                    <a:pt x="1406" y="169"/>
                    <a:pt x="1406" y="169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8" name="Freeform: Shape 3">
              <a:extLst>
                <a:ext uri="{FF2B5EF4-FFF2-40B4-BE49-F238E27FC236}">
                  <a16:creationId xmlns:a16="http://schemas.microsoft.com/office/drawing/2014/main" xmlns="" id="{8AEA186A-6F8D-4BB7-ADB1-396A8B2F5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876" y="2822341"/>
              <a:ext cx="2692899" cy="2885399"/>
            </a:xfrm>
            <a:custGeom>
              <a:avLst/>
              <a:gdLst>
                <a:gd name="T0" fmla="*/ 1293 w 1316"/>
                <a:gd name="T1" fmla="*/ 260 h 1473"/>
                <a:gd name="T2" fmla="*/ 1293 w 1316"/>
                <a:gd name="T3" fmla="*/ 260 h 1473"/>
                <a:gd name="T4" fmla="*/ 1293 w 1316"/>
                <a:gd name="T5" fmla="*/ 222 h 1473"/>
                <a:gd name="T6" fmla="*/ 1265 w 1316"/>
                <a:gd name="T7" fmla="*/ 222 h 1473"/>
                <a:gd name="T8" fmla="*/ 1196 w 1316"/>
                <a:gd name="T9" fmla="*/ 0 h 1473"/>
                <a:gd name="T10" fmla="*/ 1046 w 1316"/>
                <a:gd name="T11" fmla="*/ 0 h 1473"/>
                <a:gd name="T12" fmla="*/ 1046 w 1316"/>
                <a:gd name="T13" fmla="*/ 50 h 1473"/>
                <a:gd name="T14" fmla="*/ 1062 w 1316"/>
                <a:gd name="T15" fmla="*/ 50 h 1473"/>
                <a:gd name="T16" fmla="*/ 1009 w 1316"/>
                <a:gd name="T17" fmla="*/ 222 h 1473"/>
                <a:gd name="T18" fmla="*/ 983 w 1316"/>
                <a:gd name="T19" fmla="*/ 222 h 1473"/>
                <a:gd name="T20" fmla="*/ 983 w 1316"/>
                <a:gd name="T21" fmla="*/ 260 h 1473"/>
                <a:gd name="T22" fmla="*/ 982 w 1316"/>
                <a:gd name="T23" fmla="*/ 260 h 1473"/>
                <a:gd name="T24" fmla="*/ 982 w 1316"/>
                <a:gd name="T25" fmla="*/ 690 h 1473"/>
                <a:gd name="T26" fmla="*/ 832 w 1316"/>
                <a:gd name="T27" fmla="*/ 1041 h 1473"/>
                <a:gd name="T28" fmla="*/ 128 w 1316"/>
                <a:gd name="T29" fmla="*/ 668 h 1473"/>
                <a:gd name="T30" fmla="*/ 240 w 1316"/>
                <a:gd name="T31" fmla="*/ 1191 h 1473"/>
                <a:gd name="T32" fmla="*/ 1171 w 1316"/>
                <a:gd name="T33" fmla="*/ 1051 h 1473"/>
                <a:gd name="T34" fmla="*/ 1293 w 1316"/>
                <a:gd name="T35" fmla="*/ 260 h 1473"/>
                <a:gd name="T36" fmla="*/ 1125 w 1316"/>
                <a:gd name="T37" fmla="*/ 64 h 1473"/>
                <a:gd name="T38" fmla="*/ 1150 w 1316"/>
                <a:gd name="T39" fmla="*/ 148 h 1473"/>
                <a:gd name="T40" fmla="*/ 1099 w 1316"/>
                <a:gd name="T41" fmla="*/ 148 h 1473"/>
                <a:gd name="T42" fmla="*/ 1125 w 1316"/>
                <a:gd name="T43" fmla="*/ 64 h 1473"/>
                <a:gd name="T44" fmla="*/ 1077 w 1316"/>
                <a:gd name="T45" fmla="*/ 222 h 1473"/>
                <a:gd name="T46" fmla="*/ 1085 w 1316"/>
                <a:gd name="T47" fmla="*/ 195 h 1473"/>
                <a:gd name="T48" fmla="*/ 1165 w 1316"/>
                <a:gd name="T49" fmla="*/ 195 h 1473"/>
                <a:gd name="T50" fmla="*/ 1173 w 1316"/>
                <a:gd name="T51" fmla="*/ 222 h 1473"/>
                <a:gd name="T52" fmla="*/ 1136 w 1316"/>
                <a:gd name="T53" fmla="*/ 222 h 1473"/>
                <a:gd name="T54" fmla="*/ 1136 w 1316"/>
                <a:gd name="T55" fmla="*/ 260 h 1473"/>
                <a:gd name="T56" fmla="*/ 1107 w 1316"/>
                <a:gd name="T57" fmla="*/ 260 h 1473"/>
                <a:gd name="T58" fmla="*/ 1107 w 1316"/>
                <a:gd name="T59" fmla="*/ 222 h 1473"/>
                <a:gd name="T60" fmla="*/ 1077 w 1316"/>
                <a:gd name="T61" fmla="*/ 222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16" h="1473">
                  <a:moveTo>
                    <a:pt x="1293" y="260"/>
                  </a:moveTo>
                  <a:cubicBezTo>
                    <a:pt x="1293" y="260"/>
                    <a:pt x="1293" y="260"/>
                    <a:pt x="1293" y="260"/>
                  </a:cubicBezTo>
                  <a:cubicBezTo>
                    <a:pt x="1293" y="222"/>
                    <a:pt x="1293" y="222"/>
                    <a:pt x="1293" y="222"/>
                  </a:cubicBezTo>
                  <a:cubicBezTo>
                    <a:pt x="1265" y="222"/>
                    <a:pt x="1265" y="222"/>
                    <a:pt x="1265" y="222"/>
                  </a:cubicBezTo>
                  <a:cubicBezTo>
                    <a:pt x="1196" y="0"/>
                    <a:pt x="1196" y="0"/>
                    <a:pt x="1196" y="0"/>
                  </a:cubicBezTo>
                  <a:cubicBezTo>
                    <a:pt x="1046" y="0"/>
                    <a:pt x="1046" y="0"/>
                    <a:pt x="1046" y="0"/>
                  </a:cubicBezTo>
                  <a:cubicBezTo>
                    <a:pt x="1046" y="50"/>
                    <a:pt x="1046" y="50"/>
                    <a:pt x="1046" y="50"/>
                  </a:cubicBezTo>
                  <a:cubicBezTo>
                    <a:pt x="1062" y="50"/>
                    <a:pt x="1062" y="50"/>
                    <a:pt x="1062" y="50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983" y="222"/>
                    <a:pt x="983" y="222"/>
                    <a:pt x="983" y="222"/>
                  </a:cubicBezTo>
                  <a:cubicBezTo>
                    <a:pt x="983" y="260"/>
                    <a:pt x="983" y="260"/>
                    <a:pt x="983" y="260"/>
                  </a:cubicBezTo>
                  <a:cubicBezTo>
                    <a:pt x="982" y="260"/>
                    <a:pt x="982" y="260"/>
                    <a:pt x="982" y="260"/>
                  </a:cubicBezTo>
                  <a:cubicBezTo>
                    <a:pt x="982" y="690"/>
                    <a:pt x="982" y="690"/>
                    <a:pt x="982" y="690"/>
                  </a:cubicBezTo>
                  <a:cubicBezTo>
                    <a:pt x="982" y="690"/>
                    <a:pt x="1009" y="909"/>
                    <a:pt x="832" y="1041"/>
                  </a:cubicBezTo>
                  <a:cubicBezTo>
                    <a:pt x="636" y="1191"/>
                    <a:pt x="128" y="668"/>
                    <a:pt x="128" y="668"/>
                  </a:cubicBezTo>
                  <a:cubicBezTo>
                    <a:pt x="128" y="668"/>
                    <a:pt x="0" y="957"/>
                    <a:pt x="240" y="1191"/>
                  </a:cubicBezTo>
                  <a:cubicBezTo>
                    <a:pt x="532" y="1473"/>
                    <a:pt x="983" y="1337"/>
                    <a:pt x="1171" y="1051"/>
                  </a:cubicBezTo>
                  <a:cubicBezTo>
                    <a:pt x="1316" y="850"/>
                    <a:pt x="1294" y="585"/>
                    <a:pt x="1293" y="260"/>
                  </a:cubicBezTo>
                  <a:close/>
                  <a:moveTo>
                    <a:pt x="1125" y="64"/>
                  </a:moveTo>
                  <a:cubicBezTo>
                    <a:pt x="1150" y="148"/>
                    <a:pt x="1150" y="148"/>
                    <a:pt x="1150" y="148"/>
                  </a:cubicBezTo>
                  <a:cubicBezTo>
                    <a:pt x="1099" y="148"/>
                    <a:pt x="1099" y="148"/>
                    <a:pt x="1099" y="148"/>
                  </a:cubicBezTo>
                  <a:lnTo>
                    <a:pt x="1125" y="64"/>
                  </a:lnTo>
                  <a:close/>
                  <a:moveTo>
                    <a:pt x="1077" y="222"/>
                  </a:moveTo>
                  <a:cubicBezTo>
                    <a:pt x="1085" y="195"/>
                    <a:pt x="1085" y="195"/>
                    <a:pt x="1085" y="195"/>
                  </a:cubicBezTo>
                  <a:cubicBezTo>
                    <a:pt x="1165" y="195"/>
                    <a:pt x="1165" y="195"/>
                    <a:pt x="1165" y="195"/>
                  </a:cubicBezTo>
                  <a:cubicBezTo>
                    <a:pt x="1173" y="222"/>
                    <a:pt x="1173" y="222"/>
                    <a:pt x="1173" y="222"/>
                  </a:cubicBezTo>
                  <a:cubicBezTo>
                    <a:pt x="1136" y="222"/>
                    <a:pt x="1136" y="222"/>
                    <a:pt x="1136" y="222"/>
                  </a:cubicBezTo>
                  <a:cubicBezTo>
                    <a:pt x="1136" y="260"/>
                    <a:pt x="1136" y="260"/>
                    <a:pt x="1136" y="260"/>
                  </a:cubicBezTo>
                  <a:cubicBezTo>
                    <a:pt x="1107" y="260"/>
                    <a:pt x="1107" y="260"/>
                    <a:pt x="1107" y="260"/>
                  </a:cubicBezTo>
                  <a:cubicBezTo>
                    <a:pt x="1107" y="222"/>
                    <a:pt x="1107" y="222"/>
                    <a:pt x="1107" y="222"/>
                  </a:cubicBezTo>
                  <a:lnTo>
                    <a:pt x="1077" y="222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38100">
              <a:solidFill>
                <a:schemeClr val="bg1"/>
              </a:solidFill>
            </a:ln>
            <a:effectLst/>
            <a:extLst/>
          </p:spPr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9" name="Oval 4">
              <a:extLst>
                <a:ext uri="{FF2B5EF4-FFF2-40B4-BE49-F238E27FC236}">
                  <a16:creationId xmlns:a16="http://schemas.microsoft.com/office/drawing/2014/main" xmlns="" id="{28A4BC87-528F-4CA1-9F19-1C0629E38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8793" y="3436629"/>
              <a:ext cx="1763513" cy="168958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square" lIns="0" tIns="0" rIns="0" bIns="0" anchor="ctr" anchorCtr="1" compatLnSpc="1">
              <a:prstTxWarp prst="textNoShape">
                <a:avLst/>
              </a:prstTxWarp>
              <a:normAutofit/>
            </a:bodyPr>
            <a:lstStyle/>
            <a:p>
              <a:pPr lvl="0" algn="ctr">
                <a:lnSpc>
                  <a:spcPct val="120000"/>
                </a:lnSpc>
              </a:pPr>
              <a:endParaRPr lang="zh-CN" altLang="en-US" sz="1445" b="1" dirty="0">
                <a:solidFill>
                  <a:prstClr val="white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xmlns="" id="{4D615DB6-D8B0-44B5-B4D1-9AE56024B221}"/>
                </a:ext>
              </a:extLst>
            </p:cNvPr>
            <p:cNvSpPr/>
            <p:nvPr/>
          </p:nvSpPr>
          <p:spPr>
            <a:xfrm>
              <a:off x="7762333" y="3879298"/>
              <a:ext cx="1607343" cy="261610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sp>
        <p:nvSpPr>
          <p:cNvPr id="11" name="Rectangle 24">
            <a:extLst>
              <a:ext uri="{FF2B5EF4-FFF2-40B4-BE49-F238E27FC236}">
                <a16:creationId xmlns:a16="http://schemas.microsoft.com/office/drawing/2014/main" xmlns="" id="{3837305A-3CFD-4B98-82D7-372273E74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8570" y="4216798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7A931A9-BC2A-40F9-B295-7E9DEF88649C}"/>
              </a:ext>
            </a:extLst>
          </p:cNvPr>
          <p:cNvSpPr/>
          <p:nvPr/>
        </p:nvSpPr>
        <p:spPr>
          <a:xfrm>
            <a:off x="1043749" y="2276549"/>
            <a:ext cx="5478333" cy="361941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A17B1A-9D04-4A61-8247-5F0BDC348E73}"/>
              </a:ext>
            </a:extLst>
          </p:cNvPr>
          <p:cNvSpPr txBox="1"/>
          <p:nvPr/>
        </p:nvSpPr>
        <p:spPr>
          <a:xfrm>
            <a:off x="2349890" y="3191820"/>
            <a:ext cx="3562641" cy="1265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输入替换内容输入替换输入替换内容输入替换输入替换内容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endParaRPr lang="zh-CN" altLang="en-US" sz="2365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xmlns="" id="{D490C817-8D95-49D4-8D75-451C8C51CC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7614" y="2869582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C33999B-5609-4B07-B951-0D534292706E}"/>
              </a:ext>
            </a:extLst>
          </p:cNvPr>
          <p:cNvSpPr txBox="1"/>
          <p:nvPr/>
        </p:nvSpPr>
        <p:spPr>
          <a:xfrm>
            <a:off x="2349890" y="4430277"/>
            <a:ext cx="3562641" cy="1265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输入替换内容输入替换输入替换内容输入替换输入替换内容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endParaRPr lang="zh-CN" altLang="en-US" sz="2365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xmlns="" id="{82229BB5-F03A-4E1F-A5FB-A950F9848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7614" y="4108039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grpSp>
        <p:nvGrpSpPr>
          <p:cNvPr id="17" name="Group 69">
            <a:extLst>
              <a:ext uri="{FF2B5EF4-FFF2-40B4-BE49-F238E27FC236}">
                <a16:creationId xmlns:a16="http://schemas.microsoft.com/office/drawing/2014/main" xmlns="" id="{627FEE52-71A2-4D17-A5EB-2B4495519024}"/>
              </a:ext>
            </a:extLst>
          </p:cNvPr>
          <p:cNvGrpSpPr/>
          <p:nvPr/>
        </p:nvGrpSpPr>
        <p:grpSpPr>
          <a:xfrm>
            <a:off x="1783298" y="2886539"/>
            <a:ext cx="454717" cy="426734"/>
            <a:chOff x="10074275" y="1647825"/>
            <a:chExt cx="464344" cy="435769"/>
          </a:xfrm>
          <a:solidFill>
            <a:schemeClr val="tx1"/>
          </a:solidFill>
        </p:grpSpPr>
        <p:sp>
          <p:nvSpPr>
            <p:cNvPr id="18" name="AutoShape 69">
              <a:extLst>
                <a:ext uri="{FF2B5EF4-FFF2-40B4-BE49-F238E27FC236}">
                  <a16:creationId xmlns:a16="http://schemas.microsoft.com/office/drawing/2014/main" xmlns="" id="{AF6C6B04-B388-46B3-85C2-DBFA410C5253}"/>
                </a:ext>
              </a:extLst>
            </p:cNvPr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9" name="AutoShape 70">
              <a:extLst>
                <a:ext uri="{FF2B5EF4-FFF2-40B4-BE49-F238E27FC236}">
                  <a16:creationId xmlns:a16="http://schemas.microsoft.com/office/drawing/2014/main" xmlns="" id="{FAA75C3F-DD1B-4F57-A39D-74BAED62424E}"/>
                </a:ext>
              </a:extLst>
            </p:cNvPr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0" name="AutoShape 71">
              <a:extLst>
                <a:ext uri="{FF2B5EF4-FFF2-40B4-BE49-F238E27FC236}">
                  <a16:creationId xmlns:a16="http://schemas.microsoft.com/office/drawing/2014/main" xmlns="" id="{7F1FEFFB-30EA-4905-885A-2DFD6F9DB7ED}"/>
                </a:ext>
              </a:extLst>
            </p:cNvPr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1" name="AutoShape 72">
              <a:extLst>
                <a:ext uri="{FF2B5EF4-FFF2-40B4-BE49-F238E27FC236}">
                  <a16:creationId xmlns:a16="http://schemas.microsoft.com/office/drawing/2014/main" xmlns="" id="{3E83979C-0193-45E7-9860-6E4ADD65C68B}"/>
                </a:ext>
              </a:extLst>
            </p:cNvPr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2" name="AutoShape 73">
              <a:extLst>
                <a:ext uri="{FF2B5EF4-FFF2-40B4-BE49-F238E27FC236}">
                  <a16:creationId xmlns:a16="http://schemas.microsoft.com/office/drawing/2014/main" xmlns="" id="{4F4F9DF6-4187-4D46-8E69-DADFD760D5F8}"/>
                </a:ext>
              </a:extLst>
            </p:cNvPr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3" name="AutoShape 74">
              <a:extLst>
                <a:ext uri="{FF2B5EF4-FFF2-40B4-BE49-F238E27FC236}">
                  <a16:creationId xmlns:a16="http://schemas.microsoft.com/office/drawing/2014/main" xmlns="" id="{A4C4B43F-1513-421E-8042-234A90E4CE90}"/>
                </a:ext>
              </a:extLst>
            </p:cNvPr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4" name="AutoShape 75">
              <a:extLst>
                <a:ext uri="{FF2B5EF4-FFF2-40B4-BE49-F238E27FC236}">
                  <a16:creationId xmlns:a16="http://schemas.microsoft.com/office/drawing/2014/main" xmlns="" id="{FE8E21E1-6949-4B36-968E-8A0F9F41DAC7}"/>
                </a:ext>
              </a:extLst>
            </p:cNvPr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5" name="AutoShape 76">
              <a:extLst>
                <a:ext uri="{FF2B5EF4-FFF2-40B4-BE49-F238E27FC236}">
                  <a16:creationId xmlns:a16="http://schemas.microsoft.com/office/drawing/2014/main" xmlns="" id="{AA07035E-081E-4804-8D8D-74A88E2F76BE}"/>
                </a:ext>
              </a:extLst>
            </p:cNvPr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6" name="AutoShape 77">
              <a:extLst>
                <a:ext uri="{FF2B5EF4-FFF2-40B4-BE49-F238E27FC236}">
                  <a16:creationId xmlns:a16="http://schemas.microsoft.com/office/drawing/2014/main" xmlns="" id="{C53B9C14-B6EC-4819-B9E0-9F04BC7755EF}"/>
                </a:ext>
              </a:extLst>
            </p:cNvPr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grpSp>
        <p:nvGrpSpPr>
          <p:cNvPr id="27" name="Group 69">
            <a:extLst>
              <a:ext uri="{FF2B5EF4-FFF2-40B4-BE49-F238E27FC236}">
                <a16:creationId xmlns:a16="http://schemas.microsoft.com/office/drawing/2014/main" xmlns="" id="{C2C9F363-6584-4428-8606-88BE5BBA7C92}"/>
              </a:ext>
            </a:extLst>
          </p:cNvPr>
          <p:cNvGrpSpPr/>
          <p:nvPr/>
        </p:nvGrpSpPr>
        <p:grpSpPr>
          <a:xfrm>
            <a:off x="1783298" y="4029970"/>
            <a:ext cx="454717" cy="426734"/>
            <a:chOff x="10074275" y="1647825"/>
            <a:chExt cx="464344" cy="435769"/>
          </a:xfrm>
          <a:solidFill>
            <a:schemeClr val="tx1"/>
          </a:solidFill>
        </p:grpSpPr>
        <p:sp>
          <p:nvSpPr>
            <p:cNvPr id="28" name="AutoShape 69">
              <a:extLst>
                <a:ext uri="{FF2B5EF4-FFF2-40B4-BE49-F238E27FC236}">
                  <a16:creationId xmlns:a16="http://schemas.microsoft.com/office/drawing/2014/main" xmlns="" id="{6A56C981-DD1D-4BF6-B313-3B5FD846AAC0}"/>
                </a:ext>
              </a:extLst>
            </p:cNvPr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9" name="AutoShape 70">
              <a:extLst>
                <a:ext uri="{FF2B5EF4-FFF2-40B4-BE49-F238E27FC236}">
                  <a16:creationId xmlns:a16="http://schemas.microsoft.com/office/drawing/2014/main" xmlns="" id="{DA21CBBE-0DFC-4CFA-BAC0-CB6EF42AE9F7}"/>
                </a:ext>
              </a:extLst>
            </p:cNvPr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0" name="AutoShape 71">
              <a:extLst>
                <a:ext uri="{FF2B5EF4-FFF2-40B4-BE49-F238E27FC236}">
                  <a16:creationId xmlns:a16="http://schemas.microsoft.com/office/drawing/2014/main" xmlns="" id="{89574A7A-7BBD-4EDD-AC5C-1E2CFCB5F41D}"/>
                </a:ext>
              </a:extLst>
            </p:cNvPr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1" name="AutoShape 72">
              <a:extLst>
                <a:ext uri="{FF2B5EF4-FFF2-40B4-BE49-F238E27FC236}">
                  <a16:creationId xmlns:a16="http://schemas.microsoft.com/office/drawing/2014/main" xmlns="" id="{1C73306C-A58C-4526-8412-4B71367600A9}"/>
                </a:ext>
              </a:extLst>
            </p:cNvPr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2" name="AutoShape 73">
              <a:extLst>
                <a:ext uri="{FF2B5EF4-FFF2-40B4-BE49-F238E27FC236}">
                  <a16:creationId xmlns:a16="http://schemas.microsoft.com/office/drawing/2014/main" xmlns="" id="{D377C15D-27D4-4E2B-ABC9-009D6D43EE69}"/>
                </a:ext>
              </a:extLst>
            </p:cNvPr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3" name="AutoShape 74">
              <a:extLst>
                <a:ext uri="{FF2B5EF4-FFF2-40B4-BE49-F238E27FC236}">
                  <a16:creationId xmlns:a16="http://schemas.microsoft.com/office/drawing/2014/main" xmlns="" id="{D503CB69-1F5E-453E-A416-EE47AEB583C8}"/>
                </a:ext>
              </a:extLst>
            </p:cNvPr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4" name="AutoShape 75">
              <a:extLst>
                <a:ext uri="{FF2B5EF4-FFF2-40B4-BE49-F238E27FC236}">
                  <a16:creationId xmlns:a16="http://schemas.microsoft.com/office/drawing/2014/main" xmlns="" id="{9F58149A-37A1-4C13-92BF-34FB50E5DA2B}"/>
                </a:ext>
              </a:extLst>
            </p:cNvPr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5" name="AutoShape 76">
              <a:extLst>
                <a:ext uri="{FF2B5EF4-FFF2-40B4-BE49-F238E27FC236}">
                  <a16:creationId xmlns:a16="http://schemas.microsoft.com/office/drawing/2014/main" xmlns="" id="{B36C9BD2-43F8-4C10-BD2C-8A26323FF5CE}"/>
                </a:ext>
              </a:extLst>
            </p:cNvPr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6" name="AutoShape 77">
              <a:extLst>
                <a:ext uri="{FF2B5EF4-FFF2-40B4-BE49-F238E27FC236}">
                  <a16:creationId xmlns:a16="http://schemas.microsoft.com/office/drawing/2014/main" xmlns="" id="{ABC31742-51DF-4CE6-BFA9-FADF5A51C73B}"/>
                </a:ext>
              </a:extLst>
            </p:cNvPr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029" tIns="25029" rIns="25029" bIns="25029" anchor="ctr"/>
            <a:lstStyle/>
            <a:p>
              <a:pPr algn="ctr" defTabSz="300358">
                <a:defRPr/>
              </a:pPr>
              <a:endParaRPr lang="en-US" sz="1971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8171753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C36834-0362-4F9D-B0E1-2A16AAC3D119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4F094291-DBCA-40F4-A9E1-BD09E901DE83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工作完成情况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F05E994-9EE3-420E-8A5D-2B6F75DDB842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">
            <a:extLst>
              <a:ext uri="{FF2B5EF4-FFF2-40B4-BE49-F238E27FC236}">
                <a16:creationId xmlns:a16="http://schemas.microsoft.com/office/drawing/2014/main" xmlns="" id="{86F791B4-2818-4157-9000-08EC9E5B99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2901" y="2009637"/>
            <a:ext cx="1009511" cy="1007425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6" name="Oval 3">
            <a:extLst>
              <a:ext uri="{FF2B5EF4-FFF2-40B4-BE49-F238E27FC236}">
                <a16:creationId xmlns:a16="http://schemas.microsoft.com/office/drawing/2014/main" xmlns="" id="{08DAB871-3173-4B83-B048-FF863FB65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8479" y="3427960"/>
            <a:ext cx="755047" cy="755047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7" name="Oval 4">
            <a:extLst>
              <a:ext uri="{FF2B5EF4-FFF2-40B4-BE49-F238E27FC236}">
                <a16:creationId xmlns:a16="http://schemas.microsoft.com/office/drawing/2014/main" xmlns="" id="{5DEA6A04-6522-4B4A-83FD-FCBACDBE0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1907" y="3298642"/>
            <a:ext cx="1007426" cy="10074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8" name="Oval 5">
            <a:extLst>
              <a:ext uri="{FF2B5EF4-FFF2-40B4-BE49-F238E27FC236}">
                <a16:creationId xmlns:a16="http://schemas.microsoft.com/office/drawing/2014/main" xmlns="" id="{093A0CAD-078E-41F7-8289-7C46CAC2B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985" y="3298642"/>
            <a:ext cx="1007425" cy="10074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xmlns="" id="{5C51862A-577F-4F32-B3FC-689F334A21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2901" y="4585558"/>
            <a:ext cx="1009511" cy="1009511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xmlns="" id="{BEBA93C1-A2E2-4B68-BA78-43902D6A56E2}"/>
              </a:ext>
            </a:extLst>
          </p:cNvPr>
          <p:cNvSpPr>
            <a:spLocks/>
          </p:cNvSpPr>
          <p:nvPr/>
        </p:nvSpPr>
        <p:spPr bwMode="auto">
          <a:xfrm>
            <a:off x="3799574" y="2122270"/>
            <a:ext cx="1614383" cy="438011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45047902-9FCA-498D-8005-E2421050A497}"/>
              </a:ext>
            </a:extLst>
          </p:cNvPr>
          <p:cNvSpPr>
            <a:spLocks/>
          </p:cNvSpPr>
          <p:nvPr/>
        </p:nvSpPr>
        <p:spPr bwMode="auto">
          <a:xfrm>
            <a:off x="7407950" y="2122271"/>
            <a:ext cx="746704" cy="1005339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xmlns="" id="{78D73488-FEAE-413D-8649-38FF5F4E6ADF}"/>
              </a:ext>
            </a:extLst>
          </p:cNvPr>
          <p:cNvSpPr>
            <a:spLocks/>
          </p:cNvSpPr>
          <p:nvPr/>
        </p:nvSpPr>
        <p:spPr bwMode="auto">
          <a:xfrm>
            <a:off x="6761360" y="4679420"/>
            <a:ext cx="1332804" cy="438011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xmlns="" id="{028E549F-1CEA-4838-BD17-11DB5232E22B}"/>
              </a:ext>
            </a:extLst>
          </p:cNvPr>
          <p:cNvSpPr>
            <a:spLocks/>
          </p:cNvSpPr>
          <p:nvPr/>
        </p:nvSpPr>
        <p:spPr bwMode="auto">
          <a:xfrm>
            <a:off x="3799572" y="4404097"/>
            <a:ext cx="999081" cy="289921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xmlns="" id="{1F3D4C20-7F4D-49B6-893A-D7D4049B2BF6}"/>
              </a:ext>
            </a:extLst>
          </p:cNvPr>
          <p:cNvSpPr>
            <a:spLocks/>
          </p:cNvSpPr>
          <p:nvPr/>
        </p:nvSpPr>
        <p:spPr bwMode="auto">
          <a:xfrm>
            <a:off x="6665415" y="3717881"/>
            <a:ext cx="89687" cy="179376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xmlns="" id="{D6AF2C4A-BDA4-4705-999F-A8EB7B865F27}"/>
              </a:ext>
            </a:extLst>
          </p:cNvPr>
          <p:cNvSpPr>
            <a:spLocks/>
          </p:cNvSpPr>
          <p:nvPr/>
        </p:nvSpPr>
        <p:spPr bwMode="auto">
          <a:xfrm>
            <a:off x="5420213" y="3717881"/>
            <a:ext cx="89689" cy="179376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xmlns="" id="{E0E61C46-00AF-4145-8A79-A998ECCDEE5A}"/>
              </a:ext>
            </a:extLst>
          </p:cNvPr>
          <p:cNvSpPr>
            <a:spLocks/>
          </p:cNvSpPr>
          <p:nvPr/>
        </p:nvSpPr>
        <p:spPr bwMode="auto">
          <a:xfrm>
            <a:off x="5997972" y="4385326"/>
            <a:ext cx="179376" cy="89689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xmlns="" id="{1B3E9E61-3CE9-4B70-9F07-959747540082}"/>
              </a:ext>
            </a:extLst>
          </p:cNvPr>
          <p:cNvSpPr>
            <a:spLocks/>
          </p:cNvSpPr>
          <p:nvPr/>
        </p:nvSpPr>
        <p:spPr bwMode="auto">
          <a:xfrm>
            <a:off x="5997972" y="3140122"/>
            <a:ext cx="179376" cy="89687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xmlns="" id="{1B86628C-C11B-4C5F-808D-1FF07AD2BC74}"/>
              </a:ext>
            </a:extLst>
          </p:cNvPr>
          <p:cNvSpPr>
            <a:spLocks noEditPoints="1"/>
          </p:cNvSpPr>
          <p:nvPr/>
        </p:nvSpPr>
        <p:spPr bwMode="auto">
          <a:xfrm>
            <a:off x="5918710" y="2337102"/>
            <a:ext cx="367095" cy="375438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grpSp>
        <p:nvGrpSpPr>
          <p:cNvPr id="19" name="Group 20">
            <a:extLst>
              <a:ext uri="{FF2B5EF4-FFF2-40B4-BE49-F238E27FC236}">
                <a16:creationId xmlns:a16="http://schemas.microsoft.com/office/drawing/2014/main" xmlns="" id="{D72C8D55-89EA-4CE5-9C6F-58C10E756B97}"/>
              </a:ext>
            </a:extLst>
          </p:cNvPr>
          <p:cNvGrpSpPr>
            <a:grpSpLocks/>
          </p:cNvGrpSpPr>
          <p:nvPr/>
        </p:nvGrpSpPr>
        <p:grpSpPr bwMode="auto">
          <a:xfrm>
            <a:off x="4587992" y="3580220"/>
            <a:ext cx="463040" cy="471383"/>
            <a:chOff x="0" y="0"/>
            <a:chExt cx="276" cy="281"/>
          </a:xfrm>
        </p:grpSpPr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xmlns="" id="{B4F4B5D8-231F-4FA7-9862-BC7CF4277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268">
                <a:solidFill>
                  <a:schemeClr val="bg1">
                    <a:lumMod val="50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xmlns="" id="{246E380B-296D-4026-8021-43B553214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268">
                <a:solidFill>
                  <a:schemeClr val="bg1">
                    <a:lumMod val="50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sp>
        <p:nvSpPr>
          <p:cNvPr id="22" name="Freeform 23">
            <a:extLst>
              <a:ext uri="{FF2B5EF4-FFF2-40B4-BE49-F238E27FC236}">
                <a16:creationId xmlns:a16="http://schemas.microsoft.com/office/drawing/2014/main" xmlns="" id="{7BA05CEA-BCCF-44BB-B3FD-B48C22D1E565}"/>
              </a:ext>
            </a:extLst>
          </p:cNvPr>
          <p:cNvSpPr>
            <a:spLocks noEditPoints="1"/>
          </p:cNvSpPr>
          <p:nvPr/>
        </p:nvSpPr>
        <p:spPr bwMode="auto">
          <a:xfrm>
            <a:off x="5891596" y="4892166"/>
            <a:ext cx="408810" cy="433839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grpSp>
        <p:nvGrpSpPr>
          <p:cNvPr id="23" name="Group 24">
            <a:extLst>
              <a:ext uri="{FF2B5EF4-FFF2-40B4-BE49-F238E27FC236}">
                <a16:creationId xmlns:a16="http://schemas.microsoft.com/office/drawing/2014/main" xmlns="" id="{A45F3DF1-1A27-4754-9E8F-91B39185D3F2}"/>
              </a:ext>
            </a:extLst>
          </p:cNvPr>
          <p:cNvGrpSpPr>
            <a:grpSpLocks/>
          </p:cNvGrpSpPr>
          <p:nvPr/>
        </p:nvGrpSpPr>
        <p:grpSpPr bwMode="auto">
          <a:xfrm>
            <a:off x="7182685" y="3613591"/>
            <a:ext cx="404639" cy="346237"/>
            <a:chOff x="0" y="0"/>
            <a:chExt cx="280" cy="240"/>
          </a:xfrm>
        </p:grpSpPr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xmlns="" id="{39082D0F-ECD2-4839-8A9A-4677546BF0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268">
                <a:solidFill>
                  <a:schemeClr val="bg1">
                    <a:lumMod val="50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xmlns="" id="{63D97FD3-E71D-4425-A5D6-4602C67241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 sz="1268">
                <a:solidFill>
                  <a:schemeClr val="bg1">
                    <a:lumMod val="50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sp>
        <p:nvSpPr>
          <p:cNvPr id="26" name="Freeform 27">
            <a:extLst>
              <a:ext uri="{FF2B5EF4-FFF2-40B4-BE49-F238E27FC236}">
                <a16:creationId xmlns:a16="http://schemas.microsoft.com/office/drawing/2014/main" xmlns="" id="{000A1783-63F9-424A-8642-1D63596E5BF2}"/>
              </a:ext>
            </a:extLst>
          </p:cNvPr>
          <p:cNvSpPr>
            <a:spLocks noEditPoints="1"/>
          </p:cNvSpPr>
          <p:nvPr/>
        </p:nvSpPr>
        <p:spPr bwMode="auto">
          <a:xfrm>
            <a:off x="5943740" y="3665736"/>
            <a:ext cx="304522" cy="283664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sz="1268">
              <a:solidFill>
                <a:schemeClr val="bg1">
                  <a:lumMod val="50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993B057-0210-40B5-83EE-80697036F788}"/>
              </a:ext>
            </a:extLst>
          </p:cNvPr>
          <p:cNvSpPr txBox="1"/>
          <p:nvPr/>
        </p:nvSpPr>
        <p:spPr>
          <a:xfrm>
            <a:off x="1112842" y="2231708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xmlns="" id="{CD594472-BDC6-498F-98EE-2B4987F6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392" y="1943115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6F8C49E-27C5-438F-91FB-F132CB7DB03A}"/>
              </a:ext>
            </a:extLst>
          </p:cNvPr>
          <p:cNvSpPr txBox="1"/>
          <p:nvPr/>
        </p:nvSpPr>
        <p:spPr>
          <a:xfrm>
            <a:off x="1182427" y="4380625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xmlns="" id="{4E7060D0-74A5-4684-B962-F625C732B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1977" y="4092032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AD8CA4F0-3741-4011-846D-F16160CB9EC3}"/>
              </a:ext>
            </a:extLst>
          </p:cNvPr>
          <p:cNvSpPr txBox="1"/>
          <p:nvPr/>
        </p:nvSpPr>
        <p:spPr>
          <a:xfrm>
            <a:off x="8423609" y="2231708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xmlns="" id="{7255BF19-E743-4F06-A8EB-44A597E09B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3159" y="1943115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A88E68F-AD85-4BD4-BD87-5C7CCDB79AE4}"/>
              </a:ext>
            </a:extLst>
          </p:cNvPr>
          <p:cNvSpPr txBox="1"/>
          <p:nvPr/>
        </p:nvSpPr>
        <p:spPr>
          <a:xfrm>
            <a:off x="8493194" y="4380625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:a16="http://schemas.microsoft.com/office/drawing/2014/main" xmlns="" id="{4F4528C0-2C8C-4E7B-BC66-75F08C336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2744" y="4092032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</p:spTree>
    <p:extLst>
      <p:ext uri="{BB962C8B-B14F-4D97-AF65-F5344CB8AC3E}">
        <p14:creationId xmlns:p14="http://schemas.microsoft.com/office/powerpoint/2010/main" val="4023649294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3" fill="hold">
                          <p:stCondLst>
                            <p:cond delay="indefinite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8" fill="hold">
                          <p:stCondLst>
                            <p:cond delay="indefinite"/>
                          </p:stCondLst>
                          <p:childTnLst>
                            <p:par>
                              <p:cTn id="1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3" fill="hold">
                          <p:stCondLst>
                            <p:cond delay="indefinite"/>
                          </p:stCondLst>
                          <p:childTnLst>
                            <p:par>
                              <p:cTn id="1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8" fill="hold">
                          <p:stCondLst>
                            <p:cond delay="indefinite"/>
                          </p:stCondLst>
                          <p:childTnLst>
                            <p:par>
                              <p:cTn id="1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3" fill="hold">
                          <p:stCondLst>
                            <p:cond delay="indefinite"/>
                          </p:stCondLst>
                          <p:childTnLst>
                            <p:par>
                              <p:cTn id="1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8" fill="hold">
                          <p:stCondLst>
                            <p:cond delay="indefinite"/>
                          </p:stCondLst>
                          <p:childTnLst>
                            <p:par>
                              <p:cTn id="1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8" grpId="1" animBg="1"/>
          <p:bldP spid="22" grpId="0" animBg="1"/>
          <p:bldP spid="22" grpId="1" animBg="1"/>
          <p:bldP spid="26" grpId="0" animBg="1"/>
          <p:bldP spid="26" grpId="1" animBg="1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3" fill="hold">
                          <p:stCondLst>
                            <p:cond delay="indefinite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8" fill="hold">
                          <p:stCondLst>
                            <p:cond delay="indefinite"/>
                          </p:stCondLst>
                          <p:childTnLst>
                            <p:par>
                              <p:cTn id="1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3" fill="hold">
                          <p:stCondLst>
                            <p:cond delay="indefinite"/>
                          </p:stCondLst>
                          <p:childTnLst>
                            <p:par>
                              <p:cTn id="1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8" fill="hold">
                          <p:stCondLst>
                            <p:cond delay="indefinite"/>
                          </p:stCondLst>
                          <p:childTnLst>
                            <p:par>
                              <p:cTn id="1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3" fill="hold">
                          <p:stCondLst>
                            <p:cond delay="indefinite"/>
                          </p:stCondLst>
                          <p:childTnLst>
                            <p:par>
                              <p:cTn id="1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8" fill="hold">
                          <p:stCondLst>
                            <p:cond delay="indefinite"/>
                          </p:stCondLst>
                          <p:childTnLst>
                            <p:par>
                              <p:cTn id="1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8" grpId="1" animBg="1"/>
          <p:bldP spid="22" grpId="0" animBg="1"/>
          <p:bldP spid="22" grpId="1" animBg="1"/>
          <p:bldP spid="26" grpId="0" animBg="1"/>
          <p:bldP spid="26" grpId="1" animBg="1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5CD872C-707C-448B-8207-CBDD2ABE9730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DDA3A5EE-AE19-414A-AF9F-5227B5EC3AC5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工作完成情况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F8D016A-58FC-4E79-B065-192BBA176804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17D5C605-B49B-44B6-906C-A1E882E46205}"/>
              </a:ext>
            </a:extLst>
          </p:cNvPr>
          <p:cNvCxnSpPr/>
          <p:nvPr/>
        </p:nvCxnSpPr>
        <p:spPr>
          <a:xfrm flipH="1">
            <a:off x="1099980" y="3411721"/>
            <a:ext cx="4117111" cy="231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B3F847D-C671-4C7F-8E24-A9615E0C4462}"/>
              </a:ext>
            </a:extLst>
          </p:cNvPr>
          <p:cNvCxnSpPr/>
          <p:nvPr/>
        </p:nvCxnSpPr>
        <p:spPr>
          <a:xfrm flipV="1">
            <a:off x="6104277" y="987356"/>
            <a:ext cx="0" cy="1539487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4311CBF7-ACF0-41D4-8260-ACCC0A7A8D89}"/>
              </a:ext>
            </a:extLst>
          </p:cNvPr>
          <p:cNvCxnSpPr/>
          <p:nvPr/>
        </p:nvCxnSpPr>
        <p:spPr>
          <a:xfrm>
            <a:off x="6104277" y="4309907"/>
            <a:ext cx="0" cy="154312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6891D9B6-82AC-416B-9BB4-4D31C516B2EF}"/>
              </a:ext>
            </a:extLst>
          </p:cNvPr>
          <p:cNvCxnSpPr/>
          <p:nvPr/>
        </p:nvCxnSpPr>
        <p:spPr>
          <a:xfrm>
            <a:off x="6993223" y="3409411"/>
            <a:ext cx="4117111" cy="231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F968F44-5558-4CBD-834A-D9B73491F0AA}"/>
              </a:ext>
            </a:extLst>
          </p:cNvPr>
          <p:cNvSpPr txBox="1"/>
          <p:nvPr/>
        </p:nvSpPr>
        <p:spPr>
          <a:xfrm>
            <a:off x="5205886" y="2526843"/>
            <a:ext cx="554493" cy="415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2" b="1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Arial Unicode MS" panose="020B0604020202020204" pitchFamily="34" charset="-122"/>
                <a:sym typeface="Reeji-CloudYuanXi-GBK" panose="02010604000000000000" pitchFamily="2" charset="-122"/>
              </a:rPr>
              <a:t>1</a:t>
            </a:r>
            <a:endParaRPr lang="zh-CN" altLang="en-US" sz="2102" b="1" dirty="0">
              <a:latin typeface="Reeji-CloudYuanXi-GBK" panose="02010604000000000000" pitchFamily="2" charset="-122"/>
              <a:ea typeface="Reeji-CloudYuanXi-GBK" panose="02010604000000000000" pitchFamily="2" charset="-122"/>
              <a:cs typeface="Arial Unicode MS" panose="020B0604020202020204" pitchFamily="34" charset="-122"/>
              <a:sym typeface="Reeji-CloudYuanXi-GBK" panose="02010604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9AC275C-3B9C-4D1C-A9DD-85546599D6A7}"/>
              </a:ext>
            </a:extLst>
          </p:cNvPr>
          <p:cNvSpPr txBox="1"/>
          <p:nvPr/>
        </p:nvSpPr>
        <p:spPr>
          <a:xfrm>
            <a:off x="6486196" y="3854862"/>
            <a:ext cx="554493" cy="415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2" b="1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Arial Unicode MS" panose="020B0604020202020204" pitchFamily="34" charset="-122"/>
                <a:sym typeface="Reeji-CloudYuanXi-GBK" panose="02010604000000000000" pitchFamily="2" charset="-122"/>
              </a:rPr>
              <a:t>4</a:t>
            </a:r>
            <a:endParaRPr lang="zh-CN" altLang="en-US" sz="2102" b="1" dirty="0">
              <a:latin typeface="Reeji-CloudYuanXi-GBK" panose="02010604000000000000" pitchFamily="2" charset="-122"/>
              <a:ea typeface="Reeji-CloudYuanXi-GBK" panose="02010604000000000000" pitchFamily="2" charset="-122"/>
              <a:cs typeface="Arial Unicode MS" panose="020B0604020202020204" pitchFamily="34" charset="-122"/>
              <a:sym typeface="Reeji-CloudYuanXi-GBK" panose="02010604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ED892CC-95CE-488E-97BA-D615D6637FAE}"/>
              </a:ext>
            </a:extLst>
          </p:cNvPr>
          <p:cNvSpPr txBox="1"/>
          <p:nvPr/>
        </p:nvSpPr>
        <p:spPr>
          <a:xfrm>
            <a:off x="5203109" y="3786990"/>
            <a:ext cx="554493" cy="415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2" b="1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Arial Unicode MS" panose="020B0604020202020204" pitchFamily="34" charset="-122"/>
                <a:sym typeface="Reeji-CloudYuanXi-GBK" panose="02010604000000000000" pitchFamily="2" charset="-122"/>
              </a:rPr>
              <a:t>3</a:t>
            </a:r>
            <a:endParaRPr lang="zh-CN" altLang="en-US" sz="2102" b="1" dirty="0">
              <a:latin typeface="Reeji-CloudYuanXi-GBK" panose="02010604000000000000" pitchFamily="2" charset="-122"/>
              <a:ea typeface="Reeji-CloudYuanXi-GBK" panose="02010604000000000000" pitchFamily="2" charset="-122"/>
              <a:cs typeface="Arial Unicode MS" panose="020B0604020202020204" pitchFamily="34" charset="-122"/>
              <a:sym typeface="Reeji-CloudYuanXi-GBK" panose="02010604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B58AF10-9D19-480C-AF92-534B1686934A}"/>
              </a:ext>
            </a:extLst>
          </p:cNvPr>
          <p:cNvSpPr txBox="1"/>
          <p:nvPr/>
        </p:nvSpPr>
        <p:spPr>
          <a:xfrm>
            <a:off x="6387493" y="2526843"/>
            <a:ext cx="554493" cy="415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2" b="1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Arial Unicode MS" panose="020B0604020202020204" pitchFamily="34" charset="-122"/>
                <a:sym typeface="Reeji-CloudYuanXi-GBK" panose="02010604000000000000" pitchFamily="2" charset="-122"/>
              </a:rPr>
              <a:t>2</a:t>
            </a:r>
            <a:endParaRPr lang="zh-CN" altLang="en-US" sz="2102" b="1" dirty="0">
              <a:latin typeface="Reeji-CloudYuanXi-GBK" panose="02010604000000000000" pitchFamily="2" charset="-122"/>
              <a:ea typeface="Reeji-CloudYuanXi-GBK" panose="02010604000000000000" pitchFamily="2" charset="-122"/>
              <a:cs typeface="Arial Unicode MS" panose="020B0604020202020204" pitchFamily="34" charset="-122"/>
              <a:sym typeface="Reeji-CloudYuanXi-GBK" panose="02010604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B84A15C-49E9-4B18-88D5-882BEDC19C8B}"/>
              </a:ext>
            </a:extLst>
          </p:cNvPr>
          <p:cNvGrpSpPr/>
          <p:nvPr/>
        </p:nvGrpSpPr>
        <p:grpSpPr>
          <a:xfrm>
            <a:off x="5180734" y="2635543"/>
            <a:ext cx="1764029" cy="1764029"/>
            <a:chOff x="5200918" y="2841453"/>
            <a:chExt cx="1790163" cy="1790163"/>
          </a:xfrm>
        </p:grpSpPr>
        <p:sp>
          <p:nvSpPr>
            <p:cNvPr id="14" name="任意多边形 3">
              <a:extLst>
                <a:ext uri="{FF2B5EF4-FFF2-40B4-BE49-F238E27FC236}">
                  <a16:creationId xmlns:a16="http://schemas.microsoft.com/office/drawing/2014/main" xmlns="" id="{711E46AC-2169-4823-B086-C80BEEAA7992}"/>
                </a:ext>
              </a:extLst>
            </p:cNvPr>
            <p:cNvSpPr/>
            <p:nvPr/>
          </p:nvSpPr>
          <p:spPr>
            <a:xfrm>
              <a:off x="5200918" y="2841453"/>
              <a:ext cx="1790163" cy="1790163"/>
            </a:xfrm>
            <a:custGeom>
              <a:avLst/>
              <a:gdLst>
                <a:gd name="connsiteX0" fmla="*/ 895081 w 1790163"/>
                <a:gd name="connsiteY0" fmla="*/ 399244 h 1790163"/>
                <a:gd name="connsiteX1" fmla="*/ 1390918 w 1790163"/>
                <a:gd name="connsiteY1" fmla="*/ 895081 h 1790163"/>
                <a:gd name="connsiteX2" fmla="*/ 895081 w 1790163"/>
                <a:gd name="connsiteY2" fmla="*/ 1390918 h 1790163"/>
                <a:gd name="connsiteX3" fmla="*/ 399244 w 1790163"/>
                <a:gd name="connsiteY3" fmla="*/ 895081 h 1790163"/>
                <a:gd name="connsiteX4" fmla="*/ 895081 w 1790163"/>
                <a:gd name="connsiteY4" fmla="*/ 231819 h 1790163"/>
                <a:gd name="connsiteX5" fmla="*/ 231819 w 1790163"/>
                <a:gd name="connsiteY5" fmla="*/ 895081 h 1790163"/>
                <a:gd name="connsiteX6" fmla="*/ 895081 w 1790163"/>
                <a:gd name="connsiteY6" fmla="*/ 1558343 h 1790163"/>
                <a:gd name="connsiteX7" fmla="*/ 1558343 w 1790163"/>
                <a:gd name="connsiteY7" fmla="*/ 895081 h 1790163"/>
                <a:gd name="connsiteX8" fmla="*/ 895082 w 1790163"/>
                <a:gd name="connsiteY8" fmla="*/ 0 h 1790163"/>
                <a:gd name="connsiteX9" fmla="*/ 1790163 w 1790163"/>
                <a:gd name="connsiteY9" fmla="*/ 895082 h 1790163"/>
                <a:gd name="connsiteX10" fmla="*/ 895082 w 1790163"/>
                <a:gd name="connsiteY10" fmla="*/ 1790163 h 1790163"/>
                <a:gd name="connsiteX11" fmla="*/ 0 w 1790163"/>
                <a:gd name="connsiteY11" fmla="*/ 895082 h 179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0163" h="1790163">
                  <a:moveTo>
                    <a:pt x="895081" y="399244"/>
                  </a:moveTo>
                  <a:lnTo>
                    <a:pt x="1390918" y="895081"/>
                  </a:lnTo>
                  <a:lnTo>
                    <a:pt x="895081" y="1390918"/>
                  </a:lnTo>
                  <a:lnTo>
                    <a:pt x="399244" y="895081"/>
                  </a:lnTo>
                  <a:close/>
                  <a:moveTo>
                    <a:pt x="895081" y="231819"/>
                  </a:moveTo>
                  <a:lnTo>
                    <a:pt x="231819" y="895081"/>
                  </a:lnTo>
                  <a:lnTo>
                    <a:pt x="895081" y="1558343"/>
                  </a:lnTo>
                  <a:lnTo>
                    <a:pt x="1558343" y="895081"/>
                  </a:lnTo>
                  <a:close/>
                  <a:moveTo>
                    <a:pt x="895082" y="0"/>
                  </a:moveTo>
                  <a:lnTo>
                    <a:pt x="1790163" y="895082"/>
                  </a:lnTo>
                  <a:lnTo>
                    <a:pt x="895082" y="1790163"/>
                  </a:lnTo>
                  <a:lnTo>
                    <a:pt x="0" y="895082"/>
                  </a:lnTo>
                  <a:close/>
                </a:path>
              </a:pathLst>
            </a:cu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2" b="1" dirty="0">
                <a:solidFill>
                  <a:schemeClr val="tx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xmlns="" id="{04C92EF5-34E0-42C7-98E5-DF390D462647}"/>
                </a:ext>
              </a:extLst>
            </p:cNvPr>
            <p:cNvSpPr/>
            <p:nvPr/>
          </p:nvSpPr>
          <p:spPr>
            <a:xfrm>
              <a:off x="5552050" y="3180863"/>
              <a:ext cx="1073833" cy="1073833"/>
            </a:xfrm>
            <a:prstGeom prst="diamond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2" b="1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243A0DF-E707-480B-A406-B300F4BECF43}"/>
              </a:ext>
            </a:extLst>
          </p:cNvPr>
          <p:cNvSpPr txBox="1"/>
          <p:nvPr/>
        </p:nvSpPr>
        <p:spPr>
          <a:xfrm>
            <a:off x="1379151" y="2082208"/>
            <a:ext cx="3562641" cy="3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输入替换内容输入替换输入替换内容输入替换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7038FD6-93F0-43E2-999E-22F6D9B23986}"/>
              </a:ext>
            </a:extLst>
          </p:cNvPr>
          <p:cNvSpPr txBox="1"/>
          <p:nvPr/>
        </p:nvSpPr>
        <p:spPr>
          <a:xfrm>
            <a:off x="1417120" y="3919413"/>
            <a:ext cx="3562641" cy="3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输入替换内容输入替换输入替换内容输入替换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C1FA7E5-1794-4CD2-864A-A5E24987B130}"/>
              </a:ext>
            </a:extLst>
          </p:cNvPr>
          <p:cNvSpPr txBox="1"/>
          <p:nvPr/>
        </p:nvSpPr>
        <p:spPr>
          <a:xfrm>
            <a:off x="7106016" y="2129470"/>
            <a:ext cx="3562641" cy="3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输入替换内容输入替换输入替换内容输入替换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2AFBC07-7D1A-4461-8EC5-DFFFAA2B5398}"/>
              </a:ext>
            </a:extLst>
          </p:cNvPr>
          <p:cNvSpPr txBox="1"/>
          <p:nvPr/>
        </p:nvSpPr>
        <p:spPr>
          <a:xfrm>
            <a:off x="7040689" y="3946710"/>
            <a:ext cx="3562641" cy="3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输入替换内容输入替换输入替换内容输入替换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7883578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E08F86F-A7C2-4CDD-8220-35FE125896B9}"/>
              </a:ext>
            </a:extLst>
          </p:cNvPr>
          <p:cNvSpPr/>
          <p:nvPr/>
        </p:nvSpPr>
        <p:spPr>
          <a:xfrm>
            <a:off x="88993" y="2494049"/>
            <a:ext cx="12014015" cy="282477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66CD3BB-2226-424C-A216-F59642146E4E}"/>
              </a:ext>
            </a:extLst>
          </p:cNvPr>
          <p:cNvSpPr/>
          <p:nvPr/>
        </p:nvSpPr>
        <p:spPr>
          <a:xfrm>
            <a:off x="4060429" y="4079517"/>
            <a:ext cx="2268570" cy="304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9FD51B39-874B-45B5-8B28-09CE0F482AC9}"/>
              </a:ext>
            </a:extLst>
          </p:cNvPr>
          <p:cNvSpPr txBox="1"/>
          <p:nvPr/>
        </p:nvSpPr>
        <p:spPr>
          <a:xfrm>
            <a:off x="3639404" y="3258565"/>
            <a:ext cx="4023963" cy="65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79" b="1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明年工作计划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E75E4C2-3DC8-4C6D-A11A-270BE208B16E}"/>
              </a:ext>
            </a:extLst>
          </p:cNvPr>
          <p:cNvGrpSpPr/>
          <p:nvPr/>
        </p:nvGrpSpPr>
        <p:grpSpPr>
          <a:xfrm>
            <a:off x="6066567" y="2494048"/>
            <a:ext cx="2756561" cy="3691740"/>
            <a:chOff x="-3944524" y="1072014"/>
            <a:chExt cx="3880215" cy="519659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BF3D09D-C869-42A6-A3A7-6762817CF679}"/>
                </a:ext>
              </a:extLst>
            </p:cNvPr>
            <p:cNvSpPr txBox="1"/>
            <p:nvPr/>
          </p:nvSpPr>
          <p:spPr>
            <a:xfrm>
              <a:off x="-1640114" y="1072014"/>
              <a:ext cx="1575805" cy="5196599"/>
            </a:xfrm>
            <a:custGeom>
              <a:avLst/>
              <a:gdLst/>
              <a:ahLst/>
              <a:cxnLst/>
              <a:rect l="l" t="t" r="r" b="b"/>
              <a:pathLst>
                <a:path w="1575805" h="5196599">
                  <a:moveTo>
                    <a:pt x="0" y="0"/>
                  </a:moveTo>
                  <a:lnTo>
                    <a:pt x="816047" y="0"/>
                  </a:lnTo>
                  <a:lnTo>
                    <a:pt x="816047" y="3422600"/>
                  </a:lnTo>
                  <a:lnTo>
                    <a:pt x="1575805" y="3422600"/>
                  </a:lnTo>
                  <a:lnTo>
                    <a:pt x="1575805" y="4108596"/>
                  </a:lnTo>
                  <a:lnTo>
                    <a:pt x="816047" y="4108596"/>
                  </a:lnTo>
                  <a:lnTo>
                    <a:pt x="816047" y="5196599"/>
                  </a:lnTo>
                  <a:lnTo>
                    <a:pt x="967" y="5196599"/>
                  </a:lnTo>
                  <a:lnTo>
                    <a:pt x="967" y="4108596"/>
                  </a:lnTo>
                  <a:lnTo>
                    <a:pt x="0" y="4108596"/>
                  </a:lnTo>
                  <a:lnTo>
                    <a:pt x="0" y="3422600"/>
                  </a:lnTo>
                  <a:lnTo>
                    <a:pt x="967" y="3422600"/>
                  </a:lnTo>
                  <a:lnTo>
                    <a:pt x="967" y="885155"/>
                  </a:lnTo>
                  <a:lnTo>
                    <a:pt x="0" y="8867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0105" tIns="45053" rIns="90105" bIns="4505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9500">
                  <a:ea typeface="迷你简汉真广标" panose="02010609000101010101" pitchFamily="49" charset="-122"/>
                </a:defRPr>
              </a:lvl1pPr>
            </a:lstStyle>
            <a:p>
              <a:endParaRPr lang="zh-CN" altLang="en-US" sz="58633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3DE0CA34-6723-49A4-8AF9-6A5EA8E6FC71}"/>
                </a:ext>
              </a:extLst>
            </p:cNvPr>
            <p:cNvSpPr txBox="1"/>
            <p:nvPr/>
          </p:nvSpPr>
          <p:spPr>
            <a:xfrm>
              <a:off x="-3944524" y="1072014"/>
              <a:ext cx="2307813" cy="4108596"/>
            </a:xfrm>
            <a:custGeom>
              <a:avLst/>
              <a:gdLst/>
              <a:ahLst/>
              <a:cxnLst/>
              <a:rect l="l" t="t" r="r" b="b"/>
              <a:pathLst>
                <a:path w="2307813" h="4108596">
                  <a:moveTo>
                    <a:pt x="2142813" y="0"/>
                  </a:moveTo>
                  <a:lnTo>
                    <a:pt x="2307813" y="0"/>
                  </a:lnTo>
                  <a:lnTo>
                    <a:pt x="2307813" y="886720"/>
                  </a:lnTo>
                  <a:lnTo>
                    <a:pt x="741317" y="3422600"/>
                  </a:lnTo>
                  <a:lnTo>
                    <a:pt x="2307813" y="3422600"/>
                  </a:lnTo>
                  <a:lnTo>
                    <a:pt x="2307813" y="4108596"/>
                  </a:lnTo>
                  <a:lnTo>
                    <a:pt x="0" y="4108596"/>
                  </a:lnTo>
                  <a:lnTo>
                    <a:pt x="0" y="3411536"/>
                  </a:lnTo>
                  <a:lnTo>
                    <a:pt x="2142813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0105" tIns="45053" rIns="90105" bIns="45053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9500">
                  <a:ea typeface="迷你简汉真广标" panose="02010609000101010101" pitchFamily="49" charset="-122"/>
                </a:defRPr>
              </a:lvl1pPr>
            </a:lstStyle>
            <a:p>
              <a:endParaRPr lang="zh-CN" altLang="en-US" sz="58633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pic>
        <p:nvPicPr>
          <p:cNvPr id="12" name="图片 11" descr="花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" y="6054090"/>
            <a:ext cx="1784350" cy="814070"/>
          </a:xfrm>
          <a:prstGeom prst="rect">
            <a:avLst/>
          </a:prstGeom>
        </p:spPr>
      </p:pic>
      <p:pic>
        <p:nvPicPr>
          <p:cNvPr id="13" name="图片 12" descr="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-9209"/>
            <a:ext cx="2350909" cy="3050791"/>
          </a:xfrm>
          <a:prstGeom prst="rect">
            <a:avLst/>
          </a:prstGeom>
        </p:spPr>
      </p:pic>
      <p:pic>
        <p:nvPicPr>
          <p:cNvPr id="14" name="图片 13" descr="花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9297" y="866605"/>
            <a:ext cx="1441946" cy="1473771"/>
          </a:xfrm>
          <a:prstGeom prst="rect">
            <a:avLst/>
          </a:prstGeom>
        </p:spPr>
      </p:pic>
      <p:pic>
        <p:nvPicPr>
          <p:cNvPr id="15" name="图片 14" descr="花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9759" y="4581656"/>
            <a:ext cx="3261360" cy="3340100"/>
          </a:xfrm>
          <a:prstGeom prst="rect">
            <a:avLst/>
          </a:prstGeom>
        </p:spPr>
      </p:pic>
      <p:pic>
        <p:nvPicPr>
          <p:cNvPr id="16" name="图片 15" descr="花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10044136" y="-683363"/>
            <a:ext cx="2901315" cy="3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86785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花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" y="6054090"/>
            <a:ext cx="1784350" cy="814070"/>
          </a:xfrm>
          <a:prstGeom prst="rect">
            <a:avLst/>
          </a:prstGeom>
        </p:spPr>
      </p:pic>
      <p:pic>
        <p:nvPicPr>
          <p:cNvPr id="30" name="图片 29" descr="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-9208"/>
            <a:ext cx="2128807" cy="2762568"/>
          </a:xfrm>
          <a:prstGeom prst="rect">
            <a:avLst/>
          </a:prstGeom>
        </p:spPr>
      </p:pic>
      <p:pic>
        <p:nvPicPr>
          <p:cNvPr id="32" name="图片 31" descr="花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9759" y="4581656"/>
            <a:ext cx="3261360" cy="3340100"/>
          </a:xfrm>
          <a:prstGeom prst="rect">
            <a:avLst/>
          </a:prstGeom>
        </p:spPr>
      </p:pic>
      <p:pic>
        <p:nvPicPr>
          <p:cNvPr id="33" name="图片 32" descr="花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10430509" y="-1335405"/>
            <a:ext cx="2901315" cy="300482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499C679-A1D6-49FD-BED7-EB72E0C106EF}"/>
              </a:ext>
            </a:extLst>
          </p:cNvPr>
          <p:cNvSpPr/>
          <p:nvPr/>
        </p:nvSpPr>
        <p:spPr>
          <a:xfrm>
            <a:off x="1458653" y="1171264"/>
            <a:ext cx="9261438" cy="512496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24" name="文本框 9">
            <a:extLst>
              <a:ext uri="{FF2B5EF4-FFF2-40B4-BE49-F238E27FC236}">
                <a16:creationId xmlns:a16="http://schemas.microsoft.com/office/drawing/2014/main" xmlns="" id="{774F284F-3D79-4217-8AB7-996EE46EF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8653" y="2016903"/>
            <a:ext cx="9060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latin typeface="+mn-ea"/>
                <a:ea typeface="+mn-ea"/>
                <a:cs typeface="+mn-ea"/>
              </a:rPr>
              <a:t>01</a:t>
            </a:r>
            <a:endParaRPr lang="zh-CN" altLang="en-US" sz="4800" dirty="0">
              <a:latin typeface="+mn-ea"/>
              <a:ea typeface="+mn-ea"/>
              <a:cs typeface="+mn-ea"/>
            </a:endParaRPr>
          </a:p>
        </p:txBody>
      </p:sp>
      <p:sp>
        <p:nvSpPr>
          <p:cNvPr id="34" name="矩形 10">
            <a:extLst>
              <a:ext uri="{FF2B5EF4-FFF2-40B4-BE49-F238E27FC236}">
                <a16:creationId xmlns:a16="http://schemas.microsoft.com/office/drawing/2014/main" xmlns="" id="{325C4CE7-0E3D-4BB7-823B-87FA4CD8A3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9335" y="1970866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年度工作概述</a:t>
            </a:r>
          </a:p>
        </p:txBody>
      </p:sp>
      <p:sp>
        <p:nvSpPr>
          <p:cNvPr id="35" name="文本框 11">
            <a:extLst>
              <a:ext uri="{FF2B5EF4-FFF2-40B4-BE49-F238E27FC236}">
                <a16:creationId xmlns:a16="http://schemas.microsoft.com/office/drawing/2014/main" xmlns="" id="{42137518-56E1-4915-8AF8-165633A8D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9335" y="2432828"/>
            <a:ext cx="2924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ea typeface="+mn-ea"/>
                <a:cs typeface="+mn-ea"/>
              </a:rPr>
              <a:t>True mastery of any skill takes a lifetime. Sweat is the lubricant of success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Calibri Light" pitchFamily="34" charset="0"/>
              <a:ea typeface="+mn-ea"/>
              <a:cs typeface="+mn-ea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3E5F317E-B14F-42D4-9BFC-852F06A42FB5}"/>
              </a:ext>
            </a:extLst>
          </p:cNvPr>
          <p:cNvCxnSpPr/>
          <p:nvPr/>
        </p:nvCxnSpPr>
        <p:spPr>
          <a:xfrm>
            <a:off x="2369160" y="2108978"/>
            <a:ext cx="0" cy="646113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16">
            <a:extLst>
              <a:ext uri="{FF2B5EF4-FFF2-40B4-BE49-F238E27FC236}">
                <a16:creationId xmlns:a16="http://schemas.microsoft.com/office/drawing/2014/main" xmlns="" id="{2CCF23A6-DEBC-41AD-A2D6-105984D8B4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8828" y="2606025"/>
            <a:ext cx="9060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>
                <a:latin typeface="+mn-ea"/>
                <a:ea typeface="+mn-ea"/>
                <a:cs typeface="+mn-ea"/>
              </a:rPr>
              <a:t>02</a:t>
            </a:r>
            <a:endParaRPr lang="zh-CN" altLang="en-US" sz="4800">
              <a:latin typeface="+mn-ea"/>
              <a:ea typeface="+mn-ea"/>
              <a:cs typeface="+mn-ea"/>
            </a:endParaRPr>
          </a:p>
        </p:txBody>
      </p:sp>
      <p:sp>
        <p:nvSpPr>
          <p:cNvPr id="38" name="矩形 17">
            <a:extLst>
              <a:ext uri="{FF2B5EF4-FFF2-40B4-BE49-F238E27FC236}">
                <a16:creationId xmlns:a16="http://schemas.microsoft.com/office/drawing/2014/main" xmlns="" id="{08B98EBB-E489-4519-B9E4-C3D69C465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9847" y="2559828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工作完成情况</a:t>
            </a:r>
          </a:p>
        </p:txBody>
      </p:sp>
      <p:sp>
        <p:nvSpPr>
          <p:cNvPr id="39" name="文本框 18">
            <a:extLst>
              <a:ext uri="{FF2B5EF4-FFF2-40B4-BE49-F238E27FC236}">
                <a16:creationId xmlns:a16="http://schemas.microsoft.com/office/drawing/2014/main" xmlns="" id="{EFAD2E1E-CBE1-4E23-B544-D61BA8875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9847" y="3021792"/>
            <a:ext cx="2925426" cy="461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ea typeface="+mn-ea"/>
                <a:cs typeface="+mn-ea"/>
              </a:rPr>
              <a:t>True mastery of any skill takes a lifetime. Sweat is the lubricant of success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itchFamily="34" charset="0"/>
              <a:ea typeface="+mn-ea"/>
              <a:cs typeface="+mn-ea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2F8DE1C0-6DFD-47EC-9255-8FB778CC4474}"/>
              </a:ext>
            </a:extLst>
          </p:cNvPr>
          <p:cNvCxnSpPr/>
          <p:nvPr/>
        </p:nvCxnSpPr>
        <p:spPr bwMode="auto">
          <a:xfrm>
            <a:off x="7580923" y="2697941"/>
            <a:ext cx="0" cy="647700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26">
            <a:extLst>
              <a:ext uri="{FF2B5EF4-FFF2-40B4-BE49-F238E27FC236}">
                <a16:creationId xmlns:a16="http://schemas.microsoft.com/office/drawing/2014/main" xmlns="" id="{6697C257-A749-4FB2-BA2D-60C5C6772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945" y="4114234"/>
            <a:ext cx="9060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latin typeface="+mn-ea"/>
                <a:ea typeface="+mn-ea"/>
                <a:cs typeface="+mn-ea"/>
              </a:rPr>
              <a:t>03</a:t>
            </a:r>
            <a:endParaRPr lang="zh-CN" altLang="en-US" sz="4800" dirty="0">
              <a:latin typeface="+mn-ea"/>
              <a:ea typeface="+mn-ea"/>
              <a:cs typeface="+mn-ea"/>
            </a:endParaRPr>
          </a:p>
        </p:txBody>
      </p:sp>
      <p:sp>
        <p:nvSpPr>
          <p:cNvPr id="42" name="矩形 27">
            <a:extLst>
              <a:ext uri="{FF2B5EF4-FFF2-40B4-BE49-F238E27FC236}">
                <a16:creationId xmlns:a16="http://schemas.microsoft.com/office/drawing/2014/main" xmlns="" id="{970D2351-1FF6-43A3-AB1E-80B1623A6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3910" y="4068196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成功项目展示</a:t>
            </a:r>
          </a:p>
        </p:txBody>
      </p:sp>
      <p:sp>
        <p:nvSpPr>
          <p:cNvPr id="43" name="文本框 28">
            <a:extLst>
              <a:ext uri="{FF2B5EF4-FFF2-40B4-BE49-F238E27FC236}">
                <a16:creationId xmlns:a16="http://schemas.microsoft.com/office/drawing/2014/main" xmlns="" id="{5603BE1D-77B0-4916-A396-4E1837587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885" y="4530159"/>
            <a:ext cx="3054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ea typeface="+mn-ea"/>
                <a:cs typeface="+mn-ea"/>
              </a:rPr>
              <a:t>True mastery of any skill lifetime. Sweat is the takes a ,lubricant of success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Calibri Light" pitchFamily="34" charset="0"/>
              <a:ea typeface="+mn-ea"/>
              <a:cs typeface="+mn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61937C87-3363-4226-BE0D-C09168A3F652}"/>
              </a:ext>
            </a:extLst>
          </p:cNvPr>
          <p:cNvCxnSpPr/>
          <p:nvPr/>
        </p:nvCxnSpPr>
        <p:spPr>
          <a:xfrm>
            <a:off x="5355248" y="4207896"/>
            <a:ext cx="0" cy="646113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30">
            <a:extLst>
              <a:ext uri="{FF2B5EF4-FFF2-40B4-BE49-F238E27FC236}">
                <a16:creationId xmlns:a16="http://schemas.microsoft.com/office/drawing/2014/main" xmlns="" id="{91F551A4-6895-4450-9A9A-697D141AA9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0127" y="4863534"/>
            <a:ext cx="9060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latin typeface="+mn-ea"/>
                <a:ea typeface="+mn-ea"/>
                <a:cs typeface="+mn-ea"/>
              </a:rPr>
              <a:t>04</a:t>
            </a:r>
            <a:endParaRPr lang="zh-CN" altLang="en-US" sz="4800" dirty="0">
              <a:latin typeface="+mn-ea"/>
              <a:ea typeface="+mn-ea"/>
              <a:cs typeface="+mn-ea"/>
            </a:endParaRPr>
          </a:p>
        </p:txBody>
      </p:sp>
      <p:sp>
        <p:nvSpPr>
          <p:cNvPr id="46" name="矩形 31">
            <a:extLst>
              <a:ext uri="{FF2B5EF4-FFF2-40B4-BE49-F238E27FC236}">
                <a16:creationId xmlns:a16="http://schemas.microsoft.com/office/drawing/2014/main" xmlns="" id="{6751CB44-1ABE-4FCD-B435-7698F3376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0505" y="4817496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明年工作计划</a:t>
            </a:r>
          </a:p>
        </p:txBody>
      </p:sp>
      <p:sp>
        <p:nvSpPr>
          <p:cNvPr id="47" name="文本框 32">
            <a:extLst>
              <a:ext uri="{FF2B5EF4-FFF2-40B4-BE49-F238E27FC236}">
                <a16:creationId xmlns:a16="http://schemas.microsoft.com/office/drawing/2014/main" xmlns="" id="{3BF65970-942F-432C-986C-A7FDC2064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7480" y="5279459"/>
            <a:ext cx="3054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ea typeface="+mn-ea"/>
                <a:cs typeface="+mn-ea"/>
              </a:rPr>
              <a:t>True mastery of any skill lifetime. Sweat is the takes a ,lubricant of success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Calibri Light" pitchFamily="34" charset="0"/>
              <a:ea typeface="+mn-ea"/>
              <a:cs typeface="+mn-ea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B6483B66-61F6-4E6F-A5C3-44EAAA12C681}"/>
              </a:ext>
            </a:extLst>
          </p:cNvPr>
          <p:cNvCxnSpPr/>
          <p:nvPr/>
        </p:nvCxnSpPr>
        <p:spPr>
          <a:xfrm>
            <a:off x="9253430" y="4955609"/>
            <a:ext cx="0" cy="647700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圆角矩形 38">
            <a:extLst>
              <a:ext uri="{FF2B5EF4-FFF2-40B4-BE49-F238E27FC236}">
                <a16:creationId xmlns:a16="http://schemas.microsoft.com/office/drawing/2014/main" xmlns="" id="{FB710417-A6D6-437D-8238-B4C74BA15D4D}"/>
              </a:ext>
            </a:extLst>
          </p:cNvPr>
          <p:cNvSpPr/>
          <p:nvPr/>
        </p:nvSpPr>
        <p:spPr>
          <a:xfrm>
            <a:off x="5029810" y="2932891"/>
            <a:ext cx="1730375" cy="27146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</a:endParaRPr>
          </a:p>
        </p:txBody>
      </p:sp>
      <p:pic>
        <p:nvPicPr>
          <p:cNvPr id="51" name="图片 50" descr="图片包含 浅色, 餐桌, 事情, 天空&#10;&#10;已生成高可信度的说明">
            <a:extLst>
              <a:ext uri="{FF2B5EF4-FFF2-40B4-BE49-F238E27FC236}">
                <a16:creationId xmlns:a16="http://schemas.microsoft.com/office/drawing/2014/main" xmlns="" id="{5DF3A396-7A4C-419C-ADEB-A8184FC023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284" y="472863"/>
            <a:ext cx="2404525" cy="1503970"/>
          </a:xfrm>
          <a:prstGeom prst="rect">
            <a:avLst/>
          </a:prstGeom>
        </p:spPr>
      </p:pic>
      <p:sp>
        <p:nvSpPr>
          <p:cNvPr id="6" name="Text Box 3">
            <a:extLst>
              <a:ext uri="{FF2B5EF4-FFF2-40B4-BE49-F238E27FC236}">
                <a16:creationId xmlns:a16="http://schemas.microsoft.com/office/drawing/2014/main" xmlns="" id="{D413C64E-B490-4631-95B1-0CC7332E09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8759" y="766587"/>
            <a:ext cx="1387945" cy="941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79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目 录</a:t>
            </a:r>
          </a:p>
          <a:p>
            <a:pPr algn="ctr">
              <a:spcBef>
                <a:spcPct val="0"/>
              </a:spcBef>
            </a:pPr>
            <a:r>
              <a:rPr lang="en-US" altLang="zh-CN" sz="1839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847578044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4" grpId="0"/>
      <p:bldP spid="35" grpId="0"/>
      <p:bldP spid="37" grpId="0"/>
      <p:bldP spid="38" grpId="0"/>
      <p:bldP spid="39" grpId="0"/>
      <p:bldP spid="41" grpId="0"/>
      <p:bldP spid="42" grpId="0"/>
      <p:bldP spid="43" grpId="0"/>
      <p:bldP spid="45" grpId="0"/>
      <p:bldP spid="46" grpId="0"/>
      <p:bldP spid="47" grpId="0"/>
      <p:bldP spid="49" grpId="0" animBg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1f935f0-aa55-4f0b-85d0-c1ff8f7c3a2a">
            <a:extLst>
              <a:ext uri="{FF2B5EF4-FFF2-40B4-BE49-F238E27FC236}">
                <a16:creationId xmlns:a16="http://schemas.microsoft.com/office/drawing/2014/main" xmlns="" id="{6A4882B6-7E6E-4D98-877D-F2A0CF5F72C7}"/>
              </a:ext>
            </a:extLst>
          </p:cNvPr>
          <p:cNvGrpSpPr>
            <a:grpSpLocks noChangeAspect="1"/>
          </p:cNvGrpSpPr>
          <p:nvPr/>
        </p:nvGrpSpPr>
        <p:grpSpPr>
          <a:xfrm>
            <a:off x="1141655" y="1832473"/>
            <a:ext cx="9909279" cy="3941128"/>
            <a:chOff x="1068257" y="1808820"/>
            <a:chExt cx="10056084" cy="3999515"/>
          </a:xfrm>
        </p:grpSpPr>
        <p:sp>
          <p:nvSpPr>
            <p:cNvPr id="5" name="is1ide-Oval 4">
              <a:extLst>
                <a:ext uri="{FF2B5EF4-FFF2-40B4-BE49-F238E27FC236}">
                  <a16:creationId xmlns:a16="http://schemas.microsoft.com/office/drawing/2014/main" xmlns="" id="{0C8FC939-0951-4F3C-AFF2-DEC801D15342}"/>
                </a:ext>
              </a:extLst>
            </p:cNvPr>
            <p:cNvSpPr/>
            <p:nvPr/>
          </p:nvSpPr>
          <p:spPr>
            <a:xfrm>
              <a:off x="2570913" y="1808820"/>
              <a:ext cx="693523" cy="6935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6" name="is1ide-Oval 5">
              <a:extLst>
                <a:ext uri="{FF2B5EF4-FFF2-40B4-BE49-F238E27FC236}">
                  <a16:creationId xmlns:a16="http://schemas.microsoft.com/office/drawing/2014/main" xmlns="" id="{7225BAA6-99D8-4BC3-B57C-F7478E96EDD5}"/>
                </a:ext>
              </a:extLst>
            </p:cNvPr>
            <p:cNvSpPr/>
            <p:nvPr/>
          </p:nvSpPr>
          <p:spPr>
            <a:xfrm>
              <a:off x="3401213" y="2594401"/>
              <a:ext cx="693523" cy="69352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7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7" name="is1ide-Oval 6">
              <a:extLst>
                <a:ext uri="{FF2B5EF4-FFF2-40B4-BE49-F238E27FC236}">
                  <a16:creationId xmlns:a16="http://schemas.microsoft.com/office/drawing/2014/main" xmlns="" id="{DB966CA7-D296-49BE-A9BB-79A444462BFE}"/>
                </a:ext>
              </a:extLst>
            </p:cNvPr>
            <p:cNvSpPr/>
            <p:nvPr/>
          </p:nvSpPr>
          <p:spPr>
            <a:xfrm>
              <a:off x="2570913" y="3379984"/>
              <a:ext cx="693523" cy="693523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7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8" name="is1ide-Oval 9">
              <a:extLst>
                <a:ext uri="{FF2B5EF4-FFF2-40B4-BE49-F238E27FC236}">
                  <a16:creationId xmlns:a16="http://schemas.microsoft.com/office/drawing/2014/main" xmlns="" id="{E74D7AE1-F2EF-4802-BFE6-97FE3148A139}"/>
                </a:ext>
              </a:extLst>
            </p:cNvPr>
            <p:cNvSpPr/>
            <p:nvPr/>
          </p:nvSpPr>
          <p:spPr>
            <a:xfrm flipH="1">
              <a:off x="8896385" y="1808820"/>
              <a:ext cx="693523" cy="69352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9" name="is1ide-Oval 10">
              <a:extLst>
                <a:ext uri="{FF2B5EF4-FFF2-40B4-BE49-F238E27FC236}">
                  <a16:creationId xmlns:a16="http://schemas.microsoft.com/office/drawing/2014/main" xmlns="" id="{54E7C39B-124B-4FE8-8978-E42CC9830A99}"/>
                </a:ext>
              </a:extLst>
            </p:cNvPr>
            <p:cNvSpPr/>
            <p:nvPr/>
          </p:nvSpPr>
          <p:spPr>
            <a:xfrm flipH="1">
              <a:off x="8066085" y="2594401"/>
              <a:ext cx="693523" cy="693523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0" name="is1ide-Oval 11">
              <a:extLst>
                <a:ext uri="{FF2B5EF4-FFF2-40B4-BE49-F238E27FC236}">
                  <a16:creationId xmlns:a16="http://schemas.microsoft.com/office/drawing/2014/main" xmlns="" id="{C940587F-30CF-4665-98D7-2A96101CB4A8}"/>
                </a:ext>
              </a:extLst>
            </p:cNvPr>
            <p:cNvSpPr/>
            <p:nvPr/>
          </p:nvSpPr>
          <p:spPr>
            <a:xfrm flipH="1">
              <a:off x="8896385" y="3379984"/>
              <a:ext cx="693523" cy="6935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7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cxnSp>
          <p:nvCxnSpPr>
            <p:cNvPr id="11" name="is1ide-Straight Connector 21">
              <a:extLst>
                <a:ext uri="{FF2B5EF4-FFF2-40B4-BE49-F238E27FC236}">
                  <a16:creationId xmlns:a16="http://schemas.microsoft.com/office/drawing/2014/main" xmlns="" id="{C51A444E-F1A3-4B44-963B-DA00C02A491D}"/>
                </a:ext>
              </a:extLst>
            </p:cNvPr>
            <p:cNvCxnSpPr/>
            <p:nvPr/>
          </p:nvCxnSpPr>
          <p:spPr>
            <a:xfrm flipV="1">
              <a:off x="6427168" y="2155582"/>
              <a:ext cx="2469216" cy="785583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is1ide-Straight Connector 22">
              <a:extLst>
                <a:ext uri="{FF2B5EF4-FFF2-40B4-BE49-F238E27FC236}">
                  <a16:creationId xmlns:a16="http://schemas.microsoft.com/office/drawing/2014/main" xmlns="" id="{2D7EFBF5-B3EC-4B51-9643-5C30AFD2F174}"/>
                </a:ext>
              </a:extLst>
            </p:cNvPr>
            <p:cNvCxnSpPr/>
            <p:nvPr/>
          </p:nvCxnSpPr>
          <p:spPr>
            <a:xfrm>
              <a:off x="6427171" y="2941160"/>
              <a:ext cx="163891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is1ide-Straight Connector 23">
              <a:extLst>
                <a:ext uri="{FF2B5EF4-FFF2-40B4-BE49-F238E27FC236}">
                  <a16:creationId xmlns:a16="http://schemas.microsoft.com/office/drawing/2014/main" xmlns="" id="{86221E9B-6FFD-44BA-A211-E9E89BA17489}"/>
                </a:ext>
              </a:extLst>
            </p:cNvPr>
            <p:cNvCxnSpPr/>
            <p:nvPr/>
          </p:nvCxnSpPr>
          <p:spPr>
            <a:xfrm>
              <a:off x="6427168" y="2941166"/>
              <a:ext cx="2469216" cy="785583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is1ide-Straight Connector 32">
              <a:extLst>
                <a:ext uri="{FF2B5EF4-FFF2-40B4-BE49-F238E27FC236}">
                  <a16:creationId xmlns:a16="http://schemas.microsoft.com/office/drawing/2014/main" xmlns="" id="{4D10812D-0D0E-4F19-B03A-CB3C8AD56D68}"/>
                </a:ext>
              </a:extLst>
            </p:cNvPr>
            <p:cNvCxnSpPr/>
            <p:nvPr/>
          </p:nvCxnSpPr>
          <p:spPr>
            <a:xfrm flipH="1" flipV="1">
              <a:off x="3264432" y="2155582"/>
              <a:ext cx="2469216" cy="785583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is1ide-Straight Connector 33">
              <a:extLst>
                <a:ext uri="{FF2B5EF4-FFF2-40B4-BE49-F238E27FC236}">
                  <a16:creationId xmlns:a16="http://schemas.microsoft.com/office/drawing/2014/main" xmlns="" id="{B5E8E727-1B0E-4DC2-A4B2-47059398ED11}"/>
                </a:ext>
              </a:extLst>
            </p:cNvPr>
            <p:cNvCxnSpPr/>
            <p:nvPr/>
          </p:nvCxnSpPr>
          <p:spPr>
            <a:xfrm flipH="1">
              <a:off x="4094736" y="2941160"/>
              <a:ext cx="163891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is1ide-Straight Connector 34">
              <a:extLst>
                <a:ext uri="{FF2B5EF4-FFF2-40B4-BE49-F238E27FC236}">
                  <a16:creationId xmlns:a16="http://schemas.microsoft.com/office/drawing/2014/main" xmlns="" id="{821B3C6B-B436-4961-853D-125FE86C91DB}"/>
                </a:ext>
              </a:extLst>
            </p:cNvPr>
            <p:cNvCxnSpPr/>
            <p:nvPr/>
          </p:nvCxnSpPr>
          <p:spPr>
            <a:xfrm flipH="1">
              <a:off x="3264432" y="2941166"/>
              <a:ext cx="2469216" cy="785583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is1ide-Straight Connector 47">
              <a:extLst>
                <a:ext uri="{FF2B5EF4-FFF2-40B4-BE49-F238E27FC236}">
                  <a16:creationId xmlns:a16="http://schemas.microsoft.com/office/drawing/2014/main" xmlns="" id="{52B3D842-FC68-4E23-B2C7-75D059B19D90}"/>
                </a:ext>
              </a:extLst>
            </p:cNvPr>
            <p:cNvCxnSpPr>
              <a:stCxn id="24" idx="4"/>
              <a:endCxn id="27" idx="0"/>
            </p:cNvCxnSpPr>
            <p:nvPr/>
          </p:nvCxnSpPr>
          <p:spPr>
            <a:xfrm>
              <a:off x="6096000" y="3314047"/>
              <a:ext cx="300" cy="118455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s1ide-Freeform: Shape 52">
              <a:extLst>
                <a:ext uri="{FF2B5EF4-FFF2-40B4-BE49-F238E27FC236}">
                  <a16:creationId xmlns:a16="http://schemas.microsoft.com/office/drawing/2014/main" xmlns="" id="{7FDD1CA7-C21E-4085-B364-5E4CE5B34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200" y="2005633"/>
              <a:ext cx="299892" cy="299892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9" name="is1ide-Freeform: Shape 53">
              <a:extLst>
                <a:ext uri="{FF2B5EF4-FFF2-40B4-BE49-F238E27FC236}">
                  <a16:creationId xmlns:a16="http://schemas.microsoft.com/office/drawing/2014/main" xmlns="" id="{95DEA4CB-F5F8-4BB3-A1CD-366583958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0704" y="3566575"/>
              <a:ext cx="324887" cy="320341"/>
            </a:xfrm>
            <a:custGeom>
              <a:avLst/>
              <a:gdLst/>
              <a:ahLst/>
              <a:cxnLst>
                <a:cxn ang="0">
                  <a:pos x="62" y="56"/>
                </a:cxn>
                <a:cxn ang="0">
                  <a:pos x="56" y="62"/>
                </a:cxn>
                <a:cxn ang="0">
                  <a:pos x="48" y="65"/>
                </a:cxn>
                <a:cxn ang="0">
                  <a:pos x="40" y="62"/>
                </a:cxn>
                <a:cxn ang="0">
                  <a:pos x="32" y="54"/>
                </a:cxn>
                <a:cxn ang="0">
                  <a:pos x="28" y="46"/>
                </a:cxn>
                <a:cxn ang="0">
                  <a:pos x="32" y="37"/>
                </a:cxn>
                <a:cxn ang="0">
                  <a:pos x="28" y="34"/>
                </a:cxn>
                <a:cxn ang="0">
                  <a:pos x="20" y="37"/>
                </a:cxn>
                <a:cxn ang="0">
                  <a:pos x="12" y="34"/>
                </a:cxn>
                <a:cxn ang="0">
                  <a:pos x="3" y="25"/>
                </a:cxn>
                <a:cxn ang="0">
                  <a:pos x="0" y="17"/>
                </a:cxn>
                <a:cxn ang="0">
                  <a:pos x="4" y="9"/>
                </a:cxn>
                <a:cxn ang="0">
                  <a:pos x="9" y="3"/>
                </a:cxn>
                <a:cxn ang="0">
                  <a:pos x="18" y="0"/>
                </a:cxn>
                <a:cxn ang="0">
                  <a:pos x="26" y="3"/>
                </a:cxn>
                <a:cxn ang="0">
                  <a:pos x="34" y="12"/>
                </a:cxn>
                <a:cxn ang="0">
                  <a:pos x="37" y="20"/>
                </a:cxn>
                <a:cxn ang="0">
                  <a:pos x="34" y="28"/>
                </a:cxn>
                <a:cxn ang="0">
                  <a:pos x="37" y="32"/>
                </a:cxn>
                <a:cxn ang="0">
                  <a:pos x="46" y="28"/>
                </a:cxn>
                <a:cxn ang="0">
                  <a:pos x="54" y="32"/>
                </a:cxn>
                <a:cxn ang="0">
                  <a:pos x="62" y="40"/>
                </a:cxn>
                <a:cxn ang="0">
                  <a:pos x="66" y="48"/>
                </a:cxn>
                <a:cxn ang="0">
                  <a:pos x="62" y="56"/>
                </a:cxn>
                <a:cxn ang="0">
                  <a:pos x="29" y="17"/>
                </a:cxn>
                <a:cxn ang="0">
                  <a:pos x="20" y="9"/>
                </a:cxn>
                <a:cxn ang="0">
                  <a:pos x="18" y="8"/>
                </a:cxn>
                <a:cxn ang="0">
                  <a:pos x="15" y="9"/>
                </a:cxn>
                <a:cxn ang="0">
                  <a:pos x="9" y="15"/>
                </a:cxn>
                <a:cxn ang="0">
                  <a:pos x="8" y="17"/>
                </a:cxn>
                <a:cxn ang="0">
                  <a:pos x="9" y="20"/>
                </a:cxn>
                <a:cxn ang="0">
                  <a:pos x="17" y="28"/>
                </a:cxn>
                <a:cxn ang="0">
                  <a:pos x="20" y="29"/>
                </a:cxn>
                <a:cxn ang="0">
                  <a:pos x="23" y="28"/>
                </a:cxn>
                <a:cxn ang="0">
                  <a:pos x="20" y="24"/>
                </a:cxn>
                <a:cxn ang="0">
                  <a:pos x="24" y="20"/>
                </a:cxn>
                <a:cxn ang="0">
                  <a:pos x="28" y="23"/>
                </a:cxn>
                <a:cxn ang="0">
                  <a:pos x="30" y="20"/>
                </a:cxn>
                <a:cxn ang="0">
                  <a:pos x="29" y="17"/>
                </a:cxn>
                <a:cxn ang="0">
                  <a:pos x="57" y="45"/>
                </a:cxn>
                <a:cxn ang="0">
                  <a:pos x="48" y="37"/>
                </a:cxn>
                <a:cxn ang="0">
                  <a:pos x="46" y="36"/>
                </a:cxn>
                <a:cxn ang="0">
                  <a:pos x="43" y="37"/>
                </a:cxn>
                <a:cxn ang="0">
                  <a:pos x="46" y="42"/>
                </a:cxn>
                <a:cxn ang="0">
                  <a:pos x="42" y="46"/>
                </a:cxn>
                <a:cxn ang="0">
                  <a:pos x="37" y="43"/>
                </a:cxn>
                <a:cxn ang="0">
                  <a:pos x="36" y="46"/>
                </a:cxn>
                <a:cxn ang="0">
                  <a:pos x="37" y="48"/>
                </a:cxn>
                <a:cxn ang="0">
                  <a:pos x="45" y="57"/>
                </a:cxn>
                <a:cxn ang="0">
                  <a:pos x="48" y="58"/>
                </a:cxn>
                <a:cxn ang="0">
                  <a:pos x="51" y="57"/>
                </a:cxn>
                <a:cxn ang="0">
                  <a:pos x="57" y="51"/>
                </a:cxn>
                <a:cxn ang="0">
                  <a:pos x="58" y="48"/>
                </a:cxn>
                <a:cxn ang="0">
                  <a:pos x="57" y="45"/>
                </a:cxn>
              </a:cxnLst>
              <a:rect l="0" t="0" r="r" b="b"/>
              <a:pathLst>
                <a:path w="66" h="65">
                  <a:moveTo>
                    <a:pt x="62" y="56"/>
                  </a:moveTo>
                  <a:cubicBezTo>
                    <a:pt x="56" y="62"/>
                    <a:pt x="56" y="62"/>
                    <a:pt x="56" y="62"/>
                  </a:cubicBezTo>
                  <a:cubicBezTo>
                    <a:pt x="54" y="64"/>
                    <a:pt x="51" y="65"/>
                    <a:pt x="48" y="65"/>
                  </a:cubicBezTo>
                  <a:cubicBezTo>
                    <a:pt x="45" y="65"/>
                    <a:pt x="42" y="64"/>
                    <a:pt x="40" y="62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0" y="52"/>
                    <a:pt x="28" y="49"/>
                    <a:pt x="28" y="46"/>
                  </a:cubicBezTo>
                  <a:cubicBezTo>
                    <a:pt x="28" y="42"/>
                    <a:pt x="30" y="39"/>
                    <a:pt x="32" y="37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6" y="36"/>
                    <a:pt x="23" y="37"/>
                    <a:pt x="20" y="37"/>
                  </a:cubicBezTo>
                  <a:cubicBezTo>
                    <a:pt x="17" y="37"/>
                    <a:pt x="14" y="36"/>
                    <a:pt x="12" y="3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3"/>
                    <a:pt x="0" y="20"/>
                    <a:pt x="0" y="17"/>
                  </a:cubicBezTo>
                  <a:cubicBezTo>
                    <a:pt x="0" y="14"/>
                    <a:pt x="1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1"/>
                    <a:pt x="15" y="0"/>
                    <a:pt x="18" y="0"/>
                  </a:cubicBezTo>
                  <a:cubicBezTo>
                    <a:pt x="21" y="0"/>
                    <a:pt x="24" y="1"/>
                    <a:pt x="26" y="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4"/>
                    <a:pt x="37" y="17"/>
                    <a:pt x="37" y="20"/>
                  </a:cubicBezTo>
                  <a:cubicBezTo>
                    <a:pt x="37" y="23"/>
                    <a:pt x="36" y="26"/>
                    <a:pt x="34" y="28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0" y="30"/>
                    <a:pt x="43" y="28"/>
                    <a:pt x="46" y="28"/>
                  </a:cubicBezTo>
                  <a:cubicBezTo>
                    <a:pt x="49" y="28"/>
                    <a:pt x="52" y="29"/>
                    <a:pt x="54" y="32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4" y="42"/>
                    <a:pt x="66" y="45"/>
                    <a:pt x="66" y="48"/>
                  </a:cubicBezTo>
                  <a:cubicBezTo>
                    <a:pt x="66" y="51"/>
                    <a:pt x="64" y="54"/>
                    <a:pt x="62" y="56"/>
                  </a:cubicBezTo>
                  <a:close/>
                  <a:moveTo>
                    <a:pt x="29" y="17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8"/>
                    <a:pt x="15" y="9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2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9"/>
                    <a:pt x="19" y="29"/>
                    <a:pt x="20" y="29"/>
                  </a:cubicBezTo>
                  <a:cubicBezTo>
                    <a:pt x="21" y="29"/>
                    <a:pt x="22" y="29"/>
                    <a:pt x="23" y="28"/>
                  </a:cubicBezTo>
                  <a:cubicBezTo>
                    <a:pt x="22" y="27"/>
                    <a:pt x="20" y="26"/>
                    <a:pt x="20" y="24"/>
                  </a:cubicBezTo>
                  <a:cubicBezTo>
                    <a:pt x="20" y="22"/>
                    <a:pt x="22" y="20"/>
                    <a:pt x="24" y="20"/>
                  </a:cubicBezTo>
                  <a:cubicBezTo>
                    <a:pt x="26" y="20"/>
                    <a:pt x="27" y="21"/>
                    <a:pt x="28" y="23"/>
                  </a:cubicBezTo>
                  <a:cubicBezTo>
                    <a:pt x="29" y="22"/>
                    <a:pt x="30" y="21"/>
                    <a:pt x="30" y="20"/>
                  </a:cubicBezTo>
                  <a:cubicBezTo>
                    <a:pt x="30" y="19"/>
                    <a:pt x="29" y="18"/>
                    <a:pt x="29" y="17"/>
                  </a:cubicBezTo>
                  <a:close/>
                  <a:moveTo>
                    <a:pt x="57" y="45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7" y="36"/>
                    <a:pt x="46" y="36"/>
                  </a:cubicBezTo>
                  <a:cubicBezTo>
                    <a:pt x="45" y="36"/>
                    <a:pt x="44" y="36"/>
                    <a:pt x="43" y="37"/>
                  </a:cubicBezTo>
                  <a:cubicBezTo>
                    <a:pt x="44" y="39"/>
                    <a:pt x="46" y="40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40" y="46"/>
                    <a:pt x="39" y="44"/>
                    <a:pt x="37" y="43"/>
                  </a:cubicBezTo>
                  <a:cubicBezTo>
                    <a:pt x="37" y="43"/>
                    <a:pt x="36" y="44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7"/>
                    <a:pt x="47" y="58"/>
                    <a:pt x="48" y="58"/>
                  </a:cubicBezTo>
                  <a:cubicBezTo>
                    <a:pt x="49" y="58"/>
                    <a:pt x="50" y="57"/>
                    <a:pt x="51" y="57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0"/>
                    <a:pt x="58" y="49"/>
                    <a:pt x="58" y="48"/>
                  </a:cubicBezTo>
                  <a:cubicBezTo>
                    <a:pt x="58" y="47"/>
                    <a:pt x="58" y="46"/>
                    <a:pt x="57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0" name="is1ide-Freeform: Shape 54">
              <a:extLst>
                <a:ext uri="{FF2B5EF4-FFF2-40B4-BE49-F238E27FC236}">
                  <a16:creationId xmlns:a16="http://schemas.microsoft.com/office/drawing/2014/main" xmlns="" id="{540F04FD-101A-4659-B5E1-ED6409E13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465" y="3589294"/>
              <a:ext cx="354419" cy="274901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1" name="is1ide-Freeform: Shape 55">
              <a:extLst>
                <a:ext uri="{FF2B5EF4-FFF2-40B4-BE49-F238E27FC236}">
                  <a16:creationId xmlns:a16="http://schemas.microsoft.com/office/drawing/2014/main" xmlns="" id="{EB74AC19-A629-42D7-B548-54ECDEB81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9406" y="2816989"/>
              <a:ext cx="377137" cy="249911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2" name="is1ide-Freeform: Shape 56">
              <a:extLst>
                <a:ext uri="{FF2B5EF4-FFF2-40B4-BE49-F238E27FC236}">
                  <a16:creationId xmlns:a16="http://schemas.microsoft.com/office/drawing/2014/main" xmlns="" id="{F72104F8-5D5C-43E4-BD68-A985203F9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2900" y="2788947"/>
              <a:ext cx="299892" cy="304437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3" name="ïşḻïďê-Freeform: Shape 57">
              <a:extLst>
                <a:ext uri="{FF2B5EF4-FFF2-40B4-BE49-F238E27FC236}">
                  <a16:creationId xmlns:a16="http://schemas.microsoft.com/office/drawing/2014/main" xmlns="" id="{F35C46E7-F206-4808-AE1D-0707A8C5D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223" y="2003363"/>
              <a:ext cx="274901" cy="304437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4" name="ïşḻïďê-Oval 3">
              <a:extLst>
                <a:ext uri="{FF2B5EF4-FFF2-40B4-BE49-F238E27FC236}">
                  <a16:creationId xmlns:a16="http://schemas.microsoft.com/office/drawing/2014/main" xmlns="" id="{79DD8020-BBFA-474E-B7A1-17136B9B91B8}"/>
                </a:ext>
              </a:extLst>
            </p:cNvPr>
            <p:cNvSpPr/>
            <p:nvPr/>
          </p:nvSpPr>
          <p:spPr>
            <a:xfrm>
              <a:off x="5723116" y="2568279"/>
              <a:ext cx="745768" cy="74576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5" name="ïşḻïďê-Freeform: Shape 58">
              <a:extLst>
                <a:ext uri="{FF2B5EF4-FFF2-40B4-BE49-F238E27FC236}">
                  <a16:creationId xmlns:a16="http://schemas.microsoft.com/office/drawing/2014/main" xmlns="" id="{0BA97889-8A66-47B5-9546-8DDF0D52C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0866" y="2756549"/>
              <a:ext cx="399095" cy="369227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grpSp>
          <p:nvGrpSpPr>
            <p:cNvPr id="26" name="Group 1">
              <a:extLst>
                <a:ext uri="{FF2B5EF4-FFF2-40B4-BE49-F238E27FC236}">
                  <a16:creationId xmlns:a16="http://schemas.microsoft.com/office/drawing/2014/main" xmlns="" id="{86E249C4-FBBD-41D9-AAAD-34E7119132FB}"/>
                </a:ext>
              </a:extLst>
            </p:cNvPr>
            <p:cNvGrpSpPr/>
            <p:nvPr/>
          </p:nvGrpSpPr>
          <p:grpSpPr>
            <a:xfrm>
              <a:off x="1068257" y="4498598"/>
              <a:ext cx="10056084" cy="1309737"/>
              <a:chOff x="3504405" y="4498598"/>
              <a:chExt cx="5824999" cy="1309737"/>
            </a:xfrm>
          </p:grpSpPr>
          <p:sp>
            <p:nvSpPr>
              <p:cNvPr id="27" name="ïşḻïďê-Rectangle: Rounded Corners 37">
                <a:extLst>
                  <a:ext uri="{FF2B5EF4-FFF2-40B4-BE49-F238E27FC236}">
                    <a16:creationId xmlns:a16="http://schemas.microsoft.com/office/drawing/2014/main" xmlns="" id="{10A1C8CD-ABFA-4604-80EB-66BAB19AA377}"/>
                  </a:ext>
                </a:extLst>
              </p:cNvPr>
              <p:cNvSpPr/>
              <p:nvPr/>
            </p:nvSpPr>
            <p:spPr>
              <a:xfrm>
                <a:off x="5505844" y="4498598"/>
                <a:ext cx="1822123" cy="1309737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1168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985" dirty="0">
                  <a:solidFill>
                    <a:schemeClr val="bg1"/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28" name="ïşḻïďê-Rectangle: Rounded Corners 41">
                <a:extLst>
                  <a:ext uri="{FF2B5EF4-FFF2-40B4-BE49-F238E27FC236}">
                    <a16:creationId xmlns:a16="http://schemas.microsoft.com/office/drawing/2014/main" xmlns="" id="{ACBAF8D1-D2C9-47C1-B2B7-976EA18A75DA}"/>
                  </a:ext>
                </a:extLst>
              </p:cNvPr>
              <p:cNvSpPr/>
              <p:nvPr/>
            </p:nvSpPr>
            <p:spPr>
              <a:xfrm>
                <a:off x="7507281" y="4498598"/>
                <a:ext cx="1822123" cy="1309737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1168" rIns="0" bIns="212847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985" dirty="0">
                  <a:solidFill>
                    <a:schemeClr val="bg1"/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29" name="ïşḻïďê-Rectangle: Rounded Corners 44">
                <a:extLst>
                  <a:ext uri="{FF2B5EF4-FFF2-40B4-BE49-F238E27FC236}">
                    <a16:creationId xmlns:a16="http://schemas.microsoft.com/office/drawing/2014/main" xmlns="" id="{1A670699-9B7C-44FD-B7F2-C8A99E446D9C}"/>
                  </a:ext>
                </a:extLst>
              </p:cNvPr>
              <p:cNvSpPr/>
              <p:nvPr/>
            </p:nvSpPr>
            <p:spPr>
              <a:xfrm>
                <a:off x="3504405" y="4498598"/>
                <a:ext cx="1822123" cy="1309737"/>
              </a:xfrm>
              <a:prstGeom prst="roundRect">
                <a:avLst>
                  <a:gd name="adj" fmla="val 50000"/>
                </a:avLst>
              </a:prstGeom>
              <a:solidFill>
                <a:srgbClr val="3037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461168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985" dirty="0">
                  <a:solidFill>
                    <a:schemeClr val="bg1"/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cxnSp>
            <p:nvCxnSpPr>
              <p:cNvPr id="30" name="ïşḻïďê-Straight Connector 49">
                <a:extLst>
                  <a:ext uri="{FF2B5EF4-FFF2-40B4-BE49-F238E27FC236}">
                    <a16:creationId xmlns:a16="http://schemas.microsoft.com/office/drawing/2014/main" xmlns="" id="{AC7E5D7B-8E5B-4321-ABAC-32F06E40F8A5}"/>
                  </a:ext>
                </a:extLst>
              </p:cNvPr>
              <p:cNvCxnSpPr/>
              <p:nvPr/>
            </p:nvCxnSpPr>
            <p:spPr>
              <a:xfrm>
                <a:off x="5326529" y="5153465"/>
                <a:ext cx="179665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ïşḻïďê-Straight Connector 51">
                <a:extLst>
                  <a:ext uri="{FF2B5EF4-FFF2-40B4-BE49-F238E27FC236}">
                    <a16:creationId xmlns:a16="http://schemas.microsoft.com/office/drawing/2014/main" xmlns="" id="{6D4815A8-E96B-42AD-B867-BF46A3B55AA8}"/>
                  </a:ext>
                </a:extLst>
              </p:cNvPr>
              <p:cNvCxnSpPr/>
              <p:nvPr/>
            </p:nvCxnSpPr>
            <p:spPr>
              <a:xfrm>
                <a:off x="7327618" y="5153465"/>
                <a:ext cx="179665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04A16487-763A-438A-B283-F6961DA55DD2}"/>
              </a:ext>
            </a:extLst>
          </p:cNvPr>
          <p:cNvSpPr/>
          <p:nvPr/>
        </p:nvSpPr>
        <p:spPr>
          <a:xfrm>
            <a:off x="5498789" y="106041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42" name="TextBox 76">
            <a:extLst>
              <a:ext uri="{FF2B5EF4-FFF2-40B4-BE49-F238E27FC236}">
                <a16:creationId xmlns:a16="http://schemas.microsoft.com/office/drawing/2014/main" xmlns="" id="{DB7A3B6C-0564-4788-8F33-53187EC6C8E5}"/>
              </a:ext>
            </a:extLst>
          </p:cNvPr>
          <p:cNvSpPr txBox="1"/>
          <p:nvPr/>
        </p:nvSpPr>
        <p:spPr>
          <a:xfrm>
            <a:off x="4410352" y="112521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b="1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明年工作计划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3AE0F596-6438-44E9-B0F7-8319D5E38B72}"/>
              </a:ext>
            </a:extLst>
          </p:cNvPr>
          <p:cNvCxnSpPr/>
          <p:nvPr/>
        </p:nvCxnSpPr>
        <p:spPr>
          <a:xfrm>
            <a:off x="393145" y="388466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BD289DA-4D3B-4E58-BD3C-01237E024465}"/>
              </a:ext>
            </a:extLst>
          </p:cNvPr>
          <p:cNvSpPr txBox="1"/>
          <p:nvPr/>
        </p:nvSpPr>
        <p:spPr>
          <a:xfrm>
            <a:off x="1332258" y="4943704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1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1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45" name="Rectangle 24">
            <a:extLst>
              <a:ext uri="{FF2B5EF4-FFF2-40B4-BE49-F238E27FC236}">
                <a16:creationId xmlns:a16="http://schemas.microsoft.com/office/drawing/2014/main" xmlns="" id="{72E6A000-8494-4480-A606-21D610B1B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1808" y="4655111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45E68121-2861-481F-B87A-597FDD361FCA}"/>
              </a:ext>
            </a:extLst>
          </p:cNvPr>
          <p:cNvSpPr txBox="1"/>
          <p:nvPr/>
        </p:nvSpPr>
        <p:spPr>
          <a:xfrm>
            <a:off x="4802079" y="4954531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1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1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47" name="Rectangle 24">
            <a:extLst>
              <a:ext uri="{FF2B5EF4-FFF2-40B4-BE49-F238E27FC236}">
                <a16:creationId xmlns:a16="http://schemas.microsoft.com/office/drawing/2014/main" xmlns="" id="{3CAD13EA-00C4-4259-A415-737627FB8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1629" y="4665938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7DBA068-B712-49FC-A1ED-589576A56117}"/>
              </a:ext>
            </a:extLst>
          </p:cNvPr>
          <p:cNvSpPr txBox="1"/>
          <p:nvPr/>
        </p:nvSpPr>
        <p:spPr>
          <a:xfrm>
            <a:off x="8291359" y="4944143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1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solidFill>
                <a:schemeClr val="bg1"/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49" name="Rectangle 24">
            <a:extLst>
              <a:ext uri="{FF2B5EF4-FFF2-40B4-BE49-F238E27FC236}">
                <a16:creationId xmlns:a16="http://schemas.microsoft.com/office/drawing/2014/main" xmlns="" id="{DA378BD3-5B71-4FBA-8CD6-39E5C5EBD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0909" y="4655550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1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</p:spTree>
    <p:extLst>
      <p:ext uri="{BB962C8B-B14F-4D97-AF65-F5344CB8AC3E}">
        <p14:creationId xmlns:p14="http://schemas.microsoft.com/office/powerpoint/2010/main" val="3801708015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6363C9C-00D5-43BA-B9FF-27B8E1727133}"/>
              </a:ext>
            </a:extLst>
          </p:cNvPr>
          <p:cNvSpPr/>
          <p:nvPr/>
        </p:nvSpPr>
        <p:spPr>
          <a:xfrm>
            <a:off x="5498789" y="106041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D9AD461C-CBF0-4B3E-8D4F-E47C8F897FA2}"/>
              </a:ext>
            </a:extLst>
          </p:cNvPr>
          <p:cNvSpPr txBox="1"/>
          <p:nvPr/>
        </p:nvSpPr>
        <p:spPr>
          <a:xfrm>
            <a:off x="4410352" y="112521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b="1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明年工作计划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391AB35-DD8A-45E2-A70A-9CDB56B03983}"/>
              </a:ext>
            </a:extLst>
          </p:cNvPr>
          <p:cNvCxnSpPr/>
          <p:nvPr/>
        </p:nvCxnSpPr>
        <p:spPr>
          <a:xfrm>
            <a:off x="393145" y="388466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b76a429b-286e-4a90-9833-51d92443fb7a">
            <a:extLst>
              <a:ext uri="{FF2B5EF4-FFF2-40B4-BE49-F238E27FC236}">
                <a16:creationId xmlns:a16="http://schemas.microsoft.com/office/drawing/2014/main" xmlns="" id="{817ED5E9-6B36-4E62-9DCD-D2EB16F2DF54}"/>
              </a:ext>
            </a:extLst>
          </p:cNvPr>
          <p:cNvGrpSpPr>
            <a:grpSpLocks noChangeAspect="1"/>
          </p:cNvGrpSpPr>
          <p:nvPr/>
        </p:nvGrpSpPr>
        <p:grpSpPr>
          <a:xfrm>
            <a:off x="2463013" y="2029894"/>
            <a:ext cx="7265976" cy="3704250"/>
            <a:chOff x="2324795" y="2502653"/>
            <a:chExt cx="7373620" cy="3759128"/>
          </a:xfrm>
        </p:grpSpPr>
        <p:sp>
          <p:nvSpPr>
            <p:cNvPr id="6" name="íṡľíḍè-Oval 2">
              <a:extLst>
                <a:ext uri="{FF2B5EF4-FFF2-40B4-BE49-F238E27FC236}">
                  <a16:creationId xmlns:a16="http://schemas.microsoft.com/office/drawing/2014/main" xmlns="" id="{9840C74E-8AC8-4FC6-951B-51C2077CC670}"/>
                </a:ext>
              </a:extLst>
            </p:cNvPr>
            <p:cNvSpPr/>
            <p:nvPr/>
          </p:nvSpPr>
          <p:spPr>
            <a:xfrm>
              <a:off x="2324795" y="3356992"/>
              <a:ext cx="7373620" cy="115212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7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7" name="íṡľíḍè-Oval 3">
              <a:extLst>
                <a:ext uri="{FF2B5EF4-FFF2-40B4-BE49-F238E27FC236}">
                  <a16:creationId xmlns:a16="http://schemas.microsoft.com/office/drawing/2014/main" xmlns="" id="{F385B963-D6BE-4B32-A27A-82C7445D9CFF}"/>
                </a:ext>
              </a:extLst>
            </p:cNvPr>
            <p:cNvSpPr/>
            <p:nvPr/>
          </p:nvSpPr>
          <p:spPr>
            <a:xfrm>
              <a:off x="3719736" y="3573016"/>
              <a:ext cx="4608512" cy="72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77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62E5842F-89D9-4F21-8F3A-AB0FD11B7EA1}"/>
                </a:ext>
              </a:extLst>
            </p:cNvPr>
            <p:cNvGrpSpPr/>
            <p:nvPr/>
          </p:nvGrpSpPr>
          <p:grpSpPr>
            <a:xfrm>
              <a:off x="3091695" y="3148086"/>
              <a:ext cx="678518" cy="678518"/>
              <a:chOff x="3692158" y="3296617"/>
              <a:chExt cx="678518" cy="678518"/>
            </a:xfrm>
          </p:grpSpPr>
          <p:sp>
            <p:nvSpPr>
              <p:cNvPr id="17" name="íṡľíḍè-Teardrop 25">
                <a:extLst>
                  <a:ext uri="{FF2B5EF4-FFF2-40B4-BE49-F238E27FC236}">
                    <a16:creationId xmlns:a16="http://schemas.microsoft.com/office/drawing/2014/main" xmlns="" id="{64CC1CDC-4907-4DB6-B74C-0A6605619355}"/>
                  </a:ext>
                </a:extLst>
              </p:cNvPr>
              <p:cNvSpPr/>
              <p:nvPr/>
            </p:nvSpPr>
            <p:spPr>
              <a:xfrm rot="8100000">
                <a:off x="3692158" y="3296617"/>
                <a:ext cx="678518" cy="678518"/>
              </a:xfrm>
              <a:prstGeom prst="teardrop">
                <a:avLst>
                  <a:gd name="adj" fmla="val 133968"/>
                </a:avLst>
              </a:prstGeom>
              <a:solidFill>
                <a:srgbClr val="3037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774" dirty="0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18" name="íṡľíḍè-Freeform 428">
                <a:extLst>
                  <a:ext uri="{FF2B5EF4-FFF2-40B4-BE49-F238E27FC236}">
                    <a16:creationId xmlns:a16="http://schemas.microsoft.com/office/drawing/2014/main" xmlns="" id="{A3609C44-37B8-489A-A18A-DE55F69EE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1271" y="3455420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774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7707B9F9-EAE1-42C5-80F8-72085C4831EF}"/>
                </a:ext>
              </a:extLst>
            </p:cNvPr>
            <p:cNvGrpSpPr/>
            <p:nvPr/>
          </p:nvGrpSpPr>
          <p:grpSpPr>
            <a:xfrm>
              <a:off x="8587449" y="3054659"/>
              <a:ext cx="678518" cy="678518"/>
              <a:chOff x="8300670" y="3054660"/>
              <a:chExt cx="678518" cy="678518"/>
            </a:xfrm>
          </p:grpSpPr>
          <p:sp>
            <p:nvSpPr>
              <p:cNvPr id="15" name="íṡľíḍè-Teardrop 23">
                <a:extLst>
                  <a:ext uri="{FF2B5EF4-FFF2-40B4-BE49-F238E27FC236}">
                    <a16:creationId xmlns:a16="http://schemas.microsoft.com/office/drawing/2014/main" xmlns="" id="{876BCEDF-F06C-42B3-B9DC-277F82064910}"/>
                  </a:ext>
                </a:extLst>
              </p:cNvPr>
              <p:cNvSpPr/>
              <p:nvPr/>
            </p:nvSpPr>
            <p:spPr>
              <a:xfrm rot="8100000">
                <a:off x="8300670" y="3054660"/>
                <a:ext cx="678518" cy="678518"/>
              </a:xfrm>
              <a:prstGeom prst="teardrop">
                <a:avLst>
                  <a:gd name="adj" fmla="val 133968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774" dirty="0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16" name="íṡľíḍè-Freeform 70">
                <a:extLst>
                  <a:ext uri="{FF2B5EF4-FFF2-40B4-BE49-F238E27FC236}">
                    <a16:creationId xmlns:a16="http://schemas.microsoft.com/office/drawing/2014/main" xmlns="" id="{678C2970-CBE2-4096-8C63-AF6849910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9783" y="3195533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774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58264A6C-481B-487B-BE46-6FE5EC6E82D8}"/>
                </a:ext>
              </a:extLst>
            </p:cNvPr>
            <p:cNvGrpSpPr/>
            <p:nvPr/>
          </p:nvGrpSpPr>
          <p:grpSpPr>
            <a:xfrm>
              <a:off x="5756741" y="2502653"/>
              <a:ext cx="678518" cy="678518"/>
              <a:chOff x="5588015" y="2502653"/>
              <a:chExt cx="678518" cy="678518"/>
            </a:xfrm>
          </p:grpSpPr>
          <p:sp>
            <p:nvSpPr>
              <p:cNvPr id="13" name="íṡľíḍè-Teardrop 21">
                <a:extLst>
                  <a:ext uri="{FF2B5EF4-FFF2-40B4-BE49-F238E27FC236}">
                    <a16:creationId xmlns:a16="http://schemas.microsoft.com/office/drawing/2014/main" xmlns="" id="{E52F5BB4-70A9-4544-95D6-00FC2F56C3F4}"/>
                  </a:ext>
                </a:extLst>
              </p:cNvPr>
              <p:cNvSpPr/>
              <p:nvPr/>
            </p:nvSpPr>
            <p:spPr>
              <a:xfrm rot="8100000">
                <a:off x="5588015" y="2502653"/>
                <a:ext cx="678518" cy="678518"/>
              </a:xfrm>
              <a:prstGeom prst="teardrop">
                <a:avLst>
                  <a:gd name="adj" fmla="val 133968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774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14" name="íṡľíḍè-university7">
                <a:extLst>
                  <a:ext uri="{FF2B5EF4-FFF2-40B4-BE49-F238E27FC236}">
                    <a16:creationId xmlns:a16="http://schemas.microsoft.com/office/drawing/2014/main" xmlns="" id="{7ADAF4A5-7E10-490D-A9B8-886B41B9D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7128" y="2613825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774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</p:grpSp>
        <p:cxnSp>
          <p:nvCxnSpPr>
            <p:cNvPr id="11" name="ïṧḷïḓê-Straight Connector 11">
              <a:extLst>
                <a:ext uri="{FF2B5EF4-FFF2-40B4-BE49-F238E27FC236}">
                  <a16:creationId xmlns:a16="http://schemas.microsoft.com/office/drawing/2014/main" xmlns="" id="{6F344F96-C929-4AF3-B98F-66747232F9A8}"/>
                </a:ext>
              </a:extLst>
            </p:cNvPr>
            <p:cNvCxnSpPr/>
            <p:nvPr/>
          </p:nvCxnSpPr>
          <p:spPr>
            <a:xfrm>
              <a:off x="4211244" y="4870287"/>
              <a:ext cx="0" cy="1391494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ïṧḷïḓê-Straight Connector 12">
              <a:extLst>
                <a:ext uri="{FF2B5EF4-FFF2-40B4-BE49-F238E27FC236}">
                  <a16:creationId xmlns:a16="http://schemas.microsoft.com/office/drawing/2014/main" xmlns="" id="{ADCEAB5B-20D5-472E-9E45-B0535A9678D5}"/>
                </a:ext>
              </a:extLst>
            </p:cNvPr>
            <p:cNvCxnSpPr/>
            <p:nvPr/>
          </p:nvCxnSpPr>
          <p:spPr>
            <a:xfrm>
              <a:off x="7864641" y="4870287"/>
              <a:ext cx="0" cy="1391494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166CEBF-C6D5-465E-B136-08ACEEEB4D0C}"/>
              </a:ext>
            </a:extLst>
          </p:cNvPr>
          <p:cNvSpPr txBox="1"/>
          <p:nvPr/>
        </p:nvSpPr>
        <p:spPr>
          <a:xfrm>
            <a:off x="1565864" y="4914075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xmlns="" id="{CBAFFF12-F9B6-4E23-9F34-B44094081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5414" y="4625482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C7E1349-74FE-4E46-9349-DF3647FB11A5}"/>
              </a:ext>
            </a:extLst>
          </p:cNvPr>
          <p:cNvSpPr txBox="1"/>
          <p:nvPr/>
        </p:nvSpPr>
        <p:spPr>
          <a:xfrm>
            <a:off x="4881461" y="4914075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xmlns="" id="{E6322D4F-C93B-4AB0-882E-02D7350E6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1011" y="4625482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4561103-886A-45F2-AF46-79E18E3B02D3}"/>
              </a:ext>
            </a:extLst>
          </p:cNvPr>
          <p:cNvSpPr txBox="1"/>
          <p:nvPr/>
        </p:nvSpPr>
        <p:spPr>
          <a:xfrm>
            <a:off x="8359264" y="4868224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xmlns="" id="{A9C0C871-B36C-4270-A109-2AB20841E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8814" y="4579631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</p:spTree>
    <p:extLst>
      <p:ext uri="{BB962C8B-B14F-4D97-AF65-F5344CB8AC3E}">
        <p14:creationId xmlns:p14="http://schemas.microsoft.com/office/powerpoint/2010/main" val="3875853738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905" y="6054090"/>
            <a:ext cx="1784350" cy="8140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-9208"/>
            <a:ext cx="2128807" cy="2762568"/>
          </a:xfrm>
          <a:prstGeom prst="rect">
            <a:avLst/>
          </a:prstGeom>
        </p:spPr>
      </p:pic>
      <p:pic>
        <p:nvPicPr>
          <p:cNvPr id="6" name="图片 5" descr="花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6220" y="260985"/>
            <a:ext cx="1956435" cy="1999615"/>
          </a:xfrm>
          <a:prstGeom prst="rect">
            <a:avLst/>
          </a:prstGeom>
        </p:spPr>
      </p:pic>
      <p:pic>
        <p:nvPicPr>
          <p:cNvPr id="7" name="图片 6" descr="花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89759" y="4581656"/>
            <a:ext cx="3261360" cy="3340100"/>
          </a:xfrm>
          <a:prstGeom prst="rect">
            <a:avLst/>
          </a:prstGeom>
        </p:spPr>
      </p:pic>
      <p:pic>
        <p:nvPicPr>
          <p:cNvPr id="8" name="图片 7" descr="花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10430509" y="-1335405"/>
            <a:ext cx="2901315" cy="3004820"/>
          </a:xfrm>
          <a:prstGeom prst="rect">
            <a:avLst/>
          </a:prstGeom>
        </p:spPr>
      </p:pic>
      <p:pic>
        <p:nvPicPr>
          <p:cNvPr id="12" name="图片 11" descr="花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84491" y="1989646"/>
            <a:ext cx="3777473" cy="3912235"/>
          </a:xfrm>
          <a:prstGeom prst="rect">
            <a:avLst/>
          </a:prstGeom>
        </p:spPr>
      </p:pic>
      <p:pic>
        <p:nvPicPr>
          <p:cNvPr id="13" name="图片 12" descr="图片包含 浅色, 餐桌, 事情, 天空&#10;&#10;已生成高可信度的说明">
            <a:extLst>
              <a:ext uri="{FF2B5EF4-FFF2-40B4-BE49-F238E27FC236}">
                <a16:creationId xmlns:a16="http://schemas.microsoft.com/office/drawing/2014/main" xmlns="" id="{26D327B7-BECF-4802-BDA2-57C6DBCD79D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892" y="917445"/>
            <a:ext cx="5290105" cy="5066522"/>
          </a:xfrm>
          <a:prstGeom prst="rect">
            <a:avLst/>
          </a:prstGeom>
        </p:spPr>
      </p:pic>
      <p:pic>
        <p:nvPicPr>
          <p:cNvPr id="14" name="图片 13" descr="花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7409" y="4407086"/>
            <a:ext cx="970072" cy="991482"/>
          </a:xfrm>
          <a:prstGeom prst="rect">
            <a:avLst/>
          </a:prstGeom>
        </p:spPr>
      </p:pic>
      <p:sp>
        <p:nvSpPr>
          <p:cNvPr id="15" name="TextBox 3">
            <a:extLst>
              <a:ext uri="{FF2B5EF4-FFF2-40B4-BE49-F238E27FC236}">
                <a16:creationId xmlns:a16="http://schemas.microsoft.com/office/drawing/2014/main" xmlns="" id="{A284DA20-5941-4ACC-A9A1-D38F60449159}"/>
              </a:ext>
            </a:extLst>
          </p:cNvPr>
          <p:cNvSpPr txBox="1"/>
          <p:nvPr/>
        </p:nvSpPr>
        <p:spPr>
          <a:xfrm>
            <a:off x="5524768" y="2027111"/>
            <a:ext cx="31052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sym typeface="微软雅黑 Light" panose="020B0502040204020203" pitchFamily="34" charset="-122"/>
              </a:rPr>
              <a:t>感谢聆听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C7605BF-0FDC-45E3-852A-1B5F736F5337}"/>
              </a:ext>
            </a:extLst>
          </p:cNvPr>
          <p:cNvGrpSpPr/>
          <p:nvPr/>
        </p:nvGrpSpPr>
        <p:grpSpPr>
          <a:xfrm flipH="1">
            <a:off x="3970768" y="2086109"/>
            <a:ext cx="1807630" cy="2657555"/>
            <a:chOff x="6667500" y="1798320"/>
            <a:chExt cx="1807630" cy="265755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655663B-5DB8-4E49-8844-10968AB9A7A6}"/>
                </a:ext>
              </a:extLst>
            </p:cNvPr>
            <p:cNvGrpSpPr/>
            <p:nvPr/>
          </p:nvGrpSpPr>
          <p:grpSpPr>
            <a:xfrm>
              <a:off x="6667500" y="1798320"/>
              <a:ext cx="396240" cy="2302322"/>
              <a:chOff x="6667500" y="1798320"/>
              <a:chExt cx="396240" cy="2302322"/>
            </a:xfrm>
          </p:grpSpPr>
          <p:sp>
            <p:nvSpPr>
              <p:cNvPr id="19" name="同侧圆角矩形 18">
                <a:extLst>
                  <a:ext uri="{FF2B5EF4-FFF2-40B4-BE49-F238E27FC236}">
                    <a16:creationId xmlns:a16="http://schemas.microsoft.com/office/drawing/2014/main" xmlns="" id="{11AFDAA6-8C14-4BD5-9549-F80DA08FA0A9}"/>
                  </a:ext>
                </a:extLst>
              </p:cNvPr>
              <p:cNvSpPr/>
              <p:nvPr/>
            </p:nvSpPr>
            <p:spPr>
              <a:xfrm>
                <a:off x="6667500" y="1798320"/>
                <a:ext cx="396240" cy="2302322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cs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18">
                <a:extLst>
                  <a:ext uri="{FF2B5EF4-FFF2-40B4-BE49-F238E27FC236}">
                    <a16:creationId xmlns:a16="http://schemas.microsoft.com/office/drawing/2014/main" xmlns="" id="{ADF34D18-1CB3-4D2C-9951-9D2EBB9B3E3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6732349" y="1798321"/>
                <a:ext cx="261610" cy="230232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square" lIns="0" tIns="0" rIns="0" bIns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700" dirty="0">
                    <a:solidFill>
                      <a:srgbClr val="FFFFFF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宋体" pitchFamily="2" charset="-122"/>
                    <a:sym typeface="微软雅黑 Light" panose="020B0502040204020203" pitchFamily="34" charset="-122"/>
                  </a:rPr>
                  <a:t>汇报人</a:t>
                </a:r>
                <a:r>
                  <a:rPr kumimoji="0" lang="zh-CN" altLang="en-US" sz="1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宋体" pitchFamily="2" charset="-122"/>
                    <a:sym typeface="微软雅黑 Light" panose="020B0502040204020203" pitchFamily="34" charset="-122"/>
                  </a:rPr>
                  <a:t>：摄图网</a:t>
                </a:r>
                <a:endParaRPr kumimoji="0" lang="en-US" altLang="zh-CN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宋体" pitchFamily="2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8" name="18">
              <a:extLst>
                <a:ext uri="{FF2B5EF4-FFF2-40B4-BE49-F238E27FC236}">
                  <a16:creationId xmlns:a16="http://schemas.microsoft.com/office/drawing/2014/main" xmlns="" id="{7BAB927D-E02C-4B1B-8416-3EE125A4B63B}"/>
                </a:ext>
              </a:extLst>
            </p:cNvPr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182468" y="1798321"/>
              <a:ext cx="1292662" cy="26575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Tempus Sans ITC" panose="04020404030D07020202" pitchFamily="82" charset="0"/>
                  <a:ea typeface="锐字工房云字库细圆GBK" panose="02010604000000000000" pitchFamily="2" charset="-122"/>
                  <a:cs typeface="MV Boli" panose="02000500030200090000" pitchFamily="2" charset="0"/>
                  <a:sym typeface="微软雅黑 Light" panose="020B0502040204020203" pitchFamily="34" charset="-122"/>
                </a:rPr>
                <a:t>ADD YOUR TITLE HERE.ADD YOUR TITLE HERE.ADD YOUR TITLE. ADD YOUR TITLE HERE.ADD YOUR TITLE HERE.ADD YOUR TITLE.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Tempus Sans ITC" panose="04020404030D07020202" pitchFamily="82" charset="0"/>
                  <a:ea typeface="锐字工房云字库细圆GBK" panose="02010604000000000000" pitchFamily="2" charset="-122"/>
                  <a:cs typeface="宋体" pitchFamily="2" charset="-122"/>
                  <a:sym typeface="微软雅黑 Light" panose="020B0502040204020203" pitchFamily="34" charset="-122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221108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2955" y="471948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0083E6"/>
                </a:solidFill>
              </a:rPr>
              <a:t>更多精品</a:t>
            </a:r>
            <a:r>
              <a:rPr lang="en-US" altLang="zh-CN" b="1" dirty="0">
                <a:solidFill>
                  <a:srgbClr val="0083E6"/>
                </a:solidFill>
              </a:rPr>
              <a:t>PPT</a:t>
            </a:r>
            <a:r>
              <a:rPr lang="zh-CN" altLang="en-US" b="1" dirty="0">
                <a:solidFill>
                  <a:srgbClr val="0083E6"/>
                </a:solidFill>
              </a:rPr>
              <a:t>模板：</a:t>
            </a:r>
            <a:r>
              <a:rPr lang="en-US" altLang="zh-CN" b="1" dirty="0">
                <a:solidFill>
                  <a:srgbClr val="0083E6"/>
                </a:solidFill>
              </a:rPr>
              <a:t>http://588ku.com/ppt/</a:t>
            </a:r>
            <a:endParaRPr lang="zh-CN" altLang="en-US" b="1" dirty="0">
              <a:solidFill>
                <a:srgbClr val="0083E6"/>
              </a:solidFill>
            </a:endParaRPr>
          </a:p>
        </p:txBody>
      </p:sp>
      <p:pic>
        <p:nvPicPr>
          <p:cNvPr id="5" name="Thomas Greenberg - The Right Path">
            <a:hlinkClick r:id="" action="ppaction://media"/>
            <a:extLst>
              <a:ext uri="{FF2B5EF4-FFF2-40B4-BE49-F238E27FC236}">
                <a16:creationId xmlns:a16="http://schemas.microsoft.com/office/drawing/2014/main" xmlns="" id="{8C9A2BDA-471D-4D55-94B9-90F2D35378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979714" y="-986972"/>
            <a:ext cx="609600" cy="609600"/>
          </a:xfrm>
          <a:prstGeom prst="rect">
            <a:avLst/>
          </a:prstGeom>
        </p:spPr>
      </p:pic>
      <p:pic>
        <p:nvPicPr>
          <p:cNvPr id="6" name="PA_Audiomachine - Breath And Life - 呼吸与生命.mp3">
            <a:hlinkClick r:id="" action="ppaction://media"/>
            <a:extLst>
              <a:ext uri="{FF2B5EF4-FFF2-40B4-BE49-F238E27FC236}">
                <a16:creationId xmlns:a16="http://schemas.microsoft.com/office/drawing/2014/main" xmlns="" id="{06FE7D41-61DA-488E-9CDB-026C88D690A0}"/>
              </a:ext>
            </a:extLst>
          </p:cNvPr>
          <p:cNvPicPr>
            <a:picLocks noChangeAspect="1"/>
          </p:cNvPicPr>
          <p:nvPr>
            <a:audioFile r:link="rId4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95110" y="-1457845"/>
            <a:ext cx="1457845" cy="145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2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8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numSld="999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E08F86F-A7C2-4CDD-8220-35FE125896B9}"/>
              </a:ext>
            </a:extLst>
          </p:cNvPr>
          <p:cNvSpPr/>
          <p:nvPr/>
        </p:nvSpPr>
        <p:spPr>
          <a:xfrm>
            <a:off x="88993" y="2494049"/>
            <a:ext cx="12014015" cy="282477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66CD3BB-2226-424C-A216-F59642146E4E}"/>
              </a:ext>
            </a:extLst>
          </p:cNvPr>
          <p:cNvSpPr/>
          <p:nvPr/>
        </p:nvSpPr>
        <p:spPr>
          <a:xfrm>
            <a:off x="4060429" y="4079517"/>
            <a:ext cx="2268570" cy="304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9FD51B39-874B-45B5-8B28-09CE0F482AC9}"/>
              </a:ext>
            </a:extLst>
          </p:cNvPr>
          <p:cNvSpPr txBox="1"/>
          <p:nvPr/>
        </p:nvSpPr>
        <p:spPr>
          <a:xfrm>
            <a:off x="3639404" y="3258565"/>
            <a:ext cx="4023963" cy="65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79" b="1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年度工作概述</a:t>
            </a:r>
          </a:p>
        </p:txBody>
      </p:sp>
      <p:grpSp>
        <p:nvGrpSpPr>
          <p:cNvPr id="5" name="组合 22">
            <a:extLst>
              <a:ext uri="{FF2B5EF4-FFF2-40B4-BE49-F238E27FC236}">
                <a16:creationId xmlns:a16="http://schemas.microsoft.com/office/drawing/2014/main" xmlns="" id="{C1C5CE64-486B-4DDA-B5B1-0A3E69A9CF84}"/>
              </a:ext>
            </a:extLst>
          </p:cNvPr>
          <p:cNvGrpSpPr>
            <a:grpSpLocks/>
          </p:cNvGrpSpPr>
          <p:nvPr/>
        </p:nvGrpSpPr>
        <p:grpSpPr bwMode="auto">
          <a:xfrm>
            <a:off x="5917069" y="1885744"/>
            <a:ext cx="1949993" cy="3433084"/>
            <a:chOff x="5258250" y="1050900"/>
            <a:chExt cx="2452035" cy="515693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E380F88-7F6A-4231-A2B7-ACF48D1B33FD}"/>
                </a:ext>
              </a:extLst>
            </p:cNvPr>
            <p:cNvSpPr txBox="1"/>
            <p:nvPr/>
          </p:nvSpPr>
          <p:spPr>
            <a:xfrm>
              <a:off x="7038951" y="1050900"/>
              <a:ext cx="671334" cy="5156930"/>
            </a:xfrm>
            <a:custGeom>
              <a:avLst/>
              <a:gdLst>
                <a:gd name="connsiteX0" fmla="*/ 0 w 671085"/>
                <a:gd name="connsiteY0" fmla="*/ 0 h 5156930"/>
                <a:gd name="connsiteX1" fmla="*/ 671085 w 671085"/>
                <a:gd name="connsiteY1" fmla="*/ 0 h 5156930"/>
                <a:gd name="connsiteX2" fmla="*/ 671085 w 671085"/>
                <a:gd name="connsiteY2" fmla="*/ 5156930 h 5156930"/>
                <a:gd name="connsiteX3" fmla="*/ 0 w 671085"/>
                <a:gd name="connsiteY3" fmla="*/ 5156930 h 51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085" h="5156930">
                  <a:moveTo>
                    <a:pt x="0" y="0"/>
                  </a:moveTo>
                  <a:lnTo>
                    <a:pt x="671085" y="0"/>
                  </a:lnTo>
                  <a:lnTo>
                    <a:pt x="671085" y="5156930"/>
                  </a:lnTo>
                  <a:lnTo>
                    <a:pt x="0" y="515693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58633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CF95F41A-6154-46A0-9BEE-2B7BA8390748}"/>
                </a:ext>
              </a:extLst>
            </p:cNvPr>
            <p:cNvSpPr txBox="1"/>
            <p:nvPr/>
          </p:nvSpPr>
          <p:spPr>
            <a:xfrm>
              <a:off x="5258250" y="1050900"/>
              <a:ext cx="1780701" cy="5156930"/>
            </a:xfrm>
            <a:custGeom>
              <a:avLst/>
              <a:gdLst>
                <a:gd name="connsiteX0" fmla="*/ 685004 w 1780950"/>
                <a:gd name="connsiteY0" fmla="*/ 0 h 5156930"/>
                <a:gd name="connsiteX1" fmla="*/ 1780950 w 1780950"/>
                <a:gd name="connsiteY1" fmla="*/ 0 h 5156930"/>
                <a:gd name="connsiteX2" fmla="*/ 1780950 w 1780950"/>
                <a:gd name="connsiteY2" fmla="*/ 5156930 h 5156930"/>
                <a:gd name="connsiteX3" fmla="*/ 1275818 w 1780950"/>
                <a:gd name="connsiteY3" fmla="*/ 5156930 h 5156930"/>
                <a:gd name="connsiteX4" fmla="*/ 1275818 w 1780950"/>
                <a:gd name="connsiteY4" fmla="*/ 916932 h 5156930"/>
                <a:gd name="connsiteX5" fmla="*/ 0 w 1780950"/>
                <a:gd name="connsiteY5" fmla="*/ 916932 h 515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0950" h="5156930">
                  <a:moveTo>
                    <a:pt x="685004" y="0"/>
                  </a:moveTo>
                  <a:lnTo>
                    <a:pt x="1780950" y="0"/>
                  </a:lnTo>
                  <a:lnTo>
                    <a:pt x="1780950" y="5156930"/>
                  </a:lnTo>
                  <a:lnTo>
                    <a:pt x="1275818" y="5156930"/>
                  </a:lnTo>
                  <a:lnTo>
                    <a:pt x="1275818" y="916932"/>
                  </a:lnTo>
                  <a:lnTo>
                    <a:pt x="0" y="9169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58633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pic>
        <p:nvPicPr>
          <p:cNvPr id="8" name="图片 7" descr="花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" y="6054090"/>
            <a:ext cx="1784350" cy="814070"/>
          </a:xfrm>
          <a:prstGeom prst="rect">
            <a:avLst/>
          </a:prstGeom>
        </p:spPr>
      </p:pic>
      <p:pic>
        <p:nvPicPr>
          <p:cNvPr id="9" name="图片 8" descr="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-9209"/>
            <a:ext cx="2350909" cy="3050791"/>
          </a:xfrm>
          <a:prstGeom prst="rect">
            <a:avLst/>
          </a:prstGeom>
        </p:spPr>
      </p:pic>
      <p:pic>
        <p:nvPicPr>
          <p:cNvPr id="11" name="图片 10" descr="花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9297" y="866605"/>
            <a:ext cx="1441946" cy="1473771"/>
          </a:xfrm>
          <a:prstGeom prst="rect">
            <a:avLst/>
          </a:prstGeom>
        </p:spPr>
      </p:pic>
      <p:pic>
        <p:nvPicPr>
          <p:cNvPr id="12" name="图片 11" descr="花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9759" y="4581656"/>
            <a:ext cx="3261360" cy="3340100"/>
          </a:xfrm>
          <a:prstGeom prst="rect">
            <a:avLst/>
          </a:prstGeom>
        </p:spPr>
      </p:pic>
      <p:pic>
        <p:nvPicPr>
          <p:cNvPr id="13" name="图片 12" descr="花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10044136" y="-683363"/>
            <a:ext cx="2901315" cy="3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05241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AD2DC65-1123-43B6-ABFC-E1E629A9671C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4107C580-1E95-4A0B-87AB-F1B29505F9CB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年度工作概述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1324BC3C-837F-4B92-A64C-DEDDEC2E4608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87E6D332-ED64-40CD-8A21-B4EE0A81F619}"/>
              </a:ext>
            </a:extLst>
          </p:cNvPr>
          <p:cNvSpPr/>
          <p:nvPr/>
        </p:nvSpPr>
        <p:spPr>
          <a:xfrm>
            <a:off x="7195921" y="1726391"/>
            <a:ext cx="4183280" cy="816633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5"/>
                </a:solidFill>
                <a:latin typeface="+mn-ea"/>
                <a:ea typeface="+mn-ea"/>
                <a:cs typeface="+mn-ea"/>
              </a:rPr>
              <a:t>在此输入您的标题</a:t>
            </a:r>
            <a:endParaRPr lang="en-US" altLang="zh-CN" sz="1300" dirty="0">
              <a:solidFill>
                <a:schemeClr val="accent5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+mn-ea"/>
              </a:rPr>
              <a:t>在此输入您的文字，在此输入您的文字，在此输入您的文字，在此输入您的文字在此输入您的文字，在此输入您的文字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A08D29B8-F479-4DDB-BCCC-7F4C45B49BE7}"/>
              </a:ext>
            </a:extLst>
          </p:cNvPr>
          <p:cNvSpPr/>
          <p:nvPr/>
        </p:nvSpPr>
        <p:spPr>
          <a:xfrm>
            <a:off x="7195921" y="2762933"/>
            <a:ext cx="4183280" cy="816633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4"/>
                </a:solidFill>
                <a:latin typeface="+mn-ea"/>
                <a:ea typeface="+mn-ea"/>
                <a:cs typeface="+mn-ea"/>
              </a:rPr>
              <a:t>在此输入您的标题</a:t>
            </a:r>
            <a:endParaRPr lang="en-US" altLang="zh-CN" sz="1300" dirty="0">
              <a:solidFill>
                <a:schemeClr val="accent4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+mn-ea"/>
              </a:rPr>
              <a:t>在此输入您的文字，在此输入您的文字，在此输入您的文字，在此输入您的文字在此输入您的文字，在此输入您的文字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1F0572FF-DF26-4A37-B8DF-7B23548C3675}"/>
              </a:ext>
            </a:extLst>
          </p:cNvPr>
          <p:cNvSpPr/>
          <p:nvPr/>
        </p:nvSpPr>
        <p:spPr>
          <a:xfrm>
            <a:off x="7195921" y="3799474"/>
            <a:ext cx="4183280" cy="816633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3"/>
                </a:solidFill>
                <a:latin typeface="+mn-ea"/>
                <a:ea typeface="+mn-ea"/>
                <a:cs typeface="+mn-ea"/>
              </a:rPr>
              <a:t>在此输入您的标题</a:t>
            </a:r>
            <a:endParaRPr lang="en-US" altLang="zh-CN" sz="1300" dirty="0">
              <a:solidFill>
                <a:schemeClr val="accent3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+mn-ea"/>
              </a:rPr>
              <a:t>在此输入您的文字，在此输入您的文字，在此输入您的文字，在此输入您的文字在此输入您的文字，在此输入您的文字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3663453D-9704-4938-BFC7-7E12A0595AE1}"/>
              </a:ext>
            </a:extLst>
          </p:cNvPr>
          <p:cNvSpPr/>
          <p:nvPr/>
        </p:nvSpPr>
        <p:spPr>
          <a:xfrm>
            <a:off x="7195921" y="4836014"/>
            <a:ext cx="4183280" cy="816633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2"/>
                </a:solidFill>
                <a:latin typeface="+mn-ea"/>
                <a:ea typeface="+mn-ea"/>
                <a:cs typeface="+mn-ea"/>
              </a:rPr>
              <a:t>在此输入您的标题</a:t>
            </a:r>
            <a:endParaRPr lang="en-US" altLang="zh-CN" sz="1300" dirty="0">
              <a:solidFill>
                <a:schemeClr val="accent2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+mn-ea"/>
              </a:rPr>
              <a:t>在此输入您的文字，在此输入您的文字，在此输入您的文字，在此输入您的文字在此输入您的文字，在此输入您的文字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9988A123-E663-4167-8CC1-9BF46A467440}"/>
              </a:ext>
            </a:extLst>
          </p:cNvPr>
          <p:cNvGrpSpPr/>
          <p:nvPr/>
        </p:nvGrpSpPr>
        <p:grpSpPr>
          <a:xfrm>
            <a:off x="1125923" y="1323774"/>
            <a:ext cx="3052634" cy="4010767"/>
            <a:chOff x="4806842" y="1052783"/>
            <a:chExt cx="2289476" cy="3008075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DF96FE53-9D15-4D0C-A7AB-CE8CA8A4C8AD}"/>
                </a:ext>
              </a:extLst>
            </p:cNvPr>
            <p:cNvGrpSpPr/>
            <p:nvPr/>
          </p:nvGrpSpPr>
          <p:grpSpPr>
            <a:xfrm>
              <a:off x="4806842" y="1052783"/>
              <a:ext cx="2289476" cy="3008075"/>
              <a:chOff x="3035300" y="442438"/>
              <a:chExt cx="3314624" cy="4354987"/>
            </a:xfrm>
          </p:grpSpPr>
          <p:sp>
            <p:nvSpPr>
              <p:cNvPr id="101" name="Freeform 5">
                <a:extLst>
                  <a:ext uri="{FF2B5EF4-FFF2-40B4-BE49-F238E27FC236}">
                    <a16:creationId xmlns:a16="http://schemas.microsoft.com/office/drawing/2014/main" xmlns="" id="{58AFF53A-079E-4F5D-829A-A91E0866C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442438"/>
                <a:ext cx="2749477" cy="3869212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  <a:gd name="connsiteX0" fmla="*/ 10000 w 10013"/>
                  <a:gd name="connsiteY0" fmla="*/ 8092 h 9757"/>
                  <a:gd name="connsiteX1" fmla="*/ 0 w 10013"/>
                  <a:gd name="connsiteY1" fmla="*/ 9757 h 9757"/>
                  <a:gd name="connsiteX2" fmla="*/ 0 w 10013"/>
                  <a:gd name="connsiteY2" fmla="*/ 822 h 9757"/>
                  <a:gd name="connsiteX3" fmla="*/ 0 w 10013"/>
                  <a:gd name="connsiteY3" fmla="*/ 822 h 9757"/>
                  <a:gd name="connsiteX4" fmla="*/ 0 w 10013"/>
                  <a:gd name="connsiteY4" fmla="*/ 814 h 9757"/>
                  <a:gd name="connsiteX5" fmla="*/ 26 w 10013"/>
                  <a:gd name="connsiteY5" fmla="*/ 782 h 9757"/>
                  <a:gd name="connsiteX6" fmla="*/ 52 w 10013"/>
                  <a:gd name="connsiteY6" fmla="*/ 758 h 9757"/>
                  <a:gd name="connsiteX7" fmla="*/ 91 w 10013"/>
                  <a:gd name="connsiteY7" fmla="*/ 742 h 9757"/>
                  <a:gd name="connsiteX8" fmla="*/ 156 w 10013"/>
                  <a:gd name="connsiteY8" fmla="*/ 726 h 9757"/>
                  <a:gd name="connsiteX9" fmla="*/ 246 w 10013"/>
                  <a:gd name="connsiteY9" fmla="*/ 718 h 9757"/>
                  <a:gd name="connsiteX10" fmla="*/ 246 w 10013"/>
                  <a:gd name="connsiteY10" fmla="*/ 718 h 9757"/>
                  <a:gd name="connsiteX11" fmla="*/ 10013 w 10013"/>
                  <a:gd name="connsiteY11" fmla="*/ 0 h 9757"/>
                  <a:gd name="connsiteX12" fmla="*/ 10000 w 10013"/>
                  <a:gd name="connsiteY12" fmla="*/ 8092 h 9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13" h="9757">
                    <a:moveTo>
                      <a:pt x="10000" y="8092"/>
                    </a:moveTo>
                    <a:lnTo>
                      <a:pt x="0" y="9757"/>
                    </a:lnTo>
                    <a:lnTo>
                      <a:pt x="0" y="822"/>
                    </a:lnTo>
                    <a:lnTo>
                      <a:pt x="0" y="822"/>
                    </a:lnTo>
                    <a:lnTo>
                      <a:pt x="0" y="814"/>
                    </a:lnTo>
                    <a:lnTo>
                      <a:pt x="26" y="782"/>
                    </a:lnTo>
                    <a:cubicBezTo>
                      <a:pt x="35" y="774"/>
                      <a:pt x="43" y="766"/>
                      <a:pt x="52" y="758"/>
                    </a:cubicBezTo>
                    <a:cubicBezTo>
                      <a:pt x="65" y="753"/>
                      <a:pt x="78" y="747"/>
                      <a:pt x="91" y="742"/>
                    </a:cubicBezTo>
                    <a:cubicBezTo>
                      <a:pt x="113" y="737"/>
                      <a:pt x="134" y="731"/>
                      <a:pt x="156" y="726"/>
                    </a:cubicBezTo>
                    <a:cubicBezTo>
                      <a:pt x="186" y="723"/>
                      <a:pt x="216" y="721"/>
                      <a:pt x="246" y="718"/>
                    </a:cubicBezTo>
                    <a:lnTo>
                      <a:pt x="246" y="718"/>
                    </a:lnTo>
                    <a:lnTo>
                      <a:pt x="10013" y="0"/>
                    </a:lnTo>
                    <a:cubicBezTo>
                      <a:pt x="10009" y="2697"/>
                      <a:pt x="10004" y="5395"/>
                      <a:pt x="10000" y="809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2" name="Freeform 6">
                <a:extLst>
                  <a:ext uri="{FF2B5EF4-FFF2-40B4-BE49-F238E27FC236}">
                    <a16:creationId xmlns:a16="http://schemas.microsoft.com/office/drawing/2014/main" xmlns="" id="{0BEA8955-D4B1-49A6-8BDA-6195F48F9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2" y="477001"/>
                <a:ext cx="3232081" cy="596149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  <a:gd name="connsiteX0" fmla="*/ 0 w 10946"/>
                  <a:gd name="connsiteY0" fmla="*/ 5747 h 10249"/>
                  <a:gd name="connsiteX1" fmla="*/ 8118 w 10946"/>
                  <a:gd name="connsiteY1" fmla="*/ 0 h 10249"/>
                  <a:gd name="connsiteX2" fmla="*/ 10946 w 10946"/>
                  <a:gd name="connsiteY2" fmla="*/ 4557 h 10249"/>
                  <a:gd name="connsiteX3" fmla="*/ 2161 w 10946"/>
                  <a:gd name="connsiteY3" fmla="*/ 9728 h 10249"/>
                  <a:gd name="connsiteX4" fmla="*/ 1000 w 10946"/>
                  <a:gd name="connsiteY4" fmla="*/ 10249 h 10249"/>
                  <a:gd name="connsiteX5" fmla="*/ 0 w 10946"/>
                  <a:gd name="connsiteY5" fmla="*/ 6789 h 10249"/>
                  <a:gd name="connsiteX6" fmla="*/ 0 w 10946"/>
                  <a:gd name="connsiteY6" fmla="*/ 5747 h 10249"/>
                  <a:gd name="connsiteX0" fmla="*/ 0 w 10946"/>
                  <a:gd name="connsiteY0" fmla="*/ 4275 h 8777"/>
                  <a:gd name="connsiteX1" fmla="*/ 9064 w 10946"/>
                  <a:gd name="connsiteY1" fmla="*/ 0 h 8777"/>
                  <a:gd name="connsiteX2" fmla="*/ 10946 w 10946"/>
                  <a:gd name="connsiteY2" fmla="*/ 3085 h 8777"/>
                  <a:gd name="connsiteX3" fmla="*/ 2161 w 10946"/>
                  <a:gd name="connsiteY3" fmla="*/ 8256 h 8777"/>
                  <a:gd name="connsiteX4" fmla="*/ 1000 w 10946"/>
                  <a:gd name="connsiteY4" fmla="*/ 8777 h 8777"/>
                  <a:gd name="connsiteX5" fmla="*/ 0 w 10946"/>
                  <a:gd name="connsiteY5" fmla="*/ 5317 h 8777"/>
                  <a:gd name="connsiteX6" fmla="*/ 0 w 10946"/>
                  <a:gd name="connsiteY6" fmla="*/ 4275 h 8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6" h="8777">
                    <a:moveTo>
                      <a:pt x="0" y="4275"/>
                    </a:moveTo>
                    <a:lnTo>
                      <a:pt x="9064" y="0"/>
                    </a:lnTo>
                    <a:lnTo>
                      <a:pt x="10946" y="3085"/>
                    </a:lnTo>
                    <a:lnTo>
                      <a:pt x="2161" y="8256"/>
                    </a:lnTo>
                    <a:lnTo>
                      <a:pt x="1000" y="8777"/>
                    </a:lnTo>
                    <a:lnTo>
                      <a:pt x="0" y="5317"/>
                    </a:lnTo>
                    <a:lnTo>
                      <a:pt x="0" y="4275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3" name="Freeform 7">
                <a:extLst>
                  <a:ext uri="{FF2B5EF4-FFF2-40B4-BE49-F238E27FC236}">
                    <a16:creationId xmlns:a16="http://schemas.microsoft.com/office/drawing/2014/main" xmlns="" id="{448238C2-C238-4882-81D1-8FD8334CC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873" y="677694"/>
                <a:ext cx="2651051" cy="4094331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  <a:gd name="connsiteX0" fmla="*/ 10000 w 10000"/>
                  <a:gd name="connsiteY0" fmla="*/ 8111 h 9687"/>
                  <a:gd name="connsiteX1" fmla="*/ 105 w 10000"/>
                  <a:gd name="connsiteY1" fmla="*/ 9687 h 9687"/>
                  <a:gd name="connsiteX2" fmla="*/ 0 w 10000"/>
                  <a:gd name="connsiteY2" fmla="*/ 748 h 9687"/>
                  <a:gd name="connsiteX3" fmla="*/ 10000 w 10000"/>
                  <a:gd name="connsiteY3" fmla="*/ 0 h 9687"/>
                  <a:gd name="connsiteX4" fmla="*/ 10000 w 10000"/>
                  <a:gd name="connsiteY4" fmla="*/ 8111 h 9687"/>
                  <a:gd name="connsiteX0" fmla="*/ 10000 w 10000"/>
                  <a:gd name="connsiteY0" fmla="*/ 8458 h 10085"/>
                  <a:gd name="connsiteX1" fmla="*/ 105 w 10000"/>
                  <a:gd name="connsiteY1" fmla="*/ 10085 h 10085"/>
                  <a:gd name="connsiteX2" fmla="*/ 0 w 10000"/>
                  <a:gd name="connsiteY2" fmla="*/ 857 h 10085"/>
                  <a:gd name="connsiteX3" fmla="*/ 10000 w 10000"/>
                  <a:gd name="connsiteY3" fmla="*/ 0 h 10085"/>
                  <a:gd name="connsiteX4" fmla="*/ 10000 w 10000"/>
                  <a:gd name="connsiteY4" fmla="*/ 8458 h 10085"/>
                  <a:gd name="connsiteX0" fmla="*/ 9974 w 10000"/>
                  <a:gd name="connsiteY0" fmla="*/ 8237 h 10085"/>
                  <a:gd name="connsiteX1" fmla="*/ 105 w 10000"/>
                  <a:gd name="connsiteY1" fmla="*/ 10085 h 10085"/>
                  <a:gd name="connsiteX2" fmla="*/ 0 w 10000"/>
                  <a:gd name="connsiteY2" fmla="*/ 857 h 10085"/>
                  <a:gd name="connsiteX3" fmla="*/ 10000 w 10000"/>
                  <a:gd name="connsiteY3" fmla="*/ 0 h 10085"/>
                  <a:gd name="connsiteX4" fmla="*/ 9974 w 10000"/>
                  <a:gd name="connsiteY4" fmla="*/ 8237 h 1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85">
                    <a:moveTo>
                      <a:pt x="9974" y="8237"/>
                    </a:moveTo>
                    <a:lnTo>
                      <a:pt x="105" y="10085"/>
                    </a:lnTo>
                    <a:lnTo>
                      <a:pt x="0" y="857"/>
                    </a:lnTo>
                    <a:lnTo>
                      <a:pt x="10000" y="0"/>
                    </a:lnTo>
                    <a:cubicBezTo>
                      <a:pt x="9991" y="2746"/>
                      <a:pt x="9983" y="5491"/>
                      <a:pt x="9974" y="82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4" name="Freeform 8">
                <a:extLst>
                  <a:ext uri="{FF2B5EF4-FFF2-40B4-BE49-F238E27FC236}">
                    <a16:creationId xmlns:a16="http://schemas.microsoft.com/office/drawing/2014/main" xmlns="" id="{93715961-104B-42AD-93A0-B5B2F9C59C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742950"/>
                <a:ext cx="688975" cy="4054475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5" name="圆角矩形 8">
                <a:extLst>
                  <a:ext uri="{FF2B5EF4-FFF2-40B4-BE49-F238E27FC236}">
                    <a16:creationId xmlns:a16="http://schemas.microsoft.com/office/drawing/2014/main" xmlns="" id="{0EEF933C-1C41-48D6-933D-8759641170F8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6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" fmla="*/ 0 w 149226"/>
                  <a:gd name="connsiteY0" fmla="*/ 51572 h 3744912"/>
                  <a:gd name="connsiteX1" fmla="*/ 51572 w 149226"/>
                  <a:gd name="connsiteY1" fmla="*/ 0 h 3744912"/>
                  <a:gd name="connsiteX2" fmla="*/ 97653 w 149226"/>
                  <a:gd name="connsiteY2" fmla="*/ 0 h 3744912"/>
                  <a:gd name="connsiteX3" fmla="*/ 149225 w 149226"/>
                  <a:gd name="connsiteY3" fmla="*/ 51572 h 3744912"/>
                  <a:gd name="connsiteX4" fmla="*/ 149225 w 149226"/>
                  <a:gd name="connsiteY4" fmla="*/ 3693340 h 3744912"/>
                  <a:gd name="connsiteX5" fmla="*/ 121465 w 149226"/>
                  <a:gd name="connsiteY5" fmla="*/ 3733006 h 3744912"/>
                  <a:gd name="connsiteX6" fmla="*/ 51572 w 149226"/>
                  <a:gd name="connsiteY6" fmla="*/ 3744912 h 3744912"/>
                  <a:gd name="connsiteX7" fmla="*/ 0 w 149226"/>
                  <a:gd name="connsiteY7" fmla="*/ 3693340 h 3744912"/>
                  <a:gd name="connsiteX8" fmla="*/ 0 w 149226"/>
                  <a:gd name="connsiteY8" fmla="*/ 51572 h 3744912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alpha val="20000"/>
                    </a:schemeClr>
                  </a:gs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2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0E96CF8E-5392-43C1-87B0-968FDC4C290B}"/>
                </a:ext>
              </a:extLst>
            </p:cNvPr>
            <p:cNvGrpSpPr/>
            <p:nvPr/>
          </p:nvGrpSpPr>
          <p:grpSpPr>
            <a:xfrm>
              <a:off x="4853995" y="3508553"/>
              <a:ext cx="333808" cy="298641"/>
              <a:chOff x="4987925" y="414338"/>
              <a:chExt cx="1898650" cy="1698625"/>
            </a:xfrm>
          </p:grpSpPr>
          <p:sp>
            <p:nvSpPr>
              <p:cNvPr id="98" name="Freeform 22">
                <a:extLst>
                  <a:ext uri="{FF2B5EF4-FFF2-40B4-BE49-F238E27FC236}">
                    <a16:creationId xmlns:a16="http://schemas.microsoft.com/office/drawing/2014/main" xmlns="" id="{608EA3BB-9A52-496C-A94A-89940BCFC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99" name="Line 23">
                <a:extLst>
                  <a:ext uri="{FF2B5EF4-FFF2-40B4-BE49-F238E27FC236}">
                    <a16:creationId xmlns:a16="http://schemas.microsoft.com/office/drawing/2014/main" xmlns="" id="{AF3D9CCC-CBDA-48A1-B7E5-7CD50275CA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0" name="Freeform 24">
                <a:extLst>
                  <a:ext uri="{FF2B5EF4-FFF2-40B4-BE49-F238E27FC236}">
                    <a16:creationId xmlns:a16="http://schemas.microsoft.com/office/drawing/2014/main" xmlns="" id="{CD58C937-7676-48A1-B95C-2508864DC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F662DE8B-5B8D-448E-988A-11CFA2721041}"/>
              </a:ext>
            </a:extLst>
          </p:cNvPr>
          <p:cNvGrpSpPr/>
          <p:nvPr/>
        </p:nvGrpSpPr>
        <p:grpSpPr>
          <a:xfrm>
            <a:off x="1790590" y="1535258"/>
            <a:ext cx="3034401" cy="4130435"/>
            <a:chOff x="5305342" y="1211398"/>
            <a:chExt cx="2275801" cy="3097826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xmlns="" id="{42D32DCA-C07F-47C8-85DA-39C61426E312}"/>
                </a:ext>
              </a:extLst>
            </p:cNvPr>
            <p:cNvGrpSpPr/>
            <p:nvPr/>
          </p:nvGrpSpPr>
          <p:grpSpPr>
            <a:xfrm>
              <a:off x="5305342" y="1211398"/>
              <a:ext cx="2275801" cy="3097826"/>
              <a:chOff x="3035309" y="391282"/>
              <a:chExt cx="3236960" cy="4406143"/>
            </a:xfrm>
          </p:grpSpPr>
          <p:sp>
            <p:nvSpPr>
              <p:cNvPr id="114" name="Freeform 5">
                <a:extLst>
                  <a:ext uri="{FF2B5EF4-FFF2-40B4-BE49-F238E27FC236}">
                    <a16:creationId xmlns:a16="http://schemas.microsoft.com/office/drawing/2014/main" xmlns="" id="{5E3630B4-EE00-48A5-AE18-38D59AAC8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12" y="391282"/>
                <a:ext cx="2621123" cy="3920367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  <a:gd name="connsiteX0" fmla="*/ 10000 w 10000"/>
                  <a:gd name="connsiteY0" fmla="*/ 8221 h 9886"/>
                  <a:gd name="connsiteX1" fmla="*/ 0 w 10000"/>
                  <a:gd name="connsiteY1" fmla="*/ 9886 h 9886"/>
                  <a:gd name="connsiteX2" fmla="*/ 0 w 10000"/>
                  <a:gd name="connsiteY2" fmla="*/ 951 h 9886"/>
                  <a:gd name="connsiteX3" fmla="*/ 0 w 10000"/>
                  <a:gd name="connsiteY3" fmla="*/ 951 h 9886"/>
                  <a:gd name="connsiteX4" fmla="*/ 0 w 10000"/>
                  <a:gd name="connsiteY4" fmla="*/ 943 h 9886"/>
                  <a:gd name="connsiteX5" fmla="*/ 26 w 10000"/>
                  <a:gd name="connsiteY5" fmla="*/ 911 h 9886"/>
                  <a:gd name="connsiteX6" fmla="*/ 52 w 10000"/>
                  <a:gd name="connsiteY6" fmla="*/ 887 h 9886"/>
                  <a:gd name="connsiteX7" fmla="*/ 91 w 10000"/>
                  <a:gd name="connsiteY7" fmla="*/ 871 h 9886"/>
                  <a:gd name="connsiteX8" fmla="*/ 156 w 10000"/>
                  <a:gd name="connsiteY8" fmla="*/ 855 h 9886"/>
                  <a:gd name="connsiteX9" fmla="*/ 246 w 10000"/>
                  <a:gd name="connsiteY9" fmla="*/ 847 h 9886"/>
                  <a:gd name="connsiteX10" fmla="*/ 246 w 10000"/>
                  <a:gd name="connsiteY10" fmla="*/ 847 h 9886"/>
                  <a:gd name="connsiteX11" fmla="*/ 10000 w 10000"/>
                  <a:gd name="connsiteY11" fmla="*/ 0 h 9886"/>
                  <a:gd name="connsiteX12" fmla="*/ 10000 w 10000"/>
                  <a:gd name="connsiteY12" fmla="*/ 8221 h 9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00" h="9886">
                    <a:moveTo>
                      <a:pt x="10000" y="8221"/>
                    </a:moveTo>
                    <a:lnTo>
                      <a:pt x="0" y="9886"/>
                    </a:lnTo>
                    <a:lnTo>
                      <a:pt x="0" y="951"/>
                    </a:lnTo>
                    <a:lnTo>
                      <a:pt x="0" y="951"/>
                    </a:lnTo>
                    <a:lnTo>
                      <a:pt x="0" y="943"/>
                    </a:lnTo>
                    <a:lnTo>
                      <a:pt x="26" y="911"/>
                    </a:lnTo>
                    <a:cubicBezTo>
                      <a:pt x="35" y="903"/>
                      <a:pt x="43" y="895"/>
                      <a:pt x="52" y="887"/>
                    </a:cubicBezTo>
                    <a:cubicBezTo>
                      <a:pt x="65" y="882"/>
                      <a:pt x="78" y="876"/>
                      <a:pt x="91" y="871"/>
                    </a:cubicBezTo>
                    <a:cubicBezTo>
                      <a:pt x="113" y="866"/>
                      <a:pt x="134" y="860"/>
                      <a:pt x="156" y="855"/>
                    </a:cubicBezTo>
                    <a:cubicBezTo>
                      <a:pt x="186" y="852"/>
                      <a:pt x="216" y="850"/>
                      <a:pt x="246" y="847"/>
                    </a:cubicBezTo>
                    <a:lnTo>
                      <a:pt x="246" y="847"/>
                    </a:lnTo>
                    <a:lnTo>
                      <a:pt x="10000" y="0"/>
                    </a:lnTo>
                    <a:lnTo>
                      <a:pt x="10000" y="822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15" name="Freeform 6">
                <a:extLst>
                  <a:ext uri="{FF2B5EF4-FFF2-40B4-BE49-F238E27FC236}">
                    <a16:creationId xmlns:a16="http://schemas.microsoft.com/office/drawing/2014/main" xmlns="" id="{A389A6C7-1D58-479A-9520-A88FEB35D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12" y="440255"/>
                <a:ext cx="3147054" cy="632896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  <a:gd name="connsiteX0" fmla="*/ 0 w 10612"/>
                  <a:gd name="connsiteY0" fmla="*/ 5747 h 10249"/>
                  <a:gd name="connsiteX1" fmla="*/ 8118 w 10612"/>
                  <a:gd name="connsiteY1" fmla="*/ 0 h 10249"/>
                  <a:gd name="connsiteX2" fmla="*/ 10612 w 10612"/>
                  <a:gd name="connsiteY2" fmla="*/ 4384 h 10249"/>
                  <a:gd name="connsiteX3" fmla="*/ 2161 w 10612"/>
                  <a:gd name="connsiteY3" fmla="*/ 9728 h 10249"/>
                  <a:gd name="connsiteX4" fmla="*/ 1000 w 10612"/>
                  <a:gd name="connsiteY4" fmla="*/ 10249 h 10249"/>
                  <a:gd name="connsiteX5" fmla="*/ 0 w 10612"/>
                  <a:gd name="connsiteY5" fmla="*/ 6789 h 10249"/>
                  <a:gd name="connsiteX6" fmla="*/ 0 w 10612"/>
                  <a:gd name="connsiteY6" fmla="*/ 5747 h 10249"/>
                  <a:gd name="connsiteX0" fmla="*/ 0 w 10658"/>
                  <a:gd name="connsiteY0" fmla="*/ 5747 h 10249"/>
                  <a:gd name="connsiteX1" fmla="*/ 8118 w 10658"/>
                  <a:gd name="connsiteY1" fmla="*/ 0 h 10249"/>
                  <a:gd name="connsiteX2" fmla="*/ 10658 w 10658"/>
                  <a:gd name="connsiteY2" fmla="*/ 4384 h 10249"/>
                  <a:gd name="connsiteX3" fmla="*/ 2161 w 10658"/>
                  <a:gd name="connsiteY3" fmla="*/ 9728 h 10249"/>
                  <a:gd name="connsiteX4" fmla="*/ 1000 w 10658"/>
                  <a:gd name="connsiteY4" fmla="*/ 10249 h 10249"/>
                  <a:gd name="connsiteX5" fmla="*/ 0 w 10658"/>
                  <a:gd name="connsiteY5" fmla="*/ 6789 h 10249"/>
                  <a:gd name="connsiteX6" fmla="*/ 0 w 10658"/>
                  <a:gd name="connsiteY6" fmla="*/ 5747 h 10249"/>
                  <a:gd name="connsiteX0" fmla="*/ 0 w 10658"/>
                  <a:gd name="connsiteY0" fmla="*/ 4816 h 9318"/>
                  <a:gd name="connsiteX1" fmla="*/ 8638 w 10658"/>
                  <a:gd name="connsiteY1" fmla="*/ 0 h 9318"/>
                  <a:gd name="connsiteX2" fmla="*/ 10658 w 10658"/>
                  <a:gd name="connsiteY2" fmla="*/ 3453 h 9318"/>
                  <a:gd name="connsiteX3" fmla="*/ 2161 w 10658"/>
                  <a:gd name="connsiteY3" fmla="*/ 8797 h 9318"/>
                  <a:gd name="connsiteX4" fmla="*/ 1000 w 10658"/>
                  <a:gd name="connsiteY4" fmla="*/ 9318 h 9318"/>
                  <a:gd name="connsiteX5" fmla="*/ 0 w 10658"/>
                  <a:gd name="connsiteY5" fmla="*/ 5858 h 9318"/>
                  <a:gd name="connsiteX6" fmla="*/ 0 w 10658"/>
                  <a:gd name="connsiteY6" fmla="*/ 4816 h 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58" h="9318">
                    <a:moveTo>
                      <a:pt x="0" y="4816"/>
                    </a:moveTo>
                    <a:lnTo>
                      <a:pt x="8638" y="0"/>
                    </a:lnTo>
                    <a:lnTo>
                      <a:pt x="10658" y="3453"/>
                    </a:lnTo>
                    <a:lnTo>
                      <a:pt x="2161" y="8797"/>
                    </a:lnTo>
                    <a:lnTo>
                      <a:pt x="1000" y="9318"/>
                    </a:lnTo>
                    <a:lnTo>
                      <a:pt x="0" y="5858"/>
                    </a:lnTo>
                    <a:lnTo>
                      <a:pt x="0" y="4816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16" name="Freeform 7">
                <a:extLst>
                  <a:ext uri="{FF2B5EF4-FFF2-40B4-BE49-F238E27FC236}">
                    <a16:creationId xmlns:a16="http://schemas.microsoft.com/office/drawing/2014/main" xmlns="" id="{01992A13-CC74-433C-8D34-75F26D8E1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891" y="662626"/>
                <a:ext cx="2573378" cy="4109399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  <a:gd name="connsiteX0" fmla="*/ 10000 w 10019"/>
                  <a:gd name="connsiteY0" fmla="*/ 8165 h 9741"/>
                  <a:gd name="connsiteX1" fmla="*/ 105 w 10019"/>
                  <a:gd name="connsiteY1" fmla="*/ 9741 h 9741"/>
                  <a:gd name="connsiteX2" fmla="*/ 0 w 10019"/>
                  <a:gd name="connsiteY2" fmla="*/ 802 h 9741"/>
                  <a:gd name="connsiteX3" fmla="*/ 10019 w 10019"/>
                  <a:gd name="connsiteY3" fmla="*/ 0 h 9741"/>
                  <a:gd name="connsiteX4" fmla="*/ 10000 w 10019"/>
                  <a:gd name="connsiteY4" fmla="*/ 8165 h 9741"/>
                  <a:gd name="connsiteX0" fmla="*/ 9981 w 10000"/>
                  <a:gd name="connsiteY0" fmla="*/ 8448 h 10066"/>
                  <a:gd name="connsiteX1" fmla="*/ 105 w 10000"/>
                  <a:gd name="connsiteY1" fmla="*/ 10066 h 10066"/>
                  <a:gd name="connsiteX2" fmla="*/ 0 w 10000"/>
                  <a:gd name="connsiteY2" fmla="*/ 889 h 10066"/>
                  <a:gd name="connsiteX3" fmla="*/ 10000 w 10000"/>
                  <a:gd name="connsiteY3" fmla="*/ 0 h 10066"/>
                  <a:gd name="connsiteX4" fmla="*/ 9981 w 10000"/>
                  <a:gd name="connsiteY4" fmla="*/ 8448 h 10066"/>
                  <a:gd name="connsiteX0" fmla="*/ 9981 w 10000"/>
                  <a:gd name="connsiteY0" fmla="*/ 8315 h 10066"/>
                  <a:gd name="connsiteX1" fmla="*/ 105 w 10000"/>
                  <a:gd name="connsiteY1" fmla="*/ 10066 h 10066"/>
                  <a:gd name="connsiteX2" fmla="*/ 0 w 10000"/>
                  <a:gd name="connsiteY2" fmla="*/ 889 h 10066"/>
                  <a:gd name="connsiteX3" fmla="*/ 10000 w 10000"/>
                  <a:gd name="connsiteY3" fmla="*/ 0 h 10066"/>
                  <a:gd name="connsiteX4" fmla="*/ 9981 w 10000"/>
                  <a:gd name="connsiteY4" fmla="*/ 8315 h 10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66">
                    <a:moveTo>
                      <a:pt x="9981" y="8315"/>
                    </a:moveTo>
                    <a:lnTo>
                      <a:pt x="105" y="10066"/>
                    </a:lnTo>
                    <a:lnTo>
                      <a:pt x="0" y="889"/>
                    </a:lnTo>
                    <a:lnTo>
                      <a:pt x="10000" y="0"/>
                    </a:lnTo>
                    <a:cubicBezTo>
                      <a:pt x="9994" y="2794"/>
                      <a:pt x="9987" y="5521"/>
                      <a:pt x="9981" y="83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17" name="Freeform 8">
                <a:extLst>
                  <a:ext uri="{FF2B5EF4-FFF2-40B4-BE49-F238E27FC236}">
                    <a16:creationId xmlns:a16="http://schemas.microsoft.com/office/drawing/2014/main" xmlns="" id="{B20F8986-2AFA-4245-B5B2-BBBF6E48FF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9" y="742951"/>
                <a:ext cx="688978" cy="4054474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50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18" name="圆角矩形 8">
                <a:extLst>
                  <a:ext uri="{FF2B5EF4-FFF2-40B4-BE49-F238E27FC236}">
                    <a16:creationId xmlns:a16="http://schemas.microsoft.com/office/drawing/2014/main" xmlns="" id="{515B1EAF-DAA4-497A-A585-C861EF25395E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5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" fmla="*/ 0 w 149226"/>
                  <a:gd name="connsiteY0" fmla="*/ 51572 h 3744912"/>
                  <a:gd name="connsiteX1" fmla="*/ 51572 w 149226"/>
                  <a:gd name="connsiteY1" fmla="*/ 0 h 3744912"/>
                  <a:gd name="connsiteX2" fmla="*/ 97653 w 149226"/>
                  <a:gd name="connsiteY2" fmla="*/ 0 h 3744912"/>
                  <a:gd name="connsiteX3" fmla="*/ 149225 w 149226"/>
                  <a:gd name="connsiteY3" fmla="*/ 51572 h 3744912"/>
                  <a:gd name="connsiteX4" fmla="*/ 149225 w 149226"/>
                  <a:gd name="connsiteY4" fmla="*/ 3693340 h 3744912"/>
                  <a:gd name="connsiteX5" fmla="*/ 121465 w 149226"/>
                  <a:gd name="connsiteY5" fmla="*/ 3733006 h 3744912"/>
                  <a:gd name="connsiteX6" fmla="*/ 51572 w 149226"/>
                  <a:gd name="connsiteY6" fmla="*/ 3744912 h 3744912"/>
                  <a:gd name="connsiteX7" fmla="*/ 0 w 149226"/>
                  <a:gd name="connsiteY7" fmla="*/ 3693340 h 3744912"/>
                  <a:gd name="connsiteX8" fmla="*/ 0 w 149226"/>
                  <a:gd name="connsiteY8" fmla="*/ 51572 h 3744912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alpha val="20000"/>
                    </a:schemeClr>
                  </a:gs>
                  <a:gs pos="50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60000"/>
                      <a:lumOff val="40000"/>
                      <a:alpha val="2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167A99AD-429C-4D3E-BED6-A17E5FE1370E}"/>
                </a:ext>
              </a:extLst>
            </p:cNvPr>
            <p:cNvGrpSpPr/>
            <p:nvPr/>
          </p:nvGrpSpPr>
          <p:grpSpPr>
            <a:xfrm>
              <a:off x="5380261" y="3809883"/>
              <a:ext cx="303665" cy="298641"/>
              <a:chOff x="5032375" y="3027363"/>
              <a:chExt cx="1727200" cy="1698625"/>
            </a:xfrm>
          </p:grpSpPr>
          <p:sp>
            <p:nvSpPr>
              <p:cNvPr id="109" name="Freeform 28">
                <a:extLst>
                  <a:ext uri="{FF2B5EF4-FFF2-40B4-BE49-F238E27FC236}">
                    <a16:creationId xmlns:a16="http://schemas.microsoft.com/office/drawing/2014/main" xmlns="" id="{7AE9A682-F3D8-4B12-ACEB-1FA3E89F3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10" name="Freeform 29">
                <a:extLst>
                  <a:ext uri="{FF2B5EF4-FFF2-40B4-BE49-F238E27FC236}">
                    <a16:creationId xmlns:a16="http://schemas.microsoft.com/office/drawing/2014/main" xmlns="" id="{13B739DC-D91E-476A-8ACA-94DFCC198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11" name="Line 30">
                <a:extLst>
                  <a:ext uri="{FF2B5EF4-FFF2-40B4-BE49-F238E27FC236}">
                    <a16:creationId xmlns:a16="http://schemas.microsoft.com/office/drawing/2014/main" xmlns="" id="{5DCDF588-DC0E-4D12-939D-8A65D96D41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12" name="Line 31">
                <a:extLst>
                  <a:ext uri="{FF2B5EF4-FFF2-40B4-BE49-F238E27FC236}">
                    <a16:creationId xmlns:a16="http://schemas.microsoft.com/office/drawing/2014/main" xmlns="" id="{6992E367-99B7-4D90-ACFF-1FDDA4383E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13" name="Freeform 32">
                <a:extLst>
                  <a:ext uri="{FF2B5EF4-FFF2-40B4-BE49-F238E27FC236}">
                    <a16:creationId xmlns:a16="http://schemas.microsoft.com/office/drawing/2014/main" xmlns="" id="{69142477-F8BD-4208-ACA2-0F1315FA5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FFF627AC-FDCA-4901-9149-6B7C66C3D1D5}"/>
              </a:ext>
            </a:extLst>
          </p:cNvPr>
          <p:cNvGrpSpPr/>
          <p:nvPr/>
        </p:nvGrpSpPr>
        <p:grpSpPr>
          <a:xfrm>
            <a:off x="6668038" y="4976687"/>
            <a:ext cx="535284" cy="535284"/>
            <a:chOff x="5835317" y="2123703"/>
            <a:chExt cx="756000" cy="756000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01B16FC1-063E-461B-AF24-3E2DB820CD36}"/>
                </a:ext>
              </a:extLst>
            </p:cNvPr>
            <p:cNvSpPr/>
            <p:nvPr/>
          </p:nvSpPr>
          <p:spPr>
            <a:xfrm>
              <a:off x="5835317" y="2123703"/>
              <a:ext cx="756000" cy="75600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63C3277F-9D29-40A1-B7A3-1900813EBAFF}"/>
                </a:ext>
              </a:extLst>
            </p:cNvPr>
            <p:cNvGrpSpPr/>
            <p:nvPr/>
          </p:nvGrpSpPr>
          <p:grpSpPr>
            <a:xfrm>
              <a:off x="6046413" y="2333066"/>
              <a:ext cx="333808" cy="298641"/>
              <a:chOff x="4987925" y="414338"/>
              <a:chExt cx="1898650" cy="1698625"/>
            </a:xfrm>
          </p:grpSpPr>
          <p:sp>
            <p:nvSpPr>
              <p:cNvPr id="122" name="Freeform 22">
                <a:extLst>
                  <a:ext uri="{FF2B5EF4-FFF2-40B4-BE49-F238E27FC236}">
                    <a16:creationId xmlns:a16="http://schemas.microsoft.com/office/drawing/2014/main" xmlns="" id="{EB8E01B0-383E-46E0-ADB1-57F2CA4D7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23" name="Line 23">
                <a:extLst>
                  <a:ext uri="{FF2B5EF4-FFF2-40B4-BE49-F238E27FC236}">
                    <a16:creationId xmlns:a16="http://schemas.microsoft.com/office/drawing/2014/main" xmlns="" id="{C098A4C3-A6A5-4432-AD7C-2E94FDE0D0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24" name="Freeform 24">
                <a:extLst>
                  <a:ext uri="{FF2B5EF4-FFF2-40B4-BE49-F238E27FC236}">
                    <a16:creationId xmlns:a16="http://schemas.microsoft.com/office/drawing/2014/main" xmlns="" id="{CCF15B00-2B83-4146-A9C6-0BEF52DD9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5A4A4506-5210-4D95-81BD-6FE7E5ACB0DF}"/>
              </a:ext>
            </a:extLst>
          </p:cNvPr>
          <p:cNvGrpSpPr/>
          <p:nvPr/>
        </p:nvGrpSpPr>
        <p:grpSpPr>
          <a:xfrm>
            <a:off x="6677310" y="2903606"/>
            <a:ext cx="535284" cy="535284"/>
            <a:chOff x="2552681" y="2123703"/>
            <a:chExt cx="756000" cy="756000"/>
          </a:xfrm>
        </p:grpSpPr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3FA5215D-648E-4E99-8540-A88A2F2742C6}"/>
                </a:ext>
              </a:extLst>
            </p:cNvPr>
            <p:cNvSpPr/>
            <p:nvPr/>
          </p:nvSpPr>
          <p:spPr>
            <a:xfrm>
              <a:off x="2552681" y="2123703"/>
              <a:ext cx="756000" cy="7560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FBFA1309-C25D-429B-A948-2EC936C34A03}"/>
                </a:ext>
              </a:extLst>
            </p:cNvPr>
            <p:cNvGrpSpPr/>
            <p:nvPr/>
          </p:nvGrpSpPr>
          <p:grpSpPr>
            <a:xfrm>
              <a:off x="2780523" y="2352383"/>
              <a:ext cx="300316" cy="298641"/>
              <a:chOff x="2616200" y="414338"/>
              <a:chExt cx="1708150" cy="1698625"/>
            </a:xfrm>
          </p:grpSpPr>
          <p:sp>
            <p:nvSpPr>
              <p:cNvPr id="128" name="Freeform 25">
                <a:extLst>
                  <a:ext uri="{FF2B5EF4-FFF2-40B4-BE49-F238E27FC236}">
                    <a16:creationId xmlns:a16="http://schemas.microsoft.com/office/drawing/2014/main" xmlns="" id="{6B5D27FA-D7D7-4634-9CB7-001A728DC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29" name="Freeform 26">
                <a:extLst>
                  <a:ext uri="{FF2B5EF4-FFF2-40B4-BE49-F238E27FC236}">
                    <a16:creationId xmlns:a16="http://schemas.microsoft.com/office/drawing/2014/main" xmlns="" id="{8BD16953-8E27-4698-AB65-12CC5A982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30" name="Line 27">
                <a:extLst>
                  <a:ext uri="{FF2B5EF4-FFF2-40B4-BE49-F238E27FC236}">
                    <a16:creationId xmlns:a16="http://schemas.microsoft.com/office/drawing/2014/main" xmlns="" id="{BC4ABF56-E71B-4FA2-8A58-D4D16CC454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ACB0E9FF-08AF-4E66-AA10-8BB850567DF0}"/>
              </a:ext>
            </a:extLst>
          </p:cNvPr>
          <p:cNvGrpSpPr/>
          <p:nvPr/>
        </p:nvGrpSpPr>
        <p:grpSpPr>
          <a:xfrm>
            <a:off x="6675329" y="3940147"/>
            <a:ext cx="535284" cy="535284"/>
            <a:chOff x="4193999" y="2123703"/>
            <a:chExt cx="756000" cy="756000"/>
          </a:xfrm>
        </p:grpSpPr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17DCAA23-7FAB-426B-917B-D321B752A68F}"/>
                </a:ext>
              </a:extLst>
            </p:cNvPr>
            <p:cNvSpPr/>
            <p:nvPr/>
          </p:nvSpPr>
          <p:spPr>
            <a:xfrm>
              <a:off x="4193999" y="2123703"/>
              <a:ext cx="756000" cy="75600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xmlns="" id="{D54808D0-6A6F-4D6F-A2AA-21093FD15707}"/>
                </a:ext>
              </a:extLst>
            </p:cNvPr>
            <p:cNvGrpSpPr/>
            <p:nvPr/>
          </p:nvGrpSpPr>
          <p:grpSpPr>
            <a:xfrm>
              <a:off x="4420167" y="2352383"/>
              <a:ext cx="303665" cy="298641"/>
              <a:chOff x="5032375" y="3027363"/>
              <a:chExt cx="1727200" cy="1698625"/>
            </a:xfrm>
          </p:grpSpPr>
          <p:sp>
            <p:nvSpPr>
              <p:cNvPr id="134" name="Freeform 28">
                <a:extLst>
                  <a:ext uri="{FF2B5EF4-FFF2-40B4-BE49-F238E27FC236}">
                    <a16:creationId xmlns:a16="http://schemas.microsoft.com/office/drawing/2014/main" xmlns="" id="{DB528859-D3AE-464A-AFE0-5EA7A4C45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35" name="Freeform 29">
                <a:extLst>
                  <a:ext uri="{FF2B5EF4-FFF2-40B4-BE49-F238E27FC236}">
                    <a16:creationId xmlns:a16="http://schemas.microsoft.com/office/drawing/2014/main" xmlns="" id="{299FDC3F-764D-4A59-B8CF-55B84EEB0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36" name="Line 30">
                <a:extLst>
                  <a:ext uri="{FF2B5EF4-FFF2-40B4-BE49-F238E27FC236}">
                    <a16:creationId xmlns:a16="http://schemas.microsoft.com/office/drawing/2014/main" xmlns="" id="{4D2EC8B8-4713-499E-BF4C-65EBE836AD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37" name="Line 31">
                <a:extLst>
                  <a:ext uri="{FF2B5EF4-FFF2-40B4-BE49-F238E27FC236}">
                    <a16:creationId xmlns:a16="http://schemas.microsoft.com/office/drawing/2014/main" xmlns="" id="{F03084E1-4A0D-488B-828B-B731903DBD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38" name="Freeform 32">
                <a:extLst>
                  <a:ext uri="{FF2B5EF4-FFF2-40B4-BE49-F238E27FC236}">
                    <a16:creationId xmlns:a16="http://schemas.microsoft.com/office/drawing/2014/main" xmlns="" id="{B2A25A06-DD76-46CB-B6C7-8E835BCEE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xmlns="" id="{6B368BFC-D4BB-4E65-B9A2-E96A47B4E3A7}"/>
              </a:ext>
            </a:extLst>
          </p:cNvPr>
          <p:cNvGrpSpPr/>
          <p:nvPr/>
        </p:nvGrpSpPr>
        <p:grpSpPr>
          <a:xfrm>
            <a:off x="6671738" y="1867065"/>
            <a:ext cx="535284" cy="535284"/>
            <a:chOff x="911363" y="2123703"/>
            <a:chExt cx="756000" cy="756000"/>
          </a:xfrm>
        </p:grpSpPr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1C6D3DBF-5FF2-4985-A7AD-E5940F638E64}"/>
                </a:ext>
              </a:extLst>
            </p:cNvPr>
            <p:cNvSpPr/>
            <p:nvPr/>
          </p:nvSpPr>
          <p:spPr>
            <a:xfrm>
              <a:off x="911363" y="2123703"/>
              <a:ext cx="756000" cy="756000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C5B30639-04E6-49FF-8F8C-C857858B47DC}"/>
                </a:ext>
              </a:extLst>
            </p:cNvPr>
            <p:cNvGrpSpPr/>
            <p:nvPr/>
          </p:nvGrpSpPr>
          <p:grpSpPr>
            <a:xfrm>
              <a:off x="1140043" y="2352383"/>
              <a:ext cx="298641" cy="298641"/>
              <a:chOff x="152400" y="414338"/>
              <a:chExt cx="1698625" cy="1698625"/>
            </a:xfrm>
          </p:grpSpPr>
          <p:sp>
            <p:nvSpPr>
              <p:cNvPr id="142" name="Freeform 41">
                <a:extLst>
                  <a:ext uri="{FF2B5EF4-FFF2-40B4-BE49-F238E27FC236}">
                    <a16:creationId xmlns:a16="http://schemas.microsoft.com/office/drawing/2014/main" xmlns="" id="{1B5F09C2-1E02-439D-BED3-750F7C9B73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43" name="Freeform 42">
                <a:extLst>
                  <a:ext uri="{FF2B5EF4-FFF2-40B4-BE49-F238E27FC236}">
                    <a16:creationId xmlns:a16="http://schemas.microsoft.com/office/drawing/2014/main" xmlns="" id="{A427788D-B411-47B9-9543-CF4867E01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975347B6-8B52-4560-8EA4-0D47F0B97963}"/>
              </a:ext>
            </a:extLst>
          </p:cNvPr>
          <p:cNvGrpSpPr/>
          <p:nvPr/>
        </p:nvGrpSpPr>
        <p:grpSpPr>
          <a:xfrm>
            <a:off x="2461789" y="1787161"/>
            <a:ext cx="2959633" cy="4155531"/>
            <a:chOff x="5808741" y="1400324"/>
            <a:chExt cx="2219725" cy="3116648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943414F8-593E-4CF1-BD95-76F19DFBE82D}"/>
                </a:ext>
              </a:extLst>
            </p:cNvPr>
            <p:cNvGrpSpPr/>
            <p:nvPr/>
          </p:nvGrpSpPr>
          <p:grpSpPr>
            <a:xfrm>
              <a:off x="5808741" y="1400324"/>
              <a:ext cx="2219725" cy="3116648"/>
              <a:chOff x="3035300" y="386523"/>
              <a:chExt cx="3141511" cy="4410902"/>
            </a:xfrm>
          </p:grpSpPr>
          <p:sp>
            <p:nvSpPr>
              <p:cNvPr id="150" name="Freeform 5">
                <a:extLst>
                  <a:ext uri="{FF2B5EF4-FFF2-40B4-BE49-F238E27FC236}">
                    <a16:creationId xmlns:a16="http://schemas.microsoft.com/office/drawing/2014/main" xmlns="" id="{27C622E3-1A65-4AF2-B34C-15BF0C2BC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386523"/>
                <a:ext cx="2522097" cy="3925127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  <a:gd name="connsiteX0" fmla="*/ 10000 w 10303"/>
                  <a:gd name="connsiteY0" fmla="*/ 8233 h 9898"/>
                  <a:gd name="connsiteX1" fmla="*/ 0 w 10303"/>
                  <a:gd name="connsiteY1" fmla="*/ 9898 h 9898"/>
                  <a:gd name="connsiteX2" fmla="*/ 0 w 10303"/>
                  <a:gd name="connsiteY2" fmla="*/ 963 h 9898"/>
                  <a:gd name="connsiteX3" fmla="*/ 0 w 10303"/>
                  <a:gd name="connsiteY3" fmla="*/ 963 h 9898"/>
                  <a:gd name="connsiteX4" fmla="*/ 0 w 10303"/>
                  <a:gd name="connsiteY4" fmla="*/ 955 h 9898"/>
                  <a:gd name="connsiteX5" fmla="*/ 26 w 10303"/>
                  <a:gd name="connsiteY5" fmla="*/ 923 h 9898"/>
                  <a:gd name="connsiteX6" fmla="*/ 52 w 10303"/>
                  <a:gd name="connsiteY6" fmla="*/ 899 h 9898"/>
                  <a:gd name="connsiteX7" fmla="*/ 91 w 10303"/>
                  <a:gd name="connsiteY7" fmla="*/ 883 h 9898"/>
                  <a:gd name="connsiteX8" fmla="*/ 156 w 10303"/>
                  <a:gd name="connsiteY8" fmla="*/ 867 h 9898"/>
                  <a:gd name="connsiteX9" fmla="*/ 246 w 10303"/>
                  <a:gd name="connsiteY9" fmla="*/ 859 h 9898"/>
                  <a:gd name="connsiteX10" fmla="*/ 246 w 10303"/>
                  <a:gd name="connsiteY10" fmla="*/ 859 h 9898"/>
                  <a:gd name="connsiteX11" fmla="*/ 10303 w 10303"/>
                  <a:gd name="connsiteY11" fmla="*/ 0 h 9898"/>
                  <a:gd name="connsiteX12" fmla="*/ 10000 w 10303"/>
                  <a:gd name="connsiteY12" fmla="*/ 8233 h 9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03" h="9898">
                    <a:moveTo>
                      <a:pt x="10000" y="8233"/>
                    </a:moveTo>
                    <a:lnTo>
                      <a:pt x="0" y="9898"/>
                    </a:lnTo>
                    <a:lnTo>
                      <a:pt x="0" y="963"/>
                    </a:lnTo>
                    <a:lnTo>
                      <a:pt x="0" y="963"/>
                    </a:lnTo>
                    <a:lnTo>
                      <a:pt x="0" y="955"/>
                    </a:lnTo>
                    <a:lnTo>
                      <a:pt x="26" y="923"/>
                    </a:lnTo>
                    <a:cubicBezTo>
                      <a:pt x="35" y="915"/>
                      <a:pt x="43" y="907"/>
                      <a:pt x="52" y="899"/>
                    </a:cubicBezTo>
                    <a:cubicBezTo>
                      <a:pt x="65" y="894"/>
                      <a:pt x="78" y="888"/>
                      <a:pt x="91" y="883"/>
                    </a:cubicBezTo>
                    <a:cubicBezTo>
                      <a:pt x="113" y="878"/>
                      <a:pt x="134" y="872"/>
                      <a:pt x="156" y="867"/>
                    </a:cubicBezTo>
                    <a:cubicBezTo>
                      <a:pt x="186" y="864"/>
                      <a:pt x="216" y="862"/>
                      <a:pt x="246" y="859"/>
                    </a:cubicBezTo>
                    <a:lnTo>
                      <a:pt x="246" y="859"/>
                    </a:lnTo>
                    <a:lnTo>
                      <a:pt x="10303" y="0"/>
                    </a:lnTo>
                    <a:lnTo>
                      <a:pt x="10000" y="823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51" name="Freeform 6">
                <a:extLst>
                  <a:ext uri="{FF2B5EF4-FFF2-40B4-BE49-F238E27FC236}">
                    <a16:creationId xmlns:a16="http://schemas.microsoft.com/office/drawing/2014/main" xmlns="" id="{B93A34D3-0A65-4FE4-8433-003F2D1A67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1" y="414104"/>
                <a:ext cx="3053951" cy="659045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  <a:gd name="connsiteX0" fmla="*/ 0 w 10023"/>
                  <a:gd name="connsiteY0" fmla="*/ 5747 h 10249"/>
                  <a:gd name="connsiteX1" fmla="*/ 8118 w 10023"/>
                  <a:gd name="connsiteY1" fmla="*/ 0 h 10249"/>
                  <a:gd name="connsiteX2" fmla="*/ 10023 w 10023"/>
                  <a:gd name="connsiteY2" fmla="*/ 4130 h 10249"/>
                  <a:gd name="connsiteX3" fmla="*/ 2161 w 10023"/>
                  <a:gd name="connsiteY3" fmla="*/ 9728 h 10249"/>
                  <a:gd name="connsiteX4" fmla="*/ 1000 w 10023"/>
                  <a:gd name="connsiteY4" fmla="*/ 10249 h 10249"/>
                  <a:gd name="connsiteX5" fmla="*/ 0 w 10023"/>
                  <a:gd name="connsiteY5" fmla="*/ 6789 h 10249"/>
                  <a:gd name="connsiteX6" fmla="*/ 0 w 10023"/>
                  <a:gd name="connsiteY6" fmla="*/ 5747 h 10249"/>
                  <a:gd name="connsiteX0" fmla="*/ 0 w 10023"/>
                  <a:gd name="connsiteY0" fmla="*/ 5201 h 9703"/>
                  <a:gd name="connsiteX1" fmla="*/ 8369 w 10023"/>
                  <a:gd name="connsiteY1" fmla="*/ 0 h 9703"/>
                  <a:gd name="connsiteX2" fmla="*/ 10023 w 10023"/>
                  <a:gd name="connsiteY2" fmla="*/ 3584 h 9703"/>
                  <a:gd name="connsiteX3" fmla="*/ 2161 w 10023"/>
                  <a:gd name="connsiteY3" fmla="*/ 9182 h 9703"/>
                  <a:gd name="connsiteX4" fmla="*/ 1000 w 10023"/>
                  <a:gd name="connsiteY4" fmla="*/ 9703 h 9703"/>
                  <a:gd name="connsiteX5" fmla="*/ 0 w 10023"/>
                  <a:gd name="connsiteY5" fmla="*/ 6243 h 9703"/>
                  <a:gd name="connsiteX6" fmla="*/ 0 w 10023"/>
                  <a:gd name="connsiteY6" fmla="*/ 5201 h 9703"/>
                  <a:gd name="connsiteX0" fmla="*/ 0 w 10319"/>
                  <a:gd name="connsiteY0" fmla="*/ 5360 h 10000"/>
                  <a:gd name="connsiteX1" fmla="*/ 8350 w 10319"/>
                  <a:gd name="connsiteY1" fmla="*/ 0 h 10000"/>
                  <a:gd name="connsiteX2" fmla="*/ 10319 w 10319"/>
                  <a:gd name="connsiteY2" fmla="*/ 3353 h 10000"/>
                  <a:gd name="connsiteX3" fmla="*/ 2156 w 10319"/>
                  <a:gd name="connsiteY3" fmla="*/ 9463 h 10000"/>
                  <a:gd name="connsiteX4" fmla="*/ 998 w 10319"/>
                  <a:gd name="connsiteY4" fmla="*/ 10000 h 10000"/>
                  <a:gd name="connsiteX5" fmla="*/ 0 w 10319"/>
                  <a:gd name="connsiteY5" fmla="*/ 6434 h 10000"/>
                  <a:gd name="connsiteX6" fmla="*/ 0 w 10319"/>
                  <a:gd name="connsiteY6" fmla="*/ 536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19" h="10000">
                    <a:moveTo>
                      <a:pt x="0" y="5360"/>
                    </a:moveTo>
                    <a:lnTo>
                      <a:pt x="8350" y="0"/>
                    </a:lnTo>
                    <a:lnTo>
                      <a:pt x="10319" y="3353"/>
                    </a:lnTo>
                    <a:lnTo>
                      <a:pt x="2156" y="9463"/>
                    </a:lnTo>
                    <a:lnTo>
                      <a:pt x="998" y="10000"/>
                    </a:lnTo>
                    <a:lnTo>
                      <a:pt x="0" y="6434"/>
                    </a:lnTo>
                    <a:lnTo>
                      <a:pt x="0" y="5360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52" name="Freeform 7">
                <a:extLst>
                  <a:ext uri="{FF2B5EF4-FFF2-40B4-BE49-F238E27FC236}">
                    <a16:creationId xmlns:a16="http://schemas.microsoft.com/office/drawing/2014/main" xmlns="" id="{58D5345A-4180-4F37-AF46-1DCD66FEB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875" y="621556"/>
                <a:ext cx="2477936" cy="4150469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  <a:gd name="connsiteX0" fmla="*/ 10000 w 10000"/>
                  <a:gd name="connsiteY0" fmla="*/ 8279 h 9855"/>
                  <a:gd name="connsiteX1" fmla="*/ 105 w 10000"/>
                  <a:gd name="connsiteY1" fmla="*/ 9855 h 9855"/>
                  <a:gd name="connsiteX2" fmla="*/ 0 w 10000"/>
                  <a:gd name="connsiteY2" fmla="*/ 916 h 9855"/>
                  <a:gd name="connsiteX3" fmla="*/ 10000 w 10000"/>
                  <a:gd name="connsiteY3" fmla="*/ 0 h 9855"/>
                  <a:gd name="connsiteX4" fmla="*/ 10000 w 10000"/>
                  <a:gd name="connsiteY4" fmla="*/ 8279 h 9855"/>
                  <a:gd name="connsiteX0" fmla="*/ 10000 w 10000"/>
                  <a:gd name="connsiteY0" fmla="*/ 8450 h 10049"/>
                  <a:gd name="connsiteX1" fmla="*/ 105 w 10000"/>
                  <a:gd name="connsiteY1" fmla="*/ 10049 h 10049"/>
                  <a:gd name="connsiteX2" fmla="*/ 0 w 10000"/>
                  <a:gd name="connsiteY2" fmla="*/ 978 h 10049"/>
                  <a:gd name="connsiteX3" fmla="*/ 10000 w 10000"/>
                  <a:gd name="connsiteY3" fmla="*/ 0 h 10049"/>
                  <a:gd name="connsiteX4" fmla="*/ 10000 w 10000"/>
                  <a:gd name="connsiteY4" fmla="*/ 8450 h 10049"/>
                  <a:gd name="connsiteX0" fmla="*/ 10014 w 10014"/>
                  <a:gd name="connsiteY0" fmla="*/ 8352 h 10049"/>
                  <a:gd name="connsiteX1" fmla="*/ 105 w 10014"/>
                  <a:gd name="connsiteY1" fmla="*/ 10049 h 10049"/>
                  <a:gd name="connsiteX2" fmla="*/ 0 w 10014"/>
                  <a:gd name="connsiteY2" fmla="*/ 978 h 10049"/>
                  <a:gd name="connsiteX3" fmla="*/ 10000 w 10014"/>
                  <a:gd name="connsiteY3" fmla="*/ 0 h 10049"/>
                  <a:gd name="connsiteX4" fmla="*/ 10014 w 10014"/>
                  <a:gd name="connsiteY4" fmla="*/ 8352 h 1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4" h="10049">
                    <a:moveTo>
                      <a:pt x="10014" y="8352"/>
                    </a:moveTo>
                    <a:lnTo>
                      <a:pt x="105" y="10049"/>
                    </a:lnTo>
                    <a:lnTo>
                      <a:pt x="0" y="978"/>
                    </a:lnTo>
                    <a:lnTo>
                      <a:pt x="10000" y="0"/>
                    </a:lnTo>
                    <a:cubicBezTo>
                      <a:pt x="10005" y="2784"/>
                      <a:pt x="10009" y="5568"/>
                      <a:pt x="10014" y="835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53" name="Freeform 8">
                <a:extLst>
                  <a:ext uri="{FF2B5EF4-FFF2-40B4-BE49-F238E27FC236}">
                    <a16:creationId xmlns:a16="http://schemas.microsoft.com/office/drawing/2014/main" xmlns="" id="{EAB87B96-3AC3-411F-BA71-9618D275F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742950"/>
                <a:ext cx="688975" cy="4054475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54" name="圆角矩形 8">
                <a:extLst>
                  <a:ext uri="{FF2B5EF4-FFF2-40B4-BE49-F238E27FC236}">
                    <a16:creationId xmlns:a16="http://schemas.microsoft.com/office/drawing/2014/main" xmlns="" id="{902A8FD8-F019-45C5-81A5-DAE5112A98D2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6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" fmla="*/ 0 w 149226"/>
                  <a:gd name="connsiteY0" fmla="*/ 51572 h 3744912"/>
                  <a:gd name="connsiteX1" fmla="*/ 51572 w 149226"/>
                  <a:gd name="connsiteY1" fmla="*/ 0 h 3744912"/>
                  <a:gd name="connsiteX2" fmla="*/ 97653 w 149226"/>
                  <a:gd name="connsiteY2" fmla="*/ 0 h 3744912"/>
                  <a:gd name="connsiteX3" fmla="*/ 149225 w 149226"/>
                  <a:gd name="connsiteY3" fmla="*/ 51572 h 3744912"/>
                  <a:gd name="connsiteX4" fmla="*/ 149225 w 149226"/>
                  <a:gd name="connsiteY4" fmla="*/ 3693340 h 3744912"/>
                  <a:gd name="connsiteX5" fmla="*/ 121465 w 149226"/>
                  <a:gd name="connsiteY5" fmla="*/ 3733006 h 3744912"/>
                  <a:gd name="connsiteX6" fmla="*/ 51572 w 149226"/>
                  <a:gd name="connsiteY6" fmla="*/ 3744912 h 3744912"/>
                  <a:gd name="connsiteX7" fmla="*/ 0 w 149226"/>
                  <a:gd name="connsiteY7" fmla="*/ 3693340 h 3744912"/>
                  <a:gd name="connsiteX8" fmla="*/ 0 w 149226"/>
                  <a:gd name="connsiteY8" fmla="*/ 51572 h 3744912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20000"/>
                    </a:schemeClr>
                  </a:gs>
                  <a:gs pos="50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  <a:alpha val="2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xmlns="" id="{476271F6-4A79-4CF1-897B-367A86100BA2}"/>
                </a:ext>
              </a:extLst>
            </p:cNvPr>
            <p:cNvGrpSpPr/>
            <p:nvPr/>
          </p:nvGrpSpPr>
          <p:grpSpPr>
            <a:xfrm>
              <a:off x="5854009" y="4010365"/>
              <a:ext cx="300316" cy="298641"/>
              <a:chOff x="2616200" y="414338"/>
              <a:chExt cx="1708150" cy="1698625"/>
            </a:xfrm>
          </p:grpSpPr>
          <p:sp>
            <p:nvSpPr>
              <p:cNvPr id="147" name="Freeform 25">
                <a:extLst>
                  <a:ext uri="{FF2B5EF4-FFF2-40B4-BE49-F238E27FC236}">
                    <a16:creationId xmlns:a16="http://schemas.microsoft.com/office/drawing/2014/main" xmlns="" id="{FC0A40F8-BE8F-418F-89A0-6361BFADA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48" name="Freeform 26">
                <a:extLst>
                  <a:ext uri="{FF2B5EF4-FFF2-40B4-BE49-F238E27FC236}">
                    <a16:creationId xmlns:a16="http://schemas.microsoft.com/office/drawing/2014/main" xmlns="" id="{DF57A504-E863-4000-B53A-1CAB06E75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49" name="Line 27">
                <a:extLst>
                  <a:ext uri="{FF2B5EF4-FFF2-40B4-BE49-F238E27FC236}">
                    <a16:creationId xmlns:a16="http://schemas.microsoft.com/office/drawing/2014/main" xmlns="" id="{C0FC7D83-9DDF-4E97-B167-B78283B985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EA116649-4F74-413A-8970-1578AABF1118}"/>
              </a:ext>
            </a:extLst>
          </p:cNvPr>
          <p:cNvGrpSpPr/>
          <p:nvPr/>
        </p:nvGrpSpPr>
        <p:grpSpPr>
          <a:xfrm>
            <a:off x="3131864" y="2010267"/>
            <a:ext cx="2919949" cy="4229100"/>
            <a:chOff x="6311298" y="1567654"/>
            <a:chExt cx="2189962" cy="3171825"/>
          </a:xfrm>
        </p:grpSpPr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xmlns="" id="{346F756D-B50A-480C-80B4-49BC15C5DF8B}"/>
                </a:ext>
              </a:extLst>
            </p:cNvPr>
            <p:cNvGrpSpPr/>
            <p:nvPr/>
          </p:nvGrpSpPr>
          <p:grpSpPr>
            <a:xfrm>
              <a:off x="6311298" y="1567654"/>
              <a:ext cx="2189962" cy="3171825"/>
              <a:chOff x="3035300" y="346075"/>
              <a:chExt cx="3073400" cy="4451350"/>
            </a:xfrm>
          </p:grpSpPr>
          <p:sp>
            <p:nvSpPr>
              <p:cNvPr id="160" name="Freeform 5">
                <a:extLst>
                  <a:ext uri="{FF2B5EF4-FFF2-40B4-BE49-F238E27FC236}">
                    <a16:creationId xmlns:a16="http://schemas.microsoft.com/office/drawing/2014/main" xmlns="" id="{E0BD3BA6-BBB7-4491-9F27-8272A93D1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346075"/>
                <a:ext cx="2447925" cy="3965575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2" h="2498">
                    <a:moveTo>
                      <a:pt x="1542" y="2082"/>
                    </a:moveTo>
                    <a:lnTo>
                      <a:pt x="0" y="2498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64"/>
                    </a:lnTo>
                    <a:lnTo>
                      <a:pt x="4" y="256"/>
                    </a:lnTo>
                    <a:lnTo>
                      <a:pt x="8" y="250"/>
                    </a:lnTo>
                    <a:lnTo>
                      <a:pt x="14" y="246"/>
                    </a:lnTo>
                    <a:lnTo>
                      <a:pt x="24" y="242"/>
                    </a:lnTo>
                    <a:lnTo>
                      <a:pt x="38" y="240"/>
                    </a:lnTo>
                    <a:lnTo>
                      <a:pt x="38" y="240"/>
                    </a:lnTo>
                    <a:lnTo>
                      <a:pt x="1542" y="0"/>
                    </a:lnTo>
                    <a:lnTo>
                      <a:pt x="1542" y="208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61" name="Freeform 6">
                <a:extLst>
                  <a:ext uri="{FF2B5EF4-FFF2-40B4-BE49-F238E27FC236}">
                    <a16:creationId xmlns:a16="http://schemas.microsoft.com/office/drawing/2014/main" xmlns="" id="{16BF1484-6C84-4442-A1B4-17F94C9FD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377018"/>
                <a:ext cx="2952750" cy="696131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249">
                    <a:moveTo>
                      <a:pt x="0" y="5747"/>
                    </a:moveTo>
                    <a:lnTo>
                      <a:pt x="8118" y="0"/>
                    </a:lnTo>
                    <a:lnTo>
                      <a:pt x="10000" y="3187"/>
                    </a:lnTo>
                    <a:lnTo>
                      <a:pt x="2161" y="9728"/>
                    </a:lnTo>
                    <a:lnTo>
                      <a:pt x="1000" y="10249"/>
                    </a:lnTo>
                    <a:lnTo>
                      <a:pt x="0" y="6789"/>
                    </a:lnTo>
                    <a:lnTo>
                      <a:pt x="0" y="5747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62" name="Freeform 7">
                <a:extLst>
                  <a:ext uri="{FF2B5EF4-FFF2-40B4-BE49-F238E27FC236}">
                    <a16:creationId xmlns:a16="http://schemas.microsoft.com/office/drawing/2014/main" xmlns="" id="{90DC6D65-F513-42B1-BD76-3E412415D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875" y="581025"/>
                <a:ext cx="2409825" cy="4191000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8" h="2640">
                    <a:moveTo>
                      <a:pt x="1518" y="2224"/>
                    </a:moveTo>
                    <a:lnTo>
                      <a:pt x="16" y="2640"/>
                    </a:lnTo>
                    <a:lnTo>
                      <a:pt x="0" y="280"/>
                    </a:lnTo>
                    <a:lnTo>
                      <a:pt x="1518" y="0"/>
                    </a:lnTo>
                    <a:lnTo>
                      <a:pt x="1518" y="222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63" name="Freeform 8">
                <a:extLst>
                  <a:ext uri="{FF2B5EF4-FFF2-40B4-BE49-F238E27FC236}">
                    <a16:creationId xmlns:a16="http://schemas.microsoft.com/office/drawing/2014/main" xmlns="" id="{A36407F7-8338-41FA-94CA-379B340EB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742950"/>
                <a:ext cx="688975" cy="4054475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64" name="圆角矩形 8">
                <a:extLst>
                  <a:ext uri="{FF2B5EF4-FFF2-40B4-BE49-F238E27FC236}">
                    <a16:creationId xmlns:a16="http://schemas.microsoft.com/office/drawing/2014/main" xmlns="" id="{046C0196-9989-4DE3-9DC7-0EA72F831C0A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6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" fmla="*/ 0 w 149226"/>
                  <a:gd name="connsiteY0" fmla="*/ 51572 h 3744912"/>
                  <a:gd name="connsiteX1" fmla="*/ 51572 w 149226"/>
                  <a:gd name="connsiteY1" fmla="*/ 0 h 3744912"/>
                  <a:gd name="connsiteX2" fmla="*/ 97653 w 149226"/>
                  <a:gd name="connsiteY2" fmla="*/ 0 h 3744912"/>
                  <a:gd name="connsiteX3" fmla="*/ 149225 w 149226"/>
                  <a:gd name="connsiteY3" fmla="*/ 51572 h 3744912"/>
                  <a:gd name="connsiteX4" fmla="*/ 149225 w 149226"/>
                  <a:gd name="connsiteY4" fmla="*/ 3693340 h 3744912"/>
                  <a:gd name="connsiteX5" fmla="*/ 121465 w 149226"/>
                  <a:gd name="connsiteY5" fmla="*/ 3733006 h 3744912"/>
                  <a:gd name="connsiteX6" fmla="*/ 51572 w 149226"/>
                  <a:gd name="connsiteY6" fmla="*/ 3744912 h 3744912"/>
                  <a:gd name="connsiteX7" fmla="*/ 0 w 149226"/>
                  <a:gd name="connsiteY7" fmla="*/ 3693340 h 3744912"/>
                  <a:gd name="connsiteX8" fmla="*/ 0 w 149226"/>
                  <a:gd name="connsiteY8" fmla="*/ 51572 h 3744912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  <a:alpha val="20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60000"/>
                      <a:lumOff val="40000"/>
                      <a:alpha val="2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xmlns="" id="{1776B4BE-67A2-45B7-867E-F66CF0F9B36F}"/>
                </a:ext>
              </a:extLst>
            </p:cNvPr>
            <p:cNvGrpSpPr/>
            <p:nvPr/>
          </p:nvGrpSpPr>
          <p:grpSpPr>
            <a:xfrm>
              <a:off x="6359098" y="4278349"/>
              <a:ext cx="298641" cy="298641"/>
              <a:chOff x="152400" y="414338"/>
              <a:chExt cx="1698625" cy="1698625"/>
            </a:xfrm>
          </p:grpSpPr>
          <p:sp>
            <p:nvSpPr>
              <p:cNvPr id="158" name="Freeform 41">
                <a:extLst>
                  <a:ext uri="{FF2B5EF4-FFF2-40B4-BE49-F238E27FC236}">
                    <a16:creationId xmlns:a16="http://schemas.microsoft.com/office/drawing/2014/main" xmlns="" id="{0A45CA38-46E7-4D90-BF35-D3F78CF77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59" name="Freeform 42">
                <a:extLst>
                  <a:ext uri="{FF2B5EF4-FFF2-40B4-BE49-F238E27FC236}">
                    <a16:creationId xmlns:a16="http://schemas.microsoft.com/office/drawing/2014/main" xmlns="" id="{D9AC1C5B-6B37-4B6C-B0BE-7561CCB06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0511849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1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AD2DC65-1123-43B6-ABFC-E1E629A9671C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4107C580-1E95-4A0B-87AB-F1B29505F9CB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年度工作概述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1324BC3C-837F-4B92-A64C-DEDDEC2E4608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74">
            <a:extLst>
              <a:ext uri="{FF2B5EF4-FFF2-40B4-BE49-F238E27FC236}">
                <a16:creationId xmlns:a16="http://schemas.microsoft.com/office/drawing/2014/main" xmlns="" id="{014D8770-B6F1-4740-8A7A-5182458F9444}"/>
              </a:ext>
            </a:extLst>
          </p:cNvPr>
          <p:cNvSpPr/>
          <p:nvPr/>
        </p:nvSpPr>
        <p:spPr>
          <a:xfrm>
            <a:off x="6004769" y="2908079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8" name="圆角矩形 75">
            <a:extLst>
              <a:ext uri="{FF2B5EF4-FFF2-40B4-BE49-F238E27FC236}">
                <a16:creationId xmlns:a16="http://schemas.microsoft.com/office/drawing/2014/main" xmlns="" id="{26334581-DFFB-438B-81E6-EF079D6C6E2C}"/>
              </a:ext>
            </a:extLst>
          </p:cNvPr>
          <p:cNvSpPr/>
          <p:nvPr/>
        </p:nvSpPr>
        <p:spPr>
          <a:xfrm rot="2700000">
            <a:off x="7807518" y="3654802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9" name="圆角矩形 76">
            <a:extLst>
              <a:ext uri="{FF2B5EF4-FFF2-40B4-BE49-F238E27FC236}">
                <a16:creationId xmlns:a16="http://schemas.microsoft.com/office/drawing/2014/main" xmlns="" id="{9A903AFC-AB99-45BD-874C-356F430542FB}"/>
              </a:ext>
            </a:extLst>
          </p:cNvPr>
          <p:cNvSpPr/>
          <p:nvPr/>
        </p:nvSpPr>
        <p:spPr>
          <a:xfrm rot="8100000">
            <a:off x="4202021" y="3654802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0" name="圆角矩形 77">
            <a:extLst>
              <a:ext uri="{FF2B5EF4-FFF2-40B4-BE49-F238E27FC236}">
                <a16:creationId xmlns:a16="http://schemas.microsoft.com/office/drawing/2014/main" xmlns="" id="{4BD84780-B3A7-40BC-A0BB-552641294DC6}"/>
              </a:ext>
            </a:extLst>
          </p:cNvPr>
          <p:cNvSpPr/>
          <p:nvPr/>
        </p:nvSpPr>
        <p:spPr>
          <a:xfrm rot="1320000">
            <a:off x="6959818" y="3093722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1" name="圆角矩形 78">
            <a:extLst>
              <a:ext uri="{FF2B5EF4-FFF2-40B4-BE49-F238E27FC236}">
                <a16:creationId xmlns:a16="http://schemas.microsoft.com/office/drawing/2014/main" xmlns="" id="{524267A4-EE99-4C84-B70C-FEAB66DCD44A}"/>
              </a:ext>
            </a:extLst>
          </p:cNvPr>
          <p:cNvSpPr/>
          <p:nvPr/>
        </p:nvSpPr>
        <p:spPr>
          <a:xfrm rot="6720000">
            <a:off x="3640940" y="4502502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2" name="圆角矩形 79">
            <a:extLst>
              <a:ext uri="{FF2B5EF4-FFF2-40B4-BE49-F238E27FC236}">
                <a16:creationId xmlns:a16="http://schemas.microsoft.com/office/drawing/2014/main" xmlns="" id="{1FF978F8-87A1-42EB-82A3-7B370968A79B}"/>
              </a:ext>
            </a:extLst>
          </p:cNvPr>
          <p:cNvSpPr/>
          <p:nvPr/>
        </p:nvSpPr>
        <p:spPr>
          <a:xfrm rot="4020000">
            <a:off x="8351572" y="4461394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3" name="圆角矩形 80">
            <a:extLst>
              <a:ext uri="{FF2B5EF4-FFF2-40B4-BE49-F238E27FC236}">
                <a16:creationId xmlns:a16="http://schemas.microsoft.com/office/drawing/2014/main" xmlns="" id="{A6A906AA-D1DE-4B76-970A-E2450EB44346}"/>
              </a:ext>
            </a:extLst>
          </p:cNvPr>
          <p:cNvSpPr/>
          <p:nvPr/>
        </p:nvSpPr>
        <p:spPr>
          <a:xfrm rot="9420000">
            <a:off x="5008611" y="3110750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4" name="圆角矩形 81">
            <a:extLst>
              <a:ext uri="{FF2B5EF4-FFF2-40B4-BE49-F238E27FC236}">
                <a16:creationId xmlns:a16="http://schemas.microsoft.com/office/drawing/2014/main" xmlns="" id="{78455955-A82A-42DD-A6AC-BB3FD7B26934}"/>
              </a:ext>
            </a:extLst>
          </p:cNvPr>
          <p:cNvSpPr/>
          <p:nvPr/>
        </p:nvSpPr>
        <p:spPr>
          <a:xfrm rot="660000">
            <a:off x="6491231" y="2954920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" name="圆角矩形 82">
            <a:extLst>
              <a:ext uri="{FF2B5EF4-FFF2-40B4-BE49-F238E27FC236}">
                <a16:creationId xmlns:a16="http://schemas.microsoft.com/office/drawing/2014/main" xmlns="" id="{5027CAC1-C859-4ED5-9303-E552AA624893}"/>
              </a:ext>
            </a:extLst>
          </p:cNvPr>
          <p:cNvSpPr/>
          <p:nvPr/>
        </p:nvSpPr>
        <p:spPr>
          <a:xfrm rot="6060000">
            <a:off x="3502137" y="4971090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6" name="圆角矩形 83">
            <a:extLst>
              <a:ext uri="{FF2B5EF4-FFF2-40B4-BE49-F238E27FC236}">
                <a16:creationId xmlns:a16="http://schemas.microsoft.com/office/drawing/2014/main" xmlns="" id="{1C5D8756-7C62-4B0C-B23C-B0CF4EF417E5}"/>
              </a:ext>
            </a:extLst>
          </p:cNvPr>
          <p:cNvSpPr/>
          <p:nvPr/>
        </p:nvSpPr>
        <p:spPr>
          <a:xfrm rot="3360000">
            <a:off x="8118379" y="4031904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7" name="圆角矩形 84">
            <a:extLst>
              <a:ext uri="{FF2B5EF4-FFF2-40B4-BE49-F238E27FC236}">
                <a16:creationId xmlns:a16="http://schemas.microsoft.com/office/drawing/2014/main" xmlns="" id="{C44E7A50-C4FD-402A-B69B-E951C8D00FD7}"/>
              </a:ext>
            </a:extLst>
          </p:cNvPr>
          <p:cNvSpPr/>
          <p:nvPr/>
        </p:nvSpPr>
        <p:spPr>
          <a:xfrm rot="8760000">
            <a:off x="4579122" y="3343943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8" name="圆角矩形 85">
            <a:extLst>
              <a:ext uri="{FF2B5EF4-FFF2-40B4-BE49-F238E27FC236}">
                <a16:creationId xmlns:a16="http://schemas.microsoft.com/office/drawing/2014/main" xmlns="" id="{CCAB0A46-9C2A-47AC-8A13-BE1489DA9358}"/>
              </a:ext>
            </a:extLst>
          </p:cNvPr>
          <p:cNvSpPr/>
          <p:nvPr/>
        </p:nvSpPr>
        <p:spPr>
          <a:xfrm rot="1980000">
            <a:off x="7393313" y="3319384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9" name="圆角矩形 86">
            <a:extLst>
              <a:ext uri="{FF2B5EF4-FFF2-40B4-BE49-F238E27FC236}">
                <a16:creationId xmlns:a16="http://schemas.microsoft.com/office/drawing/2014/main" xmlns="" id="{42818E83-5227-4E85-933F-F6DAAB622777}"/>
              </a:ext>
            </a:extLst>
          </p:cNvPr>
          <p:cNvSpPr/>
          <p:nvPr/>
        </p:nvSpPr>
        <p:spPr>
          <a:xfrm rot="7380000">
            <a:off x="3866601" y="4069008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0" name="圆角矩形 158">
            <a:extLst>
              <a:ext uri="{FF2B5EF4-FFF2-40B4-BE49-F238E27FC236}">
                <a16:creationId xmlns:a16="http://schemas.microsoft.com/office/drawing/2014/main" xmlns="" id="{773E9194-68E8-4F18-B91E-4D9B0B95B8B0}"/>
              </a:ext>
            </a:extLst>
          </p:cNvPr>
          <p:cNvSpPr/>
          <p:nvPr/>
        </p:nvSpPr>
        <p:spPr>
          <a:xfrm rot="4680000">
            <a:off x="8498530" y="4927486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1" name="圆角矩形 159">
            <a:extLst>
              <a:ext uri="{FF2B5EF4-FFF2-40B4-BE49-F238E27FC236}">
                <a16:creationId xmlns:a16="http://schemas.microsoft.com/office/drawing/2014/main" xmlns="" id="{05D0D283-DEBB-4F07-8626-BB2420913A8D}"/>
              </a:ext>
            </a:extLst>
          </p:cNvPr>
          <p:cNvSpPr/>
          <p:nvPr/>
        </p:nvSpPr>
        <p:spPr>
          <a:xfrm rot="10080000">
            <a:off x="5474705" y="2963791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2" name="圆角矩形 160">
            <a:extLst>
              <a:ext uri="{FF2B5EF4-FFF2-40B4-BE49-F238E27FC236}">
                <a16:creationId xmlns:a16="http://schemas.microsoft.com/office/drawing/2014/main" xmlns="" id="{BAA9EE8E-13B2-465F-8EF3-B2B416D690D3}"/>
              </a:ext>
            </a:extLst>
          </p:cNvPr>
          <p:cNvSpPr/>
          <p:nvPr/>
        </p:nvSpPr>
        <p:spPr>
          <a:xfrm rot="350491">
            <a:off x="6264248" y="2921318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3" name="圆角矩形 161">
            <a:extLst>
              <a:ext uri="{FF2B5EF4-FFF2-40B4-BE49-F238E27FC236}">
                <a16:creationId xmlns:a16="http://schemas.microsoft.com/office/drawing/2014/main" xmlns="" id="{317C201F-29B3-4974-B925-106132061CEA}"/>
              </a:ext>
            </a:extLst>
          </p:cNvPr>
          <p:cNvSpPr/>
          <p:nvPr/>
        </p:nvSpPr>
        <p:spPr>
          <a:xfrm rot="5750491">
            <a:off x="3468536" y="5198072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4" name="圆角矩形 162">
            <a:extLst>
              <a:ext uri="{FF2B5EF4-FFF2-40B4-BE49-F238E27FC236}">
                <a16:creationId xmlns:a16="http://schemas.microsoft.com/office/drawing/2014/main" xmlns="" id="{37EDB04D-BA4A-4E97-980B-2B176577FD70}"/>
              </a:ext>
            </a:extLst>
          </p:cNvPr>
          <p:cNvSpPr/>
          <p:nvPr/>
        </p:nvSpPr>
        <p:spPr>
          <a:xfrm rot="3050491">
            <a:off x="7981637" y="3847642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5" name="圆角矩形 163">
            <a:extLst>
              <a:ext uri="{FF2B5EF4-FFF2-40B4-BE49-F238E27FC236}">
                <a16:creationId xmlns:a16="http://schemas.microsoft.com/office/drawing/2014/main" xmlns="" id="{1FAB63E7-76AB-46C8-BC63-D04D5E15A220}"/>
              </a:ext>
            </a:extLst>
          </p:cNvPr>
          <p:cNvSpPr/>
          <p:nvPr/>
        </p:nvSpPr>
        <p:spPr>
          <a:xfrm rot="8450491">
            <a:off x="4394861" y="3480684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6" name="圆角矩形 164">
            <a:extLst>
              <a:ext uri="{FF2B5EF4-FFF2-40B4-BE49-F238E27FC236}">
                <a16:creationId xmlns:a16="http://schemas.microsoft.com/office/drawing/2014/main" xmlns="" id="{3E92917D-DF76-404E-99E1-405A1F36CDA0}"/>
              </a:ext>
            </a:extLst>
          </p:cNvPr>
          <p:cNvSpPr/>
          <p:nvPr/>
        </p:nvSpPr>
        <p:spPr>
          <a:xfrm rot="1670491">
            <a:off x="7195444" y="3203199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7" name="圆角矩形 165">
            <a:extLst>
              <a:ext uri="{FF2B5EF4-FFF2-40B4-BE49-F238E27FC236}">
                <a16:creationId xmlns:a16="http://schemas.microsoft.com/office/drawing/2014/main" xmlns="" id="{A5CD2FE6-A46F-40C5-8AF2-52373371283A}"/>
              </a:ext>
            </a:extLst>
          </p:cNvPr>
          <p:cNvSpPr/>
          <p:nvPr/>
        </p:nvSpPr>
        <p:spPr>
          <a:xfrm rot="7070491">
            <a:off x="3750417" y="4266878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8" name="圆角矩形 166">
            <a:extLst>
              <a:ext uri="{FF2B5EF4-FFF2-40B4-BE49-F238E27FC236}">
                <a16:creationId xmlns:a16="http://schemas.microsoft.com/office/drawing/2014/main" xmlns="" id="{AF6FB794-C417-4E6F-8ACA-AE84ACCD37E5}"/>
              </a:ext>
            </a:extLst>
          </p:cNvPr>
          <p:cNvSpPr/>
          <p:nvPr/>
        </p:nvSpPr>
        <p:spPr>
          <a:xfrm rot="4370491">
            <a:off x="8440772" y="4705418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9" name="圆角矩形 167">
            <a:extLst>
              <a:ext uri="{FF2B5EF4-FFF2-40B4-BE49-F238E27FC236}">
                <a16:creationId xmlns:a16="http://schemas.microsoft.com/office/drawing/2014/main" xmlns="" id="{3511C773-0310-4524-AD8A-049FF08E2837}"/>
              </a:ext>
            </a:extLst>
          </p:cNvPr>
          <p:cNvSpPr/>
          <p:nvPr/>
        </p:nvSpPr>
        <p:spPr>
          <a:xfrm rot="9770491">
            <a:off x="5252634" y="3021550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0" name="圆角矩形 168">
            <a:extLst>
              <a:ext uri="{FF2B5EF4-FFF2-40B4-BE49-F238E27FC236}">
                <a16:creationId xmlns:a16="http://schemas.microsoft.com/office/drawing/2014/main" xmlns="" id="{B8481B4B-9912-43EE-B68D-E787E59F3037}"/>
              </a:ext>
            </a:extLst>
          </p:cNvPr>
          <p:cNvSpPr/>
          <p:nvPr/>
        </p:nvSpPr>
        <p:spPr>
          <a:xfrm rot="1010491">
            <a:off x="6743416" y="3017427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1" name="圆角矩形 169">
            <a:extLst>
              <a:ext uri="{FF2B5EF4-FFF2-40B4-BE49-F238E27FC236}">
                <a16:creationId xmlns:a16="http://schemas.microsoft.com/office/drawing/2014/main" xmlns="" id="{A2BE5320-C3FD-4A3A-A004-92FC6940B527}"/>
              </a:ext>
            </a:extLst>
          </p:cNvPr>
          <p:cNvSpPr/>
          <p:nvPr/>
        </p:nvSpPr>
        <p:spPr>
          <a:xfrm rot="6410491">
            <a:off x="3564644" y="4718904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2" name="圆角矩形 170">
            <a:extLst>
              <a:ext uri="{FF2B5EF4-FFF2-40B4-BE49-F238E27FC236}">
                <a16:creationId xmlns:a16="http://schemas.microsoft.com/office/drawing/2014/main" xmlns="" id="{970CDC62-F7CE-4F18-9063-8C3E14394B9E}"/>
              </a:ext>
            </a:extLst>
          </p:cNvPr>
          <p:cNvSpPr/>
          <p:nvPr/>
        </p:nvSpPr>
        <p:spPr>
          <a:xfrm rot="3710491">
            <a:off x="8252501" y="4254424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3" name="圆角矩形 171">
            <a:extLst>
              <a:ext uri="{FF2B5EF4-FFF2-40B4-BE49-F238E27FC236}">
                <a16:creationId xmlns:a16="http://schemas.microsoft.com/office/drawing/2014/main" xmlns="" id="{4023CBA8-3E6A-4188-8B64-09650B5979EA}"/>
              </a:ext>
            </a:extLst>
          </p:cNvPr>
          <p:cNvSpPr/>
          <p:nvPr/>
        </p:nvSpPr>
        <p:spPr>
          <a:xfrm rot="9110491">
            <a:off x="4801643" y="3209820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4" name="圆角矩形 172">
            <a:extLst>
              <a:ext uri="{FF2B5EF4-FFF2-40B4-BE49-F238E27FC236}">
                <a16:creationId xmlns:a16="http://schemas.microsoft.com/office/drawing/2014/main" xmlns="" id="{A95C6F5B-887B-45F7-860C-7E5E8B964C94}"/>
              </a:ext>
            </a:extLst>
          </p:cNvPr>
          <p:cNvSpPr/>
          <p:nvPr/>
        </p:nvSpPr>
        <p:spPr>
          <a:xfrm rot="2330491">
            <a:off x="7603718" y="3471809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5" name="圆角矩形 173">
            <a:extLst>
              <a:ext uri="{FF2B5EF4-FFF2-40B4-BE49-F238E27FC236}">
                <a16:creationId xmlns:a16="http://schemas.microsoft.com/office/drawing/2014/main" xmlns="" id="{A8736BFF-A295-4284-8DC9-252982D93286}"/>
              </a:ext>
            </a:extLst>
          </p:cNvPr>
          <p:cNvSpPr/>
          <p:nvPr/>
        </p:nvSpPr>
        <p:spPr>
          <a:xfrm rot="7730491">
            <a:off x="4019026" y="3858602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6" name="圆角矩形 174">
            <a:extLst>
              <a:ext uri="{FF2B5EF4-FFF2-40B4-BE49-F238E27FC236}">
                <a16:creationId xmlns:a16="http://schemas.microsoft.com/office/drawing/2014/main" xmlns="" id="{048A5872-379C-4EC8-AC8A-77033E4D27A6}"/>
              </a:ext>
            </a:extLst>
          </p:cNvPr>
          <p:cNvSpPr/>
          <p:nvPr/>
        </p:nvSpPr>
        <p:spPr>
          <a:xfrm rot="5030491">
            <a:off x="8539530" y="5184046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7" name="圆角矩形 175">
            <a:extLst>
              <a:ext uri="{FF2B5EF4-FFF2-40B4-BE49-F238E27FC236}">
                <a16:creationId xmlns:a16="http://schemas.microsoft.com/office/drawing/2014/main" xmlns="" id="{66D21752-33CB-48F3-A96D-3BD5E3638F89}"/>
              </a:ext>
            </a:extLst>
          </p:cNvPr>
          <p:cNvSpPr/>
          <p:nvPr/>
        </p:nvSpPr>
        <p:spPr>
          <a:xfrm rot="10430491">
            <a:off x="5731265" y="2922792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6F1AFA85-9FC7-4438-BA50-31F057FE86DD}"/>
              </a:ext>
            </a:extLst>
          </p:cNvPr>
          <p:cNvGrpSpPr/>
          <p:nvPr/>
        </p:nvGrpSpPr>
        <p:grpSpPr>
          <a:xfrm>
            <a:off x="2617059" y="2325202"/>
            <a:ext cx="7158670" cy="3112932"/>
            <a:chOff x="1924694" y="2113471"/>
            <a:chExt cx="5369002" cy="2334699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A97EC366-6983-4541-B87F-B5D5C2F7CB28}"/>
                </a:ext>
              </a:extLst>
            </p:cNvPr>
            <p:cNvSpPr/>
            <p:nvPr/>
          </p:nvSpPr>
          <p:spPr>
            <a:xfrm>
              <a:off x="1924694" y="4194255"/>
              <a:ext cx="365773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CD3388FC-3507-472E-B5FB-46C41982A6A7}"/>
                </a:ext>
              </a:extLst>
            </p:cNvPr>
            <p:cNvSpPr/>
            <p:nvPr/>
          </p:nvSpPr>
          <p:spPr>
            <a:xfrm>
              <a:off x="6569049" y="4194255"/>
              <a:ext cx="724647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100%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5AC2B499-B9FF-462C-85A6-A50B6E845E51}"/>
                </a:ext>
              </a:extLst>
            </p:cNvPr>
            <p:cNvSpPr/>
            <p:nvPr/>
          </p:nvSpPr>
          <p:spPr>
            <a:xfrm>
              <a:off x="4272681" y="2113471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50%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3483131E-1E14-4C12-BA0E-4B31EFFF254C}"/>
                </a:ext>
              </a:extLst>
            </p:cNvPr>
            <p:cNvSpPr/>
            <p:nvPr/>
          </p:nvSpPr>
          <p:spPr>
            <a:xfrm>
              <a:off x="2043629" y="3544467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10%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DADC787D-4399-45B6-B368-E65DF4AB8C74}"/>
                </a:ext>
              </a:extLst>
            </p:cNvPr>
            <p:cNvSpPr/>
            <p:nvPr/>
          </p:nvSpPr>
          <p:spPr>
            <a:xfrm>
              <a:off x="2377819" y="2978636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20%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8E55470A-45C9-4A27-9077-E362EAB9CCB3}"/>
                </a:ext>
              </a:extLst>
            </p:cNvPr>
            <p:cNvSpPr/>
            <p:nvPr/>
          </p:nvSpPr>
          <p:spPr>
            <a:xfrm>
              <a:off x="2857253" y="2542188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30%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A3415BFD-63B3-47B9-8F69-452283E55F49}"/>
                </a:ext>
              </a:extLst>
            </p:cNvPr>
            <p:cNvSpPr/>
            <p:nvPr/>
          </p:nvSpPr>
          <p:spPr>
            <a:xfrm>
              <a:off x="3538083" y="2214802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40%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312F5E72-8945-405E-872F-3CC3D11B0F6D}"/>
                </a:ext>
              </a:extLst>
            </p:cNvPr>
            <p:cNvSpPr/>
            <p:nvPr/>
          </p:nvSpPr>
          <p:spPr>
            <a:xfrm>
              <a:off x="5008743" y="2209952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60%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94594F58-5EBA-46CF-9122-0C565A261AFC}"/>
                </a:ext>
              </a:extLst>
            </p:cNvPr>
            <p:cNvSpPr/>
            <p:nvPr/>
          </p:nvSpPr>
          <p:spPr>
            <a:xfrm>
              <a:off x="5632507" y="2488854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70%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749AD71D-132E-4B4E-8449-7A5AA7180B3E}"/>
                </a:ext>
              </a:extLst>
            </p:cNvPr>
            <p:cNvSpPr/>
            <p:nvPr/>
          </p:nvSpPr>
          <p:spPr>
            <a:xfrm>
              <a:off x="6164438" y="2978636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90%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9D483978-02AD-4CBA-AAD8-0CB28B1C25C1}"/>
                </a:ext>
              </a:extLst>
            </p:cNvPr>
            <p:cNvSpPr/>
            <p:nvPr/>
          </p:nvSpPr>
          <p:spPr>
            <a:xfrm>
              <a:off x="6503776" y="3544467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</a:rPr>
                <a:t>90%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D41A2303-691D-4F53-A193-5F17B3C4CB22}"/>
              </a:ext>
            </a:extLst>
          </p:cNvPr>
          <p:cNvGrpSpPr/>
          <p:nvPr/>
        </p:nvGrpSpPr>
        <p:grpSpPr>
          <a:xfrm rot="16572665">
            <a:off x="5749367" y="3902315"/>
            <a:ext cx="598023" cy="3500634"/>
            <a:chOff x="4729711" y="1552122"/>
            <a:chExt cx="293708" cy="1719273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189EBA9B-8FAD-48BE-A552-54B668EA3E92}"/>
                </a:ext>
              </a:extLst>
            </p:cNvPr>
            <p:cNvSpPr/>
            <p:nvPr/>
          </p:nvSpPr>
          <p:spPr>
            <a:xfrm>
              <a:off x="4729711" y="2264904"/>
              <a:ext cx="293708" cy="2937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A55F6DAB-E590-4C80-9FA7-9B7FB2E71050}"/>
                </a:ext>
              </a:extLst>
            </p:cNvPr>
            <p:cNvGrpSpPr/>
            <p:nvPr/>
          </p:nvGrpSpPr>
          <p:grpSpPr>
            <a:xfrm>
              <a:off x="4799344" y="1552122"/>
              <a:ext cx="154442" cy="1719273"/>
              <a:chOff x="4799150" y="1449187"/>
              <a:chExt cx="154442" cy="1719273"/>
            </a:xfrm>
          </p:grpSpPr>
          <p:sp>
            <p:nvSpPr>
              <p:cNvPr id="83" name="椭圆 147">
                <a:extLst>
                  <a:ext uri="{FF2B5EF4-FFF2-40B4-BE49-F238E27FC236}">
                    <a16:creationId xmlns:a16="http://schemas.microsoft.com/office/drawing/2014/main" xmlns="" id="{00D05E5D-3EA5-4C3F-BBDE-8460EA29B219}"/>
                  </a:ext>
                </a:extLst>
              </p:cNvPr>
              <p:cNvSpPr/>
              <p:nvPr/>
            </p:nvSpPr>
            <p:spPr>
              <a:xfrm rot="10800000">
                <a:off x="4799150" y="2245874"/>
                <a:ext cx="154442" cy="922586"/>
              </a:xfrm>
              <a:custGeom>
                <a:avLst/>
                <a:gdLst>
                  <a:gd name="connsiteX0" fmla="*/ 0 w 154442"/>
                  <a:gd name="connsiteY0" fmla="*/ 820077 h 1640154"/>
                  <a:gd name="connsiteX1" fmla="*/ 77221 w 154442"/>
                  <a:gd name="connsiteY1" fmla="*/ 0 h 1640154"/>
                  <a:gd name="connsiteX2" fmla="*/ 154442 w 154442"/>
                  <a:gd name="connsiteY2" fmla="*/ 820077 h 1640154"/>
                  <a:gd name="connsiteX3" fmla="*/ 77221 w 154442"/>
                  <a:gd name="connsiteY3" fmla="*/ 1640154 h 1640154"/>
                  <a:gd name="connsiteX4" fmla="*/ 0 w 154442"/>
                  <a:gd name="connsiteY4" fmla="*/ 820077 h 1640154"/>
                  <a:gd name="connsiteX0" fmla="*/ 0 w 154442"/>
                  <a:gd name="connsiteY0" fmla="*/ 820077 h 922586"/>
                  <a:gd name="connsiteX1" fmla="*/ 77221 w 154442"/>
                  <a:gd name="connsiteY1" fmla="*/ 0 h 922586"/>
                  <a:gd name="connsiteX2" fmla="*/ 154442 w 154442"/>
                  <a:gd name="connsiteY2" fmla="*/ 820077 h 922586"/>
                  <a:gd name="connsiteX3" fmla="*/ 0 w 154442"/>
                  <a:gd name="connsiteY3" fmla="*/ 820077 h 92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442" h="922586">
                    <a:moveTo>
                      <a:pt x="0" y="820077"/>
                    </a:moveTo>
                    <a:cubicBezTo>
                      <a:pt x="0" y="367161"/>
                      <a:pt x="34573" y="0"/>
                      <a:pt x="77221" y="0"/>
                    </a:cubicBezTo>
                    <a:cubicBezTo>
                      <a:pt x="119869" y="0"/>
                      <a:pt x="154442" y="367161"/>
                      <a:pt x="154442" y="820077"/>
                    </a:cubicBezTo>
                    <a:cubicBezTo>
                      <a:pt x="141572" y="956756"/>
                      <a:pt x="12870" y="956756"/>
                      <a:pt x="0" y="820077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84" name="椭圆 147">
                <a:extLst>
                  <a:ext uri="{FF2B5EF4-FFF2-40B4-BE49-F238E27FC236}">
                    <a16:creationId xmlns:a16="http://schemas.microsoft.com/office/drawing/2014/main" xmlns="" id="{A68C3399-F76D-4B00-8A29-64A0BCD00FB0}"/>
                  </a:ext>
                </a:extLst>
              </p:cNvPr>
              <p:cNvSpPr/>
              <p:nvPr/>
            </p:nvSpPr>
            <p:spPr>
              <a:xfrm>
                <a:off x="4799150" y="1449187"/>
                <a:ext cx="154442" cy="922586"/>
              </a:xfrm>
              <a:custGeom>
                <a:avLst/>
                <a:gdLst>
                  <a:gd name="connsiteX0" fmla="*/ 0 w 154442"/>
                  <a:gd name="connsiteY0" fmla="*/ 820077 h 1640154"/>
                  <a:gd name="connsiteX1" fmla="*/ 77221 w 154442"/>
                  <a:gd name="connsiteY1" fmla="*/ 0 h 1640154"/>
                  <a:gd name="connsiteX2" fmla="*/ 154442 w 154442"/>
                  <a:gd name="connsiteY2" fmla="*/ 820077 h 1640154"/>
                  <a:gd name="connsiteX3" fmla="*/ 77221 w 154442"/>
                  <a:gd name="connsiteY3" fmla="*/ 1640154 h 1640154"/>
                  <a:gd name="connsiteX4" fmla="*/ 0 w 154442"/>
                  <a:gd name="connsiteY4" fmla="*/ 820077 h 1640154"/>
                  <a:gd name="connsiteX0" fmla="*/ 0 w 154442"/>
                  <a:gd name="connsiteY0" fmla="*/ 820077 h 922586"/>
                  <a:gd name="connsiteX1" fmla="*/ 77221 w 154442"/>
                  <a:gd name="connsiteY1" fmla="*/ 0 h 922586"/>
                  <a:gd name="connsiteX2" fmla="*/ 154442 w 154442"/>
                  <a:gd name="connsiteY2" fmla="*/ 820077 h 922586"/>
                  <a:gd name="connsiteX3" fmla="*/ 0 w 154442"/>
                  <a:gd name="connsiteY3" fmla="*/ 820077 h 92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442" h="922586">
                    <a:moveTo>
                      <a:pt x="0" y="820077"/>
                    </a:moveTo>
                    <a:cubicBezTo>
                      <a:pt x="0" y="367161"/>
                      <a:pt x="34573" y="0"/>
                      <a:pt x="77221" y="0"/>
                    </a:cubicBezTo>
                    <a:cubicBezTo>
                      <a:pt x="119869" y="0"/>
                      <a:pt x="154442" y="367161"/>
                      <a:pt x="154442" y="820077"/>
                    </a:cubicBezTo>
                    <a:cubicBezTo>
                      <a:pt x="141572" y="956756"/>
                      <a:pt x="12870" y="956756"/>
                      <a:pt x="0" y="82007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31F8F618-CE48-4953-8DE2-94F05E589E78}"/>
              </a:ext>
            </a:extLst>
          </p:cNvPr>
          <p:cNvCxnSpPr>
            <a:stCxn id="77" idx="0"/>
          </p:cNvCxnSpPr>
          <p:nvPr/>
        </p:nvCxnSpPr>
        <p:spPr>
          <a:xfrm flipV="1">
            <a:off x="7864779" y="1991649"/>
            <a:ext cx="0" cy="8340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BED9AC1F-9C21-4384-A1A5-167DB363619A}"/>
              </a:ext>
            </a:extLst>
          </p:cNvPr>
          <p:cNvSpPr/>
          <p:nvPr/>
        </p:nvSpPr>
        <p:spPr>
          <a:xfrm>
            <a:off x="7864778" y="1899227"/>
            <a:ext cx="2733482" cy="763285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输入您的文字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输入您的文字，输入您的文字，输入您的文字，输入您的文字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ea typeface="+mn-ea"/>
              <a:cs typeface="+mn-ea"/>
            </a:endParaRPr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74C97215-276B-449E-9EAD-651BDA103C9E}"/>
              </a:ext>
            </a:extLst>
          </p:cNvPr>
          <p:cNvCxnSpPr/>
          <p:nvPr/>
        </p:nvCxnSpPr>
        <p:spPr>
          <a:xfrm flipH="1" flipV="1">
            <a:off x="3525194" y="2518809"/>
            <a:ext cx="1" cy="8340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A10847E4-0CEA-42B5-8B79-3A3C125CDB1B}"/>
              </a:ext>
            </a:extLst>
          </p:cNvPr>
          <p:cNvSpPr/>
          <p:nvPr/>
        </p:nvSpPr>
        <p:spPr>
          <a:xfrm>
            <a:off x="771489" y="2429764"/>
            <a:ext cx="2733482" cy="763285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输入您的文字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输入您的文字，输入您的文字，输入您的文字，输入您的文字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ea typeface="+mn-ea"/>
              <a:cs typeface="+mn-ea"/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2256539A-5E9B-4E3B-9D01-C700EA124D8E}"/>
              </a:ext>
            </a:extLst>
          </p:cNvPr>
          <p:cNvCxnSpPr/>
          <p:nvPr/>
        </p:nvCxnSpPr>
        <p:spPr>
          <a:xfrm flipH="1" flipV="1">
            <a:off x="8977500" y="3368367"/>
            <a:ext cx="1" cy="8340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4F0E9DE4-852F-458B-B7B0-799371D4A8B1}"/>
              </a:ext>
            </a:extLst>
          </p:cNvPr>
          <p:cNvSpPr/>
          <p:nvPr/>
        </p:nvSpPr>
        <p:spPr>
          <a:xfrm>
            <a:off x="8977499" y="3275945"/>
            <a:ext cx="2733482" cy="763285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输入您的文字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ea"/>
              </a:rPr>
              <a:t>输入您的文字，输入您的文字，输入您的文字，输入您的文字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08398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"/>
                            </p:stCondLst>
                            <p:childTnLst>
                              <p:par>
                                <p:cTn id="1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5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300"/>
                            </p:stCondLst>
                            <p:childTnLst>
                              <p:par>
                                <p:cTn id="13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960000">
                                      <p:cBhvr>
                                        <p:cTn id="140" dur="1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43" dur="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mph" presetSubtype="2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47" dur="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mph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>
                                        <p:cTn id="150" dur="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51" dur="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mph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55" dur="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158" dur="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59" dur="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mph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63" dur="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mph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67" dur="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mph" presetSubtype="2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Clr clrSpc="rgb" dir="cw">
                                      <p:cBhvr>
                                        <p:cTn id="170" dur="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71" dur="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mph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75" dur="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mph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Clr clrSpc="rgb" dir="cw">
                                      <p:cBhvr>
                                        <p:cTn id="178" dur="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79" dur="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83" dur="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mph" presetSubtype="2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Clr clrSpc="rgb" dir="cw">
                                      <p:cBhvr>
                                        <p:cTn id="186" dur="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87" dur="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mph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91" dur="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mph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>
                                        <p:cTn id="194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95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6" dur="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mph" presetSubtype="2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Clr clrSpc="rgb" dir="cw">
                                      <p:cBhvr>
                                        <p:cTn id="198" dur="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199" dur="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203" dur="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mph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>
                                        <p:cTn id="206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207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8" dur="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mph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>
                                        <p:cTn id="210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211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mph" presetSubtype="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Clr clrSpc="rgb" dir="cw">
                                      <p:cBhvr>
                                        <p:cTn id="214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215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mph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>
                                        <p:cTn id="218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219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" dur="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mph" presetSubtype="2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Clr clrSpc="rgb" dir="cw">
                                      <p:cBhvr>
                                        <p:cTn id="222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223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226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04066"/>
                                      </p:to>
                                    </p:animClr>
                                    <p:set>
                                      <p:cBhvr>
                                        <p:cTn id="227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8" dur="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400"/>
                            </p:stCondLst>
                            <p:childTnLst>
                              <p:par>
                                <p:cTn id="2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3650"/>
                            </p:stCondLst>
                            <p:childTnLst>
                              <p:par>
                                <p:cTn id="2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900"/>
                            </p:stCondLst>
                            <p:childTnLst>
                              <p:par>
                                <p:cTn id="2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4400"/>
                            </p:stCondLst>
                            <p:childTnLst>
                              <p:par>
                                <p:cTn id="2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50"/>
                            </p:stCondLst>
                            <p:childTnLst>
                              <p:par>
                                <p:cTn id="2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150"/>
                            </p:stCondLst>
                            <p:childTnLst>
                              <p:par>
                                <p:cTn id="2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6" grpId="0"/>
      <p:bldP spid="88" grpId="0"/>
      <p:bldP spid="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6DB7EE-1346-4103-A0E5-7B11BB3C7758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B249B918-14B9-4D24-8F5C-B591555922DC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年度工作概述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34F2AB6-8B85-4670-83FA-B276C76A6C42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D707E9B4-40EE-4A1C-90DB-22AE043C3D06}"/>
              </a:ext>
            </a:extLst>
          </p:cNvPr>
          <p:cNvGrpSpPr/>
          <p:nvPr/>
        </p:nvGrpSpPr>
        <p:grpSpPr>
          <a:xfrm>
            <a:off x="1227024" y="2027242"/>
            <a:ext cx="3136906" cy="3810000"/>
            <a:chOff x="6029005" y="1412874"/>
            <a:chExt cx="2352680" cy="2857500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9E7FC090-6046-4AD4-9FA3-B42215068D82}"/>
                </a:ext>
              </a:extLst>
            </p:cNvPr>
            <p:cNvGrpSpPr/>
            <p:nvPr/>
          </p:nvGrpSpPr>
          <p:grpSpPr>
            <a:xfrm>
              <a:off x="6029005" y="1412874"/>
              <a:ext cx="2352680" cy="2857500"/>
              <a:chOff x="2757485" y="1285874"/>
              <a:chExt cx="2352680" cy="2857500"/>
            </a:xfrm>
          </p:grpSpPr>
          <p:sp>
            <p:nvSpPr>
              <p:cNvPr id="74" name="同侧圆角矩形 69">
                <a:extLst>
                  <a:ext uri="{FF2B5EF4-FFF2-40B4-BE49-F238E27FC236}">
                    <a16:creationId xmlns:a16="http://schemas.microsoft.com/office/drawing/2014/main" xmlns="" id="{4A4FC30C-21C6-4179-B939-DA55F0E48150}"/>
                  </a:ext>
                </a:extLst>
              </p:cNvPr>
              <p:cNvSpPr/>
              <p:nvPr/>
            </p:nvSpPr>
            <p:spPr>
              <a:xfrm rot="16200000">
                <a:off x="1916905" y="2126454"/>
                <a:ext cx="2857500" cy="1176340"/>
              </a:xfrm>
              <a:prstGeom prst="round2SameRect">
                <a:avLst>
                  <a:gd name="adj1" fmla="val 857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5" name="同侧圆角矩形 70">
                <a:extLst>
                  <a:ext uri="{FF2B5EF4-FFF2-40B4-BE49-F238E27FC236}">
                    <a16:creationId xmlns:a16="http://schemas.microsoft.com/office/drawing/2014/main" xmlns="" id="{2C731036-D894-4FB2-BC5D-0C3579E06186}"/>
                  </a:ext>
                </a:extLst>
              </p:cNvPr>
              <p:cNvSpPr/>
              <p:nvPr/>
            </p:nvSpPr>
            <p:spPr>
              <a:xfrm rot="5400000">
                <a:off x="3093245" y="2126454"/>
                <a:ext cx="2857500" cy="1176340"/>
              </a:xfrm>
              <a:prstGeom prst="round2SameRect">
                <a:avLst>
                  <a:gd name="adj1" fmla="val 8570"/>
                  <a:gd name="adj2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55" name="圆角矩形 50">
              <a:extLst>
                <a:ext uri="{FF2B5EF4-FFF2-40B4-BE49-F238E27FC236}">
                  <a16:creationId xmlns:a16="http://schemas.microsoft.com/office/drawing/2014/main" xmlns="" id="{7BDEAE3D-1995-4CEC-B47F-BC5B580C19B5}"/>
                </a:ext>
              </a:extLst>
            </p:cNvPr>
            <p:cNvSpPr/>
            <p:nvPr/>
          </p:nvSpPr>
          <p:spPr>
            <a:xfrm>
              <a:off x="61599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7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56" name="圆角矩形 51">
              <a:extLst>
                <a:ext uri="{FF2B5EF4-FFF2-40B4-BE49-F238E27FC236}">
                  <a16:creationId xmlns:a16="http://schemas.microsoft.com/office/drawing/2014/main" xmlns="" id="{9D5DAE7C-0EC1-413D-9278-F012A151ED23}"/>
                </a:ext>
              </a:extLst>
            </p:cNvPr>
            <p:cNvSpPr/>
            <p:nvPr/>
          </p:nvSpPr>
          <p:spPr>
            <a:xfrm>
              <a:off x="66933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9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57" name="圆角矩形 52">
              <a:extLst>
                <a:ext uri="{FF2B5EF4-FFF2-40B4-BE49-F238E27FC236}">
                  <a16:creationId xmlns:a16="http://schemas.microsoft.com/office/drawing/2014/main" xmlns="" id="{2946DF44-36FC-4A45-A35E-A0B2C5585486}"/>
                </a:ext>
              </a:extLst>
            </p:cNvPr>
            <p:cNvSpPr/>
            <p:nvPr/>
          </p:nvSpPr>
          <p:spPr>
            <a:xfrm>
              <a:off x="72267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9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58" name="圆角矩形 53">
              <a:extLst>
                <a:ext uri="{FF2B5EF4-FFF2-40B4-BE49-F238E27FC236}">
                  <a16:creationId xmlns:a16="http://schemas.microsoft.com/office/drawing/2014/main" xmlns="" id="{C9C5F241-F1B0-44B9-8F3E-ABD356B28FA1}"/>
                </a:ext>
              </a:extLst>
            </p:cNvPr>
            <p:cNvSpPr/>
            <p:nvPr/>
          </p:nvSpPr>
          <p:spPr>
            <a:xfrm>
              <a:off x="77601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+mn-ea"/>
                  <a:cs typeface="+mn-ea"/>
                </a:rPr>
                <a:t>÷</a:t>
              </a:r>
              <a:endParaRPr lang="zh-CN" altLang="en-US" dirty="0">
                <a:latin typeface="+mn-ea"/>
                <a:cs typeface="+mn-ea"/>
              </a:endParaRPr>
            </a:p>
          </p:txBody>
        </p:sp>
        <p:sp>
          <p:nvSpPr>
            <p:cNvPr id="59" name="圆角矩形 54">
              <a:extLst>
                <a:ext uri="{FF2B5EF4-FFF2-40B4-BE49-F238E27FC236}">
                  <a16:creationId xmlns:a16="http://schemas.microsoft.com/office/drawing/2014/main" xmlns="" id="{959B0E15-D1F2-4AFB-9100-0E3FFFEE0698}"/>
                </a:ext>
              </a:extLst>
            </p:cNvPr>
            <p:cNvSpPr/>
            <p:nvPr/>
          </p:nvSpPr>
          <p:spPr>
            <a:xfrm>
              <a:off x="61599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4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60" name="圆角矩形 55">
              <a:extLst>
                <a:ext uri="{FF2B5EF4-FFF2-40B4-BE49-F238E27FC236}">
                  <a16:creationId xmlns:a16="http://schemas.microsoft.com/office/drawing/2014/main" xmlns="" id="{09005EB1-C180-4086-B96D-DA5F1752EBDD}"/>
                </a:ext>
              </a:extLst>
            </p:cNvPr>
            <p:cNvSpPr/>
            <p:nvPr/>
          </p:nvSpPr>
          <p:spPr>
            <a:xfrm>
              <a:off x="66933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5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61" name="圆角矩形 56">
              <a:extLst>
                <a:ext uri="{FF2B5EF4-FFF2-40B4-BE49-F238E27FC236}">
                  <a16:creationId xmlns:a16="http://schemas.microsoft.com/office/drawing/2014/main" xmlns="" id="{C8BF942A-529D-43C6-B41D-43EE7960EFAC}"/>
                </a:ext>
              </a:extLst>
            </p:cNvPr>
            <p:cNvSpPr/>
            <p:nvPr/>
          </p:nvSpPr>
          <p:spPr>
            <a:xfrm>
              <a:off x="72267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6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62" name="圆角矩形 57">
              <a:extLst>
                <a:ext uri="{FF2B5EF4-FFF2-40B4-BE49-F238E27FC236}">
                  <a16:creationId xmlns:a16="http://schemas.microsoft.com/office/drawing/2014/main" xmlns="" id="{5D900115-8E1F-4B0E-9B8A-EFB9C55CE8FC}"/>
                </a:ext>
              </a:extLst>
            </p:cNvPr>
            <p:cNvSpPr/>
            <p:nvPr/>
          </p:nvSpPr>
          <p:spPr>
            <a:xfrm>
              <a:off x="77601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+mn-ea"/>
                  <a:cs typeface="+mn-ea"/>
                </a:rPr>
                <a:t>×</a:t>
              </a:r>
              <a:endParaRPr lang="zh-CN" altLang="en-US" dirty="0">
                <a:latin typeface="+mn-ea"/>
                <a:cs typeface="+mn-ea"/>
              </a:endParaRPr>
            </a:p>
          </p:txBody>
        </p:sp>
        <p:sp>
          <p:nvSpPr>
            <p:cNvPr id="63" name="圆角矩形 58">
              <a:extLst>
                <a:ext uri="{FF2B5EF4-FFF2-40B4-BE49-F238E27FC236}">
                  <a16:creationId xmlns:a16="http://schemas.microsoft.com/office/drawing/2014/main" xmlns="" id="{D16878BD-C458-4E4E-BEBD-826C8E67CE70}"/>
                </a:ext>
              </a:extLst>
            </p:cNvPr>
            <p:cNvSpPr/>
            <p:nvPr/>
          </p:nvSpPr>
          <p:spPr>
            <a:xfrm>
              <a:off x="61599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1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64" name="圆角矩形 59">
              <a:extLst>
                <a:ext uri="{FF2B5EF4-FFF2-40B4-BE49-F238E27FC236}">
                  <a16:creationId xmlns:a16="http://schemas.microsoft.com/office/drawing/2014/main" xmlns="" id="{964A0998-9D5C-44E0-83FA-E14EDDB88C57}"/>
                </a:ext>
              </a:extLst>
            </p:cNvPr>
            <p:cNvSpPr/>
            <p:nvPr/>
          </p:nvSpPr>
          <p:spPr>
            <a:xfrm>
              <a:off x="66933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2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65" name="圆角矩形 60">
              <a:extLst>
                <a:ext uri="{FF2B5EF4-FFF2-40B4-BE49-F238E27FC236}">
                  <a16:creationId xmlns:a16="http://schemas.microsoft.com/office/drawing/2014/main" xmlns="" id="{0CEB8881-E466-4088-80DA-F6CCEE90440A}"/>
                </a:ext>
              </a:extLst>
            </p:cNvPr>
            <p:cNvSpPr/>
            <p:nvPr/>
          </p:nvSpPr>
          <p:spPr>
            <a:xfrm>
              <a:off x="72267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3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66" name="圆角矩形 61">
              <a:extLst>
                <a:ext uri="{FF2B5EF4-FFF2-40B4-BE49-F238E27FC236}">
                  <a16:creationId xmlns:a16="http://schemas.microsoft.com/office/drawing/2014/main" xmlns="" id="{109767E5-C7B1-4988-87E3-31413F15F406}"/>
                </a:ext>
              </a:extLst>
            </p:cNvPr>
            <p:cNvSpPr/>
            <p:nvPr/>
          </p:nvSpPr>
          <p:spPr>
            <a:xfrm>
              <a:off x="77601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  <a:cs typeface="+mn-ea"/>
                </a:rPr>
                <a:t>—</a:t>
              </a:r>
              <a:endParaRPr lang="zh-CN" altLang="en-US" dirty="0">
                <a:latin typeface="+mn-ea"/>
                <a:cs typeface="+mn-ea"/>
              </a:endParaRPr>
            </a:p>
          </p:txBody>
        </p:sp>
        <p:sp>
          <p:nvSpPr>
            <p:cNvPr id="67" name="圆角矩形 62">
              <a:extLst>
                <a:ext uri="{FF2B5EF4-FFF2-40B4-BE49-F238E27FC236}">
                  <a16:creationId xmlns:a16="http://schemas.microsoft.com/office/drawing/2014/main" xmlns="" id="{756E2C95-2C42-46CC-8340-4FAA44D7C247}"/>
                </a:ext>
              </a:extLst>
            </p:cNvPr>
            <p:cNvSpPr/>
            <p:nvPr/>
          </p:nvSpPr>
          <p:spPr>
            <a:xfrm>
              <a:off x="61599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0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68" name="圆角矩形 63">
              <a:extLst>
                <a:ext uri="{FF2B5EF4-FFF2-40B4-BE49-F238E27FC236}">
                  <a16:creationId xmlns:a16="http://schemas.microsoft.com/office/drawing/2014/main" xmlns="" id="{B3A379E8-3BAF-4109-A5D1-A17E3EC272CA}"/>
                </a:ext>
              </a:extLst>
            </p:cNvPr>
            <p:cNvSpPr/>
            <p:nvPr/>
          </p:nvSpPr>
          <p:spPr>
            <a:xfrm>
              <a:off x="66933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+mn-ea"/>
                  <a:cs typeface="+mn-ea"/>
                </a:rPr>
                <a:t>●</a:t>
              </a:r>
              <a:endParaRPr lang="zh-CN" altLang="en-US" dirty="0">
                <a:latin typeface="+mn-ea"/>
                <a:cs typeface="+mn-ea"/>
              </a:endParaRPr>
            </a:p>
          </p:txBody>
        </p:sp>
        <p:sp>
          <p:nvSpPr>
            <p:cNvPr id="69" name="圆角矩形 64">
              <a:extLst>
                <a:ext uri="{FF2B5EF4-FFF2-40B4-BE49-F238E27FC236}">
                  <a16:creationId xmlns:a16="http://schemas.microsoft.com/office/drawing/2014/main" xmlns="" id="{BDF733DA-B086-4EC2-8C2F-1D082694BFEF}"/>
                </a:ext>
              </a:extLst>
            </p:cNvPr>
            <p:cNvSpPr/>
            <p:nvPr/>
          </p:nvSpPr>
          <p:spPr>
            <a:xfrm>
              <a:off x="72267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+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sp>
          <p:nvSpPr>
            <p:cNvPr id="70" name="圆角矩形 65">
              <a:extLst>
                <a:ext uri="{FF2B5EF4-FFF2-40B4-BE49-F238E27FC236}">
                  <a16:creationId xmlns:a16="http://schemas.microsoft.com/office/drawing/2014/main" xmlns="" id="{FF54FFB4-D793-40CE-8BAC-D18AC85D4353}"/>
                </a:ext>
              </a:extLst>
            </p:cNvPr>
            <p:cNvSpPr/>
            <p:nvPr/>
          </p:nvSpPr>
          <p:spPr>
            <a:xfrm>
              <a:off x="77601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+mn-ea"/>
                  <a:cs typeface="+mn-ea"/>
                </a:rPr>
                <a:t>=</a:t>
              </a:r>
              <a:endParaRPr lang="zh-CN" altLang="en-US" sz="2100" dirty="0">
                <a:latin typeface="+mn-ea"/>
                <a:cs typeface="+mn-ea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C683875F-421A-489E-AE76-74D6F90AC45B}"/>
                </a:ext>
              </a:extLst>
            </p:cNvPr>
            <p:cNvGrpSpPr/>
            <p:nvPr/>
          </p:nvGrpSpPr>
          <p:grpSpPr>
            <a:xfrm>
              <a:off x="6159977" y="1608137"/>
              <a:ext cx="2090736" cy="461964"/>
              <a:chOff x="2757485" y="1285874"/>
              <a:chExt cx="2352680" cy="2857500"/>
            </a:xfrm>
            <a:solidFill>
              <a:schemeClr val="bg1"/>
            </a:solidFill>
          </p:grpSpPr>
          <p:sp>
            <p:nvSpPr>
              <p:cNvPr id="72" name="同侧圆角矩形 67">
                <a:extLst>
                  <a:ext uri="{FF2B5EF4-FFF2-40B4-BE49-F238E27FC236}">
                    <a16:creationId xmlns:a16="http://schemas.microsoft.com/office/drawing/2014/main" xmlns="" id="{F366E71E-0785-4582-ADD4-553181F53E4B}"/>
                  </a:ext>
                </a:extLst>
              </p:cNvPr>
              <p:cNvSpPr/>
              <p:nvPr/>
            </p:nvSpPr>
            <p:spPr>
              <a:xfrm rot="16200000">
                <a:off x="1916905" y="2126454"/>
                <a:ext cx="2857500" cy="1176340"/>
              </a:xfrm>
              <a:prstGeom prst="round2SameRect">
                <a:avLst>
                  <a:gd name="adj1" fmla="val 14755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73" name="同侧圆角矩形 68">
                <a:extLst>
                  <a:ext uri="{FF2B5EF4-FFF2-40B4-BE49-F238E27FC236}">
                    <a16:creationId xmlns:a16="http://schemas.microsoft.com/office/drawing/2014/main" xmlns="" id="{27EFEFC0-49AC-400E-BE41-84E3327E7FAF}"/>
                  </a:ext>
                </a:extLst>
              </p:cNvPr>
              <p:cNvSpPr/>
              <p:nvPr/>
            </p:nvSpPr>
            <p:spPr>
              <a:xfrm rot="5400000">
                <a:off x="3093245" y="2126454"/>
                <a:ext cx="2857500" cy="1176340"/>
              </a:xfrm>
              <a:prstGeom prst="round2SameRect">
                <a:avLst>
                  <a:gd name="adj1" fmla="val 12694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</p:grp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32B0CF35-4AB1-4F9E-884B-5020515F50A6}"/>
              </a:ext>
            </a:extLst>
          </p:cNvPr>
          <p:cNvCxnSpPr/>
          <p:nvPr/>
        </p:nvCxnSpPr>
        <p:spPr>
          <a:xfrm flipV="1">
            <a:off x="6116321" y="4241344"/>
            <a:ext cx="1778000" cy="67246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13D52465-9A3E-4EB2-8BDA-D1B2CCE81209}"/>
              </a:ext>
            </a:extLst>
          </p:cNvPr>
          <p:cNvCxnSpPr/>
          <p:nvPr/>
        </p:nvCxnSpPr>
        <p:spPr>
          <a:xfrm flipV="1">
            <a:off x="7894320" y="2871232"/>
            <a:ext cx="1259840" cy="137011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7C3FEC17-4F75-4786-8EEA-8B46F1F91B04}"/>
              </a:ext>
            </a:extLst>
          </p:cNvPr>
          <p:cNvCxnSpPr/>
          <p:nvPr/>
        </p:nvCxnSpPr>
        <p:spPr>
          <a:xfrm flipV="1">
            <a:off x="9154160" y="2137169"/>
            <a:ext cx="1899920" cy="734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32F05ED3-6350-497A-B099-ED0A954DD76D}"/>
              </a:ext>
            </a:extLst>
          </p:cNvPr>
          <p:cNvGrpSpPr/>
          <p:nvPr/>
        </p:nvGrpSpPr>
        <p:grpSpPr>
          <a:xfrm>
            <a:off x="7599681" y="3946703"/>
            <a:ext cx="589280" cy="589280"/>
            <a:chOff x="5699760" y="2833209"/>
            <a:chExt cx="441960" cy="44196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75455E95-D84B-484C-8A8F-F46E44124435}"/>
                </a:ext>
              </a:extLst>
            </p:cNvPr>
            <p:cNvSpPr/>
            <p:nvPr/>
          </p:nvSpPr>
          <p:spPr>
            <a:xfrm>
              <a:off x="5699760" y="2833209"/>
              <a:ext cx="441960" cy="44196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F4C197A3-E4FC-4FE2-A4A0-B497C4BA4BBE}"/>
                </a:ext>
              </a:extLst>
            </p:cNvPr>
            <p:cNvGrpSpPr/>
            <p:nvPr/>
          </p:nvGrpSpPr>
          <p:grpSpPr>
            <a:xfrm>
              <a:off x="5837745" y="2934283"/>
              <a:ext cx="165990" cy="239812"/>
              <a:chOff x="6689725" y="4826000"/>
              <a:chExt cx="588963" cy="850901"/>
            </a:xfrm>
          </p:grpSpPr>
          <p:sp>
            <p:nvSpPr>
              <p:cNvPr id="82" name="Freeform 5">
                <a:extLst>
                  <a:ext uri="{FF2B5EF4-FFF2-40B4-BE49-F238E27FC236}">
                    <a16:creationId xmlns:a16="http://schemas.microsoft.com/office/drawing/2014/main" xmlns="" id="{37E30213-FFBA-46B7-A6CE-4943FF620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83" name="Line 6">
                <a:extLst>
                  <a:ext uri="{FF2B5EF4-FFF2-40B4-BE49-F238E27FC236}">
                    <a16:creationId xmlns:a16="http://schemas.microsoft.com/office/drawing/2014/main" xmlns="" id="{679A79C3-2871-468B-892C-F37C9DFBD2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84" name="Line 7">
                <a:extLst>
                  <a:ext uri="{FF2B5EF4-FFF2-40B4-BE49-F238E27FC236}">
                    <a16:creationId xmlns:a16="http://schemas.microsoft.com/office/drawing/2014/main" xmlns="" id="{569B8C47-A890-4C2D-80E0-2FB5FC7C79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47BF9729-FEBF-4C02-86AF-A15F7FA1D294}"/>
              </a:ext>
            </a:extLst>
          </p:cNvPr>
          <p:cNvGrpSpPr/>
          <p:nvPr/>
        </p:nvGrpSpPr>
        <p:grpSpPr>
          <a:xfrm>
            <a:off x="5821680" y="4619171"/>
            <a:ext cx="589280" cy="589280"/>
            <a:chOff x="4366260" y="3337560"/>
            <a:chExt cx="441960" cy="441960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0AA4EF67-A1AE-40C5-945B-5BCD1C778758}"/>
                </a:ext>
              </a:extLst>
            </p:cNvPr>
            <p:cNvSpPr/>
            <p:nvPr/>
          </p:nvSpPr>
          <p:spPr>
            <a:xfrm>
              <a:off x="4366260" y="3337560"/>
              <a:ext cx="441960" cy="44196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</a:endParaRP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A0DA34F9-DD4A-4621-8821-923CD25F0B13}"/>
                </a:ext>
              </a:extLst>
            </p:cNvPr>
            <p:cNvGrpSpPr/>
            <p:nvPr/>
          </p:nvGrpSpPr>
          <p:grpSpPr>
            <a:xfrm>
              <a:off x="4472927" y="3438635"/>
              <a:ext cx="228626" cy="239810"/>
              <a:chOff x="2847975" y="6135688"/>
              <a:chExt cx="811213" cy="850900"/>
            </a:xfrm>
          </p:grpSpPr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xmlns="" id="{8A1944B3-6F22-4551-806D-DFEB0C9D8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xmlns="" id="{BAF9DFD3-7EB7-4F77-B55E-ED64B54A7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xmlns="" id="{40278578-F7EF-4C92-9538-C2D56C9CC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A67BD951-901A-43DA-BF86-45BEAF6A5107}"/>
              </a:ext>
            </a:extLst>
          </p:cNvPr>
          <p:cNvGrpSpPr/>
          <p:nvPr/>
        </p:nvGrpSpPr>
        <p:grpSpPr>
          <a:xfrm>
            <a:off x="10759441" y="1842527"/>
            <a:ext cx="589280" cy="589280"/>
            <a:chOff x="8069580" y="1255077"/>
            <a:chExt cx="441960" cy="441960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FAF72CAF-D421-470A-882C-55D073AB67B5}"/>
                </a:ext>
              </a:extLst>
            </p:cNvPr>
            <p:cNvSpPr/>
            <p:nvPr/>
          </p:nvSpPr>
          <p:spPr>
            <a:xfrm>
              <a:off x="8069580" y="1255077"/>
              <a:ext cx="441960" cy="441960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A455E7EB-D015-4EE4-9FAE-AD6B1042B1BB}"/>
                </a:ext>
              </a:extLst>
            </p:cNvPr>
            <p:cNvGrpSpPr/>
            <p:nvPr/>
          </p:nvGrpSpPr>
          <p:grpSpPr>
            <a:xfrm>
              <a:off x="8168640" y="1356151"/>
              <a:ext cx="243840" cy="239812"/>
              <a:chOff x="5294313" y="6135688"/>
              <a:chExt cx="865188" cy="850900"/>
            </a:xfrm>
          </p:grpSpPr>
          <p:sp>
            <p:nvSpPr>
              <p:cNvPr id="94" name="Freeform 28">
                <a:extLst>
                  <a:ext uri="{FF2B5EF4-FFF2-40B4-BE49-F238E27FC236}">
                    <a16:creationId xmlns:a16="http://schemas.microsoft.com/office/drawing/2014/main" xmlns="" id="{98E7FA94-2D46-43B8-9EB8-3388FC03E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95" name="Freeform 29">
                <a:extLst>
                  <a:ext uri="{FF2B5EF4-FFF2-40B4-BE49-F238E27FC236}">
                    <a16:creationId xmlns:a16="http://schemas.microsoft.com/office/drawing/2014/main" xmlns="" id="{4BF3561E-3F72-436D-8354-28B635CB8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96" name="Line 30">
                <a:extLst>
                  <a:ext uri="{FF2B5EF4-FFF2-40B4-BE49-F238E27FC236}">
                    <a16:creationId xmlns:a16="http://schemas.microsoft.com/office/drawing/2014/main" xmlns="" id="{C4423962-63C7-4A8B-BDA4-D5489F0BFC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97" name="Line 31">
                <a:extLst>
                  <a:ext uri="{FF2B5EF4-FFF2-40B4-BE49-F238E27FC236}">
                    <a16:creationId xmlns:a16="http://schemas.microsoft.com/office/drawing/2014/main" xmlns="" id="{337BA9AF-768B-4179-AEC6-C362B72939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98" name="Freeform 32">
                <a:extLst>
                  <a:ext uri="{FF2B5EF4-FFF2-40B4-BE49-F238E27FC236}">
                    <a16:creationId xmlns:a16="http://schemas.microsoft.com/office/drawing/2014/main" xmlns="" id="{AA692A2B-9984-49EC-A84A-EBF9F077A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BA14FD70-5F86-4898-AEB4-A233F69B8E1B}"/>
              </a:ext>
            </a:extLst>
          </p:cNvPr>
          <p:cNvGrpSpPr/>
          <p:nvPr/>
        </p:nvGrpSpPr>
        <p:grpSpPr>
          <a:xfrm>
            <a:off x="8859521" y="2576590"/>
            <a:ext cx="589280" cy="589280"/>
            <a:chOff x="6644640" y="1805624"/>
            <a:chExt cx="441960" cy="441960"/>
          </a:xfrm>
        </p:grpSpPr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81A0DBA4-27D4-468E-9784-3B524F38EFF7}"/>
                </a:ext>
              </a:extLst>
            </p:cNvPr>
            <p:cNvSpPr/>
            <p:nvPr/>
          </p:nvSpPr>
          <p:spPr>
            <a:xfrm>
              <a:off x="6644640" y="1805624"/>
              <a:ext cx="441960" cy="44196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="" id="{F9AE1BD8-9C8E-4F57-8440-D1A0345C0D6A}"/>
                </a:ext>
              </a:extLst>
            </p:cNvPr>
            <p:cNvGrpSpPr/>
            <p:nvPr/>
          </p:nvGrpSpPr>
          <p:grpSpPr>
            <a:xfrm>
              <a:off x="6789336" y="1906698"/>
              <a:ext cx="152568" cy="239812"/>
              <a:chOff x="6694488" y="6135688"/>
              <a:chExt cx="541338" cy="850900"/>
            </a:xfrm>
          </p:grpSpPr>
          <p:sp>
            <p:nvSpPr>
              <p:cNvPr id="102" name="Freeform 33">
                <a:extLst>
                  <a:ext uri="{FF2B5EF4-FFF2-40B4-BE49-F238E27FC236}">
                    <a16:creationId xmlns:a16="http://schemas.microsoft.com/office/drawing/2014/main" xmlns="" id="{16D5D9A9-0CBF-46CE-AAE8-000390EB1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3" name="Line 34">
                <a:extLst>
                  <a:ext uri="{FF2B5EF4-FFF2-40B4-BE49-F238E27FC236}">
                    <a16:creationId xmlns:a16="http://schemas.microsoft.com/office/drawing/2014/main" xmlns="" id="{F56E43AA-094A-4EEF-B590-E373DF7A43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4" name="Line 35">
                <a:extLst>
                  <a:ext uri="{FF2B5EF4-FFF2-40B4-BE49-F238E27FC236}">
                    <a16:creationId xmlns:a16="http://schemas.microsoft.com/office/drawing/2014/main" xmlns="" id="{C84CF69E-E91E-40A3-A9BF-8AA50CBB44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5" name="Freeform 36">
                <a:extLst>
                  <a:ext uri="{FF2B5EF4-FFF2-40B4-BE49-F238E27FC236}">
                    <a16:creationId xmlns:a16="http://schemas.microsoft.com/office/drawing/2014/main" xmlns="" id="{1E91B12A-F45B-419D-B2E8-6DCB86663C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6" name="Freeform 37">
                <a:extLst>
                  <a:ext uri="{FF2B5EF4-FFF2-40B4-BE49-F238E27FC236}">
                    <a16:creationId xmlns:a16="http://schemas.microsoft.com/office/drawing/2014/main" xmlns="" id="{25C79484-342E-4CEB-92CC-078ED1E6E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7" name="Line 38">
                <a:extLst>
                  <a:ext uri="{FF2B5EF4-FFF2-40B4-BE49-F238E27FC236}">
                    <a16:creationId xmlns:a16="http://schemas.microsoft.com/office/drawing/2014/main" xmlns="" id="{55D65C28-AAD9-4323-B395-2B8030F14B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8" name="Line 39">
                <a:extLst>
                  <a:ext uri="{FF2B5EF4-FFF2-40B4-BE49-F238E27FC236}">
                    <a16:creationId xmlns:a16="http://schemas.microsoft.com/office/drawing/2014/main" xmlns="" id="{AC03D645-06E4-49FF-9642-C1F6DA771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  <p:sp>
            <p:nvSpPr>
              <p:cNvPr id="109" name="Line 40">
                <a:extLst>
                  <a:ext uri="{FF2B5EF4-FFF2-40B4-BE49-F238E27FC236}">
                    <a16:creationId xmlns:a16="http://schemas.microsoft.com/office/drawing/2014/main" xmlns="" id="{4801AF0D-2658-4FCA-999E-AA0A6D5D63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+mn-ea"/>
                  <a:cs typeface="+mn-ea"/>
                </a:endParaRPr>
              </a:p>
            </p:txBody>
          </p:sp>
        </p:grpSp>
      </p:grpSp>
      <p:sp>
        <p:nvSpPr>
          <p:cNvPr id="110" name="内容占位符 2">
            <a:extLst>
              <a:ext uri="{FF2B5EF4-FFF2-40B4-BE49-F238E27FC236}">
                <a16:creationId xmlns:a16="http://schemas.microsoft.com/office/drawing/2014/main" xmlns="" id="{FCE3353F-A41E-4544-B8CD-A376268A4AF3}"/>
              </a:ext>
            </a:extLst>
          </p:cNvPr>
          <p:cNvSpPr txBox="1">
            <a:spLocks/>
          </p:cNvSpPr>
          <p:nvPr/>
        </p:nvSpPr>
        <p:spPr>
          <a:xfrm>
            <a:off x="6116321" y="5243648"/>
            <a:ext cx="2874163" cy="1034144"/>
          </a:xfrm>
          <a:prstGeom prst="rect">
            <a:avLst/>
          </a:prstGeom>
        </p:spPr>
        <p:txBody>
          <a:bodyPr vert="horz" lIns="121908" tIns="60954" rIns="121908" bIns="60954" rtlCol="0" anchor="t">
            <a:normAutofit fontScale="92500"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2"/>
                </a:solidFill>
                <a:ea typeface="+mn-ea"/>
                <a:cs typeface="+mn-ea"/>
              </a:rPr>
              <a:t>在此输入您的文字标题</a:t>
            </a:r>
            <a:endParaRPr lang="en-US" altLang="zh-CN" sz="1300" dirty="0">
              <a:solidFill>
                <a:schemeClr val="accent2"/>
              </a:solidFill>
              <a:ea typeface="+mn-ea"/>
              <a:cs typeface="+mn-ea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>
                <a:ea typeface="+mn-ea"/>
                <a:cs typeface="+mn-ea"/>
              </a:rPr>
              <a:t>在此输入您的图表说明文字，在此输入您的图表说明文字，在此输入您的图表说明文字</a:t>
            </a:r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xmlns="" id="{ED0A19F5-8A5B-40BC-895A-694F9EDCA4B5}"/>
              </a:ext>
            </a:extLst>
          </p:cNvPr>
          <p:cNvCxnSpPr>
            <a:stCxn id="86" idx="4"/>
          </p:cNvCxnSpPr>
          <p:nvPr/>
        </p:nvCxnSpPr>
        <p:spPr>
          <a:xfrm>
            <a:off x="6116320" y="5208451"/>
            <a:ext cx="0" cy="929640"/>
          </a:xfrm>
          <a:prstGeom prst="line">
            <a:avLst/>
          </a:prstGeom>
          <a:ln w="12700">
            <a:solidFill>
              <a:schemeClr val="accent2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内容占位符 2">
            <a:extLst>
              <a:ext uri="{FF2B5EF4-FFF2-40B4-BE49-F238E27FC236}">
                <a16:creationId xmlns:a16="http://schemas.microsoft.com/office/drawing/2014/main" xmlns="" id="{EA9261D2-9777-42DF-BAEA-6F6200AF6560}"/>
              </a:ext>
            </a:extLst>
          </p:cNvPr>
          <p:cNvSpPr txBox="1">
            <a:spLocks/>
          </p:cNvSpPr>
          <p:nvPr/>
        </p:nvSpPr>
        <p:spPr>
          <a:xfrm>
            <a:off x="5425492" y="2757753"/>
            <a:ext cx="2505517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3"/>
                </a:solidFill>
                <a:ea typeface="+mn-ea"/>
                <a:cs typeface="+mn-ea"/>
              </a:rPr>
              <a:t>在此输入您的文字标题</a:t>
            </a:r>
            <a:endParaRPr lang="en-US" altLang="zh-CN" sz="1300" dirty="0">
              <a:solidFill>
                <a:schemeClr val="accent3"/>
              </a:solidFill>
              <a:ea typeface="+mn-ea"/>
              <a:cs typeface="+mn-ea"/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>
                <a:ea typeface="+mn-ea"/>
                <a:cs typeface="+mn-ea"/>
              </a:rPr>
              <a:t>在此输入您的图表说明文字，在此输入您的图表说明文字，在此输入您的图表说明文字</a:t>
            </a:r>
          </a:p>
        </p:txBody>
      </p:sp>
      <p:sp>
        <p:nvSpPr>
          <p:cNvPr id="113" name="内容占位符 2">
            <a:extLst>
              <a:ext uri="{FF2B5EF4-FFF2-40B4-BE49-F238E27FC236}">
                <a16:creationId xmlns:a16="http://schemas.microsoft.com/office/drawing/2014/main" xmlns="" id="{7B5B2A77-7F33-4348-B42E-7BAD474E37C9}"/>
              </a:ext>
            </a:extLst>
          </p:cNvPr>
          <p:cNvSpPr txBox="1">
            <a:spLocks/>
          </p:cNvSpPr>
          <p:nvPr/>
        </p:nvSpPr>
        <p:spPr>
          <a:xfrm>
            <a:off x="8879789" y="3528696"/>
            <a:ext cx="2174291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5"/>
                </a:solidFill>
                <a:ea typeface="+mn-ea"/>
                <a:cs typeface="+mn-ea"/>
              </a:rPr>
              <a:t>在此输入您的文字标题</a:t>
            </a:r>
            <a:endParaRPr lang="en-US" altLang="zh-CN" sz="1300" dirty="0">
              <a:solidFill>
                <a:schemeClr val="accent5"/>
              </a:solidFill>
              <a:ea typeface="+mn-ea"/>
              <a:cs typeface="+mn-ea"/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>
                <a:ea typeface="+mn-ea"/>
                <a:cs typeface="+mn-ea"/>
              </a:rPr>
              <a:t>在此输入您的图表说明文字，在此输入您的图表说明文字，在此输入您的图表说明文字</a:t>
            </a:r>
          </a:p>
        </p:txBody>
      </p:sp>
      <p:sp>
        <p:nvSpPr>
          <p:cNvPr id="114" name="内容占位符 2">
            <a:extLst>
              <a:ext uri="{FF2B5EF4-FFF2-40B4-BE49-F238E27FC236}">
                <a16:creationId xmlns:a16="http://schemas.microsoft.com/office/drawing/2014/main" xmlns="" id="{BF0701E3-56E3-42CB-BA93-33A74B4E30AE}"/>
              </a:ext>
            </a:extLst>
          </p:cNvPr>
          <p:cNvSpPr txBox="1">
            <a:spLocks/>
          </p:cNvSpPr>
          <p:nvPr/>
        </p:nvSpPr>
        <p:spPr>
          <a:xfrm>
            <a:off x="6279998" y="1544148"/>
            <a:ext cx="2852621" cy="966189"/>
          </a:xfrm>
          <a:prstGeom prst="rect">
            <a:avLst/>
          </a:prstGeom>
        </p:spPr>
        <p:txBody>
          <a:bodyPr vert="horz" lIns="121908" tIns="60954" rIns="121908" bIns="60954" rtlCol="0" anchor="t">
            <a:normAutofit fontScale="92500"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4"/>
                </a:solidFill>
                <a:ea typeface="+mn-ea"/>
                <a:cs typeface="+mn-ea"/>
              </a:rPr>
              <a:t>在此输入您的文字标题</a:t>
            </a:r>
            <a:endParaRPr lang="en-US" altLang="zh-CN" sz="1300" dirty="0">
              <a:solidFill>
                <a:schemeClr val="accent4"/>
              </a:solidFill>
              <a:ea typeface="+mn-ea"/>
              <a:cs typeface="+mn-ea"/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>
                <a:ea typeface="+mn-ea"/>
                <a:cs typeface="+mn-ea"/>
              </a:rPr>
              <a:t>在此输入您的图表说明文字，在此输入您的图表说明文字，在此输入您的图表说明文字</a:t>
            </a:r>
          </a:p>
        </p:txBody>
      </p: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80061707-2362-4F98-A62E-80471D98E46E}"/>
              </a:ext>
            </a:extLst>
          </p:cNvPr>
          <p:cNvCxnSpPr>
            <a:stCxn id="80" idx="0"/>
          </p:cNvCxnSpPr>
          <p:nvPr/>
        </p:nvCxnSpPr>
        <p:spPr>
          <a:xfrm flipV="1">
            <a:off x="7894320" y="2808594"/>
            <a:ext cx="0" cy="1138111"/>
          </a:xfrm>
          <a:prstGeom prst="line">
            <a:avLst/>
          </a:prstGeom>
          <a:ln w="12700">
            <a:solidFill>
              <a:schemeClr val="accent3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xmlns="" id="{80C79339-499B-456C-8335-6EFF7150C7F2}"/>
              </a:ext>
            </a:extLst>
          </p:cNvPr>
          <p:cNvCxnSpPr>
            <a:stCxn id="100" idx="0"/>
          </p:cNvCxnSpPr>
          <p:nvPr/>
        </p:nvCxnSpPr>
        <p:spPr>
          <a:xfrm flipV="1">
            <a:off x="9154160" y="1616892"/>
            <a:ext cx="0" cy="959699"/>
          </a:xfrm>
          <a:prstGeom prst="line">
            <a:avLst/>
          </a:prstGeom>
          <a:ln w="12700">
            <a:solidFill>
              <a:schemeClr val="accent4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75C1D708-8AF9-4049-B659-7E59E80987E7}"/>
              </a:ext>
            </a:extLst>
          </p:cNvPr>
          <p:cNvCxnSpPr>
            <a:stCxn id="92" idx="4"/>
          </p:cNvCxnSpPr>
          <p:nvPr/>
        </p:nvCxnSpPr>
        <p:spPr>
          <a:xfrm>
            <a:off x="11054080" y="2431808"/>
            <a:ext cx="0" cy="2187364"/>
          </a:xfrm>
          <a:prstGeom prst="line">
            <a:avLst/>
          </a:prstGeom>
          <a:ln w="12700">
            <a:solidFill>
              <a:schemeClr val="accent5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60171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8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4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2" grpId="0"/>
      <p:bldP spid="113" grpId="0"/>
      <p:bldP spid="1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74E6E3F-3868-45AC-91CF-50B3C1C25FB4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E22131ED-7839-4868-B02D-94B4A627103F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年度工作概述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11CF28AB-F64C-4D98-9A02-857308B260E5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81F2141-82D2-49C9-96EA-B88DF416B742}"/>
              </a:ext>
            </a:extLst>
          </p:cNvPr>
          <p:cNvGrpSpPr/>
          <p:nvPr/>
        </p:nvGrpSpPr>
        <p:grpSpPr>
          <a:xfrm>
            <a:off x="88993" y="2336197"/>
            <a:ext cx="3631269" cy="3803751"/>
            <a:chOff x="-21431" y="761584"/>
            <a:chExt cx="3618767" cy="3790655"/>
          </a:xfrm>
        </p:grpSpPr>
        <p:sp>
          <p:nvSpPr>
            <p:cNvPr id="21" name="Freeform: Shape 4">
              <a:extLst>
                <a:ext uri="{FF2B5EF4-FFF2-40B4-BE49-F238E27FC236}">
                  <a16:creationId xmlns:a16="http://schemas.microsoft.com/office/drawing/2014/main" xmlns="" id="{32A94683-5618-48FD-BDC5-94D66BCB4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431" y="883923"/>
              <a:ext cx="3433762" cy="3668316"/>
            </a:xfrm>
            <a:custGeom>
              <a:avLst/>
              <a:gdLst>
                <a:gd name="T0" fmla="*/ 2080 w 2884"/>
                <a:gd name="T1" fmla="*/ 0 h 3081"/>
                <a:gd name="T2" fmla="*/ 0 w 2884"/>
                <a:gd name="T3" fmla="*/ 1655 h 3081"/>
                <a:gd name="T4" fmla="*/ 0 w 2884"/>
                <a:gd name="T5" fmla="*/ 3081 h 3081"/>
                <a:gd name="T6" fmla="*/ 2884 w 2884"/>
                <a:gd name="T7" fmla="*/ 796 h 3081"/>
                <a:gd name="T8" fmla="*/ 2591 w 2884"/>
                <a:gd name="T9" fmla="*/ 259 h 3081"/>
                <a:gd name="T10" fmla="*/ 2080 w 2884"/>
                <a:gd name="T11" fmla="*/ 0 h 3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4" h="3081">
                  <a:moveTo>
                    <a:pt x="2080" y="0"/>
                  </a:moveTo>
                  <a:lnTo>
                    <a:pt x="0" y="1655"/>
                  </a:lnTo>
                  <a:lnTo>
                    <a:pt x="0" y="3081"/>
                  </a:lnTo>
                  <a:lnTo>
                    <a:pt x="2884" y="796"/>
                  </a:lnTo>
                  <a:lnTo>
                    <a:pt x="2591" y="259"/>
                  </a:lnTo>
                  <a:lnTo>
                    <a:pt x="208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365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grpSp>
          <p:nvGrpSpPr>
            <p:cNvPr id="22" name="Group 7">
              <a:extLst>
                <a:ext uri="{FF2B5EF4-FFF2-40B4-BE49-F238E27FC236}">
                  <a16:creationId xmlns:a16="http://schemas.microsoft.com/office/drawing/2014/main" xmlns="" id="{2A399861-9254-4319-82E8-D66F84300EBF}"/>
                </a:ext>
              </a:extLst>
            </p:cNvPr>
            <p:cNvGrpSpPr/>
            <p:nvPr/>
          </p:nvGrpSpPr>
          <p:grpSpPr>
            <a:xfrm>
              <a:off x="2443163" y="761584"/>
              <a:ext cx="1154173" cy="1114991"/>
              <a:chOff x="3257550" y="1029094"/>
              <a:chExt cx="1538897" cy="1486655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23" name="Freeform: Shape 8">
                <a:extLst>
                  <a:ext uri="{FF2B5EF4-FFF2-40B4-BE49-F238E27FC236}">
                    <a16:creationId xmlns:a16="http://schemas.microsoft.com/office/drawing/2014/main" xmlns="" id="{34FDB140-FFFA-4221-B39A-2BF277022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550" y="1031436"/>
                <a:ext cx="1527175" cy="1484313"/>
              </a:xfrm>
              <a:custGeom>
                <a:avLst/>
                <a:gdLst>
                  <a:gd name="T0" fmla="*/ 557 w 678"/>
                  <a:gd name="T1" fmla="*/ 594 h 659"/>
                  <a:gd name="T2" fmla="*/ 574 w 678"/>
                  <a:gd name="T3" fmla="*/ 522 h 659"/>
                  <a:gd name="T4" fmla="*/ 627 w 678"/>
                  <a:gd name="T5" fmla="*/ 468 h 659"/>
                  <a:gd name="T6" fmla="*/ 570 w 678"/>
                  <a:gd name="T7" fmla="*/ 452 h 659"/>
                  <a:gd name="T8" fmla="*/ 542 w 678"/>
                  <a:gd name="T9" fmla="*/ 404 h 659"/>
                  <a:gd name="T10" fmla="*/ 574 w 678"/>
                  <a:gd name="T11" fmla="*/ 352 h 659"/>
                  <a:gd name="T12" fmla="*/ 614 w 678"/>
                  <a:gd name="T13" fmla="*/ 310 h 659"/>
                  <a:gd name="T14" fmla="*/ 543 w 678"/>
                  <a:gd name="T15" fmla="*/ 286 h 659"/>
                  <a:gd name="T16" fmla="*/ 509 w 678"/>
                  <a:gd name="T17" fmla="*/ 249 h 659"/>
                  <a:gd name="T18" fmla="*/ 645 w 678"/>
                  <a:gd name="T19" fmla="*/ 90 h 659"/>
                  <a:gd name="T20" fmla="*/ 677 w 678"/>
                  <a:gd name="T21" fmla="*/ 35 h 659"/>
                  <a:gd name="T22" fmla="*/ 646 w 678"/>
                  <a:gd name="T23" fmla="*/ 0 h 659"/>
                  <a:gd name="T24" fmla="*/ 588 w 678"/>
                  <a:gd name="T25" fmla="*/ 27 h 659"/>
                  <a:gd name="T26" fmla="*/ 416 w 678"/>
                  <a:gd name="T27" fmla="*/ 146 h 659"/>
                  <a:gd name="T28" fmla="*/ 383 w 678"/>
                  <a:gd name="T29" fmla="*/ 109 h 659"/>
                  <a:gd name="T30" fmla="*/ 366 w 678"/>
                  <a:gd name="T31" fmla="*/ 36 h 659"/>
                  <a:gd name="T32" fmla="*/ 320 w 678"/>
                  <a:gd name="T33" fmla="*/ 71 h 659"/>
                  <a:gd name="T34" fmla="*/ 265 w 678"/>
                  <a:gd name="T35" fmla="*/ 98 h 659"/>
                  <a:gd name="T36" fmla="*/ 220 w 678"/>
                  <a:gd name="T37" fmla="*/ 65 h 659"/>
                  <a:gd name="T38" fmla="*/ 210 w 678"/>
                  <a:gd name="T39" fmla="*/ 6 h 659"/>
                  <a:gd name="T40" fmla="*/ 151 w 678"/>
                  <a:gd name="T41" fmla="*/ 54 h 659"/>
                  <a:gd name="T42" fmla="*/ 78 w 678"/>
                  <a:gd name="T43" fmla="*/ 63 h 659"/>
                  <a:gd name="T44" fmla="*/ 45 w 678"/>
                  <a:gd name="T45" fmla="*/ 95 h 659"/>
                  <a:gd name="T46" fmla="*/ 300 w 678"/>
                  <a:gd name="T47" fmla="*/ 289 h 659"/>
                  <a:gd name="T48" fmla="*/ 85 w 678"/>
                  <a:gd name="T49" fmla="*/ 450 h 659"/>
                  <a:gd name="T50" fmla="*/ 24 w 678"/>
                  <a:gd name="T51" fmla="*/ 442 h 659"/>
                  <a:gd name="T52" fmla="*/ 35 w 678"/>
                  <a:gd name="T53" fmla="*/ 508 h 659"/>
                  <a:gd name="T54" fmla="*/ 110 w 678"/>
                  <a:gd name="T55" fmla="*/ 592 h 659"/>
                  <a:gd name="T56" fmla="*/ 175 w 678"/>
                  <a:gd name="T57" fmla="*/ 609 h 659"/>
                  <a:gd name="T58" fmla="*/ 173 w 678"/>
                  <a:gd name="T59" fmla="*/ 548 h 659"/>
                  <a:gd name="T60" fmla="*/ 355 w 678"/>
                  <a:gd name="T61" fmla="*/ 350 h 659"/>
                  <a:gd name="T62" fmla="*/ 522 w 678"/>
                  <a:gd name="T63" fmla="*/ 62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78" h="659">
                    <a:moveTo>
                      <a:pt x="558" y="643"/>
                    </a:moveTo>
                    <a:cubicBezTo>
                      <a:pt x="560" y="634"/>
                      <a:pt x="561" y="619"/>
                      <a:pt x="557" y="594"/>
                    </a:cubicBezTo>
                    <a:cubicBezTo>
                      <a:pt x="557" y="594"/>
                      <a:pt x="556" y="582"/>
                      <a:pt x="554" y="567"/>
                    </a:cubicBezTo>
                    <a:cubicBezTo>
                      <a:pt x="553" y="553"/>
                      <a:pt x="562" y="532"/>
                      <a:pt x="574" y="522"/>
                    </a:cubicBezTo>
                    <a:cubicBezTo>
                      <a:pt x="612" y="491"/>
                      <a:pt x="612" y="491"/>
                      <a:pt x="612" y="491"/>
                    </a:cubicBezTo>
                    <a:cubicBezTo>
                      <a:pt x="612" y="491"/>
                      <a:pt x="623" y="483"/>
                      <a:pt x="627" y="468"/>
                    </a:cubicBezTo>
                    <a:cubicBezTo>
                      <a:pt x="632" y="453"/>
                      <a:pt x="620" y="433"/>
                      <a:pt x="610" y="435"/>
                    </a:cubicBezTo>
                    <a:cubicBezTo>
                      <a:pt x="600" y="436"/>
                      <a:pt x="583" y="446"/>
                      <a:pt x="570" y="452"/>
                    </a:cubicBezTo>
                    <a:cubicBezTo>
                      <a:pt x="557" y="459"/>
                      <a:pt x="545" y="450"/>
                      <a:pt x="544" y="434"/>
                    </a:cubicBezTo>
                    <a:cubicBezTo>
                      <a:pt x="542" y="404"/>
                      <a:pt x="542" y="404"/>
                      <a:pt x="542" y="404"/>
                    </a:cubicBezTo>
                    <a:cubicBezTo>
                      <a:pt x="541" y="388"/>
                      <a:pt x="551" y="367"/>
                      <a:pt x="565" y="359"/>
                    </a:cubicBezTo>
                    <a:cubicBezTo>
                      <a:pt x="574" y="352"/>
                      <a:pt x="574" y="352"/>
                      <a:pt x="574" y="352"/>
                    </a:cubicBezTo>
                    <a:cubicBezTo>
                      <a:pt x="588" y="343"/>
                      <a:pt x="609" y="326"/>
                      <a:pt x="614" y="310"/>
                    </a:cubicBezTo>
                    <a:cubicBezTo>
                      <a:pt x="614" y="310"/>
                      <a:pt x="614" y="310"/>
                      <a:pt x="614" y="310"/>
                    </a:cubicBezTo>
                    <a:cubicBezTo>
                      <a:pt x="619" y="294"/>
                      <a:pt x="603" y="275"/>
                      <a:pt x="591" y="274"/>
                    </a:cubicBezTo>
                    <a:cubicBezTo>
                      <a:pt x="580" y="273"/>
                      <a:pt x="558" y="282"/>
                      <a:pt x="543" y="286"/>
                    </a:cubicBezTo>
                    <a:cubicBezTo>
                      <a:pt x="527" y="290"/>
                      <a:pt x="513" y="280"/>
                      <a:pt x="511" y="264"/>
                    </a:cubicBezTo>
                    <a:cubicBezTo>
                      <a:pt x="509" y="249"/>
                      <a:pt x="509" y="249"/>
                      <a:pt x="509" y="249"/>
                    </a:cubicBezTo>
                    <a:cubicBezTo>
                      <a:pt x="508" y="232"/>
                      <a:pt x="516" y="210"/>
                      <a:pt x="528" y="19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57" y="78"/>
                      <a:pt x="675" y="58"/>
                      <a:pt x="677" y="42"/>
                    </a:cubicBezTo>
                    <a:cubicBezTo>
                      <a:pt x="677" y="39"/>
                      <a:pt x="677" y="37"/>
                      <a:pt x="677" y="35"/>
                    </a:cubicBezTo>
                    <a:cubicBezTo>
                      <a:pt x="678" y="27"/>
                      <a:pt x="673" y="19"/>
                      <a:pt x="667" y="13"/>
                    </a:cubicBezTo>
                    <a:cubicBezTo>
                      <a:pt x="661" y="6"/>
                      <a:pt x="654" y="1"/>
                      <a:pt x="646" y="0"/>
                    </a:cubicBezTo>
                    <a:cubicBezTo>
                      <a:pt x="644" y="0"/>
                      <a:pt x="642" y="0"/>
                      <a:pt x="639" y="0"/>
                    </a:cubicBezTo>
                    <a:cubicBezTo>
                      <a:pt x="623" y="1"/>
                      <a:pt x="601" y="16"/>
                      <a:pt x="588" y="27"/>
                    </a:cubicBezTo>
                    <a:cubicBezTo>
                      <a:pt x="468" y="132"/>
                      <a:pt x="468" y="132"/>
                      <a:pt x="468" y="132"/>
                    </a:cubicBezTo>
                    <a:cubicBezTo>
                      <a:pt x="455" y="143"/>
                      <a:pt x="432" y="149"/>
                      <a:pt x="416" y="146"/>
                    </a:cubicBezTo>
                    <a:cubicBezTo>
                      <a:pt x="402" y="143"/>
                      <a:pt x="402" y="143"/>
                      <a:pt x="402" y="143"/>
                    </a:cubicBezTo>
                    <a:cubicBezTo>
                      <a:pt x="385" y="139"/>
                      <a:pt x="377" y="124"/>
                      <a:pt x="383" y="109"/>
                    </a:cubicBezTo>
                    <a:cubicBezTo>
                      <a:pt x="389" y="94"/>
                      <a:pt x="399" y="73"/>
                      <a:pt x="399" y="62"/>
                    </a:cubicBezTo>
                    <a:cubicBezTo>
                      <a:pt x="400" y="50"/>
                      <a:pt x="382" y="32"/>
                      <a:pt x="366" y="36"/>
                    </a:cubicBezTo>
                    <a:cubicBezTo>
                      <a:pt x="366" y="36"/>
                      <a:pt x="366" y="36"/>
                      <a:pt x="366" y="36"/>
                    </a:cubicBezTo>
                    <a:cubicBezTo>
                      <a:pt x="350" y="39"/>
                      <a:pt x="330" y="58"/>
                      <a:pt x="320" y="71"/>
                    </a:cubicBezTo>
                    <a:cubicBezTo>
                      <a:pt x="313" y="80"/>
                      <a:pt x="313" y="80"/>
                      <a:pt x="313" y="80"/>
                    </a:cubicBezTo>
                    <a:cubicBezTo>
                      <a:pt x="302" y="92"/>
                      <a:pt x="281" y="101"/>
                      <a:pt x="265" y="98"/>
                    </a:cubicBezTo>
                    <a:cubicBezTo>
                      <a:pt x="236" y="92"/>
                      <a:pt x="236" y="92"/>
                      <a:pt x="236" y="92"/>
                    </a:cubicBezTo>
                    <a:cubicBezTo>
                      <a:pt x="219" y="90"/>
                      <a:pt x="212" y="77"/>
                      <a:pt x="220" y="65"/>
                    </a:cubicBezTo>
                    <a:cubicBezTo>
                      <a:pt x="227" y="52"/>
                      <a:pt x="239" y="36"/>
                      <a:pt x="241" y="27"/>
                    </a:cubicBezTo>
                    <a:cubicBezTo>
                      <a:pt x="244" y="17"/>
                      <a:pt x="225" y="4"/>
                      <a:pt x="210" y="6"/>
                    </a:cubicBezTo>
                    <a:cubicBezTo>
                      <a:pt x="195" y="9"/>
                      <a:pt x="186" y="19"/>
                      <a:pt x="186" y="19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39" y="65"/>
                      <a:pt x="118" y="72"/>
                      <a:pt x="104" y="69"/>
                    </a:cubicBezTo>
                    <a:cubicBezTo>
                      <a:pt x="89" y="66"/>
                      <a:pt x="78" y="63"/>
                      <a:pt x="78" y="63"/>
                    </a:cubicBezTo>
                    <a:cubicBezTo>
                      <a:pt x="53" y="57"/>
                      <a:pt x="38" y="56"/>
                      <a:pt x="29" y="58"/>
                    </a:cubicBezTo>
                    <a:cubicBezTo>
                      <a:pt x="13" y="61"/>
                      <a:pt x="30" y="87"/>
                      <a:pt x="45" y="95"/>
                    </a:cubicBezTo>
                    <a:cubicBezTo>
                      <a:pt x="293" y="257"/>
                      <a:pt x="293" y="257"/>
                      <a:pt x="293" y="257"/>
                    </a:cubicBezTo>
                    <a:cubicBezTo>
                      <a:pt x="308" y="265"/>
                      <a:pt x="311" y="280"/>
                      <a:pt x="300" y="289"/>
                    </a:cubicBezTo>
                    <a:cubicBezTo>
                      <a:pt x="136" y="438"/>
                      <a:pt x="136" y="438"/>
                      <a:pt x="136" y="438"/>
                    </a:cubicBezTo>
                    <a:cubicBezTo>
                      <a:pt x="124" y="449"/>
                      <a:pt x="100" y="456"/>
                      <a:pt x="85" y="450"/>
                    </a:cubicBezTo>
                    <a:cubicBezTo>
                      <a:pt x="70" y="447"/>
                      <a:pt x="70" y="447"/>
                      <a:pt x="70" y="447"/>
                    </a:cubicBezTo>
                    <a:cubicBezTo>
                      <a:pt x="54" y="441"/>
                      <a:pt x="33" y="439"/>
                      <a:pt x="24" y="442"/>
                    </a:cubicBezTo>
                    <a:cubicBezTo>
                      <a:pt x="8" y="450"/>
                      <a:pt x="2" y="461"/>
                      <a:pt x="1" y="473"/>
                    </a:cubicBezTo>
                    <a:cubicBezTo>
                      <a:pt x="0" y="482"/>
                      <a:pt x="10" y="500"/>
                      <a:pt x="35" y="508"/>
                    </a:cubicBezTo>
                    <a:cubicBezTo>
                      <a:pt x="50" y="516"/>
                      <a:pt x="70" y="521"/>
                      <a:pt x="88" y="536"/>
                    </a:cubicBezTo>
                    <a:cubicBezTo>
                      <a:pt x="101" y="555"/>
                      <a:pt x="104" y="576"/>
                      <a:pt x="110" y="592"/>
                    </a:cubicBezTo>
                    <a:cubicBezTo>
                      <a:pt x="116" y="617"/>
                      <a:pt x="133" y="629"/>
                      <a:pt x="142" y="629"/>
                    </a:cubicBezTo>
                    <a:cubicBezTo>
                      <a:pt x="154" y="629"/>
                      <a:pt x="165" y="625"/>
                      <a:pt x="175" y="609"/>
                    </a:cubicBezTo>
                    <a:cubicBezTo>
                      <a:pt x="179" y="600"/>
                      <a:pt x="179" y="579"/>
                      <a:pt x="175" y="563"/>
                    </a:cubicBezTo>
                    <a:cubicBezTo>
                      <a:pt x="173" y="548"/>
                      <a:pt x="173" y="548"/>
                      <a:pt x="173" y="548"/>
                    </a:cubicBezTo>
                    <a:cubicBezTo>
                      <a:pt x="169" y="532"/>
                      <a:pt x="178" y="509"/>
                      <a:pt x="190" y="498"/>
                    </a:cubicBezTo>
                    <a:cubicBezTo>
                      <a:pt x="355" y="350"/>
                      <a:pt x="355" y="350"/>
                      <a:pt x="355" y="350"/>
                    </a:cubicBezTo>
                    <a:cubicBezTo>
                      <a:pt x="366" y="340"/>
                      <a:pt x="380" y="345"/>
                      <a:pt x="386" y="360"/>
                    </a:cubicBezTo>
                    <a:cubicBezTo>
                      <a:pt x="522" y="624"/>
                      <a:pt x="522" y="624"/>
                      <a:pt x="522" y="624"/>
                    </a:cubicBezTo>
                    <a:cubicBezTo>
                      <a:pt x="529" y="639"/>
                      <a:pt x="553" y="659"/>
                      <a:pt x="558" y="643"/>
                    </a:cubicBezTo>
                  </a:path>
                </a:pathLst>
              </a:custGeom>
              <a:grpFill/>
              <a:ln w="1143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365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24" name="Freeform: Shape 9">
                <a:extLst>
                  <a:ext uri="{FF2B5EF4-FFF2-40B4-BE49-F238E27FC236}">
                    <a16:creationId xmlns:a16="http://schemas.microsoft.com/office/drawing/2014/main" xmlns="" id="{0BE8E05D-6DC6-402E-A84E-43DD91442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9272" y="1029094"/>
                <a:ext cx="1527175" cy="1484313"/>
              </a:xfrm>
              <a:custGeom>
                <a:avLst/>
                <a:gdLst>
                  <a:gd name="T0" fmla="*/ 557 w 678"/>
                  <a:gd name="T1" fmla="*/ 594 h 659"/>
                  <a:gd name="T2" fmla="*/ 574 w 678"/>
                  <a:gd name="T3" fmla="*/ 522 h 659"/>
                  <a:gd name="T4" fmla="*/ 627 w 678"/>
                  <a:gd name="T5" fmla="*/ 468 h 659"/>
                  <a:gd name="T6" fmla="*/ 570 w 678"/>
                  <a:gd name="T7" fmla="*/ 452 h 659"/>
                  <a:gd name="T8" fmla="*/ 542 w 678"/>
                  <a:gd name="T9" fmla="*/ 404 h 659"/>
                  <a:gd name="T10" fmla="*/ 574 w 678"/>
                  <a:gd name="T11" fmla="*/ 352 h 659"/>
                  <a:gd name="T12" fmla="*/ 614 w 678"/>
                  <a:gd name="T13" fmla="*/ 310 h 659"/>
                  <a:gd name="T14" fmla="*/ 543 w 678"/>
                  <a:gd name="T15" fmla="*/ 286 h 659"/>
                  <a:gd name="T16" fmla="*/ 509 w 678"/>
                  <a:gd name="T17" fmla="*/ 249 h 659"/>
                  <a:gd name="T18" fmla="*/ 645 w 678"/>
                  <a:gd name="T19" fmla="*/ 90 h 659"/>
                  <a:gd name="T20" fmla="*/ 677 w 678"/>
                  <a:gd name="T21" fmla="*/ 35 h 659"/>
                  <a:gd name="T22" fmla="*/ 646 w 678"/>
                  <a:gd name="T23" fmla="*/ 0 h 659"/>
                  <a:gd name="T24" fmla="*/ 588 w 678"/>
                  <a:gd name="T25" fmla="*/ 27 h 659"/>
                  <a:gd name="T26" fmla="*/ 416 w 678"/>
                  <a:gd name="T27" fmla="*/ 146 h 659"/>
                  <a:gd name="T28" fmla="*/ 383 w 678"/>
                  <a:gd name="T29" fmla="*/ 109 h 659"/>
                  <a:gd name="T30" fmla="*/ 366 w 678"/>
                  <a:gd name="T31" fmla="*/ 36 h 659"/>
                  <a:gd name="T32" fmla="*/ 320 w 678"/>
                  <a:gd name="T33" fmla="*/ 71 h 659"/>
                  <a:gd name="T34" fmla="*/ 265 w 678"/>
                  <a:gd name="T35" fmla="*/ 98 h 659"/>
                  <a:gd name="T36" fmla="*/ 220 w 678"/>
                  <a:gd name="T37" fmla="*/ 65 h 659"/>
                  <a:gd name="T38" fmla="*/ 210 w 678"/>
                  <a:gd name="T39" fmla="*/ 6 h 659"/>
                  <a:gd name="T40" fmla="*/ 151 w 678"/>
                  <a:gd name="T41" fmla="*/ 54 h 659"/>
                  <a:gd name="T42" fmla="*/ 78 w 678"/>
                  <a:gd name="T43" fmla="*/ 63 h 659"/>
                  <a:gd name="T44" fmla="*/ 45 w 678"/>
                  <a:gd name="T45" fmla="*/ 95 h 659"/>
                  <a:gd name="T46" fmla="*/ 300 w 678"/>
                  <a:gd name="T47" fmla="*/ 289 h 659"/>
                  <a:gd name="T48" fmla="*/ 85 w 678"/>
                  <a:gd name="T49" fmla="*/ 450 h 659"/>
                  <a:gd name="T50" fmla="*/ 24 w 678"/>
                  <a:gd name="T51" fmla="*/ 442 h 659"/>
                  <a:gd name="T52" fmla="*/ 35 w 678"/>
                  <a:gd name="T53" fmla="*/ 508 h 659"/>
                  <a:gd name="T54" fmla="*/ 110 w 678"/>
                  <a:gd name="T55" fmla="*/ 592 h 659"/>
                  <a:gd name="T56" fmla="*/ 175 w 678"/>
                  <a:gd name="T57" fmla="*/ 609 h 659"/>
                  <a:gd name="T58" fmla="*/ 173 w 678"/>
                  <a:gd name="T59" fmla="*/ 548 h 659"/>
                  <a:gd name="T60" fmla="*/ 355 w 678"/>
                  <a:gd name="T61" fmla="*/ 350 h 659"/>
                  <a:gd name="T62" fmla="*/ 522 w 678"/>
                  <a:gd name="T63" fmla="*/ 62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78" h="659">
                    <a:moveTo>
                      <a:pt x="558" y="643"/>
                    </a:moveTo>
                    <a:cubicBezTo>
                      <a:pt x="560" y="634"/>
                      <a:pt x="561" y="619"/>
                      <a:pt x="557" y="594"/>
                    </a:cubicBezTo>
                    <a:cubicBezTo>
                      <a:pt x="557" y="594"/>
                      <a:pt x="556" y="582"/>
                      <a:pt x="554" y="567"/>
                    </a:cubicBezTo>
                    <a:cubicBezTo>
                      <a:pt x="553" y="553"/>
                      <a:pt x="562" y="532"/>
                      <a:pt x="574" y="522"/>
                    </a:cubicBezTo>
                    <a:cubicBezTo>
                      <a:pt x="612" y="491"/>
                      <a:pt x="612" y="491"/>
                      <a:pt x="612" y="491"/>
                    </a:cubicBezTo>
                    <a:cubicBezTo>
                      <a:pt x="612" y="491"/>
                      <a:pt x="623" y="483"/>
                      <a:pt x="627" y="468"/>
                    </a:cubicBezTo>
                    <a:cubicBezTo>
                      <a:pt x="632" y="453"/>
                      <a:pt x="620" y="433"/>
                      <a:pt x="610" y="435"/>
                    </a:cubicBezTo>
                    <a:cubicBezTo>
                      <a:pt x="600" y="436"/>
                      <a:pt x="583" y="446"/>
                      <a:pt x="570" y="452"/>
                    </a:cubicBezTo>
                    <a:cubicBezTo>
                      <a:pt x="557" y="459"/>
                      <a:pt x="545" y="450"/>
                      <a:pt x="544" y="434"/>
                    </a:cubicBezTo>
                    <a:cubicBezTo>
                      <a:pt x="542" y="404"/>
                      <a:pt x="542" y="404"/>
                      <a:pt x="542" y="404"/>
                    </a:cubicBezTo>
                    <a:cubicBezTo>
                      <a:pt x="541" y="388"/>
                      <a:pt x="551" y="367"/>
                      <a:pt x="565" y="359"/>
                    </a:cubicBezTo>
                    <a:cubicBezTo>
                      <a:pt x="574" y="352"/>
                      <a:pt x="574" y="352"/>
                      <a:pt x="574" y="352"/>
                    </a:cubicBezTo>
                    <a:cubicBezTo>
                      <a:pt x="588" y="343"/>
                      <a:pt x="609" y="326"/>
                      <a:pt x="614" y="310"/>
                    </a:cubicBezTo>
                    <a:cubicBezTo>
                      <a:pt x="614" y="310"/>
                      <a:pt x="614" y="310"/>
                      <a:pt x="614" y="310"/>
                    </a:cubicBezTo>
                    <a:cubicBezTo>
                      <a:pt x="619" y="294"/>
                      <a:pt x="603" y="275"/>
                      <a:pt x="591" y="274"/>
                    </a:cubicBezTo>
                    <a:cubicBezTo>
                      <a:pt x="580" y="273"/>
                      <a:pt x="558" y="282"/>
                      <a:pt x="543" y="286"/>
                    </a:cubicBezTo>
                    <a:cubicBezTo>
                      <a:pt x="527" y="290"/>
                      <a:pt x="513" y="280"/>
                      <a:pt x="511" y="264"/>
                    </a:cubicBezTo>
                    <a:cubicBezTo>
                      <a:pt x="509" y="249"/>
                      <a:pt x="509" y="249"/>
                      <a:pt x="509" y="249"/>
                    </a:cubicBezTo>
                    <a:cubicBezTo>
                      <a:pt x="508" y="232"/>
                      <a:pt x="516" y="210"/>
                      <a:pt x="528" y="19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57" y="78"/>
                      <a:pt x="675" y="58"/>
                      <a:pt x="677" y="42"/>
                    </a:cubicBezTo>
                    <a:cubicBezTo>
                      <a:pt x="677" y="39"/>
                      <a:pt x="677" y="37"/>
                      <a:pt x="677" y="35"/>
                    </a:cubicBezTo>
                    <a:cubicBezTo>
                      <a:pt x="678" y="27"/>
                      <a:pt x="673" y="19"/>
                      <a:pt x="667" y="13"/>
                    </a:cubicBezTo>
                    <a:cubicBezTo>
                      <a:pt x="661" y="6"/>
                      <a:pt x="654" y="1"/>
                      <a:pt x="646" y="0"/>
                    </a:cubicBezTo>
                    <a:cubicBezTo>
                      <a:pt x="644" y="0"/>
                      <a:pt x="642" y="0"/>
                      <a:pt x="639" y="0"/>
                    </a:cubicBezTo>
                    <a:cubicBezTo>
                      <a:pt x="623" y="1"/>
                      <a:pt x="601" y="16"/>
                      <a:pt x="588" y="27"/>
                    </a:cubicBezTo>
                    <a:cubicBezTo>
                      <a:pt x="468" y="132"/>
                      <a:pt x="468" y="132"/>
                      <a:pt x="468" y="132"/>
                    </a:cubicBezTo>
                    <a:cubicBezTo>
                      <a:pt x="455" y="143"/>
                      <a:pt x="432" y="149"/>
                      <a:pt x="416" y="146"/>
                    </a:cubicBezTo>
                    <a:cubicBezTo>
                      <a:pt x="402" y="143"/>
                      <a:pt x="402" y="143"/>
                      <a:pt x="402" y="143"/>
                    </a:cubicBezTo>
                    <a:cubicBezTo>
                      <a:pt x="385" y="139"/>
                      <a:pt x="377" y="124"/>
                      <a:pt x="383" y="109"/>
                    </a:cubicBezTo>
                    <a:cubicBezTo>
                      <a:pt x="389" y="94"/>
                      <a:pt x="399" y="73"/>
                      <a:pt x="399" y="62"/>
                    </a:cubicBezTo>
                    <a:cubicBezTo>
                      <a:pt x="400" y="50"/>
                      <a:pt x="382" y="32"/>
                      <a:pt x="366" y="36"/>
                    </a:cubicBezTo>
                    <a:cubicBezTo>
                      <a:pt x="366" y="36"/>
                      <a:pt x="366" y="36"/>
                      <a:pt x="366" y="36"/>
                    </a:cubicBezTo>
                    <a:cubicBezTo>
                      <a:pt x="350" y="39"/>
                      <a:pt x="330" y="58"/>
                      <a:pt x="320" y="71"/>
                    </a:cubicBezTo>
                    <a:cubicBezTo>
                      <a:pt x="313" y="80"/>
                      <a:pt x="313" y="80"/>
                      <a:pt x="313" y="80"/>
                    </a:cubicBezTo>
                    <a:cubicBezTo>
                      <a:pt x="302" y="92"/>
                      <a:pt x="281" y="101"/>
                      <a:pt x="265" y="98"/>
                    </a:cubicBezTo>
                    <a:cubicBezTo>
                      <a:pt x="236" y="92"/>
                      <a:pt x="236" y="92"/>
                      <a:pt x="236" y="92"/>
                    </a:cubicBezTo>
                    <a:cubicBezTo>
                      <a:pt x="219" y="90"/>
                      <a:pt x="212" y="77"/>
                      <a:pt x="220" y="65"/>
                    </a:cubicBezTo>
                    <a:cubicBezTo>
                      <a:pt x="227" y="52"/>
                      <a:pt x="239" y="36"/>
                      <a:pt x="241" y="27"/>
                    </a:cubicBezTo>
                    <a:cubicBezTo>
                      <a:pt x="244" y="17"/>
                      <a:pt x="225" y="4"/>
                      <a:pt x="210" y="6"/>
                    </a:cubicBezTo>
                    <a:cubicBezTo>
                      <a:pt x="195" y="9"/>
                      <a:pt x="186" y="19"/>
                      <a:pt x="186" y="19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39" y="65"/>
                      <a:pt x="118" y="72"/>
                      <a:pt x="104" y="69"/>
                    </a:cubicBezTo>
                    <a:cubicBezTo>
                      <a:pt x="89" y="66"/>
                      <a:pt x="78" y="63"/>
                      <a:pt x="78" y="63"/>
                    </a:cubicBezTo>
                    <a:cubicBezTo>
                      <a:pt x="53" y="57"/>
                      <a:pt x="38" y="56"/>
                      <a:pt x="29" y="58"/>
                    </a:cubicBezTo>
                    <a:cubicBezTo>
                      <a:pt x="13" y="61"/>
                      <a:pt x="30" y="87"/>
                      <a:pt x="45" y="95"/>
                    </a:cubicBezTo>
                    <a:cubicBezTo>
                      <a:pt x="293" y="257"/>
                      <a:pt x="293" y="257"/>
                      <a:pt x="293" y="257"/>
                    </a:cubicBezTo>
                    <a:cubicBezTo>
                      <a:pt x="308" y="265"/>
                      <a:pt x="311" y="280"/>
                      <a:pt x="300" y="289"/>
                    </a:cubicBezTo>
                    <a:cubicBezTo>
                      <a:pt x="136" y="438"/>
                      <a:pt x="136" y="438"/>
                      <a:pt x="136" y="438"/>
                    </a:cubicBezTo>
                    <a:cubicBezTo>
                      <a:pt x="124" y="449"/>
                      <a:pt x="100" y="456"/>
                      <a:pt x="85" y="450"/>
                    </a:cubicBezTo>
                    <a:cubicBezTo>
                      <a:pt x="70" y="447"/>
                      <a:pt x="70" y="447"/>
                      <a:pt x="70" y="447"/>
                    </a:cubicBezTo>
                    <a:cubicBezTo>
                      <a:pt x="54" y="441"/>
                      <a:pt x="33" y="439"/>
                      <a:pt x="24" y="442"/>
                    </a:cubicBezTo>
                    <a:cubicBezTo>
                      <a:pt x="8" y="450"/>
                      <a:pt x="2" y="461"/>
                      <a:pt x="1" y="473"/>
                    </a:cubicBezTo>
                    <a:cubicBezTo>
                      <a:pt x="0" y="482"/>
                      <a:pt x="10" y="500"/>
                      <a:pt x="35" y="508"/>
                    </a:cubicBezTo>
                    <a:cubicBezTo>
                      <a:pt x="50" y="516"/>
                      <a:pt x="70" y="521"/>
                      <a:pt x="88" y="536"/>
                    </a:cubicBezTo>
                    <a:cubicBezTo>
                      <a:pt x="101" y="555"/>
                      <a:pt x="104" y="576"/>
                      <a:pt x="110" y="592"/>
                    </a:cubicBezTo>
                    <a:cubicBezTo>
                      <a:pt x="116" y="617"/>
                      <a:pt x="133" y="629"/>
                      <a:pt x="142" y="629"/>
                    </a:cubicBezTo>
                    <a:cubicBezTo>
                      <a:pt x="154" y="629"/>
                      <a:pt x="165" y="625"/>
                      <a:pt x="175" y="609"/>
                    </a:cubicBezTo>
                    <a:cubicBezTo>
                      <a:pt x="179" y="600"/>
                      <a:pt x="179" y="579"/>
                      <a:pt x="175" y="563"/>
                    </a:cubicBezTo>
                    <a:cubicBezTo>
                      <a:pt x="173" y="548"/>
                      <a:pt x="173" y="548"/>
                      <a:pt x="173" y="548"/>
                    </a:cubicBezTo>
                    <a:cubicBezTo>
                      <a:pt x="169" y="532"/>
                      <a:pt x="178" y="509"/>
                      <a:pt x="190" y="498"/>
                    </a:cubicBezTo>
                    <a:cubicBezTo>
                      <a:pt x="355" y="350"/>
                      <a:pt x="355" y="350"/>
                      <a:pt x="355" y="350"/>
                    </a:cubicBezTo>
                    <a:cubicBezTo>
                      <a:pt x="366" y="340"/>
                      <a:pt x="380" y="345"/>
                      <a:pt x="386" y="360"/>
                    </a:cubicBezTo>
                    <a:cubicBezTo>
                      <a:pt x="522" y="624"/>
                      <a:pt x="522" y="624"/>
                      <a:pt x="522" y="624"/>
                    </a:cubicBezTo>
                    <a:cubicBezTo>
                      <a:pt x="529" y="639"/>
                      <a:pt x="553" y="659"/>
                      <a:pt x="558" y="643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65" dirty="0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7DD755B-C563-43A3-9441-4F3E9DEBEB23}"/>
              </a:ext>
            </a:extLst>
          </p:cNvPr>
          <p:cNvGrpSpPr/>
          <p:nvPr/>
        </p:nvGrpSpPr>
        <p:grpSpPr>
          <a:xfrm>
            <a:off x="36340" y="4178251"/>
            <a:ext cx="3728320" cy="2679749"/>
            <a:chOff x="-8334" y="2486554"/>
            <a:chExt cx="3715484" cy="2670523"/>
          </a:xfrm>
          <a:solidFill>
            <a:schemeClr val="accent1"/>
          </a:solidFill>
        </p:grpSpPr>
        <p:sp>
          <p:nvSpPr>
            <p:cNvPr id="26" name="Freeform: Shape 5">
              <a:extLst>
                <a:ext uri="{FF2B5EF4-FFF2-40B4-BE49-F238E27FC236}">
                  <a16:creationId xmlns:a16="http://schemas.microsoft.com/office/drawing/2014/main" xmlns="" id="{56674CF5-1F1E-40F0-BB9E-D0DCDF81B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4" y="2626998"/>
              <a:ext cx="3532585" cy="2530079"/>
            </a:xfrm>
            <a:custGeom>
              <a:avLst/>
              <a:gdLst>
                <a:gd name="T0" fmla="*/ 1320 w 2967"/>
                <a:gd name="T1" fmla="*/ 2125 h 2125"/>
                <a:gd name="T2" fmla="*/ 2967 w 2967"/>
                <a:gd name="T3" fmla="*/ 733 h 2125"/>
                <a:gd name="T4" fmla="*/ 2697 w 2967"/>
                <a:gd name="T5" fmla="*/ 239 h 2125"/>
                <a:gd name="T6" fmla="*/ 2228 w 2967"/>
                <a:gd name="T7" fmla="*/ 0 h 2125"/>
                <a:gd name="T8" fmla="*/ 0 w 2967"/>
                <a:gd name="T9" fmla="*/ 1759 h 2125"/>
                <a:gd name="T10" fmla="*/ 2 w 2967"/>
                <a:gd name="T11" fmla="*/ 2122 h 2125"/>
                <a:gd name="T12" fmla="*/ 1320 w 2967"/>
                <a:gd name="T13" fmla="*/ 2125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7" h="2125">
                  <a:moveTo>
                    <a:pt x="1320" y="2125"/>
                  </a:moveTo>
                  <a:lnTo>
                    <a:pt x="2967" y="733"/>
                  </a:lnTo>
                  <a:lnTo>
                    <a:pt x="2697" y="239"/>
                  </a:lnTo>
                  <a:lnTo>
                    <a:pt x="2228" y="0"/>
                  </a:lnTo>
                  <a:lnTo>
                    <a:pt x="0" y="1759"/>
                  </a:lnTo>
                  <a:lnTo>
                    <a:pt x="2" y="2122"/>
                  </a:lnTo>
                  <a:lnTo>
                    <a:pt x="1320" y="212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grpSp>
          <p:nvGrpSpPr>
            <p:cNvPr id="27" name="Group 10">
              <a:extLst>
                <a:ext uri="{FF2B5EF4-FFF2-40B4-BE49-F238E27FC236}">
                  <a16:creationId xmlns:a16="http://schemas.microsoft.com/office/drawing/2014/main" xmlns="" id="{4FFD1BAA-D96F-43E8-A9B1-4B1EF5DCC4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21498" y="2486554"/>
              <a:ext cx="1085652" cy="1048798"/>
              <a:chOff x="3257550" y="1029094"/>
              <a:chExt cx="1538897" cy="1486655"/>
            </a:xfrm>
            <a:grpFill/>
          </p:grpSpPr>
          <p:sp>
            <p:nvSpPr>
              <p:cNvPr id="28" name="Freeform: Shape 11">
                <a:extLst>
                  <a:ext uri="{FF2B5EF4-FFF2-40B4-BE49-F238E27FC236}">
                    <a16:creationId xmlns:a16="http://schemas.microsoft.com/office/drawing/2014/main" xmlns="" id="{9842A5C5-76AA-4B42-A9DF-B9A0EA08D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550" y="1031436"/>
                <a:ext cx="1527175" cy="1484313"/>
              </a:xfrm>
              <a:custGeom>
                <a:avLst/>
                <a:gdLst>
                  <a:gd name="T0" fmla="*/ 557 w 678"/>
                  <a:gd name="T1" fmla="*/ 594 h 659"/>
                  <a:gd name="T2" fmla="*/ 574 w 678"/>
                  <a:gd name="T3" fmla="*/ 522 h 659"/>
                  <a:gd name="T4" fmla="*/ 627 w 678"/>
                  <a:gd name="T5" fmla="*/ 468 h 659"/>
                  <a:gd name="T6" fmla="*/ 570 w 678"/>
                  <a:gd name="T7" fmla="*/ 452 h 659"/>
                  <a:gd name="T8" fmla="*/ 542 w 678"/>
                  <a:gd name="T9" fmla="*/ 404 h 659"/>
                  <a:gd name="T10" fmla="*/ 574 w 678"/>
                  <a:gd name="T11" fmla="*/ 352 h 659"/>
                  <a:gd name="T12" fmla="*/ 614 w 678"/>
                  <a:gd name="T13" fmla="*/ 310 h 659"/>
                  <a:gd name="T14" fmla="*/ 543 w 678"/>
                  <a:gd name="T15" fmla="*/ 286 h 659"/>
                  <a:gd name="T16" fmla="*/ 509 w 678"/>
                  <a:gd name="T17" fmla="*/ 249 h 659"/>
                  <a:gd name="T18" fmla="*/ 645 w 678"/>
                  <a:gd name="T19" fmla="*/ 90 h 659"/>
                  <a:gd name="T20" fmla="*/ 677 w 678"/>
                  <a:gd name="T21" fmla="*/ 35 h 659"/>
                  <a:gd name="T22" fmla="*/ 646 w 678"/>
                  <a:gd name="T23" fmla="*/ 0 h 659"/>
                  <a:gd name="T24" fmla="*/ 588 w 678"/>
                  <a:gd name="T25" fmla="*/ 27 h 659"/>
                  <a:gd name="T26" fmla="*/ 416 w 678"/>
                  <a:gd name="T27" fmla="*/ 146 h 659"/>
                  <a:gd name="T28" fmla="*/ 383 w 678"/>
                  <a:gd name="T29" fmla="*/ 109 h 659"/>
                  <a:gd name="T30" fmla="*/ 366 w 678"/>
                  <a:gd name="T31" fmla="*/ 36 h 659"/>
                  <a:gd name="T32" fmla="*/ 320 w 678"/>
                  <a:gd name="T33" fmla="*/ 71 h 659"/>
                  <a:gd name="T34" fmla="*/ 265 w 678"/>
                  <a:gd name="T35" fmla="*/ 98 h 659"/>
                  <a:gd name="T36" fmla="*/ 220 w 678"/>
                  <a:gd name="T37" fmla="*/ 65 h 659"/>
                  <a:gd name="T38" fmla="*/ 210 w 678"/>
                  <a:gd name="T39" fmla="*/ 6 h 659"/>
                  <a:gd name="T40" fmla="*/ 151 w 678"/>
                  <a:gd name="T41" fmla="*/ 54 h 659"/>
                  <a:gd name="T42" fmla="*/ 78 w 678"/>
                  <a:gd name="T43" fmla="*/ 63 h 659"/>
                  <a:gd name="T44" fmla="*/ 45 w 678"/>
                  <a:gd name="T45" fmla="*/ 95 h 659"/>
                  <a:gd name="T46" fmla="*/ 300 w 678"/>
                  <a:gd name="T47" fmla="*/ 289 h 659"/>
                  <a:gd name="T48" fmla="*/ 85 w 678"/>
                  <a:gd name="T49" fmla="*/ 450 h 659"/>
                  <a:gd name="T50" fmla="*/ 24 w 678"/>
                  <a:gd name="T51" fmla="*/ 442 h 659"/>
                  <a:gd name="T52" fmla="*/ 35 w 678"/>
                  <a:gd name="T53" fmla="*/ 508 h 659"/>
                  <a:gd name="T54" fmla="*/ 110 w 678"/>
                  <a:gd name="T55" fmla="*/ 592 h 659"/>
                  <a:gd name="T56" fmla="*/ 175 w 678"/>
                  <a:gd name="T57" fmla="*/ 609 h 659"/>
                  <a:gd name="T58" fmla="*/ 173 w 678"/>
                  <a:gd name="T59" fmla="*/ 548 h 659"/>
                  <a:gd name="T60" fmla="*/ 355 w 678"/>
                  <a:gd name="T61" fmla="*/ 350 h 659"/>
                  <a:gd name="T62" fmla="*/ 522 w 678"/>
                  <a:gd name="T63" fmla="*/ 62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78" h="659">
                    <a:moveTo>
                      <a:pt x="558" y="643"/>
                    </a:moveTo>
                    <a:cubicBezTo>
                      <a:pt x="560" y="634"/>
                      <a:pt x="561" y="619"/>
                      <a:pt x="557" y="594"/>
                    </a:cubicBezTo>
                    <a:cubicBezTo>
                      <a:pt x="557" y="594"/>
                      <a:pt x="556" y="582"/>
                      <a:pt x="554" y="567"/>
                    </a:cubicBezTo>
                    <a:cubicBezTo>
                      <a:pt x="553" y="553"/>
                      <a:pt x="562" y="532"/>
                      <a:pt x="574" y="522"/>
                    </a:cubicBezTo>
                    <a:cubicBezTo>
                      <a:pt x="612" y="491"/>
                      <a:pt x="612" y="491"/>
                      <a:pt x="612" y="491"/>
                    </a:cubicBezTo>
                    <a:cubicBezTo>
                      <a:pt x="612" y="491"/>
                      <a:pt x="623" y="483"/>
                      <a:pt x="627" y="468"/>
                    </a:cubicBezTo>
                    <a:cubicBezTo>
                      <a:pt x="632" y="453"/>
                      <a:pt x="620" y="433"/>
                      <a:pt x="610" y="435"/>
                    </a:cubicBezTo>
                    <a:cubicBezTo>
                      <a:pt x="600" y="436"/>
                      <a:pt x="583" y="446"/>
                      <a:pt x="570" y="452"/>
                    </a:cubicBezTo>
                    <a:cubicBezTo>
                      <a:pt x="557" y="459"/>
                      <a:pt x="545" y="450"/>
                      <a:pt x="544" y="434"/>
                    </a:cubicBezTo>
                    <a:cubicBezTo>
                      <a:pt x="542" y="404"/>
                      <a:pt x="542" y="404"/>
                      <a:pt x="542" y="404"/>
                    </a:cubicBezTo>
                    <a:cubicBezTo>
                      <a:pt x="541" y="388"/>
                      <a:pt x="551" y="367"/>
                      <a:pt x="565" y="359"/>
                    </a:cubicBezTo>
                    <a:cubicBezTo>
                      <a:pt x="574" y="352"/>
                      <a:pt x="574" y="352"/>
                      <a:pt x="574" y="352"/>
                    </a:cubicBezTo>
                    <a:cubicBezTo>
                      <a:pt x="588" y="343"/>
                      <a:pt x="609" y="326"/>
                      <a:pt x="614" y="310"/>
                    </a:cubicBezTo>
                    <a:cubicBezTo>
                      <a:pt x="614" y="310"/>
                      <a:pt x="614" y="310"/>
                      <a:pt x="614" y="310"/>
                    </a:cubicBezTo>
                    <a:cubicBezTo>
                      <a:pt x="619" y="294"/>
                      <a:pt x="603" y="275"/>
                      <a:pt x="591" y="274"/>
                    </a:cubicBezTo>
                    <a:cubicBezTo>
                      <a:pt x="580" y="273"/>
                      <a:pt x="558" y="282"/>
                      <a:pt x="543" y="286"/>
                    </a:cubicBezTo>
                    <a:cubicBezTo>
                      <a:pt x="527" y="290"/>
                      <a:pt x="513" y="280"/>
                      <a:pt x="511" y="264"/>
                    </a:cubicBezTo>
                    <a:cubicBezTo>
                      <a:pt x="509" y="249"/>
                      <a:pt x="509" y="249"/>
                      <a:pt x="509" y="249"/>
                    </a:cubicBezTo>
                    <a:cubicBezTo>
                      <a:pt x="508" y="232"/>
                      <a:pt x="516" y="210"/>
                      <a:pt x="528" y="19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57" y="78"/>
                      <a:pt x="675" y="58"/>
                      <a:pt x="677" y="42"/>
                    </a:cubicBezTo>
                    <a:cubicBezTo>
                      <a:pt x="677" y="39"/>
                      <a:pt x="677" y="37"/>
                      <a:pt x="677" y="35"/>
                    </a:cubicBezTo>
                    <a:cubicBezTo>
                      <a:pt x="678" y="27"/>
                      <a:pt x="673" y="19"/>
                      <a:pt x="667" y="13"/>
                    </a:cubicBezTo>
                    <a:cubicBezTo>
                      <a:pt x="661" y="6"/>
                      <a:pt x="654" y="1"/>
                      <a:pt x="646" y="0"/>
                    </a:cubicBezTo>
                    <a:cubicBezTo>
                      <a:pt x="644" y="0"/>
                      <a:pt x="642" y="0"/>
                      <a:pt x="639" y="0"/>
                    </a:cubicBezTo>
                    <a:cubicBezTo>
                      <a:pt x="623" y="1"/>
                      <a:pt x="601" y="16"/>
                      <a:pt x="588" y="27"/>
                    </a:cubicBezTo>
                    <a:cubicBezTo>
                      <a:pt x="468" y="132"/>
                      <a:pt x="468" y="132"/>
                      <a:pt x="468" y="132"/>
                    </a:cubicBezTo>
                    <a:cubicBezTo>
                      <a:pt x="455" y="143"/>
                      <a:pt x="432" y="149"/>
                      <a:pt x="416" y="146"/>
                    </a:cubicBezTo>
                    <a:cubicBezTo>
                      <a:pt x="402" y="143"/>
                      <a:pt x="402" y="143"/>
                      <a:pt x="402" y="143"/>
                    </a:cubicBezTo>
                    <a:cubicBezTo>
                      <a:pt x="385" y="139"/>
                      <a:pt x="377" y="124"/>
                      <a:pt x="383" y="109"/>
                    </a:cubicBezTo>
                    <a:cubicBezTo>
                      <a:pt x="389" y="94"/>
                      <a:pt x="399" y="73"/>
                      <a:pt x="399" y="62"/>
                    </a:cubicBezTo>
                    <a:cubicBezTo>
                      <a:pt x="400" y="50"/>
                      <a:pt x="382" y="32"/>
                      <a:pt x="366" y="36"/>
                    </a:cubicBezTo>
                    <a:cubicBezTo>
                      <a:pt x="366" y="36"/>
                      <a:pt x="366" y="36"/>
                      <a:pt x="366" y="36"/>
                    </a:cubicBezTo>
                    <a:cubicBezTo>
                      <a:pt x="350" y="39"/>
                      <a:pt x="330" y="58"/>
                      <a:pt x="320" y="71"/>
                    </a:cubicBezTo>
                    <a:cubicBezTo>
                      <a:pt x="313" y="80"/>
                      <a:pt x="313" y="80"/>
                      <a:pt x="313" y="80"/>
                    </a:cubicBezTo>
                    <a:cubicBezTo>
                      <a:pt x="302" y="92"/>
                      <a:pt x="281" y="101"/>
                      <a:pt x="265" y="98"/>
                    </a:cubicBezTo>
                    <a:cubicBezTo>
                      <a:pt x="236" y="92"/>
                      <a:pt x="236" y="92"/>
                      <a:pt x="236" y="92"/>
                    </a:cubicBezTo>
                    <a:cubicBezTo>
                      <a:pt x="219" y="90"/>
                      <a:pt x="212" y="77"/>
                      <a:pt x="220" y="65"/>
                    </a:cubicBezTo>
                    <a:cubicBezTo>
                      <a:pt x="227" y="52"/>
                      <a:pt x="239" y="36"/>
                      <a:pt x="241" y="27"/>
                    </a:cubicBezTo>
                    <a:cubicBezTo>
                      <a:pt x="244" y="17"/>
                      <a:pt x="225" y="4"/>
                      <a:pt x="210" y="6"/>
                    </a:cubicBezTo>
                    <a:cubicBezTo>
                      <a:pt x="195" y="9"/>
                      <a:pt x="186" y="19"/>
                      <a:pt x="186" y="19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39" y="65"/>
                      <a:pt x="118" y="72"/>
                      <a:pt x="104" y="69"/>
                    </a:cubicBezTo>
                    <a:cubicBezTo>
                      <a:pt x="89" y="66"/>
                      <a:pt x="78" y="63"/>
                      <a:pt x="78" y="63"/>
                    </a:cubicBezTo>
                    <a:cubicBezTo>
                      <a:pt x="53" y="57"/>
                      <a:pt x="38" y="56"/>
                      <a:pt x="29" y="58"/>
                    </a:cubicBezTo>
                    <a:cubicBezTo>
                      <a:pt x="13" y="61"/>
                      <a:pt x="30" y="87"/>
                      <a:pt x="45" y="95"/>
                    </a:cubicBezTo>
                    <a:cubicBezTo>
                      <a:pt x="293" y="257"/>
                      <a:pt x="293" y="257"/>
                      <a:pt x="293" y="257"/>
                    </a:cubicBezTo>
                    <a:cubicBezTo>
                      <a:pt x="308" y="265"/>
                      <a:pt x="311" y="280"/>
                      <a:pt x="300" y="289"/>
                    </a:cubicBezTo>
                    <a:cubicBezTo>
                      <a:pt x="136" y="438"/>
                      <a:pt x="136" y="438"/>
                      <a:pt x="136" y="438"/>
                    </a:cubicBezTo>
                    <a:cubicBezTo>
                      <a:pt x="124" y="449"/>
                      <a:pt x="100" y="456"/>
                      <a:pt x="85" y="450"/>
                    </a:cubicBezTo>
                    <a:cubicBezTo>
                      <a:pt x="70" y="447"/>
                      <a:pt x="70" y="447"/>
                      <a:pt x="70" y="447"/>
                    </a:cubicBezTo>
                    <a:cubicBezTo>
                      <a:pt x="54" y="441"/>
                      <a:pt x="33" y="439"/>
                      <a:pt x="24" y="442"/>
                    </a:cubicBezTo>
                    <a:cubicBezTo>
                      <a:pt x="8" y="450"/>
                      <a:pt x="2" y="461"/>
                      <a:pt x="1" y="473"/>
                    </a:cubicBezTo>
                    <a:cubicBezTo>
                      <a:pt x="0" y="482"/>
                      <a:pt x="10" y="500"/>
                      <a:pt x="35" y="508"/>
                    </a:cubicBezTo>
                    <a:cubicBezTo>
                      <a:pt x="50" y="516"/>
                      <a:pt x="70" y="521"/>
                      <a:pt x="88" y="536"/>
                    </a:cubicBezTo>
                    <a:cubicBezTo>
                      <a:pt x="101" y="555"/>
                      <a:pt x="104" y="576"/>
                      <a:pt x="110" y="592"/>
                    </a:cubicBezTo>
                    <a:cubicBezTo>
                      <a:pt x="116" y="617"/>
                      <a:pt x="133" y="629"/>
                      <a:pt x="142" y="629"/>
                    </a:cubicBezTo>
                    <a:cubicBezTo>
                      <a:pt x="154" y="629"/>
                      <a:pt x="165" y="625"/>
                      <a:pt x="175" y="609"/>
                    </a:cubicBezTo>
                    <a:cubicBezTo>
                      <a:pt x="179" y="600"/>
                      <a:pt x="179" y="579"/>
                      <a:pt x="175" y="563"/>
                    </a:cubicBezTo>
                    <a:cubicBezTo>
                      <a:pt x="173" y="548"/>
                      <a:pt x="173" y="548"/>
                      <a:pt x="173" y="548"/>
                    </a:cubicBezTo>
                    <a:cubicBezTo>
                      <a:pt x="169" y="532"/>
                      <a:pt x="178" y="509"/>
                      <a:pt x="190" y="498"/>
                    </a:cubicBezTo>
                    <a:cubicBezTo>
                      <a:pt x="355" y="350"/>
                      <a:pt x="355" y="350"/>
                      <a:pt x="355" y="350"/>
                    </a:cubicBezTo>
                    <a:cubicBezTo>
                      <a:pt x="366" y="340"/>
                      <a:pt x="380" y="345"/>
                      <a:pt x="386" y="360"/>
                    </a:cubicBezTo>
                    <a:cubicBezTo>
                      <a:pt x="522" y="624"/>
                      <a:pt x="522" y="624"/>
                      <a:pt x="522" y="624"/>
                    </a:cubicBezTo>
                    <a:cubicBezTo>
                      <a:pt x="529" y="639"/>
                      <a:pt x="553" y="659"/>
                      <a:pt x="558" y="643"/>
                    </a:cubicBezTo>
                  </a:path>
                </a:pathLst>
              </a:custGeom>
              <a:grpFill/>
              <a:ln w="1143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365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29" name="Freeform: Shape 12">
                <a:extLst>
                  <a:ext uri="{FF2B5EF4-FFF2-40B4-BE49-F238E27FC236}">
                    <a16:creationId xmlns:a16="http://schemas.microsoft.com/office/drawing/2014/main" xmlns="" id="{25070B69-E457-4679-913A-821CBC30B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9272" y="1029094"/>
                <a:ext cx="1527175" cy="1484313"/>
              </a:xfrm>
              <a:custGeom>
                <a:avLst/>
                <a:gdLst>
                  <a:gd name="T0" fmla="*/ 557 w 678"/>
                  <a:gd name="T1" fmla="*/ 594 h 659"/>
                  <a:gd name="T2" fmla="*/ 574 w 678"/>
                  <a:gd name="T3" fmla="*/ 522 h 659"/>
                  <a:gd name="T4" fmla="*/ 627 w 678"/>
                  <a:gd name="T5" fmla="*/ 468 h 659"/>
                  <a:gd name="T6" fmla="*/ 570 w 678"/>
                  <a:gd name="T7" fmla="*/ 452 h 659"/>
                  <a:gd name="T8" fmla="*/ 542 w 678"/>
                  <a:gd name="T9" fmla="*/ 404 h 659"/>
                  <a:gd name="T10" fmla="*/ 574 w 678"/>
                  <a:gd name="T11" fmla="*/ 352 h 659"/>
                  <a:gd name="T12" fmla="*/ 614 w 678"/>
                  <a:gd name="T13" fmla="*/ 310 h 659"/>
                  <a:gd name="T14" fmla="*/ 543 w 678"/>
                  <a:gd name="T15" fmla="*/ 286 h 659"/>
                  <a:gd name="T16" fmla="*/ 509 w 678"/>
                  <a:gd name="T17" fmla="*/ 249 h 659"/>
                  <a:gd name="T18" fmla="*/ 645 w 678"/>
                  <a:gd name="T19" fmla="*/ 90 h 659"/>
                  <a:gd name="T20" fmla="*/ 677 w 678"/>
                  <a:gd name="T21" fmla="*/ 35 h 659"/>
                  <a:gd name="T22" fmla="*/ 646 w 678"/>
                  <a:gd name="T23" fmla="*/ 0 h 659"/>
                  <a:gd name="T24" fmla="*/ 588 w 678"/>
                  <a:gd name="T25" fmla="*/ 27 h 659"/>
                  <a:gd name="T26" fmla="*/ 416 w 678"/>
                  <a:gd name="T27" fmla="*/ 146 h 659"/>
                  <a:gd name="T28" fmla="*/ 383 w 678"/>
                  <a:gd name="T29" fmla="*/ 109 h 659"/>
                  <a:gd name="T30" fmla="*/ 366 w 678"/>
                  <a:gd name="T31" fmla="*/ 36 h 659"/>
                  <a:gd name="T32" fmla="*/ 320 w 678"/>
                  <a:gd name="T33" fmla="*/ 71 h 659"/>
                  <a:gd name="T34" fmla="*/ 265 w 678"/>
                  <a:gd name="T35" fmla="*/ 98 h 659"/>
                  <a:gd name="T36" fmla="*/ 220 w 678"/>
                  <a:gd name="T37" fmla="*/ 65 h 659"/>
                  <a:gd name="T38" fmla="*/ 210 w 678"/>
                  <a:gd name="T39" fmla="*/ 6 h 659"/>
                  <a:gd name="T40" fmla="*/ 151 w 678"/>
                  <a:gd name="T41" fmla="*/ 54 h 659"/>
                  <a:gd name="T42" fmla="*/ 78 w 678"/>
                  <a:gd name="T43" fmla="*/ 63 h 659"/>
                  <a:gd name="T44" fmla="*/ 45 w 678"/>
                  <a:gd name="T45" fmla="*/ 95 h 659"/>
                  <a:gd name="T46" fmla="*/ 300 w 678"/>
                  <a:gd name="T47" fmla="*/ 289 h 659"/>
                  <a:gd name="T48" fmla="*/ 85 w 678"/>
                  <a:gd name="T49" fmla="*/ 450 h 659"/>
                  <a:gd name="T50" fmla="*/ 24 w 678"/>
                  <a:gd name="T51" fmla="*/ 442 h 659"/>
                  <a:gd name="T52" fmla="*/ 35 w 678"/>
                  <a:gd name="T53" fmla="*/ 508 h 659"/>
                  <a:gd name="T54" fmla="*/ 110 w 678"/>
                  <a:gd name="T55" fmla="*/ 592 h 659"/>
                  <a:gd name="T56" fmla="*/ 175 w 678"/>
                  <a:gd name="T57" fmla="*/ 609 h 659"/>
                  <a:gd name="T58" fmla="*/ 173 w 678"/>
                  <a:gd name="T59" fmla="*/ 548 h 659"/>
                  <a:gd name="T60" fmla="*/ 355 w 678"/>
                  <a:gd name="T61" fmla="*/ 350 h 659"/>
                  <a:gd name="T62" fmla="*/ 522 w 678"/>
                  <a:gd name="T63" fmla="*/ 62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78" h="659">
                    <a:moveTo>
                      <a:pt x="558" y="643"/>
                    </a:moveTo>
                    <a:cubicBezTo>
                      <a:pt x="560" y="634"/>
                      <a:pt x="561" y="619"/>
                      <a:pt x="557" y="594"/>
                    </a:cubicBezTo>
                    <a:cubicBezTo>
                      <a:pt x="557" y="594"/>
                      <a:pt x="556" y="582"/>
                      <a:pt x="554" y="567"/>
                    </a:cubicBezTo>
                    <a:cubicBezTo>
                      <a:pt x="553" y="553"/>
                      <a:pt x="562" y="532"/>
                      <a:pt x="574" y="522"/>
                    </a:cubicBezTo>
                    <a:cubicBezTo>
                      <a:pt x="612" y="491"/>
                      <a:pt x="612" y="491"/>
                      <a:pt x="612" y="491"/>
                    </a:cubicBezTo>
                    <a:cubicBezTo>
                      <a:pt x="612" y="491"/>
                      <a:pt x="623" y="483"/>
                      <a:pt x="627" y="468"/>
                    </a:cubicBezTo>
                    <a:cubicBezTo>
                      <a:pt x="632" y="453"/>
                      <a:pt x="620" y="433"/>
                      <a:pt x="610" y="435"/>
                    </a:cubicBezTo>
                    <a:cubicBezTo>
                      <a:pt x="600" y="436"/>
                      <a:pt x="583" y="446"/>
                      <a:pt x="570" y="452"/>
                    </a:cubicBezTo>
                    <a:cubicBezTo>
                      <a:pt x="557" y="459"/>
                      <a:pt x="545" y="450"/>
                      <a:pt x="544" y="434"/>
                    </a:cubicBezTo>
                    <a:cubicBezTo>
                      <a:pt x="542" y="404"/>
                      <a:pt x="542" y="404"/>
                      <a:pt x="542" y="404"/>
                    </a:cubicBezTo>
                    <a:cubicBezTo>
                      <a:pt x="541" y="388"/>
                      <a:pt x="551" y="367"/>
                      <a:pt x="565" y="359"/>
                    </a:cubicBezTo>
                    <a:cubicBezTo>
                      <a:pt x="574" y="352"/>
                      <a:pt x="574" y="352"/>
                      <a:pt x="574" y="352"/>
                    </a:cubicBezTo>
                    <a:cubicBezTo>
                      <a:pt x="588" y="343"/>
                      <a:pt x="609" y="326"/>
                      <a:pt x="614" y="310"/>
                    </a:cubicBezTo>
                    <a:cubicBezTo>
                      <a:pt x="614" y="310"/>
                      <a:pt x="614" y="310"/>
                      <a:pt x="614" y="310"/>
                    </a:cubicBezTo>
                    <a:cubicBezTo>
                      <a:pt x="619" y="294"/>
                      <a:pt x="603" y="275"/>
                      <a:pt x="591" y="274"/>
                    </a:cubicBezTo>
                    <a:cubicBezTo>
                      <a:pt x="580" y="273"/>
                      <a:pt x="558" y="282"/>
                      <a:pt x="543" y="286"/>
                    </a:cubicBezTo>
                    <a:cubicBezTo>
                      <a:pt x="527" y="290"/>
                      <a:pt x="513" y="280"/>
                      <a:pt x="511" y="264"/>
                    </a:cubicBezTo>
                    <a:cubicBezTo>
                      <a:pt x="509" y="249"/>
                      <a:pt x="509" y="249"/>
                      <a:pt x="509" y="249"/>
                    </a:cubicBezTo>
                    <a:cubicBezTo>
                      <a:pt x="508" y="232"/>
                      <a:pt x="516" y="210"/>
                      <a:pt x="528" y="19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57" y="78"/>
                      <a:pt x="675" y="58"/>
                      <a:pt x="677" y="42"/>
                    </a:cubicBezTo>
                    <a:cubicBezTo>
                      <a:pt x="677" y="39"/>
                      <a:pt x="677" y="37"/>
                      <a:pt x="677" y="35"/>
                    </a:cubicBezTo>
                    <a:cubicBezTo>
                      <a:pt x="678" y="27"/>
                      <a:pt x="673" y="19"/>
                      <a:pt x="667" y="13"/>
                    </a:cubicBezTo>
                    <a:cubicBezTo>
                      <a:pt x="661" y="6"/>
                      <a:pt x="654" y="1"/>
                      <a:pt x="646" y="0"/>
                    </a:cubicBezTo>
                    <a:cubicBezTo>
                      <a:pt x="644" y="0"/>
                      <a:pt x="642" y="0"/>
                      <a:pt x="639" y="0"/>
                    </a:cubicBezTo>
                    <a:cubicBezTo>
                      <a:pt x="623" y="1"/>
                      <a:pt x="601" y="16"/>
                      <a:pt x="588" y="27"/>
                    </a:cubicBezTo>
                    <a:cubicBezTo>
                      <a:pt x="468" y="132"/>
                      <a:pt x="468" y="132"/>
                      <a:pt x="468" y="132"/>
                    </a:cubicBezTo>
                    <a:cubicBezTo>
                      <a:pt x="455" y="143"/>
                      <a:pt x="432" y="149"/>
                      <a:pt x="416" y="146"/>
                    </a:cubicBezTo>
                    <a:cubicBezTo>
                      <a:pt x="402" y="143"/>
                      <a:pt x="402" y="143"/>
                      <a:pt x="402" y="143"/>
                    </a:cubicBezTo>
                    <a:cubicBezTo>
                      <a:pt x="385" y="139"/>
                      <a:pt x="377" y="124"/>
                      <a:pt x="383" y="109"/>
                    </a:cubicBezTo>
                    <a:cubicBezTo>
                      <a:pt x="389" y="94"/>
                      <a:pt x="399" y="73"/>
                      <a:pt x="399" y="62"/>
                    </a:cubicBezTo>
                    <a:cubicBezTo>
                      <a:pt x="400" y="50"/>
                      <a:pt x="382" y="32"/>
                      <a:pt x="366" y="36"/>
                    </a:cubicBezTo>
                    <a:cubicBezTo>
                      <a:pt x="366" y="36"/>
                      <a:pt x="366" y="36"/>
                      <a:pt x="366" y="36"/>
                    </a:cubicBezTo>
                    <a:cubicBezTo>
                      <a:pt x="350" y="39"/>
                      <a:pt x="330" y="58"/>
                      <a:pt x="320" y="71"/>
                    </a:cubicBezTo>
                    <a:cubicBezTo>
                      <a:pt x="313" y="80"/>
                      <a:pt x="313" y="80"/>
                      <a:pt x="313" y="80"/>
                    </a:cubicBezTo>
                    <a:cubicBezTo>
                      <a:pt x="302" y="92"/>
                      <a:pt x="281" y="101"/>
                      <a:pt x="265" y="98"/>
                    </a:cubicBezTo>
                    <a:cubicBezTo>
                      <a:pt x="236" y="92"/>
                      <a:pt x="236" y="92"/>
                      <a:pt x="236" y="92"/>
                    </a:cubicBezTo>
                    <a:cubicBezTo>
                      <a:pt x="219" y="90"/>
                      <a:pt x="212" y="77"/>
                      <a:pt x="220" y="65"/>
                    </a:cubicBezTo>
                    <a:cubicBezTo>
                      <a:pt x="227" y="52"/>
                      <a:pt x="239" y="36"/>
                      <a:pt x="241" y="27"/>
                    </a:cubicBezTo>
                    <a:cubicBezTo>
                      <a:pt x="244" y="17"/>
                      <a:pt x="225" y="4"/>
                      <a:pt x="210" y="6"/>
                    </a:cubicBezTo>
                    <a:cubicBezTo>
                      <a:pt x="195" y="9"/>
                      <a:pt x="186" y="19"/>
                      <a:pt x="186" y="19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39" y="65"/>
                      <a:pt x="118" y="72"/>
                      <a:pt x="104" y="69"/>
                    </a:cubicBezTo>
                    <a:cubicBezTo>
                      <a:pt x="89" y="66"/>
                      <a:pt x="78" y="63"/>
                      <a:pt x="78" y="63"/>
                    </a:cubicBezTo>
                    <a:cubicBezTo>
                      <a:pt x="53" y="57"/>
                      <a:pt x="38" y="56"/>
                      <a:pt x="29" y="58"/>
                    </a:cubicBezTo>
                    <a:cubicBezTo>
                      <a:pt x="13" y="61"/>
                      <a:pt x="30" y="87"/>
                      <a:pt x="45" y="95"/>
                    </a:cubicBezTo>
                    <a:cubicBezTo>
                      <a:pt x="293" y="257"/>
                      <a:pt x="293" y="257"/>
                      <a:pt x="293" y="257"/>
                    </a:cubicBezTo>
                    <a:cubicBezTo>
                      <a:pt x="308" y="265"/>
                      <a:pt x="311" y="280"/>
                      <a:pt x="300" y="289"/>
                    </a:cubicBezTo>
                    <a:cubicBezTo>
                      <a:pt x="136" y="438"/>
                      <a:pt x="136" y="438"/>
                      <a:pt x="136" y="438"/>
                    </a:cubicBezTo>
                    <a:cubicBezTo>
                      <a:pt x="124" y="449"/>
                      <a:pt x="100" y="456"/>
                      <a:pt x="85" y="450"/>
                    </a:cubicBezTo>
                    <a:cubicBezTo>
                      <a:pt x="70" y="447"/>
                      <a:pt x="70" y="447"/>
                      <a:pt x="70" y="447"/>
                    </a:cubicBezTo>
                    <a:cubicBezTo>
                      <a:pt x="54" y="441"/>
                      <a:pt x="33" y="439"/>
                      <a:pt x="24" y="442"/>
                    </a:cubicBezTo>
                    <a:cubicBezTo>
                      <a:pt x="8" y="450"/>
                      <a:pt x="2" y="461"/>
                      <a:pt x="1" y="473"/>
                    </a:cubicBezTo>
                    <a:cubicBezTo>
                      <a:pt x="0" y="482"/>
                      <a:pt x="10" y="500"/>
                      <a:pt x="35" y="508"/>
                    </a:cubicBezTo>
                    <a:cubicBezTo>
                      <a:pt x="50" y="516"/>
                      <a:pt x="70" y="521"/>
                      <a:pt x="88" y="536"/>
                    </a:cubicBezTo>
                    <a:cubicBezTo>
                      <a:pt x="101" y="555"/>
                      <a:pt x="104" y="576"/>
                      <a:pt x="110" y="592"/>
                    </a:cubicBezTo>
                    <a:cubicBezTo>
                      <a:pt x="116" y="617"/>
                      <a:pt x="133" y="629"/>
                      <a:pt x="142" y="629"/>
                    </a:cubicBezTo>
                    <a:cubicBezTo>
                      <a:pt x="154" y="629"/>
                      <a:pt x="165" y="625"/>
                      <a:pt x="175" y="609"/>
                    </a:cubicBezTo>
                    <a:cubicBezTo>
                      <a:pt x="179" y="600"/>
                      <a:pt x="179" y="579"/>
                      <a:pt x="175" y="563"/>
                    </a:cubicBezTo>
                    <a:cubicBezTo>
                      <a:pt x="173" y="548"/>
                      <a:pt x="173" y="548"/>
                      <a:pt x="173" y="548"/>
                    </a:cubicBezTo>
                    <a:cubicBezTo>
                      <a:pt x="169" y="532"/>
                      <a:pt x="178" y="509"/>
                      <a:pt x="190" y="498"/>
                    </a:cubicBezTo>
                    <a:cubicBezTo>
                      <a:pt x="355" y="350"/>
                      <a:pt x="355" y="350"/>
                      <a:pt x="355" y="350"/>
                    </a:cubicBezTo>
                    <a:cubicBezTo>
                      <a:pt x="366" y="340"/>
                      <a:pt x="380" y="345"/>
                      <a:pt x="386" y="360"/>
                    </a:cubicBezTo>
                    <a:cubicBezTo>
                      <a:pt x="522" y="624"/>
                      <a:pt x="522" y="624"/>
                      <a:pt x="522" y="624"/>
                    </a:cubicBezTo>
                    <a:cubicBezTo>
                      <a:pt x="529" y="639"/>
                      <a:pt x="553" y="659"/>
                      <a:pt x="558" y="6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65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3082D49-0D99-4E6F-A74E-81363DBB910E}"/>
              </a:ext>
            </a:extLst>
          </p:cNvPr>
          <p:cNvSpPr txBox="1"/>
          <p:nvPr/>
        </p:nvSpPr>
        <p:spPr>
          <a:xfrm>
            <a:off x="4911540" y="2625490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xmlns="" id="{ED09C68F-1FC3-48CB-BEA4-A655E5CD3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1090" y="2336897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63EB222-55F3-4A4D-A42F-ECFDAB8C8F92}"/>
              </a:ext>
            </a:extLst>
          </p:cNvPr>
          <p:cNvSpPr txBox="1"/>
          <p:nvPr/>
        </p:nvSpPr>
        <p:spPr>
          <a:xfrm>
            <a:off x="6571384" y="4285100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xmlns="" id="{CBD925B2-57AF-4910-AF5C-79396199A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2261" y="3996507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AE6C315-7EE2-4D97-B0DE-2634BF903DC4}"/>
              </a:ext>
            </a:extLst>
          </p:cNvPr>
          <p:cNvSpPr txBox="1"/>
          <p:nvPr/>
        </p:nvSpPr>
        <p:spPr>
          <a:xfrm>
            <a:off x="8213876" y="5826555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</a:t>
            </a:r>
            <a:endParaRPr lang="en-US" altLang="zh-CN" sz="1314" dirty="0"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xmlns="" id="{B2BB4A13-DC70-4DDC-B638-719D679E6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4753" y="5537962"/>
            <a:ext cx="1647928" cy="27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单击填加标题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9AFC9760-B16D-4350-A4E9-89016D4638FB}"/>
              </a:ext>
            </a:extLst>
          </p:cNvPr>
          <p:cNvGrpSpPr/>
          <p:nvPr/>
        </p:nvGrpSpPr>
        <p:grpSpPr>
          <a:xfrm>
            <a:off x="7713787" y="2135423"/>
            <a:ext cx="782552" cy="782552"/>
            <a:chOff x="6406936" y="2433233"/>
            <a:chExt cx="794145" cy="794145"/>
          </a:xfrm>
        </p:grpSpPr>
        <p:sp>
          <p:nvSpPr>
            <p:cNvPr id="37" name="Oval 9">
              <a:extLst>
                <a:ext uri="{FF2B5EF4-FFF2-40B4-BE49-F238E27FC236}">
                  <a16:creationId xmlns:a16="http://schemas.microsoft.com/office/drawing/2014/main" xmlns="" id="{BB0254AB-E1A4-4DAE-BC2B-60B04DD6D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6936" y="2433233"/>
              <a:ext cx="794145" cy="794145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/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38" kern="0">
                <a:solidFill>
                  <a:sysClr val="windowText" lastClr="000000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8" name="Oval 92">
              <a:extLst>
                <a:ext uri="{FF2B5EF4-FFF2-40B4-BE49-F238E27FC236}">
                  <a16:creationId xmlns:a16="http://schemas.microsoft.com/office/drawing/2014/main" xmlns="" id="{E5E5EB17-DB12-405D-95C0-8C1BE8C08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6936" y="2433233"/>
              <a:ext cx="794145" cy="794145"/>
            </a:xfrm>
            <a:prstGeom prst="ellipse">
              <a:avLst/>
            </a:prstGeom>
            <a:solidFill>
              <a:schemeClr val="accent1"/>
            </a:solidFill>
            <a:extLst/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338" kern="0" dirty="0">
                <a:solidFill>
                  <a:sysClr val="windowText" lastClr="000000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9" name="Freeform 162">
              <a:extLst>
                <a:ext uri="{FF2B5EF4-FFF2-40B4-BE49-F238E27FC236}">
                  <a16:creationId xmlns:a16="http://schemas.microsoft.com/office/drawing/2014/main" xmlns="" id="{309F3859-9122-4418-BC12-7EA1AE096E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5898" y="2614991"/>
              <a:ext cx="436220" cy="430628"/>
            </a:xfrm>
            <a:custGeom>
              <a:avLst/>
              <a:gdLst>
                <a:gd name="T0" fmla="*/ 132 w 132"/>
                <a:gd name="T1" fmla="*/ 39 h 130"/>
                <a:gd name="T2" fmla="*/ 132 w 132"/>
                <a:gd name="T3" fmla="*/ 96 h 130"/>
                <a:gd name="T4" fmla="*/ 105 w 132"/>
                <a:gd name="T5" fmla="*/ 61 h 130"/>
                <a:gd name="T6" fmla="*/ 98 w 132"/>
                <a:gd name="T7" fmla="*/ 58 h 130"/>
                <a:gd name="T8" fmla="*/ 44 w 132"/>
                <a:gd name="T9" fmla="*/ 58 h 130"/>
                <a:gd name="T10" fmla="*/ 44 w 132"/>
                <a:gd name="T11" fmla="*/ 55 h 130"/>
                <a:gd name="T12" fmla="*/ 59 w 132"/>
                <a:gd name="T13" fmla="*/ 36 h 130"/>
                <a:gd name="T14" fmla="*/ 130 w 132"/>
                <a:gd name="T15" fmla="*/ 36 h 130"/>
                <a:gd name="T16" fmla="*/ 132 w 132"/>
                <a:gd name="T17" fmla="*/ 39 h 130"/>
                <a:gd name="T18" fmla="*/ 130 w 132"/>
                <a:gd name="T19" fmla="*/ 101 h 130"/>
                <a:gd name="T20" fmla="*/ 131 w 132"/>
                <a:gd name="T21" fmla="*/ 103 h 130"/>
                <a:gd name="T22" fmla="*/ 110 w 132"/>
                <a:gd name="T23" fmla="*/ 128 h 130"/>
                <a:gd name="T24" fmla="*/ 106 w 132"/>
                <a:gd name="T25" fmla="*/ 130 h 130"/>
                <a:gd name="T26" fmla="*/ 16 w 132"/>
                <a:gd name="T27" fmla="*/ 130 h 130"/>
                <a:gd name="T28" fmla="*/ 15 w 132"/>
                <a:gd name="T29" fmla="*/ 128 h 130"/>
                <a:gd name="T30" fmla="*/ 42 w 132"/>
                <a:gd name="T31" fmla="*/ 103 h 130"/>
                <a:gd name="T32" fmla="*/ 46 w 132"/>
                <a:gd name="T33" fmla="*/ 101 h 130"/>
                <a:gd name="T34" fmla="*/ 42 w 132"/>
                <a:gd name="T35" fmla="*/ 99 h 130"/>
                <a:gd name="T36" fmla="*/ 7 w 132"/>
                <a:gd name="T37" fmla="*/ 63 h 130"/>
                <a:gd name="T38" fmla="*/ 8 w 132"/>
                <a:gd name="T39" fmla="*/ 61 h 130"/>
                <a:gd name="T40" fmla="*/ 98 w 132"/>
                <a:gd name="T41" fmla="*/ 61 h 130"/>
                <a:gd name="T42" fmla="*/ 102 w 132"/>
                <a:gd name="T43" fmla="*/ 63 h 130"/>
                <a:gd name="T44" fmla="*/ 131 w 132"/>
                <a:gd name="T45" fmla="*/ 99 h 130"/>
                <a:gd name="T46" fmla="*/ 130 w 132"/>
                <a:gd name="T47" fmla="*/ 101 h 130"/>
                <a:gd name="T48" fmla="*/ 126 w 132"/>
                <a:gd name="T49" fmla="*/ 98 h 130"/>
                <a:gd name="T50" fmla="*/ 101 w 132"/>
                <a:gd name="T51" fmla="*/ 65 h 130"/>
                <a:gd name="T52" fmla="*/ 97 w 132"/>
                <a:gd name="T53" fmla="*/ 63 h 130"/>
                <a:gd name="T54" fmla="*/ 13 w 132"/>
                <a:gd name="T55" fmla="*/ 63 h 130"/>
                <a:gd name="T56" fmla="*/ 13 w 132"/>
                <a:gd name="T57" fmla="*/ 65 h 130"/>
                <a:gd name="T58" fmla="*/ 45 w 132"/>
                <a:gd name="T59" fmla="*/ 98 h 130"/>
                <a:gd name="T60" fmla="*/ 48 w 132"/>
                <a:gd name="T61" fmla="*/ 100 h 130"/>
                <a:gd name="T62" fmla="*/ 126 w 132"/>
                <a:gd name="T63" fmla="*/ 100 h 130"/>
                <a:gd name="T64" fmla="*/ 126 w 132"/>
                <a:gd name="T65" fmla="*/ 98 h 130"/>
                <a:gd name="T66" fmla="*/ 9 w 132"/>
                <a:gd name="T67" fmla="*/ 49 h 130"/>
                <a:gd name="T68" fmla="*/ 0 w 132"/>
                <a:gd name="T69" fmla="*/ 29 h 130"/>
                <a:gd name="T70" fmla="*/ 9 w 132"/>
                <a:gd name="T71" fmla="*/ 9 h 130"/>
                <a:gd name="T72" fmla="*/ 29 w 132"/>
                <a:gd name="T73" fmla="*/ 0 h 130"/>
                <a:gd name="T74" fmla="*/ 49 w 132"/>
                <a:gd name="T75" fmla="*/ 9 h 130"/>
                <a:gd name="T76" fmla="*/ 57 w 132"/>
                <a:gd name="T77" fmla="*/ 29 h 130"/>
                <a:gd name="T78" fmla="*/ 49 w 132"/>
                <a:gd name="T79" fmla="*/ 49 h 130"/>
                <a:gd name="T80" fmla="*/ 29 w 132"/>
                <a:gd name="T81" fmla="*/ 57 h 130"/>
                <a:gd name="T82" fmla="*/ 9 w 132"/>
                <a:gd name="T83" fmla="*/ 49 h 130"/>
                <a:gd name="T84" fmla="*/ 32 w 132"/>
                <a:gd name="T85" fmla="*/ 34 h 130"/>
                <a:gd name="T86" fmla="*/ 28 w 132"/>
                <a:gd name="T87" fmla="*/ 37 h 130"/>
                <a:gd name="T88" fmla="*/ 20 w 132"/>
                <a:gd name="T89" fmla="*/ 35 h 130"/>
                <a:gd name="T90" fmla="*/ 19 w 132"/>
                <a:gd name="T91" fmla="*/ 40 h 130"/>
                <a:gd name="T92" fmla="*/ 26 w 132"/>
                <a:gd name="T93" fmla="*/ 42 h 130"/>
                <a:gd name="T94" fmla="*/ 26 w 132"/>
                <a:gd name="T95" fmla="*/ 46 h 130"/>
                <a:gd name="T96" fmla="*/ 31 w 132"/>
                <a:gd name="T97" fmla="*/ 46 h 130"/>
                <a:gd name="T98" fmla="*/ 31 w 132"/>
                <a:gd name="T99" fmla="*/ 42 h 130"/>
                <a:gd name="T100" fmla="*/ 39 w 132"/>
                <a:gd name="T101" fmla="*/ 34 h 130"/>
                <a:gd name="T102" fmla="*/ 31 w 132"/>
                <a:gd name="T103" fmla="*/ 25 h 130"/>
                <a:gd name="T104" fmla="*/ 26 w 132"/>
                <a:gd name="T105" fmla="*/ 21 h 130"/>
                <a:gd name="T106" fmla="*/ 30 w 132"/>
                <a:gd name="T107" fmla="*/ 19 h 130"/>
                <a:gd name="T108" fmla="*/ 36 w 132"/>
                <a:gd name="T109" fmla="*/ 20 h 130"/>
                <a:gd name="T110" fmla="*/ 38 w 132"/>
                <a:gd name="T111" fmla="*/ 15 h 130"/>
                <a:gd name="T112" fmla="*/ 31 w 132"/>
                <a:gd name="T113" fmla="*/ 14 h 130"/>
                <a:gd name="T114" fmla="*/ 31 w 132"/>
                <a:gd name="T115" fmla="*/ 10 h 130"/>
                <a:gd name="T116" fmla="*/ 27 w 132"/>
                <a:gd name="T117" fmla="*/ 10 h 130"/>
                <a:gd name="T118" fmla="*/ 27 w 132"/>
                <a:gd name="T119" fmla="*/ 14 h 130"/>
                <a:gd name="T120" fmla="*/ 19 w 132"/>
                <a:gd name="T121" fmla="*/ 22 h 130"/>
                <a:gd name="T122" fmla="*/ 27 w 132"/>
                <a:gd name="T123" fmla="*/ 30 h 130"/>
                <a:gd name="T124" fmla="*/ 32 w 132"/>
                <a:gd name="T125" fmla="*/ 3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" h="130">
                  <a:moveTo>
                    <a:pt x="132" y="39"/>
                  </a:moveTo>
                  <a:cubicBezTo>
                    <a:pt x="132" y="96"/>
                    <a:pt x="132" y="96"/>
                    <a:pt x="132" y="96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3" y="59"/>
                    <a:pt x="101" y="58"/>
                    <a:pt x="98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1"/>
                    <a:pt x="57" y="44"/>
                    <a:pt x="59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2" y="37"/>
                    <a:pt x="132" y="39"/>
                  </a:cubicBezTo>
                  <a:close/>
                  <a:moveTo>
                    <a:pt x="130" y="101"/>
                  </a:moveTo>
                  <a:cubicBezTo>
                    <a:pt x="131" y="101"/>
                    <a:pt x="132" y="102"/>
                    <a:pt x="131" y="103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09" y="129"/>
                    <a:pt x="108" y="130"/>
                    <a:pt x="10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4" y="130"/>
                    <a:pt x="14" y="129"/>
                    <a:pt x="15" y="128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3" y="102"/>
                    <a:pt x="45" y="101"/>
                    <a:pt x="46" y="101"/>
                  </a:cubicBezTo>
                  <a:cubicBezTo>
                    <a:pt x="45" y="101"/>
                    <a:pt x="43" y="100"/>
                    <a:pt x="42" y="99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6" y="62"/>
                    <a:pt x="6" y="61"/>
                    <a:pt x="8" y="61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100" y="61"/>
                    <a:pt x="101" y="62"/>
                    <a:pt x="102" y="63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2" y="100"/>
                    <a:pt x="131" y="101"/>
                    <a:pt x="130" y="101"/>
                  </a:cubicBezTo>
                  <a:close/>
                  <a:moveTo>
                    <a:pt x="126" y="98"/>
                  </a:moveTo>
                  <a:cubicBezTo>
                    <a:pt x="101" y="65"/>
                    <a:pt x="101" y="65"/>
                    <a:pt x="101" y="65"/>
                  </a:cubicBezTo>
                  <a:cubicBezTo>
                    <a:pt x="100" y="64"/>
                    <a:pt x="98" y="63"/>
                    <a:pt x="97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3"/>
                    <a:pt x="12" y="64"/>
                    <a:pt x="13" y="6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9"/>
                    <a:pt x="47" y="100"/>
                    <a:pt x="48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7" y="100"/>
                    <a:pt x="127" y="99"/>
                    <a:pt x="126" y="98"/>
                  </a:cubicBezTo>
                  <a:close/>
                  <a:moveTo>
                    <a:pt x="9" y="49"/>
                  </a:moveTo>
                  <a:cubicBezTo>
                    <a:pt x="3" y="44"/>
                    <a:pt x="0" y="37"/>
                    <a:pt x="0" y="29"/>
                  </a:cubicBezTo>
                  <a:cubicBezTo>
                    <a:pt x="0" y="21"/>
                    <a:pt x="3" y="14"/>
                    <a:pt x="9" y="9"/>
                  </a:cubicBezTo>
                  <a:cubicBezTo>
                    <a:pt x="14" y="4"/>
                    <a:pt x="21" y="0"/>
                    <a:pt x="29" y="0"/>
                  </a:cubicBezTo>
                  <a:cubicBezTo>
                    <a:pt x="36" y="0"/>
                    <a:pt x="43" y="4"/>
                    <a:pt x="49" y="9"/>
                  </a:cubicBezTo>
                  <a:cubicBezTo>
                    <a:pt x="54" y="14"/>
                    <a:pt x="57" y="21"/>
                    <a:pt x="57" y="29"/>
                  </a:cubicBezTo>
                  <a:cubicBezTo>
                    <a:pt x="57" y="37"/>
                    <a:pt x="54" y="44"/>
                    <a:pt x="49" y="49"/>
                  </a:cubicBezTo>
                  <a:cubicBezTo>
                    <a:pt x="43" y="54"/>
                    <a:pt x="36" y="57"/>
                    <a:pt x="29" y="57"/>
                  </a:cubicBezTo>
                  <a:cubicBezTo>
                    <a:pt x="21" y="57"/>
                    <a:pt x="14" y="54"/>
                    <a:pt x="9" y="49"/>
                  </a:cubicBezTo>
                  <a:close/>
                  <a:moveTo>
                    <a:pt x="32" y="34"/>
                  </a:moveTo>
                  <a:cubicBezTo>
                    <a:pt x="32" y="36"/>
                    <a:pt x="30" y="37"/>
                    <a:pt x="28" y="37"/>
                  </a:cubicBezTo>
                  <a:cubicBezTo>
                    <a:pt x="25" y="37"/>
                    <a:pt x="22" y="36"/>
                    <a:pt x="20" y="35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6" y="41"/>
                    <a:pt x="39" y="37"/>
                    <a:pt x="39" y="34"/>
                  </a:cubicBezTo>
                  <a:cubicBezTo>
                    <a:pt x="39" y="29"/>
                    <a:pt x="37" y="27"/>
                    <a:pt x="31" y="25"/>
                  </a:cubicBezTo>
                  <a:cubicBezTo>
                    <a:pt x="28" y="24"/>
                    <a:pt x="26" y="23"/>
                    <a:pt x="26" y="21"/>
                  </a:cubicBezTo>
                  <a:cubicBezTo>
                    <a:pt x="26" y="20"/>
                    <a:pt x="27" y="19"/>
                    <a:pt x="30" y="19"/>
                  </a:cubicBezTo>
                  <a:cubicBezTo>
                    <a:pt x="33" y="19"/>
                    <a:pt x="35" y="20"/>
                    <a:pt x="36" y="2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6" y="15"/>
                    <a:pt x="34" y="14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2" y="15"/>
                    <a:pt x="19" y="18"/>
                    <a:pt x="19" y="22"/>
                  </a:cubicBezTo>
                  <a:cubicBezTo>
                    <a:pt x="19" y="26"/>
                    <a:pt x="22" y="29"/>
                    <a:pt x="27" y="30"/>
                  </a:cubicBezTo>
                  <a:cubicBezTo>
                    <a:pt x="31" y="31"/>
                    <a:pt x="32" y="32"/>
                    <a:pt x="3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338" kern="0">
                <a:solidFill>
                  <a:sysClr val="windowText" lastClr="000000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8293F82-6F54-455A-BF2F-DF0FF71342D6}"/>
              </a:ext>
            </a:extLst>
          </p:cNvPr>
          <p:cNvGrpSpPr/>
          <p:nvPr/>
        </p:nvGrpSpPr>
        <p:grpSpPr>
          <a:xfrm>
            <a:off x="10794110" y="5265894"/>
            <a:ext cx="782552" cy="782552"/>
            <a:chOff x="7352080" y="2433233"/>
            <a:chExt cx="794145" cy="794145"/>
          </a:xfrm>
        </p:grpSpPr>
        <p:sp>
          <p:nvSpPr>
            <p:cNvPr id="41" name="Oval 29">
              <a:extLst>
                <a:ext uri="{FF2B5EF4-FFF2-40B4-BE49-F238E27FC236}">
                  <a16:creationId xmlns:a16="http://schemas.microsoft.com/office/drawing/2014/main" xmlns="" id="{A1C37F46-13FB-4ACD-BF6D-05A6F8F78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2080" y="2433233"/>
              <a:ext cx="794145" cy="794145"/>
            </a:xfrm>
            <a:prstGeom prst="ellipse">
              <a:avLst/>
            </a:prstGeom>
            <a:solidFill>
              <a:srgbClr val="4F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338" kern="0">
                <a:solidFill>
                  <a:sysClr val="windowText" lastClr="000000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42" name="Oval 131">
              <a:extLst>
                <a:ext uri="{FF2B5EF4-FFF2-40B4-BE49-F238E27FC236}">
                  <a16:creationId xmlns:a16="http://schemas.microsoft.com/office/drawing/2014/main" xmlns="" id="{8EB48471-CEA3-4BC0-8D24-2C1F4BF2C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2080" y="2433233"/>
              <a:ext cx="794145" cy="7941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338" kern="0" dirty="0">
                <a:solidFill>
                  <a:sysClr val="windowText" lastClr="000000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43" name="Freeform 201">
              <a:extLst>
                <a:ext uri="{FF2B5EF4-FFF2-40B4-BE49-F238E27FC236}">
                  <a16:creationId xmlns:a16="http://schemas.microsoft.com/office/drawing/2014/main" xmlns="" id="{5A71FCFE-DB8C-4F35-9715-8A46188D67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3838" y="2602408"/>
              <a:ext cx="430628" cy="492146"/>
            </a:xfrm>
            <a:custGeom>
              <a:avLst/>
              <a:gdLst>
                <a:gd name="T0" fmla="*/ 65 w 130"/>
                <a:gd name="T1" fmla="*/ 86 h 149"/>
                <a:gd name="T2" fmla="*/ 46 w 130"/>
                <a:gd name="T3" fmla="*/ 64 h 149"/>
                <a:gd name="T4" fmla="*/ 63 w 130"/>
                <a:gd name="T5" fmla="*/ 48 h 149"/>
                <a:gd name="T6" fmla="*/ 69 w 130"/>
                <a:gd name="T7" fmla="*/ 70 h 149"/>
                <a:gd name="T8" fmla="*/ 54 w 130"/>
                <a:gd name="T9" fmla="*/ 77 h 149"/>
                <a:gd name="T10" fmla="*/ 46 w 130"/>
                <a:gd name="T11" fmla="*/ 64 h 149"/>
                <a:gd name="T12" fmla="*/ 77 w 130"/>
                <a:gd name="T13" fmla="*/ 69 h 149"/>
                <a:gd name="T14" fmla="*/ 67 w 130"/>
                <a:gd name="T15" fmla="*/ 53 h 149"/>
                <a:gd name="T16" fmla="*/ 68 w 130"/>
                <a:gd name="T17" fmla="*/ 47 h 149"/>
                <a:gd name="T18" fmla="*/ 85 w 130"/>
                <a:gd name="T19" fmla="*/ 64 h 149"/>
                <a:gd name="T20" fmla="*/ 89 w 130"/>
                <a:gd name="T21" fmla="*/ 28 h 149"/>
                <a:gd name="T22" fmla="*/ 76 w 130"/>
                <a:gd name="T23" fmla="*/ 28 h 149"/>
                <a:gd name="T24" fmla="*/ 59 w 130"/>
                <a:gd name="T25" fmla="*/ 9 h 149"/>
                <a:gd name="T26" fmla="*/ 55 w 130"/>
                <a:gd name="T27" fmla="*/ 11 h 149"/>
                <a:gd name="T28" fmla="*/ 38 w 130"/>
                <a:gd name="T29" fmla="*/ 28 h 149"/>
                <a:gd name="T30" fmla="*/ 26 w 130"/>
                <a:gd name="T31" fmla="*/ 28 h 149"/>
                <a:gd name="T32" fmla="*/ 26 w 130"/>
                <a:gd name="T33" fmla="*/ 99 h 149"/>
                <a:gd name="T34" fmla="*/ 104 w 130"/>
                <a:gd name="T35" fmla="*/ 99 h 149"/>
                <a:gd name="T36" fmla="*/ 127 w 130"/>
                <a:gd name="T37" fmla="*/ 96 h 149"/>
                <a:gd name="T38" fmla="*/ 110 w 130"/>
                <a:gd name="T39" fmla="*/ 93 h 149"/>
                <a:gd name="T40" fmla="*/ 113 w 130"/>
                <a:gd name="T41" fmla="*/ 90 h 149"/>
                <a:gd name="T42" fmla="*/ 118 w 130"/>
                <a:gd name="T43" fmla="*/ 85 h 149"/>
                <a:gd name="T44" fmla="*/ 121 w 130"/>
                <a:gd name="T45" fmla="*/ 45 h 149"/>
                <a:gd name="T46" fmla="*/ 117 w 130"/>
                <a:gd name="T47" fmla="*/ 42 h 149"/>
                <a:gd name="T48" fmla="*/ 113 w 130"/>
                <a:gd name="T49" fmla="*/ 37 h 149"/>
                <a:gd name="T50" fmla="*/ 20 w 130"/>
                <a:gd name="T51" fmla="*/ 34 h 149"/>
                <a:gd name="T52" fmla="*/ 13 w 130"/>
                <a:gd name="T53" fmla="*/ 42 h 149"/>
                <a:gd name="T54" fmla="*/ 10 w 130"/>
                <a:gd name="T55" fmla="*/ 43 h 149"/>
                <a:gd name="T56" fmla="*/ 10 w 130"/>
                <a:gd name="T57" fmla="*/ 85 h 149"/>
                <a:gd name="T58" fmla="*/ 16 w 130"/>
                <a:gd name="T59" fmla="*/ 86 h 149"/>
                <a:gd name="T60" fmla="*/ 20 w 130"/>
                <a:gd name="T61" fmla="*/ 93 h 149"/>
                <a:gd name="T62" fmla="*/ 4 w 130"/>
                <a:gd name="T63" fmla="*/ 96 h 149"/>
                <a:gd name="T64" fmla="*/ 38 w 130"/>
                <a:gd name="T65" fmla="*/ 31 h 149"/>
                <a:gd name="T66" fmla="*/ 59 w 130"/>
                <a:gd name="T67" fmla="*/ 31 h 149"/>
                <a:gd name="T68" fmla="*/ 89 w 130"/>
                <a:gd name="T69" fmla="*/ 31 h 149"/>
                <a:gd name="T70" fmla="*/ 103 w 130"/>
                <a:gd name="T71" fmla="*/ 60 h 149"/>
                <a:gd name="T72" fmla="*/ 20 w 130"/>
                <a:gd name="T73" fmla="*/ 90 h 149"/>
                <a:gd name="T74" fmla="*/ 13 w 130"/>
                <a:gd name="T75" fmla="*/ 82 h 149"/>
                <a:gd name="T76" fmla="*/ 13 w 130"/>
                <a:gd name="T77" fmla="*/ 45 h 149"/>
                <a:gd name="T78" fmla="*/ 110 w 130"/>
                <a:gd name="T79" fmla="*/ 37 h 149"/>
                <a:gd name="T80" fmla="*/ 112 w 130"/>
                <a:gd name="T81" fmla="*/ 43 h 149"/>
                <a:gd name="T82" fmla="*/ 118 w 130"/>
                <a:gd name="T83" fmla="*/ 45 h 149"/>
                <a:gd name="T84" fmla="*/ 110 w 130"/>
                <a:gd name="T85" fmla="*/ 90 h 149"/>
                <a:gd name="T86" fmla="*/ 104 w 130"/>
                <a:gd name="T87" fmla="*/ 9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0" h="149">
                  <a:moveTo>
                    <a:pt x="65" y="41"/>
                  </a:moveTo>
                  <a:cubicBezTo>
                    <a:pt x="53" y="41"/>
                    <a:pt x="43" y="51"/>
                    <a:pt x="43" y="64"/>
                  </a:cubicBezTo>
                  <a:cubicBezTo>
                    <a:pt x="43" y="76"/>
                    <a:pt x="53" y="86"/>
                    <a:pt x="65" y="86"/>
                  </a:cubicBezTo>
                  <a:cubicBezTo>
                    <a:pt x="78" y="86"/>
                    <a:pt x="88" y="76"/>
                    <a:pt x="88" y="64"/>
                  </a:cubicBezTo>
                  <a:cubicBezTo>
                    <a:pt x="88" y="51"/>
                    <a:pt x="78" y="41"/>
                    <a:pt x="65" y="41"/>
                  </a:cubicBezTo>
                  <a:close/>
                  <a:moveTo>
                    <a:pt x="46" y="64"/>
                  </a:moveTo>
                  <a:cubicBezTo>
                    <a:pt x="46" y="54"/>
                    <a:pt x="53" y="45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8" y="49"/>
                    <a:pt x="55" y="52"/>
                    <a:pt x="55" y="57"/>
                  </a:cubicBezTo>
                  <a:cubicBezTo>
                    <a:pt x="55" y="62"/>
                    <a:pt x="58" y="64"/>
                    <a:pt x="64" y="66"/>
                  </a:cubicBezTo>
                  <a:cubicBezTo>
                    <a:pt x="67" y="67"/>
                    <a:pt x="69" y="68"/>
                    <a:pt x="69" y="70"/>
                  </a:cubicBezTo>
                  <a:cubicBezTo>
                    <a:pt x="69" y="72"/>
                    <a:pt x="67" y="73"/>
                    <a:pt x="64" y="73"/>
                  </a:cubicBezTo>
                  <a:cubicBezTo>
                    <a:pt x="61" y="73"/>
                    <a:pt x="58" y="72"/>
                    <a:pt x="56" y="7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6" y="78"/>
                    <a:pt x="59" y="79"/>
                    <a:pt x="63" y="79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53" y="82"/>
                    <a:pt x="46" y="73"/>
                    <a:pt x="46" y="64"/>
                  </a:cubicBezTo>
                  <a:close/>
                  <a:moveTo>
                    <a:pt x="68" y="83"/>
                  </a:moveTo>
                  <a:cubicBezTo>
                    <a:pt x="68" y="79"/>
                    <a:pt x="68" y="79"/>
                    <a:pt x="68" y="79"/>
                  </a:cubicBezTo>
                  <a:cubicBezTo>
                    <a:pt x="74" y="78"/>
                    <a:pt x="77" y="74"/>
                    <a:pt x="77" y="69"/>
                  </a:cubicBezTo>
                  <a:cubicBezTo>
                    <a:pt x="77" y="65"/>
                    <a:pt x="74" y="62"/>
                    <a:pt x="68" y="60"/>
                  </a:cubicBezTo>
                  <a:cubicBezTo>
                    <a:pt x="64" y="59"/>
                    <a:pt x="62" y="57"/>
                    <a:pt x="62" y="56"/>
                  </a:cubicBezTo>
                  <a:cubicBezTo>
                    <a:pt x="62" y="54"/>
                    <a:pt x="63" y="53"/>
                    <a:pt x="67" y="53"/>
                  </a:cubicBezTo>
                  <a:cubicBezTo>
                    <a:pt x="70" y="53"/>
                    <a:pt x="73" y="54"/>
                    <a:pt x="74" y="55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4" y="48"/>
                    <a:pt x="71" y="47"/>
                    <a:pt x="68" y="47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78" y="46"/>
                    <a:pt x="85" y="54"/>
                    <a:pt x="85" y="64"/>
                  </a:cubicBezTo>
                  <a:cubicBezTo>
                    <a:pt x="85" y="74"/>
                    <a:pt x="77" y="82"/>
                    <a:pt x="68" y="83"/>
                  </a:cubicBezTo>
                  <a:close/>
                  <a:moveTo>
                    <a:pt x="130" y="28"/>
                  </a:moveTo>
                  <a:cubicBezTo>
                    <a:pt x="89" y="28"/>
                    <a:pt x="89" y="28"/>
                    <a:pt x="89" y="28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3"/>
                    <a:pt x="77" y="5"/>
                    <a:pt x="77" y="11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2"/>
                    <a:pt x="60" y="0"/>
                    <a:pt x="59" y="9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3"/>
                    <a:pt x="43" y="2"/>
                    <a:pt x="43" y="1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9"/>
                    <a:pt x="27" y="10"/>
                    <a:pt x="26" y="1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43" y="149"/>
                    <a:pt x="90" y="141"/>
                    <a:pt x="104" y="106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30" y="99"/>
                    <a:pt x="130" y="99"/>
                    <a:pt x="130" y="99"/>
                  </a:cubicBezTo>
                  <a:lnTo>
                    <a:pt x="130" y="28"/>
                  </a:lnTo>
                  <a:close/>
                  <a:moveTo>
                    <a:pt x="127" y="9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3"/>
                    <a:pt x="111" y="93"/>
                    <a:pt x="112" y="92"/>
                  </a:cubicBezTo>
                  <a:cubicBezTo>
                    <a:pt x="112" y="91"/>
                    <a:pt x="113" y="91"/>
                    <a:pt x="113" y="90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87"/>
                    <a:pt x="115" y="85"/>
                    <a:pt x="117" y="85"/>
                  </a:cubicBezTo>
                  <a:cubicBezTo>
                    <a:pt x="117" y="85"/>
                    <a:pt x="117" y="85"/>
                    <a:pt x="118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9" y="85"/>
                    <a:pt x="119" y="85"/>
                    <a:pt x="120" y="85"/>
                  </a:cubicBezTo>
                  <a:cubicBezTo>
                    <a:pt x="121" y="84"/>
                    <a:pt x="121" y="83"/>
                    <a:pt x="121" y="82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1" y="44"/>
                    <a:pt x="121" y="43"/>
                    <a:pt x="120" y="43"/>
                  </a:cubicBezTo>
                  <a:cubicBezTo>
                    <a:pt x="119" y="42"/>
                    <a:pt x="119" y="42"/>
                    <a:pt x="118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6" y="42"/>
                    <a:pt x="115" y="42"/>
                    <a:pt x="114" y="41"/>
                  </a:cubicBezTo>
                  <a:cubicBezTo>
                    <a:pt x="113" y="40"/>
                    <a:pt x="113" y="39"/>
                    <a:pt x="113" y="38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13" y="36"/>
                    <a:pt x="112" y="36"/>
                    <a:pt x="112" y="35"/>
                  </a:cubicBezTo>
                  <a:cubicBezTo>
                    <a:pt x="111" y="35"/>
                    <a:pt x="111" y="34"/>
                    <a:pt x="11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8" y="35"/>
                    <a:pt x="18" y="35"/>
                  </a:cubicBezTo>
                  <a:cubicBezTo>
                    <a:pt x="17" y="36"/>
                    <a:pt x="17" y="36"/>
                    <a:pt x="17" y="38"/>
                  </a:cubicBezTo>
                  <a:cubicBezTo>
                    <a:pt x="17" y="40"/>
                    <a:pt x="15" y="42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0" y="42"/>
                    <a:pt x="10" y="43"/>
                  </a:cubicBezTo>
                  <a:cubicBezTo>
                    <a:pt x="9" y="43"/>
                    <a:pt x="9" y="44"/>
                    <a:pt x="9" y="45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3"/>
                    <a:pt x="9" y="84"/>
                    <a:pt x="10" y="85"/>
                  </a:cubicBezTo>
                  <a:cubicBezTo>
                    <a:pt x="10" y="85"/>
                    <a:pt x="11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5"/>
                    <a:pt x="15" y="86"/>
                    <a:pt x="16" y="86"/>
                  </a:cubicBezTo>
                  <a:cubicBezTo>
                    <a:pt x="17" y="87"/>
                    <a:pt x="17" y="88"/>
                    <a:pt x="17" y="90"/>
                  </a:cubicBezTo>
                  <a:cubicBezTo>
                    <a:pt x="17" y="91"/>
                    <a:pt x="17" y="91"/>
                    <a:pt x="18" y="92"/>
                  </a:cubicBezTo>
                  <a:cubicBezTo>
                    <a:pt x="18" y="93"/>
                    <a:pt x="19" y="93"/>
                    <a:pt x="20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127" y="31"/>
                    <a:pt x="127" y="31"/>
                    <a:pt x="127" y="31"/>
                  </a:cubicBezTo>
                  <a:lnTo>
                    <a:pt x="127" y="96"/>
                  </a:lnTo>
                  <a:close/>
                  <a:moveTo>
                    <a:pt x="103" y="60"/>
                  </a:moveTo>
                  <a:cubicBezTo>
                    <a:pt x="103" y="52"/>
                    <a:pt x="92" y="53"/>
                    <a:pt x="92" y="6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0" y="88"/>
                    <a:pt x="19" y="86"/>
                    <a:pt x="18" y="85"/>
                  </a:cubicBezTo>
                  <a:cubicBezTo>
                    <a:pt x="16" y="83"/>
                    <a:pt x="15" y="82"/>
                    <a:pt x="13" y="82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3" y="45"/>
                  </a:cubicBezTo>
                  <a:cubicBezTo>
                    <a:pt x="17" y="45"/>
                    <a:pt x="20" y="42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9"/>
                    <a:pt x="111" y="41"/>
                    <a:pt x="112" y="43"/>
                  </a:cubicBezTo>
                  <a:cubicBezTo>
                    <a:pt x="113" y="44"/>
                    <a:pt x="115" y="45"/>
                    <a:pt x="117" y="45"/>
                  </a:cubicBezTo>
                  <a:cubicBezTo>
                    <a:pt x="117" y="45"/>
                    <a:pt x="118" y="45"/>
                    <a:pt x="118" y="45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2"/>
                    <a:pt x="117" y="82"/>
                    <a:pt x="117" y="82"/>
                  </a:cubicBezTo>
                  <a:cubicBezTo>
                    <a:pt x="113" y="82"/>
                    <a:pt x="110" y="86"/>
                    <a:pt x="110" y="9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04" y="90"/>
                    <a:pt x="104" y="90"/>
                    <a:pt x="104" y="90"/>
                  </a:cubicBezTo>
                  <a:lnTo>
                    <a:pt x="103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338" kern="0">
                <a:solidFill>
                  <a:sysClr val="windowText" lastClr="000000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4ECDD32E-2FB4-4A85-B6B5-BB726EFF0370}"/>
              </a:ext>
            </a:extLst>
          </p:cNvPr>
          <p:cNvGrpSpPr/>
          <p:nvPr/>
        </p:nvGrpSpPr>
        <p:grpSpPr>
          <a:xfrm>
            <a:off x="9330722" y="3673819"/>
            <a:ext cx="781174" cy="782552"/>
            <a:chOff x="8301418" y="2433233"/>
            <a:chExt cx="792746" cy="794145"/>
          </a:xfrm>
        </p:grpSpPr>
        <p:sp>
          <p:nvSpPr>
            <p:cNvPr id="45" name="Oval 16">
              <a:extLst>
                <a:ext uri="{FF2B5EF4-FFF2-40B4-BE49-F238E27FC236}">
                  <a16:creationId xmlns:a16="http://schemas.microsoft.com/office/drawing/2014/main" xmlns="" id="{13C540C6-5E5C-475B-ABE0-DAB1C0E7A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1418" y="2433233"/>
              <a:ext cx="792746" cy="794145"/>
            </a:xfrm>
            <a:prstGeom prst="ellipse">
              <a:avLst/>
            </a:prstGeom>
            <a:solidFill>
              <a:srgbClr val="4F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338" kern="0">
                <a:solidFill>
                  <a:sysClr val="windowText" lastClr="000000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46" name="Oval 144">
              <a:extLst>
                <a:ext uri="{FF2B5EF4-FFF2-40B4-BE49-F238E27FC236}">
                  <a16:creationId xmlns:a16="http://schemas.microsoft.com/office/drawing/2014/main" xmlns="" id="{794F04DA-09DD-4926-8B84-35550F9AE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1418" y="2433233"/>
              <a:ext cx="792746" cy="79414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/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38" kern="0" dirty="0">
                <a:solidFill>
                  <a:sysClr val="windowText" lastClr="000000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47" name="Freeform 215">
              <a:extLst>
                <a:ext uri="{FF2B5EF4-FFF2-40B4-BE49-F238E27FC236}">
                  <a16:creationId xmlns:a16="http://schemas.microsoft.com/office/drawing/2014/main" xmlns="" id="{EC183782-045D-4932-B59E-F9DDD4ADF5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6399" y="2573047"/>
              <a:ext cx="462785" cy="461387"/>
            </a:xfrm>
            <a:custGeom>
              <a:avLst/>
              <a:gdLst>
                <a:gd name="T0" fmla="*/ 135 w 140"/>
                <a:gd name="T1" fmla="*/ 87 h 140"/>
                <a:gd name="T2" fmla="*/ 108 w 140"/>
                <a:gd name="T3" fmla="*/ 79 h 140"/>
                <a:gd name="T4" fmla="*/ 5 w 140"/>
                <a:gd name="T5" fmla="*/ 135 h 140"/>
                <a:gd name="T6" fmla="*/ 32 w 140"/>
                <a:gd name="T7" fmla="*/ 117 h 140"/>
                <a:gd name="T8" fmla="*/ 68 w 140"/>
                <a:gd name="T9" fmla="*/ 33 h 140"/>
                <a:gd name="T10" fmla="*/ 57 w 140"/>
                <a:gd name="T11" fmla="*/ 11 h 140"/>
                <a:gd name="T12" fmla="*/ 68 w 140"/>
                <a:gd name="T13" fmla="*/ 0 h 140"/>
                <a:gd name="T14" fmla="*/ 79 w 140"/>
                <a:gd name="T15" fmla="*/ 5 h 140"/>
                <a:gd name="T16" fmla="*/ 73 w 140"/>
                <a:gd name="T17" fmla="*/ 9 h 140"/>
                <a:gd name="T18" fmla="*/ 80 w 140"/>
                <a:gd name="T19" fmla="*/ 21 h 140"/>
                <a:gd name="T20" fmla="*/ 72 w 140"/>
                <a:gd name="T21" fmla="*/ 39 h 140"/>
                <a:gd name="T22" fmla="*/ 68 w 140"/>
                <a:gd name="T23" fmla="*/ 39 h 140"/>
                <a:gd name="T24" fmla="*/ 64 w 140"/>
                <a:gd name="T25" fmla="*/ 27 h 140"/>
                <a:gd name="T26" fmla="*/ 72 w 140"/>
                <a:gd name="T27" fmla="*/ 33 h 140"/>
                <a:gd name="T28" fmla="*/ 74 w 140"/>
                <a:gd name="T29" fmla="*/ 26 h 140"/>
                <a:gd name="T30" fmla="*/ 68 w 140"/>
                <a:gd name="T31" fmla="*/ 15 h 140"/>
                <a:gd name="T32" fmla="*/ 65 w 140"/>
                <a:gd name="T33" fmla="*/ 11 h 140"/>
                <a:gd name="T34" fmla="*/ 5 w 140"/>
                <a:gd name="T35" fmla="*/ 111 h 140"/>
                <a:gd name="T36" fmla="*/ 5 w 140"/>
                <a:gd name="T37" fmla="*/ 100 h 140"/>
                <a:gd name="T38" fmla="*/ 130 w 140"/>
                <a:gd name="T39" fmla="*/ 140 h 140"/>
                <a:gd name="T40" fmla="*/ 108 w 140"/>
                <a:gd name="T41" fmla="*/ 117 h 140"/>
                <a:gd name="T42" fmla="*/ 104 w 140"/>
                <a:gd name="T43" fmla="*/ 54 h 140"/>
                <a:gd name="T44" fmla="*/ 40 w 140"/>
                <a:gd name="T45" fmla="*/ 140 h 140"/>
                <a:gd name="T46" fmla="*/ 91 w 140"/>
                <a:gd name="T47" fmla="*/ 107 h 140"/>
                <a:gd name="T48" fmla="*/ 97 w 140"/>
                <a:gd name="T49" fmla="*/ 62 h 140"/>
                <a:gd name="T50" fmla="*/ 91 w 140"/>
                <a:gd name="T51" fmla="*/ 107 h 140"/>
                <a:gd name="T52" fmla="*/ 81 w 140"/>
                <a:gd name="T53" fmla="*/ 107 h 140"/>
                <a:gd name="T54" fmla="*/ 75 w 140"/>
                <a:gd name="T55" fmla="*/ 62 h 140"/>
                <a:gd name="T56" fmla="*/ 83 w 140"/>
                <a:gd name="T57" fmla="*/ 137 h 140"/>
                <a:gd name="T58" fmla="*/ 87 w 140"/>
                <a:gd name="T59" fmla="*/ 121 h 140"/>
                <a:gd name="T60" fmla="*/ 71 w 140"/>
                <a:gd name="T61" fmla="*/ 137 h 140"/>
                <a:gd name="T62" fmla="*/ 65 w 140"/>
                <a:gd name="T63" fmla="*/ 107 h 140"/>
                <a:gd name="T64" fmla="*/ 58 w 140"/>
                <a:gd name="T65" fmla="*/ 62 h 140"/>
                <a:gd name="T66" fmla="*/ 54 w 140"/>
                <a:gd name="T67" fmla="*/ 123 h 140"/>
                <a:gd name="T68" fmla="*/ 68 w 140"/>
                <a:gd name="T69" fmla="*/ 137 h 140"/>
                <a:gd name="T70" fmla="*/ 52 w 140"/>
                <a:gd name="T71" fmla="*/ 121 h 140"/>
                <a:gd name="T72" fmla="*/ 48 w 140"/>
                <a:gd name="T73" fmla="*/ 107 h 140"/>
                <a:gd name="T74" fmla="*/ 42 w 140"/>
                <a:gd name="T75" fmla="*/ 62 h 140"/>
                <a:gd name="T76" fmla="*/ 105 w 140"/>
                <a:gd name="T77" fmla="*/ 42 h 140"/>
                <a:gd name="T78" fmla="*/ 35 w 140"/>
                <a:gd name="T79" fmla="*/ 50 h 140"/>
                <a:gd name="T80" fmla="*/ 104 w 140"/>
                <a:gd name="T81" fmla="*/ 51 h 140"/>
                <a:gd name="T82" fmla="*/ 109 w 140"/>
                <a:gd name="T83" fmla="*/ 46 h 140"/>
                <a:gd name="T84" fmla="*/ 5 w 140"/>
                <a:gd name="T85" fmla="*/ 87 h 140"/>
                <a:gd name="T86" fmla="*/ 32 w 140"/>
                <a:gd name="T87" fmla="*/ 79 h 140"/>
                <a:gd name="T88" fmla="*/ 108 w 140"/>
                <a:gd name="T89" fmla="*/ 111 h 140"/>
                <a:gd name="T90" fmla="*/ 108 w 140"/>
                <a:gd name="T91" fmla="*/ 10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0" h="140">
                  <a:moveTo>
                    <a:pt x="140" y="83"/>
                  </a:moveTo>
                  <a:cubicBezTo>
                    <a:pt x="140" y="85"/>
                    <a:pt x="138" y="87"/>
                    <a:pt x="136" y="87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8" y="79"/>
                    <a:pt x="140" y="81"/>
                    <a:pt x="140" y="83"/>
                  </a:cubicBezTo>
                  <a:close/>
                  <a:moveTo>
                    <a:pt x="5" y="135"/>
                  </a:moveTo>
                  <a:cubicBezTo>
                    <a:pt x="5" y="138"/>
                    <a:pt x="7" y="140"/>
                    <a:pt x="9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5" y="117"/>
                    <a:pt x="5" y="117"/>
                    <a:pt x="5" y="117"/>
                  </a:cubicBezTo>
                  <a:lnTo>
                    <a:pt x="5" y="135"/>
                  </a:lnTo>
                  <a:close/>
                  <a:moveTo>
                    <a:pt x="68" y="33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4" y="22"/>
                    <a:pt x="61" y="20"/>
                    <a:pt x="60" y="18"/>
                  </a:cubicBezTo>
                  <a:cubicBezTo>
                    <a:pt x="58" y="15"/>
                    <a:pt x="57" y="13"/>
                    <a:pt x="57" y="11"/>
                  </a:cubicBezTo>
                  <a:cubicBezTo>
                    <a:pt x="57" y="9"/>
                    <a:pt x="58" y="7"/>
                    <a:pt x="60" y="5"/>
                  </a:cubicBezTo>
                  <a:cubicBezTo>
                    <a:pt x="61" y="3"/>
                    <a:pt x="64" y="2"/>
                    <a:pt x="68" y="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5" y="2"/>
                    <a:pt x="78" y="3"/>
                    <a:pt x="79" y="5"/>
                  </a:cubicBezTo>
                  <a:cubicBezTo>
                    <a:pt x="81" y="7"/>
                    <a:pt x="82" y="9"/>
                    <a:pt x="82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1"/>
                    <a:pt x="74" y="10"/>
                    <a:pt x="73" y="9"/>
                  </a:cubicBezTo>
                  <a:cubicBezTo>
                    <a:pt x="73" y="8"/>
                    <a:pt x="72" y="8"/>
                    <a:pt x="72" y="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5" y="18"/>
                    <a:pt x="78" y="19"/>
                    <a:pt x="80" y="21"/>
                  </a:cubicBezTo>
                  <a:cubicBezTo>
                    <a:pt x="82" y="23"/>
                    <a:pt x="83" y="26"/>
                    <a:pt x="83" y="29"/>
                  </a:cubicBezTo>
                  <a:cubicBezTo>
                    <a:pt x="83" y="31"/>
                    <a:pt x="82" y="34"/>
                    <a:pt x="79" y="36"/>
                  </a:cubicBezTo>
                  <a:cubicBezTo>
                    <a:pt x="77" y="38"/>
                    <a:pt x="75" y="39"/>
                    <a:pt x="72" y="39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5" y="39"/>
                    <a:pt x="63" y="38"/>
                    <a:pt x="60" y="36"/>
                  </a:cubicBezTo>
                  <a:cubicBezTo>
                    <a:pt x="58" y="34"/>
                    <a:pt x="57" y="31"/>
                    <a:pt x="57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8"/>
                    <a:pt x="65" y="30"/>
                    <a:pt x="65" y="31"/>
                  </a:cubicBezTo>
                  <a:cubicBezTo>
                    <a:pt x="66" y="32"/>
                    <a:pt x="67" y="32"/>
                    <a:pt x="68" y="33"/>
                  </a:cubicBezTo>
                  <a:close/>
                  <a:moveTo>
                    <a:pt x="72" y="33"/>
                  </a:moveTo>
                  <a:cubicBezTo>
                    <a:pt x="72" y="33"/>
                    <a:pt x="73" y="32"/>
                    <a:pt x="74" y="31"/>
                  </a:cubicBezTo>
                  <a:cubicBezTo>
                    <a:pt x="74" y="30"/>
                    <a:pt x="75" y="29"/>
                    <a:pt x="75" y="28"/>
                  </a:cubicBezTo>
                  <a:cubicBezTo>
                    <a:pt x="75" y="27"/>
                    <a:pt x="75" y="26"/>
                    <a:pt x="74" y="26"/>
                  </a:cubicBezTo>
                  <a:cubicBezTo>
                    <a:pt x="74" y="25"/>
                    <a:pt x="73" y="24"/>
                    <a:pt x="72" y="24"/>
                  </a:cubicBezTo>
                  <a:lnTo>
                    <a:pt x="72" y="33"/>
                  </a:lnTo>
                  <a:close/>
                  <a:moveTo>
                    <a:pt x="68" y="15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8"/>
                    <a:pt x="66" y="8"/>
                  </a:cubicBezTo>
                  <a:cubicBezTo>
                    <a:pt x="65" y="9"/>
                    <a:pt x="65" y="10"/>
                    <a:pt x="65" y="11"/>
                  </a:cubicBezTo>
                  <a:cubicBezTo>
                    <a:pt x="65" y="12"/>
                    <a:pt x="65" y="13"/>
                    <a:pt x="66" y="13"/>
                  </a:cubicBezTo>
                  <a:cubicBezTo>
                    <a:pt x="66" y="14"/>
                    <a:pt x="67" y="15"/>
                    <a:pt x="68" y="15"/>
                  </a:cubicBezTo>
                  <a:close/>
                  <a:moveTo>
                    <a:pt x="5" y="111"/>
                  </a:moveTo>
                  <a:cubicBezTo>
                    <a:pt x="32" y="111"/>
                    <a:pt x="32" y="111"/>
                    <a:pt x="32" y="111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5" y="100"/>
                    <a:pt x="5" y="100"/>
                    <a:pt x="5" y="100"/>
                  </a:cubicBezTo>
                  <a:lnTo>
                    <a:pt x="5" y="111"/>
                  </a:lnTo>
                  <a:close/>
                  <a:moveTo>
                    <a:pt x="108" y="140"/>
                  </a:moveTo>
                  <a:cubicBezTo>
                    <a:pt x="130" y="140"/>
                    <a:pt x="130" y="140"/>
                    <a:pt x="130" y="140"/>
                  </a:cubicBezTo>
                  <a:cubicBezTo>
                    <a:pt x="133" y="140"/>
                    <a:pt x="135" y="138"/>
                    <a:pt x="135" y="135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08" y="117"/>
                    <a:pt x="108" y="117"/>
                    <a:pt x="108" y="117"/>
                  </a:cubicBezTo>
                  <a:lnTo>
                    <a:pt x="108" y="140"/>
                  </a:lnTo>
                  <a:close/>
                  <a:moveTo>
                    <a:pt x="35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8"/>
                    <a:pt x="102" y="140"/>
                    <a:pt x="99" y="140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8" y="140"/>
                    <a:pt x="35" y="138"/>
                    <a:pt x="35" y="135"/>
                  </a:cubicBezTo>
                  <a:lnTo>
                    <a:pt x="35" y="54"/>
                  </a:lnTo>
                  <a:close/>
                  <a:moveTo>
                    <a:pt x="91" y="107"/>
                  </a:moveTo>
                  <a:cubicBezTo>
                    <a:pt x="91" y="109"/>
                    <a:pt x="92" y="110"/>
                    <a:pt x="94" y="110"/>
                  </a:cubicBezTo>
                  <a:cubicBezTo>
                    <a:pt x="96" y="110"/>
                    <a:pt x="97" y="109"/>
                    <a:pt x="97" y="107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0"/>
                    <a:pt x="96" y="59"/>
                    <a:pt x="94" y="59"/>
                  </a:cubicBezTo>
                  <a:cubicBezTo>
                    <a:pt x="92" y="59"/>
                    <a:pt x="91" y="60"/>
                    <a:pt x="91" y="62"/>
                  </a:cubicBezTo>
                  <a:lnTo>
                    <a:pt x="91" y="107"/>
                  </a:lnTo>
                  <a:close/>
                  <a:moveTo>
                    <a:pt x="75" y="107"/>
                  </a:moveTo>
                  <a:cubicBezTo>
                    <a:pt x="75" y="109"/>
                    <a:pt x="76" y="110"/>
                    <a:pt x="78" y="110"/>
                  </a:cubicBezTo>
                  <a:cubicBezTo>
                    <a:pt x="79" y="110"/>
                    <a:pt x="81" y="109"/>
                    <a:pt x="81" y="10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0"/>
                    <a:pt x="79" y="59"/>
                    <a:pt x="78" y="59"/>
                  </a:cubicBezTo>
                  <a:cubicBezTo>
                    <a:pt x="76" y="59"/>
                    <a:pt x="75" y="60"/>
                    <a:pt x="75" y="62"/>
                  </a:cubicBezTo>
                  <a:lnTo>
                    <a:pt x="75" y="107"/>
                  </a:lnTo>
                  <a:close/>
                  <a:moveTo>
                    <a:pt x="71" y="137"/>
                  </a:moveTo>
                  <a:cubicBezTo>
                    <a:pt x="83" y="137"/>
                    <a:pt x="83" y="137"/>
                    <a:pt x="83" y="137"/>
                  </a:cubicBezTo>
                  <a:cubicBezTo>
                    <a:pt x="84" y="137"/>
                    <a:pt x="85" y="136"/>
                    <a:pt x="85" y="135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6" y="123"/>
                    <a:pt x="87" y="122"/>
                    <a:pt x="87" y="121"/>
                  </a:cubicBezTo>
                  <a:cubicBezTo>
                    <a:pt x="87" y="120"/>
                    <a:pt x="86" y="119"/>
                    <a:pt x="85" y="119"/>
                  </a:cubicBezTo>
                  <a:cubicBezTo>
                    <a:pt x="71" y="119"/>
                    <a:pt x="71" y="119"/>
                    <a:pt x="71" y="119"/>
                  </a:cubicBezTo>
                  <a:lnTo>
                    <a:pt x="71" y="137"/>
                  </a:lnTo>
                  <a:close/>
                  <a:moveTo>
                    <a:pt x="58" y="107"/>
                  </a:moveTo>
                  <a:cubicBezTo>
                    <a:pt x="58" y="109"/>
                    <a:pt x="60" y="110"/>
                    <a:pt x="62" y="110"/>
                  </a:cubicBezTo>
                  <a:cubicBezTo>
                    <a:pt x="63" y="110"/>
                    <a:pt x="65" y="109"/>
                    <a:pt x="65" y="10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0"/>
                    <a:pt x="63" y="59"/>
                    <a:pt x="62" y="59"/>
                  </a:cubicBezTo>
                  <a:cubicBezTo>
                    <a:pt x="60" y="59"/>
                    <a:pt x="58" y="60"/>
                    <a:pt x="58" y="62"/>
                  </a:cubicBezTo>
                  <a:lnTo>
                    <a:pt x="58" y="107"/>
                  </a:lnTo>
                  <a:close/>
                  <a:moveTo>
                    <a:pt x="52" y="121"/>
                  </a:moveTo>
                  <a:cubicBezTo>
                    <a:pt x="52" y="122"/>
                    <a:pt x="53" y="123"/>
                    <a:pt x="54" y="123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4" y="136"/>
                    <a:pt x="55" y="137"/>
                    <a:pt x="56" y="137"/>
                  </a:cubicBezTo>
                  <a:cubicBezTo>
                    <a:pt x="68" y="137"/>
                    <a:pt x="68" y="137"/>
                    <a:pt x="68" y="137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3" y="119"/>
                    <a:pt x="52" y="120"/>
                    <a:pt x="52" y="121"/>
                  </a:cubicBezTo>
                  <a:close/>
                  <a:moveTo>
                    <a:pt x="42" y="107"/>
                  </a:moveTo>
                  <a:cubicBezTo>
                    <a:pt x="42" y="109"/>
                    <a:pt x="44" y="110"/>
                    <a:pt x="45" y="110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0"/>
                    <a:pt x="47" y="59"/>
                    <a:pt x="45" y="59"/>
                  </a:cubicBezTo>
                  <a:cubicBezTo>
                    <a:pt x="44" y="59"/>
                    <a:pt x="42" y="60"/>
                    <a:pt x="42" y="62"/>
                  </a:cubicBezTo>
                  <a:lnTo>
                    <a:pt x="42" y="107"/>
                  </a:lnTo>
                  <a:close/>
                  <a:moveTo>
                    <a:pt x="109" y="46"/>
                  </a:moveTo>
                  <a:cubicBezTo>
                    <a:pt x="109" y="44"/>
                    <a:pt x="107" y="42"/>
                    <a:pt x="10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2" y="42"/>
                    <a:pt x="30" y="44"/>
                    <a:pt x="30" y="46"/>
                  </a:cubicBezTo>
                  <a:cubicBezTo>
                    <a:pt x="30" y="48"/>
                    <a:pt x="32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7" y="50"/>
                    <a:pt x="109" y="48"/>
                    <a:pt x="109" y="46"/>
                  </a:cubicBezTo>
                  <a:close/>
                  <a:moveTo>
                    <a:pt x="0" y="83"/>
                  </a:moveTo>
                  <a:cubicBezTo>
                    <a:pt x="0" y="85"/>
                    <a:pt x="1" y="87"/>
                    <a:pt x="4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1" y="79"/>
                    <a:pt x="0" y="81"/>
                    <a:pt x="0" y="83"/>
                  </a:cubicBezTo>
                  <a:close/>
                  <a:moveTo>
                    <a:pt x="108" y="111"/>
                  </a:moveTo>
                  <a:cubicBezTo>
                    <a:pt x="135" y="111"/>
                    <a:pt x="135" y="111"/>
                    <a:pt x="135" y="111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08" y="100"/>
                    <a:pt x="108" y="100"/>
                    <a:pt x="108" y="100"/>
                  </a:cubicBezTo>
                  <a:lnTo>
                    <a:pt x="108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105" tIns="45053" rIns="90105" bIns="450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338" kern="0">
                <a:solidFill>
                  <a:sysClr val="windowText" lastClr="000000"/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77EF6C54-1A73-45D8-B23A-6707552E30A0}"/>
              </a:ext>
            </a:extLst>
          </p:cNvPr>
          <p:cNvGrpSpPr/>
          <p:nvPr/>
        </p:nvGrpSpPr>
        <p:grpSpPr>
          <a:xfrm>
            <a:off x="2280925" y="4540161"/>
            <a:ext cx="3252394" cy="2337674"/>
            <a:chOff x="-8334" y="2486554"/>
            <a:chExt cx="3715484" cy="2670523"/>
          </a:xfrm>
          <a:solidFill>
            <a:schemeClr val="accent1"/>
          </a:solidFill>
        </p:grpSpPr>
        <p:sp>
          <p:nvSpPr>
            <p:cNvPr id="49" name="Freeform: Shape 5">
              <a:extLst>
                <a:ext uri="{FF2B5EF4-FFF2-40B4-BE49-F238E27FC236}">
                  <a16:creationId xmlns:a16="http://schemas.microsoft.com/office/drawing/2014/main" xmlns="" id="{9EAF18D5-FC79-4855-9A97-CA2643D6E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34" y="2626998"/>
              <a:ext cx="3532585" cy="2530079"/>
            </a:xfrm>
            <a:custGeom>
              <a:avLst/>
              <a:gdLst>
                <a:gd name="T0" fmla="*/ 1320 w 2967"/>
                <a:gd name="T1" fmla="*/ 2125 h 2125"/>
                <a:gd name="T2" fmla="*/ 2967 w 2967"/>
                <a:gd name="T3" fmla="*/ 733 h 2125"/>
                <a:gd name="T4" fmla="*/ 2697 w 2967"/>
                <a:gd name="T5" fmla="*/ 239 h 2125"/>
                <a:gd name="T6" fmla="*/ 2228 w 2967"/>
                <a:gd name="T7" fmla="*/ 0 h 2125"/>
                <a:gd name="T8" fmla="*/ 0 w 2967"/>
                <a:gd name="T9" fmla="*/ 1759 h 2125"/>
                <a:gd name="T10" fmla="*/ 2 w 2967"/>
                <a:gd name="T11" fmla="*/ 2122 h 2125"/>
                <a:gd name="T12" fmla="*/ 1320 w 2967"/>
                <a:gd name="T13" fmla="*/ 2125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7" h="2125">
                  <a:moveTo>
                    <a:pt x="1320" y="2125"/>
                  </a:moveTo>
                  <a:lnTo>
                    <a:pt x="2967" y="733"/>
                  </a:lnTo>
                  <a:lnTo>
                    <a:pt x="2697" y="239"/>
                  </a:lnTo>
                  <a:lnTo>
                    <a:pt x="2228" y="0"/>
                  </a:lnTo>
                  <a:lnTo>
                    <a:pt x="0" y="1759"/>
                  </a:lnTo>
                  <a:lnTo>
                    <a:pt x="2" y="2122"/>
                  </a:lnTo>
                  <a:lnTo>
                    <a:pt x="1320" y="212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365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grpSp>
          <p:nvGrpSpPr>
            <p:cNvPr id="50" name="Group 10">
              <a:extLst>
                <a:ext uri="{FF2B5EF4-FFF2-40B4-BE49-F238E27FC236}">
                  <a16:creationId xmlns:a16="http://schemas.microsoft.com/office/drawing/2014/main" xmlns="" id="{060B6097-9826-45A4-92C1-67EA392A9FF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21498" y="2486554"/>
              <a:ext cx="1085652" cy="1048798"/>
              <a:chOff x="3257550" y="1029094"/>
              <a:chExt cx="1538897" cy="1486655"/>
            </a:xfrm>
            <a:grpFill/>
          </p:grpSpPr>
          <p:sp>
            <p:nvSpPr>
              <p:cNvPr id="51" name="Freeform: Shape 11">
                <a:extLst>
                  <a:ext uri="{FF2B5EF4-FFF2-40B4-BE49-F238E27FC236}">
                    <a16:creationId xmlns:a16="http://schemas.microsoft.com/office/drawing/2014/main" xmlns="" id="{5351613A-B7D6-4514-9255-119FB965D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550" y="1031436"/>
                <a:ext cx="1527175" cy="1484313"/>
              </a:xfrm>
              <a:custGeom>
                <a:avLst/>
                <a:gdLst>
                  <a:gd name="T0" fmla="*/ 557 w 678"/>
                  <a:gd name="T1" fmla="*/ 594 h 659"/>
                  <a:gd name="T2" fmla="*/ 574 w 678"/>
                  <a:gd name="T3" fmla="*/ 522 h 659"/>
                  <a:gd name="T4" fmla="*/ 627 w 678"/>
                  <a:gd name="T5" fmla="*/ 468 h 659"/>
                  <a:gd name="T6" fmla="*/ 570 w 678"/>
                  <a:gd name="T7" fmla="*/ 452 h 659"/>
                  <a:gd name="T8" fmla="*/ 542 w 678"/>
                  <a:gd name="T9" fmla="*/ 404 h 659"/>
                  <a:gd name="T10" fmla="*/ 574 w 678"/>
                  <a:gd name="T11" fmla="*/ 352 h 659"/>
                  <a:gd name="T12" fmla="*/ 614 w 678"/>
                  <a:gd name="T13" fmla="*/ 310 h 659"/>
                  <a:gd name="T14" fmla="*/ 543 w 678"/>
                  <a:gd name="T15" fmla="*/ 286 h 659"/>
                  <a:gd name="T16" fmla="*/ 509 w 678"/>
                  <a:gd name="T17" fmla="*/ 249 h 659"/>
                  <a:gd name="T18" fmla="*/ 645 w 678"/>
                  <a:gd name="T19" fmla="*/ 90 h 659"/>
                  <a:gd name="T20" fmla="*/ 677 w 678"/>
                  <a:gd name="T21" fmla="*/ 35 h 659"/>
                  <a:gd name="T22" fmla="*/ 646 w 678"/>
                  <a:gd name="T23" fmla="*/ 0 h 659"/>
                  <a:gd name="T24" fmla="*/ 588 w 678"/>
                  <a:gd name="T25" fmla="*/ 27 h 659"/>
                  <a:gd name="T26" fmla="*/ 416 w 678"/>
                  <a:gd name="T27" fmla="*/ 146 h 659"/>
                  <a:gd name="T28" fmla="*/ 383 w 678"/>
                  <a:gd name="T29" fmla="*/ 109 h 659"/>
                  <a:gd name="T30" fmla="*/ 366 w 678"/>
                  <a:gd name="T31" fmla="*/ 36 h 659"/>
                  <a:gd name="T32" fmla="*/ 320 w 678"/>
                  <a:gd name="T33" fmla="*/ 71 h 659"/>
                  <a:gd name="T34" fmla="*/ 265 w 678"/>
                  <a:gd name="T35" fmla="*/ 98 h 659"/>
                  <a:gd name="T36" fmla="*/ 220 w 678"/>
                  <a:gd name="T37" fmla="*/ 65 h 659"/>
                  <a:gd name="T38" fmla="*/ 210 w 678"/>
                  <a:gd name="T39" fmla="*/ 6 h 659"/>
                  <a:gd name="T40" fmla="*/ 151 w 678"/>
                  <a:gd name="T41" fmla="*/ 54 h 659"/>
                  <a:gd name="T42" fmla="*/ 78 w 678"/>
                  <a:gd name="T43" fmla="*/ 63 h 659"/>
                  <a:gd name="T44" fmla="*/ 45 w 678"/>
                  <a:gd name="T45" fmla="*/ 95 h 659"/>
                  <a:gd name="T46" fmla="*/ 300 w 678"/>
                  <a:gd name="T47" fmla="*/ 289 h 659"/>
                  <a:gd name="T48" fmla="*/ 85 w 678"/>
                  <a:gd name="T49" fmla="*/ 450 h 659"/>
                  <a:gd name="T50" fmla="*/ 24 w 678"/>
                  <a:gd name="T51" fmla="*/ 442 h 659"/>
                  <a:gd name="T52" fmla="*/ 35 w 678"/>
                  <a:gd name="T53" fmla="*/ 508 h 659"/>
                  <a:gd name="T54" fmla="*/ 110 w 678"/>
                  <a:gd name="T55" fmla="*/ 592 h 659"/>
                  <a:gd name="T56" fmla="*/ 175 w 678"/>
                  <a:gd name="T57" fmla="*/ 609 h 659"/>
                  <a:gd name="T58" fmla="*/ 173 w 678"/>
                  <a:gd name="T59" fmla="*/ 548 h 659"/>
                  <a:gd name="T60" fmla="*/ 355 w 678"/>
                  <a:gd name="T61" fmla="*/ 350 h 659"/>
                  <a:gd name="T62" fmla="*/ 522 w 678"/>
                  <a:gd name="T63" fmla="*/ 62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78" h="659">
                    <a:moveTo>
                      <a:pt x="558" y="643"/>
                    </a:moveTo>
                    <a:cubicBezTo>
                      <a:pt x="560" y="634"/>
                      <a:pt x="561" y="619"/>
                      <a:pt x="557" y="594"/>
                    </a:cubicBezTo>
                    <a:cubicBezTo>
                      <a:pt x="557" y="594"/>
                      <a:pt x="556" y="582"/>
                      <a:pt x="554" y="567"/>
                    </a:cubicBezTo>
                    <a:cubicBezTo>
                      <a:pt x="553" y="553"/>
                      <a:pt x="562" y="532"/>
                      <a:pt x="574" y="522"/>
                    </a:cubicBezTo>
                    <a:cubicBezTo>
                      <a:pt x="612" y="491"/>
                      <a:pt x="612" y="491"/>
                      <a:pt x="612" y="491"/>
                    </a:cubicBezTo>
                    <a:cubicBezTo>
                      <a:pt x="612" y="491"/>
                      <a:pt x="623" y="483"/>
                      <a:pt x="627" y="468"/>
                    </a:cubicBezTo>
                    <a:cubicBezTo>
                      <a:pt x="632" y="453"/>
                      <a:pt x="620" y="433"/>
                      <a:pt x="610" y="435"/>
                    </a:cubicBezTo>
                    <a:cubicBezTo>
                      <a:pt x="600" y="436"/>
                      <a:pt x="583" y="446"/>
                      <a:pt x="570" y="452"/>
                    </a:cubicBezTo>
                    <a:cubicBezTo>
                      <a:pt x="557" y="459"/>
                      <a:pt x="545" y="450"/>
                      <a:pt x="544" y="434"/>
                    </a:cubicBezTo>
                    <a:cubicBezTo>
                      <a:pt x="542" y="404"/>
                      <a:pt x="542" y="404"/>
                      <a:pt x="542" y="404"/>
                    </a:cubicBezTo>
                    <a:cubicBezTo>
                      <a:pt x="541" y="388"/>
                      <a:pt x="551" y="367"/>
                      <a:pt x="565" y="359"/>
                    </a:cubicBezTo>
                    <a:cubicBezTo>
                      <a:pt x="574" y="352"/>
                      <a:pt x="574" y="352"/>
                      <a:pt x="574" y="352"/>
                    </a:cubicBezTo>
                    <a:cubicBezTo>
                      <a:pt x="588" y="343"/>
                      <a:pt x="609" y="326"/>
                      <a:pt x="614" y="310"/>
                    </a:cubicBezTo>
                    <a:cubicBezTo>
                      <a:pt x="614" y="310"/>
                      <a:pt x="614" y="310"/>
                      <a:pt x="614" y="310"/>
                    </a:cubicBezTo>
                    <a:cubicBezTo>
                      <a:pt x="619" y="294"/>
                      <a:pt x="603" y="275"/>
                      <a:pt x="591" y="274"/>
                    </a:cubicBezTo>
                    <a:cubicBezTo>
                      <a:pt x="580" y="273"/>
                      <a:pt x="558" y="282"/>
                      <a:pt x="543" y="286"/>
                    </a:cubicBezTo>
                    <a:cubicBezTo>
                      <a:pt x="527" y="290"/>
                      <a:pt x="513" y="280"/>
                      <a:pt x="511" y="264"/>
                    </a:cubicBezTo>
                    <a:cubicBezTo>
                      <a:pt x="509" y="249"/>
                      <a:pt x="509" y="249"/>
                      <a:pt x="509" y="249"/>
                    </a:cubicBezTo>
                    <a:cubicBezTo>
                      <a:pt x="508" y="232"/>
                      <a:pt x="516" y="210"/>
                      <a:pt x="528" y="19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57" y="78"/>
                      <a:pt x="675" y="58"/>
                      <a:pt x="677" y="42"/>
                    </a:cubicBezTo>
                    <a:cubicBezTo>
                      <a:pt x="677" y="39"/>
                      <a:pt x="677" y="37"/>
                      <a:pt x="677" y="35"/>
                    </a:cubicBezTo>
                    <a:cubicBezTo>
                      <a:pt x="678" y="27"/>
                      <a:pt x="673" y="19"/>
                      <a:pt x="667" y="13"/>
                    </a:cubicBezTo>
                    <a:cubicBezTo>
                      <a:pt x="661" y="6"/>
                      <a:pt x="654" y="1"/>
                      <a:pt x="646" y="0"/>
                    </a:cubicBezTo>
                    <a:cubicBezTo>
                      <a:pt x="644" y="0"/>
                      <a:pt x="642" y="0"/>
                      <a:pt x="639" y="0"/>
                    </a:cubicBezTo>
                    <a:cubicBezTo>
                      <a:pt x="623" y="1"/>
                      <a:pt x="601" y="16"/>
                      <a:pt x="588" y="27"/>
                    </a:cubicBezTo>
                    <a:cubicBezTo>
                      <a:pt x="468" y="132"/>
                      <a:pt x="468" y="132"/>
                      <a:pt x="468" y="132"/>
                    </a:cubicBezTo>
                    <a:cubicBezTo>
                      <a:pt x="455" y="143"/>
                      <a:pt x="432" y="149"/>
                      <a:pt x="416" y="146"/>
                    </a:cubicBezTo>
                    <a:cubicBezTo>
                      <a:pt x="402" y="143"/>
                      <a:pt x="402" y="143"/>
                      <a:pt x="402" y="143"/>
                    </a:cubicBezTo>
                    <a:cubicBezTo>
                      <a:pt x="385" y="139"/>
                      <a:pt x="377" y="124"/>
                      <a:pt x="383" y="109"/>
                    </a:cubicBezTo>
                    <a:cubicBezTo>
                      <a:pt x="389" y="94"/>
                      <a:pt x="399" y="73"/>
                      <a:pt x="399" y="62"/>
                    </a:cubicBezTo>
                    <a:cubicBezTo>
                      <a:pt x="400" y="50"/>
                      <a:pt x="382" y="32"/>
                      <a:pt x="366" y="36"/>
                    </a:cubicBezTo>
                    <a:cubicBezTo>
                      <a:pt x="366" y="36"/>
                      <a:pt x="366" y="36"/>
                      <a:pt x="366" y="36"/>
                    </a:cubicBezTo>
                    <a:cubicBezTo>
                      <a:pt x="350" y="39"/>
                      <a:pt x="330" y="58"/>
                      <a:pt x="320" y="71"/>
                    </a:cubicBezTo>
                    <a:cubicBezTo>
                      <a:pt x="313" y="80"/>
                      <a:pt x="313" y="80"/>
                      <a:pt x="313" y="80"/>
                    </a:cubicBezTo>
                    <a:cubicBezTo>
                      <a:pt x="302" y="92"/>
                      <a:pt x="281" y="101"/>
                      <a:pt x="265" y="98"/>
                    </a:cubicBezTo>
                    <a:cubicBezTo>
                      <a:pt x="236" y="92"/>
                      <a:pt x="236" y="92"/>
                      <a:pt x="236" y="92"/>
                    </a:cubicBezTo>
                    <a:cubicBezTo>
                      <a:pt x="219" y="90"/>
                      <a:pt x="212" y="77"/>
                      <a:pt x="220" y="65"/>
                    </a:cubicBezTo>
                    <a:cubicBezTo>
                      <a:pt x="227" y="52"/>
                      <a:pt x="239" y="36"/>
                      <a:pt x="241" y="27"/>
                    </a:cubicBezTo>
                    <a:cubicBezTo>
                      <a:pt x="244" y="17"/>
                      <a:pt x="225" y="4"/>
                      <a:pt x="210" y="6"/>
                    </a:cubicBezTo>
                    <a:cubicBezTo>
                      <a:pt x="195" y="9"/>
                      <a:pt x="186" y="19"/>
                      <a:pt x="186" y="19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39" y="65"/>
                      <a:pt x="118" y="72"/>
                      <a:pt x="104" y="69"/>
                    </a:cubicBezTo>
                    <a:cubicBezTo>
                      <a:pt x="89" y="66"/>
                      <a:pt x="78" y="63"/>
                      <a:pt x="78" y="63"/>
                    </a:cubicBezTo>
                    <a:cubicBezTo>
                      <a:pt x="53" y="57"/>
                      <a:pt x="38" y="56"/>
                      <a:pt x="29" y="58"/>
                    </a:cubicBezTo>
                    <a:cubicBezTo>
                      <a:pt x="13" y="61"/>
                      <a:pt x="30" y="87"/>
                      <a:pt x="45" y="95"/>
                    </a:cubicBezTo>
                    <a:cubicBezTo>
                      <a:pt x="293" y="257"/>
                      <a:pt x="293" y="257"/>
                      <a:pt x="293" y="257"/>
                    </a:cubicBezTo>
                    <a:cubicBezTo>
                      <a:pt x="308" y="265"/>
                      <a:pt x="311" y="280"/>
                      <a:pt x="300" y="289"/>
                    </a:cubicBezTo>
                    <a:cubicBezTo>
                      <a:pt x="136" y="438"/>
                      <a:pt x="136" y="438"/>
                      <a:pt x="136" y="438"/>
                    </a:cubicBezTo>
                    <a:cubicBezTo>
                      <a:pt x="124" y="449"/>
                      <a:pt x="100" y="456"/>
                      <a:pt x="85" y="450"/>
                    </a:cubicBezTo>
                    <a:cubicBezTo>
                      <a:pt x="70" y="447"/>
                      <a:pt x="70" y="447"/>
                      <a:pt x="70" y="447"/>
                    </a:cubicBezTo>
                    <a:cubicBezTo>
                      <a:pt x="54" y="441"/>
                      <a:pt x="33" y="439"/>
                      <a:pt x="24" y="442"/>
                    </a:cubicBezTo>
                    <a:cubicBezTo>
                      <a:pt x="8" y="450"/>
                      <a:pt x="2" y="461"/>
                      <a:pt x="1" y="473"/>
                    </a:cubicBezTo>
                    <a:cubicBezTo>
                      <a:pt x="0" y="482"/>
                      <a:pt x="10" y="500"/>
                      <a:pt x="35" y="508"/>
                    </a:cubicBezTo>
                    <a:cubicBezTo>
                      <a:pt x="50" y="516"/>
                      <a:pt x="70" y="521"/>
                      <a:pt x="88" y="536"/>
                    </a:cubicBezTo>
                    <a:cubicBezTo>
                      <a:pt x="101" y="555"/>
                      <a:pt x="104" y="576"/>
                      <a:pt x="110" y="592"/>
                    </a:cubicBezTo>
                    <a:cubicBezTo>
                      <a:pt x="116" y="617"/>
                      <a:pt x="133" y="629"/>
                      <a:pt x="142" y="629"/>
                    </a:cubicBezTo>
                    <a:cubicBezTo>
                      <a:pt x="154" y="629"/>
                      <a:pt x="165" y="625"/>
                      <a:pt x="175" y="609"/>
                    </a:cubicBezTo>
                    <a:cubicBezTo>
                      <a:pt x="179" y="600"/>
                      <a:pt x="179" y="579"/>
                      <a:pt x="175" y="563"/>
                    </a:cubicBezTo>
                    <a:cubicBezTo>
                      <a:pt x="173" y="548"/>
                      <a:pt x="173" y="548"/>
                      <a:pt x="173" y="548"/>
                    </a:cubicBezTo>
                    <a:cubicBezTo>
                      <a:pt x="169" y="532"/>
                      <a:pt x="178" y="509"/>
                      <a:pt x="190" y="498"/>
                    </a:cubicBezTo>
                    <a:cubicBezTo>
                      <a:pt x="355" y="350"/>
                      <a:pt x="355" y="350"/>
                      <a:pt x="355" y="350"/>
                    </a:cubicBezTo>
                    <a:cubicBezTo>
                      <a:pt x="366" y="340"/>
                      <a:pt x="380" y="345"/>
                      <a:pt x="386" y="360"/>
                    </a:cubicBezTo>
                    <a:cubicBezTo>
                      <a:pt x="522" y="624"/>
                      <a:pt x="522" y="624"/>
                      <a:pt x="522" y="624"/>
                    </a:cubicBezTo>
                    <a:cubicBezTo>
                      <a:pt x="529" y="639"/>
                      <a:pt x="553" y="659"/>
                      <a:pt x="558" y="643"/>
                    </a:cubicBezTo>
                  </a:path>
                </a:pathLst>
              </a:custGeom>
              <a:grpFill/>
              <a:ln w="1143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2365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52" name="Freeform: Shape 12">
                <a:extLst>
                  <a:ext uri="{FF2B5EF4-FFF2-40B4-BE49-F238E27FC236}">
                    <a16:creationId xmlns:a16="http://schemas.microsoft.com/office/drawing/2014/main" xmlns="" id="{5698CBB2-F663-4D2F-B7C2-CCCE12762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9272" y="1029094"/>
                <a:ext cx="1527175" cy="1484313"/>
              </a:xfrm>
              <a:custGeom>
                <a:avLst/>
                <a:gdLst>
                  <a:gd name="T0" fmla="*/ 557 w 678"/>
                  <a:gd name="T1" fmla="*/ 594 h 659"/>
                  <a:gd name="T2" fmla="*/ 574 w 678"/>
                  <a:gd name="T3" fmla="*/ 522 h 659"/>
                  <a:gd name="T4" fmla="*/ 627 w 678"/>
                  <a:gd name="T5" fmla="*/ 468 h 659"/>
                  <a:gd name="T6" fmla="*/ 570 w 678"/>
                  <a:gd name="T7" fmla="*/ 452 h 659"/>
                  <a:gd name="T8" fmla="*/ 542 w 678"/>
                  <a:gd name="T9" fmla="*/ 404 h 659"/>
                  <a:gd name="T10" fmla="*/ 574 w 678"/>
                  <a:gd name="T11" fmla="*/ 352 h 659"/>
                  <a:gd name="T12" fmla="*/ 614 w 678"/>
                  <a:gd name="T13" fmla="*/ 310 h 659"/>
                  <a:gd name="T14" fmla="*/ 543 w 678"/>
                  <a:gd name="T15" fmla="*/ 286 h 659"/>
                  <a:gd name="T16" fmla="*/ 509 w 678"/>
                  <a:gd name="T17" fmla="*/ 249 h 659"/>
                  <a:gd name="T18" fmla="*/ 645 w 678"/>
                  <a:gd name="T19" fmla="*/ 90 h 659"/>
                  <a:gd name="T20" fmla="*/ 677 w 678"/>
                  <a:gd name="T21" fmla="*/ 35 h 659"/>
                  <a:gd name="T22" fmla="*/ 646 w 678"/>
                  <a:gd name="T23" fmla="*/ 0 h 659"/>
                  <a:gd name="T24" fmla="*/ 588 w 678"/>
                  <a:gd name="T25" fmla="*/ 27 h 659"/>
                  <a:gd name="T26" fmla="*/ 416 w 678"/>
                  <a:gd name="T27" fmla="*/ 146 h 659"/>
                  <a:gd name="T28" fmla="*/ 383 w 678"/>
                  <a:gd name="T29" fmla="*/ 109 h 659"/>
                  <a:gd name="T30" fmla="*/ 366 w 678"/>
                  <a:gd name="T31" fmla="*/ 36 h 659"/>
                  <a:gd name="T32" fmla="*/ 320 w 678"/>
                  <a:gd name="T33" fmla="*/ 71 h 659"/>
                  <a:gd name="T34" fmla="*/ 265 w 678"/>
                  <a:gd name="T35" fmla="*/ 98 h 659"/>
                  <a:gd name="T36" fmla="*/ 220 w 678"/>
                  <a:gd name="T37" fmla="*/ 65 h 659"/>
                  <a:gd name="T38" fmla="*/ 210 w 678"/>
                  <a:gd name="T39" fmla="*/ 6 h 659"/>
                  <a:gd name="T40" fmla="*/ 151 w 678"/>
                  <a:gd name="T41" fmla="*/ 54 h 659"/>
                  <a:gd name="T42" fmla="*/ 78 w 678"/>
                  <a:gd name="T43" fmla="*/ 63 h 659"/>
                  <a:gd name="T44" fmla="*/ 45 w 678"/>
                  <a:gd name="T45" fmla="*/ 95 h 659"/>
                  <a:gd name="T46" fmla="*/ 300 w 678"/>
                  <a:gd name="T47" fmla="*/ 289 h 659"/>
                  <a:gd name="T48" fmla="*/ 85 w 678"/>
                  <a:gd name="T49" fmla="*/ 450 h 659"/>
                  <a:gd name="T50" fmla="*/ 24 w 678"/>
                  <a:gd name="T51" fmla="*/ 442 h 659"/>
                  <a:gd name="T52" fmla="*/ 35 w 678"/>
                  <a:gd name="T53" fmla="*/ 508 h 659"/>
                  <a:gd name="T54" fmla="*/ 110 w 678"/>
                  <a:gd name="T55" fmla="*/ 592 h 659"/>
                  <a:gd name="T56" fmla="*/ 175 w 678"/>
                  <a:gd name="T57" fmla="*/ 609 h 659"/>
                  <a:gd name="T58" fmla="*/ 173 w 678"/>
                  <a:gd name="T59" fmla="*/ 548 h 659"/>
                  <a:gd name="T60" fmla="*/ 355 w 678"/>
                  <a:gd name="T61" fmla="*/ 350 h 659"/>
                  <a:gd name="T62" fmla="*/ 522 w 678"/>
                  <a:gd name="T63" fmla="*/ 62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78" h="659">
                    <a:moveTo>
                      <a:pt x="558" y="643"/>
                    </a:moveTo>
                    <a:cubicBezTo>
                      <a:pt x="560" y="634"/>
                      <a:pt x="561" y="619"/>
                      <a:pt x="557" y="594"/>
                    </a:cubicBezTo>
                    <a:cubicBezTo>
                      <a:pt x="557" y="594"/>
                      <a:pt x="556" y="582"/>
                      <a:pt x="554" y="567"/>
                    </a:cubicBezTo>
                    <a:cubicBezTo>
                      <a:pt x="553" y="553"/>
                      <a:pt x="562" y="532"/>
                      <a:pt x="574" y="522"/>
                    </a:cubicBezTo>
                    <a:cubicBezTo>
                      <a:pt x="612" y="491"/>
                      <a:pt x="612" y="491"/>
                      <a:pt x="612" y="491"/>
                    </a:cubicBezTo>
                    <a:cubicBezTo>
                      <a:pt x="612" y="491"/>
                      <a:pt x="623" y="483"/>
                      <a:pt x="627" y="468"/>
                    </a:cubicBezTo>
                    <a:cubicBezTo>
                      <a:pt x="632" y="453"/>
                      <a:pt x="620" y="433"/>
                      <a:pt x="610" y="435"/>
                    </a:cubicBezTo>
                    <a:cubicBezTo>
                      <a:pt x="600" y="436"/>
                      <a:pt x="583" y="446"/>
                      <a:pt x="570" y="452"/>
                    </a:cubicBezTo>
                    <a:cubicBezTo>
                      <a:pt x="557" y="459"/>
                      <a:pt x="545" y="450"/>
                      <a:pt x="544" y="434"/>
                    </a:cubicBezTo>
                    <a:cubicBezTo>
                      <a:pt x="542" y="404"/>
                      <a:pt x="542" y="404"/>
                      <a:pt x="542" y="404"/>
                    </a:cubicBezTo>
                    <a:cubicBezTo>
                      <a:pt x="541" y="388"/>
                      <a:pt x="551" y="367"/>
                      <a:pt x="565" y="359"/>
                    </a:cubicBezTo>
                    <a:cubicBezTo>
                      <a:pt x="574" y="352"/>
                      <a:pt x="574" y="352"/>
                      <a:pt x="574" y="352"/>
                    </a:cubicBezTo>
                    <a:cubicBezTo>
                      <a:pt x="588" y="343"/>
                      <a:pt x="609" y="326"/>
                      <a:pt x="614" y="310"/>
                    </a:cubicBezTo>
                    <a:cubicBezTo>
                      <a:pt x="614" y="310"/>
                      <a:pt x="614" y="310"/>
                      <a:pt x="614" y="310"/>
                    </a:cubicBezTo>
                    <a:cubicBezTo>
                      <a:pt x="619" y="294"/>
                      <a:pt x="603" y="275"/>
                      <a:pt x="591" y="274"/>
                    </a:cubicBezTo>
                    <a:cubicBezTo>
                      <a:pt x="580" y="273"/>
                      <a:pt x="558" y="282"/>
                      <a:pt x="543" y="286"/>
                    </a:cubicBezTo>
                    <a:cubicBezTo>
                      <a:pt x="527" y="290"/>
                      <a:pt x="513" y="280"/>
                      <a:pt x="511" y="264"/>
                    </a:cubicBezTo>
                    <a:cubicBezTo>
                      <a:pt x="509" y="249"/>
                      <a:pt x="509" y="249"/>
                      <a:pt x="509" y="249"/>
                    </a:cubicBezTo>
                    <a:cubicBezTo>
                      <a:pt x="508" y="232"/>
                      <a:pt x="516" y="210"/>
                      <a:pt x="528" y="19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57" y="78"/>
                      <a:pt x="675" y="58"/>
                      <a:pt x="677" y="42"/>
                    </a:cubicBezTo>
                    <a:cubicBezTo>
                      <a:pt x="677" y="39"/>
                      <a:pt x="677" y="37"/>
                      <a:pt x="677" y="35"/>
                    </a:cubicBezTo>
                    <a:cubicBezTo>
                      <a:pt x="678" y="27"/>
                      <a:pt x="673" y="19"/>
                      <a:pt x="667" y="13"/>
                    </a:cubicBezTo>
                    <a:cubicBezTo>
                      <a:pt x="661" y="6"/>
                      <a:pt x="654" y="1"/>
                      <a:pt x="646" y="0"/>
                    </a:cubicBezTo>
                    <a:cubicBezTo>
                      <a:pt x="644" y="0"/>
                      <a:pt x="642" y="0"/>
                      <a:pt x="639" y="0"/>
                    </a:cubicBezTo>
                    <a:cubicBezTo>
                      <a:pt x="623" y="1"/>
                      <a:pt x="601" y="16"/>
                      <a:pt x="588" y="27"/>
                    </a:cubicBezTo>
                    <a:cubicBezTo>
                      <a:pt x="468" y="132"/>
                      <a:pt x="468" y="132"/>
                      <a:pt x="468" y="132"/>
                    </a:cubicBezTo>
                    <a:cubicBezTo>
                      <a:pt x="455" y="143"/>
                      <a:pt x="432" y="149"/>
                      <a:pt x="416" y="146"/>
                    </a:cubicBezTo>
                    <a:cubicBezTo>
                      <a:pt x="402" y="143"/>
                      <a:pt x="402" y="143"/>
                      <a:pt x="402" y="143"/>
                    </a:cubicBezTo>
                    <a:cubicBezTo>
                      <a:pt x="385" y="139"/>
                      <a:pt x="377" y="124"/>
                      <a:pt x="383" y="109"/>
                    </a:cubicBezTo>
                    <a:cubicBezTo>
                      <a:pt x="389" y="94"/>
                      <a:pt x="399" y="73"/>
                      <a:pt x="399" y="62"/>
                    </a:cubicBezTo>
                    <a:cubicBezTo>
                      <a:pt x="400" y="50"/>
                      <a:pt x="382" y="32"/>
                      <a:pt x="366" y="36"/>
                    </a:cubicBezTo>
                    <a:cubicBezTo>
                      <a:pt x="366" y="36"/>
                      <a:pt x="366" y="36"/>
                      <a:pt x="366" y="36"/>
                    </a:cubicBezTo>
                    <a:cubicBezTo>
                      <a:pt x="350" y="39"/>
                      <a:pt x="330" y="58"/>
                      <a:pt x="320" y="71"/>
                    </a:cubicBezTo>
                    <a:cubicBezTo>
                      <a:pt x="313" y="80"/>
                      <a:pt x="313" y="80"/>
                      <a:pt x="313" y="80"/>
                    </a:cubicBezTo>
                    <a:cubicBezTo>
                      <a:pt x="302" y="92"/>
                      <a:pt x="281" y="101"/>
                      <a:pt x="265" y="98"/>
                    </a:cubicBezTo>
                    <a:cubicBezTo>
                      <a:pt x="236" y="92"/>
                      <a:pt x="236" y="92"/>
                      <a:pt x="236" y="92"/>
                    </a:cubicBezTo>
                    <a:cubicBezTo>
                      <a:pt x="219" y="90"/>
                      <a:pt x="212" y="77"/>
                      <a:pt x="220" y="65"/>
                    </a:cubicBezTo>
                    <a:cubicBezTo>
                      <a:pt x="227" y="52"/>
                      <a:pt x="239" y="36"/>
                      <a:pt x="241" y="27"/>
                    </a:cubicBezTo>
                    <a:cubicBezTo>
                      <a:pt x="244" y="17"/>
                      <a:pt x="225" y="4"/>
                      <a:pt x="210" y="6"/>
                    </a:cubicBezTo>
                    <a:cubicBezTo>
                      <a:pt x="195" y="9"/>
                      <a:pt x="186" y="19"/>
                      <a:pt x="186" y="19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39" y="65"/>
                      <a:pt x="118" y="72"/>
                      <a:pt x="104" y="69"/>
                    </a:cubicBezTo>
                    <a:cubicBezTo>
                      <a:pt x="89" y="66"/>
                      <a:pt x="78" y="63"/>
                      <a:pt x="78" y="63"/>
                    </a:cubicBezTo>
                    <a:cubicBezTo>
                      <a:pt x="53" y="57"/>
                      <a:pt x="38" y="56"/>
                      <a:pt x="29" y="58"/>
                    </a:cubicBezTo>
                    <a:cubicBezTo>
                      <a:pt x="13" y="61"/>
                      <a:pt x="30" y="87"/>
                      <a:pt x="45" y="95"/>
                    </a:cubicBezTo>
                    <a:cubicBezTo>
                      <a:pt x="293" y="257"/>
                      <a:pt x="293" y="257"/>
                      <a:pt x="293" y="257"/>
                    </a:cubicBezTo>
                    <a:cubicBezTo>
                      <a:pt x="308" y="265"/>
                      <a:pt x="311" y="280"/>
                      <a:pt x="300" y="289"/>
                    </a:cubicBezTo>
                    <a:cubicBezTo>
                      <a:pt x="136" y="438"/>
                      <a:pt x="136" y="438"/>
                      <a:pt x="136" y="438"/>
                    </a:cubicBezTo>
                    <a:cubicBezTo>
                      <a:pt x="124" y="449"/>
                      <a:pt x="100" y="456"/>
                      <a:pt x="85" y="450"/>
                    </a:cubicBezTo>
                    <a:cubicBezTo>
                      <a:pt x="70" y="447"/>
                      <a:pt x="70" y="447"/>
                      <a:pt x="70" y="447"/>
                    </a:cubicBezTo>
                    <a:cubicBezTo>
                      <a:pt x="54" y="441"/>
                      <a:pt x="33" y="439"/>
                      <a:pt x="24" y="442"/>
                    </a:cubicBezTo>
                    <a:cubicBezTo>
                      <a:pt x="8" y="450"/>
                      <a:pt x="2" y="461"/>
                      <a:pt x="1" y="473"/>
                    </a:cubicBezTo>
                    <a:cubicBezTo>
                      <a:pt x="0" y="482"/>
                      <a:pt x="10" y="500"/>
                      <a:pt x="35" y="508"/>
                    </a:cubicBezTo>
                    <a:cubicBezTo>
                      <a:pt x="50" y="516"/>
                      <a:pt x="70" y="521"/>
                      <a:pt x="88" y="536"/>
                    </a:cubicBezTo>
                    <a:cubicBezTo>
                      <a:pt x="101" y="555"/>
                      <a:pt x="104" y="576"/>
                      <a:pt x="110" y="592"/>
                    </a:cubicBezTo>
                    <a:cubicBezTo>
                      <a:pt x="116" y="617"/>
                      <a:pt x="133" y="629"/>
                      <a:pt x="142" y="629"/>
                    </a:cubicBezTo>
                    <a:cubicBezTo>
                      <a:pt x="154" y="629"/>
                      <a:pt x="165" y="625"/>
                      <a:pt x="175" y="609"/>
                    </a:cubicBezTo>
                    <a:cubicBezTo>
                      <a:pt x="179" y="600"/>
                      <a:pt x="179" y="579"/>
                      <a:pt x="175" y="563"/>
                    </a:cubicBezTo>
                    <a:cubicBezTo>
                      <a:pt x="173" y="548"/>
                      <a:pt x="173" y="548"/>
                      <a:pt x="173" y="548"/>
                    </a:cubicBezTo>
                    <a:cubicBezTo>
                      <a:pt x="169" y="532"/>
                      <a:pt x="178" y="509"/>
                      <a:pt x="190" y="498"/>
                    </a:cubicBezTo>
                    <a:cubicBezTo>
                      <a:pt x="355" y="350"/>
                      <a:pt x="355" y="350"/>
                      <a:pt x="355" y="350"/>
                    </a:cubicBezTo>
                    <a:cubicBezTo>
                      <a:pt x="366" y="340"/>
                      <a:pt x="380" y="345"/>
                      <a:pt x="386" y="360"/>
                    </a:cubicBezTo>
                    <a:cubicBezTo>
                      <a:pt x="522" y="624"/>
                      <a:pt x="522" y="624"/>
                      <a:pt x="522" y="624"/>
                    </a:cubicBezTo>
                    <a:cubicBezTo>
                      <a:pt x="529" y="639"/>
                      <a:pt x="553" y="659"/>
                      <a:pt x="558" y="6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65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4283729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7C7B3D4-B125-4BF9-9D0B-1CFD057959DD}"/>
              </a:ext>
            </a:extLst>
          </p:cNvPr>
          <p:cNvSpPr/>
          <p:nvPr/>
        </p:nvSpPr>
        <p:spPr>
          <a:xfrm>
            <a:off x="5733267" y="34548"/>
            <a:ext cx="2172390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C13E8768-425C-491C-BF66-26A33A70E7BB}"/>
              </a:ext>
            </a:extLst>
          </p:cNvPr>
          <p:cNvSpPr txBox="1"/>
          <p:nvPr/>
        </p:nvSpPr>
        <p:spPr>
          <a:xfrm>
            <a:off x="4627900" y="34549"/>
            <a:ext cx="4023963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年度工作概述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861259E9-70EF-45C4-98B9-0FC76001EBFA}"/>
              </a:ext>
            </a:extLst>
          </p:cNvPr>
          <p:cNvCxnSpPr/>
          <p:nvPr/>
        </p:nvCxnSpPr>
        <p:spPr>
          <a:xfrm>
            <a:off x="393145" y="358050"/>
            <a:ext cx="1136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8ed85010-15df-416f-b2f1-0fc1622e5be8" descr="kwcAAB+LCAAAAAAABADFVE2P2jAQ/S9u90ZXoR+X3GArWlS1RQW1W1UcvMlApnJs5ExW7KL899pJnDgksMteSi5k/GbmvTcTH9hretgBC9ky5Zo+It9qns4JUjZi85iFMhdixKYoY5TbT1rlu4yFfw5Nmn/yCyn5yUUONlciIRfVa9jDO9hXlJjmaQ0LrgMT4nsvNA6qIMaxAB82lwT6vukwtrHy/5K0aTBTOuVkGh6C4orVRyx89/46KGxyDHtTaMRWFS3Hp6ZnDRjUaQ+szIXKCJVsMxbc+AaG0oDYo6QWamiBJoy4mAjcyhSkZTxVRMr6/1lpfFSSusc3IKvcLwC72r8lPpp+Gy4ycC4kfAffTB8nrgyYrB8gOOF9B9CJsaIR1WCsF0covw9bN0a2xhiZhmnH32J00psV7OkyN22Gb+XQ3E9JKemULVvmNYPLaDtPXrQPR8m+mO+bTQZ0uwAdGTbTh6735gv40Md48wjfeIjfp6sEfcypKrddfP3W27Wl0nfnVs0rf3Y4rkZbr51U3/Shoa0HxtZcUzdKKP30NeVgvXPjAkawSiAFh1mhpImMDdnYeTvVuE1IQpY58+7+QkReWji2qDxLTM1Xs1lQ/phTGhRDd5Vr+Ny76gj/nM0sU/r7OInsjtTMvW3o6XT0XzphR7kz1yp45mP8b0LfXnLPnNO2Ns8/uX3haJMHAAA=">
            <a:extLst>
              <a:ext uri="{FF2B5EF4-FFF2-40B4-BE49-F238E27FC236}">
                <a16:creationId xmlns:a16="http://schemas.microsoft.com/office/drawing/2014/main" xmlns="" id="{F43421E3-138C-491D-BF58-5ABE687B5D31}"/>
              </a:ext>
            </a:extLst>
          </p:cNvPr>
          <p:cNvGrpSpPr>
            <a:grpSpLocks noChangeAspect="1"/>
          </p:cNvGrpSpPr>
          <p:nvPr/>
        </p:nvGrpSpPr>
        <p:grpSpPr>
          <a:xfrm>
            <a:off x="1301289" y="1927249"/>
            <a:ext cx="1081096" cy="4064906"/>
            <a:chOff x="5915723" y="1029774"/>
            <a:chExt cx="1097112" cy="4481526"/>
          </a:xfrm>
        </p:grpSpPr>
        <p:sp>
          <p:nvSpPr>
            <p:cNvPr id="6" name="RelativeShape">
              <a:extLst>
                <a:ext uri="{FF2B5EF4-FFF2-40B4-BE49-F238E27FC236}">
                  <a16:creationId xmlns:a16="http://schemas.microsoft.com/office/drawing/2014/main" xmlns="" id="{3E07E4B2-C281-4132-8DC5-B0041D160451}"/>
                </a:ext>
              </a:extLst>
            </p:cNvPr>
            <p:cNvSpPr/>
            <p:nvPr/>
          </p:nvSpPr>
          <p:spPr>
            <a:xfrm>
              <a:off x="6451362" y="1029774"/>
              <a:ext cx="25833" cy="369422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7" name="ValueShape">
              <a:extLst>
                <a:ext uri="{FF2B5EF4-FFF2-40B4-BE49-F238E27FC236}">
                  <a16:creationId xmlns:a16="http://schemas.microsoft.com/office/drawing/2014/main" xmlns="" id="{07E63954-F8CC-4CB6-BF34-D8CDE7123925}"/>
                </a:ext>
              </a:extLst>
            </p:cNvPr>
            <p:cNvSpPr/>
            <p:nvPr/>
          </p:nvSpPr>
          <p:spPr>
            <a:xfrm>
              <a:off x="6459887" y="3467964"/>
              <a:ext cx="8783" cy="1256037"/>
            </a:xfrm>
            <a:prstGeom prst="rect">
              <a:avLst/>
            </a:prstGeom>
            <a:solidFill>
              <a:schemeClr val="dk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8" name="SorbShape">
              <a:extLst>
                <a:ext uri="{FF2B5EF4-FFF2-40B4-BE49-F238E27FC236}">
                  <a16:creationId xmlns:a16="http://schemas.microsoft.com/office/drawing/2014/main" xmlns="" id="{4101D643-CFF6-4AAC-A97D-C1AA48987575}"/>
                </a:ext>
              </a:extLst>
            </p:cNvPr>
            <p:cNvSpPr/>
            <p:nvPr/>
          </p:nvSpPr>
          <p:spPr>
            <a:xfrm>
              <a:off x="6254666" y="3258352"/>
              <a:ext cx="419224" cy="419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dk1">
                <a:lumMod val="100000"/>
              </a:schemeClr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9" name="ValueText">
              <a:extLst>
                <a:ext uri="{FF2B5EF4-FFF2-40B4-BE49-F238E27FC236}">
                  <a16:creationId xmlns:a16="http://schemas.microsoft.com/office/drawing/2014/main" xmlns="" id="{1FE79F2E-A4AB-4767-A704-1F487297987A}"/>
                </a:ext>
              </a:extLst>
            </p:cNvPr>
            <p:cNvSpPr txBox="1"/>
            <p:nvPr/>
          </p:nvSpPr>
          <p:spPr>
            <a:xfrm>
              <a:off x="6230037" y="5001474"/>
              <a:ext cx="468484" cy="351363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314" dirty="0">
                  <a:solidFill>
                    <a:schemeClr val="dk1">
                      <a:lumMod val="100000"/>
                    </a:schemeClr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34%</a:t>
              </a:r>
            </a:p>
          </p:txBody>
        </p:sp>
        <p:sp>
          <p:nvSpPr>
            <p:cNvPr id="10" name="CustomText">
              <a:extLst>
                <a:ext uri="{FF2B5EF4-FFF2-40B4-BE49-F238E27FC236}">
                  <a16:creationId xmlns:a16="http://schemas.microsoft.com/office/drawing/2014/main" xmlns="" id="{7D5EB8BD-559D-452B-99C6-D7EE236163AF}"/>
                </a:ext>
              </a:extLst>
            </p:cNvPr>
            <p:cNvSpPr txBox="1"/>
            <p:nvPr/>
          </p:nvSpPr>
          <p:spPr>
            <a:xfrm rot="16200000">
              <a:off x="5309302" y="3801977"/>
              <a:ext cx="1573223" cy="27082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r>
                <a:rPr lang="en-US" altLang="zh-CN" sz="1314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Supporting text here</a:t>
              </a:r>
              <a:endParaRPr lang="en-US" altLang="zh-CN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7F71D72-1875-4CFE-892F-6AE5735B978B}"/>
                </a:ext>
              </a:extLst>
            </p:cNvPr>
            <p:cNvCxnSpPr>
              <a:cxnSpLocks/>
            </p:cNvCxnSpPr>
            <p:nvPr/>
          </p:nvCxnSpPr>
          <p:spPr>
            <a:xfrm>
              <a:off x="5915723" y="5511300"/>
              <a:ext cx="10971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8ed85010-15df-416f-b2f1-0fc1622e5be8" descr="kwcAAB+LCAAAAAAABADFVMGO2jAQ/Re3vdFVqMQlN9iKFlVtUUHtrioO3mQgrhwbOZMVuyj/3nESJw4JdNlLyYWM38y892biI3uLT3tgIVul3OBHwXeGpwuElI3YImahyqUcsZlQsVC7T0bn+4yFv49Nmn/yS2Dyk8scbK4SKLisXsMe3sG+CiXSPK1hwU1AIX7wQuOgCoo4luDDFgrBPDYdxjZW/l+hoQZzbVKO1PAYFO9YfcTCyeQmKGxyDAcqNGLripbjU9OzBgzqtAdW5lJnKLRqM5acfAOiNCD2JKmFEi0wKCIup1LsVArKMp5pRG39/6yNeNYKu8e3oKrcLwD72r+VeKZ+Wy4zcC4kfA/fqI8TVwYo6wdIjuKxA+jEWNGIajDWixOU34dtGiNbY0gmMe34W4zOerOGA17nps3wrRya+zkpJZ2yZcu8ZnAdbefJq/bhJNkX8327zQDvlmAiYjN76npPX8Ckj/HmEb73EPfnqwR9zLkqd118/dbbtZU2D5dWzSt/cTiuRluvnVTf9KGhbQbG1lxTt1pq8+9rysF65+SCiGCdQAoOsxYKpyomsrHzdmbELkEFWebMe/gDEXpp4dii8iyhmm/m86D8Mac0KIbuKtfwpXfVCf4lm1mm9PdxGtkdqZl729DT6ei/dsKOcmeuVfDCx/jfhH645p65pG1Dz1/jWvjVkwcAAA==">
            <a:extLst>
              <a:ext uri="{FF2B5EF4-FFF2-40B4-BE49-F238E27FC236}">
                <a16:creationId xmlns:a16="http://schemas.microsoft.com/office/drawing/2014/main" xmlns="" id="{574639C0-3D5A-440F-A6AA-A8979E261ED9}"/>
              </a:ext>
            </a:extLst>
          </p:cNvPr>
          <p:cNvGrpSpPr>
            <a:grpSpLocks noChangeAspect="1"/>
          </p:cNvGrpSpPr>
          <p:nvPr/>
        </p:nvGrpSpPr>
        <p:grpSpPr>
          <a:xfrm>
            <a:off x="2465551" y="1927249"/>
            <a:ext cx="1081096" cy="4064906"/>
            <a:chOff x="5915723" y="1029774"/>
            <a:chExt cx="1097112" cy="4481526"/>
          </a:xfrm>
        </p:grpSpPr>
        <p:sp>
          <p:nvSpPr>
            <p:cNvPr id="13" name="RelativeShape">
              <a:extLst>
                <a:ext uri="{FF2B5EF4-FFF2-40B4-BE49-F238E27FC236}">
                  <a16:creationId xmlns:a16="http://schemas.microsoft.com/office/drawing/2014/main" xmlns="" id="{88869E1A-A0FA-4AC3-932F-E74B3DA6FD73}"/>
                </a:ext>
              </a:extLst>
            </p:cNvPr>
            <p:cNvSpPr/>
            <p:nvPr/>
          </p:nvSpPr>
          <p:spPr>
            <a:xfrm>
              <a:off x="6451362" y="1029774"/>
              <a:ext cx="25833" cy="369422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4" name="ValueShape">
              <a:extLst>
                <a:ext uri="{FF2B5EF4-FFF2-40B4-BE49-F238E27FC236}">
                  <a16:creationId xmlns:a16="http://schemas.microsoft.com/office/drawing/2014/main" xmlns="" id="{8735104E-441A-4AF8-8CFD-A3A517DE7329}"/>
                </a:ext>
              </a:extLst>
            </p:cNvPr>
            <p:cNvSpPr/>
            <p:nvPr/>
          </p:nvSpPr>
          <p:spPr>
            <a:xfrm>
              <a:off x="6457174" y="2692176"/>
              <a:ext cx="14208" cy="2031825"/>
            </a:xfrm>
            <a:prstGeom prst="rect">
              <a:avLst/>
            </a:prstGeom>
            <a:solidFill>
              <a:schemeClr val="dk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5" name="SorbShape">
              <a:extLst>
                <a:ext uri="{FF2B5EF4-FFF2-40B4-BE49-F238E27FC236}">
                  <a16:creationId xmlns:a16="http://schemas.microsoft.com/office/drawing/2014/main" xmlns="" id="{8058BA3F-D708-48ED-9175-C1BDB764C1EE}"/>
                </a:ext>
              </a:extLst>
            </p:cNvPr>
            <p:cNvSpPr/>
            <p:nvPr/>
          </p:nvSpPr>
          <p:spPr>
            <a:xfrm>
              <a:off x="6254666" y="2482564"/>
              <a:ext cx="419224" cy="419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6" name="ValueText">
              <a:extLst>
                <a:ext uri="{FF2B5EF4-FFF2-40B4-BE49-F238E27FC236}">
                  <a16:creationId xmlns:a16="http://schemas.microsoft.com/office/drawing/2014/main" xmlns="" id="{A97EE078-22BF-42C7-94FF-5C7179403790}"/>
                </a:ext>
              </a:extLst>
            </p:cNvPr>
            <p:cNvSpPr txBox="1"/>
            <p:nvPr/>
          </p:nvSpPr>
          <p:spPr>
            <a:xfrm>
              <a:off x="6230037" y="5001474"/>
              <a:ext cx="468484" cy="351363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314">
                  <a:solidFill>
                    <a:schemeClr val="dk1">
                      <a:lumMod val="100000"/>
                    </a:schemeClr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55%</a:t>
              </a:r>
              <a:endParaRPr lang="en-US" altLang="zh-CN" sz="1314" dirty="0">
                <a:solidFill>
                  <a:schemeClr val="dk1">
                    <a:lumMod val="100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7" name="CustomText">
              <a:extLst>
                <a:ext uri="{FF2B5EF4-FFF2-40B4-BE49-F238E27FC236}">
                  <a16:creationId xmlns:a16="http://schemas.microsoft.com/office/drawing/2014/main" xmlns="" id="{70AF2813-20F2-4BDF-A49A-420F0569D541}"/>
                </a:ext>
              </a:extLst>
            </p:cNvPr>
            <p:cNvSpPr txBox="1"/>
            <p:nvPr/>
          </p:nvSpPr>
          <p:spPr>
            <a:xfrm rot="16200000">
              <a:off x="5309302" y="3801977"/>
              <a:ext cx="1573223" cy="27082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r>
                <a:rPr lang="en-US" altLang="zh-CN" sz="1314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Supporting text here</a:t>
              </a:r>
              <a:endParaRPr lang="en-US" altLang="zh-CN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ED3D4D6-6EFD-4C68-82BF-8E33C10756B4}"/>
                </a:ext>
              </a:extLst>
            </p:cNvPr>
            <p:cNvCxnSpPr>
              <a:cxnSpLocks/>
            </p:cNvCxnSpPr>
            <p:nvPr/>
          </p:nvCxnSpPr>
          <p:spPr>
            <a:xfrm>
              <a:off x="5915723" y="5511300"/>
              <a:ext cx="10971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8ed85010-15df-416f-b2f1-0fc1622e5be8" descr="kwcAAB+LCAAAAAAABADFVMGO0zAQ/RfD3soqRSCh3NpFhQoBFa1gEerBm0ybQY5dOZNVd6v8O3YSJ06Tdrd7obk04zcz772Z+MBe08MOWMiWKdf0EflW83ROkLIRm8cslLkQIzZFGaPcftIq32Us/HNo0vyTX0jJTy5ysLkSCbmoXsMe3sG+osQ0T2tYcB2YEN97oXFQBTGOBfiwuSTQ902HsY2V/5ekTYOZ0ikn0/AQFFesPmLhh3fXQWGTY9ibQiO2qmg5PjU9a8CgTntgZS5URqhkm7HgxjcwlAbEHiW1UEMLNGHExUTgVqYgLeOpIlLW/89K46OS1D2+AVnlfgHY1f4t8dH023CRgXMh4Tv4Zvo4cWXAZP0AwQnvO4BOjBWNqAZjvThC+X3YujGyNcbINEw7/hajk96sYE+XuWkzfCuH5n5KSkmnbNkyrxlcRtt58qJ9OEr2xXzfbDKg2wXoyLCZPnS9N1/A+z7Gm0f4xkP8Pl0l6GNOVbnt4uu33q4tlb47t2pe+bPDcTXaeu2k+qYPDW09MLbmmrpRQumnrykH650bFzCCVQIpOMwKJU1kbMjGztupxm1CErLMmXf3FyLy0sKxReVZYmq+ms2C8sec0qAYuqtcw+feVUf452xmmdLfx0lkd6Rm7m1DT6ej/9IJO8qduVbBMx/jfxP69pJ75py2tXn+Abw4IFeTBwAA">
            <a:extLst>
              <a:ext uri="{FF2B5EF4-FFF2-40B4-BE49-F238E27FC236}">
                <a16:creationId xmlns:a16="http://schemas.microsoft.com/office/drawing/2014/main" xmlns="" id="{1A61A35D-83A1-4AD1-A197-28E9ECC59AA4}"/>
              </a:ext>
            </a:extLst>
          </p:cNvPr>
          <p:cNvGrpSpPr>
            <a:grpSpLocks noChangeAspect="1"/>
          </p:cNvGrpSpPr>
          <p:nvPr/>
        </p:nvGrpSpPr>
        <p:grpSpPr>
          <a:xfrm>
            <a:off x="3629815" y="1927249"/>
            <a:ext cx="1081096" cy="4064906"/>
            <a:chOff x="5915723" y="1029774"/>
            <a:chExt cx="1097112" cy="4481526"/>
          </a:xfrm>
        </p:grpSpPr>
        <p:sp>
          <p:nvSpPr>
            <p:cNvPr id="20" name="RelativeShape">
              <a:extLst>
                <a:ext uri="{FF2B5EF4-FFF2-40B4-BE49-F238E27FC236}">
                  <a16:creationId xmlns:a16="http://schemas.microsoft.com/office/drawing/2014/main" xmlns="" id="{3601BA17-B2BB-495E-8FD8-2A66E04FE6F3}"/>
                </a:ext>
              </a:extLst>
            </p:cNvPr>
            <p:cNvSpPr/>
            <p:nvPr/>
          </p:nvSpPr>
          <p:spPr>
            <a:xfrm>
              <a:off x="6451362" y="1029774"/>
              <a:ext cx="25833" cy="369422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1" name="ValueShape">
              <a:extLst>
                <a:ext uri="{FF2B5EF4-FFF2-40B4-BE49-F238E27FC236}">
                  <a16:creationId xmlns:a16="http://schemas.microsoft.com/office/drawing/2014/main" xmlns="" id="{092870E8-F9F6-4212-BDB1-021A7898E119}"/>
                </a:ext>
              </a:extLst>
            </p:cNvPr>
            <p:cNvSpPr/>
            <p:nvPr/>
          </p:nvSpPr>
          <p:spPr>
            <a:xfrm>
              <a:off x="6453429" y="1620850"/>
              <a:ext cx="21700" cy="3103151"/>
            </a:xfrm>
            <a:prstGeom prst="rect">
              <a:avLst/>
            </a:prstGeom>
            <a:solidFill>
              <a:schemeClr val="dk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2" name="SorbShape">
              <a:extLst>
                <a:ext uri="{FF2B5EF4-FFF2-40B4-BE49-F238E27FC236}">
                  <a16:creationId xmlns:a16="http://schemas.microsoft.com/office/drawing/2014/main" xmlns="" id="{FE765770-7842-48BF-AD6A-ABEC3B276E59}"/>
                </a:ext>
              </a:extLst>
            </p:cNvPr>
            <p:cNvSpPr/>
            <p:nvPr/>
          </p:nvSpPr>
          <p:spPr>
            <a:xfrm>
              <a:off x="6254667" y="1411238"/>
              <a:ext cx="419224" cy="419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dk1">
                <a:lumMod val="100000"/>
              </a:schemeClr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3" name="ValueText">
              <a:extLst>
                <a:ext uri="{FF2B5EF4-FFF2-40B4-BE49-F238E27FC236}">
                  <a16:creationId xmlns:a16="http://schemas.microsoft.com/office/drawing/2014/main" xmlns="" id="{37303C86-6D26-4194-BAED-8D5D0EE1D069}"/>
                </a:ext>
              </a:extLst>
            </p:cNvPr>
            <p:cNvSpPr txBox="1"/>
            <p:nvPr/>
          </p:nvSpPr>
          <p:spPr>
            <a:xfrm>
              <a:off x="6230037" y="5001474"/>
              <a:ext cx="468484" cy="351363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314">
                  <a:solidFill>
                    <a:schemeClr val="dk1">
                      <a:lumMod val="100000"/>
                    </a:schemeClr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84%</a:t>
              </a:r>
              <a:endParaRPr lang="en-US" altLang="zh-CN" sz="1314" dirty="0">
                <a:solidFill>
                  <a:schemeClr val="dk1">
                    <a:lumMod val="100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4" name="CustomText">
              <a:extLst>
                <a:ext uri="{FF2B5EF4-FFF2-40B4-BE49-F238E27FC236}">
                  <a16:creationId xmlns:a16="http://schemas.microsoft.com/office/drawing/2014/main" xmlns="" id="{882B978F-69A6-4371-A002-572F1D327B8D}"/>
                </a:ext>
              </a:extLst>
            </p:cNvPr>
            <p:cNvSpPr txBox="1"/>
            <p:nvPr/>
          </p:nvSpPr>
          <p:spPr>
            <a:xfrm rot="16200000">
              <a:off x="5309302" y="3801977"/>
              <a:ext cx="1573223" cy="27082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r>
                <a:rPr lang="en-US" altLang="zh-CN" sz="1314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Supporting text here</a:t>
              </a:r>
              <a:endParaRPr lang="en-US" altLang="zh-CN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2EE6E0A2-EE34-4051-B396-2B6C071564E1}"/>
                </a:ext>
              </a:extLst>
            </p:cNvPr>
            <p:cNvCxnSpPr>
              <a:cxnSpLocks/>
            </p:cNvCxnSpPr>
            <p:nvPr/>
          </p:nvCxnSpPr>
          <p:spPr>
            <a:xfrm>
              <a:off x="5915723" y="5511300"/>
              <a:ext cx="10971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8ed85010-15df-416f-b2f1-0fc1622e5be8" descr="kwcAAB+LCAAAAAAABADFVMFu2zAM/RdtvWWFU2wX35IO6YJhW7AEW4chB9VmYg6yFMh0kTbwv0+yLVuOnazpZfElph7J9x5pHdhbetoBC9ky5Zo+It9qns4JUjZi85iFMhdixKYoY5TbO63yXcbC34cmzT/5iZT84CIHmyuRkIvqNezhHewLSkzztIYF14EJ8b0XGgdVEONYgA+bSwL92HQY21j5f0naNJgpnXIyDQ9BccXqIxa+v7kOCpscw94UGrFVRcvxqelZAwZ12gMrc6EyQiXbjAU3voGhNCD2KKmFGlqgCSMuJgK3MgVpGU8VkbL+f1Ian5Wk7vEtyCr3M8Cu9m+Jz6bfhosMnAsJ38FX08eJKwMm6zsITvjYAXRirGhENRjrxRHK78PWjZGtMUamYdrxtxid9GYFe7rMTZvhWzk091NSSjply5Z5zeAy2s6TV+3DUbIv5ttmkwHdL0BHhs30qeu9+QI+9DHePMJ3HuLX6SpBH3Oqyn0XX7/1dm2p9MO5VfPKnx2Oq9HWayfVN31oaOuBsTXX1K0SSv/7mnKw3rlxASNYJZCCw6xQ0kTGhmzsvJ1q3CYkIcuceQ9/ICIvLRxbVJ4lpuab2Swof8wpDYqhu8o1fOlddYR/yWaWKf19nER2R2rm3jb0dDr6r52wo9yZaxU88zH+N6E3l9wz57StzfMXVgxA95MHAAA=">
            <a:extLst>
              <a:ext uri="{FF2B5EF4-FFF2-40B4-BE49-F238E27FC236}">
                <a16:creationId xmlns:a16="http://schemas.microsoft.com/office/drawing/2014/main" xmlns="" id="{A70115BD-6AF4-4F73-99DC-597C92634412}"/>
              </a:ext>
            </a:extLst>
          </p:cNvPr>
          <p:cNvGrpSpPr>
            <a:grpSpLocks noChangeAspect="1"/>
          </p:cNvGrpSpPr>
          <p:nvPr/>
        </p:nvGrpSpPr>
        <p:grpSpPr>
          <a:xfrm>
            <a:off x="4794077" y="1927249"/>
            <a:ext cx="1081096" cy="4064906"/>
            <a:chOff x="5915723" y="1029774"/>
            <a:chExt cx="1097112" cy="4481526"/>
          </a:xfrm>
        </p:grpSpPr>
        <p:sp>
          <p:nvSpPr>
            <p:cNvPr id="27" name="RelativeShape">
              <a:extLst>
                <a:ext uri="{FF2B5EF4-FFF2-40B4-BE49-F238E27FC236}">
                  <a16:creationId xmlns:a16="http://schemas.microsoft.com/office/drawing/2014/main" xmlns="" id="{2A3573BE-7E6C-4540-A3EA-D65DB0858CFF}"/>
                </a:ext>
              </a:extLst>
            </p:cNvPr>
            <p:cNvSpPr/>
            <p:nvPr/>
          </p:nvSpPr>
          <p:spPr>
            <a:xfrm>
              <a:off x="6451362" y="1029774"/>
              <a:ext cx="25833" cy="369422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8" name="ValueShape">
              <a:extLst>
                <a:ext uri="{FF2B5EF4-FFF2-40B4-BE49-F238E27FC236}">
                  <a16:creationId xmlns:a16="http://schemas.microsoft.com/office/drawing/2014/main" xmlns="" id="{ABB089EF-DD84-420C-B98C-1DA13958B8AC}"/>
                </a:ext>
              </a:extLst>
            </p:cNvPr>
            <p:cNvSpPr/>
            <p:nvPr/>
          </p:nvSpPr>
          <p:spPr>
            <a:xfrm>
              <a:off x="6458854" y="3172425"/>
              <a:ext cx="10850" cy="1551575"/>
            </a:xfrm>
            <a:prstGeom prst="rect">
              <a:avLst/>
            </a:prstGeom>
            <a:solidFill>
              <a:schemeClr val="dk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29" name="SorbShape">
              <a:extLst>
                <a:ext uri="{FF2B5EF4-FFF2-40B4-BE49-F238E27FC236}">
                  <a16:creationId xmlns:a16="http://schemas.microsoft.com/office/drawing/2014/main" xmlns="" id="{EF60D7EE-2C60-47C3-906E-1EE4F3CC19A7}"/>
                </a:ext>
              </a:extLst>
            </p:cNvPr>
            <p:cNvSpPr/>
            <p:nvPr/>
          </p:nvSpPr>
          <p:spPr>
            <a:xfrm>
              <a:off x="6254667" y="2962813"/>
              <a:ext cx="419224" cy="419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0" name="ValueText">
              <a:extLst>
                <a:ext uri="{FF2B5EF4-FFF2-40B4-BE49-F238E27FC236}">
                  <a16:creationId xmlns:a16="http://schemas.microsoft.com/office/drawing/2014/main" xmlns="" id="{55A079BB-CEEA-4CD1-8F34-97E110C13A32}"/>
                </a:ext>
              </a:extLst>
            </p:cNvPr>
            <p:cNvSpPr txBox="1"/>
            <p:nvPr/>
          </p:nvSpPr>
          <p:spPr>
            <a:xfrm>
              <a:off x="6230037" y="5001474"/>
              <a:ext cx="468484" cy="351363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314">
                  <a:solidFill>
                    <a:schemeClr val="dk1">
                      <a:lumMod val="100000"/>
                    </a:schemeClr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42%</a:t>
              </a:r>
              <a:endParaRPr lang="en-US" altLang="zh-CN" sz="1314" dirty="0">
                <a:solidFill>
                  <a:schemeClr val="dk1">
                    <a:lumMod val="100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1" name="CustomText">
              <a:extLst>
                <a:ext uri="{FF2B5EF4-FFF2-40B4-BE49-F238E27FC236}">
                  <a16:creationId xmlns:a16="http://schemas.microsoft.com/office/drawing/2014/main" xmlns="" id="{266F53B9-78AF-4DD5-81A8-9E04F6DBF1E9}"/>
                </a:ext>
              </a:extLst>
            </p:cNvPr>
            <p:cNvSpPr txBox="1"/>
            <p:nvPr/>
          </p:nvSpPr>
          <p:spPr>
            <a:xfrm rot="16200000">
              <a:off x="5309302" y="3801977"/>
              <a:ext cx="1573223" cy="27082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r>
                <a:rPr lang="en-US" altLang="zh-CN" sz="1314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Supporting text here</a:t>
              </a:r>
              <a:endParaRPr lang="en-US" altLang="zh-CN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7C2F0011-C159-4AB8-BF2F-2A0988EA8107}"/>
                </a:ext>
              </a:extLst>
            </p:cNvPr>
            <p:cNvCxnSpPr>
              <a:cxnSpLocks/>
            </p:cNvCxnSpPr>
            <p:nvPr/>
          </p:nvCxnSpPr>
          <p:spPr>
            <a:xfrm>
              <a:off x="5915723" y="5511300"/>
              <a:ext cx="10971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8ed85010-15df-416f-b2f1-0fc1622e5be8" descr="kwcAAB+LCAAAAAAABADFVMGO0zAQ/RfD3soqBcEht3ZRoUJARStYhHrwJtNmkGNXzmTV3Sr/jp3EidOk3e1eaC7N+M3Me28mPrDX9LADFrJlyjV9RL7VPJ0TpGzE5jELZS7EiE1Rxii3n7TKdxkL/xyaNP/kF1Lyk4scbK5EQi6q17CHd7CvKDHN0xoWXAcmxPdeaBxUQYxjAT5sLgn0fdNhbGPl/yVp02CmdMrJNDwExRWrj1j44d11UNjkGPam0IitKlqOT03PGjCo0x5YmQuVESrZZiy48Q0MpQGxR0kt1NACTRhxMRG4lSlIy3iqiJT1/7PS+KgkdY9vQFa5XwB2tX9LfDT9Nlxk4FxI+A6+mT5OXBkwWT9AcML7DqATY0UjqsFYL45Qfh+2boxsjTEyDdOOv8XopDcr2NNlbtoM38qhuZ+SUtIpW7bMawaX0XaevGgfjpJ9Md83mwzodgE6MmymD13vzRfwvo/x5hG+8RC/T1cJ+phTVW67+Pqtt2tLpe/OrZpX/uxwXI22XjupvulDQ1sPjK25pm6UUPrpa8rBeufGBYxglUAKDrNCSRMZG7Kx83aqcZuQhCxz5t39hYi8tHBsUXmWmJqvZrOg/DGnNCiG7irX8Ll31RH+OZtZpvT3cRLZHamZe9vQ0+nov3TCjnJnrlXwzMf434S+veSeOadtbZ5/hQVQx5MHAAA=">
            <a:extLst>
              <a:ext uri="{FF2B5EF4-FFF2-40B4-BE49-F238E27FC236}">
                <a16:creationId xmlns:a16="http://schemas.microsoft.com/office/drawing/2014/main" xmlns="" id="{C5BE053B-19A6-4C52-BBC8-17BAD8FB3237}"/>
              </a:ext>
            </a:extLst>
          </p:cNvPr>
          <p:cNvGrpSpPr>
            <a:grpSpLocks noChangeAspect="1"/>
          </p:cNvGrpSpPr>
          <p:nvPr/>
        </p:nvGrpSpPr>
        <p:grpSpPr>
          <a:xfrm>
            <a:off x="5958339" y="1927249"/>
            <a:ext cx="1081096" cy="4064906"/>
            <a:chOff x="5915723" y="1029774"/>
            <a:chExt cx="1097112" cy="4481526"/>
          </a:xfrm>
        </p:grpSpPr>
        <p:sp>
          <p:nvSpPr>
            <p:cNvPr id="34" name="RelativeShape">
              <a:extLst>
                <a:ext uri="{FF2B5EF4-FFF2-40B4-BE49-F238E27FC236}">
                  <a16:creationId xmlns:a16="http://schemas.microsoft.com/office/drawing/2014/main" xmlns="" id="{45BCE648-B6C4-48C3-97F8-1260B006FA45}"/>
                </a:ext>
              </a:extLst>
            </p:cNvPr>
            <p:cNvSpPr/>
            <p:nvPr/>
          </p:nvSpPr>
          <p:spPr>
            <a:xfrm>
              <a:off x="6451362" y="1029774"/>
              <a:ext cx="25833" cy="369422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5" name="ValueShape">
              <a:extLst>
                <a:ext uri="{FF2B5EF4-FFF2-40B4-BE49-F238E27FC236}">
                  <a16:creationId xmlns:a16="http://schemas.microsoft.com/office/drawing/2014/main" xmlns="" id="{8EE79DD4-A6FC-4ADC-84D9-7B0DC3D3208D}"/>
                </a:ext>
              </a:extLst>
            </p:cNvPr>
            <p:cNvSpPr/>
            <p:nvPr/>
          </p:nvSpPr>
          <p:spPr>
            <a:xfrm>
              <a:off x="6456141" y="2396638"/>
              <a:ext cx="16275" cy="2327363"/>
            </a:xfrm>
            <a:prstGeom prst="rect">
              <a:avLst/>
            </a:prstGeom>
            <a:solidFill>
              <a:schemeClr val="dk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6" name="SorbShape">
              <a:extLst>
                <a:ext uri="{FF2B5EF4-FFF2-40B4-BE49-F238E27FC236}">
                  <a16:creationId xmlns:a16="http://schemas.microsoft.com/office/drawing/2014/main" xmlns="" id="{F7201C4E-492E-4907-8B88-7F7A6A0A3963}"/>
                </a:ext>
              </a:extLst>
            </p:cNvPr>
            <p:cNvSpPr/>
            <p:nvPr/>
          </p:nvSpPr>
          <p:spPr>
            <a:xfrm>
              <a:off x="6254667" y="2187026"/>
              <a:ext cx="419224" cy="419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dk1">
                <a:lumMod val="100000"/>
              </a:schemeClr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 sz="1314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37" name="ValueText">
              <a:extLst>
                <a:ext uri="{FF2B5EF4-FFF2-40B4-BE49-F238E27FC236}">
                  <a16:creationId xmlns:a16="http://schemas.microsoft.com/office/drawing/2014/main" xmlns="" id="{554A9C60-F6CF-4581-8ECD-6AA667CB0E7F}"/>
                </a:ext>
              </a:extLst>
            </p:cNvPr>
            <p:cNvSpPr txBox="1"/>
            <p:nvPr/>
          </p:nvSpPr>
          <p:spPr>
            <a:xfrm>
              <a:off x="6230037" y="5001474"/>
              <a:ext cx="468484" cy="351363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314" dirty="0">
                  <a:solidFill>
                    <a:schemeClr val="dk1">
                      <a:lumMod val="100000"/>
                    </a:schemeClr>
                  </a:solidFill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63%</a:t>
              </a:r>
            </a:p>
          </p:txBody>
        </p:sp>
        <p:sp>
          <p:nvSpPr>
            <p:cNvPr id="38" name="CustomText">
              <a:extLst>
                <a:ext uri="{FF2B5EF4-FFF2-40B4-BE49-F238E27FC236}">
                  <a16:creationId xmlns:a16="http://schemas.microsoft.com/office/drawing/2014/main" xmlns="" id="{14B30E26-40C6-485A-B088-2DDB5A2CEB08}"/>
                </a:ext>
              </a:extLst>
            </p:cNvPr>
            <p:cNvSpPr txBox="1"/>
            <p:nvPr/>
          </p:nvSpPr>
          <p:spPr>
            <a:xfrm rot="16200000">
              <a:off x="5309302" y="3801977"/>
              <a:ext cx="1573223" cy="27082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r>
                <a:rPr lang="en-US" altLang="zh-CN" sz="1314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Supporting text here</a:t>
              </a:r>
              <a:endParaRPr lang="en-US" altLang="zh-CN" sz="1314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55C10055-ECBA-4331-A707-2EFB549FE612}"/>
                </a:ext>
              </a:extLst>
            </p:cNvPr>
            <p:cNvCxnSpPr>
              <a:cxnSpLocks/>
            </p:cNvCxnSpPr>
            <p:nvPr/>
          </p:nvCxnSpPr>
          <p:spPr>
            <a:xfrm>
              <a:off x="5915723" y="5511300"/>
              <a:ext cx="10971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71607E8D-87FF-4FD7-818C-651B35CB7FE9}"/>
              </a:ext>
            </a:extLst>
          </p:cNvPr>
          <p:cNvGrpSpPr/>
          <p:nvPr/>
        </p:nvGrpSpPr>
        <p:grpSpPr>
          <a:xfrm>
            <a:off x="7536796" y="2134949"/>
            <a:ext cx="2611380" cy="420693"/>
            <a:chOff x="1336673" y="2030307"/>
            <a:chExt cx="2650066" cy="427024"/>
          </a:xfrm>
        </p:grpSpPr>
        <p:sp>
          <p:nvSpPr>
            <p:cNvPr id="50" name="矩形 1">
              <a:extLst>
                <a:ext uri="{FF2B5EF4-FFF2-40B4-BE49-F238E27FC236}">
                  <a16:creationId xmlns:a16="http://schemas.microsoft.com/office/drawing/2014/main" xmlns="" id="{C51DD2CD-D889-450B-AB6F-FD04BB870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040" y="2030307"/>
              <a:ext cx="2298699" cy="427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77" b="1" dirty="0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此处添加标题内容</a:t>
              </a:r>
              <a:endParaRPr lang="en-US" altLang="zh-CN" sz="1577" b="1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grpSp>
          <p:nvGrpSpPr>
            <p:cNvPr id="51" name="组合 122">
              <a:extLst>
                <a:ext uri="{FF2B5EF4-FFF2-40B4-BE49-F238E27FC236}">
                  <a16:creationId xmlns:a16="http://schemas.microsoft.com/office/drawing/2014/main" xmlns="" id="{DC4F39BC-BADB-4A87-A056-3D2CD5F385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52" name="Rectangle 12">
                <a:extLst>
                  <a:ext uri="{FF2B5EF4-FFF2-40B4-BE49-F238E27FC236}">
                    <a16:creationId xmlns:a16="http://schemas.microsoft.com/office/drawing/2014/main" xmlns="" id="{F6100E85-204A-4152-9F83-33B3326C88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solidFill>
                <a:srgbClr val="9D9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77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53" name="Rectangle 13">
                <a:extLst>
                  <a:ext uri="{FF2B5EF4-FFF2-40B4-BE49-F238E27FC236}">
                    <a16:creationId xmlns:a16="http://schemas.microsoft.com/office/drawing/2014/main" xmlns="" id="{A6D049DD-9493-4907-BE1D-7091755C8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solidFill>
                <a:srgbClr val="9D9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77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54" name="Rectangle 14">
                <a:extLst>
                  <a:ext uri="{FF2B5EF4-FFF2-40B4-BE49-F238E27FC236}">
                    <a16:creationId xmlns:a16="http://schemas.microsoft.com/office/drawing/2014/main" xmlns="" id="{869BD601-F91B-404E-852F-970B0B82D4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solidFill>
                <a:srgbClr val="9D9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77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55" name="Rectangle 15">
                <a:extLst>
                  <a:ext uri="{FF2B5EF4-FFF2-40B4-BE49-F238E27FC236}">
                    <a16:creationId xmlns:a16="http://schemas.microsoft.com/office/drawing/2014/main" xmlns="" id="{AA6861C0-D84A-4C68-90CA-6B526A0604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solidFill>
                <a:srgbClr val="9D9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77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</p:grp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CB90401B-1B9B-425E-8E9B-CB1A0FBEDBD8}"/>
              </a:ext>
            </a:extLst>
          </p:cNvPr>
          <p:cNvSpPr txBox="1"/>
          <p:nvPr/>
        </p:nvSpPr>
        <p:spPr>
          <a:xfrm>
            <a:off x="7408141" y="2724414"/>
            <a:ext cx="3562641" cy="3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输入替换内容输入替换输入替换内容输入替换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52CF58C8-AF98-4ACB-807E-D682CE965CA2}"/>
              </a:ext>
            </a:extLst>
          </p:cNvPr>
          <p:cNvGrpSpPr/>
          <p:nvPr/>
        </p:nvGrpSpPr>
        <p:grpSpPr>
          <a:xfrm>
            <a:off x="7536796" y="3739434"/>
            <a:ext cx="2611380" cy="420693"/>
            <a:chOff x="1336673" y="2030307"/>
            <a:chExt cx="2650066" cy="427024"/>
          </a:xfrm>
        </p:grpSpPr>
        <p:sp>
          <p:nvSpPr>
            <p:cNvPr id="58" name="矩形 1">
              <a:extLst>
                <a:ext uri="{FF2B5EF4-FFF2-40B4-BE49-F238E27FC236}">
                  <a16:creationId xmlns:a16="http://schemas.microsoft.com/office/drawing/2014/main" xmlns="" id="{98C960FA-472C-4C28-9D81-04B29B241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040" y="2030307"/>
              <a:ext cx="2298699" cy="427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77" b="1" dirty="0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rPr>
                <a:t>此处添加标题内容</a:t>
              </a:r>
              <a:endParaRPr lang="en-US" altLang="zh-CN" sz="1577" b="1" dirty="0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grpSp>
          <p:nvGrpSpPr>
            <p:cNvPr id="59" name="组合 122">
              <a:extLst>
                <a:ext uri="{FF2B5EF4-FFF2-40B4-BE49-F238E27FC236}">
                  <a16:creationId xmlns:a16="http://schemas.microsoft.com/office/drawing/2014/main" xmlns="" id="{55C5C315-584D-4E35-AE25-2497CA4788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60" name="Rectangle 12">
                <a:extLst>
                  <a:ext uri="{FF2B5EF4-FFF2-40B4-BE49-F238E27FC236}">
                    <a16:creationId xmlns:a16="http://schemas.microsoft.com/office/drawing/2014/main" xmlns="" id="{FB473E24-24E6-4001-A959-B05A5F731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solidFill>
                <a:srgbClr val="9D9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77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61" name="Rectangle 13">
                <a:extLst>
                  <a:ext uri="{FF2B5EF4-FFF2-40B4-BE49-F238E27FC236}">
                    <a16:creationId xmlns:a16="http://schemas.microsoft.com/office/drawing/2014/main" xmlns="" id="{A360065A-1AF5-49A0-BA8F-949690B2C9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solidFill>
                <a:srgbClr val="9D9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77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62" name="Rectangle 14">
                <a:extLst>
                  <a:ext uri="{FF2B5EF4-FFF2-40B4-BE49-F238E27FC236}">
                    <a16:creationId xmlns:a16="http://schemas.microsoft.com/office/drawing/2014/main" xmlns="" id="{2C04C089-0CF8-437F-8008-8E533FBA34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solidFill>
                <a:srgbClr val="9D9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77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  <p:sp>
            <p:nvSpPr>
              <p:cNvPr id="63" name="Rectangle 15">
                <a:extLst>
                  <a:ext uri="{FF2B5EF4-FFF2-40B4-BE49-F238E27FC236}">
                    <a16:creationId xmlns:a16="http://schemas.microsoft.com/office/drawing/2014/main" xmlns="" id="{8F519F17-3223-4376-9A39-F9F78793FB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solidFill>
                <a:srgbClr val="9D95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577">
                  <a:latin typeface="Reeji-CloudYuanXi-GBK" panose="02010604000000000000" pitchFamily="2" charset="-122"/>
                  <a:ea typeface="Reeji-CloudYuanXi-GBK" panose="02010604000000000000" pitchFamily="2" charset="-122"/>
                  <a:sym typeface="Reeji-CloudYuanXi-GBK" panose="02010604000000000000" pitchFamily="2" charset="-122"/>
                </a:endParaRPr>
              </a:p>
            </p:txBody>
          </p:sp>
        </p:grp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C4AFFF2C-4577-4F1D-9063-867478C7D709}"/>
              </a:ext>
            </a:extLst>
          </p:cNvPr>
          <p:cNvSpPr txBox="1"/>
          <p:nvPr/>
        </p:nvSpPr>
        <p:spPr>
          <a:xfrm>
            <a:off x="7408141" y="4328900"/>
            <a:ext cx="3562641" cy="3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cs typeface="Hiragino Sans GB W3" charset="-122"/>
                <a:sym typeface="Reeji-CloudYuanXi-GBK" panose="02010604000000000000" pitchFamily="2" charset="-122"/>
              </a:rPr>
              <a:t>输入替换内容输入替换输入替换内容输入替换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Reeji-CloudYuanXi-GBK" panose="02010604000000000000" pitchFamily="2" charset="-122"/>
              <a:ea typeface="Reeji-CloudYuanXi-GBK" panose="02010604000000000000" pitchFamily="2" charset="-122"/>
              <a:cs typeface="Hiragino Sans GB W3" charset="-122"/>
              <a:sym typeface="Reeji-CloudYuanXi-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7737063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E08F86F-A7C2-4CDD-8220-35FE125896B9}"/>
              </a:ext>
            </a:extLst>
          </p:cNvPr>
          <p:cNvSpPr/>
          <p:nvPr/>
        </p:nvSpPr>
        <p:spPr>
          <a:xfrm>
            <a:off x="88993" y="2494049"/>
            <a:ext cx="12014015" cy="282477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Reeji-CloudYuanXi-GBK" panose="02010604000000000000" pitchFamily="2" charset="-122"/>
              <a:ea typeface="Reeji-CloudYuanXi-GBK" panose="02010604000000000000" pitchFamily="2" charset="-122"/>
              <a:sym typeface="Reeji-CloudYuanXi-GBK" panose="02010604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66CD3BB-2226-424C-A216-F59642146E4E}"/>
              </a:ext>
            </a:extLst>
          </p:cNvPr>
          <p:cNvSpPr/>
          <p:nvPr/>
        </p:nvSpPr>
        <p:spPr>
          <a:xfrm>
            <a:off x="3849917" y="4056141"/>
            <a:ext cx="2268570" cy="304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xmlns="" id="{9FD51B39-874B-45B5-8B28-09CE0F482AC9}"/>
              </a:ext>
            </a:extLst>
          </p:cNvPr>
          <p:cNvSpPr txBox="1"/>
          <p:nvPr/>
        </p:nvSpPr>
        <p:spPr>
          <a:xfrm>
            <a:off x="3639404" y="3258565"/>
            <a:ext cx="4023963" cy="65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79" b="1" dirty="0">
                <a:solidFill>
                  <a:schemeClr val="tx1">
                    <a:lumMod val="85000"/>
                    <a:lumOff val="15000"/>
                  </a:schemeClr>
                </a:solidFill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rPr>
              <a:t>成功项目展示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560C3BD-C6DC-4171-81FD-5EA09EF151DE}"/>
              </a:ext>
            </a:extLst>
          </p:cNvPr>
          <p:cNvGrpSpPr/>
          <p:nvPr/>
        </p:nvGrpSpPr>
        <p:grpSpPr>
          <a:xfrm>
            <a:off x="6352326" y="1950150"/>
            <a:ext cx="2203009" cy="3368679"/>
            <a:chOff x="-2524297" y="940746"/>
            <a:chExt cx="3798792" cy="580883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3E4AD866-B3C0-4F4E-A33E-BABD78C16BE0}"/>
                </a:ext>
              </a:extLst>
            </p:cNvPr>
            <p:cNvSpPr/>
            <p:nvPr/>
          </p:nvSpPr>
          <p:spPr>
            <a:xfrm>
              <a:off x="-478970" y="944321"/>
              <a:ext cx="1742401" cy="4011207"/>
            </a:xfrm>
            <a:custGeom>
              <a:avLst/>
              <a:gdLst/>
              <a:ahLst/>
              <a:cxnLst/>
              <a:rect l="l" t="t" r="r" b="b"/>
              <a:pathLst>
                <a:path w="1742401" h="4011207">
                  <a:moveTo>
                    <a:pt x="0" y="0"/>
                  </a:moveTo>
                  <a:lnTo>
                    <a:pt x="99274" y="3254"/>
                  </a:lnTo>
                  <a:cubicBezTo>
                    <a:pt x="572317" y="35122"/>
                    <a:pt x="954060" y="178527"/>
                    <a:pt x="1244501" y="433470"/>
                  </a:cubicBezTo>
                  <a:cubicBezTo>
                    <a:pt x="1576434" y="724834"/>
                    <a:pt x="1742401" y="1126227"/>
                    <a:pt x="1742401" y="1637650"/>
                  </a:cubicBezTo>
                  <a:cubicBezTo>
                    <a:pt x="1742401" y="1922867"/>
                    <a:pt x="1694455" y="2180422"/>
                    <a:pt x="1598563" y="2410317"/>
                  </a:cubicBezTo>
                  <a:cubicBezTo>
                    <a:pt x="1502671" y="2640211"/>
                    <a:pt x="1363751" y="2855968"/>
                    <a:pt x="1181803" y="3057587"/>
                  </a:cubicBezTo>
                  <a:cubicBezTo>
                    <a:pt x="999854" y="3259205"/>
                    <a:pt x="708490" y="3501394"/>
                    <a:pt x="307711" y="3784152"/>
                  </a:cubicBezTo>
                  <a:cubicBezTo>
                    <a:pt x="211205" y="3852997"/>
                    <a:pt x="122612" y="3917924"/>
                    <a:pt x="41934" y="3978932"/>
                  </a:cubicBezTo>
                  <a:lnTo>
                    <a:pt x="0" y="4011207"/>
                  </a:lnTo>
                  <a:lnTo>
                    <a:pt x="0" y="2676307"/>
                  </a:lnTo>
                  <a:lnTo>
                    <a:pt x="24992" y="2651747"/>
                  </a:lnTo>
                  <a:cubicBezTo>
                    <a:pt x="111433" y="2563173"/>
                    <a:pt x="182315" y="2479009"/>
                    <a:pt x="237637" y="2399252"/>
                  </a:cubicBezTo>
                  <a:cubicBezTo>
                    <a:pt x="385163" y="2186569"/>
                    <a:pt x="458925" y="1960977"/>
                    <a:pt x="458925" y="1722477"/>
                  </a:cubicBezTo>
                  <a:cubicBezTo>
                    <a:pt x="458925" y="1401301"/>
                    <a:pt x="349433" y="1180493"/>
                    <a:pt x="130450" y="1060052"/>
                  </a:cubicBezTo>
                  <a:lnTo>
                    <a:pt x="0" y="10056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58633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BEF0724-0578-4AB0-964A-91E7AF307D02}"/>
                </a:ext>
              </a:extLst>
            </p:cNvPr>
            <p:cNvSpPr/>
            <p:nvPr/>
          </p:nvSpPr>
          <p:spPr>
            <a:xfrm>
              <a:off x="-478970" y="5757466"/>
              <a:ext cx="1753465" cy="992111"/>
            </a:xfrm>
            <a:custGeom>
              <a:avLst/>
              <a:gdLst/>
              <a:ahLst/>
              <a:cxnLst/>
              <a:rect l="l" t="t" r="r" b="b"/>
              <a:pathLst>
                <a:path w="1753465" h="992111">
                  <a:moveTo>
                    <a:pt x="0" y="0"/>
                  </a:moveTo>
                  <a:lnTo>
                    <a:pt x="1753465" y="0"/>
                  </a:lnTo>
                  <a:lnTo>
                    <a:pt x="1753465" y="992111"/>
                  </a:lnTo>
                  <a:lnTo>
                    <a:pt x="0" y="99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58633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22164FF3-CB42-46D3-9F8A-87DC2F3D4345}"/>
                </a:ext>
              </a:extLst>
            </p:cNvPr>
            <p:cNvSpPr/>
            <p:nvPr/>
          </p:nvSpPr>
          <p:spPr>
            <a:xfrm>
              <a:off x="-2269815" y="940746"/>
              <a:ext cx="1790844" cy="1545333"/>
            </a:xfrm>
            <a:custGeom>
              <a:avLst/>
              <a:gdLst/>
              <a:ahLst/>
              <a:cxnLst/>
              <a:rect l="l" t="t" r="r" b="b"/>
              <a:pathLst>
                <a:path w="1790844" h="1545333">
                  <a:moveTo>
                    <a:pt x="1681795" y="0"/>
                  </a:moveTo>
                  <a:lnTo>
                    <a:pt x="1790844" y="3575"/>
                  </a:lnTo>
                  <a:lnTo>
                    <a:pt x="1790844" y="1009273"/>
                  </a:lnTo>
                  <a:lnTo>
                    <a:pt x="1776764" y="1003406"/>
                  </a:lnTo>
                  <a:cubicBezTo>
                    <a:pt x="1671652" y="971289"/>
                    <a:pt x="1549021" y="955230"/>
                    <a:pt x="1408872" y="955230"/>
                  </a:cubicBezTo>
                  <a:cubicBezTo>
                    <a:pt x="917119" y="955230"/>
                    <a:pt x="447495" y="1151931"/>
                    <a:pt x="0" y="1545333"/>
                  </a:cubicBezTo>
                  <a:lnTo>
                    <a:pt x="0" y="483147"/>
                  </a:lnTo>
                  <a:cubicBezTo>
                    <a:pt x="499129" y="161049"/>
                    <a:pt x="1059728" y="0"/>
                    <a:pt x="168179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58633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512FAC34-D2D8-4449-9808-6D27B3EDE9AD}"/>
                </a:ext>
              </a:extLst>
            </p:cNvPr>
            <p:cNvSpPr/>
            <p:nvPr/>
          </p:nvSpPr>
          <p:spPr>
            <a:xfrm>
              <a:off x="-2524297" y="3620628"/>
              <a:ext cx="2045326" cy="3128949"/>
            </a:xfrm>
            <a:custGeom>
              <a:avLst/>
              <a:gdLst/>
              <a:ahLst/>
              <a:cxnLst/>
              <a:rect l="l" t="t" r="r" b="b"/>
              <a:pathLst>
                <a:path w="2045326" h="3128949">
                  <a:moveTo>
                    <a:pt x="2045326" y="0"/>
                  </a:moveTo>
                  <a:lnTo>
                    <a:pt x="2045326" y="1334900"/>
                  </a:lnTo>
                  <a:lnTo>
                    <a:pt x="1972178" y="1391198"/>
                  </a:lnTo>
                  <a:cubicBezTo>
                    <a:pt x="1790268" y="1533922"/>
                    <a:pt x="1657822" y="1652154"/>
                    <a:pt x="1574839" y="1745894"/>
                  </a:cubicBezTo>
                  <a:cubicBezTo>
                    <a:pt x="1442065" y="1895878"/>
                    <a:pt x="1375679" y="2026193"/>
                    <a:pt x="1375679" y="2136838"/>
                  </a:cubicBezTo>
                  <a:lnTo>
                    <a:pt x="2045326" y="2136838"/>
                  </a:lnTo>
                  <a:lnTo>
                    <a:pt x="2045326" y="3128949"/>
                  </a:lnTo>
                  <a:lnTo>
                    <a:pt x="0" y="3128949"/>
                  </a:lnTo>
                  <a:lnTo>
                    <a:pt x="0" y="2704812"/>
                  </a:lnTo>
                  <a:cubicBezTo>
                    <a:pt x="0" y="2407302"/>
                    <a:pt x="54707" y="2135608"/>
                    <a:pt x="164122" y="1889732"/>
                  </a:cubicBezTo>
                  <a:cubicBezTo>
                    <a:pt x="273537" y="1643855"/>
                    <a:pt x="424137" y="1414575"/>
                    <a:pt x="615920" y="1201892"/>
                  </a:cubicBezTo>
                  <a:cubicBezTo>
                    <a:pt x="807704" y="989209"/>
                    <a:pt x="1105214" y="740259"/>
                    <a:pt x="1508452" y="455043"/>
                  </a:cubicBezTo>
                  <a:cubicBezTo>
                    <a:pt x="1692859" y="317352"/>
                    <a:pt x="1849605" y="187499"/>
                    <a:pt x="1978691" y="65482"/>
                  </a:cubicBezTo>
                  <a:lnTo>
                    <a:pt x="20453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58633">
                <a:latin typeface="Reeji-CloudYuanXi-GBK" panose="02010604000000000000" pitchFamily="2" charset="-122"/>
                <a:ea typeface="Reeji-CloudYuanXi-GBK" panose="02010604000000000000" pitchFamily="2" charset="-122"/>
                <a:sym typeface="Reeji-CloudYuanXi-GBK" panose="02010604000000000000" pitchFamily="2" charset="-122"/>
              </a:endParaRPr>
            </a:p>
          </p:txBody>
        </p:sp>
      </p:grpSp>
      <p:pic>
        <p:nvPicPr>
          <p:cNvPr id="14" name="图片 13" descr="花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" y="6054090"/>
            <a:ext cx="1784350" cy="814070"/>
          </a:xfrm>
          <a:prstGeom prst="rect">
            <a:avLst/>
          </a:prstGeom>
        </p:spPr>
      </p:pic>
      <p:pic>
        <p:nvPicPr>
          <p:cNvPr id="15" name="图片 14" descr="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-9209"/>
            <a:ext cx="2350909" cy="3050791"/>
          </a:xfrm>
          <a:prstGeom prst="rect">
            <a:avLst/>
          </a:prstGeom>
        </p:spPr>
      </p:pic>
      <p:pic>
        <p:nvPicPr>
          <p:cNvPr id="16" name="图片 15" descr="花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9297" y="866605"/>
            <a:ext cx="1441946" cy="1473771"/>
          </a:xfrm>
          <a:prstGeom prst="rect">
            <a:avLst/>
          </a:prstGeom>
        </p:spPr>
      </p:pic>
      <p:pic>
        <p:nvPicPr>
          <p:cNvPr id="17" name="图片 16" descr="花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9759" y="4581656"/>
            <a:ext cx="3261360" cy="3340100"/>
          </a:xfrm>
          <a:prstGeom prst="rect">
            <a:avLst/>
          </a:prstGeom>
        </p:spPr>
      </p:pic>
      <p:pic>
        <p:nvPicPr>
          <p:cNvPr id="18" name="图片 17" descr="花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V="1">
            <a:off x="10044136" y="-683363"/>
            <a:ext cx="2901315" cy="3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17700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A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64A2A7"/>
      </a:accent1>
      <a:accent2>
        <a:srgbClr val="99B9BE"/>
      </a:accent2>
      <a:accent3>
        <a:srgbClr val="619EC1"/>
      </a:accent3>
      <a:accent4>
        <a:srgbClr val="90BAD4"/>
      </a:accent4>
      <a:accent5>
        <a:srgbClr val="C1D5D5"/>
      </a:accent5>
      <a:accent6>
        <a:srgbClr val="80ADB2"/>
      </a:accent6>
      <a:hlink>
        <a:srgbClr val="2B2B2B"/>
      </a:hlink>
      <a:folHlink>
        <a:srgbClr val="954D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64A2A7"/>
      </a:accent1>
      <a:accent2>
        <a:srgbClr val="99B9BE"/>
      </a:accent2>
      <a:accent3>
        <a:srgbClr val="619EC1"/>
      </a:accent3>
      <a:accent4>
        <a:srgbClr val="90BAD4"/>
      </a:accent4>
      <a:accent5>
        <a:srgbClr val="C1D5D5"/>
      </a:accent5>
      <a:accent6>
        <a:srgbClr val="80ADB2"/>
      </a:accent6>
      <a:hlink>
        <a:srgbClr val="2B2B2B"/>
      </a:hlink>
      <a:folHlink>
        <a:srgbClr val="954D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64A2A7"/>
      </a:accent1>
      <a:accent2>
        <a:srgbClr val="99B9BE"/>
      </a:accent2>
      <a:accent3>
        <a:srgbClr val="619EC1"/>
      </a:accent3>
      <a:accent4>
        <a:srgbClr val="90BAD4"/>
      </a:accent4>
      <a:accent5>
        <a:srgbClr val="C1D5D5"/>
      </a:accent5>
      <a:accent6>
        <a:srgbClr val="80ADB2"/>
      </a:accent6>
      <a:hlink>
        <a:srgbClr val="2B2B2B"/>
      </a:hlink>
      <a:folHlink>
        <a:srgbClr val="954D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64A2A7"/>
    </a:accent1>
    <a:accent2>
      <a:srgbClr val="99B9BE"/>
    </a:accent2>
    <a:accent3>
      <a:srgbClr val="619EC1"/>
    </a:accent3>
    <a:accent4>
      <a:srgbClr val="90BAD4"/>
    </a:accent4>
    <a:accent5>
      <a:srgbClr val="C1D5D5"/>
    </a:accent5>
    <a:accent6>
      <a:srgbClr val="80ADB2"/>
    </a:accent6>
    <a:hlink>
      <a:srgbClr val="2B2B2B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2244</Words>
  <Application>Microsoft Office PowerPoint</Application>
  <PresentationFormat>自定义</PresentationFormat>
  <Paragraphs>272</Paragraphs>
  <Slides>23</Slides>
  <Notes>23</Notes>
  <HiddenSlides>0</HiddenSlides>
  <MMClips>3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Office 主题​​</vt:lpstr>
      <vt:lpstr>2_Office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A03</dc:title>
  <dc:creator>刘思蜀</dc:creator>
  <cp:lastModifiedBy>风轻无痕</cp:lastModifiedBy>
  <cp:revision>34</cp:revision>
  <dcterms:created xsi:type="dcterms:W3CDTF">2018-03-27T15:33:55Z</dcterms:created>
  <dcterms:modified xsi:type="dcterms:W3CDTF">2018-06-28T06:22:10Z</dcterms:modified>
</cp:coreProperties>
</file>