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59" r:id="rId5"/>
    <p:sldId id="263" r:id="rId6"/>
    <p:sldId id="264" r:id="rId7"/>
    <p:sldId id="265" r:id="rId8"/>
    <p:sldId id="266" r:id="rId9"/>
    <p:sldId id="260" r:id="rId10"/>
    <p:sldId id="267" r:id="rId11"/>
    <p:sldId id="268" r:id="rId12"/>
    <p:sldId id="272" r:id="rId13"/>
    <p:sldId id="273" r:id="rId14"/>
    <p:sldId id="274" r:id="rId15"/>
    <p:sldId id="275" r:id="rId16"/>
    <p:sldId id="269" r:id="rId17"/>
    <p:sldId id="270" r:id="rId18"/>
    <p:sldId id="276" r:id="rId19"/>
    <p:sldId id="261" r:id="rId20"/>
    <p:sldId id="277" r:id="rId21"/>
    <p:sldId id="278" r:id="rId22"/>
    <p:sldId id="279" r:id="rId23"/>
    <p:sldId id="280" r:id="rId24"/>
    <p:sldId id="281" r:id="rId25"/>
    <p:sldId id="282" r:id="rId26"/>
    <p:sldId id="262" r:id="rId27"/>
    <p:sldId id="283" r:id="rId28"/>
    <p:sldId id="284" r:id="rId29"/>
    <p:sldId id="285" r:id="rId30"/>
    <p:sldId id="286" r:id="rId31"/>
    <p:sldId id="287" r:id="rId32"/>
    <p:sldId id="288" r:id="rId33"/>
    <p:sldId id="290" r:id="rId34"/>
    <p:sldId id="291" r:id="rId35"/>
    <p:sldId id="289" r:id="rId36"/>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276" y="120"/>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extLst>
      <p:ext uri="{BB962C8B-B14F-4D97-AF65-F5344CB8AC3E}">
        <p14:creationId xmlns:p14="http://schemas.microsoft.com/office/powerpoint/2010/main"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extLst>
      <p:ext uri="{BB962C8B-B14F-4D97-AF65-F5344CB8AC3E}">
        <p14:creationId xmlns:p14="http://schemas.microsoft.com/office/powerpoint/2010/main" val="3554285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extLst>
      <p:ext uri="{BB962C8B-B14F-4D97-AF65-F5344CB8AC3E}">
        <p14:creationId xmlns:p14="http://schemas.microsoft.com/office/powerpoint/2010/main" val="288553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extLst>
      <p:ext uri="{BB962C8B-B14F-4D97-AF65-F5344CB8AC3E}">
        <p14:creationId xmlns:p14="http://schemas.microsoft.com/office/powerpoint/2010/main" val="2025944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extLst>
      <p:ext uri="{BB962C8B-B14F-4D97-AF65-F5344CB8AC3E}">
        <p14:creationId xmlns:p14="http://schemas.microsoft.com/office/powerpoint/2010/main" val="1426949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extLst>
      <p:ext uri="{BB962C8B-B14F-4D97-AF65-F5344CB8AC3E}">
        <p14:creationId xmlns:p14="http://schemas.microsoft.com/office/powerpoint/2010/main" val="319682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extLst>
      <p:ext uri="{BB962C8B-B14F-4D97-AF65-F5344CB8AC3E}">
        <p14:creationId xmlns:p14="http://schemas.microsoft.com/office/powerpoint/2010/main" val="1489654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extLst>
      <p:ext uri="{BB962C8B-B14F-4D97-AF65-F5344CB8AC3E}">
        <p14:creationId xmlns:p14="http://schemas.microsoft.com/office/powerpoint/2010/main" val="4185134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extLst>
      <p:ext uri="{BB962C8B-B14F-4D97-AF65-F5344CB8AC3E}">
        <p14:creationId xmlns:p14="http://schemas.microsoft.com/office/powerpoint/2010/main" val="2904949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extLst>
      <p:ext uri="{BB962C8B-B14F-4D97-AF65-F5344CB8AC3E}">
        <p14:creationId xmlns:p14="http://schemas.microsoft.com/office/powerpoint/2010/main" val="3659502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extLst>
      <p:ext uri="{BB962C8B-B14F-4D97-AF65-F5344CB8AC3E}">
        <p14:creationId xmlns:p14="http://schemas.microsoft.com/office/powerpoint/2010/main" val="382750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extLst>
      <p:ext uri="{BB962C8B-B14F-4D97-AF65-F5344CB8AC3E}">
        <p14:creationId xmlns:p14="http://schemas.microsoft.com/office/powerpoint/2010/main" val="82507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extLst>
      <p:ext uri="{BB962C8B-B14F-4D97-AF65-F5344CB8AC3E}">
        <p14:creationId xmlns:p14="http://schemas.microsoft.com/office/powerpoint/2010/main" val="68720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extLst>
      <p:ext uri="{BB962C8B-B14F-4D97-AF65-F5344CB8AC3E}">
        <p14:creationId xmlns:p14="http://schemas.microsoft.com/office/powerpoint/2010/main" val="3604121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extLst>
      <p:ext uri="{BB962C8B-B14F-4D97-AF65-F5344CB8AC3E}">
        <p14:creationId xmlns:p14="http://schemas.microsoft.com/office/powerpoint/2010/main" val="2493036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3680498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158316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extLst>
      <p:ext uri="{BB962C8B-B14F-4D97-AF65-F5344CB8AC3E}">
        <p14:creationId xmlns:p14="http://schemas.microsoft.com/office/powerpoint/2010/main" val="38354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extLst>
      <p:ext uri="{BB962C8B-B14F-4D97-AF65-F5344CB8AC3E}">
        <p14:creationId xmlns:p14="http://schemas.microsoft.com/office/powerpoint/2010/main" val="2683290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extLst>
      <p:ext uri="{BB962C8B-B14F-4D97-AF65-F5344CB8AC3E}">
        <p14:creationId xmlns:p14="http://schemas.microsoft.com/office/powerpoint/2010/main" val="1379068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extLst>
      <p:ext uri="{BB962C8B-B14F-4D97-AF65-F5344CB8AC3E}">
        <p14:creationId xmlns:p14="http://schemas.microsoft.com/office/powerpoint/2010/main" val="3298343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extLst>
      <p:ext uri="{BB962C8B-B14F-4D97-AF65-F5344CB8AC3E}">
        <p14:creationId xmlns:p14="http://schemas.microsoft.com/office/powerpoint/2010/main" val="95806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extLst>
      <p:ext uri="{BB962C8B-B14F-4D97-AF65-F5344CB8AC3E}">
        <p14:creationId xmlns:p14="http://schemas.microsoft.com/office/powerpoint/2010/main" val="2508090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extLst>
      <p:ext uri="{BB962C8B-B14F-4D97-AF65-F5344CB8AC3E}">
        <p14:creationId xmlns:p14="http://schemas.microsoft.com/office/powerpoint/2010/main" val="242576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extLst>
      <p:ext uri="{BB962C8B-B14F-4D97-AF65-F5344CB8AC3E}">
        <p14:creationId xmlns:p14="http://schemas.microsoft.com/office/powerpoint/2010/main" val="4265478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extLst>
      <p:ext uri="{BB962C8B-B14F-4D97-AF65-F5344CB8AC3E}">
        <p14:creationId xmlns:p14="http://schemas.microsoft.com/office/powerpoint/2010/main" val="2572714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extLst>
      <p:ext uri="{BB962C8B-B14F-4D97-AF65-F5344CB8AC3E}">
        <p14:creationId xmlns:p14="http://schemas.microsoft.com/office/powerpoint/2010/main" val="883494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extLst>
      <p:ext uri="{BB962C8B-B14F-4D97-AF65-F5344CB8AC3E}">
        <p14:creationId xmlns:p14="http://schemas.microsoft.com/office/powerpoint/2010/main" val="1679164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extLst>
      <p:ext uri="{BB962C8B-B14F-4D97-AF65-F5344CB8AC3E}">
        <p14:creationId xmlns:p14="http://schemas.microsoft.com/office/powerpoint/2010/main"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extLst>
      <p:ext uri="{BB962C8B-B14F-4D97-AF65-F5344CB8AC3E}">
        <p14:creationId xmlns:p14="http://schemas.microsoft.com/office/powerpoint/2010/main" val="100402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extLst>
      <p:ext uri="{BB962C8B-B14F-4D97-AF65-F5344CB8AC3E}">
        <p14:creationId xmlns:p14="http://schemas.microsoft.com/office/powerpoint/2010/main" val="298747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extLst>
      <p:ext uri="{BB962C8B-B14F-4D97-AF65-F5344CB8AC3E}">
        <p14:creationId xmlns:p14="http://schemas.microsoft.com/office/powerpoint/2010/main" val="270742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extLst>
      <p:ext uri="{BB962C8B-B14F-4D97-AF65-F5344CB8AC3E}">
        <p14:creationId xmlns:p14="http://schemas.microsoft.com/office/powerpoint/2010/main" val="341888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extLst>
      <p:ext uri="{BB962C8B-B14F-4D97-AF65-F5344CB8AC3E}">
        <p14:creationId xmlns:p14="http://schemas.microsoft.com/office/powerpoint/2010/main" val="236152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a:t>单击此处编辑母版标题样式</a:t>
            </a:r>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audio" Target="../media/audio1.wav"/><Relationship Id="rId7"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 Id="rId9" Type="http://schemas.openxmlformats.org/officeDocument/2006/relationships/image" Target="../media/image22.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矩形 9"/>
          <p:cNvSpPr/>
          <p:nvPr/>
        </p:nvSpPr>
        <p:spPr>
          <a:xfrm>
            <a:off x="4167572"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67572"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5091484"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4167572"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167572"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26" name="直接连接符 25"/>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31" name="TextBox 30"/>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32" name="TextBox 31"/>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33" name="TextBox 32"/>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24" name="TextBox 23"/>
          <p:cNvSpPr txBox="1"/>
          <p:nvPr/>
        </p:nvSpPr>
        <p:spPr>
          <a:xfrm>
            <a:off x="4147188" y="555604"/>
            <a:ext cx="202940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9600">
                <a:solidFill>
                  <a:schemeClr val="accent1">
                    <a:lumMod val="75000"/>
                  </a:schemeClr>
                </a:solidFill>
              </a:rPr>
              <a:t>2020</a:t>
            </a:r>
            <a:endParaRPr lang="zh-CN" altLang="en-US" sz="9600" dirty="0">
              <a:solidFill>
                <a:schemeClr val="accent1">
                  <a:lumMod val="75000"/>
                </a:schemeClr>
              </a:solidFill>
            </a:endParaRPr>
          </a:p>
        </p:txBody>
      </p:sp>
      <p:pic>
        <p:nvPicPr>
          <p:cNvPr id="3" name="商务伴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92280" y="-1316682"/>
            <a:ext cx="609600" cy="609600"/>
          </a:xfrm>
          <a:prstGeom prst="rect">
            <a:avLst/>
          </a:prstGeom>
        </p:spPr>
      </p:pic>
      <p:sp>
        <p:nvSpPr>
          <p:cNvPr id="23" name="Freeform 7"/>
          <p:cNvSpPr>
            <a:spLocks/>
          </p:cNvSpPr>
          <p:nvPr/>
        </p:nvSpPr>
        <p:spPr bwMode="auto">
          <a:xfrm rot="18900000">
            <a:off x="6429460" y="395103"/>
            <a:ext cx="363340" cy="363928"/>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400734"/>
      </p:ext>
    </p:extLst>
  </p:cSld>
  <p:clrMapOvr>
    <a:masterClrMapping/>
  </p:clrMapOvr>
  <mc:AlternateContent xmlns:mc="http://schemas.openxmlformats.org/markup-compatibility/2006" xmlns:p14="http://schemas.microsoft.com/office/powerpoint/2010/main">
    <mc:Choice Requires="p14">
      <p:transition spd="slow" p14:dur="2000" advTm="0">
        <p14:warp/>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par>
                                    <p:cTn id="34" presetID="10" presetClass="entr" presetSubtype="0" fill="hold" nodeType="withEffect">
                                      <p:stCondLst>
                                        <p:cond delay="75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par>
                                    <p:cTn id="37" presetID="22" presetClass="entr" presetSubtype="8" fill="hold" grpId="0" nodeType="withEffect">
                                      <p:stCondLst>
                                        <p:cond delay="100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200"/>
                                            <p:tgtEl>
                                              <p:spTgt spid="30"/>
                                            </p:tgtEl>
                                          </p:cBhvr>
                                        </p:animEffect>
                                      </p:childTnLst>
                                    </p:cTn>
                                  </p:par>
                                  <p:par>
                                    <p:cTn id="40" presetID="10" presetClass="entr" presetSubtype="0" fill="hold" nodeType="withEffect">
                                      <p:stCondLst>
                                        <p:cond delay="12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
                                            <p:tgtEl>
                                              <p:spTgt spid="27"/>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200"/>
                                            <p:tgtEl>
                                              <p:spTgt spid="31"/>
                                            </p:tgtEl>
                                          </p:cBhvr>
                                        </p:animEffect>
                                      </p:childTnLst>
                                    </p:cTn>
                                  </p:par>
                                  <p:par>
                                    <p:cTn id="46" presetID="10" presetClass="entr" presetSubtype="0" fill="hold" nodeType="withEffect">
                                      <p:stCondLst>
                                        <p:cond delay="175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00"/>
                                            <p:tgtEl>
                                              <p:spTgt spid="28"/>
                                            </p:tgtEl>
                                          </p:cBhvr>
                                        </p:animEffect>
                                      </p:childTnLst>
                                    </p:cTn>
                                  </p:par>
                                  <p:par>
                                    <p:cTn id="49" presetID="22" presetClass="entr" presetSubtype="8" fill="hold" grpId="0" nodeType="withEffect">
                                      <p:stCondLst>
                                        <p:cond delay="200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200"/>
                                            <p:tgtEl>
                                              <p:spTgt spid="32"/>
                                            </p:tgtEl>
                                          </p:cBhvr>
                                        </p:animEffect>
                                      </p:childTnLst>
                                    </p:cTn>
                                  </p:par>
                                  <p:par>
                                    <p:cTn id="52" presetID="10" presetClass="entr" presetSubtype="0" fill="hold" nodeType="withEffect">
                                      <p:stCondLst>
                                        <p:cond delay="225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200"/>
                                            <p:tgtEl>
                                              <p:spTgt spid="29"/>
                                            </p:tgtEl>
                                          </p:cBhvr>
                                        </p:animEffect>
                                      </p:childTnLst>
                                    </p:cTn>
                                  </p:par>
                                  <p:par>
                                    <p:cTn id="55" presetID="22" presetClass="entr" presetSubtype="8" fill="hold" grpId="0" nodeType="withEffect">
                                      <p:stCondLst>
                                        <p:cond delay="250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200"/>
                                            <p:tgtEl>
                                              <p:spTgt spid="33"/>
                                            </p:tgtEl>
                                          </p:cBhvr>
                                        </p:animEffect>
                                      </p:childTnLst>
                                    </p:cTn>
                                  </p:par>
                                </p:childTnLst>
                              </p:cTn>
                            </p:par>
                            <p:par>
                              <p:cTn id="58" fill="hold">
                                <p:stCondLst>
                                  <p:cond delay="5200"/>
                                </p:stCondLst>
                                <p:childTnLst>
                                  <p:par>
                                    <p:cTn id="59" presetID="2" presetClass="entr" presetSubtype="8" fill="hold" grpId="0" nodeType="afterEffect" p14:presetBounceEnd="40000">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14:bounceEnd="40000">
                                          <p:cBhvr additive="base">
                                            <p:cTn id="61"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3" repeatCount="indefinite" fill="hold" display="0">
                      <p:stCondLst>
                        <p:cond delay="indefinite"/>
                      </p:stCondLst>
                      <p:endCondLst>
                        <p:cond evt="onStopAudio" delay="0">
                          <p:tgtEl>
                            <p:sldTgt/>
                          </p:tgtEl>
                        </p:cond>
                      </p:endCondLst>
                    </p:cTn>
                    <p:tgtEl>
                      <p:spTgt spid="3"/>
                    </p:tgtEl>
                  </p:cMediaNode>
                </p:audio>
              </p:childTnLst>
            </p:cTn>
          </p:par>
        </p:tnLst>
        <p:bldLst>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par>
                                    <p:cTn id="34" presetID="10" presetClass="entr" presetSubtype="0" fill="hold" nodeType="withEffect">
                                      <p:stCondLst>
                                        <p:cond delay="75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par>
                                    <p:cTn id="37" presetID="22" presetClass="entr" presetSubtype="8" fill="hold" grpId="0" nodeType="withEffect">
                                      <p:stCondLst>
                                        <p:cond delay="100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200"/>
                                            <p:tgtEl>
                                              <p:spTgt spid="30"/>
                                            </p:tgtEl>
                                          </p:cBhvr>
                                        </p:animEffect>
                                      </p:childTnLst>
                                    </p:cTn>
                                  </p:par>
                                  <p:par>
                                    <p:cTn id="40" presetID="10" presetClass="entr" presetSubtype="0" fill="hold" nodeType="withEffect">
                                      <p:stCondLst>
                                        <p:cond delay="12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
                                            <p:tgtEl>
                                              <p:spTgt spid="27"/>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200"/>
                                            <p:tgtEl>
                                              <p:spTgt spid="31"/>
                                            </p:tgtEl>
                                          </p:cBhvr>
                                        </p:animEffect>
                                      </p:childTnLst>
                                    </p:cTn>
                                  </p:par>
                                  <p:par>
                                    <p:cTn id="46" presetID="10" presetClass="entr" presetSubtype="0" fill="hold" nodeType="withEffect">
                                      <p:stCondLst>
                                        <p:cond delay="175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00"/>
                                            <p:tgtEl>
                                              <p:spTgt spid="28"/>
                                            </p:tgtEl>
                                          </p:cBhvr>
                                        </p:animEffect>
                                      </p:childTnLst>
                                    </p:cTn>
                                  </p:par>
                                  <p:par>
                                    <p:cTn id="49" presetID="22" presetClass="entr" presetSubtype="8" fill="hold" grpId="0" nodeType="withEffect">
                                      <p:stCondLst>
                                        <p:cond delay="200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200"/>
                                            <p:tgtEl>
                                              <p:spTgt spid="32"/>
                                            </p:tgtEl>
                                          </p:cBhvr>
                                        </p:animEffect>
                                      </p:childTnLst>
                                    </p:cTn>
                                  </p:par>
                                  <p:par>
                                    <p:cTn id="52" presetID="10" presetClass="entr" presetSubtype="0" fill="hold" nodeType="withEffect">
                                      <p:stCondLst>
                                        <p:cond delay="225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200"/>
                                            <p:tgtEl>
                                              <p:spTgt spid="29"/>
                                            </p:tgtEl>
                                          </p:cBhvr>
                                        </p:animEffect>
                                      </p:childTnLst>
                                    </p:cTn>
                                  </p:par>
                                  <p:par>
                                    <p:cTn id="55" presetID="22" presetClass="entr" presetSubtype="8" fill="hold" grpId="0" nodeType="withEffect">
                                      <p:stCondLst>
                                        <p:cond delay="250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200"/>
                                            <p:tgtEl>
                                              <p:spTgt spid="33"/>
                                            </p:tgtEl>
                                          </p:cBhvr>
                                        </p:animEffect>
                                      </p:childTnLst>
                                    </p:cTn>
                                  </p:par>
                                </p:childTnLst>
                              </p:cTn>
                            </p:par>
                            <p:par>
                              <p:cTn id="58" fill="hold">
                                <p:stCondLst>
                                  <p:cond delay="5200"/>
                                </p:stCondLst>
                                <p:childTnLst>
                                  <p:par>
                                    <p:cTn id="59" presetID="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0-#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3" repeatCount="indefinite" fill="hold" display="0">
                      <p:stCondLst>
                        <p:cond delay="indefinite"/>
                      </p:stCondLst>
                      <p:endCondLst>
                        <p:cond evt="onStopAudio" delay="0">
                          <p:tgtEl>
                            <p:sldTgt/>
                          </p:tgtEl>
                        </p:cond>
                      </p:endCondLst>
                    </p:cTn>
                    <p:tgtEl>
                      <p:spTgt spid="3"/>
                    </p:tgtEl>
                  </p:cMediaNode>
                </p:audio>
              </p:childTnLst>
            </p:cTn>
          </p:par>
        </p:tnLst>
        <p:bldLst>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本年度工作总结</a:t>
            </a:r>
            <a:r>
              <a:rPr lang="zh-CN" altLang="en-US" sz="1200" b="1" dirty="0"/>
              <a:t>（文字可以编辑）</a:t>
            </a:r>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a:latin typeface="微软雅黑" pitchFamily="34" charset="-122"/>
                <a:ea typeface="微软雅黑" pitchFamily="34" charset="-122"/>
              </a:rPr>
              <a:t>点击添加标题</a:t>
            </a: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a:latin typeface="微软雅黑" pitchFamily="34" charset="-122"/>
                <a:ea typeface="微软雅黑" pitchFamily="34" charset="-122"/>
              </a:rPr>
              <a:t>点击添加标题</a:t>
            </a: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a:latin typeface="微软雅黑" pitchFamily="34" charset="-122"/>
                <a:ea typeface="微软雅黑" pitchFamily="34" charset="-122"/>
              </a:rPr>
              <a:t>点击添加标题</a:t>
            </a: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1</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1</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1</a:t>
            </a:r>
            <a:r>
              <a:rPr lang="zh-CN" altLang="en-US" sz="1200" dirty="0">
                <a:solidFill>
                  <a:schemeClr val="bg1"/>
                </a:solidFill>
                <a:latin typeface="微软雅黑" pitchFamily="34" charset="-122"/>
                <a:ea typeface="微软雅黑" pitchFamily="34" charset="-122"/>
              </a:rPr>
              <a:t>的文字说明</a:t>
            </a:r>
          </a:p>
        </p:txBody>
      </p:sp>
      <p:sp>
        <p:nvSpPr>
          <p:cNvPr id="4" name="矩形 3"/>
          <p:cNvSpPr/>
          <p:nvPr/>
        </p:nvSpPr>
        <p:spPr>
          <a:xfrm>
            <a:off x="3227140" y="1208176"/>
            <a:ext cx="2725663" cy="158417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2</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2</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2</a:t>
            </a:r>
            <a:r>
              <a:rPr lang="zh-CN" altLang="en-US" sz="1200" dirty="0">
                <a:solidFill>
                  <a:schemeClr val="bg1"/>
                </a:solidFill>
                <a:latin typeface="微软雅黑" pitchFamily="34" charset="-122"/>
                <a:ea typeface="微软雅黑" pitchFamily="34" charset="-122"/>
              </a:rPr>
              <a:t>的文字说明</a:t>
            </a:r>
            <a:endParaRPr lang="zh-CN" altLang="en-US" dirty="0"/>
          </a:p>
        </p:txBody>
      </p:sp>
      <p:sp>
        <p:nvSpPr>
          <p:cNvPr id="7" name="矩形 6"/>
          <p:cNvSpPr/>
          <p:nvPr/>
        </p:nvSpPr>
        <p:spPr>
          <a:xfrm>
            <a:off x="511002" y="2782827"/>
            <a:ext cx="2725663" cy="158417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2</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2</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2</a:t>
            </a:r>
            <a:r>
              <a:rPr lang="zh-CN" altLang="en-US" sz="1200" dirty="0">
                <a:solidFill>
                  <a:schemeClr val="bg1"/>
                </a:solidFill>
                <a:latin typeface="微软雅黑" pitchFamily="34" charset="-122"/>
                <a:ea typeface="微软雅黑" pitchFamily="34" charset="-122"/>
              </a:rPr>
              <a:t>的文字说明</a:t>
            </a:r>
            <a:endParaRPr lang="zh-CN" altLang="en-US" dirty="0"/>
          </a:p>
        </p:txBody>
      </p:sp>
      <p:sp>
        <p:nvSpPr>
          <p:cNvPr id="9" name="矩形 8"/>
          <p:cNvSpPr/>
          <p:nvPr/>
        </p:nvSpPr>
        <p:spPr>
          <a:xfrm>
            <a:off x="5943278" y="2782827"/>
            <a:ext cx="2725663" cy="158417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4</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4</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4</a:t>
            </a:r>
            <a:r>
              <a:rPr lang="zh-CN" altLang="en-US" sz="1200" dirty="0">
                <a:solidFill>
                  <a:schemeClr val="bg1"/>
                </a:solidFill>
                <a:latin typeface="微软雅黑" pitchFamily="34" charset="-122"/>
                <a:ea typeface="微软雅黑" pitchFamily="34" charset="-122"/>
              </a:rPr>
              <a:t>的文字说明</a:t>
            </a: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6</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6</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6</a:t>
            </a:r>
            <a:r>
              <a:rPr lang="zh-CN" altLang="en-US" sz="1200" dirty="0">
                <a:solidFill>
                  <a:schemeClr val="bg1"/>
                </a:solidFill>
                <a:latin typeface="微软雅黑" pitchFamily="34" charset="-122"/>
                <a:ea typeface="微软雅黑" pitchFamily="34" charset="-122"/>
              </a:rPr>
              <a:t>的文字说明</a:t>
            </a:r>
            <a:endParaRPr lang="zh-CN" altLang="en-US" dirty="0"/>
          </a:p>
        </p:txBody>
      </p:sp>
      <p:sp>
        <p:nvSpPr>
          <p:cNvPr id="13" name="矩形 12"/>
          <p:cNvSpPr/>
          <p:nvPr/>
        </p:nvSpPr>
        <p:spPr>
          <a:xfrm>
            <a:off x="518517" y="1205497"/>
            <a:ext cx="2725663" cy="158417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5</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5</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5</a:t>
            </a:r>
            <a:r>
              <a:rPr lang="zh-CN" altLang="en-US" sz="1200" dirty="0">
                <a:solidFill>
                  <a:schemeClr val="bg1"/>
                </a:solidFill>
                <a:latin typeface="微软雅黑" pitchFamily="34" charset="-122"/>
                <a:ea typeface="微软雅黑" pitchFamily="34" charset="-122"/>
              </a:rPr>
              <a:t>的文字说明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a:t>
            </a: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未完成项目概述</a:t>
            </a:r>
            <a:r>
              <a:rPr lang="zh-CN" altLang="en-US" sz="1200" b="1" dirty="0"/>
              <a:t>（文字可以编辑）</a:t>
            </a:r>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a:solidFill>
                  <a:schemeClr val="tx1">
                    <a:lumMod val="85000"/>
                    <a:lumOff val="15000"/>
                  </a:schemeClr>
                </a:solidFill>
                <a:latin typeface="+mn-ea"/>
                <a:ea typeface="+mn-ea"/>
              </a:rPr>
              <a:t>工作一</a:t>
            </a: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a:solidFill>
                  <a:schemeClr val="tx1">
                    <a:lumMod val="85000"/>
                    <a:lumOff val="15000"/>
                  </a:schemeClr>
                </a:solidFill>
                <a:latin typeface="+mn-ea"/>
                <a:ea typeface="+mn-ea"/>
              </a:rPr>
              <a:t>工作二</a:t>
            </a: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a:solidFill>
                  <a:schemeClr val="tx1">
                    <a:lumMod val="85000"/>
                    <a:lumOff val="15000"/>
                  </a:schemeClr>
                </a:solidFill>
                <a:latin typeface="+mn-ea"/>
                <a:ea typeface="+mn-ea"/>
              </a:rPr>
              <a:t>工作三</a:t>
            </a: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存在的不足</a:t>
            </a:r>
            <a:r>
              <a:rPr lang="zh-CN" altLang="en-US" sz="1200" b="1" dirty="0"/>
              <a:t>（文字可以编辑）</a:t>
            </a:r>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存在的不足</a:t>
            </a:r>
            <a:r>
              <a:rPr lang="zh-CN" altLang="en-US" sz="1200" b="1" dirty="0"/>
              <a:t>（文字可以编辑）</a:t>
            </a:r>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添加标题</a:t>
            </a: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125568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a:solidFill>
                  <a:schemeClr val="bg1"/>
                </a:solidFill>
                <a:latin typeface="微软雅黑" pitchFamily="34" charset="-122"/>
                <a:ea typeface="微软雅黑" pitchFamily="34" charset="-122"/>
                <a:sym typeface="Arial" pitchFamily="34" charset="0"/>
              </a:rPr>
              <a:t>成功项目展示</a:t>
            </a: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a:solidFill>
                  <a:schemeClr val="bg1"/>
                </a:solidFill>
                <a:latin typeface="微软雅黑" pitchFamily="34" charset="-122"/>
                <a:ea typeface="微软雅黑" pitchFamily="34" charset="-122"/>
              </a:rPr>
              <a:t>项 目 展 示 一</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项 目 展 示 二</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35215443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tx1">
              <a:lumMod val="95000"/>
              <a:lumOff val="5000"/>
              <a:alpha val="54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a:solidFill>
                  <a:schemeClr val="accent1">
                    <a:lumMod val="20000"/>
                    <a:lumOff val="80000"/>
                  </a:schemeClr>
                </a:solidFill>
                <a:latin typeface="微软雅黑" pitchFamily="34" charset="-122"/>
                <a:ea typeface="微软雅黑" pitchFamily="34" charset="-122"/>
              </a:rPr>
              <a:t>2017</a:t>
            </a:r>
            <a:r>
              <a:rPr lang="zh-CN" altLang="en-US" sz="2000" b="1" dirty="0">
                <a:solidFill>
                  <a:schemeClr val="accent1">
                    <a:lumMod val="20000"/>
                    <a:lumOff val="80000"/>
                  </a:schemeClr>
                </a:solidFill>
                <a:latin typeface="微软雅黑" pitchFamily="34" charset="-122"/>
                <a:ea typeface="微软雅黑" pitchFamily="34" charset="-122"/>
              </a:rPr>
              <a:t>  </a:t>
            </a:r>
            <a:r>
              <a:rPr lang="zh-CN" altLang="en-US" sz="2800" b="1" dirty="0">
                <a:solidFill>
                  <a:schemeClr val="accent1">
                    <a:lumMod val="20000"/>
                    <a:lumOff val="80000"/>
                  </a:schemeClr>
                </a:solidFill>
                <a:latin typeface="微软雅黑" pitchFamily="34" charset="-122"/>
                <a:ea typeface="微软雅黑" pitchFamily="34" charset="-122"/>
              </a:rPr>
              <a:t>展望</a:t>
            </a:r>
            <a:r>
              <a:rPr lang="en-US" altLang="zh-CN" sz="2000" b="1" dirty="0">
                <a:solidFill>
                  <a:schemeClr val="accent1">
                    <a:lumMod val="20000"/>
                    <a:lumOff val="80000"/>
                  </a:schemeClr>
                </a:solidFill>
                <a:latin typeface="微软雅黑" pitchFamily="34" charset="-122"/>
                <a:ea typeface="微软雅黑" pitchFamily="34" charset="-122"/>
              </a:rPr>
              <a:t>2018   </a:t>
            </a:r>
            <a:r>
              <a:rPr lang="zh-CN" altLang="en-US" sz="2000" b="1" dirty="0">
                <a:solidFill>
                  <a:schemeClr val="accent1">
                    <a:lumMod val="20000"/>
                    <a:lumOff val="80000"/>
                  </a:schemeClr>
                </a:solidFill>
                <a:latin typeface="微软雅黑" pitchFamily="34" charset="-122"/>
                <a:ea typeface="微软雅黑" pitchFamily="34" charset="-122"/>
              </a:rPr>
              <a:t>携手并进   </a:t>
            </a:r>
            <a:r>
              <a:rPr lang="zh-CN" altLang="en-US" sz="2800" b="1" dirty="0">
                <a:solidFill>
                  <a:schemeClr val="accent1">
                    <a:lumMod val="20000"/>
                    <a:lumOff val="80000"/>
                  </a:schemeClr>
                </a:solidFill>
                <a:latin typeface="微软雅黑" pitchFamily="34" charset="-122"/>
                <a:ea typeface="微软雅黑" pitchFamily="34" charset="-122"/>
              </a:rPr>
              <a:t>共赢</a:t>
            </a:r>
            <a:r>
              <a:rPr lang="zh-CN" altLang="en-US" sz="2000" b="1" dirty="0">
                <a:solidFill>
                  <a:schemeClr val="accent1">
                    <a:lumMod val="20000"/>
                    <a:lumOff val="80000"/>
                  </a:schemeClr>
                </a:solidFill>
                <a:latin typeface="微软雅黑" pitchFamily="34" charset="-122"/>
                <a:ea typeface="微软雅黑" pitchFamily="34" charset="-122"/>
              </a:rPr>
              <a:t>猴年</a:t>
            </a: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26372537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6" presetClass="entr" presetSubtype="37" fill="hold" grpId="0" nodeType="withEffect">
                                  <p:stCondLst>
                                    <p:cond delay="750"/>
                                  </p:stCondLst>
                                  <p:iterate type="lt">
                                    <p:tmPct val="0"/>
                                  </p:iterate>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250"/>
                                        <p:tgtEl>
                                          <p:spTgt spid="6"/>
                                        </p:tgtEl>
                                      </p:cBhvr>
                                    </p:animEffect>
                                  </p:childTnLst>
                                </p:cTn>
                              </p:par>
                              <p:par>
                                <p:cTn id="15" presetID="26" presetClass="emph" presetSubtype="0" fill="hold" grpId="1" nodeType="withEffect">
                                  <p:stCondLst>
                                    <p:cond delay="1000"/>
                                  </p:stCondLst>
                                  <p:iterate type="lt">
                                    <p:tmPct val="0"/>
                                  </p:iterate>
                                  <p:childTnLst>
                                    <p:animEffect transition="out" filter="fade">
                                      <p:cBhvr>
                                        <p:cTn id="16" dur="250" tmFilter="0, 0; .2, .5; .8, .5; 1, 0"/>
                                        <p:tgtEl>
                                          <p:spTgt spid="6"/>
                                        </p:tgtEl>
                                      </p:cBhvr>
                                    </p:animEffect>
                                    <p:animScale>
                                      <p:cBhvr>
                                        <p:cTn id="17" dur="125" autoRev="1" fill="hold"/>
                                        <p:tgtEl>
                                          <p:spTgt spid="6"/>
                                        </p:tgtEl>
                                      </p:cBhvr>
                                      <p:by x="105000" y="105000"/>
                                    </p:animScale>
                                  </p:childTnLst>
                                </p:cTn>
                              </p:par>
                              <p:par>
                                <p:cTn id="18" presetID="16" presetClass="entr" presetSubtype="37" fill="hold" grpId="0" nodeType="withEffect">
                                  <p:stCondLst>
                                    <p:cond delay="125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250"/>
                                        <p:tgtEl>
                                          <p:spTgt spid="7"/>
                                        </p:tgtEl>
                                      </p:cBhvr>
                                    </p:animEffect>
                                  </p:childTnLst>
                                </p:cTn>
                              </p:par>
                              <p:par>
                                <p:cTn id="21" presetID="41" presetClass="entr" presetSubtype="0" fill="hold" grpId="0" nodeType="withEffect">
                                  <p:stCondLst>
                                    <p:cond delay="160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16" presetClass="entr" presetSubtype="21" fill="hold" grpId="0" nodeType="withEffect">
                                  <p:stCondLst>
                                    <p:cond delay="3000"/>
                                  </p:stCondLst>
                                  <p:iterate type="lt">
                                    <p:tmPct val="10000"/>
                                  </p:iterate>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成功项目展示</a:t>
            </a:r>
            <a:r>
              <a:rPr lang="zh-CN" altLang="en-US" sz="1200" b="1" dirty="0"/>
              <a:t>（文字可以编辑）</a:t>
            </a:r>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单击此处添加文本单击此处添加文本单击此处添加文本单击此处添加文本单击此处添加文本单击此处添加文本单击此处添加文本单击此处添加文本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0097545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成功项目展示</a:t>
            </a:r>
            <a:r>
              <a:rPr lang="zh-CN" altLang="en-US" sz="1200" b="1" dirty="0"/>
              <a:t>（文字可以编辑）</a:t>
            </a:r>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成功项目二</a:t>
            </a: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成功项目三</a:t>
            </a: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成功项目一</a:t>
            </a: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a:solidFill>
                  <a:schemeClr val="accent1"/>
                </a:solidFill>
                <a:latin typeface="+mj-ea"/>
                <a:ea typeface="+mj-ea"/>
              </a:rPr>
              <a:t>■</a:t>
            </a:r>
            <a:r>
              <a:rPr lang="zh-CN" altLang="en-US" sz="1400" b="1" dirty="0">
                <a:solidFill>
                  <a:schemeClr val="accent1"/>
                </a:solidFill>
                <a:latin typeface="+mj-ea"/>
                <a:ea typeface="+mj-ea"/>
              </a:rPr>
              <a:t>请输入您标题</a:t>
            </a: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a:solidFill>
                  <a:schemeClr val="accent1"/>
                </a:solidFill>
                <a:latin typeface="+mj-ea"/>
                <a:ea typeface="+mj-ea"/>
              </a:rPr>
              <a:t>■</a:t>
            </a:r>
            <a:r>
              <a:rPr lang="zh-CN" altLang="en-US" sz="1400" b="1" dirty="0">
                <a:solidFill>
                  <a:schemeClr val="accent1"/>
                </a:solidFill>
                <a:latin typeface="+mj-ea"/>
                <a:ea typeface="+mj-ea"/>
              </a:rPr>
              <a:t>请输入您标题</a:t>
            </a: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a:solidFill>
                  <a:schemeClr val="accent1"/>
                </a:solidFill>
                <a:latin typeface="+mj-ea"/>
                <a:ea typeface="+mj-ea"/>
              </a:rPr>
              <a:t>■</a:t>
            </a:r>
            <a:r>
              <a:rPr lang="zh-CN" altLang="en-US" sz="1400" b="1" dirty="0">
                <a:solidFill>
                  <a:schemeClr val="accent1"/>
                </a:solidFill>
                <a:latin typeface="+mj-ea"/>
                <a:ea typeface="+mj-ea"/>
              </a:rPr>
              <a:t>请输入您标题</a:t>
            </a: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成功项目展示</a:t>
            </a:r>
            <a:r>
              <a:rPr lang="zh-CN" altLang="en-US" sz="1200" b="1" dirty="0"/>
              <a:t>（文字可以编辑）</a:t>
            </a:r>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a:solidFill>
                  <a:prstClr val="white"/>
                </a:solidFill>
                <a:latin typeface="微软雅黑" pitchFamily="34" charset="-122"/>
                <a:ea typeface="微软雅黑" pitchFamily="34" charset="-122"/>
              </a:rPr>
              <a:t>添加标题</a:t>
            </a: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a:solidFill>
                  <a:prstClr val="white"/>
                </a:solidFill>
                <a:latin typeface="微软雅黑" pitchFamily="34" charset="-122"/>
                <a:ea typeface="微软雅黑" pitchFamily="34" charset="-122"/>
              </a:rPr>
              <a:t>添加标题</a:t>
            </a: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a:t>成功项目展示</a:t>
            </a:r>
            <a:r>
              <a:rPr lang="zh-CN" altLang="en-US" sz="1200" b="1" dirty="0"/>
              <a:t>（文字可以编辑）</a:t>
            </a:r>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成功的原因</a:t>
            </a:r>
            <a:r>
              <a:rPr lang="zh-CN" altLang="en-US" sz="1200" b="1" dirty="0"/>
              <a:t>（文字可以编辑）</a:t>
            </a:r>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成功的原因</a:t>
            </a:r>
            <a:r>
              <a:rPr lang="zh-CN" altLang="en-US" sz="1200" b="1" dirty="0"/>
              <a:t>（文字可以编辑）</a:t>
            </a:r>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a:solidFill>
                  <a:schemeClr val="bg1"/>
                </a:solidFill>
                <a:latin typeface="微软雅黑" pitchFamily="34" charset="-122"/>
                <a:ea typeface="微软雅黑" pitchFamily="34" charset="-122"/>
                <a:sym typeface="Arial" pitchFamily="34" charset="0"/>
              </a:rPr>
              <a:t>2016</a:t>
            </a:r>
            <a:r>
              <a:rPr lang="zh-CN" altLang="en-US" sz="2800" b="1" dirty="0">
                <a:solidFill>
                  <a:schemeClr val="bg1"/>
                </a:solidFill>
                <a:latin typeface="微软雅黑" pitchFamily="34" charset="-122"/>
                <a:ea typeface="微软雅黑" pitchFamily="34" charset="-122"/>
                <a:sym typeface="Arial" pitchFamily="34" charset="0"/>
              </a:rPr>
              <a:t>年工作叙述</a:t>
            </a: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a:solidFill>
                  <a:schemeClr val="bg1"/>
                </a:solidFill>
                <a:latin typeface="微软雅黑" pitchFamily="34" charset="-122"/>
                <a:ea typeface="微软雅黑" pitchFamily="34" charset="-122"/>
              </a:rPr>
              <a:t>2016</a:t>
            </a:r>
            <a:r>
              <a:rPr lang="zh-CN" altLang="en-US" dirty="0">
                <a:solidFill>
                  <a:schemeClr val="bg1"/>
                </a:solidFill>
                <a:latin typeface="微软雅黑" pitchFamily="34" charset="-122"/>
                <a:ea typeface="微软雅黑" pitchFamily="34" charset="-122"/>
              </a:rPr>
              <a:t>年工作计划</a:t>
            </a:r>
            <a:endParaRPr lang="en-US" altLang="zh-CN" dirty="0">
              <a:solidFill>
                <a:schemeClr val="bg1"/>
              </a:solidFill>
              <a:latin typeface="微软雅黑" pitchFamily="34" charset="-122"/>
              <a:ea typeface="微软雅黑" pitchFamily="34" charset="-122"/>
            </a:endParaRPr>
          </a:p>
          <a:p>
            <a:pPr fontAlgn="base">
              <a:lnSpc>
                <a:spcPct val="120000"/>
              </a:lnSpc>
            </a:pPr>
            <a:r>
              <a:rPr lang="zh-CN" altLang="en-US" dirty="0">
                <a:solidFill>
                  <a:schemeClr val="bg1"/>
                </a:solidFill>
                <a:latin typeface="微软雅黑" pitchFamily="34" charset="-122"/>
                <a:ea typeface="微软雅黑" pitchFamily="34" charset="-122"/>
              </a:rPr>
              <a:t>工作目标</a:t>
            </a:r>
            <a:endParaRPr lang="en-US" altLang="zh-CN" dirty="0">
              <a:solidFill>
                <a:schemeClr val="bg1"/>
              </a:solidFill>
              <a:latin typeface="微软雅黑" pitchFamily="34" charset="-122"/>
              <a:ea typeface="微软雅黑" pitchFamily="34" charset="-122"/>
            </a:endParaRPr>
          </a:p>
          <a:p>
            <a:pPr fontAlgn="base">
              <a:lnSpc>
                <a:spcPct val="120000"/>
              </a:lnSpc>
            </a:pPr>
            <a:r>
              <a:rPr lang="zh-CN" altLang="en-US" dirty="0">
                <a:solidFill>
                  <a:schemeClr val="bg1"/>
                </a:solidFill>
                <a:latin typeface="微软雅黑" pitchFamily="34" charset="-122"/>
                <a:ea typeface="微软雅黑" pitchFamily="34" charset="-122"/>
              </a:rPr>
              <a:t>其他</a:t>
            </a: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16222207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工作计划</a:t>
            </a:r>
            <a:r>
              <a:rPr lang="zh-CN" altLang="en-US" sz="1200" b="1" dirty="0"/>
              <a:t>（文字可以编辑）</a:t>
            </a:r>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工作计划</a:t>
            </a:r>
            <a:r>
              <a:rPr lang="zh-CN" altLang="en-US" sz="1200" b="1" dirty="0"/>
              <a:t>（文字可以编辑）</a:t>
            </a:r>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工作计划</a:t>
            </a:r>
            <a:r>
              <a:rPr lang="zh-CN" altLang="en-US" sz="1200" b="1" dirty="0"/>
              <a:t>（文字可以编辑）</a:t>
            </a:r>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a:solidFill>
                    <a:schemeClr val="tx1">
                      <a:lumMod val="85000"/>
                      <a:lumOff val="15000"/>
                    </a:schemeClr>
                  </a:solidFill>
                  <a:latin typeface="Impact" pitchFamily="34" charset="0"/>
                  <a:ea typeface="微软雅黑" pitchFamily="34" charset="-122"/>
                </a:rPr>
                <a:t>工作计划</a:t>
              </a: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0790" y="-31155"/>
            <a:ext cx="5641730" cy="5216908"/>
          </a:xfrm>
          <a:custGeom>
            <a:avLst/>
            <a:gdLst>
              <a:gd name="connsiteX0" fmla="*/ 0 w 5436096"/>
              <a:gd name="connsiteY0" fmla="*/ 0 h 5142453"/>
              <a:gd name="connsiteX1" fmla="*/ 5436096 w 5436096"/>
              <a:gd name="connsiteY1" fmla="*/ 0 h 5142453"/>
              <a:gd name="connsiteX2" fmla="*/ 5436096 w 5436096"/>
              <a:gd name="connsiteY2" fmla="*/ 5142453 h 5142453"/>
              <a:gd name="connsiteX3" fmla="*/ 0 w 5436096"/>
              <a:gd name="connsiteY3" fmla="*/ 5142453 h 5142453"/>
              <a:gd name="connsiteX4" fmla="*/ 0 w 5436096"/>
              <a:gd name="connsiteY4" fmla="*/ 0 h 5142453"/>
              <a:gd name="connsiteX0" fmla="*/ 0 w 5436096"/>
              <a:gd name="connsiteY0" fmla="*/ 0 h 5152502"/>
              <a:gd name="connsiteX1" fmla="*/ 5436096 w 5436096"/>
              <a:gd name="connsiteY1" fmla="*/ 0 h 5152502"/>
              <a:gd name="connsiteX2" fmla="*/ 5436096 w 5436096"/>
              <a:gd name="connsiteY2" fmla="*/ 5142453 h 5152502"/>
              <a:gd name="connsiteX3" fmla="*/ 1808703 w 5436096"/>
              <a:gd name="connsiteY3" fmla="*/ 5152502 h 5152502"/>
              <a:gd name="connsiteX4" fmla="*/ 0 w 5436096"/>
              <a:gd name="connsiteY4" fmla="*/ 0 h 5152502"/>
              <a:gd name="connsiteX0" fmla="*/ 0 w 4823147"/>
              <a:gd name="connsiteY0" fmla="*/ 10049 h 5152502"/>
              <a:gd name="connsiteX1" fmla="*/ 4823147 w 4823147"/>
              <a:gd name="connsiteY1" fmla="*/ 0 h 5152502"/>
              <a:gd name="connsiteX2" fmla="*/ 4823147 w 4823147"/>
              <a:gd name="connsiteY2" fmla="*/ 5142453 h 5152502"/>
              <a:gd name="connsiteX3" fmla="*/ 1195754 w 4823147"/>
              <a:gd name="connsiteY3" fmla="*/ 5152502 h 5152502"/>
              <a:gd name="connsiteX4" fmla="*/ 0 w 4823147"/>
              <a:gd name="connsiteY4" fmla="*/ 10049 h 5152502"/>
              <a:gd name="connsiteX0" fmla="*/ 0 w 4578898"/>
              <a:gd name="connsiteY0" fmla="*/ 125 h 5152502"/>
              <a:gd name="connsiteX1" fmla="*/ 4578898 w 4578898"/>
              <a:gd name="connsiteY1" fmla="*/ 0 h 5152502"/>
              <a:gd name="connsiteX2" fmla="*/ 4578898 w 4578898"/>
              <a:gd name="connsiteY2" fmla="*/ 5142453 h 5152502"/>
              <a:gd name="connsiteX3" fmla="*/ 951505 w 4578898"/>
              <a:gd name="connsiteY3" fmla="*/ 5152502 h 5152502"/>
              <a:gd name="connsiteX4" fmla="*/ 0 w 4578898"/>
              <a:gd name="connsiteY4" fmla="*/ 125 h 5152502"/>
              <a:gd name="connsiteX0" fmla="*/ 0 w 4663122"/>
              <a:gd name="connsiteY0" fmla="*/ 10050 h 5152502"/>
              <a:gd name="connsiteX1" fmla="*/ 4663122 w 4663122"/>
              <a:gd name="connsiteY1" fmla="*/ 0 h 5152502"/>
              <a:gd name="connsiteX2" fmla="*/ 4663122 w 4663122"/>
              <a:gd name="connsiteY2" fmla="*/ 5142453 h 5152502"/>
              <a:gd name="connsiteX3" fmla="*/ 1035729 w 4663122"/>
              <a:gd name="connsiteY3" fmla="*/ 5152502 h 5152502"/>
              <a:gd name="connsiteX4" fmla="*/ 0 w 4663122"/>
              <a:gd name="connsiteY4" fmla="*/ 10050 h 5152502"/>
              <a:gd name="connsiteX0" fmla="*/ 0 w 4663122"/>
              <a:gd name="connsiteY0" fmla="*/ 10050 h 5152502"/>
              <a:gd name="connsiteX1" fmla="*/ 4663122 w 4663122"/>
              <a:gd name="connsiteY1" fmla="*/ 0 h 5152502"/>
              <a:gd name="connsiteX2" fmla="*/ 4663122 w 4663122"/>
              <a:gd name="connsiteY2" fmla="*/ 5142453 h 5152502"/>
              <a:gd name="connsiteX3" fmla="*/ 1002507 w 4663122"/>
              <a:gd name="connsiteY3" fmla="*/ 5152502 h 5152502"/>
              <a:gd name="connsiteX4" fmla="*/ 0 w 4663122"/>
              <a:gd name="connsiteY4" fmla="*/ 10050 h 5152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22" h="5152502">
                <a:moveTo>
                  <a:pt x="0" y="10050"/>
                </a:moveTo>
                <a:lnTo>
                  <a:pt x="4663122" y="0"/>
                </a:lnTo>
                <a:lnTo>
                  <a:pt x="4663122" y="5142453"/>
                </a:lnTo>
                <a:lnTo>
                  <a:pt x="1002507" y="5152502"/>
                </a:lnTo>
                <a:lnTo>
                  <a:pt x="0" y="1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a:solidFill>
                  <a:schemeClr val="bg1"/>
                </a:solidFill>
              </a:rPr>
              <a:t>目  录</a:t>
            </a:r>
            <a:r>
              <a:rPr lang="zh-CN" altLang="en-US" sz="1400" b="1" dirty="0">
                <a:solidFill>
                  <a:schemeClr val="bg1"/>
                </a:solidFill>
              </a:rPr>
              <a:t>（文字可以编辑）</a:t>
            </a: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bg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a:solidFill>
                  <a:schemeClr val="bg1"/>
                </a:solidFill>
                <a:latin typeface="微软雅黑" pitchFamily="34" charset="-122"/>
                <a:ea typeface="微软雅黑" pitchFamily="34" charset="-122"/>
              </a:rPr>
              <a:t>完成的项目</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未完成的项目</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存在的问题</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改进方法措施</a:t>
            </a: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bg1"/>
                </a:solidFill>
                <a:latin typeface="微软雅黑" pitchFamily="34" charset="-122"/>
                <a:ea typeface="微软雅黑" pitchFamily="34" charset="-122"/>
                <a:cs typeface="Arial"/>
              </a:rPr>
              <a:t>1</a:t>
            </a:r>
            <a:endParaRPr lang="zh-CN" altLang="en-US" sz="3400" b="1" dirty="0">
              <a:solidFill>
                <a:schemeClr val="bg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a:solidFill>
                  <a:schemeClr val="bg1"/>
                </a:solidFill>
                <a:latin typeface="微软雅黑" pitchFamily="34" charset="-122"/>
                <a:ea typeface="微软雅黑" pitchFamily="34" charset="-122"/>
                <a:sym typeface="Arial" pitchFamily="34" charset="0"/>
              </a:rPr>
              <a:t>年度工作叙述</a:t>
            </a:r>
            <a:endParaRPr lang="zh-CN" altLang="en-US" sz="1400" b="1" dirty="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微软雅黑" pitchFamily="34" charset="-122"/>
                <a:ea typeface="微软雅黑" pitchFamily="34" charset="-122"/>
              </a:rPr>
              <a:t>本季度工作叙述及所达成目标</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整体工作总结</a:t>
            </a: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bg1"/>
                </a:solidFill>
                <a:latin typeface="微软雅黑" pitchFamily="34" charset="-122"/>
                <a:ea typeface="微软雅黑" pitchFamily="34" charset="-122"/>
                <a:cs typeface="Arial"/>
              </a:rPr>
              <a:t>2</a:t>
            </a:r>
            <a:endParaRPr lang="zh-CN" altLang="en-US" sz="3400" b="1" dirty="0">
              <a:solidFill>
                <a:schemeClr val="bg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itchFamily="34" charset="-122"/>
                <a:ea typeface="微软雅黑" pitchFamily="34" charset="-122"/>
                <a:cs typeface="Arial"/>
              </a:rPr>
              <a:t>4</a:t>
            </a:r>
            <a:endParaRPr lang="zh-CN" altLang="en-US" sz="3400" b="1" dirty="0">
              <a:solidFill>
                <a:schemeClr val="bg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a:solidFill>
                  <a:schemeClr val="bg1"/>
                </a:solidFill>
                <a:latin typeface="微软雅黑" pitchFamily="34" charset="-122"/>
                <a:ea typeface="微软雅黑" pitchFamily="34" charset="-122"/>
                <a:sym typeface="Arial" pitchFamily="34" charset="0"/>
              </a:rPr>
              <a:t>成功项目展示</a:t>
            </a:r>
            <a:endParaRPr lang="en-US" altLang="zh-CN" sz="2000" b="1" dirty="0">
              <a:solidFill>
                <a:schemeClr val="bg1"/>
              </a:solidFill>
              <a:latin typeface="微软雅黑" pitchFamily="34" charset="-122"/>
              <a:ea typeface="微软雅黑" pitchFamily="34" charset="-122"/>
              <a:sym typeface="Arial" pitchFamily="34" charset="0"/>
            </a:endParaRPr>
          </a:p>
          <a:p>
            <a:pPr fontAlgn="base">
              <a:lnSpc>
                <a:spcPct val="120000"/>
              </a:lnSpc>
            </a:pPr>
            <a:r>
              <a:rPr lang="zh-CN" altLang="en-US" sz="1200" dirty="0">
                <a:solidFill>
                  <a:schemeClr val="bg1"/>
                </a:solidFill>
                <a:latin typeface="微软雅黑" pitchFamily="34" charset="-122"/>
                <a:ea typeface="微软雅黑" pitchFamily="34" charset="-122"/>
              </a:rPr>
              <a:t>项目展示一</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项目展示二</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项目展示三</a:t>
            </a:r>
          </a:p>
          <a:p>
            <a:pPr algn="l" eaLnBrk="1" fontAlgn="base" hangingPunct="1">
              <a:lnSpc>
                <a:spcPct val="120000"/>
              </a:lnSpc>
            </a:pPr>
            <a:endParaRPr lang="zh-CN" altLang="en-US" sz="2000" dirty="0">
              <a:solidFill>
                <a:schemeClr val="bg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a:solidFill>
                  <a:schemeClr val="bg1"/>
                </a:solidFill>
                <a:latin typeface="微软雅黑" pitchFamily="34" charset="-122"/>
                <a:ea typeface="微软雅黑" pitchFamily="34" charset="-122"/>
                <a:sym typeface="Arial" pitchFamily="34" charset="0"/>
              </a:rPr>
              <a:t>2016</a:t>
            </a:r>
            <a:r>
              <a:rPr lang="zh-CN" altLang="en-US" sz="2000" b="1" dirty="0">
                <a:solidFill>
                  <a:schemeClr val="bg1"/>
                </a:solidFill>
                <a:latin typeface="微软雅黑" pitchFamily="34" charset="-122"/>
                <a:ea typeface="微软雅黑" pitchFamily="34" charset="-122"/>
                <a:sym typeface="Arial" pitchFamily="34" charset="0"/>
              </a:rPr>
              <a:t>年工作计划</a:t>
            </a:r>
            <a:endParaRPr lang="en-US" altLang="zh-CN" sz="2000" b="1" dirty="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a:solidFill>
                  <a:schemeClr val="bg1"/>
                </a:solidFill>
                <a:latin typeface="微软雅黑" pitchFamily="34" charset="-122"/>
                <a:ea typeface="微软雅黑" pitchFamily="34" charset="-122"/>
              </a:rPr>
              <a:t>2016</a:t>
            </a:r>
            <a:r>
              <a:rPr lang="zh-CN" altLang="en-US" sz="1200" dirty="0">
                <a:solidFill>
                  <a:schemeClr val="bg1"/>
                </a:solidFill>
                <a:latin typeface="微软雅黑" pitchFamily="34" charset="-122"/>
                <a:ea typeface="微软雅黑" pitchFamily="34" charset="-122"/>
              </a:rPr>
              <a:t>年工作计划</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工作目标</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其他</a:t>
            </a: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itchFamily="34" charset="-122"/>
                <a:ea typeface="微软雅黑" pitchFamily="34" charset="-122"/>
                <a:cs typeface="Arial"/>
              </a:rPr>
              <a:t>3</a:t>
            </a:r>
            <a:endParaRPr lang="zh-CN" altLang="en-US" sz="3400" b="1" dirty="0">
              <a:solidFill>
                <a:schemeClr val="bg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p>
        </p:txBody>
      </p:sp>
    </p:spTree>
    <p:extLst>
      <p:ext uri="{BB962C8B-B14F-4D97-AF65-F5344CB8AC3E}">
        <p14:creationId xmlns:p14="http://schemas.microsoft.com/office/powerpoint/2010/main" val="3589304253"/>
      </p:ext>
    </p:extLst>
  </p:cSld>
  <p:clrMapOvr>
    <a:masterClrMapping/>
  </p:clrMapOvr>
  <p:transition spd="slow" advTm="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style.rotation</p:attrName>
                                        </p:attrNameLst>
                                      </p:cBhvr>
                                      <p:tavLst>
                                        <p:tav tm="0">
                                          <p:val>
                                            <p:fltVal val="90"/>
                                          </p:val>
                                        </p:tav>
                                        <p:tav tm="100000">
                                          <p:val>
                                            <p:fltVal val="0"/>
                                          </p:val>
                                        </p:tav>
                                      </p:tavLst>
                                    </p:anim>
                                    <p:animEffect transition="in" filter="fade">
                                      <p:cBhvr>
                                        <p:cTn id="19" dur="300"/>
                                        <p:tgtEl>
                                          <p:spTgt spid="7"/>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anim calcmode="lin" valueType="num">
                                      <p:cBhvr>
                                        <p:cTn id="24" dur="300" fill="hold"/>
                                        <p:tgtEl>
                                          <p:spTgt spid="8"/>
                                        </p:tgtEl>
                                        <p:attrNameLst>
                                          <p:attrName>style.rotation</p:attrName>
                                        </p:attrNameLst>
                                      </p:cBhvr>
                                      <p:tavLst>
                                        <p:tav tm="0">
                                          <p:val>
                                            <p:fltVal val="90"/>
                                          </p:val>
                                        </p:tav>
                                        <p:tav tm="100000">
                                          <p:val>
                                            <p:fltVal val="0"/>
                                          </p:val>
                                        </p:tav>
                                      </p:tavLst>
                                    </p:anim>
                                    <p:animEffect transition="in" filter="fade">
                                      <p:cBhvr>
                                        <p:cTn id="25" dur="300"/>
                                        <p:tgtEl>
                                          <p:spTgt spid="8"/>
                                        </p:tgtEl>
                                      </p:cBhvr>
                                    </p:animEffect>
                                  </p:childTnLst>
                                </p:cTn>
                              </p:par>
                              <p:par>
                                <p:cTn id="26" presetID="41" presetClass="entr" presetSubtype="0" fill="hold" grpId="0" nodeType="withEffect">
                                  <p:stCondLst>
                                    <p:cond delay="7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0"/>
                                        </p:tgtEl>
                                        <p:attrNameLst>
                                          <p:attrName>ppt_y</p:attrName>
                                        </p:attrNameLst>
                                      </p:cBhvr>
                                      <p:tavLst>
                                        <p:tav tm="0">
                                          <p:val>
                                            <p:strVal val="#ppt_y"/>
                                          </p:val>
                                        </p:tav>
                                        <p:tav tm="100000">
                                          <p:val>
                                            <p:strVal val="#ppt_y"/>
                                          </p:val>
                                        </p:tav>
                                      </p:tavLst>
                                    </p:anim>
                                    <p:anim calcmode="lin" valueType="num">
                                      <p:cBhvr>
                                        <p:cTn id="30"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0"/>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p:cBhvr>
                                        <p:cTn id="38" dur="500"/>
                                        <p:tgtEl>
                                          <p:spTgt spid="12"/>
                                        </p:tgtEl>
                                      </p:cBhvr>
                                    </p:animEffect>
                                  </p:childTnLst>
                                </p:cTn>
                              </p:par>
                              <p:par>
                                <p:cTn id="39" presetID="42" presetClass="entr" presetSubtype="0" fill="hold" grpId="0"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30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 calcmode="lin" valueType="num">
                                      <p:cBhvr>
                                        <p:cTn id="48" dur="500" fill="hold"/>
                                        <p:tgtEl>
                                          <p:spTgt spid="14"/>
                                        </p:tgtEl>
                                        <p:attrNameLst>
                                          <p:attrName>style.rotation</p:attrName>
                                        </p:attrNameLst>
                                      </p:cBhvr>
                                      <p:tavLst>
                                        <p:tav tm="0">
                                          <p:val>
                                            <p:fltVal val="360"/>
                                          </p:val>
                                        </p:tav>
                                        <p:tav tm="100000">
                                          <p:val>
                                            <p:fltVal val="0"/>
                                          </p:val>
                                        </p:tav>
                                      </p:tavLst>
                                    </p:anim>
                                    <p:animEffect>
                                      <p:cBhvr>
                                        <p:cTn id="49" dur="500"/>
                                        <p:tgtEl>
                                          <p:spTgt spid="14"/>
                                        </p:tgtEl>
                                      </p:cBhvr>
                                    </p:animEffect>
                                  </p:childTnLst>
                                </p:cTn>
                              </p:par>
                              <p:par>
                                <p:cTn id="50" presetID="42" presetClass="entr" presetSubtype="0" fill="hold" grpId="0" nodeType="withEffect">
                                  <p:stCondLst>
                                    <p:cond delay="3500"/>
                                  </p:stCondLst>
                                  <p:childTnLst>
                                    <p:set>
                                      <p:cBhvr>
                                        <p:cTn id="51" dur="1" fill="hold">
                                          <p:stCondLst>
                                            <p:cond delay="0"/>
                                          </p:stCondLst>
                                        </p:cTn>
                                        <p:tgtEl>
                                          <p:spTgt spid="11"/>
                                        </p:tgtEl>
                                        <p:attrNameLst>
                                          <p:attrName>style.visibility</p:attrName>
                                        </p:attrNameLst>
                                      </p:cBhvr>
                                      <p:to>
                                        <p:strVal val="visible"/>
                                      </p:to>
                                    </p:set>
                                    <p:animEffect>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9" presetClass="entr" presetSubtype="0" decel="100000" fill="hold" grpId="0" nodeType="withEffect">
                                  <p:stCondLst>
                                    <p:cond delay="4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p:cBhvr>
                                        <p:cTn id="60" dur="500"/>
                                        <p:tgtEl>
                                          <p:spTgt spid="18"/>
                                        </p:tgtEl>
                                      </p:cBhvr>
                                    </p:animEffect>
                                  </p:childTnLst>
                                </p:cTn>
                              </p:par>
                              <p:par>
                                <p:cTn id="61" presetID="42" presetClass="entr" presetSubtype="0" fill="hold" grpId="0" nodeType="withEffect">
                                  <p:stCondLst>
                                    <p:cond delay="5000"/>
                                  </p:stCondLst>
                                  <p:childTnLst>
                                    <p:set>
                                      <p:cBhvr>
                                        <p:cTn id="62" dur="1" fill="hold">
                                          <p:stCondLst>
                                            <p:cond delay="0"/>
                                          </p:stCondLst>
                                        </p:cTn>
                                        <p:tgtEl>
                                          <p:spTgt spid="16"/>
                                        </p:tgtEl>
                                        <p:attrNameLst>
                                          <p:attrName>style.visibility</p:attrName>
                                        </p:attrNameLst>
                                      </p:cBhvr>
                                      <p:to>
                                        <p:strVal val="visible"/>
                                      </p:to>
                                    </p:set>
                                    <p:animEffect>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9" presetClass="entr" presetSubtype="0" decel="100000" fill="hold" grpId="0" nodeType="withEffect">
                                  <p:stCondLst>
                                    <p:cond delay="60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p:cBhvr>
                                        <p:cTn id="71" dur="500"/>
                                        <p:tgtEl>
                                          <p:spTgt spid="15"/>
                                        </p:tgtEl>
                                      </p:cBhvr>
                                    </p:animEffect>
                                  </p:childTnLst>
                                </p:cTn>
                              </p:par>
                              <p:par>
                                <p:cTn id="72" presetID="42" presetClass="entr" presetSubtype="0" fill="hold" grpId="0" nodeType="withEffect">
                                  <p:stCondLst>
                                    <p:cond delay="6500"/>
                                  </p:stCondLst>
                                  <p:childTnLst>
                                    <p:set>
                                      <p:cBhvr>
                                        <p:cTn id="73" dur="1" fill="hold">
                                          <p:stCondLst>
                                            <p:cond delay="0"/>
                                          </p:stCondLst>
                                        </p:cTn>
                                        <p:tgtEl>
                                          <p:spTgt spid="17"/>
                                        </p:tgtEl>
                                        <p:attrNameLst>
                                          <p:attrName>style.visibility</p:attrName>
                                        </p:attrNameLst>
                                      </p:cBhvr>
                                      <p:to>
                                        <p:strVal val="visible"/>
                                      </p:to>
                                    </p:set>
                                    <p:animEffect>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10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nodeType="withEffect">
                                  <p:stCondLst>
                                    <p:cond delay="10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nodeType="withEffect">
                                  <p:stCondLst>
                                    <p:cond delay="100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nodeType="withEffect">
                                  <p:stCondLst>
                                    <p:cond delay="1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nodeType="withEffect">
                                  <p:stCondLst>
                                    <p:cond delay="100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8" presetClass="emph" presetSubtype="0" repeatCount="3000" fill="hold" nodeType="withEffect">
                                  <p:stCondLst>
                                    <p:cond delay="1000"/>
                                  </p:stCondLst>
                                  <p:childTnLst>
                                    <p:animRot by="21600000">
                                      <p:cBhvr>
                                        <p:cTn id="96" dur="3000" fill="hold"/>
                                        <p:tgtEl>
                                          <p:spTgt spid="20"/>
                                        </p:tgtEl>
                                        <p:attrNameLst>
                                          <p:attrName>r</p:attrName>
                                        </p:attrNameLst>
                                      </p:cBhvr>
                                    </p:animRot>
                                  </p:childTnLst>
                                </p:cTn>
                              </p:par>
                              <p:par>
                                <p:cTn id="97" presetID="8" presetClass="emph" presetSubtype="0" repeatCount="3000" fill="hold" nodeType="withEffect">
                                  <p:stCondLst>
                                    <p:cond delay="1000"/>
                                  </p:stCondLst>
                                  <p:childTnLst>
                                    <p:animRot by="-64800000">
                                      <p:cBhvr>
                                        <p:cTn id="98" dur="3000" fill="hold"/>
                                        <p:tgtEl>
                                          <p:spTgt spid="21"/>
                                        </p:tgtEl>
                                        <p:attrNameLst>
                                          <p:attrName>r</p:attrName>
                                        </p:attrNameLst>
                                      </p:cBhvr>
                                    </p:animRot>
                                  </p:childTnLst>
                                </p:cTn>
                              </p:par>
                              <p:par>
                                <p:cTn id="99" presetID="8" presetClass="emph" presetSubtype="0" repeatCount="3000" fill="hold" nodeType="withEffect">
                                  <p:stCondLst>
                                    <p:cond delay="1000"/>
                                  </p:stCondLst>
                                  <p:childTnLst>
                                    <p:animRot by="43200000">
                                      <p:cBhvr>
                                        <p:cTn id="100" dur="3000" fill="hold"/>
                                        <p:tgtEl>
                                          <p:spTgt spid="22"/>
                                        </p:tgtEl>
                                        <p:attrNameLst>
                                          <p:attrName>r</p:attrName>
                                        </p:attrNameLst>
                                      </p:cBhvr>
                                    </p:animRot>
                                  </p:childTnLst>
                                </p:cTn>
                              </p:par>
                              <p:par>
                                <p:cTn id="101" presetID="8" presetClass="emph" presetSubtype="0" repeatCount="3000" fill="hold" nodeType="withEffect">
                                  <p:stCondLst>
                                    <p:cond delay="1000"/>
                                  </p:stCondLst>
                                  <p:childTnLst>
                                    <p:animRot by="-43200000">
                                      <p:cBhvr>
                                        <p:cTn id="102" dur="3000" fill="hold"/>
                                        <p:tgtEl>
                                          <p:spTgt spid="23"/>
                                        </p:tgtEl>
                                        <p:attrNameLst>
                                          <p:attrName>r</p:attrName>
                                        </p:attrNameLst>
                                      </p:cBhvr>
                                    </p:animRot>
                                  </p:childTnLst>
                                </p:cTn>
                              </p:par>
                              <p:par>
                                <p:cTn id="103" presetID="8" presetClass="emph" presetSubtype="0" repeatCount="3000" fill="hold" nodeType="withEffect">
                                  <p:stCondLst>
                                    <p:cond delay="1000"/>
                                  </p:stCondLst>
                                  <p:childTnLst>
                                    <p:animRot by="21600000">
                                      <p:cBhvr>
                                        <p:cTn id="104" dur="3000" fill="hold"/>
                                        <p:tgtEl>
                                          <p:spTgt spid="24"/>
                                        </p:tgtEl>
                                        <p:attrNameLst>
                                          <p:attrName>r</p:attrName>
                                        </p:attrNameLst>
                                      </p:cBhvr>
                                    </p:animRot>
                                  </p:childTnLst>
                                </p:cTn>
                              </p:par>
                              <p:par>
                                <p:cTn id="105" presetID="8" presetClass="emph" presetSubtype="0" repeatCount="3000" fill="hold" nodeType="withEffect">
                                  <p:stCondLst>
                                    <p:cond delay="1000"/>
                                  </p:stCondLst>
                                  <p:childTnLst>
                                    <p:animRot by="-21600000">
                                      <p:cBhvr>
                                        <p:cTn id="106" dur="3000" fill="hold"/>
                                        <p:tgtEl>
                                          <p:spTgt spid="25"/>
                                        </p:tgtEl>
                                        <p:attrNameLst>
                                          <p:attrName>r</p:attrName>
                                        </p:attrNameLst>
                                      </p:cBhvr>
                                    </p:animRot>
                                  </p:childTnLst>
                                </p:cTn>
                              </p:par>
                              <p:par>
                                <p:cTn id="107" presetID="10" presetClass="entr" presetSubtype="0" fill="hold" grpId="0" nodeType="withEffect">
                                  <p:stCondLst>
                                    <p:cond delay="1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工作目标</a:t>
            </a:r>
            <a:r>
              <a:rPr lang="zh-CN" altLang="en-US" sz="1200" b="1" dirty="0"/>
              <a:t>（文字可以编辑）</a:t>
            </a:r>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工作目标</a:t>
            </a:r>
            <a:r>
              <a:rPr lang="zh-CN" altLang="en-US" sz="1200" b="1" dirty="0"/>
              <a:t>（文字可以编辑）</a:t>
            </a:r>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单击此处添加文本单击此处添加文本单击此处添加文本单击此处添加文本单击此处添加文本单击此处添加</a:t>
            </a:r>
            <a:endParaRPr lang="en-US" altLang="zh-CN" sz="1000" dirty="0">
              <a:latin typeface="微软雅黑" pitchFamily="34" charset="-122"/>
            </a:endParaRPr>
          </a:p>
          <a:p>
            <a:pPr>
              <a:lnSpc>
                <a:spcPct val="130000"/>
              </a:lnSpc>
            </a:pPr>
            <a:r>
              <a:rPr lang="zh-CN" altLang="en-US" sz="1000" dirty="0">
                <a:latin typeface="微软雅黑" pitchFamily="34" charset="-122"/>
              </a:rPr>
              <a:t>单击此处添加文本单击此处添加文本单击此处添加文本单击此处添加文本单击此处添加文本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工作目标</a:t>
            </a:r>
            <a:r>
              <a:rPr lang="zh-CN" altLang="en-US" sz="1200" b="1" dirty="0"/>
              <a:t>（文字可以编辑）</a:t>
            </a:r>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a:solidFill>
                  <a:schemeClr val="accent1"/>
                </a:solidFill>
                <a:latin typeface="+mn-ea"/>
                <a:cs typeface="Arial" panose="020B0604020202020204" pitchFamily="34" charset="0"/>
              </a:rPr>
              <a:t>填加标题</a:t>
            </a:r>
            <a:endParaRPr lang="id-ID"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a:solidFill>
                  <a:schemeClr val="accent1"/>
                </a:solidFill>
                <a:latin typeface="+mn-ea"/>
                <a:cs typeface="Arial" panose="020B0604020202020204" pitchFamily="34" charset="0"/>
              </a:rPr>
              <a:t>填加标题</a:t>
            </a:r>
            <a:endParaRPr lang="id-ID"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latin typeface="+mj-ea"/>
              </a:rPr>
              <a:t>备用页</a:t>
            </a:r>
            <a:r>
              <a:rPr lang="zh-CN" altLang="en-US" sz="1200" b="1" dirty="0"/>
              <a:t>（文字可以编辑）</a:t>
            </a:r>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a:solidFill>
                  <a:schemeClr val="tx1">
                    <a:lumMod val="85000"/>
                    <a:lumOff val="15000"/>
                  </a:schemeClr>
                </a:solidFill>
                <a:latin typeface="微软雅黑" pitchFamily="34" charset="-122"/>
              </a:rPr>
              <a:t>单击此处添加文本单击此处添加文本</a:t>
            </a:r>
            <a:endParaRPr lang="en-US" altLang="zh-CN" sz="1050" dirty="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a:solidFill>
                  <a:schemeClr val="tx1">
                    <a:lumMod val="85000"/>
                    <a:lumOff val="15000"/>
                  </a:schemeClr>
                </a:solidFill>
                <a:latin typeface="微软雅黑" pitchFamily="34" charset="-122"/>
              </a:rPr>
              <a:t>单击此处添加文本单击此处添加文本</a:t>
            </a:r>
            <a:endParaRPr lang="en-US" altLang="zh-CN" sz="1050" dirty="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a:solidFill>
                  <a:schemeClr val="tx1">
                    <a:lumMod val="85000"/>
                    <a:lumOff val="15000"/>
                  </a:schemeClr>
                </a:solidFill>
                <a:latin typeface="微软雅黑" pitchFamily="34" charset="-122"/>
              </a:rPr>
              <a:t>单击此处添加文本单击此处添加文本</a:t>
            </a:r>
            <a:endParaRPr lang="en-US" altLang="zh-CN" sz="1050" dirty="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a:solidFill>
                  <a:schemeClr val="tx1">
                    <a:lumMod val="85000"/>
                    <a:lumOff val="15000"/>
                  </a:schemeClr>
                </a:solidFill>
                <a:latin typeface="微软雅黑" pitchFamily="34" charset="-122"/>
              </a:rPr>
              <a:t>单击此处添加文本单击此处添加文本</a:t>
            </a:r>
            <a:endParaRPr lang="en-US" altLang="zh-CN" sz="1050" dirty="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1511839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latin typeface="+mj-ea"/>
              </a:rPr>
              <a:t>备用页</a:t>
            </a:r>
            <a:r>
              <a:rPr lang="zh-CN" altLang="en-US" sz="1200" b="1" dirty="0"/>
              <a:t>（文字可以编辑）</a:t>
            </a:r>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8990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6"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37" name="直接连接符 36"/>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42" name="TextBox 41"/>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43" name="TextBox 42"/>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44" name="TextBox 43"/>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7" name="矩形 6"/>
          <p:cNvSpPr/>
          <p:nvPr/>
        </p:nvSpPr>
        <p:spPr>
          <a:xfrm>
            <a:off x="4318293"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8293"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5242205"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4318293"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318293"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7904" y="709585"/>
            <a:ext cx="24622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zh-CN" altLang="en-US" sz="4800" dirty="0">
                <a:solidFill>
                  <a:schemeClr val="accent1">
                    <a:lumMod val="75000"/>
                  </a:schemeClr>
                </a:solidFill>
                <a:latin typeface="+mj-ea"/>
                <a:ea typeface="+mj-ea"/>
              </a:rPr>
              <a:t>谢谢观看</a:t>
            </a:r>
          </a:p>
        </p:txBody>
      </p:sp>
      <p:sp>
        <p:nvSpPr>
          <p:cNvPr id="24" name="TextBox 23"/>
          <p:cNvSpPr txBox="1"/>
          <p:nvPr/>
        </p:nvSpPr>
        <p:spPr>
          <a:xfrm>
            <a:off x="4555376" y="1406130"/>
            <a:ext cx="15231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2000" dirty="0">
                <a:solidFill>
                  <a:schemeClr val="accent1">
                    <a:lumMod val="75000"/>
                  </a:schemeClr>
                </a:solidFill>
                <a:latin typeface="+mj-ea"/>
                <a:ea typeface="+mj-ea"/>
              </a:rPr>
              <a:t>THANK YOU</a:t>
            </a:r>
            <a:endParaRPr lang="zh-CN" altLang="en-US" sz="2000" dirty="0">
              <a:solidFill>
                <a:schemeClr val="accent1">
                  <a:lumMod val="75000"/>
                </a:schemeClr>
              </a:solidFill>
              <a:latin typeface="+mj-ea"/>
              <a:ea typeface="+mj-ea"/>
            </a:endParaRPr>
          </a:p>
        </p:txBody>
      </p:sp>
    </p:spTree>
    <p:extLst>
      <p:ext uri="{BB962C8B-B14F-4D97-AF65-F5344CB8AC3E}">
        <p14:creationId xmlns:p14="http://schemas.microsoft.com/office/powerpoint/2010/main" val="3043451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par>
                          <p:cTn id="29" fill="hold">
                            <p:stCondLst>
                              <p:cond delay="315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nodeType="withEffect">
                                  <p:stCondLst>
                                    <p:cond delay="75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200"/>
                                        <p:tgtEl>
                                          <p:spTgt spid="37"/>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200"/>
                                        <p:tgtEl>
                                          <p:spTgt spid="41"/>
                                        </p:tgtEl>
                                      </p:cBhvr>
                                    </p:animEffect>
                                  </p:childTnLst>
                                </p:cTn>
                              </p:par>
                              <p:par>
                                <p:cTn id="43" presetID="10" presetClass="entr" presetSubtype="0" fill="hold" nodeType="withEffect">
                                  <p:stCondLst>
                                    <p:cond delay="125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200"/>
                                        <p:tgtEl>
                                          <p:spTgt spid="38"/>
                                        </p:tgtEl>
                                      </p:cBhvr>
                                    </p:animEffect>
                                  </p:childTnLst>
                                </p:cTn>
                              </p:par>
                              <p:par>
                                <p:cTn id="46" presetID="22" presetClass="entr" presetSubtype="8" fill="hold" grpId="0" nodeType="withEffect">
                                  <p:stCondLst>
                                    <p:cond delay="1500"/>
                                  </p:stCondLst>
                                  <p:childTnLst>
                                    <p:set>
                                      <p:cBhvr>
                                        <p:cTn id="47" dur="1" fill="hold">
                                          <p:stCondLst>
                                            <p:cond delay="0"/>
                                          </p:stCondLst>
                                        </p:cTn>
                                        <p:tgtEl>
                                          <p:spTgt spid="42"/>
                                        </p:tgtEl>
                                        <p:attrNameLst>
                                          <p:attrName>style.visibility</p:attrName>
                                        </p:attrNameLst>
                                      </p:cBhvr>
                                      <p:to>
                                        <p:strVal val="visible"/>
                                      </p:to>
                                    </p:set>
                                    <p:animEffect transition="in" filter="wipe(left)">
                                      <p:cBhvr>
                                        <p:cTn id="48" dur="200"/>
                                        <p:tgtEl>
                                          <p:spTgt spid="42"/>
                                        </p:tgtEl>
                                      </p:cBhvr>
                                    </p:animEffect>
                                  </p:childTnLst>
                                </p:cTn>
                              </p:par>
                              <p:par>
                                <p:cTn id="49" presetID="10" presetClass="entr" presetSubtype="0" fill="hold" nodeType="withEffect">
                                  <p:stCondLst>
                                    <p:cond delay="175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200"/>
                                        <p:tgtEl>
                                          <p:spTgt spid="39"/>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200"/>
                                        <p:tgtEl>
                                          <p:spTgt spid="43"/>
                                        </p:tgtEl>
                                      </p:cBhvr>
                                    </p:animEffect>
                                  </p:childTnLst>
                                </p:cTn>
                              </p:par>
                              <p:par>
                                <p:cTn id="55" presetID="10" presetClass="entr" presetSubtype="0" fill="hold" nodeType="withEffect">
                                  <p:stCondLst>
                                    <p:cond delay="225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200"/>
                                        <p:tgtEl>
                                          <p:spTgt spid="40"/>
                                        </p:tgtEl>
                                      </p:cBhvr>
                                    </p:animEffect>
                                  </p:childTnLst>
                                </p:cTn>
                              </p:par>
                              <p:par>
                                <p:cTn id="58" presetID="22" presetClass="entr" presetSubtype="8" fill="hold" grpId="0" nodeType="withEffect">
                                  <p:stCondLst>
                                    <p:cond delay="250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2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1" grpId="0"/>
      <p:bldP spid="42" grpId="0"/>
      <p:bldP spid="43" grpId="0"/>
      <p:bldP spid="44" grpId="0"/>
      <p:bldP spid="7" grpId="0" animBg="1"/>
      <p:bldP spid="8" grpId="0" animBg="1"/>
      <p:bldP spid="9" grpId="0" animBg="1"/>
      <p:bldP spid="10" grpId="0" animBg="1"/>
      <p:bldP spid="11" grpId="0" animBg="1"/>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a:solidFill>
                  <a:schemeClr val="bg1"/>
                </a:solidFill>
                <a:latin typeface="微软雅黑" pitchFamily="34" charset="-122"/>
                <a:ea typeface="微软雅黑" pitchFamily="34" charset="-122"/>
                <a:sym typeface="Arial" pitchFamily="34" charset="0"/>
              </a:rPr>
              <a:t>年 度 工 作 叙 述</a:t>
            </a: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整体工作总结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a:solidFill>
                  <a:schemeClr val="bg1"/>
                </a:solidFill>
                <a:latin typeface="+mj-ea"/>
                <a:ea typeface="+mj-ea"/>
              </a:rPr>
              <a:t>01</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414782401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a:solidFill>
                  <a:schemeClr val="accent1"/>
                </a:solidFill>
                <a:latin typeface="微软雅黑" pitchFamily="34" charset="-122"/>
                <a:ea typeface="微软雅黑" pitchFamily="34" charset="-122"/>
                <a:sym typeface="Arial" pitchFamily="34" charset="0"/>
              </a:rPr>
              <a:t>本年度工作叙述</a:t>
            </a: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itchFamily="34" charset="-122"/>
                  <a:ea typeface="微软雅黑" pitchFamily="34" charset="-122"/>
                  <a:sym typeface="Arial" pitchFamily="34" charset="0"/>
                </a:rPr>
                <a:t>点击增加小标题</a:t>
              </a: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a:t>
              </a: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itchFamily="34" charset="-122"/>
                  <a:ea typeface="微软雅黑" pitchFamily="34" charset="-122"/>
                  <a:sym typeface="Arial" pitchFamily="34" charset="0"/>
                </a:rPr>
                <a:t>点击增加小标题</a:t>
              </a: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a:t>
              </a: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93697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a:t>
            </a:r>
            <a:r>
              <a:rPr lang="en-US" altLang="zh-CN" sz="900" b="1" dirty="0">
                <a:solidFill>
                  <a:schemeClr val="bg1"/>
                </a:solidFill>
                <a:latin typeface="+mj-ea"/>
                <a:ea typeface="+mj-ea"/>
              </a:rPr>
              <a:t>10</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2012</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a:t>
            </a:r>
            <a:r>
              <a:rPr lang="en-US" altLang="zh-CN" sz="900" b="1" dirty="0">
                <a:solidFill>
                  <a:schemeClr val="bg1"/>
                </a:solidFill>
                <a:latin typeface="+mj-ea"/>
                <a:ea typeface="+mj-ea"/>
              </a:rPr>
              <a:t>12</a:t>
            </a:r>
            <a:endParaRPr lang="en-US" sz="900" b="1" dirty="0">
              <a:solidFill>
                <a:schemeClr val="bg1"/>
              </a:solidFill>
              <a:latin typeface="+mj-ea"/>
              <a:ea typeface="+mj-ea"/>
            </a:endParaRP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a:t>
            </a:r>
            <a:r>
              <a:rPr lang="en-US" altLang="zh-CN" sz="900" b="1" dirty="0">
                <a:solidFill>
                  <a:schemeClr val="bg1"/>
                </a:solidFill>
                <a:latin typeface="+mj-ea"/>
                <a:ea typeface="+mj-ea"/>
              </a:rPr>
              <a:t>3</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a:t>
            </a:r>
            <a:r>
              <a:rPr lang="en-US" altLang="zh-CN" sz="900" b="1" dirty="0">
                <a:solidFill>
                  <a:schemeClr val="bg1"/>
                </a:solidFill>
                <a:latin typeface="+mj-ea"/>
                <a:ea typeface="+mj-ea"/>
              </a:rPr>
              <a:t>4</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a:t>
            </a:r>
            <a:r>
              <a:rPr lang="en-US" altLang="zh-CN" sz="900" b="1" dirty="0">
                <a:solidFill>
                  <a:schemeClr val="bg1"/>
                </a:solidFill>
                <a:latin typeface="+mj-ea"/>
                <a:ea typeface="+mj-ea"/>
              </a:rPr>
              <a:t>6</a:t>
            </a:r>
            <a:endParaRPr lang="en-US" sz="900" b="1" dirty="0">
              <a:solidFill>
                <a:schemeClr val="bg1"/>
              </a:solidFill>
              <a:latin typeface="+mj-ea"/>
              <a:ea typeface="+mj-ea"/>
            </a:endParaRP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2010</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2013</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2014</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2016</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单击此处添加文本单击此处添加文本</a:t>
            </a:r>
            <a:endParaRPr lang="en-US" altLang="zh-CN" sz="1000" dirty="0">
              <a:solidFill>
                <a:schemeClr val="tx1">
                  <a:lumMod val="85000"/>
                  <a:lumOff val="15000"/>
                </a:schemeClr>
              </a:solidFill>
              <a:latin typeface="微软雅黑" pitchFamily="34" charset="-122"/>
            </a:endParaRPr>
          </a:p>
          <a:p>
            <a:pPr>
              <a:lnSpc>
                <a:spcPct val="130000"/>
              </a:lnSpc>
            </a:pPr>
            <a:r>
              <a:rPr lang="zh-CN" altLang="en-US" sz="1000" dirty="0">
                <a:solidFill>
                  <a:schemeClr val="tx1">
                    <a:lumMod val="85000"/>
                    <a:lumOff val="15000"/>
                  </a:schemeClr>
                </a:solidFill>
                <a:latin typeface="微软雅黑" pitchFamily="34" charset="-122"/>
              </a:rPr>
              <a:t>单击此处添加文本单击此处添加文本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单击此处添加文本单击此处添加文本</a:t>
            </a:r>
            <a:endParaRPr lang="en-US" altLang="zh-CN" sz="1000" dirty="0">
              <a:solidFill>
                <a:schemeClr val="tx1">
                  <a:lumMod val="85000"/>
                  <a:lumOff val="15000"/>
                </a:schemeClr>
              </a:solidFill>
              <a:latin typeface="微软雅黑" pitchFamily="34" charset="-122"/>
            </a:endParaRPr>
          </a:p>
          <a:p>
            <a:pPr>
              <a:lnSpc>
                <a:spcPct val="130000"/>
              </a:lnSpc>
            </a:pPr>
            <a:r>
              <a:rPr lang="zh-CN" altLang="en-US" sz="1000" dirty="0">
                <a:solidFill>
                  <a:schemeClr val="tx1">
                    <a:lumMod val="85000"/>
                    <a:lumOff val="15000"/>
                  </a:schemeClr>
                </a:solidFill>
                <a:latin typeface="微软雅黑" pitchFamily="34" charset="-122"/>
              </a:rPr>
              <a:t>单击此处添加文本单击此处添加文本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单击此处添加文本单击此处添加文本</a:t>
            </a:r>
            <a:endParaRPr lang="en-US" altLang="zh-CN" sz="1000" dirty="0">
              <a:solidFill>
                <a:schemeClr val="tx1">
                  <a:lumMod val="85000"/>
                  <a:lumOff val="15000"/>
                </a:schemeClr>
              </a:solidFill>
              <a:latin typeface="微软雅黑" pitchFamily="34" charset="-122"/>
            </a:endParaRPr>
          </a:p>
          <a:p>
            <a:pPr>
              <a:lnSpc>
                <a:spcPct val="130000"/>
              </a:lnSpc>
            </a:pPr>
            <a:r>
              <a:rPr lang="zh-CN" altLang="en-US" sz="1000" dirty="0">
                <a:solidFill>
                  <a:schemeClr val="tx1">
                    <a:lumMod val="85000"/>
                    <a:lumOff val="15000"/>
                  </a:schemeClr>
                </a:solidFill>
                <a:latin typeface="微软雅黑" pitchFamily="34" charset="-122"/>
              </a:rPr>
              <a:t>单击此处添加文本单击此处添加文本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a:solidFill>
                  <a:schemeClr val="bg1"/>
                </a:solidFill>
                <a:latin typeface="微软雅黑" pitchFamily="34" charset="-122"/>
                <a:ea typeface="微软雅黑" pitchFamily="34" charset="-122"/>
                <a:sym typeface="Arial" pitchFamily="34" charset="0"/>
              </a:rPr>
              <a:t>本年度工作完成情况</a:t>
            </a: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完成的项目           未完成的项目</a:t>
            </a:r>
            <a:endParaRPr lang="en-US" altLang="zh-CN" dirty="0">
              <a:solidFill>
                <a:schemeClr val="bg1"/>
              </a:solidFill>
              <a:latin typeface="微软雅黑" pitchFamily="34" charset="-122"/>
              <a:ea typeface="微软雅黑" pitchFamily="34" charset="-122"/>
            </a:endParaRPr>
          </a:p>
          <a:p>
            <a:pPr fontAlgn="base">
              <a:lnSpc>
                <a:spcPct val="120000"/>
              </a:lnSpc>
            </a:pPr>
            <a:r>
              <a:rPr lang="zh-CN" altLang="en-US" dirty="0">
                <a:solidFill>
                  <a:schemeClr val="bg1"/>
                </a:solidFill>
                <a:latin typeface="微软雅黑" pitchFamily="34" charset="-122"/>
                <a:ea typeface="微软雅黑" pitchFamily="34" charset="-122"/>
              </a:rPr>
              <a:t>存在的问题           改进方法措施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a:solidFill>
                  <a:schemeClr val="bg1"/>
                </a:solidFill>
                <a:latin typeface="+mj-ea"/>
                <a:ea typeface="+mj-ea"/>
              </a:rPr>
              <a:t>02</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83298304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d22daf625e7f85d06b96e1ac2e1adb1a8fb1e"/>
  <p:tag name="ISPRING_PRESENTATION_TITLE" val="1"/>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7F7F7F"/>
      </a:dk2>
      <a:lt2>
        <a:srgbClr val="7F7F7F"/>
      </a:lt2>
      <a:accent1>
        <a:srgbClr val="3F3F3F"/>
      </a:accent1>
      <a:accent2>
        <a:srgbClr val="C00000"/>
      </a:accent2>
      <a:accent3>
        <a:srgbClr val="3F3F3F"/>
      </a:accent3>
      <a:accent4>
        <a:srgbClr val="C00000"/>
      </a:accent4>
      <a:accent5>
        <a:srgbClr val="3F3F3F"/>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483</TotalTime>
  <Words>3182</Words>
  <Application>Microsoft Office PowerPoint</Application>
  <PresentationFormat>全屏显示(16:9)</PresentationFormat>
  <Paragraphs>412</Paragraphs>
  <Slides>35</Slides>
  <Notes>35</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35</vt:i4>
      </vt:variant>
    </vt:vector>
  </HeadingPairs>
  <TitlesOfParts>
    <vt:vector size="53" baseType="lpstr">
      <vt:lpstr>Bebas</vt:lpstr>
      <vt:lpstr>굴림</vt:lpstr>
      <vt:lpstr>Helvetica Light</vt:lpstr>
      <vt:lpstr>Helvetica Neue</vt:lpstr>
      <vt:lpstr>方正兰亭粗黑_GBK</vt:lpstr>
      <vt:lpstr>方正兰亭细黑_GBK</vt:lpstr>
      <vt:lpstr>方正兰亭中黑_GBK</vt:lpstr>
      <vt:lpstr>华文黑体</vt:lpstr>
      <vt:lpstr>宋体</vt:lpstr>
      <vt:lpstr>Agency FB</vt:lpstr>
      <vt:lpstr>Arial</vt:lpstr>
      <vt:lpstr>Calibri</vt:lpstr>
      <vt:lpstr>Helvetica</vt:lpstr>
      <vt:lpstr>Impact</vt:lpstr>
      <vt:lpstr>Marlett</vt:lpstr>
      <vt:lpstr>Wingdings</vt:lpstr>
      <vt:lpstr>微软雅黑</vt:lpstr>
      <vt:lpstr>Office 主题</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Michael</dc:creator>
  <cp:lastModifiedBy>Administrator</cp:lastModifiedBy>
  <cp:revision>75</cp:revision>
  <dcterms:created xsi:type="dcterms:W3CDTF">2015-10-21T17:10:39Z</dcterms:created>
  <dcterms:modified xsi:type="dcterms:W3CDTF">2018-07-23T11:32:31Z</dcterms:modified>
</cp:coreProperties>
</file>