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1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3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6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7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8.xml" ContentType="application/vnd.openxmlformats-officedocument.presentationml.notesSlide+xml"/>
  <Override PartName="/ppt/tags/tag78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81" r:id="rId2"/>
    <p:sldId id="256" r:id="rId3"/>
    <p:sldId id="283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84" r:id="rId12"/>
    <p:sldId id="264" r:id="rId13"/>
    <p:sldId id="265" r:id="rId14"/>
    <p:sldId id="266" r:id="rId15"/>
    <p:sldId id="267" r:id="rId16"/>
    <p:sldId id="268" r:id="rId17"/>
    <p:sldId id="269" r:id="rId18"/>
    <p:sldId id="285" r:id="rId19"/>
    <p:sldId id="271" r:id="rId20"/>
    <p:sldId id="272" r:id="rId21"/>
    <p:sldId id="273" r:id="rId22"/>
    <p:sldId id="274" r:id="rId23"/>
    <p:sldId id="275" r:id="rId24"/>
    <p:sldId id="286" r:id="rId25"/>
    <p:sldId id="278" r:id="rId26"/>
    <p:sldId id="276" r:id="rId27"/>
    <p:sldId id="277" r:id="rId28"/>
    <p:sldId id="279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003399"/>
    <a:srgbClr val="E6E6E6"/>
    <a:srgbClr val="D5D5D5"/>
    <a:srgbClr val="FF9900"/>
    <a:srgbClr val="3FADFF"/>
    <a:srgbClr val="D0E8FC"/>
    <a:srgbClr val="79C6FF"/>
    <a:srgbClr val="66FFFF"/>
    <a:srgbClr val="55F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67" autoAdjust="0"/>
    <p:restoredTop sz="92179" autoAdjust="0"/>
  </p:normalViewPr>
  <p:slideViewPr>
    <p:cSldViewPr>
      <p:cViewPr varScale="1">
        <p:scale>
          <a:sx n="132" d="100"/>
          <a:sy n="132" d="100"/>
        </p:scale>
        <p:origin x="1116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24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32756-A1A1-4053-9B90-AA09D4E742EE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A0D9E8-A33B-4D27-8436-1CC4874BC7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DD862-7976-4E3B-9904-2D7EE767DAF7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B0157A-E3B5-4791-A942-D5664616A4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更多模板请关注：https:</a:t>
            </a:r>
            <a:r>
              <a:rPr lang="zh-CN" altLang="en-US" dirty="0" smtClean="0"/>
              <a:t>//</a:t>
            </a:r>
            <a:r>
              <a:rPr lang="en-US" altLang="zh-CN" dirty="0" err="1" smtClean="0"/>
              <a:t>pptx</a:t>
            </a:r>
            <a:r>
              <a:rPr lang="en-US" altLang="zh-CN" dirty="0" smtClean="0"/>
              <a:t>.</a:t>
            </a:r>
            <a:r>
              <a:rPr lang="zh-CN" altLang="en-US" dirty="0" smtClean="0"/>
              <a:t>taobao</a:t>
            </a:r>
            <a:r>
              <a:rPr lang="zh-CN" altLang="en-US" dirty="0"/>
              <a:t>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fld id="{B1633DB5-41D3-48FD-A1D0-1E69AE2211E9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fld id="{B1633DB5-41D3-48FD-A1D0-1E69AE2211E9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18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fld id="{B1633DB5-41D3-48FD-A1D0-1E69AE2211E9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24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fld id="{B1633DB5-41D3-48FD-A1D0-1E69AE2211E9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0157A-E3B5-4791-A942-D5664616A43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560172"/>
            <a:ext cx="9144000" cy="36004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483518"/>
            <a:ext cx="1214627" cy="504056"/>
          </a:xfrm>
          <a:custGeom>
            <a:avLst/>
            <a:gdLst/>
            <a:ahLst/>
            <a:cxnLst/>
            <a:rect l="l" t="t" r="r" b="b"/>
            <a:pathLst>
              <a:path w="1214627" h="504056">
                <a:moveTo>
                  <a:pt x="0" y="0"/>
                </a:moveTo>
                <a:lnTo>
                  <a:pt x="1043608" y="0"/>
                </a:lnTo>
                <a:lnTo>
                  <a:pt x="1043608" y="81009"/>
                </a:lnTo>
                <a:cubicBezTo>
                  <a:pt x="1138059" y="81009"/>
                  <a:pt x="1214627" y="157577"/>
                  <a:pt x="1214627" y="252028"/>
                </a:cubicBezTo>
                <a:cubicBezTo>
                  <a:pt x="1214627" y="346479"/>
                  <a:pt x="1138059" y="423047"/>
                  <a:pt x="1043608" y="423047"/>
                </a:cubicBezTo>
                <a:lnTo>
                  <a:pt x="1043608" y="504056"/>
                </a:lnTo>
                <a:lnTo>
                  <a:pt x="0" y="504056"/>
                </a:lnTo>
                <a:close/>
              </a:path>
            </a:pathLst>
          </a:cu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ysClr val="windowText" lastClr="000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01</a:t>
            </a:r>
            <a:endParaRPr lang="zh-CN" altLang="en-US" sz="2800" dirty="0">
              <a:solidFill>
                <a:sysClr val="windowText" lastClr="000000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301730" y="55552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在模板修改此处文字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560172"/>
            <a:ext cx="9144000" cy="36004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483518"/>
            <a:ext cx="1214627" cy="504056"/>
          </a:xfrm>
          <a:custGeom>
            <a:avLst/>
            <a:gdLst/>
            <a:ahLst/>
            <a:cxnLst/>
            <a:rect l="l" t="t" r="r" b="b"/>
            <a:pathLst>
              <a:path w="1214627" h="504056">
                <a:moveTo>
                  <a:pt x="0" y="0"/>
                </a:moveTo>
                <a:lnTo>
                  <a:pt x="1043608" y="0"/>
                </a:lnTo>
                <a:lnTo>
                  <a:pt x="1043608" y="81009"/>
                </a:lnTo>
                <a:cubicBezTo>
                  <a:pt x="1138059" y="81009"/>
                  <a:pt x="1214627" y="157577"/>
                  <a:pt x="1214627" y="252028"/>
                </a:cubicBezTo>
                <a:cubicBezTo>
                  <a:pt x="1214627" y="346479"/>
                  <a:pt x="1138059" y="423047"/>
                  <a:pt x="1043608" y="423047"/>
                </a:cubicBezTo>
                <a:lnTo>
                  <a:pt x="1043608" y="504056"/>
                </a:lnTo>
                <a:lnTo>
                  <a:pt x="0" y="504056"/>
                </a:lnTo>
                <a:close/>
              </a:path>
            </a:pathLst>
          </a:cu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ysClr val="windowText" lastClr="000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02</a:t>
            </a:r>
            <a:endParaRPr lang="zh-CN" altLang="en-US" sz="2800" dirty="0">
              <a:solidFill>
                <a:sysClr val="windowText" lastClr="000000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301730" y="55552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在模板修改此处文字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5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560172"/>
            <a:ext cx="9144000" cy="36004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483518"/>
            <a:ext cx="1214627" cy="504056"/>
          </a:xfrm>
          <a:custGeom>
            <a:avLst/>
            <a:gdLst/>
            <a:ahLst/>
            <a:cxnLst/>
            <a:rect l="l" t="t" r="r" b="b"/>
            <a:pathLst>
              <a:path w="1214627" h="504056">
                <a:moveTo>
                  <a:pt x="0" y="0"/>
                </a:moveTo>
                <a:lnTo>
                  <a:pt x="1043608" y="0"/>
                </a:lnTo>
                <a:lnTo>
                  <a:pt x="1043608" y="81009"/>
                </a:lnTo>
                <a:cubicBezTo>
                  <a:pt x="1138059" y="81009"/>
                  <a:pt x="1214627" y="157577"/>
                  <a:pt x="1214627" y="252028"/>
                </a:cubicBezTo>
                <a:cubicBezTo>
                  <a:pt x="1214627" y="346479"/>
                  <a:pt x="1138059" y="423047"/>
                  <a:pt x="1043608" y="423047"/>
                </a:cubicBezTo>
                <a:lnTo>
                  <a:pt x="1043608" y="504056"/>
                </a:lnTo>
                <a:lnTo>
                  <a:pt x="0" y="504056"/>
                </a:lnTo>
                <a:close/>
              </a:path>
            </a:pathLst>
          </a:cu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ysClr val="windowText" lastClr="000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03</a:t>
            </a:r>
            <a:endParaRPr lang="zh-CN" altLang="en-US" sz="2800" dirty="0">
              <a:solidFill>
                <a:sysClr val="windowText" lastClr="000000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301730" y="55552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在模板修改此处文字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560172"/>
            <a:ext cx="9144000" cy="36004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483518"/>
            <a:ext cx="1214627" cy="504056"/>
          </a:xfrm>
          <a:custGeom>
            <a:avLst/>
            <a:gdLst/>
            <a:ahLst/>
            <a:cxnLst/>
            <a:rect l="l" t="t" r="r" b="b"/>
            <a:pathLst>
              <a:path w="1214627" h="504056">
                <a:moveTo>
                  <a:pt x="0" y="0"/>
                </a:moveTo>
                <a:lnTo>
                  <a:pt x="1043608" y="0"/>
                </a:lnTo>
                <a:lnTo>
                  <a:pt x="1043608" y="81009"/>
                </a:lnTo>
                <a:cubicBezTo>
                  <a:pt x="1138059" y="81009"/>
                  <a:pt x="1214627" y="157577"/>
                  <a:pt x="1214627" y="252028"/>
                </a:cubicBezTo>
                <a:cubicBezTo>
                  <a:pt x="1214627" y="346479"/>
                  <a:pt x="1138059" y="423047"/>
                  <a:pt x="1043608" y="423047"/>
                </a:cubicBezTo>
                <a:lnTo>
                  <a:pt x="1043608" y="504056"/>
                </a:lnTo>
                <a:lnTo>
                  <a:pt x="0" y="504056"/>
                </a:lnTo>
                <a:close/>
              </a:path>
            </a:pathLst>
          </a:cu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ysClr val="windowText" lastClr="000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04</a:t>
            </a:r>
            <a:endParaRPr lang="zh-CN" altLang="en-US" sz="2800" dirty="0">
              <a:solidFill>
                <a:sysClr val="windowText" lastClr="000000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301730" y="55552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在模板修改此处文字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3036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notesSlide" Target="../notesSlides/notesSlide12.xml"/><Relationship Id="rId5" Type="http://schemas.openxmlformats.org/officeDocument/2006/relationships/tags" Target="../tags/tag29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28.xml"/><Relationship Id="rId9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10" Type="http://schemas.openxmlformats.org/officeDocument/2006/relationships/notesSlide" Target="../notesSlides/notesSlide13.xml"/><Relationship Id="rId4" Type="http://schemas.openxmlformats.org/officeDocument/2006/relationships/tags" Target="../tags/tag37.xml"/><Relationship Id="rId9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tags" Target="../tags/tag57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5" Type="http://schemas.openxmlformats.org/officeDocument/2006/relationships/tags" Target="../tags/tag50.xml"/><Relationship Id="rId10" Type="http://schemas.openxmlformats.org/officeDocument/2006/relationships/tags" Target="../tags/tag55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65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62.xml"/><Relationship Id="rId10" Type="http://schemas.openxmlformats.org/officeDocument/2006/relationships/tags" Target="../tags/tag67.xml"/><Relationship Id="rId4" Type="http://schemas.openxmlformats.org/officeDocument/2006/relationships/tags" Target="../tags/tag61.xml"/><Relationship Id="rId9" Type="http://schemas.openxmlformats.org/officeDocument/2006/relationships/tags" Target="../tags/tag6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notesSlide" Target="../notesSlides/notesSlide18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2.xml"/><Relationship Id="rId10" Type="http://schemas.openxmlformats.org/officeDocument/2006/relationships/tags" Target="../tags/tag77.xml"/><Relationship Id="rId4" Type="http://schemas.openxmlformats.org/officeDocument/2006/relationships/tags" Target="../tags/tag71.xml"/><Relationship Id="rId9" Type="http://schemas.openxmlformats.org/officeDocument/2006/relationships/tags" Target="../tags/tag7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notesSlide" Target="../notesSlides/notesSlide24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83.xml"/><Relationship Id="rId10" Type="http://schemas.openxmlformats.org/officeDocument/2006/relationships/tags" Target="../tags/tag88.xml"/><Relationship Id="rId4" Type="http://schemas.openxmlformats.org/officeDocument/2006/relationships/tags" Target="../tags/tag82.xml"/><Relationship Id="rId9" Type="http://schemas.openxmlformats.org/officeDocument/2006/relationships/tags" Target="../tags/tag8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2908" y="0"/>
            <a:ext cx="9156908" cy="5134715"/>
          </a:xfrm>
          <a:prstGeom prst="rect">
            <a:avLst/>
          </a:prstGeom>
        </p:spPr>
      </p:pic>
      <p:pic>
        <p:nvPicPr>
          <p:cNvPr id="3" name="preview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52520" y="0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5520702" y="255657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一</a:t>
            </a:r>
            <a:r>
              <a:rPr lang="zh-CN" altLang="en-US" sz="4000" dirty="0" smtClean="0">
                <a:solidFill>
                  <a:schemeClr val="accent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、输入你的文字内容</a:t>
            </a:r>
            <a:endParaRPr lang="zh-CN" altLang="en-US" sz="4000" dirty="0">
              <a:solidFill>
                <a:schemeClr val="accent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5500536" y="963543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二、输入你的文字内容</a:t>
            </a:r>
            <a:endParaRPr lang="zh-CN" altLang="en-US" sz="4000" dirty="0">
              <a:solidFill>
                <a:schemeClr val="accent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5536404" y="1791856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三、输入你的文字内容</a:t>
            </a:r>
            <a:endParaRPr lang="zh-CN" altLang="en-US" sz="4000" dirty="0">
              <a:solidFill>
                <a:schemeClr val="accent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42933" y="1131590"/>
            <a:ext cx="6658135" cy="2883138"/>
            <a:chOff x="1242933" y="1131590"/>
            <a:chExt cx="6658135" cy="2883138"/>
          </a:xfrm>
        </p:grpSpPr>
        <p:sp>
          <p:nvSpPr>
            <p:cNvPr id="8" name="TextBox 7"/>
            <p:cNvSpPr txBox="1"/>
            <p:nvPr/>
          </p:nvSpPr>
          <p:spPr>
            <a:xfrm>
              <a:off x="1475656" y="2571750"/>
              <a:ext cx="64254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 algn="l"/>
              <a:r>
                <a:rPr lang="zh-CN" altLang="en-US" sz="4800" dirty="0" smtClean="0">
                  <a:solidFill>
                    <a:schemeClr val="bg1"/>
                  </a:solidFill>
                  <a:effectLst/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全息高科技</a:t>
              </a:r>
              <a:r>
                <a:rPr lang="en-US" altLang="zh-CN" sz="4800" dirty="0" smtClean="0">
                  <a:solidFill>
                    <a:schemeClr val="bg1"/>
                  </a:solidFill>
                  <a:effectLst/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PPT</a:t>
              </a:r>
              <a:r>
                <a:rPr lang="zh-CN" altLang="en-US" sz="4800" dirty="0" smtClean="0">
                  <a:solidFill>
                    <a:schemeClr val="bg1"/>
                  </a:solidFill>
                  <a:effectLst/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模板</a:t>
              </a:r>
              <a:endParaRPr lang="zh-CN" altLang="en-US" sz="4800" dirty="0">
                <a:solidFill>
                  <a:schemeClr val="bg1"/>
                </a:solidFill>
                <a:effectLst/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71800" y="3648968"/>
              <a:ext cx="3853180" cy="365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0" cap="none" spc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方正大黑简体" panose="02010601030101010101" pitchFamily="65" charset="-122"/>
                  <a:ea typeface="方正大黑简体" panose="02010601030101010101" pitchFamily="65" charset="-122"/>
                </a:rPr>
                <a:t>汇报人</a:t>
              </a:r>
              <a:r>
                <a:rPr lang="zh-CN" altLang="en-US" b="0" cap="none" spc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方正大黑简体" panose="02010601030101010101" pitchFamily="65" charset="-122"/>
                  <a:ea typeface="方正大黑简体" panose="02010601030101010101" pitchFamily="65" charset="-122"/>
                </a:rPr>
                <a:t>：小鹿素材   </a:t>
              </a:r>
              <a:r>
                <a:rPr lang="zh-CN" altLang="en-US" b="0" cap="none" spc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方正大黑简体" panose="02010601030101010101" pitchFamily="65" charset="-122"/>
                  <a:ea typeface="方正大黑简体" panose="02010601030101010101" pitchFamily="65" charset="-122"/>
                </a:rPr>
                <a:t>汇报日期：</a:t>
              </a:r>
              <a:r>
                <a:rPr lang="en-US" altLang="zh-CN" b="0" cap="none" spc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方正大黑简体" panose="02010601030101010101" pitchFamily="65" charset="-122"/>
                  <a:ea typeface="方正大黑简体" panose="02010601030101010101" pitchFamily="65" charset="-122"/>
                </a:rPr>
                <a:t>2019</a:t>
              </a:r>
              <a:endParaRPr lang="zh-CN" altLang="en-US" b="0" cap="none" spc="0" dirty="0">
                <a:ln>
                  <a:noFill/>
                </a:ln>
                <a:solidFill>
                  <a:schemeClr val="bg1"/>
                </a:solidFill>
                <a:effectLst/>
                <a:latin typeface="方正大黑简体" panose="02010601030101010101" pitchFamily="65" charset="-122"/>
                <a:ea typeface="方正大黑简体" panose="02010601030101010101" pitchFamily="65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242933" y="3417262"/>
              <a:ext cx="665813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3226119" y="1131590"/>
              <a:ext cx="269176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chemeClr val="bg1"/>
                  </a:solidFill>
                  <a:latin typeface="方正大黑简体" panose="02010601030101010101" pitchFamily="65" charset="-122"/>
                  <a:ea typeface="方正大黑简体" panose="02010601030101010101" pitchFamily="65" charset="-122"/>
                </a:rPr>
                <a:t>2019</a:t>
              </a:r>
              <a:endParaRPr lang="zh-CN" altLang="en-US" sz="8800" dirty="0">
                <a:solidFill>
                  <a:schemeClr val="bg1"/>
                </a:solidFill>
                <a:latin typeface="方正大黑简体" panose="02010601030101010101" pitchFamily="65" charset="-122"/>
                <a:ea typeface="方正大黑简体" panose="02010601030101010101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0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.69513 0.36748 L 0.72864 0.3708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5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2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0.96059 0.28572 L 0.99184 0.2857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2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0.6257 0.0688 L 0.6415 0.068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grpId="1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SubTitle_3"/>
          <p:cNvSpPr/>
          <p:nvPr>
            <p:custDataLst>
              <p:tags r:id="rId1"/>
            </p:custDataLst>
          </p:nvPr>
        </p:nvSpPr>
        <p:spPr bwMode="auto">
          <a:xfrm>
            <a:off x="4542431" y="2217460"/>
            <a:ext cx="2210403" cy="2209909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3" name="MH_SubTitle_4"/>
          <p:cNvSpPr/>
          <p:nvPr>
            <p:custDataLst>
              <p:tags r:id="rId2"/>
            </p:custDataLst>
          </p:nvPr>
        </p:nvSpPr>
        <p:spPr bwMode="auto">
          <a:xfrm>
            <a:off x="6345122" y="1707654"/>
            <a:ext cx="1251214" cy="1250934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6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7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4" name="MH_SubTitle_2"/>
          <p:cNvSpPr/>
          <p:nvPr>
            <p:custDataLst>
              <p:tags r:id="rId3"/>
            </p:custDataLst>
          </p:nvPr>
        </p:nvSpPr>
        <p:spPr bwMode="auto">
          <a:xfrm>
            <a:off x="3019409" y="1727866"/>
            <a:ext cx="1745410" cy="1749512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4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5" name="MH_SubTitle_1"/>
          <p:cNvSpPr/>
          <p:nvPr>
            <p:custDataLst>
              <p:tags r:id="rId4"/>
            </p:custDataLst>
          </p:nvPr>
        </p:nvSpPr>
        <p:spPr bwMode="auto">
          <a:xfrm>
            <a:off x="1843642" y="1784760"/>
            <a:ext cx="1251214" cy="1250934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6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7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64668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zh-CN" altLang="en-US" dirty="0">
              <a:solidFill>
                <a:schemeClr val="tx2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8849" y="4064754"/>
            <a:ext cx="3980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5564" y="3023346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9" name="矩形 8"/>
          <p:cNvSpPr/>
          <p:nvPr/>
        </p:nvSpPr>
        <p:spPr>
          <a:xfrm>
            <a:off x="3264752" y="2279456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72200" y="2009955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86801" y="2087061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2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2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2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7036" y="1163515"/>
            <a:ext cx="6840427" cy="2563441"/>
            <a:chOff x="1367036" y="1163515"/>
            <a:chExt cx="6840427" cy="2563441"/>
          </a:xfrm>
        </p:grpSpPr>
        <p:sp>
          <p:nvSpPr>
            <p:cNvPr id="27" name="任意多边形 26"/>
            <p:cNvSpPr/>
            <p:nvPr>
              <p:custDataLst>
                <p:tags r:id="rId2"/>
              </p:custDataLst>
            </p:nvPr>
          </p:nvSpPr>
          <p:spPr>
            <a:xfrm>
              <a:off x="1367036" y="1518427"/>
              <a:ext cx="1671846" cy="1251443"/>
            </a:xfrm>
            <a:custGeom>
              <a:avLst/>
              <a:gdLst>
                <a:gd name="connsiteX0" fmla="*/ 0 w 1144274"/>
                <a:gd name="connsiteY0" fmla="*/ 0 h 1181102"/>
                <a:gd name="connsiteX1" fmla="*/ 1144274 w 1144274"/>
                <a:gd name="connsiteY1" fmla="*/ 0 h 1181102"/>
                <a:gd name="connsiteX2" fmla="*/ 1144274 w 1144274"/>
                <a:gd name="connsiteY2" fmla="*/ 1 h 1181102"/>
                <a:gd name="connsiteX3" fmla="*/ 306849 w 1144274"/>
                <a:gd name="connsiteY3" fmla="*/ 128588 h 1181102"/>
                <a:gd name="connsiteX4" fmla="*/ 1144274 w 1144274"/>
                <a:gd name="connsiteY4" fmla="*/ 128588 h 1181102"/>
                <a:gd name="connsiteX5" fmla="*/ 1144274 w 1144274"/>
                <a:gd name="connsiteY5" fmla="*/ 129542 h 1181102"/>
                <a:gd name="connsiteX6" fmla="*/ 306846 w 1144274"/>
                <a:gd name="connsiteY6" fmla="*/ 129542 h 1181102"/>
                <a:gd name="connsiteX7" fmla="*/ 417370 w 1144274"/>
                <a:gd name="connsiteY7" fmla="*/ 1181102 h 1181102"/>
                <a:gd name="connsiteX8" fmla="*/ 103333 w 1144274"/>
                <a:gd name="connsiteY8" fmla="*/ 1181102 h 118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4274" h="1181102">
                  <a:moveTo>
                    <a:pt x="0" y="0"/>
                  </a:moveTo>
                  <a:lnTo>
                    <a:pt x="1144274" y="0"/>
                  </a:lnTo>
                  <a:lnTo>
                    <a:pt x="1144274" y="1"/>
                  </a:lnTo>
                  <a:lnTo>
                    <a:pt x="306849" y="128588"/>
                  </a:lnTo>
                  <a:lnTo>
                    <a:pt x="1144274" y="128588"/>
                  </a:lnTo>
                  <a:lnTo>
                    <a:pt x="1144274" y="129542"/>
                  </a:lnTo>
                  <a:lnTo>
                    <a:pt x="306846" y="129542"/>
                  </a:lnTo>
                  <a:lnTo>
                    <a:pt x="417370" y="1181102"/>
                  </a:lnTo>
                  <a:lnTo>
                    <a:pt x="103333" y="118110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任意多边形 18"/>
            <p:cNvSpPr/>
            <p:nvPr>
              <p:custDataLst>
                <p:tags r:id="rId3"/>
              </p:custDataLst>
            </p:nvPr>
          </p:nvSpPr>
          <p:spPr>
            <a:xfrm>
              <a:off x="5522306" y="2056682"/>
              <a:ext cx="2685157" cy="1157249"/>
            </a:xfrm>
            <a:custGeom>
              <a:avLst/>
              <a:gdLst>
                <a:gd name="connsiteX0" fmla="*/ 1462558 w 1838466"/>
                <a:gd name="connsiteY0" fmla="*/ 0 h 1091717"/>
                <a:gd name="connsiteX1" fmla="*/ 1838466 w 1838466"/>
                <a:gd name="connsiteY1" fmla="*/ 1091717 h 1091717"/>
                <a:gd name="connsiteX2" fmla="*/ 0 w 1838466"/>
                <a:gd name="connsiteY2" fmla="*/ 1091717 h 1091717"/>
                <a:gd name="connsiteX3" fmla="*/ 0 w 1838466"/>
                <a:gd name="connsiteY3" fmla="*/ 1091716 h 1091717"/>
                <a:gd name="connsiteX4" fmla="*/ 1445521 w 1838466"/>
                <a:gd name="connsiteY4" fmla="*/ 931697 h 1091717"/>
                <a:gd name="connsiteX5" fmla="*/ 1445531 w 1838466"/>
                <a:gd name="connsiteY5" fmla="*/ 931697 h 1091717"/>
                <a:gd name="connsiteX6" fmla="*/ 1154068 w 1838466"/>
                <a:gd name="connsiteY6" fmla="*/ 34664 h 109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8466" h="1091717">
                  <a:moveTo>
                    <a:pt x="1462558" y="0"/>
                  </a:moveTo>
                  <a:lnTo>
                    <a:pt x="1838466" y="1091717"/>
                  </a:lnTo>
                  <a:lnTo>
                    <a:pt x="0" y="1091717"/>
                  </a:lnTo>
                  <a:lnTo>
                    <a:pt x="0" y="1091716"/>
                  </a:lnTo>
                  <a:lnTo>
                    <a:pt x="1445521" y="931697"/>
                  </a:lnTo>
                  <a:lnTo>
                    <a:pt x="1445531" y="931697"/>
                  </a:lnTo>
                  <a:lnTo>
                    <a:pt x="1154068" y="346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1814560" y="1654674"/>
              <a:ext cx="5817842" cy="1389371"/>
            </a:xfrm>
            <a:custGeom>
              <a:avLst/>
              <a:gdLst>
                <a:gd name="connsiteX0" fmla="*/ 0 w 3982993"/>
                <a:gd name="connsiteY0" fmla="*/ 0 h 1310640"/>
                <a:gd name="connsiteX1" fmla="*/ 3557141 w 3982993"/>
                <a:gd name="connsiteY1" fmla="*/ 0 h 1310640"/>
                <a:gd name="connsiteX2" fmla="*/ 3982993 w 3982993"/>
                <a:gd name="connsiteY2" fmla="*/ 1310640 h 1310640"/>
                <a:gd name="connsiteX3" fmla="*/ 137754 w 3982993"/>
                <a:gd name="connsiteY3" fmla="*/ 1310640 h 131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2993" h="1310640">
                  <a:moveTo>
                    <a:pt x="0" y="0"/>
                  </a:moveTo>
                  <a:lnTo>
                    <a:pt x="3557141" y="0"/>
                  </a:lnTo>
                  <a:lnTo>
                    <a:pt x="3982993" y="1310640"/>
                  </a:lnTo>
                  <a:lnTo>
                    <a:pt x="137754" y="1310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252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第二部分标题内容</a:t>
              </a:r>
              <a:endParaRPr lang="zh-CN" altLang="en-US" sz="2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直角三角形 6"/>
            <p:cNvSpPr/>
            <p:nvPr>
              <p:custDataLst>
                <p:tags r:id="rId5"/>
              </p:custDataLst>
            </p:nvPr>
          </p:nvSpPr>
          <p:spPr>
            <a:xfrm rot="16200000">
              <a:off x="2358598" y="974391"/>
              <a:ext cx="136245" cy="1224320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6"/>
              </p:custDataLst>
            </p:nvPr>
          </p:nvSpPr>
          <p:spPr>
            <a:xfrm rot="16200000" flipH="1" flipV="1">
              <a:off x="6492410" y="2073939"/>
              <a:ext cx="169888" cy="211009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任意多边形 23"/>
            <p:cNvSpPr/>
            <p:nvPr>
              <p:custDataLst>
                <p:tags r:id="rId7"/>
              </p:custDataLst>
            </p:nvPr>
          </p:nvSpPr>
          <p:spPr>
            <a:xfrm>
              <a:off x="1367036" y="1163515"/>
              <a:ext cx="1217363" cy="354912"/>
            </a:xfrm>
            <a:custGeom>
              <a:avLst/>
              <a:gdLst>
                <a:gd name="connsiteX0" fmla="*/ 833801 w 833801"/>
                <a:gd name="connsiteY0" fmla="*/ 0 h 335236"/>
                <a:gd name="connsiteX1" fmla="*/ 498565 w 833801"/>
                <a:gd name="connsiteY1" fmla="*/ 335236 h 335236"/>
                <a:gd name="connsiteX2" fmla="*/ 0 w 833801"/>
                <a:gd name="connsiteY2" fmla="*/ 335236 h 33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3801" h="335236">
                  <a:moveTo>
                    <a:pt x="833801" y="0"/>
                  </a:moveTo>
                  <a:lnTo>
                    <a:pt x="498565" y="335236"/>
                  </a:lnTo>
                  <a:lnTo>
                    <a:pt x="0" y="33523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任意多边形 30"/>
            <p:cNvSpPr/>
            <p:nvPr>
              <p:custDataLst>
                <p:tags r:id="rId8"/>
              </p:custDataLst>
            </p:nvPr>
          </p:nvSpPr>
          <p:spPr>
            <a:xfrm>
              <a:off x="6454457" y="3213932"/>
              <a:ext cx="1753004" cy="513024"/>
            </a:xfrm>
            <a:custGeom>
              <a:avLst/>
              <a:gdLst>
                <a:gd name="connsiteX0" fmla="*/ 667403 w 1200162"/>
                <a:gd name="connsiteY0" fmla="*/ 0 h 484897"/>
                <a:gd name="connsiteX1" fmla="*/ 1200162 w 1200162"/>
                <a:gd name="connsiteY1" fmla="*/ 0 h 484897"/>
                <a:gd name="connsiteX2" fmla="*/ 0 w 1200162"/>
                <a:gd name="connsiteY2" fmla="*/ 484897 h 484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0162" h="484897">
                  <a:moveTo>
                    <a:pt x="667403" y="0"/>
                  </a:moveTo>
                  <a:lnTo>
                    <a:pt x="1200162" y="0"/>
                  </a:lnTo>
                  <a:lnTo>
                    <a:pt x="0" y="484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3" name="直接连接符 32"/>
            <p:cNvCxnSpPr/>
            <p:nvPr>
              <p:custDataLst>
                <p:tags r:id="rId9"/>
              </p:custDataLst>
            </p:nvPr>
          </p:nvCxnSpPr>
          <p:spPr>
            <a:xfrm>
              <a:off x="2229624" y="2026406"/>
              <a:ext cx="4785980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10"/>
              </p:custDataLst>
            </p:nvPr>
          </p:nvCxnSpPr>
          <p:spPr>
            <a:xfrm>
              <a:off x="2229624" y="2635307"/>
              <a:ext cx="4785980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2"/>
          <p:cNvSpPr/>
          <p:nvPr>
            <p:custDataLst>
              <p:tags r:id="rId1"/>
            </p:custDataLst>
          </p:nvPr>
        </p:nvSpPr>
        <p:spPr>
          <a:xfrm>
            <a:off x="1835696" y="1605806"/>
            <a:ext cx="648072" cy="425450"/>
          </a:xfrm>
          <a:prstGeom prst="roundRect">
            <a:avLst>
              <a:gd name="adj" fmla="val 8818"/>
            </a:avLst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1880" y="1541810"/>
            <a:ext cx="3980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7" name="MH_Other_2"/>
          <p:cNvSpPr/>
          <p:nvPr>
            <p:custDataLst>
              <p:tags r:id="rId2"/>
            </p:custDataLst>
          </p:nvPr>
        </p:nvSpPr>
        <p:spPr>
          <a:xfrm>
            <a:off x="1835696" y="2835672"/>
            <a:ext cx="648072" cy="425450"/>
          </a:xfrm>
          <a:prstGeom prst="roundRect">
            <a:avLst>
              <a:gd name="adj" fmla="val 8818"/>
            </a:avLst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91880" y="2771676"/>
            <a:ext cx="3980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1" name="MH_Other_2"/>
          <p:cNvSpPr/>
          <p:nvPr>
            <p:custDataLst>
              <p:tags r:id="rId3"/>
            </p:custDataLst>
          </p:nvPr>
        </p:nvSpPr>
        <p:spPr>
          <a:xfrm>
            <a:off x="1835696" y="4043710"/>
            <a:ext cx="648072" cy="425450"/>
          </a:xfrm>
          <a:prstGeom prst="roundRect">
            <a:avLst>
              <a:gd name="adj" fmla="val 8818"/>
            </a:avLst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91880" y="3979714"/>
            <a:ext cx="3980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" name="MH_Other_1"/>
          <p:cNvSpPr/>
          <p:nvPr>
            <p:custDataLst>
              <p:tags r:id="rId4"/>
            </p:custDataLst>
          </p:nvPr>
        </p:nvSpPr>
        <p:spPr>
          <a:xfrm>
            <a:off x="2232273" y="1275606"/>
            <a:ext cx="1085850" cy="1085850"/>
          </a:xfrm>
          <a:custGeom>
            <a:avLst/>
            <a:gdLst>
              <a:gd name="connsiteX0" fmla="*/ 542925 w 1085850"/>
              <a:gd name="connsiteY0" fmla="*/ 92925 h 1085850"/>
              <a:gd name="connsiteX1" fmla="*/ 92925 w 1085850"/>
              <a:gd name="connsiteY1" fmla="*/ 542925 h 1085850"/>
              <a:gd name="connsiteX2" fmla="*/ 542925 w 1085850"/>
              <a:gd name="connsiteY2" fmla="*/ 992925 h 1085850"/>
              <a:gd name="connsiteX3" fmla="*/ 992925 w 1085850"/>
              <a:gd name="connsiteY3" fmla="*/ 542925 h 1085850"/>
              <a:gd name="connsiteX4" fmla="*/ 542925 w 1085850"/>
              <a:gd name="connsiteY4" fmla="*/ 92925 h 1085850"/>
              <a:gd name="connsiteX5" fmla="*/ 542925 w 1085850"/>
              <a:gd name="connsiteY5" fmla="*/ 0 h 1085850"/>
              <a:gd name="connsiteX6" fmla="*/ 1085850 w 1085850"/>
              <a:gd name="connsiteY6" fmla="*/ 542925 h 1085850"/>
              <a:gd name="connsiteX7" fmla="*/ 542925 w 1085850"/>
              <a:gd name="connsiteY7" fmla="*/ 1085850 h 1085850"/>
              <a:gd name="connsiteX8" fmla="*/ 0 w 1085850"/>
              <a:gd name="connsiteY8" fmla="*/ 542925 h 1085850"/>
              <a:gd name="connsiteX9" fmla="*/ 542925 w 1085850"/>
              <a:gd name="connsiteY9" fmla="*/ 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5850" h="1085850">
                <a:moveTo>
                  <a:pt x="542925" y="92925"/>
                </a:moveTo>
                <a:cubicBezTo>
                  <a:pt x="294397" y="92925"/>
                  <a:pt x="92925" y="294397"/>
                  <a:pt x="92925" y="542925"/>
                </a:cubicBezTo>
                <a:cubicBezTo>
                  <a:pt x="92925" y="791453"/>
                  <a:pt x="294397" y="992925"/>
                  <a:pt x="542925" y="992925"/>
                </a:cubicBezTo>
                <a:cubicBezTo>
                  <a:pt x="791453" y="992925"/>
                  <a:pt x="992925" y="791453"/>
                  <a:pt x="992925" y="542925"/>
                </a:cubicBezTo>
                <a:cubicBezTo>
                  <a:pt x="992925" y="294397"/>
                  <a:pt x="791453" y="92925"/>
                  <a:pt x="542925" y="92925"/>
                </a:cubicBezTo>
                <a:close/>
                <a:moveTo>
                  <a:pt x="542925" y="0"/>
                </a:moveTo>
                <a:cubicBezTo>
                  <a:pt x="842774" y="0"/>
                  <a:pt x="1085850" y="243076"/>
                  <a:pt x="1085850" y="542925"/>
                </a:cubicBezTo>
                <a:cubicBezTo>
                  <a:pt x="1085850" y="842774"/>
                  <a:pt x="842774" y="1085850"/>
                  <a:pt x="542925" y="1085850"/>
                </a:cubicBezTo>
                <a:cubicBezTo>
                  <a:pt x="243076" y="1085850"/>
                  <a:pt x="0" y="842774"/>
                  <a:pt x="0" y="542925"/>
                </a:cubicBezTo>
                <a:cubicBezTo>
                  <a:pt x="0" y="243076"/>
                  <a:pt x="243076" y="0"/>
                  <a:pt x="542925" y="0"/>
                </a:cubicBezTo>
                <a:close/>
              </a:path>
            </a:pathLst>
          </a:cu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3" name="MH_SubTitle_1"/>
          <p:cNvSpPr/>
          <p:nvPr>
            <p:custDataLst>
              <p:tags r:id="rId5"/>
            </p:custDataLst>
          </p:nvPr>
        </p:nvSpPr>
        <p:spPr>
          <a:xfrm>
            <a:off x="2325936" y="1367681"/>
            <a:ext cx="900112" cy="9001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 smtClean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宋体" panose="02010600030101010101" pitchFamily="2" charset="-122"/>
              </a:rPr>
              <a:t>标题</a:t>
            </a:r>
            <a:endParaRPr lang="en-US" altLang="zh-CN" sz="1600" kern="0" dirty="0">
              <a:solidFill>
                <a:schemeClr val="tx1"/>
              </a:solidFill>
              <a:latin typeface="方正黑体简体" panose="03000509000000000000" pitchFamily="65" charset="-122"/>
              <a:ea typeface="方正黑体简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15" name="MH_Other_1"/>
          <p:cNvSpPr/>
          <p:nvPr>
            <p:custDataLst>
              <p:tags r:id="rId6"/>
            </p:custDataLst>
          </p:nvPr>
        </p:nvSpPr>
        <p:spPr>
          <a:xfrm>
            <a:off x="2232273" y="2505472"/>
            <a:ext cx="1085850" cy="1085850"/>
          </a:xfrm>
          <a:custGeom>
            <a:avLst/>
            <a:gdLst>
              <a:gd name="connsiteX0" fmla="*/ 542925 w 1085850"/>
              <a:gd name="connsiteY0" fmla="*/ 92925 h 1085850"/>
              <a:gd name="connsiteX1" fmla="*/ 92925 w 1085850"/>
              <a:gd name="connsiteY1" fmla="*/ 542925 h 1085850"/>
              <a:gd name="connsiteX2" fmla="*/ 542925 w 1085850"/>
              <a:gd name="connsiteY2" fmla="*/ 992925 h 1085850"/>
              <a:gd name="connsiteX3" fmla="*/ 992925 w 1085850"/>
              <a:gd name="connsiteY3" fmla="*/ 542925 h 1085850"/>
              <a:gd name="connsiteX4" fmla="*/ 542925 w 1085850"/>
              <a:gd name="connsiteY4" fmla="*/ 92925 h 1085850"/>
              <a:gd name="connsiteX5" fmla="*/ 542925 w 1085850"/>
              <a:gd name="connsiteY5" fmla="*/ 0 h 1085850"/>
              <a:gd name="connsiteX6" fmla="*/ 1085850 w 1085850"/>
              <a:gd name="connsiteY6" fmla="*/ 542925 h 1085850"/>
              <a:gd name="connsiteX7" fmla="*/ 542925 w 1085850"/>
              <a:gd name="connsiteY7" fmla="*/ 1085850 h 1085850"/>
              <a:gd name="connsiteX8" fmla="*/ 0 w 1085850"/>
              <a:gd name="connsiteY8" fmla="*/ 542925 h 1085850"/>
              <a:gd name="connsiteX9" fmla="*/ 542925 w 1085850"/>
              <a:gd name="connsiteY9" fmla="*/ 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5850" h="1085850">
                <a:moveTo>
                  <a:pt x="542925" y="92925"/>
                </a:moveTo>
                <a:cubicBezTo>
                  <a:pt x="294397" y="92925"/>
                  <a:pt x="92925" y="294397"/>
                  <a:pt x="92925" y="542925"/>
                </a:cubicBezTo>
                <a:cubicBezTo>
                  <a:pt x="92925" y="791453"/>
                  <a:pt x="294397" y="992925"/>
                  <a:pt x="542925" y="992925"/>
                </a:cubicBezTo>
                <a:cubicBezTo>
                  <a:pt x="791453" y="992925"/>
                  <a:pt x="992925" y="791453"/>
                  <a:pt x="992925" y="542925"/>
                </a:cubicBezTo>
                <a:cubicBezTo>
                  <a:pt x="992925" y="294397"/>
                  <a:pt x="791453" y="92925"/>
                  <a:pt x="542925" y="92925"/>
                </a:cubicBezTo>
                <a:close/>
                <a:moveTo>
                  <a:pt x="542925" y="0"/>
                </a:moveTo>
                <a:cubicBezTo>
                  <a:pt x="842774" y="0"/>
                  <a:pt x="1085850" y="243076"/>
                  <a:pt x="1085850" y="542925"/>
                </a:cubicBezTo>
                <a:cubicBezTo>
                  <a:pt x="1085850" y="842774"/>
                  <a:pt x="842774" y="1085850"/>
                  <a:pt x="542925" y="1085850"/>
                </a:cubicBezTo>
                <a:cubicBezTo>
                  <a:pt x="243076" y="1085850"/>
                  <a:pt x="0" y="842774"/>
                  <a:pt x="0" y="542925"/>
                </a:cubicBezTo>
                <a:cubicBezTo>
                  <a:pt x="0" y="243076"/>
                  <a:pt x="243076" y="0"/>
                  <a:pt x="542925" y="0"/>
                </a:cubicBezTo>
                <a:close/>
              </a:path>
            </a:pathLst>
          </a:cu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6" name="MH_SubTitle_1"/>
          <p:cNvSpPr/>
          <p:nvPr>
            <p:custDataLst>
              <p:tags r:id="rId7"/>
            </p:custDataLst>
          </p:nvPr>
        </p:nvSpPr>
        <p:spPr>
          <a:xfrm>
            <a:off x="2325936" y="2597547"/>
            <a:ext cx="900112" cy="9001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 smtClean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宋体" panose="02010600030101010101" pitchFamily="2" charset="-122"/>
              </a:rPr>
              <a:t>标题</a:t>
            </a:r>
            <a:endParaRPr lang="en-US" altLang="zh-CN" sz="1600" kern="0" dirty="0">
              <a:solidFill>
                <a:schemeClr val="tx1"/>
              </a:solidFill>
              <a:latin typeface="方正黑体简体" panose="03000509000000000000" pitchFamily="65" charset="-122"/>
              <a:ea typeface="方正黑体简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19" name="MH_Other_1"/>
          <p:cNvSpPr/>
          <p:nvPr>
            <p:custDataLst>
              <p:tags r:id="rId8"/>
            </p:custDataLst>
          </p:nvPr>
        </p:nvSpPr>
        <p:spPr>
          <a:xfrm>
            <a:off x="2232273" y="3713510"/>
            <a:ext cx="1085850" cy="1085850"/>
          </a:xfrm>
          <a:custGeom>
            <a:avLst/>
            <a:gdLst>
              <a:gd name="connsiteX0" fmla="*/ 542925 w 1085850"/>
              <a:gd name="connsiteY0" fmla="*/ 92925 h 1085850"/>
              <a:gd name="connsiteX1" fmla="*/ 92925 w 1085850"/>
              <a:gd name="connsiteY1" fmla="*/ 542925 h 1085850"/>
              <a:gd name="connsiteX2" fmla="*/ 542925 w 1085850"/>
              <a:gd name="connsiteY2" fmla="*/ 992925 h 1085850"/>
              <a:gd name="connsiteX3" fmla="*/ 992925 w 1085850"/>
              <a:gd name="connsiteY3" fmla="*/ 542925 h 1085850"/>
              <a:gd name="connsiteX4" fmla="*/ 542925 w 1085850"/>
              <a:gd name="connsiteY4" fmla="*/ 92925 h 1085850"/>
              <a:gd name="connsiteX5" fmla="*/ 542925 w 1085850"/>
              <a:gd name="connsiteY5" fmla="*/ 0 h 1085850"/>
              <a:gd name="connsiteX6" fmla="*/ 1085850 w 1085850"/>
              <a:gd name="connsiteY6" fmla="*/ 542925 h 1085850"/>
              <a:gd name="connsiteX7" fmla="*/ 542925 w 1085850"/>
              <a:gd name="connsiteY7" fmla="*/ 1085850 h 1085850"/>
              <a:gd name="connsiteX8" fmla="*/ 0 w 1085850"/>
              <a:gd name="connsiteY8" fmla="*/ 542925 h 1085850"/>
              <a:gd name="connsiteX9" fmla="*/ 542925 w 1085850"/>
              <a:gd name="connsiteY9" fmla="*/ 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5850" h="1085850">
                <a:moveTo>
                  <a:pt x="542925" y="92925"/>
                </a:moveTo>
                <a:cubicBezTo>
                  <a:pt x="294397" y="92925"/>
                  <a:pt x="92925" y="294397"/>
                  <a:pt x="92925" y="542925"/>
                </a:cubicBezTo>
                <a:cubicBezTo>
                  <a:pt x="92925" y="791453"/>
                  <a:pt x="294397" y="992925"/>
                  <a:pt x="542925" y="992925"/>
                </a:cubicBezTo>
                <a:cubicBezTo>
                  <a:pt x="791453" y="992925"/>
                  <a:pt x="992925" y="791453"/>
                  <a:pt x="992925" y="542925"/>
                </a:cubicBezTo>
                <a:cubicBezTo>
                  <a:pt x="992925" y="294397"/>
                  <a:pt x="791453" y="92925"/>
                  <a:pt x="542925" y="92925"/>
                </a:cubicBezTo>
                <a:close/>
                <a:moveTo>
                  <a:pt x="542925" y="0"/>
                </a:moveTo>
                <a:cubicBezTo>
                  <a:pt x="842774" y="0"/>
                  <a:pt x="1085850" y="243076"/>
                  <a:pt x="1085850" y="542925"/>
                </a:cubicBezTo>
                <a:cubicBezTo>
                  <a:pt x="1085850" y="842774"/>
                  <a:pt x="842774" y="1085850"/>
                  <a:pt x="542925" y="1085850"/>
                </a:cubicBezTo>
                <a:cubicBezTo>
                  <a:pt x="243076" y="1085850"/>
                  <a:pt x="0" y="842774"/>
                  <a:pt x="0" y="542925"/>
                </a:cubicBezTo>
                <a:cubicBezTo>
                  <a:pt x="0" y="243076"/>
                  <a:pt x="243076" y="0"/>
                  <a:pt x="542925" y="0"/>
                </a:cubicBezTo>
                <a:close/>
              </a:path>
            </a:pathLst>
          </a:cu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0" name="MH_SubTitle_1"/>
          <p:cNvSpPr/>
          <p:nvPr>
            <p:custDataLst>
              <p:tags r:id="rId9"/>
            </p:custDataLst>
          </p:nvPr>
        </p:nvSpPr>
        <p:spPr>
          <a:xfrm>
            <a:off x="2325936" y="3805585"/>
            <a:ext cx="900112" cy="9001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 smtClean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宋体" panose="02010600030101010101" pitchFamily="2" charset="-122"/>
              </a:rPr>
              <a:t>标题</a:t>
            </a:r>
            <a:endParaRPr lang="en-US" altLang="zh-CN" sz="1600" kern="0" dirty="0">
              <a:solidFill>
                <a:schemeClr val="tx1"/>
              </a:solidFill>
              <a:latin typeface="方正黑体简体" panose="03000509000000000000" pitchFamily="65" charset="-122"/>
              <a:ea typeface="方正黑体简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17" grpId="0" animBg="1"/>
      <p:bldP spid="18" grpId="0"/>
      <p:bldP spid="21" grpId="0" animBg="1"/>
      <p:bldP spid="22" grpId="0"/>
      <p:bldP spid="2" grpId="0" animBg="1"/>
      <p:bldP spid="3" grpId="0" animBg="1"/>
      <p:bldP spid="15" grpId="0" animBg="1"/>
      <p:bldP spid="16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21842" y="1256442"/>
            <a:ext cx="1377950" cy="2260600"/>
            <a:chOff x="1321842" y="1256442"/>
            <a:chExt cx="1377950" cy="2260600"/>
          </a:xfrm>
        </p:grpSpPr>
        <p:sp>
          <p:nvSpPr>
            <p:cNvPr id="2" name="MH_SubTitle_1"/>
            <p:cNvSpPr/>
            <p:nvPr>
              <p:custDataLst>
                <p:tags r:id="rId7"/>
              </p:custDataLst>
            </p:nvPr>
          </p:nvSpPr>
          <p:spPr>
            <a:xfrm>
              <a:off x="1321842" y="1431067"/>
              <a:ext cx="1377950" cy="2085975"/>
            </a:xfrm>
            <a:prstGeom prst="rect">
              <a:avLst/>
            </a:prstGeom>
            <a:solidFill>
              <a:schemeClr val="tx2">
                <a:alpha val="46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altLang="zh-CN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</a:t>
              </a:r>
              <a:r>
                <a:rPr lang="zh-CN" altLang="en-US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</a:t>
              </a:r>
              <a:endParaRPr lang="en-US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标题文字</a:t>
              </a:r>
              <a:endPara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3" name="MH_Other_3"/>
            <p:cNvSpPr/>
            <p:nvPr>
              <p:custDataLst>
                <p:tags r:id="rId8"/>
              </p:custDataLst>
            </p:nvPr>
          </p:nvSpPr>
          <p:spPr>
            <a:xfrm>
              <a:off x="1388517" y="1256442"/>
              <a:ext cx="476250" cy="542925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/>
                  </a:solidFill>
                </a:rPr>
                <a:t>A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50034" y="1256442"/>
            <a:ext cx="1377950" cy="2260600"/>
            <a:chOff x="3050034" y="1256442"/>
            <a:chExt cx="1377950" cy="2260600"/>
          </a:xfrm>
        </p:grpSpPr>
        <p:sp>
          <p:nvSpPr>
            <p:cNvPr id="6" name="MH_SubTitle_1"/>
            <p:cNvSpPr/>
            <p:nvPr>
              <p:custDataLst>
                <p:tags r:id="rId5"/>
              </p:custDataLst>
            </p:nvPr>
          </p:nvSpPr>
          <p:spPr>
            <a:xfrm>
              <a:off x="3050034" y="1431067"/>
              <a:ext cx="1377950" cy="2085975"/>
            </a:xfrm>
            <a:prstGeom prst="rect">
              <a:avLst/>
            </a:prstGeom>
            <a:solidFill>
              <a:schemeClr val="tx2">
                <a:alpha val="46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altLang="zh-CN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</a:t>
              </a:r>
              <a:r>
                <a:rPr lang="zh-CN" altLang="en-US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</a:t>
              </a:r>
              <a:endParaRPr lang="en-US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标题文字</a:t>
              </a:r>
              <a:endPara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7" name="MH_Other_3"/>
            <p:cNvSpPr/>
            <p:nvPr>
              <p:custDataLst>
                <p:tags r:id="rId6"/>
              </p:custDataLst>
            </p:nvPr>
          </p:nvSpPr>
          <p:spPr>
            <a:xfrm>
              <a:off x="3116709" y="1256442"/>
              <a:ext cx="476250" cy="542925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chemeClr val="tx1"/>
                  </a:solidFill>
                </a:rPr>
                <a:t>B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78226" y="1256442"/>
            <a:ext cx="1377950" cy="2260600"/>
            <a:chOff x="4778226" y="1256442"/>
            <a:chExt cx="1377950" cy="2260600"/>
          </a:xfrm>
        </p:grpSpPr>
        <p:sp>
          <p:nvSpPr>
            <p:cNvPr id="8" name="MH_SubTitle_1"/>
            <p:cNvSpPr/>
            <p:nvPr>
              <p:custDataLst>
                <p:tags r:id="rId3"/>
              </p:custDataLst>
            </p:nvPr>
          </p:nvSpPr>
          <p:spPr>
            <a:xfrm>
              <a:off x="4778226" y="1431067"/>
              <a:ext cx="1377950" cy="2085975"/>
            </a:xfrm>
            <a:prstGeom prst="rect">
              <a:avLst/>
            </a:prstGeom>
            <a:solidFill>
              <a:schemeClr val="tx2">
                <a:alpha val="46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altLang="zh-CN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</a:t>
              </a:r>
              <a:r>
                <a:rPr lang="zh-CN" altLang="en-US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</a:t>
              </a:r>
              <a:endParaRPr lang="en-US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标题文字</a:t>
              </a:r>
              <a:endPara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9" name="MH_Other_3"/>
            <p:cNvSpPr/>
            <p:nvPr>
              <p:custDataLst>
                <p:tags r:id="rId4"/>
              </p:custDataLst>
            </p:nvPr>
          </p:nvSpPr>
          <p:spPr>
            <a:xfrm>
              <a:off x="4844901" y="1256442"/>
              <a:ext cx="476250" cy="542925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chemeClr val="tx1"/>
                  </a:solidFill>
                </a:rPr>
                <a:t>C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34410" y="1256442"/>
            <a:ext cx="1377950" cy="2260600"/>
            <a:chOff x="6434410" y="1256442"/>
            <a:chExt cx="1377950" cy="2260600"/>
          </a:xfrm>
        </p:grpSpPr>
        <p:sp>
          <p:nvSpPr>
            <p:cNvPr id="10" name="MH_SubTitle_1"/>
            <p:cNvSpPr/>
            <p:nvPr>
              <p:custDataLst>
                <p:tags r:id="rId1"/>
              </p:custDataLst>
            </p:nvPr>
          </p:nvSpPr>
          <p:spPr>
            <a:xfrm>
              <a:off x="6434410" y="1431067"/>
              <a:ext cx="1377950" cy="2085975"/>
            </a:xfrm>
            <a:prstGeom prst="rect">
              <a:avLst/>
            </a:prstGeom>
            <a:solidFill>
              <a:schemeClr val="tx2">
                <a:alpha val="46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altLang="zh-CN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</a:t>
              </a:r>
              <a:r>
                <a:rPr lang="zh-CN" altLang="en-US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</a:t>
              </a:r>
              <a:endParaRPr lang="en-US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标题文字</a:t>
              </a:r>
              <a:endPara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1" name="MH_Other_3"/>
            <p:cNvSpPr/>
            <p:nvPr>
              <p:custDataLst>
                <p:tags r:id="rId2"/>
              </p:custDataLst>
            </p:nvPr>
          </p:nvSpPr>
          <p:spPr>
            <a:xfrm>
              <a:off x="6501085" y="1256442"/>
              <a:ext cx="476250" cy="542925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chemeClr val="tx1"/>
                  </a:solidFill>
                </a:rPr>
                <a:t>D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259632" y="3992746"/>
            <a:ext cx="6869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SubTitle_1"/>
          <p:cNvSpPr/>
          <p:nvPr>
            <p:custDataLst>
              <p:tags r:id="rId1"/>
            </p:custDataLst>
          </p:nvPr>
        </p:nvSpPr>
        <p:spPr>
          <a:xfrm>
            <a:off x="1106751" y="1637387"/>
            <a:ext cx="1120954" cy="1354928"/>
          </a:xfrm>
          <a:custGeom>
            <a:avLst/>
            <a:gdLst>
              <a:gd name="connsiteX0" fmla="*/ 788019 w 1576037"/>
              <a:gd name="connsiteY0" fmla="*/ 148697 h 1905000"/>
              <a:gd name="connsiteX1" fmla="*/ 153283 w 1576037"/>
              <a:gd name="connsiteY1" fmla="*/ 783433 h 1905000"/>
              <a:gd name="connsiteX2" fmla="*/ 788019 w 1576037"/>
              <a:gd name="connsiteY2" fmla="*/ 1418169 h 1905000"/>
              <a:gd name="connsiteX3" fmla="*/ 1422755 w 1576037"/>
              <a:gd name="connsiteY3" fmla="*/ 783433 h 1905000"/>
              <a:gd name="connsiteX4" fmla="*/ 788019 w 1576037"/>
              <a:gd name="connsiteY4" fmla="*/ 148697 h 1905000"/>
              <a:gd name="connsiteX5" fmla="*/ 788019 w 1576037"/>
              <a:gd name="connsiteY5" fmla="*/ 0 h 1905000"/>
              <a:gd name="connsiteX6" fmla="*/ 1345231 w 1576037"/>
              <a:gd name="connsiteY6" fmla="*/ 231116 h 1905000"/>
              <a:gd name="connsiteX7" fmla="*/ 1345231 w 1576037"/>
              <a:gd name="connsiteY7" fmla="*/ 1347039 h 1905000"/>
              <a:gd name="connsiteX8" fmla="*/ 788019 w 1576037"/>
              <a:gd name="connsiteY8" fmla="*/ 1905000 h 1905000"/>
              <a:gd name="connsiteX9" fmla="*/ 230806 w 1576037"/>
              <a:gd name="connsiteY9" fmla="*/ 1347039 h 1905000"/>
              <a:gd name="connsiteX10" fmla="*/ 230806 w 1576037"/>
              <a:gd name="connsiteY10" fmla="*/ 231116 h 1905000"/>
              <a:gd name="connsiteX11" fmla="*/ 788019 w 1576037"/>
              <a:gd name="connsiteY11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6037" h="1905000">
                <a:moveTo>
                  <a:pt x="788019" y="148697"/>
                </a:moveTo>
                <a:cubicBezTo>
                  <a:pt x="437464" y="148697"/>
                  <a:pt x="153283" y="432878"/>
                  <a:pt x="153283" y="783433"/>
                </a:cubicBezTo>
                <a:cubicBezTo>
                  <a:pt x="153283" y="1133988"/>
                  <a:pt x="437464" y="1418169"/>
                  <a:pt x="788019" y="1418169"/>
                </a:cubicBezTo>
                <a:cubicBezTo>
                  <a:pt x="1138574" y="1418169"/>
                  <a:pt x="1422755" y="1133988"/>
                  <a:pt x="1422755" y="783433"/>
                </a:cubicBezTo>
                <a:cubicBezTo>
                  <a:pt x="1422755" y="432878"/>
                  <a:pt x="1138574" y="148697"/>
                  <a:pt x="788019" y="148697"/>
                </a:cubicBezTo>
                <a:close/>
                <a:moveTo>
                  <a:pt x="788019" y="0"/>
                </a:moveTo>
                <a:cubicBezTo>
                  <a:pt x="989689" y="-2"/>
                  <a:pt x="1191361" y="77039"/>
                  <a:pt x="1345231" y="231116"/>
                </a:cubicBezTo>
                <a:cubicBezTo>
                  <a:pt x="1652973" y="539269"/>
                  <a:pt x="1652973" y="1038884"/>
                  <a:pt x="1345231" y="1347039"/>
                </a:cubicBezTo>
                <a:lnTo>
                  <a:pt x="788019" y="1905000"/>
                </a:lnTo>
                <a:lnTo>
                  <a:pt x="230806" y="1347039"/>
                </a:lnTo>
                <a:cubicBezTo>
                  <a:pt x="-76936" y="1038884"/>
                  <a:pt x="-76936" y="539269"/>
                  <a:pt x="230806" y="231116"/>
                </a:cubicBezTo>
                <a:cubicBezTo>
                  <a:pt x="384676" y="77039"/>
                  <a:pt x="586348" y="-2"/>
                  <a:pt x="788019" y="0"/>
                </a:cubicBezTo>
                <a:close/>
              </a:path>
            </a:pathLst>
          </a:cu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3" name="MH_SubTitle_1"/>
          <p:cNvSpPr/>
          <p:nvPr>
            <p:custDataLst>
              <p:tags r:id="rId2"/>
            </p:custDataLst>
          </p:nvPr>
        </p:nvSpPr>
        <p:spPr>
          <a:xfrm>
            <a:off x="3064313" y="1637387"/>
            <a:ext cx="1120954" cy="1354928"/>
          </a:xfrm>
          <a:custGeom>
            <a:avLst/>
            <a:gdLst>
              <a:gd name="connsiteX0" fmla="*/ 788019 w 1576037"/>
              <a:gd name="connsiteY0" fmla="*/ 148697 h 1905000"/>
              <a:gd name="connsiteX1" fmla="*/ 153283 w 1576037"/>
              <a:gd name="connsiteY1" fmla="*/ 783433 h 1905000"/>
              <a:gd name="connsiteX2" fmla="*/ 788019 w 1576037"/>
              <a:gd name="connsiteY2" fmla="*/ 1418169 h 1905000"/>
              <a:gd name="connsiteX3" fmla="*/ 1422755 w 1576037"/>
              <a:gd name="connsiteY3" fmla="*/ 783433 h 1905000"/>
              <a:gd name="connsiteX4" fmla="*/ 788019 w 1576037"/>
              <a:gd name="connsiteY4" fmla="*/ 148697 h 1905000"/>
              <a:gd name="connsiteX5" fmla="*/ 788019 w 1576037"/>
              <a:gd name="connsiteY5" fmla="*/ 0 h 1905000"/>
              <a:gd name="connsiteX6" fmla="*/ 1345231 w 1576037"/>
              <a:gd name="connsiteY6" fmla="*/ 231116 h 1905000"/>
              <a:gd name="connsiteX7" fmla="*/ 1345231 w 1576037"/>
              <a:gd name="connsiteY7" fmla="*/ 1347039 h 1905000"/>
              <a:gd name="connsiteX8" fmla="*/ 788019 w 1576037"/>
              <a:gd name="connsiteY8" fmla="*/ 1905000 h 1905000"/>
              <a:gd name="connsiteX9" fmla="*/ 230806 w 1576037"/>
              <a:gd name="connsiteY9" fmla="*/ 1347039 h 1905000"/>
              <a:gd name="connsiteX10" fmla="*/ 230806 w 1576037"/>
              <a:gd name="connsiteY10" fmla="*/ 231116 h 1905000"/>
              <a:gd name="connsiteX11" fmla="*/ 788019 w 1576037"/>
              <a:gd name="connsiteY11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6037" h="1905000">
                <a:moveTo>
                  <a:pt x="788019" y="148697"/>
                </a:moveTo>
                <a:cubicBezTo>
                  <a:pt x="437464" y="148697"/>
                  <a:pt x="153283" y="432878"/>
                  <a:pt x="153283" y="783433"/>
                </a:cubicBezTo>
                <a:cubicBezTo>
                  <a:pt x="153283" y="1133988"/>
                  <a:pt x="437464" y="1418169"/>
                  <a:pt x="788019" y="1418169"/>
                </a:cubicBezTo>
                <a:cubicBezTo>
                  <a:pt x="1138574" y="1418169"/>
                  <a:pt x="1422755" y="1133988"/>
                  <a:pt x="1422755" y="783433"/>
                </a:cubicBezTo>
                <a:cubicBezTo>
                  <a:pt x="1422755" y="432878"/>
                  <a:pt x="1138574" y="148697"/>
                  <a:pt x="788019" y="148697"/>
                </a:cubicBezTo>
                <a:close/>
                <a:moveTo>
                  <a:pt x="788019" y="0"/>
                </a:moveTo>
                <a:cubicBezTo>
                  <a:pt x="989689" y="-2"/>
                  <a:pt x="1191361" y="77039"/>
                  <a:pt x="1345231" y="231116"/>
                </a:cubicBezTo>
                <a:cubicBezTo>
                  <a:pt x="1652973" y="539269"/>
                  <a:pt x="1652973" y="1038884"/>
                  <a:pt x="1345231" y="1347039"/>
                </a:cubicBezTo>
                <a:lnTo>
                  <a:pt x="788019" y="1905000"/>
                </a:lnTo>
                <a:lnTo>
                  <a:pt x="230806" y="1347039"/>
                </a:lnTo>
                <a:cubicBezTo>
                  <a:pt x="-76936" y="1038884"/>
                  <a:pt x="-76936" y="539269"/>
                  <a:pt x="230806" y="231116"/>
                </a:cubicBezTo>
                <a:cubicBezTo>
                  <a:pt x="384676" y="77039"/>
                  <a:pt x="586348" y="-2"/>
                  <a:pt x="788019" y="0"/>
                </a:cubicBezTo>
                <a:close/>
              </a:path>
            </a:pathLst>
          </a:cu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4" name="MH_SubTitle_1"/>
          <p:cNvSpPr/>
          <p:nvPr>
            <p:custDataLst>
              <p:tags r:id="rId3"/>
            </p:custDataLst>
          </p:nvPr>
        </p:nvSpPr>
        <p:spPr>
          <a:xfrm>
            <a:off x="5021875" y="1637387"/>
            <a:ext cx="1120954" cy="1354928"/>
          </a:xfrm>
          <a:custGeom>
            <a:avLst/>
            <a:gdLst>
              <a:gd name="connsiteX0" fmla="*/ 788019 w 1576037"/>
              <a:gd name="connsiteY0" fmla="*/ 148697 h 1905000"/>
              <a:gd name="connsiteX1" fmla="*/ 153283 w 1576037"/>
              <a:gd name="connsiteY1" fmla="*/ 783433 h 1905000"/>
              <a:gd name="connsiteX2" fmla="*/ 788019 w 1576037"/>
              <a:gd name="connsiteY2" fmla="*/ 1418169 h 1905000"/>
              <a:gd name="connsiteX3" fmla="*/ 1422755 w 1576037"/>
              <a:gd name="connsiteY3" fmla="*/ 783433 h 1905000"/>
              <a:gd name="connsiteX4" fmla="*/ 788019 w 1576037"/>
              <a:gd name="connsiteY4" fmla="*/ 148697 h 1905000"/>
              <a:gd name="connsiteX5" fmla="*/ 788019 w 1576037"/>
              <a:gd name="connsiteY5" fmla="*/ 0 h 1905000"/>
              <a:gd name="connsiteX6" fmla="*/ 1345231 w 1576037"/>
              <a:gd name="connsiteY6" fmla="*/ 231116 h 1905000"/>
              <a:gd name="connsiteX7" fmla="*/ 1345231 w 1576037"/>
              <a:gd name="connsiteY7" fmla="*/ 1347039 h 1905000"/>
              <a:gd name="connsiteX8" fmla="*/ 788019 w 1576037"/>
              <a:gd name="connsiteY8" fmla="*/ 1905000 h 1905000"/>
              <a:gd name="connsiteX9" fmla="*/ 230806 w 1576037"/>
              <a:gd name="connsiteY9" fmla="*/ 1347039 h 1905000"/>
              <a:gd name="connsiteX10" fmla="*/ 230806 w 1576037"/>
              <a:gd name="connsiteY10" fmla="*/ 231116 h 1905000"/>
              <a:gd name="connsiteX11" fmla="*/ 788019 w 1576037"/>
              <a:gd name="connsiteY11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6037" h="1905000">
                <a:moveTo>
                  <a:pt x="788019" y="148697"/>
                </a:moveTo>
                <a:cubicBezTo>
                  <a:pt x="437464" y="148697"/>
                  <a:pt x="153283" y="432878"/>
                  <a:pt x="153283" y="783433"/>
                </a:cubicBezTo>
                <a:cubicBezTo>
                  <a:pt x="153283" y="1133988"/>
                  <a:pt x="437464" y="1418169"/>
                  <a:pt x="788019" y="1418169"/>
                </a:cubicBezTo>
                <a:cubicBezTo>
                  <a:pt x="1138574" y="1418169"/>
                  <a:pt x="1422755" y="1133988"/>
                  <a:pt x="1422755" y="783433"/>
                </a:cubicBezTo>
                <a:cubicBezTo>
                  <a:pt x="1422755" y="432878"/>
                  <a:pt x="1138574" y="148697"/>
                  <a:pt x="788019" y="148697"/>
                </a:cubicBezTo>
                <a:close/>
                <a:moveTo>
                  <a:pt x="788019" y="0"/>
                </a:moveTo>
                <a:cubicBezTo>
                  <a:pt x="989689" y="-2"/>
                  <a:pt x="1191361" y="77039"/>
                  <a:pt x="1345231" y="231116"/>
                </a:cubicBezTo>
                <a:cubicBezTo>
                  <a:pt x="1652973" y="539269"/>
                  <a:pt x="1652973" y="1038884"/>
                  <a:pt x="1345231" y="1347039"/>
                </a:cubicBezTo>
                <a:lnTo>
                  <a:pt x="788019" y="1905000"/>
                </a:lnTo>
                <a:lnTo>
                  <a:pt x="230806" y="1347039"/>
                </a:lnTo>
                <a:cubicBezTo>
                  <a:pt x="-76936" y="1038884"/>
                  <a:pt x="-76936" y="539269"/>
                  <a:pt x="230806" y="231116"/>
                </a:cubicBezTo>
                <a:cubicBezTo>
                  <a:pt x="384676" y="77039"/>
                  <a:pt x="586348" y="-2"/>
                  <a:pt x="788019" y="0"/>
                </a:cubicBezTo>
                <a:close/>
              </a:path>
            </a:pathLst>
          </a:cu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5" name="MH_SubTitle_1"/>
          <p:cNvSpPr/>
          <p:nvPr>
            <p:custDataLst>
              <p:tags r:id="rId4"/>
            </p:custDataLst>
          </p:nvPr>
        </p:nvSpPr>
        <p:spPr>
          <a:xfrm>
            <a:off x="6979438" y="1637387"/>
            <a:ext cx="1120954" cy="1354928"/>
          </a:xfrm>
          <a:custGeom>
            <a:avLst/>
            <a:gdLst>
              <a:gd name="connsiteX0" fmla="*/ 788019 w 1576037"/>
              <a:gd name="connsiteY0" fmla="*/ 148697 h 1905000"/>
              <a:gd name="connsiteX1" fmla="*/ 153283 w 1576037"/>
              <a:gd name="connsiteY1" fmla="*/ 783433 h 1905000"/>
              <a:gd name="connsiteX2" fmla="*/ 788019 w 1576037"/>
              <a:gd name="connsiteY2" fmla="*/ 1418169 h 1905000"/>
              <a:gd name="connsiteX3" fmla="*/ 1422755 w 1576037"/>
              <a:gd name="connsiteY3" fmla="*/ 783433 h 1905000"/>
              <a:gd name="connsiteX4" fmla="*/ 788019 w 1576037"/>
              <a:gd name="connsiteY4" fmla="*/ 148697 h 1905000"/>
              <a:gd name="connsiteX5" fmla="*/ 788019 w 1576037"/>
              <a:gd name="connsiteY5" fmla="*/ 0 h 1905000"/>
              <a:gd name="connsiteX6" fmla="*/ 1345231 w 1576037"/>
              <a:gd name="connsiteY6" fmla="*/ 231116 h 1905000"/>
              <a:gd name="connsiteX7" fmla="*/ 1345231 w 1576037"/>
              <a:gd name="connsiteY7" fmla="*/ 1347039 h 1905000"/>
              <a:gd name="connsiteX8" fmla="*/ 788019 w 1576037"/>
              <a:gd name="connsiteY8" fmla="*/ 1905000 h 1905000"/>
              <a:gd name="connsiteX9" fmla="*/ 230806 w 1576037"/>
              <a:gd name="connsiteY9" fmla="*/ 1347039 h 1905000"/>
              <a:gd name="connsiteX10" fmla="*/ 230806 w 1576037"/>
              <a:gd name="connsiteY10" fmla="*/ 231116 h 1905000"/>
              <a:gd name="connsiteX11" fmla="*/ 788019 w 1576037"/>
              <a:gd name="connsiteY11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6037" h="1905000">
                <a:moveTo>
                  <a:pt x="788019" y="148697"/>
                </a:moveTo>
                <a:cubicBezTo>
                  <a:pt x="437464" y="148697"/>
                  <a:pt x="153283" y="432878"/>
                  <a:pt x="153283" y="783433"/>
                </a:cubicBezTo>
                <a:cubicBezTo>
                  <a:pt x="153283" y="1133988"/>
                  <a:pt x="437464" y="1418169"/>
                  <a:pt x="788019" y="1418169"/>
                </a:cubicBezTo>
                <a:cubicBezTo>
                  <a:pt x="1138574" y="1418169"/>
                  <a:pt x="1422755" y="1133988"/>
                  <a:pt x="1422755" y="783433"/>
                </a:cubicBezTo>
                <a:cubicBezTo>
                  <a:pt x="1422755" y="432878"/>
                  <a:pt x="1138574" y="148697"/>
                  <a:pt x="788019" y="148697"/>
                </a:cubicBezTo>
                <a:close/>
                <a:moveTo>
                  <a:pt x="788019" y="0"/>
                </a:moveTo>
                <a:cubicBezTo>
                  <a:pt x="989689" y="-2"/>
                  <a:pt x="1191361" y="77039"/>
                  <a:pt x="1345231" y="231116"/>
                </a:cubicBezTo>
                <a:cubicBezTo>
                  <a:pt x="1652973" y="539269"/>
                  <a:pt x="1652973" y="1038884"/>
                  <a:pt x="1345231" y="1347039"/>
                </a:cubicBezTo>
                <a:lnTo>
                  <a:pt x="788019" y="1905000"/>
                </a:lnTo>
                <a:lnTo>
                  <a:pt x="230806" y="1347039"/>
                </a:lnTo>
                <a:cubicBezTo>
                  <a:pt x="-76936" y="1038884"/>
                  <a:pt x="-76936" y="539269"/>
                  <a:pt x="230806" y="231116"/>
                </a:cubicBezTo>
                <a:cubicBezTo>
                  <a:pt x="384676" y="77039"/>
                  <a:pt x="586348" y="-2"/>
                  <a:pt x="788019" y="0"/>
                </a:cubicBezTo>
                <a:close/>
              </a:path>
            </a:pathLst>
          </a:cu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0" y="3005539"/>
            <a:ext cx="91440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86006" y="3365579"/>
            <a:ext cx="1762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</a:t>
            </a:r>
            <a:endParaRPr lang="en-US" altLang="zh-CN" sz="12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2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3568" y="3365579"/>
            <a:ext cx="1762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</a:t>
            </a:r>
            <a:endParaRPr lang="en-US" altLang="zh-CN" sz="12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2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01130" y="3365579"/>
            <a:ext cx="1762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</a:t>
            </a:r>
            <a:endParaRPr lang="en-US" altLang="zh-CN" sz="12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2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58693" y="3365579"/>
            <a:ext cx="1762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</a:t>
            </a:r>
            <a:endParaRPr lang="en-US" altLang="zh-CN" sz="12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2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259632" y="2049691"/>
            <a:ext cx="1656184" cy="1656184"/>
          </a:xfrm>
          <a:prstGeom prst="ellipse">
            <a:avLst/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  <a:p>
            <a:pPr algn="ctr"/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2915816" y="2049691"/>
            <a:ext cx="1656184" cy="1656184"/>
          </a:xfrm>
          <a:prstGeom prst="ellipse">
            <a:avLst/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  <a:p>
            <a:pPr algn="ctr"/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4572000" y="2049691"/>
            <a:ext cx="1656184" cy="1656184"/>
          </a:xfrm>
          <a:prstGeom prst="ellipse">
            <a:avLst/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6228184" y="2049691"/>
            <a:ext cx="1656184" cy="1656184"/>
          </a:xfrm>
          <a:prstGeom prst="ellipse">
            <a:avLst/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2771800" y="2733767"/>
            <a:ext cx="288032" cy="28803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427984" y="2733767"/>
            <a:ext cx="288032" cy="28803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084168" y="2733767"/>
            <a:ext cx="288032" cy="28803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141821" y="1185014"/>
            <a:ext cx="6945468" cy="3475549"/>
            <a:chOff x="1141821" y="1185014"/>
            <a:chExt cx="6945468" cy="3475549"/>
          </a:xfrm>
        </p:grpSpPr>
        <p:sp>
          <p:nvSpPr>
            <p:cNvPr id="10" name="TextBox 9"/>
            <p:cNvSpPr txBox="1"/>
            <p:nvPr/>
          </p:nvSpPr>
          <p:spPr>
            <a:xfrm>
              <a:off x="1141821" y="3921899"/>
              <a:ext cx="206202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输入你的文字内容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712894" y="1185014"/>
              <a:ext cx="206202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输入你的文字内容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69078" y="3921899"/>
              <a:ext cx="206202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输入你的文字内容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025262" y="1185014"/>
              <a:ext cx="206202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输入你的文字内容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671438" y="1508166"/>
            <a:ext cx="1943022" cy="1315158"/>
            <a:chOff x="2671438" y="1508166"/>
            <a:chExt cx="1943022" cy="1315158"/>
          </a:xfrm>
        </p:grpSpPr>
        <p:sp>
          <p:nvSpPr>
            <p:cNvPr id="5" name="MH_Text_1"/>
            <p:cNvSpPr/>
            <p:nvPr>
              <p:custDataLst>
                <p:tags r:id="rId12"/>
              </p:custDataLst>
            </p:nvPr>
          </p:nvSpPr>
          <p:spPr>
            <a:xfrm flipV="1">
              <a:off x="2671438" y="1508166"/>
              <a:ext cx="1943022" cy="1315158"/>
            </a:xfrm>
            <a:custGeom>
              <a:avLst/>
              <a:gdLst>
                <a:gd name="connsiteX0" fmla="*/ 1 w 2114551"/>
                <a:gd name="connsiteY0" fmla="*/ 0 h 1000123"/>
                <a:gd name="connsiteX1" fmla="*/ 2114551 w 2114551"/>
                <a:gd name="connsiteY1" fmla="*/ 0 h 1000123"/>
                <a:gd name="connsiteX2" fmla="*/ 2114551 w 2114551"/>
                <a:gd name="connsiteY2" fmla="*/ 1000123 h 1000123"/>
                <a:gd name="connsiteX3" fmla="*/ 500062 w 2114551"/>
                <a:gd name="connsiteY3" fmla="*/ 1000123 h 1000123"/>
                <a:gd name="connsiteX4" fmla="*/ 0 w 2114551"/>
                <a:gd name="connsiteY4" fmla="*/ 500061 h 1000123"/>
                <a:gd name="connsiteX5" fmla="*/ 1 w 2114551"/>
                <a:gd name="connsiteY5" fmla="*/ 0 h 100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4551" h="1000123">
                  <a:moveTo>
                    <a:pt x="1" y="0"/>
                  </a:moveTo>
                  <a:lnTo>
                    <a:pt x="2114551" y="0"/>
                  </a:lnTo>
                  <a:lnTo>
                    <a:pt x="2114551" y="1000123"/>
                  </a:lnTo>
                  <a:lnTo>
                    <a:pt x="500062" y="1000123"/>
                  </a:lnTo>
                  <a:cubicBezTo>
                    <a:pt x="223885" y="1000123"/>
                    <a:pt x="0" y="776238"/>
                    <a:pt x="0" y="500061"/>
                  </a:cubicBezTo>
                  <a:cubicBezTo>
                    <a:pt x="0" y="333374"/>
                    <a:pt x="1" y="166687"/>
                    <a:pt x="1" y="0"/>
                  </a:cubicBezTo>
                  <a:close/>
                </a:path>
              </a:pathLst>
            </a:custGeom>
            <a:solidFill>
              <a:schemeClr val="tx2">
                <a:alpha val="46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da-DK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931997" y="1937565"/>
              <a:ext cx="142190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</a:t>
              </a:r>
              <a:endParaRPr lang="en-US" altLang="zh-CN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标题文字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80693" y="1538172"/>
            <a:ext cx="1799830" cy="1255145"/>
            <a:chOff x="4880693" y="1538172"/>
            <a:chExt cx="1799830" cy="1255145"/>
          </a:xfrm>
        </p:grpSpPr>
        <p:sp>
          <p:nvSpPr>
            <p:cNvPr id="6" name="MH_Text_1"/>
            <p:cNvSpPr/>
            <p:nvPr>
              <p:custDataLst>
                <p:tags r:id="rId11"/>
              </p:custDataLst>
            </p:nvPr>
          </p:nvSpPr>
          <p:spPr>
            <a:xfrm flipH="1" flipV="1">
              <a:off x="4880693" y="1538172"/>
              <a:ext cx="1799830" cy="1255145"/>
            </a:xfrm>
            <a:custGeom>
              <a:avLst/>
              <a:gdLst>
                <a:gd name="connsiteX0" fmla="*/ 1 w 2114551"/>
                <a:gd name="connsiteY0" fmla="*/ 0 h 1000123"/>
                <a:gd name="connsiteX1" fmla="*/ 2114551 w 2114551"/>
                <a:gd name="connsiteY1" fmla="*/ 0 h 1000123"/>
                <a:gd name="connsiteX2" fmla="*/ 2114551 w 2114551"/>
                <a:gd name="connsiteY2" fmla="*/ 1000123 h 1000123"/>
                <a:gd name="connsiteX3" fmla="*/ 500062 w 2114551"/>
                <a:gd name="connsiteY3" fmla="*/ 1000123 h 1000123"/>
                <a:gd name="connsiteX4" fmla="*/ 0 w 2114551"/>
                <a:gd name="connsiteY4" fmla="*/ 500061 h 1000123"/>
                <a:gd name="connsiteX5" fmla="*/ 1 w 2114551"/>
                <a:gd name="connsiteY5" fmla="*/ 0 h 100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4551" h="1000123">
                  <a:moveTo>
                    <a:pt x="1" y="0"/>
                  </a:moveTo>
                  <a:lnTo>
                    <a:pt x="2114551" y="0"/>
                  </a:lnTo>
                  <a:lnTo>
                    <a:pt x="2114551" y="1000123"/>
                  </a:lnTo>
                  <a:lnTo>
                    <a:pt x="500062" y="1000123"/>
                  </a:lnTo>
                  <a:cubicBezTo>
                    <a:pt x="223885" y="1000123"/>
                    <a:pt x="0" y="776238"/>
                    <a:pt x="0" y="500061"/>
                  </a:cubicBezTo>
                  <a:cubicBezTo>
                    <a:pt x="0" y="333374"/>
                    <a:pt x="1" y="166687"/>
                    <a:pt x="1" y="0"/>
                  </a:cubicBezTo>
                  <a:close/>
                </a:path>
              </a:pathLst>
            </a:custGeom>
            <a:solidFill>
              <a:schemeClr val="tx2">
                <a:alpha val="46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da-DK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16574" y="1937565"/>
              <a:ext cx="142190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</a:t>
              </a:r>
              <a:endParaRPr lang="en-US" altLang="zh-CN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标题文字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71438" y="3056642"/>
            <a:ext cx="1943022" cy="1255146"/>
            <a:chOff x="2671438" y="3056642"/>
            <a:chExt cx="1943022" cy="1255146"/>
          </a:xfrm>
        </p:grpSpPr>
        <p:sp>
          <p:nvSpPr>
            <p:cNvPr id="2" name="MH_Text_1"/>
            <p:cNvSpPr/>
            <p:nvPr>
              <p:custDataLst>
                <p:tags r:id="rId10"/>
              </p:custDataLst>
            </p:nvPr>
          </p:nvSpPr>
          <p:spPr>
            <a:xfrm>
              <a:off x="2671438" y="3056642"/>
              <a:ext cx="1943022" cy="1255146"/>
            </a:xfrm>
            <a:custGeom>
              <a:avLst/>
              <a:gdLst>
                <a:gd name="connsiteX0" fmla="*/ 1 w 2114551"/>
                <a:gd name="connsiteY0" fmla="*/ 0 h 1000123"/>
                <a:gd name="connsiteX1" fmla="*/ 2114551 w 2114551"/>
                <a:gd name="connsiteY1" fmla="*/ 0 h 1000123"/>
                <a:gd name="connsiteX2" fmla="*/ 2114551 w 2114551"/>
                <a:gd name="connsiteY2" fmla="*/ 1000123 h 1000123"/>
                <a:gd name="connsiteX3" fmla="*/ 500062 w 2114551"/>
                <a:gd name="connsiteY3" fmla="*/ 1000123 h 1000123"/>
                <a:gd name="connsiteX4" fmla="*/ 0 w 2114551"/>
                <a:gd name="connsiteY4" fmla="*/ 500061 h 1000123"/>
                <a:gd name="connsiteX5" fmla="*/ 1 w 2114551"/>
                <a:gd name="connsiteY5" fmla="*/ 0 h 100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4551" h="1000123">
                  <a:moveTo>
                    <a:pt x="1" y="0"/>
                  </a:moveTo>
                  <a:lnTo>
                    <a:pt x="2114551" y="0"/>
                  </a:lnTo>
                  <a:lnTo>
                    <a:pt x="2114551" y="1000123"/>
                  </a:lnTo>
                  <a:lnTo>
                    <a:pt x="500062" y="1000123"/>
                  </a:lnTo>
                  <a:cubicBezTo>
                    <a:pt x="223885" y="1000123"/>
                    <a:pt x="0" y="776238"/>
                    <a:pt x="0" y="500061"/>
                  </a:cubicBezTo>
                  <a:cubicBezTo>
                    <a:pt x="0" y="333374"/>
                    <a:pt x="1" y="166687"/>
                    <a:pt x="1" y="0"/>
                  </a:cubicBezTo>
                  <a:close/>
                </a:path>
              </a:pathLst>
            </a:custGeom>
            <a:solidFill>
              <a:schemeClr val="tx2">
                <a:alpha val="46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da-DK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931997" y="3292197"/>
              <a:ext cx="142190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</a:t>
              </a:r>
              <a:endParaRPr lang="en-US" altLang="zh-CN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标题文字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80693" y="3056642"/>
            <a:ext cx="1799830" cy="1255146"/>
            <a:chOff x="4880693" y="3056642"/>
            <a:chExt cx="1799830" cy="1255146"/>
          </a:xfrm>
        </p:grpSpPr>
        <p:sp>
          <p:nvSpPr>
            <p:cNvPr id="4" name="MH_Text_1"/>
            <p:cNvSpPr/>
            <p:nvPr>
              <p:custDataLst>
                <p:tags r:id="rId9"/>
              </p:custDataLst>
            </p:nvPr>
          </p:nvSpPr>
          <p:spPr>
            <a:xfrm flipH="1">
              <a:off x="4880693" y="3056642"/>
              <a:ext cx="1799830" cy="1255146"/>
            </a:xfrm>
            <a:custGeom>
              <a:avLst/>
              <a:gdLst>
                <a:gd name="connsiteX0" fmla="*/ 1 w 2114551"/>
                <a:gd name="connsiteY0" fmla="*/ 0 h 1000123"/>
                <a:gd name="connsiteX1" fmla="*/ 2114551 w 2114551"/>
                <a:gd name="connsiteY1" fmla="*/ 0 h 1000123"/>
                <a:gd name="connsiteX2" fmla="*/ 2114551 w 2114551"/>
                <a:gd name="connsiteY2" fmla="*/ 1000123 h 1000123"/>
                <a:gd name="connsiteX3" fmla="*/ 500062 w 2114551"/>
                <a:gd name="connsiteY3" fmla="*/ 1000123 h 1000123"/>
                <a:gd name="connsiteX4" fmla="*/ 0 w 2114551"/>
                <a:gd name="connsiteY4" fmla="*/ 500061 h 1000123"/>
                <a:gd name="connsiteX5" fmla="*/ 1 w 2114551"/>
                <a:gd name="connsiteY5" fmla="*/ 0 h 100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4551" h="1000123">
                  <a:moveTo>
                    <a:pt x="1" y="0"/>
                  </a:moveTo>
                  <a:lnTo>
                    <a:pt x="2114551" y="0"/>
                  </a:lnTo>
                  <a:lnTo>
                    <a:pt x="2114551" y="1000123"/>
                  </a:lnTo>
                  <a:lnTo>
                    <a:pt x="500062" y="1000123"/>
                  </a:lnTo>
                  <a:cubicBezTo>
                    <a:pt x="223885" y="1000123"/>
                    <a:pt x="0" y="776238"/>
                    <a:pt x="0" y="500061"/>
                  </a:cubicBezTo>
                  <a:cubicBezTo>
                    <a:pt x="0" y="333374"/>
                    <a:pt x="1" y="166687"/>
                    <a:pt x="1" y="0"/>
                  </a:cubicBezTo>
                  <a:close/>
                </a:path>
              </a:pathLst>
            </a:custGeom>
            <a:solidFill>
              <a:schemeClr val="tx2">
                <a:alpha val="46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da-DK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016574" y="3292197"/>
              <a:ext cx="142190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</a:t>
              </a:r>
              <a:endParaRPr lang="en-US" altLang="zh-CN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标题文字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06430" y="1073469"/>
            <a:ext cx="1085850" cy="1085850"/>
            <a:chOff x="6006430" y="1073469"/>
            <a:chExt cx="1085850" cy="1085850"/>
          </a:xfrm>
        </p:grpSpPr>
        <p:sp>
          <p:nvSpPr>
            <p:cNvPr id="10" name="MH_Other_1"/>
            <p:cNvSpPr/>
            <p:nvPr>
              <p:custDataLst>
                <p:tags r:id="rId7"/>
              </p:custDataLst>
            </p:nvPr>
          </p:nvSpPr>
          <p:spPr>
            <a:xfrm>
              <a:off x="6006430" y="1073469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chemeClr val="tx2">
                <a:alpha val="46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1" name="MH_SubTitle_1"/>
            <p:cNvSpPr/>
            <p:nvPr>
              <p:custDataLst>
                <p:tags r:id="rId8"/>
              </p:custDataLst>
            </p:nvPr>
          </p:nvSpPr>
          <p:spPr>
            <a:xfrm>
              <a:off x="6100093" y="1165544"/>
              <a:ext cx="900112" cy="9001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 smtClean="0">
                  <a:solidFill>
                    <a:schemeClr val="tx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宋体" panose="02010600030101010101" pitchFamily="2" charset="-122"/>
                </a:rPr>
                <a:t>标题</a:t>
              </a:r>
              <a:endParaRPr lang="en-US" altLang="zh-CN" sz="1600" kern="0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45990" y="3646140"/>
            <a:ext cx="1085850" cy="1085850"/>
            <a:chOff x="2045990" y="3646140"/>
            <a:chExt cx="1085850" cy="1085850"/>
          </a:xfrm>
        </p:grpSpPr>
        <p:sp>
          <p:nvSpPr>
            <p:cNvPr id="12" name="MH_Other_1"/>
            <p:cNvSpPr/>
            <p:nvPr>
              <p:custDataLst>
                <p:tags r:id="rId5"/>
              </p:custDataLst>
            </p:nvPr>
          </p:nvSpPr>
          <p:spPr>
            <a:xfrm>
              <a:off x="2045990" y="3646140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chemeClr val="tx2">
                <a:alpha val="46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6"/>
              </p:custDataLst>
            </p:nvPr>
          </p:nvSpPr>
          <p:spPr>
            <a:xfrm>
              <a:off x="2139653" y="3738215"/>
              <a:ext cx="900112" cy="9001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 smtClean="0">
                  <a:solidFill>
                    <a:schemeClr val="tx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宋体" panose="02010600030101010101" pitchFamily="2" charset="-122"/>
                </a:rPr>
                <a:t>标题</a:t>
              </a:r>
              <a:endParaRPr lang="en-US" altLang="zh-CN" sz="1600" kern="0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06430" y="3646140"/>
            <a:ext cx="1085850" cy="1085850"/>
            <a:chOff x="6006430" y="3646140"/>
            <a:chExt cx="1085850" cy="1085850"/>
          </a:xfrm>
        </p:grpSpPr>
        <p:sp>
          <p:nvSpPr>
            <p:cNvPr id="14" name="MH_Other_1"/>
            <p:cNvSpPr/>
            <p:nvPr>
              <p:custDataLst>
                <p:tags r:id="rId3"/>
              </p:custDataLst>
            </p:nvPr>
          </p:nvSpPr>
          <p:spPr>
            <a:xfrm>
              <a:off x="6006430" y="3646140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chemeClr val="tx2">
                <a:alpha val="46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4"/>
              </p:custDataLst>
            </p:nvPr>
          </p:nvSpPr>
          <p:spPr>
            <a:xfrm>
              <a:off x="6100093" y="3738215"/>
              <a:ext cx="900112" cy="9001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 smtClean="0">
                  <a:solidFill>
                    <a:schemeClr val="tx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宋体" panose="02010600030101010101" pitchFamily="2" charset="-122"/>
                </a:rPr>
                <a:t>标题</a:t>
              </a:r>
              <a:endParaRPr lang="en-US" altLang="zh-CN" sz="1600" kern="0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45990" y="1073469"/>
            <a:ext cx="1085850" cy="1085850"/>
            <a:chOff x="2045990" y="1073469"/>
            <a:chExt cx="1085850" cy="1085850"/>
          </a:xfrm>
        </p:grpSpPr>
        <p:sp>
          <p:nvSpPr>
            <p:cNvPr id="8" name="MH_Other_1"/>
            <p:cNvSpPr/>
            <p:nvPr>
              <p:custDataLst>
                <p:tags r:id="rId1"/>
              </p:custDataLst>
            </p:nvPr>
          </p:nvSpPr>
          <p:spPr>
            <a:xfrm>
              <a:off x="2045990" y="1073469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chemeClr val="tx2">
                <a:alpha val="46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2"/>
              </p:custDataLst>
            </p:nvPr>
          </p:nvSpPr>
          <p:spPr>
            <a:xfrm>
              <a:off x="2139653" y="1165544"/>
              <a:ext cx="900112" cy="9001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 smtClean="0">
                  <a:solidFill>
                    <a:schemeClr val="tx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宋体" panose="02010600030101010101" pitchFamily="2" charset="-122"/>
                </a:rPr>
                <a:t>标题</a:t>
              </a:r>
              <a:endParaRPr lang="en-US" altLang="zh-CN" sz="1600" kern="0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H_Other_1"/>
          <p:cNvSpPr/>
          <p:nvPr>
            <p:custDataLst>
              <p:tags r:id="rId1"/>
            </p:custDataLst>
          </p:nvPr>
        </p:nvSpPr>
        <p:spPr>
          <a:xfrm>
            <a:off x="0" y="1645394"/>
            <a:ext cx="9144000" cy="682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259632" y="4270325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这里输入你的文字内容这里输入你的文字</a:t>
            </a:r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内容这里</a:t>
            </a:r>
            <a:r>
              <a: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输入你的文字内容这里输入你的文字</a:t>
            </a:r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这里输入你的文字内容这里输入你的文字</a:t>
            </a:r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内容这里</a:t>
            </a:r>
            <a:r>
              <a: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输入你的文字内容这里输入你的文字</a:t>
            </a:r>
            <a:r>
              <a:rPr lang="zh-CN" altLang="en-US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2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2" name="MH_Other_2"/>
          <p:cNvSpPr/>
          <p:nvPr>
            <p:custDataLst>
              <p:tags r:id="rId2"/>
            </p:custDataLst>
          </p:nvPr>
        </p:nvSpPr>
        <p:spPr>
          <a:xfrm>
            <a:off x="2146300" y="1513632"/>
            <a:ext cx="330200" cy="330200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3038" y="1969244"/>
            <a:ext cx="1736725" cy="1898650"/>
            <a:chOff x="1443038" y="1969244"/>
            <a:chExt cx="1736725" cy="1898650"/>
          </a:xfrm>
        </p:grpSpPr>
        <p:sp>
          <p:nvSpPr>
            <p:cNvPr id="13" name="MH_SubTitle_1"/>
            <p:cNvSpPr/>
            <p:nvPr>
              <p:custDataLst>
                <p:tags r:id="rId9"/>
              </p:custDataLst>
            </p:nvPr>
          </p:nvSpPr>
          <p:spPr>
            <a:xfrm>
              <a:off x="1443038" y="1969244"/>
              <a:ext cx="1736725" cy="458788"/>
            </a:xfrm>
            <a:custGeom>
              <a:avLst/>
              <a:gdLst>
                <a:gd name="connsiteX0" fmla="*/ 867833 w 1735666"/>
                <a:gd name="connsiteY0" fmla="*/ 0 h 459312"/>
                <a:gd name="connsiteX1" fmla="*/ 1022348 w 1735666"/>
                <a:gd name="connsiteY1" fmla="*/ 137579 h 459312"/>
                <a:gd name="connsiteX2" fmla="*/ 1735666 w 1735666"/>
                <a:gd name="connsiteY2" fmla="*/ 137579 h 459312"/>
                <a:gd name="connsiteX3" fmla="*/ 1735666 w 1735666"/>
                <a:gd name="connsiteY3" fmla="*/ 459312 h 459312"/>
                <a:gd name="connsiteX4" fmla="*/ 0 w 1735666"/>
                <a:gd name="connsiteY4" fmla="*/ 459312 h 459312"/>
                <a:gd name="connsiteX5" fmla="*/ 0 w 1735666"/>
                <a:gd name="connsiteY5" fmla="*/ 137579 h 459312"/>
                <a:gd name="connsiteX6" fmla="*/ 713318 w 1735666"/>
                <a:gd name="connsiteY6" fmla="*/ 137579 h 45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5666" h="459312">
                  <a:moveTo>
                    <a:pt x="867833" y="0"/>
                  </a:moveTo>
                  <a:lnTo>
                    <a:pt x="1022348" y="137579"/>
                  </a:lnTo>
                  <a:lnTo>
                    <a:pt x="1735666" y="137579"/>
                  </a:lnTo>
                  <a:lnTo>
                    <a:pt x="1735666" y="459312"/>
                  </a:lnTo>
                  <a:lnTo>
                    <a:pt x="0" y="459312"/>
                  </a:lnTo>
                  <a:lnTo>
                    <a:pt x="0" y="137579"/>
                  </a:lnTo>
                  <a:lnTo>
                    <a:pt x="713318" y="1375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14" name="MH_Text_1"/>
            <p:cNvSpPr/>
            <p:nvPr>
              <p:custDataLst>
                <p:tags r:id="rId10"/>
              </p:custDataLst>
            </p:nvPr>
          </p:nvSpPr>
          <p:spPr>
            <a:xfrm>
              <a:off x="1443038" y="2428032"/>
              <a:ext cx="1736725" cy="1439862"/>
            </a:xfrm>
            <a:prstGeom prst="rect">
              <a:avLst/>
            </a:prstGeom>
            <a:solidFill>
              <a:schemeClr val="tx2">
                <a:alpha val="46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</a:t>
              </a:r>
              <a:endParaRPr lang="en-US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标题文字</a:t>
              </a:r>
            </a:p>
          </p:txBody>
        </p:sp>
      </p:grpSp>
      <p:sp>
        <p:nvSpPr>
          <p:cNvPr id="15" name="MH_Other_3"/>
          <p:cNvSpPr/>
          <p:nvPr>
            <p:custDataLst>
              <p:tags r:id="rId3"/>
            </p:custDataLst>
          </p:nvPr>
        </p:nvSpPr>
        <p:spPr>
          <a:xfrm>
            <a:off x="4406900" y="1513632"/>
            <a:ext cx="330200" cy="330200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03638" y="1969244"/>
            <a:ext cx="1736725" cy="1898650"/>
            <a:chOff x="3703638" y="1969244"/>
            <a:chExt cx="1736725" cy="1898650"/>
          </a:xfrm>
        </p:grpSpPr>
        <p:sp>
          <p:nvSpPr>
            <p:cNvPr id="16" name="MH_SubTitle_2"/>
            <p:cNvSpPr/>
            <p:nvPr>
              <p:custDataLst>
                <p:tags r:id="rId7"/>
              </p:custDataLst>
            </p:nvPr>
          </p:nvSpPr>
          <p:spPr>
            <a:xfrm>
              <a:off x="3703638" y="1969244"/>
              <a:ext cx="1736725" cy="458788"/>
            </a:xfrm>
            <a:custGeom>
              <a:avLst/>
              <a:gdLst>
                <a:gd name="connsiteX0" fmla="*/ 867833 w 1735666"/>
                <a:gd name="connsiteY0" fmla="*/ 0 h 459312"/>
                <a:gd name="connsiteX1" fmla="*/ 1022348 w 1735666"/>
                <a:gd name="connsiteY1" fmla="*/ 137579 h 459312"/>
                <a:gd name="connsiteX2" fmla="*/ 1735666 w 1735666"/>
                <a:gd name="connsiteY2" fmla="*/ 137579 h 459312"/>
                <a:gd name="connsiteX3" fmla="*/ 1735666 w 1735666"/>
                <a:gd name="connsiteY3" fmla="*/ 459312 h 459312"/>
                <a:gd name="connsiteX4" fmla="*/ 0 w 1735666"/>
                <a:gd name="connsiteY4" fmla="*/ 459312 h 459312"/>
                <a:gd name="connsiteX5" fmla="*/ 0 w 1735666"/>
                <a:gd name="connsiteY5" fmla="*/ 137579 h 459312"/>
                <a:gd name="connsiteX6" fmla="*/ 713318 w 1735666"/>
                <a:gd name="connsiteY6" fmla="*/ 137579 h 45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5666" h="459312">
                  <a:moveTo>
                    <a:pt x="867833" y="0"/>
                  </a:moveTo>
                  <a:lnTo>
                    <a:pt x="1022348" y="137579"/>
                  </a:lnTo>
                  <a:lnTo>
                    <a:pt x="1735666" y="137579"/>
                  </a:lnTo>
                  <a:lnTo>
                    <a:pt x="1735666" y="459312"/>
                  </a:lnTo>
                  <a:lnTo>
                    <a:pt x="0" y="459312"/>
                  </a:lnTo>
                  <a:lnTo>
                    <a:pt x="0" y="137579"/>
                  </a:lnTo>
                  <a:lnTo>
                    <a:pt x="713318" y="1375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17" name="MH_Text_2"/>
            <p:cNvSpPr/>
            <p:nvPr>
              <p:custDataLst>
                <p:tags r:id="rId8"/>
              </p:custDataLst>
            </p:nvPr>
          </p:nvSpPr>
          <p:spPr>
            <a:xfrm>
              <a:off x="3703638" y="2428032"/>
              <a:ext cx="1736725" cy="1439862"/>
            </a:xfrm>
            <a:prstGeom prst="rect">
              <a:avLst/>
            </a:prstGeom>
            <a:solidFill>
              <a:schemeClr val="tx2">
                <a:alpha val="46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</a:t>
              </a:r>
              <a:endParaRPr lang="en-US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标题文字</a:t>
              </a:r>
            </a:p>
          </p:txBody>
        </p:sp>
      </p:grpSp>
      <p:sp>
        <p:nvSpPr>
          <p:cNvPr id="18" name="MH_Other_4"/>
          <p:cNvSpPr/>
          <p:nvPr>
            <p:custDataLst>
              <p:tags r:id="rId4"/>
            </p:custDataLst>
          </p:nvPr>
        </p:nvSpPr>
        <p:spPr>
          <a:xfrm>
            <a:off x="6667500" y="1513632"/>
            <a:ext cx="330200" cy="330200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964238" y="1969244"/>
            <a:ext cx="1736725" cy="1898650"/>
            <a:chOff x="5964238" y="1969244"/>
            <a:chExt cx="1736725" cy="1898650"/>
          </a:xfrm>
        </p:grpSpPr>
        <p:sp>
          <p:nvSpPr>
            <p:cNvPr id="19" name="MH_SubTitle_3"/>
            <p:cNvSpPr/>
            <p:nvPr>
              <p:custDataLst>
                <p:tags r:id="rId5"/>
              </p:custDataLst>
            </p:nvPr>
          </p:nvSpPr>
          <p:spPr>
            <a:xfrm>
              <a:off x="5964238" y="1969244"/>
              <a:ext cx="1736725" cy="458788"/>
            </a:xfrm>
            <a:custGeom>
              <a:avLst/>
              <a:gdLst>
                <a:gd name="connsiteX0" fmla="*/ 867833 w 1735666"/>
                <a:gd name="connsiteY0" fmla="*/ 0 h 459312"/>
                <a:gd name="connsiteX1" fmla="*/ 1022348 w 1735666"/>
                <a:gd name="connsiteY1" fmla="*/ 137579 h 459312"/>
                <a:gd name="connsiteX2" fmla="*/ 1735666 w 1735666"/>
                <a:gd name="connsiteY2" fmla="*/ 137579 h 459312"/>
                <a:gd name="connsiteX3" fmla="*/ 1735666 w 1735666"/>
                <a:gd name="connsiteY3" fmla="*/ 459312 h 459312"/>
                <a:gd name="connsiteX4" fmla="*/ 0 w 1735666"/>
                <a:gd name="connsiteY4" fmla="*/ 459312 h 459312"/>
                <a:gd name="connsiteX5" fmla="*/ 0 w 1735666"/>
                <a:gd name="connsiteY5" fmla="*/ 137579 h 459312"/>
                <a:gd name="connsiteX6" fmla="*/ 713318 w 1735666"/>
                <a:gd name="connsiteY6" fmla="*/ 137579 h 45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5666" h="459312">
                  <a:moveTo>
                    <a:pt x="867833" y="0"/>
                  </a:moveTo>
                  <a:lnTo>
                    <a:pt x="1022348" y="137579"/>
                  </a:lnTo>
                  <a:lnTo>
                    <a:pt x="1735666" y="137579"/>
                  </a:lnTo>
                  <a:lnTo>
                    <a:pt x="1735666" y="459312"/>
                  </a:lnTo>
                  <a:lnTo>
                    <a:pt x="0" y="459312"/>
                  </a:lnTo>
                  <a:lnTo>
                    <a:pt x="0" y="137579"/>
                  </a:lnTo>
                  <a:lnTo>
                    <a:pt x="713318" y="1375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20" name="MH_Text_3"/>
            <p:cNvSpPr/>
            <p:nvPr>
              <p:custDataLst>
                <p:tags r:id="rId6"/>
              </p:custDataLst>
            </p:nvPr>
          </p:nvSpPr>
          <p:spPr>
            <a:xfrm>
              <a:off x="5964238" y="2428032"/>
              <a:ext cx="1736725" cy="1439862"/>
            </a:xfrm>
            <a:prstGeom prst="rect">
              <a:avLst/>
            </a:prstGeom>
            <a:solidFill>
              <a:schemeClr val="tx2">
                <a:alpha val="46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</a:t>
              </a:r>
              <a:endParaRPr lang="en-US" altLang="zh-CN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21" grpId="0"/>
          <p:bldP spid="12" grpId="0" animBg="1"/>
          <p:bldP spid="15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21" grpId="0"/>
          <p:bldP spid="12" grpId="0" animBg="1"/>
          <p:bldP spid="15" grpId="0" animBg="1"/>
          <p:bldP spid="18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7036" y="1163515"/>
            <a:ext cx="6840427" cy="2563441"/>
            <a:chOff x="1367036" y="1163515"/>
            <a:chExt cx="6840427" cy="2563441"/>
          </a:xfrm>
        </p:grpSpPr>
        <p:sp>
          <p:nvSpPr>
            <p:cNvPr id="27" name="任意多边形 26"/>
            <p:cNvSpPr/>
            <p:nvPr>
              <p:custDataLst>
                <p:tags r:id="rId2"/>
              </p:custDataLst>
            </p:nvPr>
          </p:nvSpPr>
          <p:spPr>
            <a:xfrm>
              <a:off x="1367036" y="1518427"/>
              <a:ext cx="1671846" cy="1251443"/>
            </a:xfrm>
            <a:custGeom>
              <a:avLst/>
              <a:gdLst>
                <a:gd name="connsiteX0" fmla="*/ 0 w 1144274"/>
                <a:gd name="connsiteY0" fmla="*/ 0 h 1181102"/>
                <a:gd name="connsiteX1" fmla="*/ 1144274 w 1144274"/>
                <a:gd name="connsiteY1" fmla="*/ 0 h 1181102"/>
                <a:gd name="connsiteX2" fmla="*/ 1144274 w 1144274"/>
                <a:gd name="connsiteY2" fmla="*/ 1 h 1181102"/>
                <a:gd name="connsiteX3" fmla="*/ 306849 w 1144274"/>
                <a:gd name="connsiteY3" fmla="*/ 128588 h 1181102"/>
                <a:gd name="connsiteX4" fmla="*/ 1144274 w 1144274"/>
                <a:gd name="connsiteY4" fmla="*/ 128588 h 1181102"/>
                <a:gd name="connsiteX5" fmla="*/ 1144274 w 1144274"/>
                <a:gd name="connsiteY5" fmla="*/ 129542 h 1181102"/>
                <a:gd name="connsiteX6" fmla="*/ 306846 w 1144274"/>
                <a:gd name="connsiteY6" fmla="*/ 129542 h 1181102"/>
                <a:gd name="connsiteX7" fmla="*/ 417370 w 1144274"/>
                <a:gd name="connsiteY7" fmla="*/ 1181102 h 1181102"/>
                <a:gd name="connsiteX8" fmla="*/ 103333 w 1144274"/>
                <a:gd name="connsiteY8" fmla="*/ 1181102 h 118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4274" h="1181102">
                  <a:moveTo>
                    <a:pt x="0" y="0"/>
                  </a:moveTo>
                  <a:lnTo>
                    <a:pt x="1144274" y="0"/>
                  </a:lnTo>
                  <a:lnTo>
                    <a:pt x="1144274" y="1"/>
                  </a:lnTo>
                  <a:lnTo>
                    <a:pt x="306849" y="128588"/>
                  </a:lnTo>
                  <a:lnTo>
                    <a:pt x="1144274" y="128588"/>
                  </a:lnTo>
                  <a:lnTo>
                    <a:pt x="1144274" y="129542"/>
                  </a:lnTo>
                  <a:lnTo>
                    <a:pt x="306846" y="129542"/>
                  </a:lnTo>
                  <a:lnTo>
                    <a:pt x="417370" y="1181102"/>
                  </a:lnTo>
                  <a:lnTo>
                    <a:pt x="103333" y="118110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任意多边形 18"/>
            <p:cNvSpPr/>
            <p:nvPr>
              <p:custDataLst>
                <p:tags r:id="rId3"/>
              </p:custDataLst>
            </p:nvPr>
          </p:nvSpPr>
          <p:spPr>
            <a:xfrm>
              <a:off x="5522306" y="2056682"/>
              <a:ext cx="2685157" cy="1157249"/>
            </a:xfrm>
            <a:custGeom>
              <a:avLst/>
              <a:gdLst>
                <a:gd name="connsiteX0" fmla="*/ 1462558 w 1838466"/>
                <a:gd name="connsiteY0" fmla="*/ 0 h 1091717"/>
                <a:gd name="connsiteX1" fmla="*/ 1838466 w 1838466"/>
                <a:gd name="connsiteY1" fmla="*/ 1091717 h 1091717"/>
                <a:gd name="connsiteX2" fmla="*/ 0 w 1838466"/>
                <a:gd name="connsiteY2" fmla="*/ 1091717 h 1091717"/>
                <a:gd name="connsiteX3" fmla="*/ 0 w 1838466"/>
                <a:gd name="connsiteY3" fmla="*/ 1091716 h 1091717"/>
                <a:gd name="connsiteX4" fmla="*/ 1445521 w 1838466"/>
                <a:gd name="connsiteY4" fmla="*/ 931697 h 1091717"/>
                <a:gd name="connsiteX5" fmla="*/ 1445531 w 1838466"/>
                <a:gd name="connsiteY5" fmla="*/ 931697 h 1091717"/>
                <a:gd name="connsiteX6" fmla="*/ 1154068 w 1838466"/>
                <a:gd name="connsiteY6" fmla="*/ 34664 h 109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8466" h="1091717">
                  <a:moveTo>
                    <a:pt x="1462558" y="0"/>
                  </a:moveTo>
                  <a:lnTo>
                    <a:pt x="1838466" y="1091717"/>
                  </a:lnTo>
                  <a:lnTo>
                    <a:pt x="0" y="1091717"/>
                  </a:lnTo>
                  <a:lnTo>
                    <a:pt x="0" y="1091716"/>
                  </a:lnTo>
                  <a:lnTo>
                    <a:pt x="1445521" y="931697"/>
                  </a:lnTo>
                  <a:lnTo>
                    <a:pt x="1445531" y="931697"/>
                  </a:lnTo>
                  <a:lnTo>
                    <a:pt x="1154068" y="346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1814560" y="1654674"/>
              <a:ext cx="5817842" cy="1389371"/>
            </a:xfrm>
            <a:custGeom>
              <a:avLst/>
              <a:gdLst>
                <a:gd name="connsiteX0" fmla="*/ 0 w 3982993"/>
                <a:gd name="connsiteY0" fmla="*/ 0 h 1310640"/>
                <a:gd name="connsiteX1" fmla="*/ 3557141 w 3982993"/>
                <a:gd name="connsiteY1" fmla="*/ 0 h 1310640"/>
                <a:gd name="connsiteX2" fmla="*/ 3982993 w 3982993"/>
                <a:gd name="connsiteY2" fmla="*/ 1310640 h 1310640"/>
                <a:gd name="connsiteX3" fmla="*/ 137754 w 3982993"/>
                <a:gd name="connsiteY3" fmla="*/ 1310640 h 131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2993" h="1310640">
                  <a:moveTo>
                    <a:pt x="0" y="0"/>
                  </a:moveTo>
                  <a:lnTo>
                    <a:pt x="3557141" y="0"/>
                  </a:lnTo>
                  <a:lnTo>
                    <a:pt x="3982993" y="1310640"/>
                  </a:lnTo>
                  <a:lnTo>
                    <a:pt x="137754" y="1310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252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第三部分标题内容</a:t>
              </a:r>
              <a:endParaRPr lang="zh-CN" altLang="en-US" sz="2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直角三角形 6"/>
            <p:cNvSpPr/>
            <p:nvPr>
              <p:custDataLst>
                <p:tags r:id="rId5"/>
              </p:custDataLst>
            </p:nvPr>
          </p:nvSpPr>
          <p:spPr>
            <a:xfrm rot="16200000">
              <a:off x="2358598" y="974391"/>
              <a:ext cx="136245" cy="1224320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6"/>
              </p:custDataLst>
            </p:nvPr>
          </p:nvSpPr>
          <p:spPr>
            <a:xfrm rot="16200000" flipH="1" flipV="1">
              <a:off x="6492410" y="2073939"/>
              <a:ext cx="169888" cy="211009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任意多边形 23"/>
            <p:cNvSpPr/>
            <p:nvPr>
              <p:custDataLst>
                <p:tags r:id="rId7"/>
              </p:custDataLst>
            </p:nvPr>
          </p:nvSpPr>
          <p:spPr>
            <a:xfrm>
              <a:off x="1367036" y="1163515"/>
              <a:ext cx="1217363" cy="354912"/>
            </a:xfrm>
            <a:custGeom>
              <a:avLst/>
              <a:gdLst>
                <a:gd name="connsiteX0" fmla="*/ 833801 w 833801"/>
                <a:gd name="connsiteY0" fmla="*/ 0 h 335236"/>
                <a:gd name="connsiteX1" fmla="*/ 498565 w 833801"/>
                <a:gd name="connsiteY1" fmla="*/ 335236 h 335236"/>
                <a:gd name="connsiteX2" fmla="*/ 0 w 833801"/>
                <a:gd name="connsiteY2" fmla="*/ 335236 h 33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3801" h="335236">
                  <a:moveTo>
                    <a:pt x="833801" y="0"/>
                  </a:moveTo>
                  <a:lnTo>
                    <a:pt x="498565" y="335236"/>
                  </a:lnTo>
                  <a:lnTo>
                    <a:pt x="0" y="33523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任意多边形 30"/>
            <p:cNvSpPr/>
            <p:nvPr>
              <p:custDataLst>
                <p:tags r:id="rId8"/>
              </p:custDataLst>
            </p:nvPr>
          </p:nvSpPr>
          <p:spPr>
            <a:xfrm>
              <a:off x="6454457" y="3213932"/>
              <a:ext cx="1753004" cy="513024"/>
            </a:xfrm>
            <a:custGeom>
              <a:avLst/>
              <a:gdLst>
                <a:gd name="connsiteX0" fmla="*/ 667403 w 1200162"/>
                <a:gd name="connsiteY0" fmla="*/ 0 h 484897"/>
                <a:gd name="connsiteX1" fmla="*/ 1200162 w 1200162"/>
                <a:gd name="connsiteY1" fmla="*/ 0 h 484897"/>
                <a:gd name="connsiteX2" fmla="*/ 0 w 1200162"/>
                <a:gd name="connsiteY2" fmla="*/ 484897 h 484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0162" h="484897">
                  <a:moveTo>
                    <a:pt x="667403" y="0"/>
                  </a:moveTo>
                  <a:lnTo>
                    <a:pt x="1200162" y="0"/>
                  </a:lnTo>
                  <a:lnTo>
                    <a:pt x="0" y="484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3" name="直接连接符 32"/>
            <p:cNvCxnSpPr/>
            <p:nvPr>
              <p:custDataLst>
                <p:tags r:id="rId9"/>
              </p:custDataLst>
            </p:nvPr>
          </p:nvCxnSpPr>
          <p:spPr>
            <a:xfrm>
              <a:off x="2229624" y="2026406"/>
              <a:ext cx="4785980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10"/>
              </p:custDataLst>
            </p:nvPr>
          </p:nvCxnSpPr>
          <p:spPr>
            <a:xfrm>
              <a:off x="2229624" y="2635307"/>
              <a:ext cx="4785980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弧形 1"/>
          <p:cNvSpPr/>
          <p:nvPr/>
        </p:nvSpPr>
        <p:spPr>
          <a:xfrm>
            <a:off x="1982858" y="239963"/>
            <a:ext cx="4115456" cy="4115456"/>
          </a:xfrm>
          <a:prstGeom prst="arc">
            <a:avLst>
              <a:gd name="adj1" fmla="val 4137096"/>
              <a:gd name="adj2" fmla="val 11115963"/>
            </a:avLst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3" name="弧形 2"/>
          <p:cNvSpPr/>
          <p:nvPr/>
        </p:nvSpPr>
        <p:spPr>
          <a:xfrm>
            <a:off x="1578341" y="-164554"/>
            <a:ext cx="4924490" cy="4924490"/>
          </a:xfrm>
          <a:prstGeom prst="arc">
            <a:avLst>
              <a:gd name="adj1" fmla="val 21403594"/>
              <a:gd name="adj2" fmla="val 11040062"/>
            </a:avLst>
          </a:prstGeom>
          <a:ln w="762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4" name="弧形 3"/>
          <p:cNvSpPr/>
          <p:nvPr/>
        </p:nvSpPr>
        <p:spPr>
          <a:xfrm>
            <a:off x="2359522" y="616627"/>
            <a:ext cx="3362128" cy="3362128"/>
          </a:xfrm>
          <a:prstGeom prst="arc">
            <a:avLst>
              <a:gd name="adj1" fmla="val 6270749"/>
              <a:gd name="adj2" fmla="val 11153419"/>
            </a:avLst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5" name="弧形 4"/>
          <p:cNvSpPr/>
          <p:nvPr/>
        </p:nvSpPr>
        <p:spPr>
          <a:xfrm>
            <a:off x="2736188" y="993293"/>
            <a:ext cx="2608798" cy="2608798"/>
          </a:xfrm>
          <a:prstGeom prst="arc">
            <a:avLst>
              <a:gd name="adj1" fmla="val 8264830"/>
              <a:gd name="adj2" fmla="val 11261890"/>
            </a:avLst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80690" y="173560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50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0682" y="173560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30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7346" y="173560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20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4012" y="173560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10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MH_Text_1"/>
          <p:cNvSpPr/>
          <p:nvPr>
            <p:custDataLst>
              <p:tags r:id="rId1"/>
            </p:custDataLst>
          </p:nvPr>
        </p:nvSpPr>
        <p:spPr>
          <a:xfrm rot="10800000" flipH="1" flipV="1">
            <a:off x="3565082" y="2135710"/>
            <a:ext cx="1943022" cy="1315158"/>
          </a:xfrm>
          <a:custGeom>
            <a:avLst/>
            <a:gdLst>
              <a:gd name="connsiteX0" fmla="*/ 1 w 2114551"/>
              <a:gd name="connsiteY0" fmla="*/ 0 h 1000123"/>
              <a:gd name="connsiteX1" fmla="*/ 2114551 w 2114551"/>
              <a:gd name="connsiteY1" fmla="*/ 0 h 1000123"/>
              <a:gd name="connsiteX2" fmla="*/ 2114551 w 2114551"/>
              <a:gd name="connsiteY2" fmla="*/ 1000123 h 1000123"/>
              <a:gd name="connsiteX3" fmla="*/ 500062 w 2114551"/>
              <a:gd name="connsiteY3" fmla="*/ 1000123 h 1000123"/>
              <a:gd name="connsiteX4" fmla="*/ 0 w 2114551"/>
              <a:gd name="connsiteY4" fmla="*/ 500061 h 1000123"/>
              <a:gd name="connsiteX5" fmla="*/ 1 w 2114551"/>
              <a:gd name="connsiteY5" fmla="*/ 0 h 100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chemeClr val="accent1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  <a:p>
            <a:endParaRPr lang="da-DK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41399" y="1142361"/>
            <a:ext cx="676947" cy="6769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1399" y="1974757"/>
            <a:ext cx="676947" cy="6769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1399" y="2807153"/>
            <a:ext cx="676947" cy="6769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1399" y="3639550"/>
            <a:ext cx="676947" cy="6769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 rot="16200000">
            <a:off x="5264304" y="940854"/>
            <a:ext cx="4193018" cy="3566379"/>
          </a:xfrm>
          <a:prstGeom prst="trapezoid">
            <a:avLst>
              <a:gd name="adj" fmla="val 14046"/>
            </a:avLst>
          </a:prstGeom>
          <a:gradFill>
            <a:gsLst>
              <a:gs pos="0">
                <a:schemeClr val="tx2"/>
              </a:gs>
              <a:gs pos="50000">
                <a:schemeClr val="tx2">
                  <a:alpha val="32000"/>
                </a:schemeClr>
              </a:gs>
              <a:gs pos="100000">
                <a:schemeClr val="tx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619672" y="1059582"/>
            <a:ext cx="2877711" cy="725141"/>
            <a:chOff x="1766297" y="1059582"/>
            <a:chExt cx="2877711" cy="725141"/>
          </a:xfrm>
        </p:grpSpPr>
        <p:sp>
          <p:nvSpPr>
            <p:cNvPr id="7" name="TextBox 6"/>
            <p:cNvSpPr txBox="1"/>
            <p:nvPr/>
          </p:nvSpPr>
          <p:spPr>
            <a:xfrm>
              <a:off x="2612683" y="105958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dirty="0">
                <a:solidFill>
                  <a:schemeClr val="accent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66297" y="1369225"/>
              <a:ext cx="287771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19672" y="1923678"/>
            <a:ext cx="2877711" cy="725141"/>
            <a:chOff x="1766297" y="1059582"/>
            <a:chExt cx="2877711" cy="725141"/>
          </a:xfrm>
        </p:grpSpPr>
        <p:sp>
          <p:nvSpPr>
            <p:cNvPr id="17" name="TextBox 16"/>
            <p:cNvSpPr txBox="1"/>
            <p:nvPr/>
          </p:nvSpPr>
          <p:spPr>
            <a:xfrm>
              <a:off x="2612683" y="105958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dirty="0">
                <a:solidFill>
                  <a:schemeClr val="accent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66297" y="1369225"/>
              <a:ext cx="287771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19672" y="2782713"/>
            <a:ext cx="2877711" cy="725141"/>
            <a:chOff x="1766297" y="1059582"/>
            <a:chExt cx="2877711" cy="725141"/>
          </a:xfrm>
        </p:grpSpPr>
        <p:sp>
          <p:nvSpPr>
            <p:cNvPr id="20" name="TextBox 19"/>
            <p:cNvSpPr txBox="1"/>
            <p:nvPr/>
          </p:nvSpPr>
          <p:spPr>
            <a:xfrm>
              <a:off x="2612683" y="105958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dirty="0">
                <a:solidFill>
                  <a:schemeClr val="accent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766297" y="1369225"/>
              <a:ext cx="287771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19672" y="3646809"/>
            <a:ext cx="2877711" cy="725141"/>
            <a:chOff x="1766297" y="1059582"/>
            <a:chExt cx="2877711" cy="725141"/>
          </a:xfrm>
        </p:grpSpPr>
        <p:sp>
          <p:nvSpPr>
            <p:cNvPr id="23" name="TextBox 22"/>
            <p:cNvSpPr txBox="1"/>
            <p:nvPr/>
          </p:nvSpPr>
          <p:spPr>
            <a:xfrm>
              <a:off x="2612683" y="105958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dirty="0">
                <a:solidFill>
                  <a:schemeClr val="accent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766297" y="1369225"/>
              <a:ext cx="287771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759299" y="1191478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</a:t>
            </a:r>
            <a:endParaRPr lang="zh-CN" altLang="en-US" sz="3600" dirty="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59299" y="2002488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2</a:t>
            </a:r>
            <a:endParaRPr lang="zh-CN" altLang="en-US" sz="3600" dirty="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59299" y="2822460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3</a:t>
            </a:r>
            <a:endParaRPr lang="zh-CN" altLang="en-US" sz="3600" dirty="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76317" y="3651870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4</a:t>
            </a:r>
            <a:endParaRPr lang="zh-CN" altLang="en-US" sz="3600" dirty="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84168" y="1995686"/>
            <a:ext cx="2151550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800" dirty="0" smtClean="0">
                <a:solidFill>
                  <a:schemeClr val="accent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目录</a:t>
            </a:r>
            <a:endParaRPr lang="en-US" altLang="zh-CN" sz="3600" dirty="0" smtClean="0">
              <a:solidFill>
                <a:schemeClr val="accent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r"/>
            <a:r>
              <a:rPr lang="en-US" altLang="zh-CN" sz="2800" dirty="0" smtClean="0">
                <a:solidFill>
                  <a:schemeClr val="accent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CONTENTS</a:t>
            </a:r>
            <a:endParaRPr lang="zh-CN" altLang="en-US" dirty="0">
              <a:solidFill>
                <a:schemeClr val="accent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9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3" grpId="0" animBg="1"/>
      <p:bldP spid="25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6156176" y="1635646"/>
            <a:ext cx="2376264" cy="2952328"/>
          </a:xfrm>
          <a:prstGeom prst="triangle">
            <a:avLst/>
          </a:prstGeom>
          <a:solidFill>
            <a:schemeClr val="accent1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4872326" y="2067694"/>
            <a:ext cx="2028518" cy="2520280"/>
          </a:xfrm>
          <a:prstGeom prst="triangle">
            <a:avLst/>
          </a:prstGeom>
          <a:solidFill>
            <a:schemeClr val="accent1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3851920" y="2499742"/>
            <a:ext cx="1680772" cy="2088232"/>
          </a:xfrm>
          <a:prstGeom prst="triangle">
            <a:avLst/>
          </a:prstGeom>
          <a:solidFill>
            <a:schemeClr val="accent1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55351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zh-CN" altLang="en-US" dirty="0">
              <a:solidFill>
                <a:schemeClr val="tx2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863159"/>
            <a:ext cx="287771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</a:t>
            </a:r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</a:t>
            </a:r>
          </a:p>
          <a:p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05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49468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zh-CN" altLang="en-US" dirty="0">
              <a:solidFill>
                <a:schemeClr val="tx2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2804324"/>
            <a:ext cx="287771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</a:t>
            </a:r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</a:t>
            </a:r>
          </a:p>
          <a:p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05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343078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zh-CN" altLang="en-US" dirty="0">
              <a:solidFill>
                <a:schemeClr val="tx2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3740428"/>
            <a:ext cx="287771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</a:t>
            </a:r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</a:t>
            </a:r>
          </a:p>
          <a:p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05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 flipV="1">
            <a:off x="1403648" y="102232"/>
            <a:ext cx="1331640" cy="3117590"/>
            <a:chOff x="2189644" y="2067694"/>
            <a:chExt cx="4608512" cy="936104"/>
          </a:xfrm>
        </p:grpSpPr>
        <p:sp>
          <p:nvSpPr>
            <p:cNvPr id="41" name="矩形 40"/>
            <p:cNvSpPr/>
            <p:nvPr/>
          </p:nvSpPr>
          <p:spPr>
            <a:xfrm>
              <a:off x="2189644" y="2067694"/>
              <a:ext cx="4608512" cy="936104"/>
            </a:xfrm>
            <a:prstGeom prst="rect">
              <a:avLst/>
            </a:prstGeom>
            <a:gradFill>
              <a:gsLst>
                <a:gs pos="0">
                  <a:schemeClr val="tx2">
                    <a:alpha val="26000"/>
                  </a:schemeClr>
                </a:gs>
                <a:gs pos="10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189644" y="2067694"/>
              <a:ext cx="4608512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1403648" y="2150302"/>
            <a:ext cx="1331640" cy="2941728"/>
            <a:chOff x="3851920" y="2715766"/>
            <a:chExt cx="4608512" cy="936104"/>
          </a:xfrm>
        </p:grpSpPr>
        <p:sp>
          <p:nvSpPr>
            <p:cNvPr id="44" name="矩形 43"/>
            <p:cNvSpPr/>
            <p:nvPr/>
          </p:nvSpPr>
          <p:spPr>
            <a:xfrm>
              <a:off x="3851920" y="2715766"/>
              <a:ext cx="4608512" cy="936104"/>
            </a:xfrm>
            <a:prstGeom prst="rect">
              <a:avLst/>
            </a:prstGeom>
            <a:gradFill>
              <a:gsLst>
                <a:gs pos="0">
                  <a:schemeClr val="tx2">
                    <a:alpha val="26000"/>
                  </a:schemeClr>
                </a:gs>
                <a:gs pos="10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851920" y="2715766"/>
              <a:ext cx="4608512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flipV="1">
            <a:off x="3131840" y="102232"/>
            <a:ext cx="1331640" cy="3117590"/>
            <a:chOff x="2189644" y="2067694"/>
            <a:chExt cx="4608512" cy="936104"/>
          </a:xfrm>
        </p:grpSpPr>
        <p:sp>
          <p:nvSpPr>
            <p:cNvPr id="47" name="矩形 46"/>
            <p:cNvSpPr/>
            <p:nvPr/>
          </p:nvSpPr>
          <p:spPr>
            <a:xfrm>
              <a:off x="2189644" y="2067694"/>
              <a:ext cx="4608512" cy="936104"/>
            </a:xfrm>
            <a:prstGeom prst="rect">
              <a:avLst/>
            </a:prstGeom>
            <a:gradFill>
              <a:gsLst>
                <a:gs pos="0">
                  <a:schemeClr val="tx2">
                    <a:alpha val="26000"/>
                  </a:schemeClr>
                </a:gs>
                <a:gs pos="10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2189644" y="2067694"/>
              <a:ext cx="4608512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3131840" y="2150302"/>
            <a:ext cx="1331640" cy="2941728"/>
            <a:chOff x="3851920" y="2715766"/>
            <a:chExt cx="4608512" cy="936104"/>
          </a:xfrm>
        </p:grpSpPr>
        <p:sp>
          <p:nvSpPr>
            <p:cNvPr id="50" name="矩形 49"/>
            <p:cNvSpPr/>
            <p:nvPr/>
          </p:nvSpPr>
          <p:spPr>
            <a:xfrm>
              <a:off x="3851920" y="2715766"/>
              <a:ext cx="4608512" cy="936104"/>
            </a:xfrm>
            <a:prstGeom prst="rect">
              <a:avLst/>
            </a:prstGeom>
            <a:gradFill>
              <a:gsLst>
                <a:gs pos="0">
                  <a:schemeClr val="tx2">
                    <a:alpha val="26000"/>
                  </a:schemeClr>
                </a:gs>
                <a:gs pos="10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3851920" y="2715766"/>
              <a:ext cx="4608512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 flipV="1">
            <a:off x="4788024" y="102232"/>
            <a:ext cx="1331640" cy="3117590"/>
            <a:chOff x="2189644" y="2067694"/>
            <a:chExt cx="4608512" cy="936104"/>
          </a:xfrm>
        </p:grpSpPr>
        <p:sp>
          <p:nvSpPr>
            <p:cNvPr id="53" name="矩形 52"/>
            <p:cNvSpPr/>
            <p:nvPr/>
          </p:nvSpPr>
          <p:spPr>
            <a:xfrm>
              <a:off x="2189644" y="2067694"/>
              <a:ext cx="4608512" cy="936104"/>
            </a:xfrm>
            <a:prstGeom prst="rect">
              <a:avLst/>
            </a:prstGeom>
            <a:gradFill>
              <a:gsLst>
                <a:gs pos="0">
                  <a:schemeClr val="tx2">
                    <a:alpha val="26000"/>
                  </a:schemeClr>
                </a:gs>
                <a:gs pos="10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2189644" y="2067694"/>
              <a:ext cx="4608512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4788024" y="2150302"/>
            <a:ext cx="1331640" cy="2941728"/>
            <a:chOff x="3851920" y="2715766"/>
            <a:chExt cx="4608512" cy="936104"/>
          </a:xfrm>
        </p:grpSpPr>
        <p:sp>
          <p:nvSpPr>
            <p:cNvPr id="56" name="矩形 55"/>
            <p:cNvSpPr/>
            <p:nvPr/>
          </p:nvSpPr>
          <p:spPr>
            <a:xfrm>
              <a:off x="3851920" y="2715766"/>
              <a:ext cx="4608512" cy="936104"/>
            </a:xfrm>
            <a:prstGeom prst="rect">
              <a:avLst/>
            </a:prstGeom>
            <a:gradFill>
              <a:gsLst>
                <a:gs pos="0">
                  <a:schemeClr val="tx2">
                    <a:alpha val="26000"/>
                  </a:schemeClr>
                </a:gs>
                <a:gs pos="10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3851920" y="2715766"/>
              <a:ext cx="4608512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 flipV="1">
            <a:off x="6444208" y="102232"/>
            <a:ext cx="1331640" cy="3117590"/>
            <a:chOff x="2189644" y="2067694"/>
            <a:chExt cx="4608512" cy="936104"/>
          </a:xfrm>
        </p:grpSpPr>
        <p:sp>
          <p:nvSpPr>
            <p:cNvPr id="59" name="矩形 58"/>
            <p:cNvSpPr/>
            <p:nvPr/>
          </p:nvSpPr>
          <p:spPr>
            <a:xfrm>
              <a:off x="2189644" y="2067694"/>
              <a:ext cx="4608512" cy="936104"/>
            </a:xfrm>
            <a:prstGeom prst="rect">
              <a:avLst/>
            </a:prstGeom>
            <a:gradFill>
              <a:gsLst>
                <a:gs pos="0">
                  <a:schemeClr val="tx2">
                    <a:alpha val="26000"/>
                  </a:schemeClr>
                </a:gs>
                <a:gs pos="10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2189644" y="2067694"/>
              <a:ext cx="4608512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6444208" y="2150302"/>
            <a:ext cx="1331640" cy="2941728"/>
            <a:chOff x="3851920" y="2715766"/>
            <a:chExt cx="4608512" cy="936104"/>
          </a:xfrm>
        </p:grpSpPr>
        <p:sp>
          <p:nvSpPr>
            <p:cNvPr id="62" name="矩形 61"/>
            <p:cNvSpPr/>
            <p:nvPr/>
          </p:nvSpPr>
          <p:spPr>
            <a:xfrm>
              <a:off x="3851920" y="2715766"/>
              <a:ext cx="4608512" cy="936104"/>
            </a:xfrm>
            <a:prstGeom prst="rect">
              <a:avLst/>
            </a:prstGeom>
            <a:gradFill>
              <a:gsLst>
                <a:gs pos="0">
                  <a:schemeClr val="tx2">
                    <a:alpha val="26000"/>
                  </a:schemeClr>
                </a:gs>
                <a:gs pos="100000">
                  <a:schemeClr val="tx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3851920" y="2715766"/>
              <a:ext cx="4608512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484846" y="2355726"/>
            <a:ext cx="1133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31" name="矩形 30"/>
          <p:cNvSpPr/>
          <p:nvPr/>
        </p:nvSpPr>
        <p:spPr>
          <a:xfrm>
            <a:off x="3230724" y="2355726"/>
            <a:ext cx="1133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32" name="矩形 31"/>
          <p:cNvSpPr/>
          <p:nvPr/>
        </p:nvSpPr>
        <p:spPr>
          <a:xfrm>
            <a:off x="4886908" y="2355726"/>
            <a:ext cx="1133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33" name="矩形 32"/>
          <p:cNvSpPr/>
          <p:nvPr/>
        </p:nvSpPr>
        <p:spPr>
          <a:xfrm>
            <a:off x="6543092" y="2355726"/>
            <a:ext cx="1133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703694" y="3601348"/>
            <a:ext cx="1826141" cy="710208"/>
            <a:chOff x="703694" y="3601348"/>
            <a:chExt cx="1826141" cy="710208"/>
          </a:xfrm>
        </p:grpSpPr>
        <p:sp>
          <p:nvSpPr>
            <p:cNvPr id="7" name="TextBox 6"/>
            <p:cNvSpPr txBox="1"/>
            <p:nvPr/>
          </p:nvSpPr>
          <p:spPr>
            <a:xfrm>
              <a:off x="703694" y="3601348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sz="1600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54990" y="384989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endParaRPr lang="en-US" altLang="zh-CN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2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01843" y="3601348"/>
            <a:ext cx="1826141" cy="710208"/>
            <a:chOff x="2601843" y="3601348"/>
            <a:chExt cx="1826141" cy="710208"/>
          </a:xfrm>
        </p:grpSpPr>
        <p:sp>
          <p:nvSpPr>
            <p:cNvPr id="9" name="TextBox 8"/>
            <p:cNvSpPr txBox="1"/>
            <p:nvPr/>
          </p:nvSpPr>
          <p:spPr>
            <a:xfrm>
              <a:off x="2601843" y="3601348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sz="1600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53139" y="384989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endParaRPr lang="en-US" altLang="zh-CN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2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46059" y="3601348"/>
            <a:ext cx="1826141" cy="710208"/>
            <a:chOff x="4546059" y="3601348"/>
            <a:chExt cx="1826141" cy="710208"/>
          </a:xfrm>
        </p:grpSpPr>
        <p:sp>
          <p:nvSpPr>
            <p:cNvPr id="11" name="TextBox 10"/>
            <p:cNvSpPr txBox="1"/>
            <p:nvPr/>
          </p:nvSpPr>
          <p:spPr>
            <a:xfrm>
              <a:off x="4546059" y="3601348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sz="1600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97355" y="384989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endParaRPr lang="en-US" altLang="zh-CN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2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18267" y="3601348"/>
            <a:ext cx="1826141" cy="710208"/>
            <a:chOff x="6418267" y="3601348"/>
            <a:chExt cx="1826141" cy="710208"/>
          </a:xfrm>
        </p:grpSpPr>
        <p:sp>
          <p:nvSpPr>
            <p:cNvPr id="13" name="TextBox 12"/>
            <p:cNvSpPr txBox="1"/>
            <p:nvPr/>
          </p:nvSpPr>
          <p:spPr>
            <a:xfrm>
              <a:off x="6418267" y="3601348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sz="1600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69563" y="384989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endParaRPr lang="en-US" altLang="zh-CN" sz="12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2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2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5659" y="1563638"/>
            <a:ext cx="1440160" cy="1670586"/>
            <a:chOff x="945659" y="1563638"/>
            <a:chExt cx="1440160" cy="1670586"/>
          </a:xfrm>
        </p:grpSpPr>
        <p:sp>
          <p:nvSpPr>
            <p:cNvPr id="3" name="六边形 2"/>
            <p:cNvSpPr/>
            <p:nvPr/>
          </p:nvSpPr>
          <p:spPr>
            <a:xfrm rot="5400000">
              <a:off x="830446" y="1678851"/>
              <a:ext cx="1670586" cy="1440160"/>
            </a:xfrm>
            <a:prstGeom prst="hexagon">
              <a:avLst/>
            </a:prstGeom>
            <a:solidFill>
              <a:schemeClr val="tx2">
                <a:alpha val="46000"/>
              </a:schemeClr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231966" y="1983432"/>
              <a:ext cx="86754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dirty="0" smtClean="0">
                  <a:solidFill>
                    <a:schemeClr val="accent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01</a:t>
              </a:r>
              <a:endParaRPr lang="zh-CN" altLang="en-US" sz="4800" dirty="0">
                <a:solidFill>
                  <a:schemeClr val="accent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17867" y="1563638"/>
            <a:ext cx="1440160" cy="1670586"/>
            <a:chOff x="2817867" y="1563638"/>
            <a:chExt cx="1440160" cy="1670586"/>
          </a:xfrm>
        </p:grpSpPr>
        <p:sp>
          <p:nvSpPr>
            <p:cNvPr id="4" name="六边形 3"/>
            <p:cNvSpPr/>
            <p:nvPr/>
          </p:nvSpPr>
          <p:spPr>
            <a:xfrm rot="5400000">
              <a:off x="2702654" y="1678851"/>
              <a:ext cx="1670586" cy="1440160"/>
            </a:xfrm>
            <a:prstGeom prst="hexagon">
              <a:avLst/>
            </a:prstGeom>
            <a:solidFill>
              <a:schemeClr val="tx2">
                <a:alpha val="46000"/>
              </a:schemeClr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081140" y="1983432"/>
              <a:ext cx="86754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dirty="0" smtClean="0">
                  <a:solidFill>
                    <a:schemeClr val="accent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02</a:t>
              </a:r>
              <a:endParaRPr lang="zh-CN" altLang="en-US" sz="4800" dirty="0">
                <a:solidFill>
                  <a:schemeClr val="accent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0075" y="1563638"/>
            <a:ext cx="1440160" cy="1670586"/>
            <a:chOff x="4690075" y="1563638"/>
            <a:chExt cx="1440160" cy="1670586"/>
          </a:xfrm>
        </p:grpSpPr>
        <p:sp>
          <p:nvSpPr>
            <p:cNvPr id="5" name="六边形 4"/>
            <p:cNvSpPr/>
            <p:nvPr/>
          </p:nvSpPr>
          <p:spPr>
            <a:xfrm rot="5400000">
              <a:off x="4574862" y="1678851"/>
              <a:ext cx="1670586" cy="1440160"/>
            </a:xfrm>
            <a:prstGeom prst="hexagon">
              <a:avLst/>
            </a:prstGeom>
            <a:solidFill>
              <a:schemeClr val="tx2">
                <a:alpha val="46000"/>
              </a:schemeClr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976382" y="1983432"/>
              <a:ext cx="86754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dirty="0" smtClean="0">
                  <a:solidFill>
                    <a:schemeClr val="accent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03</a:t>
              </a:r>
              <a:endParaRPr lang="zh-CN" altLang="en-US" sz="4800" dirty="0">
                <a:solidFill>
                  <a:schemeClr val="accent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62283" y="1563638"/>
            <a:ext cx="1440160" cy="1670586"/>
            <a:chOff x="6562283" y="1563638"/>
            <a:chExt cx="1440160" cy="1670586"/>
          </a:xfrm>
        </p:grpSpPr>
        <p:sp>
          <p:nvSpPr>
            <p:cNvPr id="6" name="六边形 5"/>
            <p:cNvSpPr/>
            <p:nvPr/>
          </p:nvSpPr>
          <p:spPr>
            <a:xfrm rot="5400000">
              <a:off x="6447070" y="1678851"/>
              <a:ext cx="1670586" cy="1440160"/>
            </a:xfrm>
            <a:prstGeom prst="hexagon">
              <a:avLst/>
            </a:prstGeom>
            <a:solidFill>
              <a:schemeClr val="tx2">
                <a:alpha val="46000"/>
              </a:schemeClr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848590" y="1983432"/>
              <a:ext cx="86754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dirty="0" smtClean="0">
                  <a:solidFill>
                    <a:schemeClr val="accent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04</a:t>
              </a:r>
              <a:endParaRPr lang="zh-CN" altLang="en-US" sz="4800" dirty="0">
                <a:solidFill>
                  <a:schemeClr val="accent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5400000">
            <a:off x="3736707" y="2075114"/>
            <a:ext cx="1670586" cy="1440160"/>
          </a:xfrm>
          <a:prstGeom prst="hexagon">
            <a:avLst/>
          </a:prstGeom>
          <a:solidFill>
            <a:schemeClr val="tx2">
              <a:alpha val="46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4" name="六边形 3"/>
          <p:cNvSpPr/>
          <p:nvPr/>
        </p:nvSpPr>
        <p:spPr>
          <a:xfrm rot="5400000">
            <a:off x="853507" y="1611839"/>
            <a:ext cx="668234" cy="576064"/>
          </a:xfrm>
          <a:prstGeom prst="hexagon">
            <a:avLst/>
          </a:prstGeom>
          <a:solidFill>
            <a:schemeClr val="accent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5" name="六边形 4"/>
          <p:cNvSpPr/>
          <p:nvPr/>
        </p:nvSpPr>
        <p:spPr>
          <a:xfrm rot="5400000">
            <a:off x="853507" y="3417343"/>
            <a:ext cx="668234" cy="576064"/>
          </a:xfrm>
          <a:prstGeom prst="hexagon">
            <a:avLst/>
          </a:prstGeom>
          <a:solidFill>
            <a:schemeClr val="accent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7" name="六边形 6"/>
          <p:cNvSpPr/>
          <p:nvPr/>
        </p:nvSpPr>
        <p:spPr>
          <a:xfrm rot="16200000" flipH="1">
            <a:off x="7601710" y="1591291"/>
            <a:ext cx="668234" cy="617161"/>
          </a:xfrm>
          <a:prstGeom prst="hexagon">
            <a:avLst/>
          </a:prstGeom>
          <a:solidFill>
            <a:schemeClr val="accent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8" name="六边形 7"/>
          <p:cNvSpPr/>
          <p:nvPr/>
        </p:nvSpPr>
        <p:spPr>
          <a:xfrm rot="16200000" flipH="1">
            <a:off x="7601710" y="3396795"/>
            <a:ext cx="668234" cy="617161"/>
          </a:xfrm>
          <a:prstGeom prst="hexagon">
            <a:avLst/>
          </a:prstGeom>
          <a:solidFill>
            <a:schemeClr val="accent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187624" y="2795194"/>
            <a:ext cx="266429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六边形 2"/>
          <p:cNvSpPr/>
          <p:nvPr/>
        </p:nvSpPr>
        <p:spPr>
          <a:xfrm rot="5400000">
            <a:off x="1979712" y="2360663"/>
            <a:ext cx="1008112" cy="869062"/>
          </a:xfrm>
          <a:prstGeom prst="hexagon">
            <a:avLst/>
          </a:prstGeom>
          <a:solidFill>
            <a:schemeClr val="accent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cxnSp>
        <p:nvCxnSpPr>
          <p:cNvPr id="16" name="直接连接符 15"/>
          <p:cNvCxnSpPr>
            <a:stCxn id="4" idx="0"/>
            <a:endCxn id="5" idx="3"/>
          </p:cNvCxnSpPr>
          <p:nvPr/>
        </p:nvCxnSpPr>
        <p:spPr>
          <a:xfrm>
            <a:off x="1187624" y="2233988"/>
            <a:ext cx="0" cy="11372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292079" y="2795194"/>
            <a:ext cx="264374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7935826" y="2233988"/>
            <a:ext cx="0" cy="11372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六边形 5"/>
          <p:cNvSpPr/>
          <p:nvPr/>
        </p:nvSpPr>
        <p:spPr>
          <a:xfrm rot="16200000" flipH="1">
            <a:off x="6043160" y="2329663"/>
            <a:ext cx="1008112" cy="931061"/>
          </a:xfrm>
          <a:prstGeom prst="hexagon">
            <a:avLst/>
          </a:prstGeom>
          <a:solidFill>
            <a:schemeClr val="accent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76620" y="179143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62386" y="179143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2794" y="112229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2794" y="415804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64288" y="112229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64288" y="415804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点击输入文字</a:t>
            </a:r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33144" y="3831744"/>
            <a:ext cx="2877711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这里输入你的文字内容这里输入你的文字内容</a:t>
            </a:r>
          </a:p>
          <a:p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这里输入你的文字内容这里输入你的文字</a:t>
            </a:r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05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输入你的文字内容这里输入你的文字内容</a:t>
            </a:r>
          </a:p>
          <a:p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这里输入你的文字内容这里输入你的文字内容</a:t>
            </a:r>
          </a:p>
          <a:p>
            <a:endParaRPr lang="zh-CN" altLang="en-US" sz="105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3" grpId="0" animBg="1"/>
      <p:bldP spid="6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7036" y="1163515"/>
            <a:ext cx="6840427" cy="2563441"/>
            <a:chOff x="1367036" y="1163515"/>
            <a:chExt cx="6840427" cy="2563441"/>
          </a:xfrm>
        </p:grpSpPr>
        <p:sp>
          <p:nvSpPr>
            <p:cNvPr id="27" name="任意多边形 26"/>
            <p:cNvSpPr/>
            <p:nvPr>
              <p:custDataLst>
                <p:tags r:id="rId2"/>
              </p:custDataLst>
            </p:nvPr>
          </p:nvSpPr>
          <p:spPr>
            <a:xfrm>
              <a:off x="1367036" y="1518427"/>
              <a:ext cx="1671846" cy="1251443"/>
            </a:xfrm>
            <a:custGeom>
              <a:avLst/>
              <a:gdLst>
                <a:gd name="connsiteX0" fmla="*/ 0 w 1144274"/>
                <a:gd name="connsiteY0" fmla="*/ 0 h 1181102"/>
                <a:gd name="connsiteX1" fmla="*/ 1144274 w 1144274"/>
                <a:gd name="connsiteY1" fmla="*/ 0 h 1181102"/>
                <a:gd name="connsiteX2" fmla="*/ 1144274 w 1144274"/>
                <a:gd name="connsiteY2" fmla="*/ 1 h 1181102"/>
                <a:gd name="connsiteX3" fmla="*/ 306849 w 1144274"/>
                <a:gd name="connsiteY3" fmla="*/ 128588 h 1181102"/>
                <a:gd name="connsiteX4" fmla="*/ 1144274 w 1144274"/>
                <a:gd name="connsiteY4" fmla="*/ 128588 h 1181102"/>
                <a:gd name="connsiteX5" fmla="*/ 1144274 w 1144274"/>
                <a:gd name="connsiteY5" fmla="*/ 129542 h 1181102"/>
                <a:gd name="connsiteX6" fmla="*/ 306846 w 1144274"/>
                <a:gd name="connsiteY6" fmla="*/ 129542 h 1181102"/>
                <a:gd name="connsiteX7" fmla="*/ 417370 w 1144274"/>
                <a:gd name="connsiteY7" fmla="*/ 1181102 h 1181102"/>
                <a:gd name="connsiteX8" fmla="*/ 103333 w 1144274"/>
                <a:gd name="connsiteY8" fmla="*/ 1181102 h 118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4274" h="1181102">
                  <a:moveTo>
                    <a:pt x="0" y="0"/>
                  </a:moveTo>
                  <a:lnTo>
                    <a:pt x="1144274" y="0"/>
                  </a:lnTo>
                  <a:lnTo>
                    <a:pt x="1144274" y="1"/>
                  </a:lnTo>
                  <a:lnTo>
                    <a:pt x="306849" y="128588"/>
                  </a:lnTo>
                  <a:lnTo>
                    <a:pt x="1144274" y="128588"/>
                  </a:lnTo>
                  <a:lnTo>
                    <a:pt x="1144274" y="129542"/>
                  </a:lnTo>
                  <a:lnTo>
                    <a:pt x="306846" y="129542"/>
                  </a:lnTo>
                  <a:lnTo>
                    <a:pt x="417370" y="1181102"/>
                  </a:lnTo>
                  <a:lnTo>
                    <a:pt x="103333" y="118110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任意多边形 18"/>
            <p:cNvSpPr/>
            <p:nvPr>
              <p:custDataLst>
                <p:tags r:id="rId3"/>
              </p:custDataLst>
            </p:nvPr>
          </p:nvSpPr>
          <p:spPr>
            <a:xfrm>
              <a:off x="5522306" y="2056682"/>
              <a:ext cx="2685157" cy="1157249"/>
            </a:xfrm>
            <a:custGeom>
              <a:avLst/>
              <a:gdLst>
                <a:gd name="connsiteX0" fmla="*/ 1462558 w 1838466"/>
                <a:gd name="connsiteY0" fmla="*/ 0 h 1091717"/>
                <a:gd name="connsiteX1" fmla="*/ 1838466 w 1838466"/>
                <a:gd name="connsiteY1" fmla="*/ 1091717 h 1091717"/>
                <a:gd name="connsiteX2" fmla="*/ 0 w 1838466"/>
                <a:gd name="connsiteY2" fmla="*/ 1091717 h 1091717"/>
                <a:gd name="connsiteX3" fmla="*/ 0 w 1838466"/>
                <a:gd name="connsiteY3" fmla="*/ 1091716 h 1091717"/>
                <a:gd name="connsiteX4" fmla="*/ 1445521 w 1838466"/>
                <a:gd name="connsiteY4" fmla="*/ 931697 h 1091717"/>
                <a:gd name="connsiteX5" fmla="*/ 1445531 w 1838466"/>
                <a:gd name="connsiteY5" fmla="*/ 931697 h 1091717"/>
                <a:gd name="connsiteX6" fmla="*/ 1154068 w 1838466"/>
                <a:gd name="connsiteY6" fmla="*/ 34664 h 109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8466" h="1091717">
                  <a:moveTo>
                    <a:pt x="1462558" y="0"/>
                  </a:moveTo>
                  <a:lnTo>
                    <a:pt x="1838466" y="1091717"/>
                  </a:lnTo>
                  <a:lnTo>
                    <a:pt x="0" y="1091717"/>
                  </a:lnTo>
                  <a:lnTo>
                    <a:pt x="0" y="1091716"/>
                  </a:lnTo>
                  <a:lnTo>
                    <a:pt x="1445521" y="931697"/>
                  </a:lnTo>
                  <a:lnTo>
                    <a:pt x="1445531" y="931697"/>
                  </a:lnTo>
                  <a:lnTo>
                    <a:pt x="1154068" y="346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1814560" y="1654674"/>
              <a:ext cx="5817842" cy="1389371"/>
            </a:xfrm>
            <a:custGeom>
              <a:avLst/>
              <a:gdLst>
                <a:gd name="connsiteX0" fmla="*/ 0 w 3982993"/>
                <a:gd name="connsiteY0" fmla="*/ 0 h 1310640"/>
                <a:gd name="connsiteX1" fmla="*/ 3557141 w 3982993"/>
                <a:gd name="connsiteY1" fmla="*/ 0 h 1310640"/>
                <a:gd name="connsiteX2" fmla="*/ 3982993 w 3982993"/>
                <a:gd name="connsiteY2" fmla="*/ 1310640 h 1310640"/>
                <a:gd name="connsiteX3" fmla="*/ 137754 w 3982993"/>
                <a:gd name="connsiteY3" fmla="*/ 1310640 h 131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2993" h="1310640">
                  <a:moveTo>
                    <a:pt x="0" y="0"/>
                  </a:moveTo>
                  <a:lnTo>
                    <a:pt x="3557141" y="0"/>
                  </a:lnTo>
                  <a:lnTo>
                    <a:pt x="3982993" y="1310640"/>
                  </a:lnTo>
                  <a:lnTo>
                    <a:pt x="137754" y="1310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252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第四部分标题内容</a:t>
              </a:r>
              <a:endParaRPr lang="zh-CN" altLang="en-US" sz="2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直角三角形 6"/>
            <p:cNvSpPr/>
            <p:nvPr>
              <p:custDataLst>
                <p:tags r:id="rId5"/>
              </p:custDataLst>
            </p:nvPr>
          </p:nvSpPr>
          <p:spPr>
            <a:xfrm rot="16200000">
              <a:off x="2358598" y="974391"/>
              <a:ext cx="136245" cy="1224320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6"/>
              </p:custDataLst>
            </p:nvPr>
          </p:nvSpPr>
          <p:spPr>
            <a:xfrm rot="16200000" flipH="1" flipV="1">
              <a:off x="6492410" y="2073939"/>
              <a:ext cx="169888" cy="211009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任意多边形 23"/>
            <p:cNvSpPr/>
            <p:nvPr>
              <p:custDataLst>
                <p:tags r:id="rId7"/>
              </p:custDataLst>
            </p:nvPr>
          </p:nvSpPr>
          <p:spPr>
            <a:xfrm>
              <a:off x="1367036" y="1163515"/>
              <a:ext cx="1217363" cy="354912"/>
            </a:xfrm>
            <a:custGeom>
              <a:avLst/>
              <a:gdLst>
                <a:gd name="connsiteX0" fmla="*/ 833801 w 833801"/>
                <a:gd name="connsiteY0" fmla="*/ 0 h 335236"/>
                <a:gd name="connsiteX1" fmla="*/ 498565 w 833801"/>
                <a:gd name="connsiteY1" fmla="*/ 335236 h 335236"/>
                <a:gd name="connsiteX2" fmla="*/ 0 w 833801"/>
                <a:gd name="connsiteY2" fmla="*/ 335236 h 33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3801" h="335236">
                  <a:moveTo>
                    <a:pt x="833801" y="0"/>
                  </a:moveTo>
                  <a:lnTo>
                    <a:pt x="498565" y="335236"/>
                  </a:lnTo>
                  <a:lnTo>
                    <a:pt x="0" y="33523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任意多边形 30"/>
            <p:cNvSpPr/>
            <p:nvPr>
              <p:custDataLst>
                <p:tags r:id="rId8"/>
              </p:custDataLst>
            </p:nvPr>
          </p:nvSpPr>
          <p:spPr>
            <a:xfrm>
              <a:off x="6454457" y="3213932"/>
              <a:ext cx="1753004" cy="513024"/>
            </a:xfrm>
            <a:custGeom>
              <a:avLst/>
              <a:gdLst>
                <a:gd name="connsiteX0" fmla="*/ 667403 w 1200162"/>
                <a:gd name="connsiteY0" fmla="*/ 0 h 484897"/>
                <a:gd name="connsiteX1" fmla="*/ 1200162 w 1200162"/>
                <a:gd name="connsiteY1" fmla="*/ 0 h 484897"/>
                <a:gd name="connsiteX2" fmla="*/ 0 w 1200162"/>
                <a:gd name="connsiteY2" fmla="*/ 484897 h 484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0162" h="484897">
                  <a:moveTo>
                    <a:pt x="667403" y="0"/>
                  </a:moveTo>
                  <a:lnTo>
                    <a:pt x="1200162" y="0"/>
                  </a:lnTo>
                  <a:lnTo>
                    <a:pt x="0" y="484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3" name="直接连接符 32"/>
            <p:cNvCxnSpPr/>
            <p:nvPr>
              <p:custDataLst>
                <p:tags r:id="rId9"/>
              </p:custDataLst>
            </p:nvPr>
          </p:nvCxnSpPr>
          <p:spPr>
            <a:xfrm>
              <a:off x="2229624" y="2026406"/>
              <a:ext cx="4785980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10"/>
              </p:custDataLst>
            </p:nvPr>
          </p:nvCxnSpPr>
          <p:spPr>
            <a:xfrm>
              <a:off x="2229624" y="2635307"/>
              <a:ext cx="4785980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34584" y="4919723"/>
            <a:ext cx="2871995" cy="223777"/>
            <a:chOff x="3134584" y="4589145"/>
            <a:chExt cx="2871995" cy="554355"/>
          </a:xfrm>
        </p:grpSpPr>
        <p:sp>
          <p:nvSpPr>
            <p:cNvPr id="2" name="矩形 1"/>
            <p:cNvSpPr/>
            <p:nvPr/>
          </p:nvSpPr>
          <p:spPr>
            <a:xfrm>
              <a:off x="3134584" y="4589145"/>
              <a:ext cx="287199" cy="554355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780783" y="4589145"/>
              <a:ext cx="287199" cy="554355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426982" y="4589145"/>
              <a:ext cx="287199" cy="554355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073181" y="4589145"/>
              <a:ext cx="287199" cy="554355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719380" y="4589145"/>
              <a:ext cx="287199" cy="554355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1840" y="4534848"/>
            <a:ext cx="2880320" cy="384875"/>
            <a:chOff x="3131840" y="4226278"/>
            <a:chExt cx="2880320" cy="369629"/>
          </a:xfrm>
        </p:grpSpPr>
        <p:sp>
          <p:nvSpPr>
            <p:cNvPr id="18" name="任意多边形 17"/>
            <p:cNvSpPr/>
            <p:nvPr/>
          </p:nvSpPr>
          <p:spPr>
            <a:xfrm>
              <a:off x="3131840" y="4227346"/>
              <a:ext cx="1073963" cy="362866"/>
            </a:xfrm>
            <a:custGeom>
              <a:avLst/>
              <a:gdLst>
                <a:gd name="connsiteX0" fmla="*/ 0 w 3177376"/>
                <a:gd name="connsiteY0" fmla="*/ 1407782 h 1414360"/>
                <a:gd name="connsiteX1" fmla="*/ 2887926 w 3177376"/>
                <a:gd name="connsiteY1" fmla="*/ 0 h 1414360"/>
                <a:gd name="connsiteX2" fmla="*/ 3177376 w 3177376"/>
                <a:gd name="connsiteY2" fmla="*/ 0 h 1414360"/>
                <a:gd name="connsiteX3" fmla="*/ 861773 w 3177376"/>
                <a:gd name="connsiteY3" fmla="*/ 1414360 h 1414360"/>
                <a:gd name="connsiteX4" fmla="*/ 0 w 3177376"/>
                <a:gd name="connsiteY4" fmla="*/ 1407782 h 141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7376" h="1414360">
                  <a:moveTo>
                    <a:pt x="0" y="1407782"/>
                  </a:moveTo>
                  <a:lnTo>
                    <a:pt x="2887926" y="0"/>
                  </a:lnTo>
                  <a:lnTo>
                    <a:pt x="3177376" y="0"/>
                  </a:lnTo>
                  <a:lnTo>
                    <a:pt x="861773" y="1414360"/>
                  </a:lnTo>
                  <a:lnTo>
                    <a:pt x="0" y="1407782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flipH="1">
              <a:off x="4938197" y="4227346"/>
              <a:ext cx="1073963" cy="362866"/>
            </a:xfrm>
            <a:custGeom>
              <a:avLst/>
              <a:gdLst>
                <a:gd name="connsiteX0" fmla="*/ 0 w 3177376"/>
                <a:gd name="connsiteY0" fmla="*/ 1407782 h 1414360"/>
                <a:gd name="connsiteX1" fmla="*/ 2887926 w 3177376"/>
                <a:gd name="connsiteY1" fmla="*/ 0 h 1414360"/>
                <a:gd name="connsiteX2" fmla="*/ 3177376 w 3177376"/>
                <a:gd name="connsiteY2" fmla="*/ 0 h 1414360"/>
                <a:gd name="connsiteX3" fmla="*/ 861773 w 3177376"/>
                <a:gd name="connsiteY3" fmla="*/ 1414360 h 1414360"/>
                <a:gd name="connsiteX4" fmla="*/ 0 w 3177376"/>
                <a:gd name="connsiteY4" fmla="*/ 1407782 h 141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7376" h="1414360">
                  <a:moveTo>
                    <a:pt x="0" y="1407782"/>
                  </a:moveTo>
                  <a:lnTo>
                    <a:pt x="2887926" y="0"/>
                  </a:lnTo>
                  <a:lnTo>
                    <a:pt x="3177376" y="0"/>
                  </a:lnTo>
                  <a:lnTo>
                    <a:pt x="861773" y="1414360"/>
                  </a:lnTo>
                  <a:lnTo>
                    <a:pt x="0" y="1407782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780783" y="4226278"/>
              <a:ext cx="626428" cy="369629"/>
            </a:xfrm>
            <a:custGeom>
              <a:avLst/>
              <a:gdLst>
                <a:gd name="connsiteX0" fmla="*/ 0 w 1868270"/>
                <a:gd name="connsiteY0" fmla="*/ 1401203 h 1414360"/>
                <a:gd name="connsiteX1" fmla="*/ 1591977 w 1868270"/>
                <a:gd name="connsiteY1" fmla="*/ 0 h 1414360"/>
                <a:gd name="connsiteX2" fmla="*/ 1868270 w 1868270"/>
                <a:gd name="connsiteY2" fmla="*/ 6579 h 1414360"/>
                <a:gd name="connsiteX3" fmla="*/ 855194 w 1868270"/>
                <a:gd name="connsiteY3" fmla="*/ 1414360 h 1414360"/>
                <a:gd name="connsiteX4" fmla="*/ 0 w 1868270"/>
                <a:gd name="connsiteY4" fmla="*/ 1401203 h 141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270" h="1414360">
                  <a:moveTo>
                    <a:pt x="0" y="1401203"/>
                  </a:moveTo>
                  <a:lnTo>
                    <a:pt x="1591977" y="0"/>
                  </a:lnTo>
                  <a:lnTo>
                    <a:pt x="1868270" y="6579"/>
                  </a:lnTo>
                  <a:lnTo>
                    <a:pt x="855194" y="1414360"/>
                  </a:lnTo>
                  <a:lnTo>
                    <a:pt x="0" y="1401203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>
              <a:off x="4731413" y="4226278"/>
              <a:ext cx="626427" cy="369629"/>
            </a:xfrm>
            <a:custGeom>
              <a:avLst/>
              <a:gdLst>
                <a:gd name="connsiteX0" fmla="*/ 0 w 1868270"/>
                <a:gd name="connsiteY0" fmla="*/ 1401203 h 1414360"/>
                <a:gd name="connsiteX1" fmla="*/ 1591977 w 1868270"/>
                <a:gd name="connsiteY1" fmla="*/ 0 h 1414360"/>
                <a:gd name="connsiteX2" fmla="*/ 1868270 w 1868270"/>
                <a:gd name="connsiteY2" fmla="*/ 6579 h 1414360"/>
                <a:gd name="connsiteX3" fmla="*/ 855194 w 1868270"/>
                <a:gd name="connsiteY3" fmla="*/ 1414360 h 1414360"/>
                <a:gd name="connsiteX4" fmla="*/ 0 w 1868270"/>
                <a:gd name="connsiteY4" fmla="*/ 1401203 h 141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270" h="1414360">
                  <a:moveTo>
                    <a:pt x="0" y="1401203"/>
                  </a:moveTo>
                  <a:lnTo>
                    <a:pt x="1591977" y="0"/>
                  </a:lnTo>
                  <a:lnTo>
                    <a:pt x="1868270" y="6579"/>
                  </a:lnTo>
                  <a:lnTo>
                    <a:pt x="855194" y="1414360"/>
                  </a:lnTo>
                  <a:lnTo>
                    <a:pt x="0" y="1401203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426982" y="4226326"/>
              <a:ext cx="287199" cy="363300"/>
            </a:xfrm>
            <a:custGeom>
              <a:avLst/>
              <a:gdLst>
                <a:gd name="connsiteX0" fmla="*/ 0 w 869950"/>
                <a:gd name="connsiteY0" fmla="*/ 1416050 h 1416050"/>
                <a:gd name="connsiteX1" fmla="*/ 292100 w 869950"/>
                <a:gd name="connsiteY1" fmla="*/ 0 h 1416050"/>
                <a:gd name="connsiteX2" fmla="*/ 571500 w 869950"/>
                <a:gd name="connsiteY2" fmla="*/ 6350 h 1416050"/>
                <a:gd name="connsiteX3" fmla="*/ 869950 w 869950"/>
                <a:gd name="connsiteY3" fmla="*/ 1416050 h 1416050"/>
                <a:gd name="connsiteX4" fmla="*/ 0 w 869950"/>
                <a:gd name="connsiteY4" fmla="*/ 1416050 h 14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950" h="1416050">
                  <a:moveTo>
                    <a:pt x="0" y="1416050"/>
                  </a:moveTo>
                  <a:lnTo>
                    <a:pt x="292100" y="0"/>
                  </a:lnTo>
                  <a:lnTo>
                    <a:pt x="571500" y="6350"/>
                  </a:lnTo>
                  <a:lnTo>
                    <a:pt x="869950" y="1416050"/>
                  </a:lnTo>
                  <a:lnTo>
                    <a:pt x="0" y="141605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82428" y="1173294"/>
            <a:ext cx="2377465" cy="3363191"/>
            <a:chOff x="3482428" y="864724"/>
            <a:chExt cx="2377465" cy="3363191"/>
          </a:xfrm>
        </p:grpSpPr>
        <p:sp>
          <p:nvSpPr>
            <p:cNvPr id="11" name="矩形 10"/>
            <p:cNvSpPr/>
            <p:nvPr/>
          </p:nvSpPr>
          <p:spPr>
            <a:xfrm>
              <a:off x="4111062" y="3291830"/>
              <a:ext cx="91904" cy="936085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317846" y="2283718"/>
              <a:ext cx="91904" cy="194419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524630" y="1203598"/>
              <a:ext cx="91904" cy="302431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731413" y="1563638"/>
              <a:ext cx="91904" cy="266427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938197" y="2895776"/>
              <a:ext cx="91904" cy="1332139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单圆角矩形 27"/>
            <p:cNvSpPr/>
            <p:nvPr/>
          </p:nvSpPr>
          <p:spPr>
            <a:xfrm>
              <a:off x="3513872" y="3075806"/>
              <a:ext cx="689094" cy="770922"/>
            </a:xfrm>
            <a:custGeom>
              <a:avLst/>
              <a:gdLst/>
              <a:ahLst/>
              <a:cxnLst/>
              <a:rect l="l" t="t" r="r" b="b"/>
              <a:pathLst>
                <a:path w="689094" h="770922">
                  <a:moveTo>
                    <a:pt x="0" y="0"/>
                  </a:moveTo>
                  <a:lnTo>
                    <a:pt x="481230" y="0"/>
                  </a:lnTo>
                  <a:cubicBezTo>
                    <a:pt x="596030" y="0"/>
                    <a:pt x="689094" y="93064"/>
                    <a:pt x="689094" y="207864"/>
                  </a:cubicBezTo>
                  <a:lnTo>
                    <a:pt x="689094" y="770922"/>
                  </a:lnTo>
                  <a:lnTo>
                    <a:pt x="597190" y="770922"/>
                  </a:lnTo>
                  <a:lnTo>
                    <a:pt x="597190" y="258162"/>
                  </a:lnTo>
                  <a:cubicBezTo>
                    <a:pt x="597190" y="171742"/>
                    <a:pt x="527132" y="101684"/>
                    <a:pt x="440712" y="101684"/>
                  </a:cubicBezTo>
                  <a:lnTo>
                    <a:pt x="0" y="101684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单圆角矩形 27"/>
            <p:cNvSpPr/>
            <p:nvPr/>
          </p:nvSpPr>
          <p:spPr>
            <a:xfrm>
              <a:off x="3482428" y="2067694"/>
              <a:ext cx="924783" cy="770922"/>
            </a:xfrm>
            <a:custGeom>
              <a:avLst/>
              <a:gdLst/>
              <a:ahLst/>
              <a:cxnLst/>
              <a:rect l="l" t="t" r="r" b="b"/>
              <a:pathLst>
                <a:path w="924783" h="770922">
                  <a:moveTo>
                    <a:pt x="0" y="0"/>
                  </a:moveTo>
                  <a:lnTo>
                    <a:pt x="716919" y="0"/>
                  </a:lnTo>
                  <a:cubicBezTo>
                    <a:pt x="831719" y="0"/>
                    <a:pt x="924783" y="93064"/>
                    <a:pt x="924783" y="207864"/>
                  </a:cubicBezTo>
                  <a:lnTo>
                    <a:pt x="924783" y="770922"/>
                  </a:lnTo>
                  <a:lnTo>
                    <a:pt x="832879" y="770922"/>
                  </a:lnTo>
                  <a:lnTo>
                    <a:pt x="832879" y="258162"/>
                  </a:lnTo>
                  <a:cubicBezTo>
                    <a:pt x="832879" y="171742"/>
                    <a:pt x="762821" y="101684"/>
                    <a:pt x="676401" y="101684"/>
                  </a:cubicBezTo>
                  <a:lnTo>
                    <a:pt x="0" y="101684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单圆角矩形 27"/>
            <p:cNvSpPr/>
            <p:nvPr/>
          </p:nvSpPr>
          <p:spPr>
            <a:xfrm flipH="1">
              <a:off x="4938196" y="2592916"/>
              <a:ext cx="921697" cy="770922"/>
            </a:xfrm>
            <a:custGeom>
              <a:avLst/>
              <a:gdLst/>
              <a:ahLst/>
              <a:cxnLst/>
              <a:rect l="l" t="t" r="r" b="b"/>
              <a:pathLst>
                <a:path w="924783" h="770922">
                  <a:moveTo>
                    <a:pt x="0" y="0"/>
                  </a:moveTo>
                  <a:lnTo>
                    <a:pt x="716919" y="0"/>
                  </a:lnTo>
                  <a:cubicBezTo>
                    <a:pt x="831719" y="0"/>
                    <a:pt x="924783" y="93064"/>
                    <a:pt x="924783" y="207864"/>
                  </a:cubicBezTo>
                  <a:lnTo>
                    <a:pt x="924783" y="770922"/>
                  </a:lnTo>
                  <a:lnTo>
                    <a:pt x="832879" y="770922"/>
                  </a:lnTo>
                  <a:lnTo>
                    <a:pt x="832879" y="258162"/>
                  </a:lnTo>
                  <a:cubicBezTo>
                    <a:pt x="832879" y="171742"/>
                    <a:pt x="762821" y="101684"/>
                    <a:pt x="676401" y="101684"/>
                  </a:cubicBezTo>
                  <a:lnTo>
                    <a:pt x="0" y="101684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单圆角矩形 27"/>
            <p:cNvSpPr/>
            <p:nvPr/>
          </p:nvSpPr>
          <p:spPr>
            <a:xfrm flipH="1">
              <a:off x="4731413" y="1275606"/>
              <a:ext cx="921697" cy="770922"/>
            </a:xfrm>
            <a:custGeom>
              <a:avLst/>
              <a:gdLst/>
              <a:ahLst/>
              <a:cxnLst/>
              <a:rect l="l" t="t" r="r" b="b"/>
              <a:pathLst>
                <a:path w="924783" h="770922">
                  <a:moveTo>
                    <a:pt x="0" y="0"/>
                  </a:moveTo>
                  <a:lnTo>
                    <a:pt x="716919" y="0"/>
                  </a:lnTo>
                  <a:cubicBezTo>
                    <a:pt x="831719" y="0"/>
                    <a:pt x="924783" y="93064"/>
                    <a:pt x="924783" y="207864"/>
                  </a:cubicBezTo>
                  <a:lnTo>
                    <a:pt x="924783" y="770922"/>
                  </a:lnTo>
                  <a:lnTo>
                    <a:pt x="832879" y="770922"/>
                  </a:lnTo>
                  <a:lnTo>
                    <a:pt x="832879" y="258162"/>
                  </a:lnTo>
                  <a:cubicBezTo>
                    <a:pt x="832879" y="171742"/>
                    <a:pt x="762821" y="101684"/>
                    <a:pt x="676401" y="101684"/>
                  </a:cubicBezTo>
                  <a:lnTo>
                    <a:pt x="0" y="101684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单圆角矩形 27"/>
            <p:cNvSpPr/>
            <p:nvPr/>
          </p:nvSpPr>
          <p:spPr>
            <a:xfrm>
              <a:off x="3691751" y="864724"/>
              <a:ext cx="924783" cy="770922"/>
            </a:xfrm>
            <a:custGeom>
              <a:avLst/>
              <a:gdLst/>
              <a:ahLst/>
              <a:cxnLst/>
              <a:rect l="l" t="t" r="r" b="b"/>
              <a:pathLst>
                <a:path w="924783" h="770922">
                  <a:moveTo>
                    <a:pt x="0" y="0"/>
                  </a:moveTo>
                  <a:lnTo>
                    <a:pt x="716919" y="0"/>
                  </a:lnTo>
                  <a:cubicBezTo>
                    <a:pt x="831719" y="0"/>
                    <a:pt x="924783" y="93064"/>
                    <a:pt x="924783" y="207864"/>
                  </a:cubicBezTo>
                  <a:lnTo>
                    <a:pt x="924783" y="770922"/>
                  </a:lnTo>
                  <a:lnTo>
                    <a:pt x="832879" y="770922"/>
                  </a:lnTo>
                  <a:lnTo>
                    <a:pt x="832879" y="258162"/>
                  </a:lnTo>
                  <a:cubicBezTo>
                    <a:pt x="832879" y="171742"/>
                    <a:pt x="762821" y="101684"/>
                    <a:pt x="676401" y="101684"/>
                  </a:cubicBezTo>
                  <a:lnTo>
                    <a:pt x="0" y="101684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3392535" y="1080120"/>
            <a:ext cx="355758" cy="355754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335993" y="2236534"/>
            <a:ext cx="355758" cy="355754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335993" y="3246554"/>
            <a:ext cx="355758" cy="355754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550192" y="1435874"/>
            <a:ext cx="355758" cy="355754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550192" y="2756763"/>
            <a:ext cx="355758" cy="355754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82866" y="1049217"/>
            <a:ext cx="2492990" cy="678975"/>
            <a:chOff x="782866" y="1049217"/>
            <a:chExt cx="2492990" cy="678975"/>
          </a:xfrm>
        </p:grpSpPr>
        <p:sp>
          <p:nvSpPr>
            <p:cNvPr id="49" name="TextBox 48"/>
            <p:cNvSpPr txBox="1"/>
            <p:nvPr/>
          </p:nvSpPr>
          <p:spPr>
            <a:xfrm>
              <a:off x="1654899" y="104921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sz="1400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82866" y="1358860"/>
              <a:ext cx="24929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</a:p>
            <a:p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9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2866" y="2160240"/>
            <a:ext cx="2492990" cy="678975"/>
            <a:chOff x="782866" y="2160240"/>
            <a:chExt cx="2492990" cy="678975"/>
          </a:xfrm>
        </p:grpSpPr>
        <p:sp>
          <p:nvSpPr>
            <p:cNvPr id="51" name="TextBox 50"/>
            <p:cNvSpPr txBox="1"/>
            <p:nvPr/>
          </p:nvSpPr>
          <p:spPr>
            <a:xfrm>
              <a:off x="1654899" y="216024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sz="1400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82866" y="2469883"/>
              <a:ext cx="24929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</a:p>
            <a:p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9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2866" y="3147186"/>
            <a:ext cx="2492990" cy="678975"/>
            <a:chOff x="782866" y="3147186"/>
            <a:chExt cx="2492990" cy="678975"/>
          </a:xfrm>
        </p:grpSpPr>
        <p:sp>
          <p:nvSpPr>
            <p:cNvPr id="53" name="TextBox 52"/>
            <p:cNvSpPr txBox="1"/>
            <p:nvPr/>
          </p:nvSpPr>
          <p:spPr>
            <a:xfrm>
              <a:off x="1654899" y="3147186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sz="1400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82866" y="3456829"/>
              <a:ext cx="24929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</a:p>
            <a:p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9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19448" y="1193233"/>
            <a:ext cx="2492990" cy="678975"/>
            <a:chOff x="6019448" y="1193233"/>
            <a:chExt cx="2492990" cy="678975"/>
          </a:xfrm>
        </p:grpSpPr>
        <p:sp>
          <p:nvSpPr>
            <p:cNvPr id="55" name="TextBox 54"/>
            <p:cNvSpPr txBox="1"/>
            <p:nvPr/>
          </p:nvSpPr>
          <p:spPr>
            <a:xfrm>
              <a:off x="6019448" y="1193233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sz="1400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019448" y="1502876"/>
              <a:ext cx="24929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</a:p>
            <a:p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9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19448" y="2685326"/>
            <a:ext cx="2492990" cy="678975"/>
            <a:chOff x="6019448" y="2685326"/>
            <a:chExt cx="2492990" cy="678975"/>
          </a:xfrm>
        </p:grpSpPr>
        <p:sp>
          <p:nvSpPr>
            <p:cNvPr id="57" name="TextBox 56"/>
            <p:cNvSpPr txBox="1"/>
            <p:nvPr/>
          </p:nvSpPr>
          <p:spPr>
            <a:xfrm>
              <a:off x="6019448" y="2685326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sz="1400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019448" y="2994969"/>
              <a:ext cx="24929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</a:p>
            <a:p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r>
                <a:rPr lang="zh-CN" altLang="en-US" sz="9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9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7" grpId="0" animBg="1"/>
      <p:bldP spid="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弧形 1"/>
          <p:cNvSpPr/>
          <p:nvPr/>
        </p:nvSpPr>
        <p:spPr>
          <a:xfrm>
            <a:off x="730696" y="1826790"/>
            <a:ext cx="1537048" cy="1537048"/>
          </a:xfrm>
          <a:prstGeom prst="arc">
            <a:avLst>
              <a:gd name="adj1" fmla="val 14044177"/>
              <a:gd name="adj2" fmla="val 9715136"/>
            </a:avLst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3" name="弧形 2"/>
          <p:cNvSpPr/>
          <p:nvPr/>
        </p:nvSpPr>
        <p:spPr>
          <a:xfrm>
            <a:off x="2818928" y="1826790"/>
            <a:ext cx="1537048" cy="1537048"/>
          </a:xfrm>
          <a:prstGeom prst="arc">
            <a:avLst>
              <a:gd name="adj1" fmla="val 17129589"/>
              <a:gd name="adj2" fmla="val 14877687"/>
            </a:avLst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4" name="弧形 3"/>
          <p:cNvSpPr/>
          <p:nvPr/>
        </p:nvSpPr>
        <p:spPr>
          <a:xfrm>
            <a:off x="4907160" y="1826790"/>
            <a:ext cx="1537048" cy="1537048"/>
          </a:xfrm>
          <a:prstGeom prst="arc">
            <a:avLst>
              <a:gd name="adj1" fmla="val 18094625"/>
              <a:gd name="adj2" fmla="val 9715136"/>
            </a:avLst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5" name="弧形 4"/>
          <p:cNvSpPr/>
          <p:nvPr/>
        </p:nvSpPr>
        <p:spPr>
          <a:xfrm>
            <a:off x="6995392" y="1826790"/>
            <a:ext cx="1537048" cy="1537048"/>
          </a:xfrm>
          <a:prstGeom prst="arc">
            <a:avLst>
              <a:gd name="adj1" fmla="val 16493825"/>
              <a:gd name="adj2" fmla="val 8049652"/>
            </a:avLst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48615" y="2333704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宋体" panose="02010600030101010101" pitchFamily="2" charset="-122"/>
              </a:rPr>
              <a:t>60%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3136847" y="2333704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宋体" panose="02010600030101010101" pitchFamily="2" charset="-122"/>
              </a:rPr>
              <a:t>8</a:t>
            </a:r>
            <a:r>
              <a:rPr lang="en-US" altLang="zh-CN" sz="2800" kern="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宋体" panose="02010600030101010101" pitchFamily="2" charset="-122"/>
              </a:rPr>
              <a:t>0%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5225079" y="2333704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0" dirty="0" smtClean="0">
                <a:solidFill>
                  <a:schemeClr val="accent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宋体" panose="02010600030101010101" pitchFamily="2" charset="-122"/>
              </a:rPr>
              <a:t>50%</a:t>
            </a:r>
            <a:endParaRPr lang="zh-CN" altLang="en-US" sz="2800" dirty="0">
              <a:solidFill>
                <a:schemeClr val="accent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13311" y="2333704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宋体" panose="02010600030101010101" pitchFamily="2" charset="-122"/>
              </a:rPr>
              <a:t>30%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83568" y="37145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</a:t>
            </a:r>
            <a:endParaRPr lang="zh-CN" altLang="en-US" dirty="0">
              <a:solidFill>
                <a:schemeClr val="tx2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02621" y="37145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</a:t>
            </a:r>
            <a:endParaRPr lang="zh-CN" altLang="en-US" dirty="0">
              <a:solidFill>
                <a:schemeClr val="tx2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90854" y="37145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</a:t>
            </a:r>
            <a:endParaRPr lang="zh-CN" altLang="en-US" dirty="0">
              <a:solidFill>
                <a:schemeClr val="accent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79085" y="37145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</a:t>
            </a:r>
            <a:endParaRPr lang="zh-CN" altLang="en-US" dirty="0">
              <a:solidFill>
                <a:schemeClr val="tx2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99592" y="1490259"/>
            <a:ext cx="2376264" cy="2376264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5400000">
            <a:off x="3872082" y="2918317"/>
            <a:ext cx="751764" cy="648072"/>
          </a:xfrm>
          <a:prstGeom prst="hexagon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779912" y="3723878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这里输入你的文字内容这里输入你的文字内容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313852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zh-CN" altLang="en-US" dirty="0">
              <a:solidFill>
                <a:schemeClr val="tx2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79912" y="1229203"/>
            <a:ext cx="3775393" cy="1630579"/>
            <a:chOff x="3779912" y="1229203"/>
            <a:chExt cx="3775393" cy="1630579"/>
          </a:xfrm>
        </p:grpSpPr>
        <p:sp>
          <p:nvSpPr>
            <p:cNvPr id="4" name="TextBox 3"/>
            <p:cNvSpPr txBox="1"/>
            <p:nvPr/>
          </p:nvSpPr>
          <p:spPr>
            <a:xfrm>
              <a:off x="3779912" y="1229203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sz="2800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779912" y="1690231"/>
              <a:ext cx="3775393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这里输入你的文字内容这里输入你的文字内容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这里输入你的文字内容这里输入你的文字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输入你的文字内容这里输入你的文字内容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这里输入你的文字内容这里输入你的文字内容</a:t>
              </a:r>
            </a:p>
            <a:p>
              <a:endPara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6" grpId="0"/>
          <p:bldP spid="7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1292211"/>
            <a:ext cx="9144000" cy="2729210"/>
            <a:chOff x="0" y="1292211"/>
            <a:chExt cx="9144000" cy="2729210"/>
          </a:xfrm>
          <a:solidFill>
            <a:schemeClr val="accent1"/>
          </a:solidFill>
        </p:grpSpPr>
        <p:grpSp>
          <p:nvGrpSpPr>
            <p:cNvPr id="32" name="组合 31"/>
            <p:cNvGrpSpPr/>
            <p:nvPr/>
          </p:nvGrpSpPr>
          <p:grpSpPr>
            <a:xfrm>
              <a:off x="0" y="1292211"/>
              <a:ext cx="4355976" cy="2729210"/>
              <a:chOff x="0" y="1292211"/>
              <a:chExt cx="1851670" cy="2729210"/>
            </a:xfrm>
            <a:grpFill/>
          </p:grpSpPr>
          <p:grpSp>
            <p:nvGrpSpPr>
              <p:cNvPr id="24" name="组合 23"/>
              <p:cNvGrpSpPr/>
              <p:nvPr/>
            </p:nvGrpSpPr>
            <p:grpSpPr>
              <a:xfrm rot="5400000">
                <a:off x="286880" y="1005331"/>
                <a:ext cx="1277910" cy="1851670"/>
                <a:chOff x="1474785" y="1908202"/>
                <a:chExt cx="1277910" cy="1851670"/>
              </a:xfrm>
              <a:grpFill/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1477529" y="3205517"/>
                  <a:ext cx="287199" cy="55435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>
                  <a:off x="2123728" y="3205517"/>
                  <a:ext cx="287199" cy="55435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2454007" y="1908202"/>
                  <a:ext cx="91904" cy="93608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2660791" y="1908202"/>
                  <a:ext cx="91904" cy="93608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1474785" y="2843718"/>
                  <a:ext cx="1073963" cy="362866"/>
                </a:xfrm>
                <a:custGeom>
                  <a:avLst/>
                  <a:gdLst>
                    <a:gd name="connsiteX0" fmla="*/ 0 w 3177376"/>
                    <a:gd name="connsiteY0" fmla="*/ 1407782 h 1414360"/>
                    <a:gd name="connsiteX1" fmla="*/ 2887926 w 3177376"/>
                    <a:gd name="connsiteY1" fmla="*/ 0 h 1414360"/>
                    <a:gd name="connsiteX2" fmla="*/ 3177376 w 3177376"/>
                    <a:gd name="connsiteY2" fmla="*/ 0 h 1414360"/>
                    <a:gd name="connsiteX3" fmla="*/ 861773 w 3177376"/>
                    <a:gd name="connsiteY3" fmla="*/ 1414360 h 1414360"/>
                    <a:gd name="connsiteX4" fmla="*/ 0 w 3177376"/>
                    <a:gd name="connsiteY4" fmla="*/ 1407782 h 141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7376" h="1414360">
                      <a:moveTo>
                        <a:pt x="0" y="1407782"/>
                      </a:moveTo>
                      <a:lnTo>
                        <a:pt x="2887926" y="0"/>
                      </a:lnTo>
                      <a:lnTo>
                        <a:pt x="3177376" y="0"/>
                      </a:lnTo>
                      <a:lnTo>
                        <a:pt x="861773" y="1414360"/>
                      </a:lnTo>
                      <a:lnTo>
                        <a:pt x="0" y="140778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>
                  <a:off x="2123728" y="2842650"/>
                  <a:ext cx="626428" cy="369629"/>
                </a:xfrm>
                <a:custGeom>
                  <a:avLst/>
                  <a:gdLst>
                    <a:gd name="connsiteX0" fmla="*/ 0 w 1868270"/>
                    <a:gd name="connsiteY0" fmla="*/ 1401203 h 1414360"/>
                    <a:gd name="connsiteX1" fmla="*/ 1591977 w 1868270"/>
                    <a:gd name="connsiteY1" fmla="*/ 0 h 1414360"/>
                    <a:gd name="connsiteX2" fmla="*/ 1868270 w 1868270"/>
                    <a:gd name="connsiteY2" fmla="*/ 6579 h 1414360"/>
                    <a:gd name="connsiteX3" fmla="*/ 855194 w 1868270"/>
                    <a:gd name="connsiteY3" fmla="*/ 1414360 h 1414360"/>
                    <a:gd name="connsiteX4" fmla="*/ 0 w 1868270"/>
                    <a:gd name="connsiteY4" fmla="*/ 1401203 h 141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8270" h="1414360">
                      <a:moveTo>
                        <a:pt x="0" y="1401203"/>
                      </a:moveTo>
                      <a:lnTo>
                        <a:pt x="1591977" y="0"/>
                      </a:lnTo>
                      <a:lnTo>
                        <a:pt x="1868270" y="6579"/>
                      </a:lnTo>
                      <a:lnTo>
                        <a:pt x="855194" y="1414360"/>
                      </a:lnTo>
                      <a:lnTo>
                        <a:pt x="0" y="140120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 rot="5400000" flipH="1">
                <a:off x="289624" y="2459375"/>
                <a:ext cx="1272422" cy="1851670"/>
                <a:chOff x="1474785" y="1908202"/>
                <a:chExt cx="1277910" cy="1851670"/>
              </a:xfrm>
              <a:grpFill/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1477529" y="3205517"/>
                  <a:ext cx="287199" cy="55435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2123728" y="3205517"/>
                  <a:ext cx="287199" cy="55435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2454007" y="1908202"/>
                  <a:ext cx="91904" cy="93608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2660791" y="1908202"/>
                  <a:ext cx="91904" cy="93608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1474785" y="2843718"/>
                  <a:ext cx="1073963" cy="362866"/>
                </a:xfrm>
                <a:custGeom>
                  <a:avLst/>
                  <a:gdLst>
                    <a:gd name="connsiteX0" fmla="*/ 0 w 3177376"/>
                    <a:gd name="connsiteY0" fmla="*/ 1407782 h 1414360"/>
                    <a:gd name="connsiteX1" fmla="*/ 2887926 w 3177376"/>
                    <a:gd name="connsiteY1" fmla="*/ 0 h 1414360"/>
                    <a:gd name="connsiteX2" fmla="*/ 3177376 w 3177376"/>
                    <a:gd name="connsiteY2" fmla="*/ 0 h 1414360"/>
                    <a:gd name="connsiteX3" fmla="*/ 861773 w 3177376"/>
                    <a:gd name="connsiteY3" fmla="*/ 1414360 h 1414360"/>
                    <a:gd name="connsiteX4" fmla="*/ 0 w 3177376"/>
                    <a:gd name="connsiteY4" fmla="*/ 1407782 h 141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7376" h="1414360">
                      <a:moveTo>
                        <a:pt x="0" y="1407782"/>
                      </a:moveTo>
                      <a:lnTo>
                        <a:pt x="2887926" y="0"/>
                      </a:lnTo>
                      <a:lnTo>
                        <a:pt x="3177376" y="0"/>
                      </a:lnTo>
                      <a:lnTo>
                        <a:pt x="861773" y="1414360"/>
                      </a:lnTo>
                      <a:lnTo>
                        <a:pt x="0" y="140778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>
                  <a:off x="2123728" y="2842650"/>
                  <a:ext cx="626428" cy="369629"/>
                </a:xfrm>
                <a:custGeom>
                  <a:avLst/>
                  <a:gdLst>
                    <a:gd name="connsiteX0" fmla="*/ 0 w 1868270"/>
                    <a:gd name="connsiteY0" fmla="*/ 1401203 h 1414360"/>
                    <a:gd name="connsiteX1" fmla="*/ 1591977 w 1868270"/>
                    <a:gd name="connsiteY1" fmla="*/ 0 h 1414360"/>
                    <a:gd name="connsiteX2" fmla="*/ 1868270 w 1868270"/>
                    <a:gd name="connsiteY2" fmla="*/ 6579 h 1414360"/>
                    <a:gd name="connsiteX3" fmla="*/ 855194 w 1868270"/>
                    <a:gd name="connsiteY3" fmla="*/ 1414360 h 1414360"/>
                    <a:gd name="connsiteX4" fmla="*/ 0 w 1868270"/>
                    <a:gd name="connsiteY4" fmla="*/ 1401203 h 141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8270" h="1414360">
                      <a:moveTo>
                        <a:pt x="0" y="1401203"/>
                      </a:moveTo>
                      <a:lnTo>
                        <a:pt x="1591977" y="0"/>
                      </a:lnTo>
                      <a:lnTo>
                        <a:pt x="1868270" y="6579"/>
                      </a:lnTo>
                      <a:lnTo>
                        <a:pt x="855194" y="1414360"/>
                      </a:lnTo>
                      <a:lnTo>
                        <a:pt x="0" y="140120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3" name="组合 32"/>
            <p:cNvGrpSpPr/>
            <p:nvPr/>
          </p:nvGrpSpPr>
          <p:grpSpPr>
            <a:xfrm flipH="1">
              <a:off x="4644008" y="1292211"/>
              <a:ext cx="4499992" cy="2729210"/>
              <a:chOff x="0" y="1292211"/>
              <a:chExt cx="1851670" cy="2729210"/>
            </a:xfrm>
            <a:grpFill/>
          </p:grpSpPr>
          <p:grpSp>
            <p:nvGrpSpPr>
              <p:cNvPr id="34" name="组合 33"/>
              <p:cNvGrpSpPr/>
              <p:nvPr/>
            </p:nvGrpSpPr>
            <p:grpSpPr>
              <a:xfrm rot="5400000">
                <a:off x="286880" y="1005331"/>
                <a:ext cx="1277910" cy="1851670"/>
                <a:chOff x="1474785" y="1908202"/>
                <a:chExt cx="1277910" cy="1851670"/>
              </a:xfrm>
              <a:grpFill/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1477529" y="3205517"/>
                  <a:ext cx="287199" cy="55435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2123728" y="3205517"/>
                  <a:ext cx="287199" cy="55435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>
                  <a:off x="2454007" y="1908202"/>
                  <a:ext cx="91904" cy="93608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2660791" y="1908202"/>
                  <a:ext cx="91904" cy="93608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1474785" y="2843718"/>
                  <a:ext cx="1073963" cy="362866"/>
                </a:xfrm>
                <a:custGeom>
                  <a:avLst/>
                  <a:gdLst>
                    <a:gd name="connsiteX0" fmla="*/ 0 w 3177376"/>
                    <a:gd name="connsiteY0" fmla="*/ 1407782 h 1414360"/>
                    <a:gd name="connsiteX1" fmla="*/ 2887926 w 3177376"/>
                    <a:gd name="connsiteY1" fmla="*/ 0 h 1414360"/>
                    <a:gd name="connsiteX2" fmla="*/ 3177376 w 3177376"/>
                    <a:gd name="connsiteY2" fmla="*/ 0 h 1414360"/>
                    <a:gd name="connsiteX3" fmla="*/ 861773 w 3177376"/>
                    <a:gd name="connsiteY3" fmla="*/ 1414360 h 1414360"/>
                    <a:gd name="connsiteX4" fmla="*/ 0 w 3177376"/>
                    <a:gd name="connsiteY4" fmla="*/ 1407782 h 141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7376" h="1414360">
                      <a:moveTo>
                        <a:pt x="0" y="1407782"/>
                      </a:moveTo>
                      <a:lnTo>
                        <a:pt x="2887926" y="0"/>
                      </a:lnTo>
                      <a:lnTo>
                        <a:pt x="3177376" y="0"/>
                      </a:lnTo>
                      <a:lnTo>
                        <a:pt x="861773" y="1414360"/>
                      </a:lnTo>
                      <a:lnTo>
                        <a:pt x="0" y="140778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2123728" y="2842650"/>
                  <a:ext cx="626428" cy="369629"/>
                </a:xfrm>
                <a:custGeom>
                  <a:avLst/>
                  <a:gdLst>
                    <a:gd name="connsiteX0" fmla="*/ 0 w 1868270"/>
                    <a:gd name="connsiteY0" fmla="*/ 1401203 h 1414360"/>
                    <a:gd name="connsiteX1" fmla="*/ 1591977 w 1868270"/>
                    <a:gd name="connsiteY1" fmla="*/ 0 h 1414360"/>
                    <a:gd name="connsiteX2" fmla="*/ 1868270 w 1868270"/>
                    <a:gd name="connsiteY2" fmla="*/ 6579 h 1414360"/>
                    <a:gd name="connsiteX3" fmla="*/ 855194 w 1868270"/>
                    <a:gd name="connsiteY3" fmla="*/ 1414360 h 1414360"/>
                    <a:gd name="connsiteX4" fmla="*/ 0 w 1868270"/>
                    <a:gd name="connsiteY4" fmla="*/ 1401203 h 141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8270" h="1414360">
                      <a:moveTo>
                        <a:pt x="0" y="1401203"/>
                      </a:moveTo>
                      <a:lnTo>
                        <a:pt x="1591977" y="0"/>
                      </a:lnTo>
                      <a:lnTo>
                        <a:pt x="1868270" y="6579"/>
                      </a:lnTo>
                      <a:lnTo>
                        <a:pt x="855194" y="1414360"/>
                      </a:lnTo>
                      <a:lnTo>
                        <a:pt x="0" y="140120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 rot="5400000" flipH="1">
                <a:off x="289624" y="2459375"/>
                <a:ext cx="1272422" cy="1851670"/>
                <a:chOff x="1474785" y="1908202"/>
                <a:chExt cx="1277910" cy="1851670"/>
              </a:xfrm>
              <a:grpFill/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1477529" y="3205517"/>
                  <a:ext cx="287199" cy="55435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2123728" y="3205517"/>
                  <a:ext cx="287199" cy="55435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2454007" y="1908202"/>
                  <a:ext cx="91904" cy="93608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2660791" y="1908202"/>
                  <a:ext cx="91904" cy="936085"/>
                </a:xfrm>
                <a:prstGeom prst="rect">
                  <a:avLst/>
                </a:pr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1474785" y="2843718"/>
                  <a:ext cx="1073963" cy="362866"/>
                </a:xfrm>
                <a:custGeom>
                  <a:avLst/>
                  <a:gdLst>
                    <a:gd name="connsiteX0" fmla="*/ 0 w 3177376"/>
                    <a:gd name="connsiteY0" fmla="*/ 1407782 h 1414360"/>
                    <a:gd name="connsiteX1" fmla="*/ 2887926 w 3177376"/>
                    <a:gd name="connsiteY1" fmla="*/ 0 h 1414360"/>
                    <a:gd name="connsiteX2" fmla="*/ 3177376 w 3177376"/>
                    <a:gd name="connsiteY2" fmla="*/ 0 h 1414360"/>
                    <a:gd name="connsiteX3" fmla="*/ 861773 w 3177376"/>
                    <a:gd name="connsiteY3" fmla="*/ 1414360 h 1414360"/>
                    <a:gd name="connsiteX4" fmla="*/ 0 w 3177376"/>
                    <a:gd name="connsiteY4" fmla="*/ 1407782 h 141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7376" h="1414360">
                      <a:moveTo>
                        <a:pt x="0" y="1407782"/>
                      </a:moveTo>
                      <a:lnTo>
                        <a:pt x="2887926" y="0"/>
                      </a:lnTo>
                      <a:lnTo>
                        <a:pt x="3177376" y="0"/>
                      </a:lnTo>
                      <a:lnTo>
                        <a:pt x="861773" y="1414360"/>
                      </a:lnTo>
                      <a:lnTo>
                        <a:pt x="0" y="140778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2123728" y="2842650"/>
                  <a:ext cx="626428" cy="369629"/>
                </a:xfrm>
                <a:custGeom>
                  <a:avLst/>
                  <a:gdLst>
                    <a:gd name="connsiteX0" fmla="*/ 0 w 1868270"/>
                    <a:gd name="connsiteY0" fmla="*/ 1401203 h 1414360"/>
                    <a:gd name="connsiteX1" fmla="*/ 1591977 w 1868270"/>
                    <a:gd name="connsiteY1" fmla="*/ 0 h 1414360"/>
                    <a:gd name="connsiteX2" fmla="*/ 1868270 w 1868270"/>
                    <a:gd name="connsiteY2" fmla="*/ 6579 h 1414360"/>
                    <a:gd name="connsiteX3" fmla="*/ 855194 w 1868270"/>
                    <a:gd name="connsiteY3" fmla="*/ 1414360 h 1414360"/>
                    <a:gd name="connsiteX4" fmla="*/ 0 w 1868270"/>
                    <a:gd name="connsiteY4" fmla="*/ 1401203 h 141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8270" h="1414360">
                      <a:moveTo>
                        <a:pt x="0" y="1401203"/>
                      </a:moveTo>
                      <a:lnTo>
                        <a:pt x="1591977" y="0"/>
                      </a:lnTo>
                      <a:lnTo>
                        <a:pt x="1868270" y="6579"/>
                      </a:lnTo>
                      <a:lnTo>
                        <a:pt x="855194" y="1414360"/>
                      </a:lnTo>
                      <a:lnTo>
                        <a:pt x="0" y="140120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3" name="组合 52"/>
          <p:cNvGrpSpPr/>
          <p:nvPr/>
        </p:nvGrpSpPr>
        <p:grpSpPr>
          <a:xfrm>
            <a:off x="3108614" y="1089363"/>
            <a:ext cx="3047562" cy="3047562"/>
            <a:chOff x="3483329" y="1464078"/>
            <a:chExt cx="2298132" cy="2298132"/>
          </a:xfrm>
        </p:grpSpPr>
        <p:sp>
          <p:nvSpPr>
            <p:cNvPr id="51" name="椭圆 50"/>
            <p:cNvSpPr/>
            <p:nvPr/>
          </p:nvSpPr>
          <p:spPr>
            <a:xfrm>
              <a:off x="3572304" y="1553053"/>
              <a:ext cx="2120182" cy="212018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483329" y="1464078"/>
              <a:ext cx="2298132" cy="2298132"/>
            </a:xfrm>
            <a:prstGeom prst="ellipse">
              <a:avLst/>
            </a:prstGeom>
            <a:solidFill>
              <a:schemeClr val="accent1">
                <a:alpha val="46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346049" y="2204159"/>
            <a:ext cx="257269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latin typeface="Impact" panose="020B0806030902050204" pitchFamily="34" charset="0"/>
                <a:ea typeface="HanWangWCL10" panose="02020500000000000000" pitchFamily="18" charset="-120"/>
              </a:rPr>
              <a:t>THANKS</a:t>
            </a:r>
            <a:endParaRPr lang="zh-CN" altLang="en-US" sz="6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7036" y="1163515"/>
            <a:ext cx="6840427" cy="2563441"/>
            <a:chOff x="1367036" y="1163515"/>
            <a:chExt cx="6840427" cy="2563441"/>
          </a:xfrm>
        </p:grpSpPr>
        <p:sp>
          <p:nvSpPr>
            <p:cNvPr id="27" name="任意多边形 26"/>
            <p:cNvSpPr/>
            <p:nvPr>
              <p:custDataLst>
                <p:tags r:id="rId2"/>
              </p:custDataLst>
            </p:nvPr>
          </p:nvSpPr>
          <p:spPr>
            <a:xfrm>
              <a:off x="1367036" y="1518427"/>
              <a:ext cx="1671846" cy="1251443"/>
            </a:xfrm>
            <a:custGeom>
              <a:avLst/>
              <a:gdLst>
                <a:gd name="connsiteX0" fmla="*/ 0 w 1144274"/>
                <a:gd name="connsiteY0" fmla="*/ 0 h 1181102"/>
                <a:gd name="connsiteX1" fmla="*/ 1144274 w 1144274"/>
                <a:gd name="connsiteY1" fmla="*/ 0 h 1181102"/>
                <a:gd name="connsiteX2" fmla="*/ 1144274 w 1144274"/>
                <a:gd name="connsiteY2" fmla="*/ 1 h 1181102"/>
                <a:gd name="connsiteX3" fmla="*/ 306849 w 1144274"/>
                <a:gd name="connsiteY3" fmla="*/ 128588 h 1181102"/>
                <a:gd name="connsiteX4" fmla="*/ 1144274 w 1144274"/>
                <a:gd name="connsiteY4" fmla="*/ 128588 h 1181102"/>
                <a:gd name="connsiteX5" fmla="*/ 1144274 w 1144274"/>
                <a:gd name="connsiteY5" fmla="*/ 129542 h 1181102"/>
                <a:gd name="connsiteX6" fmla="*/ 306846 w 1144274"/>
                <a:gd name="connsiteY6" fmla="*/ 129542 h 1181102"/>
                <a:gd name="connsiteX7" fmla="*/ 417370 w 1144274"/>
                <a:gd name="connsiteY7" fmla="*/ 1181102 h 1181102"/>
                <a:gd name="connsiteX8" fmla="*/ 103333 w 1144274"/>
                <a:gd name="connsiteY8" fmla="*/ 1181102 h 118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4274" h="1181102">
                  <a:moveTo>
                    <a:pt x="0" y="0"/>
                  </a:moveTo>
                  <a:lnTo>
                    <a:pt x="1144274" y="0"/>
                  </a:lnTo>
                  <a:lnTo>
                    <a:pt x="1144274" y="1"/>
                  </a:lnTo>
                  <a:lnTo>
                    <a:pt x="306849" y="128588"/>
                  </a:lnTo>
                  <a:lnTo>
                    <a:pt x="1144274" y="128588"/>
                  </a:lnTo>
                  <a:lnTo>
                    <a:pt x="1144274" y="129542"/>
                  </a:lnTo>
                  <a:lnTo>
                    <a:pt x="306846" y="129542"/>
                  </a:lnTo>
                  <a:lnTo>
                    <a:pt x="417370" y="1181102"/>
                  </a:lnTo>
                  <a:lnTo>
                    <a:pt x="103333" y="118110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任意多边形 18"/>
            <p:cNvSpPr/>
            <p:nvPr>
              <p:custDataLst>
                <p:tags r:id="rId3"/>
              </p:custDataLst>
            </p:nvPr>
          </p:nvSpPr>
          <p:spPr>
            <a:xfrm>
              <a:off x="5522306" y="2056682"/>
              <a:ext cx="2685157" cy="1157249"/>
            </a:xfrm>
            <a:custGeom>
              <a:avLst/>
              <a:gdLst>
                <a:gd name="connsiteX0" fmla="*/ 1462558 w 1838466"/>
                <a:gd name="connsiteY0" fmla="*/ 0 h 1091717"/>
                <a:gd name="connsiteX1" fmla="*/ 1838466 w 1838466"/>
                <a:gd name="connsiteY1" fmla="*/ 1091717 h 1091717"/>
                <a:gd name="connsiteX2" fmla="*/ 0 w 1838466"/>
                <a:gd name="connsiteY2" fmla="*/ 1091717 h 1091717"/>
                <a:gd name="connsiteX3" fmla="*/ 0 w 1838466"/>
                <a:gd name="connsiteY3" fmla="*/ 1091716 h 1091717"/>
                <a:gd name="connsiteX4" fmla="*/ 1445521 w 1838466"/>
                <a:gd name="connsiteY4" fmla="*/ 931697 h 1091717"/>
                <a:gd name="connsiteX5" fmla="*/ 1445531 w 1838466"/>
                <a:gd name="connsiteY5" fmla="*/ 931697 h 1091717"/>
                <a:gd name="connsiteX6" fmla="*/ 1154068 w 1838466"/>
                <a:gd name="connsiteY6" fmla="*/ 34664 h 109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8466" h="1091717">
                  <a:moveTo>
                    <a:pt x="1462558" y="0"/>
                  </a:moveTo>
                  <a:lnTo>
                    <a:pt x="1838466" y="1091717"/>
                  </a:lnTo>
                  <a:lnTo>
                    <a:pt x="0" y="1091717"/>
                  </a:lnTo>
                  <a:lnTo>
                    <a:pt x="0" y="1091716"/>
                  </a:lnTo>
                  <a:lnTo>
                    <a:pt x="1445521" y="931697"/>
                  </a:lnTo>
                  <a:lnTo>
                    <a:pt x="1445531" y="931697"/>
                  </a:lnTo>
                  <a:lnTo>
                    <a:pt x="1154068" y="346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1814560" y="1654674"/>
              <a:ext cx="5817842" cy="1389371"/>
            </a:xfrm>
            <a:custGeom>
              <a:avLst/>
              <a:gdLst>
                <a:gd name="connsiteX0" fmla="*/ 0 w 3982993"/>
                <a:gd name="connsiteY0" fmla="*/ 0 h 1310640"/>
                <a:gd name="connsiteX1" fmla="*/ 3557141 w 3982993"/>
                <a:gd name="connsiteY1" fmla="*/ 0 h 1310640"/>
                <a:gd name="connsiteX2" fmla="*/ 3982993 w 3982993"/>
                <a:gd name="connsiteY2" fmla="*/ 1310640 h 1310640"/>
                <a:gd name="connsiteX3" fmla="*/ 137754 w 3982993"/>
                <a:gd name="connsiteY3" fmla="*/ 1310640 h 131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2993" h="1310640">
                  <a:moveTo>
                    <a:pt x="0" y="0"/>
                  </a:moveTo>
                  <a:lnTo>
                    <a:pt x="3557141" y="0"/>
                  </a:lnTo>
                  <a:lnTo>
                    <a:pt x="3982993" y="1310640"/>
                  </a:lnTo>
                  <a:lnTo>
                    <a:pt x="137754" y="1310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252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第一部分标题内容</a:t>
              </a:r>
              <a:endParaRPr lang="zh-CN" altLang="en-US" sz="2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直角三角形 6"/>
            <p:cNvSpPr/>
            <p:nvPr>
              <p:custDataLst>
                <p:tags r:id="rId5"/>
              </p:custDataLst>
            </p:nvPr>
          </p:nvSpPr>
          <p:spPr>
            <a:xfrm rot="16200000">
              <a:off x="2358598" y="974391"/>
              <a:ext cx="136245" cy="1224320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6"/>
              </p:custDataLst>
            </p:nvPr>
          </p:nvSpPr>
          <p:spPr>
            <a:xfrm rot="16200000" flipH="1" flipV="1">
              <a:off x="6492410" y="2073939"/>
              <a:ext cx="169888" cy="211009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任意多边形 23"/>
            <p:cNvSpPr/>
            <p:nvPr>
              <p:custDataLst>
                <p:tags r:id="rId7"/>
              </p:custDataLst>
            </p:nvPr>
          </p:nvSpPr>
          <p:spPr>
            <a:xfrm>
              <a:off x="1367036" y="1163515"/>
              <a:ext cx="1217363" cy="354912"/>
            </a:xfrm>
            <a:custGeom>
              <a:avLst/>
              <a:gdLst>
                <a:gd name="connsiteX0" fmla="*/ 833801 w 833801"/>
                <a:gd name="connsiteY0" fmla="*/ 0 h 335236"/>
                <a:gd name="connsiteX1" fmla="*/ 498565 w 833801"/>
                <a:gd name="connsiteY1" fmla="*/ 335236 h 335236"/>
                <a:gd name="connsiteX2" fmla="*/ 0 w 833801"/>
                <a:gd name="connsiteY2" fmla="*/ 335236 h 33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3801" h="335236">
                  <a:moveTo>
                    <a:pt x="833801" y="0"/>
                  </a:moveTo>
                  <a:lnTo>
                    <a:pt x="498565" y="335236"/>
                  </a:lnTo>
                  <a:lnTo>
                    <a:pt x="0" y="33523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任意多边形 30"/>
            <p:cNvSpPr/>
            <p:nvPr>
              <p:custDataLst>
                <p:tags r:id="rId8"/>
              </p:custDataLst>
            </p:nvPr>
          </p:nvSpPr>
          <p:spPr>
            <a:xfrm>
              <a:off x="6454457" y="3213932"/>
              <a:ext cx="1753004" cy="513024"/>
            </a:xfrm>
            <a:custGeom>
              <a:avLst/>
              <a:gdLst>
                <a:gd name="connsiteX0" fmla="*/ 667403 w 1200162"/>
                <a:gd name="connsiteY0" fmla="*/ 0 h 484897"/>
                <a:gd name="connsiteX1" fmla="*/ 1200162 w 1200162"/>
                <a:gd name="connsiteY1" fmla="*/ 0 h 484897"/>
                <a:gd name="connsiteX2" fmla="*/ 0 w 1200162"/>
                <a:gd name="connsiteY2" fmla="*/ 484897 h 484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0162" h="484897">
                  <a:moveTo>
                    <a:pt x="667403" y="0"/>
                  </a:moveTo>
                  <a:lnTo>
                    <a:pt x="1200162" y="0"/>
                  </a:lnTo>
                  <a:lnTo>
                    <a:pt x="0" y="484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3" name="直接连接符 32"/>
            <p:cNvCxnSpPr/>
            <p:nvPr>
              <p:custDataLst>
                <p:tags r:id="rId9"/>
              </p:custDataLst>
            </p:nvPr>
          </p:nvCxnSpPr>
          <p:spPr>
            <a:xfrm>
              <a:off x="2229624" y="2026406"/>
              <a:ext cx="4785980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10"/>
              </p:custDataLst>
            </p:nvPr>
          </p:nvCxnSpPr>
          <p:spPr>
            <a:xfrm>
              <a:off x="2229624" y="2635307"/>
              <a:ext cx="4785980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055853" y="2499742"/>
            <a:ext cx="1656184" cy="1656184"/>
          </a:xfrm>
          <a:prstGeom prst="ellipse">
            <a:avLst/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</a:t>
            </a:r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endParaRPr lang="en-US" altLang="zh-CN" dirty="0">
              <a:solidFill>
                <a:schemeClr val="tx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4424005" y="2499742"/>
            <a:ext cx="1656184" cy="1656184"/>
          </a:xfrm>
          <a:prstGeom prst="ellipse">
            <a:avLst/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</a:t>
            </a:r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endParaRPr lang="en-US" altLang="zh-CN" dirty="0">
              <a:solidFill>
                <a:schemeClr val="tx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03925" y="1347614"/>
            <a:ext cx="1656184" cy="1656184"/>
          </a:xfrm>
          <a:prstGeom prst="ellipse">
            <a:avLst/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</a:t>
            </a:r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</a:t>
            </a:r>
            <a:endParaRPr lang="en-US" altLang="zh-CN" dirty="0">
              <a:solidFill>
                <a:schemeClr val="tx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08081" y="1686332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75856" y="2689344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92157" y="2771955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15685" y="1472466"/>
            <a:ext cx="2200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04248" y="2552586"/>
            <a:ext cx="2200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5536" y="2499742"/>
            <a:ext cx="20162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75251" y="2578555"/>
            <a:ext cx="928141" cy="165106"/>
            <a:chOff x="2375251" y="2578555"/>
            <a:chExt cx="928141" cy="16510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2943859" y="2578555"/>
              <a:ext cx="359533" cy="1651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375251" y="2578556"/>
              <a:ext cx="568608" cy="105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180088" y="1553094"/>
            <a:ext cx="928141" cy="191936"/>
            <a:chOff x="5180088" y="1553094"/>
            <a:chExt cx="928141" cy="191936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5180088" y="1563638"/>
              <a:ext cx="359533" cy="1813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5539621" y="1553094"/>
              <a:ext cx="568608" cy="105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899661" y="2643758"/>
            <a:ext cx="933077" cy="186664"/>
            <a:chOff x="5899661" y="2643758"/>
            <a:chExt cx="933077" cy="186664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5899661" y="2649030"/>
              <a:ext cx="359533" cy="1813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6264130" y="2643758"/>
              <a:ext cx="568608" cy="105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1567911" y="4371950"/>
            <a:ext cx="60284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这里输入你的文字内容这里输入你的文字</a:t>
            </a:r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内容这里</a:t>
            </a:r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输入你的文字内容这里输入你的文字</a:t>
            </a:r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这里输入你的文字内容这里输入你的文字</a:t>
            </a:r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内容这里</a:t>
            </a:r>
            <a:r>
              <a: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输入你的文字内容这里输入你的文字</a:t>
            </a:r>
            <a:r>
              <a:rPr lang="zh-CN" altLang="en-US" sz="105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05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5" grpId="0"/>
      <p:bldP spid="16" grpId="0"/>
      <p:bldP spid="1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88810" y="1556714"/>
            <a:ext cx="1659646" cy="3319292"/>
          </a:xfrm>
          <a:prstGeom prst="rect">
            <a:avLst/>
          </a:prstGeom>
          <a:gradFill>
            <a:gsLst>
              <a:gs pos="100000">
                <a:schemeClr val="tx2"/>
              </a:gs>
              <a:gs pos="50000">
                <a:schemeClr val="tx2">
                  <a:alpha val="32000"/>
                </a:schemeClr>
              </a:gs>
              <a:gs pos="17000">
                <a:schemeClr val="tx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41777" y="1203598"/>
            <a:ext cx="1553711" cy="1553711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01</a:t>
            </a: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tx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768338" y="1556714"/>
            <a:ext cx="1659646" cy="3319292"/>
          </a:xfrm>
          <a:prstGeom prst="rect">
            <a:avLst/>
          </a:prstGeom>
          <a:gradFill>
            <a:gsLst>
              <a:gs pos="100000">
                <a:schemeClr val="tx2"/>
              </a:gs>
              <a:gs pos="50000">
                <a:schemeClr val="tx2">
                  <a:alpha val="32000"/>
                </a:schemeClr>
              </a:gs>
              <a:gs pos="17000">
                <a:schemeClr val="tx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821305" y="1203598"/>
            <a:ext cx="1553711" cy="1553711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02</a:t>
            </a: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tx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  <a:p>
            <a:pPr algn="ctr"/>
            <a:endParaRPr lang="zh-CN" altLang="en-US" dirty="0">
              <a:solidFill>
                <a:schemeClr val="tx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12554" y="1556714"/>
            <a:ext cx="1659646" cy="3319292"/>
          </a:xfrm>
          <a:prstGeom prst="rect">
            <a:avLst/>
          </a:prstGeom>
          <a:gradFill>
            <a:gsLst>
              <a:gs pos="100000">
                <a:schemeClr val="tx2"/>
              </a:gs>
              <a:gs pos="50000">
                <a:schemeClr val="tx2">
                  <a:alpha val="32000"/>
                </a:schemeClr>
              </a:gs>
              <a:gs pos="17000">
                <a:schemeClr val="tx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765521" y="1203598"/>
            <a:ext cx="1553711" cy="1553711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03</a:t>
            </a: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tx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  <a:p>
            <a:pPr algn="ctr"/>
            <a:endParaRPr lang="zh-CN" altLang="en-US" dirty="0">
              <a:solidFill>
                <a:schemeClr val="tx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56770" y="1556714"/>
            <a:ext cx="1659646" cy="3319292"/>
          </a:xfrm>
          <a:prstGeom prst="rect">
            <a:avLst/>
          </a:prstGeom>
          <a:gradFill>
            <a:gsLst>
              <a:gs pos="100000">
                <a:schemeClr val="tx2"/>
              </a:gs>
              <a:gs pos="50000">
                <a:schemeClr val="tx2">
                  <a:alpha val="32000"/>
                </a:schemeClr>
              </a:gs>
              <a:gs pos="17000">
                <a:schemeClr val="tx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709737" y="1203598"/>
            <a:ext cx="1553711" cy="1553711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04</a:t>
            </a: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tx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  <a:p>
            <a:pPr algn="ctr"/>
            <a:endParaRPr lang="zh-CN" altLang="en-US" dirty="0">
              <a:solidFill>
                <a:schemeClr val="tx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1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00515" y="2200075"/>
            <a:ext cx="1581299" cy="1581299"/>
          </a:xfrm>
          <a:prstGeom prst="ellipse">
            <a:avLst/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>
              <a:solidFill>
                <a:srgbClr val="FF000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2681814" y="1929916"/>
            <a:ext cx="1803077" cy="2029981"/>
            <a:chOff x="2681814" y="1929916"/>
            <a:chExt cx="1803077" cy="2029981"/>
          </a:xfrm>
        </p:grpSpPr>
        <p:cxnSp>
          <p:nvCxnSpPr>
            <p:cNvPr id="14" name="直接连接符 13"/>
            <p:cNvCxnSpPr>
              <a:endCxn id="11" idx="2"/>
            </p:cNvCxnSpPr>
            <p:nvPr/>
          </p:nvCxnSpPr>
          <p:spPr>
            <a:xfrm>
              <a:off x="3264016" y="1935188"/>
              <a:ext cx="1163968" cy="170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0" idx="6"/>
            </p:cNvCxnSpPr>
            <p:nvPr/>
          </p:nvCxnSpPr>
          <p:spPr>
            <a:xfrm flipV="1">
              <a:off x="2681814" y="2980180"/>
              <a:ext cx="1731069" cy="1054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3248915" y="3954625"/>
              <a:ext cx="1235976" cy="5272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248915" y="1929916"/>
              <a:ext cx="0" cy="2029981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椭圆 10"/>
          <p:cNvSpPr/>
          <p:nvPr/>
        </p:nvSpPr>
        <p:spPr>
          <a:xfrm>
            <a:off x="4427984" y="1644367"/>
            <a:ext cx="585043" cy="585042"/>
          </a:xfrm>
          <a:prstGeom prst="ellipse">
            <a:avLst/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>
              <a:solidFill>
                <a:srgbClr val="FF000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27984" y="2647990"/>
            <a:ext cx="585043" cy="585042"/>
          </a:xfrm>
          <a:prstGeom prst="ellipse">
            <a:avLst/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>
              <a:solidFill>
                <a:srgbClr val="FF000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427984" y="3651612"/>
            <a:ext cx="585043" cy="585042"/>
          </a:xfrm>
          <a:prstGeom prst="ellipse">
            <a:avLst/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>
              <a:solidFill>
                <a:srgbClr val="FF000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65774" y="1572358"/>
            <a:ext cx="2877711" cy="2727584"/>
            <a:chOff x="5165774" y="1572358"/>
            <a:chExt cx="2877711" cy="2727584"/>
          </a:xfrm>
        </p:grpSpPr>
        <p:sp>
          <p:nvSpPr>
            <p:cNvPr id="29" name="TextBox 28"/>
            <p:cNvSpPr txBox="1"/>
            <p:nvPr/>
          </p:nvSpPr>
          <p:spPr>
            <a:xfrm>
              <a:off x="5165774" y="157235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165774" y="1882001"/>
              <a:ext cx="287771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165774" y="2571179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165774" y="2880822"/>
              <a:ext cx="287771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165774" y="3574801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165774" y="3884444"/>
              <a:ext cx="2877711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r>
                <a:rPr lang="zh-CN" altLang="en-US" sz="105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05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87624" y="1545635"/>
            <a:ext cx="1872208" cy="1872208"/>
            <a:chOff x="1115616" y="1692032"/>
            <a:chExt cx="1872208" cy="1872208"/>
          </a:xfrm>
        </p:grpSpPr>
        <p:sp>
          <p:nvSpPr>
            <p:cNvPr id="2" name="饼形 1"/>
            <p:cNvSpPr/>
            <p:nvPr/>
          </p:nvSpPr>
          <p:spPr>
            <a:xfrm>
              <a:off x="1115616" y="1692032"/>
              <a:ext cx="1872208" cy="1872208"/>
            </a:xfrm>
            <a:prstGeom prst="pie">
              <a:avLst/>
            </a:prstGeom>
            <a:solidFill>
              <a:schemeClr val="tx2">
                <a:alpha val="5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331640" y="1906543"/>
              <a:ext cx="1440160" cy="14401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tx1"/>
                  </a:solidFill>
                </a:rPr>
                <a:t>75%</a:t>
              </a:r>
              <a:endParaRPr lang="zh-CN" altLang="en-US" sz="3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35896" y="1544122"/>
            <a:ext cx="1872208" cy="1872208"/>
            <a:chOff x="3419872" y="1690519"/>
            <a:chExt cx="1872208" cy="1872208"/>
          </a:xfrm>
        </p:grpSpPr>
        <p:sp>
          <p:nvSpPr>
            <p:cNvPr id="4" name="饼形 3"/>
            <p:cNvSpPr/>
            <p:nvPr/>
          </p:nvSpPr>
          <p:spPr>
            <a:xfrm>
              <a:off x="3419872" y="1690519"/>
              <a:ext cx="1872208" cy="1872208"/>
            </a:xfrm>
            <a:prstGeom prst="pie">
              <a:avLst>
                <a:gd name="adj1" fmla="val 2289084"/>
                <a:gd name="adj2" fmla="val 16200000"/>
              </a:avLst>
            </a:prstGeom>
            <a:solidFill>
              <a:schemeClr val="tx2">
                <a:alpha val="5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635896" y="1906543"/>
              <a:ext cx="1440160" cy="14401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tx1"/>
                  </a:solidFill>
                </a:rPr>
                <a:t>65%</a:t>
              </a:r>
              <a:endParaRPr lang="zh-CN" altLang="en-US" sz="3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60487" y="1545635"/>
            <a:ext cx="1872208" cy="1872208"/>
            <a:chOff x="5724128" y="1692032"/>
            <a:chExt cx="1872208" cy="1872208"/>
          </a:xfrm>
        </p:grpSpPr>
        <p:sp>
          <p:nvSpPr>
            <p:cNvPr id="6" name="饼形 5"/>
            <p:cNvSpPr/>
            <p:nvPr/>
          </p:nvSpPr>
          <p:spPr>
            <a:xfrm>
              <a:off x="5724128" y="1692032"/>
              <a:ext cx="1872208" cy="1872208"/>
            </a:xfrm>
            <a:prstGeom prst="pie">
              <a:avLst>
                <a:gd name="adj1" fmla="val 0"/>
                <a:gd name="adj2" fmla="val 18884051"/>
              </a:avLst>
            </a:prstGeom>
            <a:solidFill>
              <a:schemeClr val="tx2">
                <a:alpha val="5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940152" y="1906543"/>
              <a:ext cx="1440160" cy="14401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tx1"/>
                  </a:solidFill>
                </a:rPr>
                <a:t>85%</a:t>
              </a:r>
              <a:endParaRPr lang="zh-CN" altLang="en-US" sz="3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43608" y="3561859"/>
            <a:ext cx="2031325" cy="1314147"/>
            <a:chOff x="1043608" y="3561859"/>
            <a:chExt cx="2031325" cy="1314147"/>
          </a:xfrm>
        </p:grpSpPr>
        <p:sp>
          <p:nvSpPr>
            <p:cNvPr id="11" name="TextBox 10"/>
            <p:cNvSpPr txBox="1"/>
            <p:nvPr/>
          </p:nvSpPr>
          <p:spPr>
            <a:xfrm>
              <a:off x="1043608" y="3561859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51159" y="3921899"/>
              <a:ext cx="1980029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输入你的文字内容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76779" y="3561859"/>
            <a:ext cx="2031325" cy="1314147"/>
            <a:chOff x="3476779" y="3561859"/>
            <a:chExt cx="2031325" cy="1314147"/>
          </a:xfrm>
        </p:grpSpPr>
        <p:sp>
          <p:nvSpPr>
            <p:cNvPr id="13" name="TextBox 12"/>
            <p:cNvSpPr txBox="1"/>
            <p:nvPr/>
          </p:nvSpPr>
          <p:spPr>
            <a:xfrm>
              <a:off x="3476779" y="3561859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484330" y="3921899"/>
              <a:ext cx="1980029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输入你的文字内容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25051" y="3561859"/>
            <a:ext cx="2031325" cy="1314147"/>
            <a:chOff x="5925051" y="3561859"/>
            <a:chExt cx="2031325" cy="1314147"/>
          </a:xfrm>
        </p:grpSpPr>
        <p:sp>
          <p:nvSpPr>
            <p:cNvPr id="15" name="TextBox 14"/>
            <p:cNvSpPr txBox="1"/>
            <p:nvPr/>
          </p:nvSpPr>
          <p:spPr>
            <a:xfrm>
              <a:off x="5925051" y="3561859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2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点击输入标题文字</a:t>
              </a:r>
              <a:endParaRPr lang="zh-CN" altLang="en-US" dirty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932602" y="3921899"/>
              <a:ext cx="1980029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输入你的文字内容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这里输入你的文字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这里</a:t>
              </a:r>
              <a:r>
                <a:rPr lang="zh-CN" altLang="en-US" sz="1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输入你的文字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内容</a:t>
              </a:r>
              <a:endPara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925468" y="2211129"/>
            <a:ext cx="1910118" cy="1646654"/>
          </a:xfrm>
          <a:prstGeom prst="triangle">
            <a:avLst/>
          </a:prstGeom>
          <a:solidFill>
            <a:schemeClr val="accent1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flipV="1">
            <a:off x="2203791" y="2211129"/>
            <a:ext cx="1910118" cy="1646654"/>
          </a:xfrm>
          <a:prstGeom prst="triangl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3482115" y="2211129"/>
            <a:ext cx="1910118" cy="1646654"/>
          </a:xfrm>
          <a:prstGeom prst="triangle">
            <a:avLst/>
          </a:prstGeom>
          <a:solidFill>
            <a:schemeClr val="accent1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flipV="1">
            <a:off x="4760438" y="2211129"/>
            <a:ext cx="1910118" cy="1646654"/>
          </a:xfrm>
          <a:prstGeom prst="triangl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6038762" y="2211129"/>
            <a:ext cx="1910118" cy="1646654"/>
          </a:xfrm>
          <a:prstGeom prst="triangle">
            <a:avLst/>
          </a:prstGeom>
          <a:solidFill>
            <a:schemeClr val="accent1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83768" y="2320012"/>
            <a:ext cx="1277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9" name="矩形 8"/>
          <p:cNvSpPr/>
          <p:nvPr/>
        </p:nvSpPr>
        <p:spPr>
          <a:xfrm>
            <a:off x="5076553" y="2320012"/>
            <a:ext cx="1277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10" name="矩形 9"/>
          <p:cNvSpPr/>
          <p:nvPr/>
        </p:nvSpPr>
        <p:spPr>
          <a:xfrm>
            <a:off x="1241583" y="3211452"/>
            <a:ext cx="1277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17" name="矩形 16"/>
          <p:cNvSpPr/>
          <p:nvPr/>
        </p:nvSpPr>
        <p:spPr>
          <a:xfrm>
            <a:off x="3789557" y="3211452"/>
            <a:ext cx="1277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20" name="矩形 19"/>
          <p:cNvSpPr/>
          <p:nvPr/>
        </p:nvSpPr>
        <p:spPr>
          <a:xfrm>
            <a:off x="6388349" y="3211452"/>
            <a:ext cx="1277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99592" y="3993326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47159" y="3993326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37278" y="3993326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25482" y="140045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03791" y="140045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/>
      <p:bldP spid="9" grpId="0"/>
      <p:bldP spid="10" grpId="0"/>
      <p:bldP spid="17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5400000">
            <a:off x="2090484" y="1596882"/>
            <a:ext cx="1526148" cy="1315645"/>
          </a:xfrm>
          <a:prstGeom prst="hexagon">
            <a:avLst/>
          </a:prstGeom>
          <a:solidFill>
            <a:schemeClr val="bg1">
              <a:alpha val="42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3" name="六边形 2"/>
          <p:cNvSpPr/>
          <p:nvPr/>
        </p:nvSpPr>
        <p:spPr>
          <a:xfrm rot="5400000">
            <a:off x="3412377" y="1596882"/>
            <a:ext cx="1526148" cy="1315645"/>
          </a:xfrm>
          <a:prstGeom prst="hexagon">
            <a:avLst/>
          </a:prstGeom>
          <a:solidFill>
            <a:schemeClr val="accent1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4" name="六边形 3"/>
          <p:cNvSpPr/>
          <p:nvPr/>
        </p:nvSpPr>
        <p:spPr>
          <a:xfrm rot="5400000">
            <a:off x="4728022" y="1596882"/>
            <a:ext cx="1526148" cy="1315645"/>
          </a:xfrm>
          <a:prstGeom prst="hexagon">
            <a:avLst/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5" name="六边形 4"/>
          <p:cNvSpPr/>
          <p:nvPr/>
        </p:nvSpPr>
        <p:spPr>
          <a:xfrm rot="5400000">
            <a:off x="2745814" y="2788834"/>
            <a:ext cx="1526148" cy="1315645"/>
          </a:xfrm>
          <a:prstGeom prst="hexagon">
            <a:avLst/>
          </a:prstGeom>
          <a:solidFill>
            <a:schemeClr val="tx2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6" name="六边形 5"/>
          <p:cNvSpPr/>
          <p:nvPr/>
        </p:nvSpPr>
        <p:spPr>
          <a:xfrm rot="5400000">
            <a:off x="4067706" y="2788834"/>
            <a:ext cx="1526148" cy="1315645"/>
          </a:xfrm>
          <a:prstGeom prst="hexagon">
            <a:avLst/>
          </a:prstGeom>
          <a:solidFill>
            <a:schemeClr val="accent1">
              <a:alpha val="46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7" name="六边形 6"/>
          <p:cNvSpPr/>
          <p:nvPr/>
        </p:nvSpPr>
        <p:spPr>
          <a:xfrm rot="5400000">
            <a:off x="5383351" y="2788834"/>
            <a:ext cx="1526148" cy="1315645"/>
          </a:xfrm>
          <a:prstGeom prst="hexagon">
            <a:avLst/>
          </a:prstGeom>
          <a:solidFill>
            <a:schemeClr val="bg1">
              <a:alpha val="42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2338" y="1997427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12" name="矩形 11"/>
          <p:cNvSpPr/>
          <p:nvPr/>
        </p:nvSpPr>
        <p:spPr>
          <a:xfrm>
            <a:off x="3554643" y="1997427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4858224" y="1997427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14" name="矩形 13"/>
          <p:cNvSpPr/>
          <p:nvPr/>
        </p:nvSpPr>
        <p:spPr>
          <a:xfrm>
            <a:off x="2899313" y="3123490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15" name="矩形 14"/>
          <p:cNvSpPr/>
          <p:nvPr/>
        </p:nvSpPr>
        <p:spPr>
          <a:xfrm>
            <a:off x="4191618" y="3123490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16" name="矩形 15"/>
          <p:cNvSpPr/>
          <p:nvPr/>
        </p:nvSpPr>
        <p:spPr>
          <a:xfrm>
            <a:off x="5495199" y="3123490"/>
            <a:ext cx="122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</a:t>
            </a:r>
            <a:endParaRPr lang="en-US" altLang="zh-CN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标题文字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9552" y="301777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zh-CN" altLang="en-US" dirty="0">
              <a:solidFill>
                <a:schemeClr val="tx2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1961" y="3435846"/>
            <a:ext cx="21798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72200" y="134761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zh-CN" altLang="en-US" dirty="0">
              <a:solidFill>
                <a:schemeClr val="tx2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24609" y="1765681"/>
            <a:ext cx="21798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输入你的文字内容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这里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输入你的文字</a:t>
            </a:r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99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99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949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Straight Connector 3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4633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4633"/>
  <p:tag name="MH_LIBRARY" val="GRAPHIC"/>
  <p:tag name="MH_TYPE" val="SubTitle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4633"/>
  <p:tag name="MH_LIBRARY" val="GRAPHIC"/>
  <p:tag name="MH_TYPE" val="SubTitle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4633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2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Right Triangle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2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Right Triangle 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2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3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Straight Connector 3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Straight Connector 3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Other"/>
  <p:tag name="MH_ORDER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Other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1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Other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Sub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Other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SubTitle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333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333"/>
  <p:tag name="MH_LIBRARY" val="GRAPHIC"/>
  <p:tag name="MH_TYPE" val="Other"/>
  <p:tag name="MH_ORDER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333"/>
  <p:tag name="MH_LIBRARY" val="GRAPHIC"/>
  <p:tag name="MH_TYPE" val="SubTitle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333"/>
  <p:tag name="MH_LIBRARY" val="GRAPHIC"/>
  <p:tag name="MH_TYPE" val="Other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333"/>
  <p:tag name="MH_LIBRARY" val="GRAPHIC"/>
  <p:tag name="MH_TYPE" val="SubTitl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333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333"/>
  <p:tag name="MH_LIBRARY" val="GRAPHIC"/>
  <p:tag name="MH_TYPE" val="SubTitle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333"/>
  <p:tag name="MH_LIBRARY" val="GRAPHIC"/>
  <p:tag name="MH_TYPE" val="Other"/>
  <p:tag name="MH_ORDER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618"/>
  <p:tag name="MH_LIBRARY" val="GRAPHIC"/>
  <p:tag name="MH_TYPE" val="SubTitle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618"/>
  <p:tag name="MH_LIBRARY" val="GRAPHIC"/>
  <p:tag name="MH_TYPE" val="SubTitle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618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618"/>
  <p:tag name="MH_LIBRARY" val="GRAPHIC"/>
  <p:tag name="MH_TYPE" val="SubTitle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Other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Sub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Other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Right Triangle 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Other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SubTitle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Other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25047"/>
  <p:tag name="MH_LIBRARY" val="GRAPHIC"/>
  <p:tag name="MH_TYPE" val="SubTitle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343"/>
  <p:tag name="MH_LIBRARY" val="GRAPHIC"/>
  <p:tag name="MH_TYPE" val="Text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343"/>
  <p:tag name="MH_LIBRARY" val="GRAPHIC"/>
  <p:tag name="MH_TYPE" val="Text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343"/>
  <p:tag name="MH_LIBRARY" val="GRAPHIC"/>
  <p:tag name="MH_TYPE" val="Text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343"/>
  <p:tag name="MH_LIBRARY" val="GRAPHIC"/>
  <p:tag name="MH_TYPE" val="Text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853"/>
  <p:tag name="MH_LIBRARY" val="GRAPHIC"/>
  <p:tag name="MH_TYPE" val="Other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853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Right Triangle 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853"/>
  <p:tag name="MH_LIBRARY" val="GRAPHIC"/>
  <p:tag name="MH_TYPE" val="Other"/>
  <p:tag name="MH_ORDER" val="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853"/>
  <p:tag name="MH_LIBRARY" val="GRAPHIC"/>
  <p:tag name="MH_TYPE" val="Other"/>
  <p:tag name="MH_ORDER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853"/>
  <p:tag name="MH_LIBRARY" val="GRAPHIC"/>
  <p:tag name="MH_TYPE" val="SubTitle"/>
  <p:tag name="MH_ORDER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853"/>
  <p:tag name="MH_LIBRARY" val="GRAPHIC"/>
  <p:tag name="MH_TYPE" val="Text"/>
  <p:tag name="MH_ORDER" val="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853"/>
  <p:tag name="MH_LIBRARY" val="GRAPHIC"/>
  <p:tag name="MH_TYPE" val="SubTitle"/>
  <p:tag name="MH_ORDER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853"/>
  <p:tag name="MH_LIBRARY" val="GRAPHIC"/>
  <p:tag name="MH_TYPE" val="Text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853"/>
  <p:tag name="MH_LIBRARY" val="GRAPHIC"/>
  <p:tag name="MH_TYPE" val="SubTitle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853"/>
  <p:tag name="MH_LIBRARY" val="GRAPHIC"/>
  <p:tag name="MH_TYPE" val="Text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2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2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1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Right Triangle 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Right Triangle 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2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3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Straight Connector 3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Straight Connector 3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8230343"/>
  <p:tag name="MH_LIBRARY" val="GRAPHIC"/>
  <p:tag name="MH_TYPE" val="Text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3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2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1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Right Triangle 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Right Triangle 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2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Freeform 3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Straight Connector 3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Straight Connector 3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0190507"/>
  <p:tag name="MH_LIBRARY" val="GRAPHIC"/>
  <p:tag name="MH_ORDER" val="Straight Connector 32"/>
</p:tagLst>
</file>

<file path=ppt/theme/theme1.xml><?xml version="1.0" encoding="utf-8"?>
<a:theme xmlns:a="http://schemas.openxmlformats.org/drawingml/2006/main" name="Office 主题​​">
  <a:themeElements>
    <a:clrScheme name="自定义 106">
      <a:dk1>
        <a:sysClr val="windowText" lastClr="000000"/>
      </a:dk1>
      <a:lt1>
        <a:sysClr val="window" lastClr="CCE8CF"/>
      </a:lt1>
      <a:dk2>
        <a:srgbClr val="FFFFFF"/>
      </a:dk2>
      <a:lt2>
        <a:srgbClr val="A5A5A5"/>
      </a:lt2>
      <a:accent1>
        <a:srgbClr val="53D9EB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1629</Words>
  <Application>Microsoft Office PowerPoint</Application>
  <PresentationFormat>全屏显示(16:9)</PresentationFormat>
  <Paragraphs>350</Paragraphs>
  <Slides>28</Slides>
  <Notes>28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HanWangWCL10</vt:lpstr>
      <vt:lpstr>方正粗倩简体</vt:lpstr>
      <vt:lpstr>方正大黑简体</vt:lpstr>
      <vt:lpstr>方正黑体简体</vt:lpstr>
      <vt:lpstr>方正正大黑简体</vt:lpstr>
      <vt:lpstr>方正综艺简体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HG000446</dc:title>
  <dc:creator>jicai liu</dc:creator>
  <cp:lastModifiedBy>阳亮</cp:lastModifiedBy>
  <cp:revision>555</cp:revision>
  <dcterms:created xsi:type="dcterms:W3CDTF">2015-01-25T13:27:00Z</dcterms:created>
  <dcterms:modified xsi:type="dcterms:W3CDTF">2017-07-18T05:53:46Z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