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496" r:id="rId14"/>
    <p:sldId id="494" r:id="rId15"/>
    <p:sldId id="497" r:id="rId16"/>
    <p:sldId id="352" r:id="rId17"/>
    <p:sldId id="495"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848E"/>
    <a:srgbClr val="EE707B"/>
    <a:srgbClr val="E6E6E6"/>
    <a:srgbClr val="3296A8"/>
    <a:srgbClr val="6D8AAB"/>
    <a:srgbClr val="31709C"/>
    <a:srgbClr val="7697B3"/>
    <a:srgbClr val="6FA094"/>
    <a:srgbClr val="94BCB4"/>
    <a:srgbClr val="595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67" autoAdjust="0"/>
    <p:restoredTop sz="97778" autoAdjust="0"/>
  </p:normalViewPr>
  <p:slideViewPr>
    <p:cSldViewPr snapToGrid="0" showGuides="1">
      <p:cViewPr varScale="1">
        <p:scale>
          <a:sx n="106" d="100"/>
          <a:sy n="106" d="100"/>
        </p:scale>
        <p:origin x="174"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F0848E"/>
              </a:solidFill>
              <a:ln w="19050">
                <a:noFill/>
              </a:ln>
              <a:effectLst/>
            </c:spPr>
            <c:extLst>
              <c:ext xmlns:c16="http://schemas.microsoft.com/office/drawing/2014/chart" uri="{C3380CC4-5D6E-409C-BE32-E72D297353CC}">
                <c16:uniqueId val="{00000001-D45E-4F00-8FB5-FCB839780FD8}"/>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D45E-4F00-8FB5-FCB839780FD8}"/>
              </c:ext>
            </c:extLst>
          </c:dPt>
          <c:dPt>
            <c:idx val="2"/>
            <c:bubble3D val="0"/>
            <c:spPr>
              <a:solidFill>
                <a:schemeClr val="accent3"/>
              </a:solidFill>
              <a:ln w="19050">
                <a:noFill/>
              </a:ln>
              <a:effectLst/>
            </c:spPr>
            <c:extLst>
              <c:ext xmlns:c16="http://schemas.microsoft.com/office/drawing/2014/chart" uri="{C3380CC4-5D6E-409C-BE32-E72D297353CC}">
                <c16:uniqueId val="{00000005-D45E-4F00-8FB5-FCB839780FD8}"/>
              </c:ext>
            </c:extLst>
          </c:dPt>
          <c:dPt>
            <c:idx val="3"/>
            <c:bubble3D val="0"/>
            <c:spPr>
              <a:solidFill>
                <a:schemeClr val="accent4"/>
              </a:solidFill>
              <a:ln w="19050">
                <a:noFill/>
              </a:ln>
              <a:effectLst/>
            </c:spPr>
            <c:extLst>
              <c:ext xmlns:c16="http://schemas.microsoft.com/office/drawing/2014/chart" uri="{C3380CC4-5D6E-409C-BE32-E72D297353CC}">
                <c16:uniqueId val="{00000007-D45E-4F00-8FB5-FCB839780FD8}"/>
              </c:ext>
            </c:extLst>
          </c:dPt>
          <c:cat>
            <c:strRef>
              <c:f>Sheet1!$A$2:$A$5</c:f>
              <c:strCache>
                <c:ptCount val="2"/>
                <c:pt idx="0">
                  <c:v>1st Qtr</c:v>
                </c:pt>
                <c:pt idx="1">
                  <c:v>2nd Qtr</c:v>
                </c:pt>
              </c:strCache>
            </c:strRef>
          </c:cat>
          <c:val>
            <c:numRef>
              <c:f>Sheet1!$B$2:$B$5</c:f>
              <c:numCache>
                <c:formatCode>General</c:formatCode>
                <c:ptCount val="4"/>
                <c:pt idx="0">
                  <c:v>8.2000000000000011</c:v>
                </c:pt>
                <c:pt idx="1">
                  <c:v>3.2</c:v>
                </c:pt>
              </c:numCache>
            </c:numRef>
          </c:val>
          <c:extLst>
            <c:ext xmlns:c16="http://schemas.microsoft.com/office/drawing/2014/chart" uri="{C3380CC4-5D6E-409C-BE32-E72D297353CC}">
              <c16:uniqueId val="{00000008-D45E-4F00-8FB5-FCB839780FD8}"/>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F0848E"/>
              </a:solidFill>
              <a:ln w="19050">
                <a:noFill/>
              </a:ln>
              <a:effectLst/>
            </c:spPr>
            <c:extLst>
              <c:ext xmlns:c16="http://schemas.microsoft.com/office/drawing/2014/chart" uri="{C3380CC4-5D6E-409C-BE32-E72D297353CC}">
                <c16:uniqueId val="{00000001-05C6-460B-A857-B758A4005019}"/>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05C6-460B-A857-B758A4005019}"/>
              </c:ext>
            </c:extLst>
          </c:dPt>
          <c:dPt>
            <c:idx val="2"/>
            <c:bubble3D val="0"/>
            <c:spPr>
              <a:solidFill>
                <a:schemeClr val="accent3"/>
              </a:solidFill>
              <a:ln w="19050">
                <a:noFill/>
              </a:ln>
              <a:effectLst/>
            </c:spPr>
            <c:extLst>
              <c:ext xmlns:c16="http://schemas.microsoft.com/office/drawing/2014/chart" uri="{C3380CC4-5D6E-409C-BE32-E72D297353CC}">
                <c16:uniqueId val="{00000005-05C6-460B-A857-B758A4005019}"/>
              </c:ext>
            </c:extLst>
          </c:dPt>
          <c:dPt>
            <c:idx val="3"/>
            <c:bubble3D val="0"/>
            <c:spPr>
              <a:solidFill>
                <a:schemeClr val="accent4"/>
              </a:solidFill>
              <a:ln w="19050">
                <a:noFill/>
              </a:ln>
              <a:effectLst/>
            </c:spPr>
            <c:extLst>
              <c:ext xmlns:c16="http://schemas.microsoft.com/office/drawing/2014/chart" uri="{C3380CC4-5D6E-409C-BE32-E72D297353CC}">
                <c16:uniqueId val="{00000007-05C6-460B-A857-B758A4005019}"/>
              </c:ext>
            </c:extLst>
          </c:dPt>
          <c:cat>
            <c:strRef>
              <c:f>Sheet1!$A$2:$A$5</c:f>
              <c:strCache>
                <c:ptCount val="2"/>
                <c:pt idx="0">
                  <c:v>1st Qtr</c:v>
                </c:pt>
                <c:pt idx="1">
                  <c:v>2nd Qtr</c:v>
                </c:pt>
              </c:strCache>
            </c:strRef>
          </c:cat>
          <c:val>
            <c:numRef>
              <c:f>Sheet1!$B$2:$B$5</c:f>
              <c:numCache>
                <c:formatCode>General</c:formatCode>
                <c:ptCount val="4"/>
                <c:pt idx="0">
                  <c:v>8.2000000000000011</c:v>
                </c:pt>
                <c:pt idx="1">
                  <c:v>3.2</c:v>
                </c:pt>
              </c:numCache>
            </c:numRef>
          </c:val>
          <c:extLst>
            <c:ext xmlns:c16="http://schemas.microsoft.com/office/drawing/2014/chart" uri="{C3380CC4-5D6E-409C-BE32-E72D297353CC}">
              <c16:uniqueId val="{00000008-05C6-460B-A857-B758A400501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F0848E"/>
              </a:solidFill>
              <a:ln w="19050">
                <a:noFill/>
              </a:ln>
              <a:effectLst/>
            </c:spPr>
            <c:extLst>
              <c:ext xmlns:c16="http://schemas.microsoft.com/office/drawing/2014/chart" uri="{C3380CC4-5D6E-409C-BE32-E72D297353CC}">
                <c16:uniqueId val="{00000001-3D6A-4440-A6DE-F252C1319619}"/>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3D6A-4440-A6DE-F252C1319619}"/>
              </c:ext>
            </c:extLst>
          </c:dPt>
          <c:dPt>
            <c:idx val="2"/>
            <c:bubble3D val="0"/>
            <c:spPr>
              <a:solidFill>
                <a:schemeClr val="accent3"/>
              </a:solidFill>
              <a:ln w="19050">
                <a:noFill/>
              </a:ln>
              <a:effectLst/>
            </c:spPr>
            <c:extLst>
              <c:ext xmlns:c16="http://schemas.microsoft.com/office/drawing/2014/chart" uri="{C3380CC4-5D6E-409C-BE32-E72D297353CC}">
                <c16:uniqueId val="{00000005-3D6A-4440-A6DE-F252C1319619}"/>
              </c:ext>
            </c:extLst>
          </c:dPt>
          <c:dPt>
            <c:idx val="3"/>
            <c:bubble3D val="0"/>
            <c:spPr>
              <a:solidFill>
                <a:schemeClr val="accent4"/>
              </a:solidFill>
              <a:ln w="19050">
                <a:noFill/>
              </a:ln>
              <a:effectLst/>
            </c:spPr>
            <c:extLst>
              <c:ext xmlns:c16="http://schemas.microsoft.com/office/drawing/2014/chart" uri="{C3380CC4-5D6E-409C-BE32-E72D297353CC}">
                <c16:uniqueId val="{00000007-3D6A-4440-A6DE-F252C1319619}"/>
              </c:ext>
            </c:extLst>
          </c:dPt>
          <c:cat>
            <c:strRef>
              <c:f>Sheet1!$A$2:$A$5</c:f>
              <c:strCache>
                <c:ptCount val="2"/>
                <c:pt idx="0">
                  <c:v>1st Qtr</c:v>
                </c:pt>
                <c:pt idx="1">
                  <c:v>2nd Qtr</c:v>
                </c:pt>
              </c:strCache>
            </c:strRef>
          </c:cat>
          <c:val>
            <c:numRef>
              <c:f>Sheet1!$B$2:$B$5</c:f>
              <c:numCache>
                <c:formatCode>General</c:formatCode>
                <c:ptCount val="4"/>
                <c:pt idx="0">
                  <c:v>8.2000000000000011</c:v>
                </c:pt>
                <c:pt idx="1">
                  <c:v>3.2</c:v>
                </c:pt>
              </c:numCache>
            </c:numRef>
          </c:val>
          <c:extLst>
            <c:ext xmlns:c16="http://schemas.microsoft.com/office/drawing/2014/chart" uri="{C3380CC4-5D6E-409C-BE32-E72D297353CC}">
              <c16:uniqueId val="{00000008-3D6A-4440-A6DE-F252C1319619}"/>
            </c:ext>
          </c:extLst>
        </c:ser>
        <c:dLbls>
          <c:showLegendKey val="0"/>
          <c:showVal val="0"/>
          <c:showCatName val="0"/>
          <c:showSerName val="0"/>
          <c:showPercent val="0"/>
          <c:showBubbleSize val="0"/>
          <c:showLeaderLines val="1"/>
        </c:dLbls>
        <c:firstSliceAng val="15"/>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417285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6565535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712467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7457341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40994359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4211755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606831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7196844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9194950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450572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2498851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359122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smtClean="0"/>
              <a:t>rosyhouse.taobao.com </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9667312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3665832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 </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535102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185740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641982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563505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940413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43.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9225F78B-4D5E-4B67-B0E2-1711FD8306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5" name="矩形 4">
            <a:extLst>
              <a:ext uri="{FF2B5EF4-FFF2-40B4-BE49-F238E27FC236}">
                <a16:creationId xmlns:a16="http://schemas.microsoft.com/office/drawing/2014/main" id="{DE3C601D-789F-4B0B-A18C-C021F13E834B}"/>
              </a:ext>
            </a:extLst>
          </p:cNvPr>
          <p:cNvSpPr/>
          <p:nvPr/>
        </p:nvSpPr>
        <p:spPr>
          <a:xfrm>
            <a:off x="1219200" y="1079500"/>
            <a:ext cx="9752012" cy="4700586"/>
          </a:xfrm>
          <a:prstGeom prst="rect">
            <a:avLst/>
          </a:prstGeom>
          <a:noFill/>
          <a:ln>
            <a:solidFill>
              <a:srgbClr val="F0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7763D88-9002-4FD4-AF6B-AD3718AB308C}"/>
              </a:ext>
            </a:extLst>
          </p:cNvPr>
          <p:cNvGrpSpPr/>
          <p:nvPr/>
        </p:nvGrpSpPr>
        <p:grpSpPr>
          <a:xfrm flipH="1">
            <a:off x="2062391" y="1564594"/>
            <a:ext cx="2381099" cy="3233326"/>
            <a:chOff x="1200576" y="2542013"/>
            <a:chExt cx="2531426" cy="3437463"/>
          </a:xfrm>
        </p:grpSpPr>
        <p:sp>
          <p:nvSpPr>
            <p:cNvPr id="7" name="TextBox 1">
              <a:extLst>
                <a:ext uri="{FF2B5EF4-FFF2-40B4-BE49-F238E27FC236}">
                  <a16:creationId xmlns:a16="http://schemas.microsoft.com/office/drawing/2014/main" id="{0C190CCF-811C-42F4-9F10-AE7AA49A8B23}"/>
                </a:ext>
              </a:extLst>
            </p:cNvPr>
            <p:cNvSpPr txBox="1">
              <a:spLocks noChangeArrowheads="1"/>
            </p:cNvSpPr>
            <p:nvPr/>
          </p:nvSpPr>
          <p:spPr bwMode="auto">
            <a:xfrm>
              <a:off x="1712175" y="2542013"/>
              <a:ext cx="2019827" cy="197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1500" dirty="0">
                  <a:solidFill>
                    <a:srgbClr val="F0848E"/>
                  </a:solidFill>
                  <a:latin typeface="★日文毛笔" panose="02000609000000000000" pitchFamily="49" charset="-128"/>
                  <a:ea typeface="★日文毛笔" panose="02000609000000000000" pitchFamily="49" charset="-128"/>
                </a:rPr>
                <a:t>日</a:t>
              </a:r>
            </a:p>
          </p:txBody>
        </p:sp>
        <p:sp>
          <p:nvSpPr>
            <p:cNvPr id="8" name="矩形 3">
              <a:extLst>
                <a:ext uri="{FF2B5EF4-FFF2-40B4-BE49-F238E27FC236}">
                  <a16:creationId xmlns:a16="http://schemas.microsoft.com/office/drawing/2014/main" id="{BF1A2973-CCEA-421A-AA2F-E75352649AD4}"/>
                </a:ext>
              </a:extLst>
            </p:cNvPr>
            <p:cNvSpPr>
              <a:spLocks noChangeArrowheads="1"/>
            </p:cNvSpPr>
            <p:nvPr/>
          </p:nvSpPr>
          <p:spPr bwMode="auto">
            <a:xfrm>
              <a:off x="2100368" y="4065241"/>
              <a:ext cx="1505155" cy="166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dirty="0">
                  <a:solidFill>
                    <a:srgbClr val="F0848E"/>
                  </a:solidFill>
                  <a:latin typeface="★日文毛笔" panose="02000609000000000000" pitchFamily="49" charset="-128"/>
                  <a:ea typeface="★日文毛笔" panose="02000609000000000000" pitchFamily="49" charset="-128"/>
                </a:rPr>
                <a:t>系</a:t>
              </a:r>
              <a:endParaRPr lang="zh-CN" altLang="en-US" dirty="0">
                <a:solidFill>
                  <a:srgbClr val="F0848E"/>
                </a:solidFill>
                <a:latin typeface="★日文毛笔" panose="02000609000000000000" pitchFamily="49" charset="-128"/>
                <a:ea typeface="★日文毛笔" panose="02000609000000000000" pitchFamily="49" charset="-128"/>
              </a:endParaRPr>
            </a:p>
          </p:txBody>
        </p:sp>
        <p:sp>
          <p:nvSpPr>
            <p:cNvPr id="11" name="TextBox 8">
              <a:extLst>
                <a:ext uri="{FF2B5EF4-FFF2-40B4-BE49-F238E27FC236}">
                  <a16:creationId xmlns:a16="http://schemas.microsoft.com/office/drawing/2014/main" id="{16845EAD-66D3-45D9-B6EB-584A6D56B8AF}"/>
                </a:ext>
              </a:extLst>
            </p:cNvPr>
            <p:cNvSpPr txBox="1">
              <a:spLocks noChangeArrowheads="1"/>
            </p:cNvSpPr>
            <p:nvPr/>
          </p:nvSpPr>
          <p:spPr bwMode="auto">
            <a:xfrm flipH="1">
              <a:off x="1200576" y="3063762"/>
              <a:ext cx="1112505" cy="2915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spc="300" dirty="0">
                  <a:solidFill>
                    <a:srgbClr val="F0848E"/>
                  </a:solidFill>
                  <a:latin typeface="微软雅黑" panose="020B0503020204020204" pitchFamily="34" charset="-122"/>
                  <a:ea typeface="微软雅黑" panose="020B0503020204020204" pitchFamily="34" charset="-122"/>
                </a:rPr>
                <a:t>工作述职汇报通用</a:t>
              </a:r>
              <a:r>
                <a:rPr lang="en-US" altLang="zh-CN" sz="2800" b="1" spc="300" dirty="0">
                  <a:solidFill>
                    <a:srgbClr val="F0848E"/>
                  </a:solidFill>
                  <a:latin typeface="微软雅黑" panose="020B0503020204020204" pitchFamily="34" charset="-122"/>
                  <a:ea typeface="微软雅黑" panose="020B0503020204020204" pitchFamily="34" charset="-122"/>
                </a:rPr>
                <a:t>PPT</a:t>
              </a:r>
              <a:r>
                <a:rPr lang="zh-CN" altLang="en-US" sz="2800" b="1" spc="300" dirty="0">
                  <a:solidFill>
                    <a:srgbClr val="F0848E"/>
                  </a:solidFill>
                  <a:latin typeface="微软雅黑" panose="020B0503020204020204" pitchFamily="34" charset="-122"/>
                  <a:ea typeface="微软雅黑" panose="020B0503020204020204" pitchFamily="34" charset="-122"/>
                </a:rPr>
                <a:t>模板</a:t>
              </a:r>
              <a:endParaRPr lang="en-US" altLang="zh-CN" sz="2800" b="1" spc="300" dirty="0">
                <a:solidFill>
                  <a:srgbClr val="F0848E"/>
                </a:solidFill>
                <a:latin typeface="微软雅黑" panose="020B0503020204020204" pitchFamily="34" charset="-122"/>
                <a:ea typeface="微软雅黑" panose="020B0503020204020204" pitchFamily="34" charset="-122"/>
              </a:endParaRPr>
            </a:p>
          </p:txBody>
        </p:sp>
      </p:grpSp>
      <p:sp>
        <p:nvSpPr>
          <p:cNvPr id="12" name="矩形 6">
            <a:extLst>
              <a:ext uri="{FF2B5EF4-FFF2-40B4-BE49-F238E27FC236}">
                <a16:creationId xmlns:a16="http://schemas.microsoft.com/office/drawing/2014/main" id="{957AD2E6-40FF-4CEC-9CA1-C65B965D9A40}"/>
              </a:ext>
            </a:extLst>
          </p:cNvPr>
          <p:cNvSpPr>
            <a:spLocks noChangeArrowheads="1"/>
          </p:cNvSpPr>
          <p:nvPr/>
        </p:nvSpPr>
        <p:spPr bwMode="auto">
          <a:xfrm>
            <a:off x="5286680" y="2387888"/>
            <a:ext cx="387798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50000"/>
              </a:lnSpc>
            </a:pPr>
            <a:r>
              <a:rPr lang="zh-CN" altLang="en-US" sz="1200" dirty="0">
                <a:solidFill>
                  <a:srgbClr val="F0848E"/>
                </a:solidFill>
                <a:latin typeface="李旭科毛笔行书" pitchFamily="2" charset="-122"/>
                <a:ea typeface="李旭科毛笔行书" pitchFamily="2" charset="-122"/>
              </a:rPr>
              <a:t>就是品赏茶的美感之道加入问字。</a:t>
            </a:r>
            <a:endParaRPr lang="en-US" altLang="zh-CN" sz="1200" dirty="0">
              <a:solidFill>
                <a:srgbClr val="F0848E"/>
              </a:solidFill>
              <a:latin typeface="李旭科毛笔行书" pitchFamily="2" charset="-122"/>
              <a:ea typeface="李旭科毛笔行书" pitchFamily="2" charset="-122"/>
            </a:endParaRPr>
          </a:p>
          <a:p>
            <a:pPr>
              <a:lnSpc>
                <a:spcPct val="250000"/>
              </a:lnSpc>
            </a:pPr>
            <a:r>
              <a:rPr lang="zh-CN" altLang="en-US" sz="1200" dirty="0">
                <a:solidFill>
                  <a:srgbClr val="F0848E"/>
                </a:solidFill>
                <a:latin typeface="李旭科毛笔行书" pitchFamily="2" charset="-122"/>
                <a:ea typeface="李旭科毛笔行书" pitchFamily="2" charset="-122"/>
              </a:rPr>
              <a:t>通过沏茶、赏茶、闻茶、饮茶、增进友谊，美心修德，学习礼法，是很有益的一种和美仪式。</a:t>
            </a:r>
          </a:p>
        </p:txBody>
      </p:sp>
      <p:cxnSp>
        <p:nvCxnSpPr>
          <p:cNvPr id="13" name="直接连接符 12">
            <a:extLst>
              <a:ext uri="{FF2B5EF4-FFF2-40B4-BE49-F238E27FC236}">
                <a16:creationId xmlns:a16="http://schemas.microsoft.com/office/drawing/2014/main" id="{B2A0F855-96DB-4FD3-A0E0-47DE83B46158}"/>
              </a:ext>
            </a:extLst>
          </p:cNvPr>
          <p:cNvCxnSpPr>
            <a:cxnSpLocks/>
          </p:cNvCxnSpPr>
          <p:nvPr/>
        </p:nvCxnSpPr>
        <p:spPr>
          <a:xfrm>
            <a:off x="8545540"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681D2BA0-C5D1-4852-BB77-06455A65B67A}"/>
              </a:ext>
            </a:extLst>
          </p:cNvPr>
          <p:cNvCxnSpPr>
            <a:cxnSpLocks/>
          </p:cNvCxnSpPr>
          <p:nvPr/>
        </p:nvCxnSpPr>
        <p:spPr>
          <a:xfrm>
            <a:off x="8086752"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D2E4E66-3487-48E8-A881-B98117776127}"/>
              </a:ext>
            </a:extLst>
          </p:cNvPr>
          <p:cNvCxnSpPr>
            <a:cxnSpLocks/>
          </p:cNvCxnSpPr>
          <p:nvPr/>
        </p:nvCxnSpPr>
        <p:spPr>
          <a:xfrm>
            <a:off x="7629552"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CCA6732-1A4C-4C33-BABF-FA9603B29518}"/>
              </a:ext>
            </a:extLst>
          </p:cNvPr>
          <p:cNvCxnSpPr>
            <a:cxnSpLocks/>
          </p:cNvCxnSpPr>
          <p:nvPr/>
        </p:nvCxnSpPr>
        <p:spPr>
          <a:xfrm>
            <a:off x="7170765"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C27D1EF-B3AA-489E-8F80-CC25424E81CC}"/>
              </a:ext>
            </a:extLst>
          </p:cNvPr>
          <p:cNvCxnSpPr>
            <a:cxnSpLocks/>
          </p:cNvCxnSpPr>
          <p:nvPr/>
        </p:nvCxnSpPr>
        <p:spPr>
          <a:xfrm>
            <a:off x="6711977"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3AC437E2-9E78-4B1F-86B2-9426C07DD2EF}"/>
              </a:ext>
            </a:extLst>
          </p:cNvPr>
          <p:cNvCxnSpPr>
            <a:cxnSpLocks/>
          </p:cNvCxnSpPr>
          <p:nvPr/>
        </p:nvCxnSpPr>
        <p:spPr>
          <a:xfrm>
            <a:off x="6253190"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3E0A60B5-E490-49FB-8710-CDD59A256259}"/>
              </a:ext>
            </a:extLst>
          </p:cNvPr>
          <p:cNvCxnSpPr>
            <a:cxnSpLocks/>
          </p:cNvCxnSpPr>
          <p:nvPr/>
        </p:nvCxnSpPr>
        <p:spPr>
          <a:xfrm>
            <a:off x="5794402"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pic>
        <p:nvPicPr>
          <p:cNvPr id="24" name="图片 23">
            <a:extLst>
              <a:ext uri="{FF2B5EF4-FFF2-40B4-BE49-F238E27FC236}">
                <a16:creationId xmlns:a16="http://schemas.microsoft.com/office/drawing/2014/main" id="{2DA76B0B-F620-4D2D-B166-A5783B8A25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616158">
            <a:off x="4976722" y="3366728"/>
            <a:ext cx="2207647" cy="1412550"/>
          </a:xfrm>
          <a:prstGeom prst="rect">
            <a:avLst/>
          </a:prstGeom>
        </p:spPr>
      </p:pic>
      <p:pic>
        <p:nvPicPr>
          <p:cNvPr id="25" name="理查德.克莱德曼 - Say you love me">
            <a:hlinkClick r:id="" action="ppaction://media"/>
            <a:extLst>
              <a:ext uri="{FF2B5EF4-FFF2-40B4-BE49-F238E27FC236}">
                <a16:creationId xmlns:a16="http://schemas.microsoft.com/office/drawing/2014/main" id="{DAB3D51F-59B3-4FF2-86CD-26293A3D819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19113" y="-1578428"/>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16" presetClass="entr" presetSubtype="21"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barn(inVertical)">
                                      <p:cBhvr>
                                        <p:cTn id="9" dur="750"/>
                                        <p:tgtEl>
                                          <p:spTgt spid="22"/>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0-#ppt_h/2"/>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750"/>
                                        <p:tgtEl>
                                          <p:spTgt spid="24"/>
                                        </p:tgtEl>
                                      </p:cBhvr>
                                    </p:animEffect>
                                    <p:anim calcmode="lin" valueType="num">
                                      <p:cBhvr>
                                        <p:cTn id="25" dur="750" fill="hold"/>
                                        <p:tgtEl>
                                          <p:spTgt spid="24"/>
                                        </p:tgtEl>
                                        <p:attrNameLst>
                                          <p:attrName>ppt_x</p:attrName>
                                        </p:attrNameLst>
                                      </p:cBhvr>
                                      <p:tavLst>
                                        <p:tav tm="0">
                                          <p:val>
                                            <p:strVal val="#ppt_x"/>
                                          </p:val>
                                        </p:tav>
                                        <p:tav tm="100000">
                                          <p:val>
                                            <p:strVal val="#ppt_x"/>
                                          </p:val>
                                        </p:tav>
                                      </p:tavLst>
                                    </p:anim>
                                    <p:anim calcmode="lin" valueType="num">
                                      <p:cBhvr>
                                        <p:cTn id="26" dur="75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250" fill="hold"/>
                                        <p:tgtEl>
                                          <p:spTgt spid="12"/>
                                        </p:tgtEl>
                                        <p:attrNameLst>
                                          <p:attrName>ppt_x</p:attrName>
                                        </p:attrNameLst>
                                      </p:cBhvr>
                                      <p:tavLst>
                                        <p:tav tm="0">
                                          <p:val>
                                            <p:strVal val="#ppt_x"/>
                                          </p:val>
                                        </p:tav>
                                        <p:tav tm="100000">
                                          <p:val>
                                            <p:strVal val="#ppt_x"/>
                                          </p:val>
                                        </p:tav>
                                      </p:tavLst>
                                    </p:anim>
                                    <p:anim calcmode="lin" valueType="num">
                                      <p:cBhvr additive="base">
                                        <p:cTn id="31" dur="250" fill="hold"/>
                                        <p:tgtEl>
                                          <p:spTgt spid="12"/>
                                        </p:tgtEl>
                                        <p:attrNameLst>
                                          <p:attrName>ppt_y</p:attrName>
                                        </p:attrNameLst>
                                      </p:cBhvr>
                                      <p:tavLst>
                                        <p:tav tm="0">
                                          <p:val>
                                            <p:strVal val="0-#ppt_h/2"/>
                                          </p:val>
                                        </p:tav>
                                        <p:tav tm="100000">
                                          <p:val>
                                            <p:strVal val="#ppt_y"/>
                                          </p:val>
                                        </p:tav>
                                      </p:tavLst>
                                    </p:anim>
                                  </p:childTnLst>
                                </p:cTn>
                              </p:par>
                            </p:childTnLst>
                          </p:cTn>
                        </p:par>
                        <p:par>
                          <p:cTn id="32" fill="hold">
                            <p:stCondLst>
                              <p:cond delay="3500"/>
                            </p:stCondLst>
                            <p:childTnLst>
                              <p:par>
                                <p:cTn id="33" presetID="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250" fill="hold"/>
                                        <p:tgtEl>
                                          <p:spTgt spid="13"/>
                                        </p:tgtEl>
                                        <p:attrNameLst>
                                          <p:attrName>ppt_x</p:attrName>
                                        </p:attrNameLst>
                                      </p:cBhvr>
                                      <p:tavLst>
                                        <p:tav tm="0">
                                          <p:val>
                                            <p:strVal val="#ppt_x"/>
                                          </p:val>
                                        </p:tav>
                                        <p:tav tm="100000">
                                          <p:val>
                                            <p:strVal val="#ppt_x"/>
                                          </p:val>
                                        </p:tav>
                                      </p:tavLst>
                                    </p:anim>
                                    <p:anim calcmode="lin" valueType="num">
                                      <p:cBhvr additive="base">
                                        <p:cTn id="36" dur="250" fill="hold"/>
                                        <p:tgtEl>
                                          <p:spTgt spid="13"/>
                                        </p:tgtEl>
                                        <p:attrNameLst>
                                          <p:attrName>ppt_y</p:attrName>
                                        </p:attrNameLst>
                                      </p:cBhvr>
                                      <p:tavLst>
                                        <p:tav tm="0">
                                          <p:val>
                                            <p:strVal val="0-#ppt_h/2"/>
                                          </p:val>
                                        </p:tav>
                                        <p:tav tm="100000">
                                          <p:val>
                                            <p:strVal val="#ppt_y"/>
                                          </p:val>
                                        </p:tav>
                                      </p:tavLst>
                                    </p:anim>
                                  </p:childTnLst>
                                </p:cTn>
                              </p:par>
                            </p:childTnLst>
                          </p:cTn>
                        </p:par>
                        <p:par>
                          <p:cTn id="37" fill="hold">
                            <p:stCondLst>
                              <p:cond delay="3750"/>
                            </p:stCondLst>
                            <p:childTnLst>
                              <p:par>
                                <p:cTn id="38" presetID="2" presetClass="entr" presetSubtype="1"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250" fill="hold"/>
                                        <p:tgtEl>
                                          <p:spTgt spid="14"/>
                                        </p:tgtEl>
                                        <p:attrNameLst>
                                          <p:attrName>ppt_x</p:attrName>
                                        </p:attrNameLst>
                                      </p:cBhvr>
                                      <p:tavLst>
                                        <p:tav tm="0">
                                          <p:val>
                                            <p:strVal val="#ppt_x"/>
                                          </p:val>
                                        </p:tav>
                                        <p:tav tm="100000">
                                          <p:val>
                                            <p:strVal val="#ppt_x"/>
                                          </p:val>
                                        </p:tav>
                                      </p:tavLst>
                                    </p:anim>
                                    <p:anim calcmode="lin" valueType="num">
                                      <p:cBhvr additive="base">
                                        <p:cTn id="41" dur="250" fill="hold"/>
                                        <p:tgtEl>
                                          <p:spTgt spid="14"/>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2" presetClass="entr" presetSubtype="1"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250" fill="hold"/>
                                        <p:tgtEl>
                                          <p:spTgt spid="15"/>
                                        </p:tgtEl>
                                        <p:attrNameLst>
                                          <p:attrName>ppt_x</p:attrName>
                                        </p:attrNameLst>
                                      </p:cBhvr>
                                      <p:tavLst>
                                        <p:tav tm="0">
                                          <p:val>
                                            <p:strVal val="#ppt_x"/>
                                          </p:val>
                                        </p:tav>
                                        <p:tav tm="100000">
                                          <p:val>
                                            <p:strVal val="#ppt_x"/>
                                          </p:val>
                                        </p:tav>
                                      </p:tavLst>
                                    </p:anim>
                                    <p:anim calcmode="lin" valueType="num">
                                      <p:cBhvr additive="base">
                                        <p:cTn id="46" dur="250" fill="hold"/>
                                        <p:tgtEl>
                                          <p:spTgt spid="15"/>
                                        </p:tgtEl>
                                        <p:attrNameLst>
                                          <p:attrName>ppt_y</p:attrName>
                                        </p:attrNameLst>
                                      </p:cBhvr>
                                      <p:tavLst>
                                        <p:tav tm="0">
                                          <p:val>
                                            <p:strVal val="0-#ppt_h/2"/>
                                          </p:val>
                                        </p:tav>
                                        <p:tav tm="100000">
                                          <p:val>
                                            <p:strVal val="#ppt_y"/>
                                          </p:val>
                                        </p:tav>
                                      </p:tavLst>
                                    </p:anim>
                                  </p:childTnLst>
                                </p:cTn>
                              </p:par>
                            </p:childTnLst>
                          </p:cTn>
                        </p:par>
                        <p:par>
                          <p:cTn id="47" fill="hold">
                            <p:stCondLst>
                              <p:cond delay="4250"/>
                            </p:stCondLst>
                            <p:childTnLst>
                              <p:par>
                                <p:cTn id="48" presetID="2" presetClass="entr" presetSubtype="1"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250" fill="hold"/>
                                        <p:tgtEl>
                                          <p:spTgt spid="16"/>
                                        </p:tgtEl>
                                        <p:attrNameLst>
                                          <p:attrName>ppt_x</p:attrName>
                                        </p:attrNameLst>
                                      </p:cBhvr>
                                      <p:tavLst>
                                        <p:tav tm="0">
                                          <p:val>
                                            <p:strVal val="#ppt_x"/>
                                          </p:val>
                                        </p:tav>
                                        <p:tav tm="100000">
                                          <p:val>
                                            <p:strVal val="#ppt_x"/>
                                          </p:val>
                                        </p:tav>
                                      </p:tavLst>
                                    </p:anim>
                                    <p:anim calcmode="lin" valueType="num">
                                      <p:cBhvr additive="base">
                                        <p:cTn id="51" dur="25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4500"/>
                            </p:stCondLst>
                            <p:childTnLst>
                              <p:par>
                                <p:cTn id="53" presetID="2" presetClass="entr" presetSubtype="1"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250" fill="hold"/>
                                        <p:tgtEl>
                                          <p:spTgt spid="17"/>
                                        </p:tgtEl>
                                        <p:attrNameLst>
                                          <p:attrName>ppt_x</p:attrName>
                                        </p:attrNameLst>
                                      </p:cBhvr>
                                      <p:tavLst>
                                        <p:tav tm="0">
                                          <p:val>
                                            <p:strVal val="#ppt_x"/>
                                          </p:val>
                                        </p:tav>
                                        <p:tav tm="100000">
                                          <p:val>
                                            <p:strVal val="#ppt_x"/>
                                          </p:val>
                                        </p:tav>
                                      </p:tavLst>
                                    </p:anim>
                                    <p:anim calcmode="lin" valueType="num">
                                      <p:cBhvr additive="base">
                                        <p:cTn id="56" dur="250" fill="hold"/>
                                        <p:tgtEl>
                                          <p:spTgt spid="17"/>
                                        </p:tgtEl>
                                        <p:attrNameLst>
                                          <p:attrName>ppt_y</p:attrName>
                                        </p:attrNameLst>
                                      </p:cBhvr>
                                      <p:tavLst>
                                        <p:tav tm="0">
                                          <p:val>
                                            <p:strVal val="0-#ppt_h/2"/>
                                          </p:val>
                                        </p:tav>
                                        <p:tav tm="100000">
                                          <p:val>
                                            <p:strVal val="#ppt_y"/>
                                          </p:val>
                                        </p:tav>
                                      </p:tavLst>
                                    </p:anim>
                                  </p:childTnLst>
                                </p:cTn>
                              </p:par>
                            </p:childTnLst>
                          </p:cTn>
                        </p:par>
                        <p:par>
                          <p:cTn id="57" fill="hold">
                            <p:stCondLst>
                              <p:cond delay="4750"/>
                            </p:stCondLst>
                            <p:childTnLst>
                              <p:par>
                                <p:cTn id="58" presetID="2" presetClass="entr" presetSubtype="1"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250" fill="hold"/>
                                        <p:tgtEl>
                                          <p:spTgt spid="18"/>
                                        </p:tgtEl>
                                        <p:attrNameLst>
                                          <p:attrName>ppt_x</p:attrName>
                                        </p:attrNameLst>
                                      </p:cBhvr>
                                      <p:tavLst>
                                        <p:tav tm="0">
                                          <p:val>
                                            <p:strVal val="#ppt_x"/>
                                          </p:val>
                                        </p:tav>
                                        <p:tav tm="100000">
                                          <p:val>
                                            <p:strVal val="#ppt_x"/>
                                          </p:val>
                                        </p:tav>
                                      </p:tavLst>
                                    </p:anim>
                                    <p:anim calcmode="lin" valueType="num">
                                      <p:cBhvr additive="base">
                                        <p:cTn id="61" dur="250" fill="hold"/>
                                        <p:tgtEl>
                                          <p:spTgt spid="18"/>
                                        </p:tgtEl>
                                        <p:attrNameLst>
                                          <p:attrName>ppt_y</p:attrName>
                                        </p:attrNameLst>
                                      </p:cBhvr>
                                      <p:tavLst>
                                        <p:tav tm="0">
                                          <p:val>
                                            <p:strVal val="0-#ppt_h/2"/>
                                          </p:val>
                                        </p:tav>
                                        <p:tav tm="100000">
                                          <p:val>
                                            <p:strVal val="#ppt_y"/>
                                          </p:val>
                                        </p:tav>
                                      </p:tavLst>
                                    </p:anim>
                                  </p:childTnLst>
                                </p:cTn>
                              </p:par>
                            </p:childTnLst>
                          </p:cTn>
                        </p:par>
                        <p:par>
                          <p:cTn id="62" fill="hold">
                            <p:stCondLst>
                              <p:cond delay="5000"/>
                            </p:stCondLst>
                            <p:childTnLst>
                              <p:par>
                                <p:cTn id="63" presetID="2" presetClass="entr" presetSubtype="1"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250" fill="hold"/>
                                        <p:tgtEl>
                                          <p:spTgt spid="19"/>
                                        </p:tgtEl>
                                        <p:attrNameLst>
                                          <p:attrName>ppt_x</p:attrName>
                                        </p:attrNameLst>
                                      </p:cBhvr>
                                      <p:tavLst>
                                        <p:tav tm="0">
                                          <p:val>
                                            <p:strVal val="#ppt_x"/>
                                          </p:val>
                                        </p:tav>
                                        <p:tav tm="100000">
                                          <p:val>
                                            <p:strVal val="#ppt_x"/>
                                          </p:val>
                                        </p:tav>
                                      </p:tavLst>
                                    </p:anim>
                                    <p:anim calcmode="lin" valueType="num">
                                      <p:cBhvr additive="base">
                                        <p:cTn id="66" dur="25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7" repeatCount="indefinite" fill="remove" display="0">
                  <p:stCondLst>
                    <p:cond delay="indefinite"/>
                  </p:stCondLst>
                  <p:endCondLst>
                    <p:cond evt="onStopAudio" delay="0">
                      <p:tgtEl>
                        <p:sldTgt/>
                      </p:tgtEl>
                    </p:cond>
                  </p:endCondLst>
                </p:cTn>
                <p:tgtEl>
                  <p:spTgt spid="25"/>
                </p:tgtEl>
              </p:cMediaNode>
            </p:audio>
          </p:childTnLst>
        </p:cTn>
      </p:par>
    </p:tnLst>
    <p:bldLst>
      <p:bldP spid="5" grpId="0" animBg="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98E0FDF8-1D6E-4438-86B3-BEC546A6BF05}"/>
              </a:ext>
            </a:extLst>
          </p:cNvPr>
          <p:cNvGrpSpPr/>
          <p:nvPr/>
        </p:nvGrpSpPr>
        <p:grpSpPr>
          <a:xfrm flipH="1">
            <a:off x="1617809" y="1988457"/>
            <a:ext cx="9137276" cy="4096598"/>
            <a:chOff x="791643" y="1951849"/>
            <a:chExt cx="10818734" cy="4338982"/>
          </a:xfrm>
        </p:grpSpPr>
        <p:sp>
          <p:nvSpPr>
            <p:cNvPr id="6" name="矩形 5">
              <a:extLst>
                <a:ext uri="{FF2B5EF4-FFF2-40B4-BE49-F238E27FC236}">
                  <a16:creationId xmlns:a16="http://schemas.microsoft.com/office/drawing/2014/main" id="{73416D94-D039-4812-8AE2-AA31033A6C5B}"/>
                </a:ext>
              </a:extLst>
            </p:cNvPr>
            <p:cNvSpPr/>
            <p:nvPr/>
          </p:nvSpPr>
          <p:spPr>
            <a:xfrm>
              <a:off x="802445" y="1951849"/>
              <a:ext cx="5482009" cy="2245728"/>
            </a:xfrm>
            <a:prstGeom prst="rect">
              <a:avLst/>
            </a:prstGeom>
            <a:blipFill dpi="0" rotWithShape="1">
              <a:blip r:embed="rId3"/>
              <a:srcRect/>
              <a:tile tx="0" ty="0" sx="55000" sy="55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100">
                <a:solidFill>
                  <a:prstClr val="white"/>
                </a:solidFill>
                <a:latin typeface="Calibri"/>
                <a:ea typeface="宋体"/>
              </a:endParaRPr>
            </a:p>
          </p:txBody>
        </p:sp>
        <p:sp>
          <p:nvSpPr>
            <p:cNvPr id="7" name="矩形 6">
              <a:extLst>
                <a:ext uri="{FF2B5EF4-FFF2-40B4-BE49-F238E27FC236}">
                  <a16:creationId xmlns:a16="http://schemas.microsoft.com/office/drawing/2014/main" id="{BD24899D-2E26-40D4-9E89-9B4997148001}"/>
                </a:ext>
              </a:extLst>
            </p:cNvPr>
            <p:cNvSpPr/>
            <p:nvPr/>
          </p:nvSpPr>
          <p:spPr>
            <a:xfrm>
              <a:off x="6556463" y="1951850"/>
              <a:ext cx="5053914" cy="4338981"/>
            </a:xfrm>
            <a:prstGeom prst="rect">
              <a:avLst/>
            </a:prstGeom>
            <a:blipFill dpi="0" rotWithShape="1">
              <a:blip r:embed="rId4"/>
              <a:srcRect/>
              <a:tile tx="0" ty="0" sx="55000" sy="5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a:extLst>
                <a:ext uri="{FF2B5EF4-FFF2-40B4-BE49-F238E27FC236}">
                  <a16:creationId xmlns:a16="http://schemas.microsoft.com/office/drawing/2014/main" id="{9ADB6426-DBB4-42D4-ACC5-2B625BFC6EEE}"/>
                </a:ext>
              </a:extLst>
            </p:cNvPr>
            <p:cNvSpPr/>
            <p:nvPr/>
          </p:nvSpPr>
          <p:spPr>
            <a:xfrm>
              <a:off x="802445" y="5433959"/>
              <a:ext cx="5471207" cy="853619"/>
            </a:xfrm>
            <a:prstGeom prst="rect">
              <a:avLst/>
            </a:prstGeom>
            <a:solidFill>
              <a:srgbClr val="F0848E"/>
            </a:solidFill>
            <a:ln w="9525" cap="flat" cmpd="sng" algn="ctr">
              <a:noFill/>
              <a:prstDash val="solid"/>
            </a:ln>
            <a:effectLst/>
          </p:spPr>
          <p:txBody>
            <a:bodyPr lIns="91438" tIns="45719" rIns="91438" bIns="45719" rtlCol="0" anchor="ctr"/>
            <a:lstStyle/>
            <a:p>
              <a:pPr marL="0" marR="0" lvl="0" indent="0" algn="ctr" defTabSz="457189" eaLnBrk="1" fontAlgn="auto" latinLnBrk="0" hangingPunct="1">
                <a:lnSpc>
                  <a:spcPct val="100000"/>
                </a:lnSpc>
                <a:spcBef>
                  <a:spcPts val="0"/>
                </a:spcBef>
                <a:spcAft>
                  <a:spcPts val="0"/>
                </a:spcAft>
                <a:buClrTx/>
                <a:buSzTx/>
                <a:buFontTx/>
                <a:buNone/>
                <a:tabLst/>
                <a:defRPr/>
              </a:pPr>
              <a:endParaRPr kumimoji="1" lang="zh-CN" altLang="en-US" sz="1100" b="0" i="0" u="none" strike="noStrike" kern="0" cap="none" spc="0" normalizeH="0" baseline="0" noProof="0">
                <a:ln>
                  <a:noFill/>
                </a:ln>
                <a:solidFill>
                  <a:srgbClr val="FFFFFF"/>
                </a:solidFill>
                <a:effectLst/>
                <a:uLnTx/>
                <a:uFillTx/>
                <a:latin typeface="Century Gothic"/>
                <a:ea typeface="微软雅黑" panose="020B0503020204020204" pitchFamily="34" charset="-122"/>
              </a:endParaRPr>
            </a:p>
          </p:txBody>
        </p:sp>
        <p:sp>
          <p:nvSpPr>
            <p:cNvPr id="10" name="文本框 5">
              <a:extLst>
                <a:ext uri="{FF2B5EF4-FFF2-40B4-BE49-F238E27FC236}">
                  <a16:creationId xmlns:a16="http://schemas.microsoft.com/office/drawing/2014/main" id="{656827D7-767F-4D60-829B-BEC68E89FBF2}"/>
                </a:ext>
              </a:extLst>
            </p:cNvPr>
            <p:cNvSpPr txBox="1"/>
            <p:nvPr/>
          </p:nvSpPr>
          <p:spPr>
            <a:xfrm>
              <a:off x="791643" y="4087577"/>
              <a:ext cx="5545508" cy="1645241"/>
            </a:xfrm>
            <a:prstGeom prst="rect">
              <a:avLst/>
            </a:prstGeom>
            <a:noFill/>
          </p:spPr>
          <p:txBody>
            <a:bodyPr wrap="square" lIns="91438" tIns="45719" rIns="91438" bIns="45719" rtlCol="0">
              <a:spAutoFit/>
            </a:bodyPr>
            <a:lstStyle/>
            <a:p>
              <a:pPr defTabSz="457189">
                <a:lnSpc>
                  <a:spcPct val="130000"/>
                </a:lnSpc>
              </a:pPr>
              <a:endParaRPr lang="en-US" altLang="zh-CN" sz="1000" dirty="0">
                <a:solidFill>
                  <a:schemeClr val="bg1">
                    <a:lumMod val="50000"/>
                  </a:schemeClr>
                </a:solidFill>
                <a:latin typeface="Century Gothic"/>
                <a:ea typeface="微软雅黑" panose="020B0503020204020204" pitchFamily="34" charset="-122"/>
              </a:endParaRPr>
            </a:p>
            <a:p>
              <a:pPr defTabSz="457189">
                <a:lnSpc>
                  <a:spcPct val="130000"/>
                </a:lnSpc>
              </a:pPr>
              <a:r>
                <a:rPr lang="zh-CN" altLang="en-US" sz="1000" dirty="0">
                  <a:solidFill>
                    <a:schemeClr val="bg1">
                      <a:lumMod val="50000"/>
                    </a:schemeClr>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00" dirty="0">
                  <a:solidFill>
                    <a:schemeClr val="bg1">
                      <a:lumMod val="50000"/>
                    </a:schemeClr>
                  </a:solidFill>
                  <a:latin typeface="Century Gothic"/>
                  <a:ea typeface="微软雅黑" panose="020B0503020204020204" pitchFamily="34" charset="-122"/>
                </a:rPr>
                <a:t>14</a:t>
              </a:r>
              <a:r>
                <a:rPr lang="zh-CN" altLang="en-US" sz="1000" dirty="0">
                  <a:solidFill>
                    <a:schemeClr val="bg1">
                      <a:lumMod val="50000"/>
                    </a:schemeClr>
                  </a:solidFill>
                  <a:latin typeface="Century Gothic"/>
                  <a:ea typeface="微软雅黑" panose="020B0503020204020204" pitchFamily="34" charset="-122"/>
                </a:rPr>
                <a:t>号字，</a:t>
              </a:r>
              <a:r>
                <a:rPr lang="en-US" altLang="zh-CN" sz="1000" dirty="0">
                  <a:solidFill>
                    <a:schemeClr val="bg1">
                      <a:lumMod val="50000"/>
                    </a:schemeClr>
                  </a:solidFill>
                  <a:latin typeface="Century Gothic"/>
                  <a:ea typeface="微软雅黑" panose="020B0503020204020204" pitchFamily="34" charset="-122"/>
                </a:rPr>
                <a:t>1.3</a:t>
              </a:r>
              <a:r>
                <a:rPr lang="zh-CN" altLang="en-US" sz="1000" dirty="0">
                  <a:solidFill>
                    <a:schemeClr val="bg1">
                      <a:lumMod val="50000"/>
                    </a:schemeClr>
                  </a:solidFill>
                  <a:latin typeface="Century Gothic"/>
                  <a:ea typeface="微软雅黑" panose="020B0503020204020204" pitchFamily="34" charset="-122"/>
                </a:rPr>
                <a:t>倍字间距。标题数字等都可以通过点击和重新输入进行更改</a:t>
              </a:r>
              <a:r>
                <a:rPr lang="en-US" altLang="zh-CN" sz="1000" dirty="0">
                  <a:solidFill>
                    <a:schemeClr val="bg1">
                      <a:lumMod val="50000"/>
                    </a:schemeClr>
                  </a:solidFill>
                  <a:latin typeface="Century Gothic"/>
                  <a:ea typeface="微软雅黑" panose="020B0503020204020204" pitchFamily="34" charset="-122"/>
                </a:rPr>
                <a:t>.</a:t>
              </a:r>
              <a:endParaRPr lang="zh-CN" altLang="en-US" sz="1000" dirty="0">
                <a:solidFill>
                  <a:schemeClr val="bg1">
                    <a:lumMod val="50000"/>
                  </a:schemeClr>
                </a:solidFill>
                <a:latin typeface="Century Gothic"/>
                <a:ea typeface="微软雅黑" panose="020B0503020204020204" pitchFamily="34" charset="-122"/>
              </a:endParaRPr>
            </a:p>
            <a:p>
              <a:pPr defTabSz="457189">
                <a:lnSpc>
                  <a:spcPct val="130000"/>
                </a:lnSpc>
              </a:pPr>
              <a:endParaRPr lang="zh-CN" altLang="en-US" sz="1000" dirty="0">
                <a:solidFill>
                  <a:schemeClr val="bg1">
                    <a:lumMod val="50000"/>
                  </a:schemeClr>
                </a:solidFill>
                <a:latin typeface="Century Gothic"/>
                <a:ea typeface="微软雅黑" panose="020B0503020204020204" pitchFamily="34" charset="-122"/>
              </a:endParaRPr>
            </a:p>
            <a:p>
              <a:pPr defTabSz="457189">
                <a:lnSpc>
                  <a:spcPct val="130000"/>
                </a:lnSpc>
              </a:pPr>
              <a:endParaRPr lang="zh-CN" altLang="en-US" sz="1000" dirty="0">
                <a:solidFill>
                  <a:schemeClr val="bg1">
                    <a:lumMod val="50000"/>
                  </a:schemeClr>
                </a:solidFill>
                <a:latin typeface="Century Gothic"/>
                <a:ea typeface="微软雅黑" panose="020B0503020204020204" pitchFamily="34" charset="-122"/>
              </a:endParaRPr>
            </a:p>
          </p:txBody>
        </p:sp>
        <p:sp>
          <p:nvSpPr>
            <p:cNvPr id="13" name="文本框 6">
              <a:extLst>
                <a:ext uri="{FF2B5EF4-FFF2-40B4-BE49-F238E27FC236}">
                  <a16:creationId xmlns:a16="http://schemas.microsoft.com/office/drawing/2014/main" id="{C73138F1-69D0-4C09-9A30-7A6873F4E370}"/>
                </a:ext>
              </a:extLst>
            </p:cNvPr>
            <p:cNvSpPr txBox="1"/>
            <p:nvPr/>
          </p:nvSpPr>
          <p:spPr>
            <a:xfrm>
              <a:off x="882209" y="5589241"/>
              <a:ext cx="5275326" cy="562300"/>
            </a:xfrm>
            <a:prstGeom prst="rect">
              <a:avLst/>
            </a:prstGeom>
            <a:noFill/>
          </p:spPr>
          <p:txBody>
            <a:bodyPr wrap="square" lIns="91438" tIns="45719" rIns="91438" bIns="45719" rtlCol="0">
              <a:spAutoFit/>
            </a:bodyPr>
            <a:lstStyle/>
            <a:p>
              <a:pPr defTabSz="457189">
                <a:lnSpc>
                  <a:spcPct val="130000"/>
                </a:lnSpc>
              </a:pPr>
              <a:r>
                <a:rPr lang="zh-CN" altLang="en-US" sz="900" b="1" dirty="0">
                  <a:solidFill>
                    <a:srgbClr val="FFFFFF"/>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900" b="1" dirty="0">
                  <a:solidFill>
                    <a:srgbClr val="FFFFFF"/>
                  </a:solidFill>
                  <a:latin typeface="Century Gothic"/>
                  <a:ea typeface="微软雅黑" panose="020B0503020204020204" pitchFamily="34" charset="-122"/>
                </a:rPr>
                <a:t>12</a:t>
              </a:r>
              <a:r>
                <a:rPr lang="zh-CN" altLang="en-US" sz="900" b="1" dirty="0">
                  <a:solidFill>
                    <a:srgbClr val="FFFFFF"/>
                  </a:solidFill>
                  <a:latin typeface="Century Gothic"/>
                  <a:ea typeface="微软雅黑" panose="020B0503020204020204" pitchFamily="34" charset="-122"/>
                </a:rPr>
                <a:t>号字，</a:t>
              </a:r>
              <a:r>
                <a:rPr lang="en-US" altLang="zh-CN" sz="900" b="1" dirty="0">
                  <a:solidFill>
                    <a:srgbClr val="FFFFFF"/>
                  </a:solidFill>
                  <a:latin typeface="Century Gothic"/>
                  <a:ea typeface="微软雅黑" panose="020B0503020204020204" pitchFamily="34" charset="-122"/>
                </a:rPr>
                <a:t>1.3</a:t>
              </a:r>
              <a:r>
                <a:rPr lang="zh-CN" altLang="en-US" sz="900" b="1" dirty="0">
                  <a:solidFill>
                    <a:srgbClr val="FFFFFF"/>
                  </a:solidFill>
                  <a:latin typeface="Century Gothic"/>
                  <a:ea typeface="微软雅黑" panose="020B0503020204020204" pitchFamily="34" charset="-122"/>
                </a:rPr>
                <a:t>倍字间距。</a:t>
              </a:r>
            </a:p>
          </p:txBody>
        </p:sp>
      </p:grpSp>
    </p:spTree>
    <p:extLst>
      <p:ext uri="{BB962C8B-B14F-4D97-AF65-F5344CB8AC3E}">
        <p14:creationId xmlns:p14="http://schemas.microsoft.com/office/powerpoint/2010/main" val="410501973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sp>
        <p:nvSpPr>
          <p:cNvPr id="5" name="椭圆 4">
            <a:extLst>
              <a:ext uri="{FF2B5EF4-FFF2-40B4-BE49-F238E27FC236}">
                <a16:creationId xmlns:a16="http://schemas.microsoft.com/office/drawing/2014/main" id="{45ACEE27-EA29-4BED-AFDE-AC74FC461224}"/>
              </a:ext>
            </a:extLst>
          </p:cNvPr>
          <p:cNvSpPr/>
          <p:nvPr/>
        </p:nvSpPr>
        <p:spPr>
          <a:xfrm>
            <a:off x="6237357" y="2494301"/>
            <a:ext cx="576622" cy="576785"/>
          </a:xfrm>
          <a:prstGeom prst="ellipse">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1</a:t>
            </a:r>
            <a:endParaRPr lang="zh-CN" altLang="en-US" sz="1600" dirty="0">
              <a:latin typeface="Impact MT Std" pitchFamily="34" charset="0"/>
              <a:ea typeface="微软雅黑" pitchFamily="34" charset="-122"/>
            </a:endParaRPr>
          </a:p>
        </p:txBody>
      </p:sp>
      <p:cxnSp>
        <p:nvCxnSpPr>
          <p:cNvPr id="6" name="直接连接符 5">
            <a:extLst>
              <a:ext uri="{FF2B5EF4-FFF2-40B4-BE49-F238E27FC236}">
                <a16:creationId xmlns:a16="http://schemas.microsoft.com/office/drawing/2014/main" id="{BC6390F1-BFDB-46E4-A81B-F53E2C9F3DA7}"/>
              </a:ext>
            </a:extLst>
          </p:cNvPr>
          <p:cNvCxnSpPr/>
          <p:nvPr/>
        </p:nvCxnSpPr>
        <p:spPr>
          <a:xfrm>
            <a:off x="6801795" y="276103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7" name="标题 11">
            <a:extLst>
              <a:ext uri="{FF2B5EF4-FFF2-40B4-BE49-F238E27FC236}">
                <a16:creationId xmlns:a16="http://schemas.microsoft.com/office/drawing/2014/main" id="{ACD94D09-54CD-4B22-BB63-36A3C4CE8F62}"/>
              </a:ext>
            </a:extLst>
          </p:cNvPr>
          <p:cNvSpPr txBox="1">
            <a:spLocks/>
          </p:cNvSpPr>
          <p:nvPr/>
        </p:nvSpPr>
        <p:spPr>
          <a:xfrm>
            <a:off x="7831336" y="2540445"/>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a16="http://schemas.microsoft.com/office/drawing/2014/main" id="{76B554B2-7FB0-4CFA-BF75-32DA24C96093}"/>
              </a:ext>
            </a:extLst>
          </p:cNvPr>
          <p:cNvSpPr/>
          <p:nvPr/>
        </p:nvSpPr>
        <p:spPr>
          <a:xfrm>
            <a:off x="6237358" y="3426253"/>
            <a:ext cx="576622" cy="576785"/>
          </a:xfrm>
          <a:prstGeom prst="ellipse">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2</a:t>
            </a:r>
            <a:endParaRPr lang="zh-CN" altLang="en-US" sz="1600" dirty="0">
              <a:latin typeface="Impact MT Std" pitchFamily="34" charset="0"/>
              <a:ea typeface="微软雅黑" pitchFamily="34" charset="-122"/>
            </a:endParaRPr>
          </a:p>
        </p:txBody>
      </p:sp>
      <p:cxnSp>
        <p:nvCxnSpPr>
          <p:cNvPr id="10" name="直接连接符 9">
            <a:extLst>
              <a:ext uri="{FF2B5EF4-FFF2-40B4-BE49-F238E27FC236}">
                <a16:creationId xmlns:a16="http://schemas.microsoft.com/office/drawing/2014/main" id="{F45DDE20-7DD0-43A9-997F-A76BD23034F1}"/>
              </a:ext>
            </a:extLst>
          </p:cNvPr>
          <p:cNvCxnSpPr/>
          <p:nvPr/>
        </p:nvCxnSpPr>
        <p:spPr>
          <a:xfrm>
            <a:off x="6801796" y="3692985"/>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标题 11">
            <a:extLst>
              <a:ext uri="{FF2B5EF4-FFF2-40B4-BE49-F238E27FC236}">
                <a16:creationId xmlns:a16="http://schemas.microsoft.com/office/drawing/2014/main" id="{8FA52A59-C603-49D4-9991-CDE6C434EA7C}"/>
              </a:ext>
            </a:extLst>
          </p:cNvPr>
          <p:cNvSpPr txBox="1">
            <a:spLocks/>
          </p:cNvSpPr>
          <p:nvPr/>
        </p:nvSpPr>
        <p:spPr>
          <a:xfrm>
            <a:off x="7831337" y="3472397"/>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椭圆 13">
            <a:extLst>
              <a:ext uri="{FF2B5EF4-FFF2-40B4-BE49-F238E27FC236}">
                <a16:creationId xmlns:a16="http://schemas.microsoft.com/office/drawing/2014/main" id="{22476198-3039-4D05-B99D-D50CD4267897}"/>
              </a:ext>
            </a:extLst>
          </p:cNvPr>
          <p:cNvSpPr/>
          <p:nvPr/>
        </p:nvSpPr>
        <p:spPr>
          <a:xfrm>
            <a:off x="6237358" y="4341551"/>
            <a:ext cx="576622" cy="576785"/>
          </a:xfrm>
          <a:prstGeom prst="ellipse">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3</a:t>
            </a:r>
            <a:endParaRPr lang="zh-CN" altLang="en-US" sz="1600" dirty="0">
              <a:latin typeface="Impact MT Std" pitchFamily="34" charset="0"/>
              <a:ea typeface="微软雅黑" pitchFamily="34" charset="-122"/>
            </a:endParaRPr>
          </a:p>
        </p:txBody>
      </p:sp>
      <p:cxnSp>
        <p:nvCxnSpPr>
          <p:cNvPr id="15" name="直接连接符 14">
            <a:extLst>
              <a:ext uri="{FF2B5EF4-FFF2-40B4-BE49-F238E27FC236}">
                <a16:creationId xmlns:a16="http://schemas.microsoft.com/office/drawing/2014/main" id="{3DA733F7-426D-4E4C-8AA5-FDD2325479D3}"/>
              </a:ext>
            </a:extLst>
          </p:cNvPr>
          <p:cNvCxnSpPr/>
          <p:nvPr/>
        </p:nvCxnSpPr>
        <p:spPr>
          <a:xfrm>
            <a:off x="6801796" y="460828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6" name="标题 11">
            <a:extLst>
              <a:ext uri="{FF2B5EF4-FFF2-40B4-BE49-F238E27FC236}">
                <a16:creationId xmlns:a16="http://schemas.microsoft.com/office/drawing/2014/main" id="{BDF1551C-B056-47C0-B291-D83B318A8CA7}"/>
              </a:ext>
            </a:extLst>
          </p:cNvPr>
          <p:cNvSpPr txBox="1">
            <a:spLocks/>
          </p:cNvSpPr>
          <p:nvPr/>
        </p:nvSpPr>
        <p:spPr>
          <a:xfrm>
            <a:off x="7831337" y="4387695"/>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椭圆 16">
            <a:extLst>
              <a:ext uri="{FF2B5EF4-FFF2-40B4-BE49-F238E27FC236}">
                <a16:creationId xmlns:a16="http://schemas.microsoft.com/office/drawing/2014/main" id="{391921BB-3615-4830-BA90-C30BEFAC83AE}"/>
              </a:ext>
            </a:extLst>
          </p:cNvPr>
          <p:cNvSpPr/>
          <p:nvPr/>
        </p:nvSpPr>
        <p:spPr>
          <a:xfrm>
            <a:off x="6237359" y="5240049"/>
            <a:ext cx="576622" cy="576785"/>
          </a:xfrm>
          <a:prstGeom prst="ellipse">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4</a:t>
            </a:r>
            <a:endParaRPr lang="zh-CN" altLang="en-US" sz="1600" dirty="0">
              <a:latin typeface="Impact MT Std" pitchFamily="34" charset="0"/>
              <a:ea typeface="微软雅黑" pitchFamily="34" charset="-122"/>
            </a:endParaRPr>
          </a:p>
        </p:txBody>
      </p:sp>
      <p:cxnSp>
        <p:nvCxnSpPr>
          <p:cNvPr id="18" name="直接连接符 17">
            <a:extLst>
              <a:ext uri="{FF2B5EF4-FFF2-40B4-BE49-F238E27FC236}">
                <a16:creationId xmlns:a16="http://schemas.microsoft.com/office/drawing/2014/main" id="{773454E5-8809-432C-9A62-DCA9B30A2A14}"/>
              </a:ext>
            </a:extLst>
          </p:cNvPr>
          <p:cNvCxnSpPr/>
          <p:nvPr/>
        </p:nvCxnSpPr>
        <p:spPr>
          <a:xfrm>
            <a:off x="6801797" y="550678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标题 11">
            <a:extLst>
              <a:ext uri="{FF2B5EF4-FFF2-40B4-BE49-F238E27FC236}">
                <a16:creationId xmlns:a16="http://schemas.microsoft.com/office/drawing/2014/main" id="{CD9CFD7C-A364-49B3-9921-80635F17361A}"/>
              </a:ext>
            </a:extLst>
          </p:cNvPr>
          <p:cNvSpPr txBox="1">
            <a:spLocks/>
          </p:cNvSpPr>
          <p:nvPr/>
        </p:nvSpPr>
        <p:spPr>
          <a:xfrm>
            <a:off x="7831338" y="5286193"/>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id="{45D58FA9-12A5-491E-AE3D-070F1CFE77E4}"/>
              </a:ext>
            </a:extLst>
          </p:cNvPr>
          <p:cNvGrpSpPr/>
          <p:nvPr/>
        </p:nvGrpSpPr>
        <p:grpSpPr>
          <a:xfrm>
            <a:off x="1323323" y="2539120"/>
            <a:ext cx="4405356" cy="3277714"/>
            <a:chOff x="6019121" y="1945748"/>
            <a:chExt cx="5184775" cy="3857625"/>
          </a:xfrm>
          <a:solidFill>
            <a:srgbClr val="F0848E"/>
          </a:solidFill>
        </p:grpSpPr>
        <p:sp>
          <p:nvSpPr>
            <p:cNvPr id="21" name="六边形 20">
              <a:extLst>
                <a:ext uri="{FF2B5EF4-FFF2-40B4-BE49-F238E27FC236}">
                  <a16:creationId xmlns:a16="http://schemas.microsoft.com/office/drawing/2014/main" id="{38BF9C3C-5A2F-47C2-A58F-D71F04F07C60}"/>
                </a:ext>
              </a:extLst>
            </p:cNvPr>
            <p:cNvSpPr/>
            <p:nvPr/>
          </p:nvSpPr>
          <p:spPr>
            <a:xfrm>
              <a:off x="6884308" y="1945748"/>
              <a:ext cx="1836738" cy="1584325"/>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rPr>
                <a:t>60%</a:t>
              </a:r>
              <a:endParaRPr lang="zh-CN" altLang="en-US" sz="4000" b="1" dirty="0">
                <a:solidFill>
                  <a:schemeClr val="bg1"/>
                </a:solidFill>
              </a:endParaRPr>
            </a:p>
          </p:txBody>
        </p:sp>
        <p:sp>
          <p:nvSpPr>
            <p:cNvPr id="22" name="六边形 21">
              <a:extLst>
                <a:ext uri="{FF2B5EF4-FFF2-40B4-BE49-F238E27FC236}">
                  <a16:creationId xmlns:a16="http://schemas.microsoft.com/office/drawing/2014/main" id="{E7472F30-C6A3-47CF-95D2-B26CF7C5A1AC}"/>
                </a:ext>
              </a:extLst>
            </p:cNvPr>
            <p:cNvSpPr/>
            <p:nvPr/>
          </p:nvSpPr>
          <p:spPr>
            <a:xfrm>
              <a:off x="8841696" y="3133198"/>
              <a:ext cx="2362200" cy="20383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rPr>
                <a:t>85%</a:t>
              </a:r>
              <a:endParaRPr lang="zh-CN" altLang="en-US" sz="4800" b="1" dirty="0">
                <a:solidFill>
                  <a:schemeClr val="bg1"/>
                </a:solidFill>
              </a:endParaRPr>
            </a:p>
          </p:txBody>
        </p:sp>
        <p:sp>
          <p:nvSpPr>
            <p:cNvPr id="23" name="六边形 22">
              <a:extLst>
                <a:ext uri="{FF2B5EF4-FFF2-40B4-BE49-F238E27FC236}">
                  <a16:creationId xmlns:a16="http://schemas.microsoft.com/office/drawing/2014/main" id="{36D4FE7A-02D6-4279-8890-54B3428E274C}"/>
                </a:ext>
              </a:extLst>
            </p:cNvPr>
            <p:cNvSpPr/>
            <p:nvPr/>
          </p:nvSpPr>
          <p:spPr>
            <a:xfrm>
              <a:off x="7255783" y="4539723"/>
              <a:ext cx="1465263" cy="12636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55%</a:t>
              </a:r>
              <a:endParaRPr lang="zh-CN" altLang="en-US" sz="2800" b="1" dirty="0">
                <a:solidFill>
                  <a:schemeClr val="bg1"/>
                </a:solidFill>
              </a:endParaRPr>
            </a:p>
          </p:txBody>
        </p:sp>
        <p:sp>
          <p:nvSpPr>
            <p:cNvPr id="24" name="六边形 23">
              <a:extLst>
                <a:ext uri="{FF2B5EF4-FFF2-40B4-BE49-F238E27FC236}">
                  <a16:creationId xmlns:a16="http://schemas.microsoft.com/office/drawing/2014/main" id="{908843FA-FB28-4E26-9FF4-4FF7C73C4373}"/>
                </a:ext>
              </a:extLst>
            </p:cNvPr>
            <p:cNvSpPr/>
            <p:nvPr/>
          </p:nvSpPr>
          <p:spPr>
            <a:xfrm>
              <a:off x="6019121" y="3691998"/>
              <a:ext cx="1069975" cy="9207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rPr>
                <a:t>30%</a:t>
              </a:r>
              <a:endParaRPr lang="zh-CN" altLang="en-US" b="1" dirty="0">
                <a:solidFill>
                  <a:schemeClr val="bg1"/>
                </a:solidFill>
              </a:endParaRPr>
            </a:p>
          </p:txBody>
        </p:sp>
      </p:grpSp>
    </p:spTree>
    <p:extLst>
      <p:ext uri="{BB962C8B-B14F-4D97-AF65-F5344CB8AC3E}">
        <p14:creationId xmlns:p14="http://schemas.microsoft.com/office/powerpoint/2010/main" val="209278023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25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250" fill="hold"/>
                                        <p:tgtEl>
                                          <p:spTgt spid="7"/>
                                        </p:tgtEl>
                                        <p:attrNameLst>
                                          <p:attrName>ppt_w</p:attrName>
                                        </p:attrNameLst>
                                      </p:cBhvr>
                                      <p:tavLst>
                                        <p:tav tm="0">
                                          <p:val>
                                            <p:fltVal val="0"/>
                                          </p:val>
                                        </p:tav>
                                        <p:tav tm="100000">
                                          <p:val>
                                            <p:strVal val="#ppt_w"/>
                                          </p:val>
                                        </p:tav>
                                      </p:tavLst>
                                    </p:anim>
                                    <p:anim calcmode="lin" valueType="num">
                                      <p:cBhvr>
                                        <p:cTn id="20" dur="250" fill="hold"/>
                                        <p:tgtEl>
                                          <p:spTgt spid="7"/>
                                        </p:tgtEl>
                                        <p:attrNameLst>
                                          <p:attrName>ppt_h</p:attrName>
                                        </p:attrNameLst>
                                      </p:cBhvr>
                                      <p:tavLst>
                                        <p:tav tm="0">
                                          <p:val>
                                            <p:fltVal val="0"/>
                                          </p:val>
                                        </p:tav>
                                        <p:tav tm="100000">
                                          <p:val>
                                            <p:strVal val="#ppt_h"/>
                                          </p:val>
                                        </p:tav>
                                      </p:tavLst>
                                    </p:anim>
                                    <p:animEffect transition="in" filter="fade">
                                      <p:cBhvr>
                                        <p:cTn id="21" dur="250"/>
                                        <p:tgtEl>
                                          <p:spTgt spid="7"/>
                                        </p:tgtEl>
                                      </p:cBhvr>
                                    </p:animEffect>
                                  </p:childTnLst>
                                </p:cTn>
                              </p:par>
                            </p:childTnLst>
                          </p:cTn>
                        </p:par>
                        <p:par>
                          <p:cTn id="22" fill="hold">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250"/>
                                        <p:tgtEl>
                                          <p:spTgt spid="10"/>
                                        </p:tgtEl>
                                      </p:cBhvr>
                                    </p:animEffect>
                                  </p:childTnLst>
                                </p:cTn>
                              </p:par>
                            </p:childTnLst>
                          </p:cTn>
                        </p:par>
                        <p:par>
                          <p:cTn id="30" fill="hold">
                            <p:stCondLst>
                              <p:cond delay="175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250" fill="hold"/>
                                        <p:tgtEl>
                                          <p:spTgt spid="13"/>
                                        </p:tgtEl>
                                        <p:attrNameLst>
                                          <p:attrName>ppt_w</p:attrName>
                                        </p:attrNameLst>
                                      </p:cBhvr>
                                      <p:tavLst>
                                        <p:tav tm="0">
                                          <p:val>
                                            <p:fltVal val="0"/>
                                          </p:val>
                                        </p:tav>
                                        <p:tav tm="100000">
                                          <p:val>
                                            <p:strVal val="#ppt_w"/>
                                          </p:val>
                                        </p:tav>
                                      </p:tavLst>
                                    </p:anim>
                                    <p:anim calcmode="lin" valueType="num">
                                      <p:cBhvr>
                                        <p:cTn id="34" dur="250" fill="hold"/>
                                        <p:tgtEl>
                                          <p:spTgt spid="13"/>
                                        </p:tgtEl>
                                        <p:attrNameLst>
                                          <p:attrName>ppt_h</p:attrName>
                                        </p:attrNameLst>
                                      </p:cBhvr>
                                      <p:tavLst>
                                        <p:tav tm="0">
                                          <p:val>
                                            <p:fltVal val="0"/>
                                          </p:val>
                                        </p:tav>
                                        <p:tav tm="100000">
                                          <p:val>
                                            <p:strVal val="#ppt_h"/>
                                          </p:val>
                                        </p:tav>
                                      </p:tavLst>
                                    </p:anim>
                                    <p:animEffect transition="in" filter="fade">
                                      <p:cBhvr>
                                        <p:cTn id="35" dur="250"/>
                                        <p:tgtEl>
                                          <p:spTgt spid="13"/>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250"/>
                                        <p:tgtEl>
                                          <p:spTgt spid="14"/>
                                        </p:tgtEl>
                                      </p:cBhvr>
                                    </p:animEffect>
                                  </p:childTnLst>
                                </p:cTn>
                              </p:par>
                            </p:childTnLst>
                          </p:cTn>
                        </p:par>
                        <p:par>
                          <p:cTn id="40" fill="hold">
                            <p:stCondLst>
                              <p:cond delay="2250"/>
                            </p:stCondLst>
                            <p:childTnLst>
                              <p:par>
                                <p:cTn id="41" presetID="2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250"/>
                                        <p:tgtEl>
                                          <p:spTgt spid="15"/>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250" fill="hold"/>
                                        <p:tgtEl>
                                          <p:spTgt spid="16"/>
                                        </p:tgtEl>
                                        <p:attrNameLst>
                                          <p:attrName>ppt_w</p:attrName>
                                        </p:attrNameLst>
                                      </p:cBhvr>
                                      <p:tavLst>
                                        <p:tav tm="0">
                                          <p:val>
                                            <p:fltVal val="0"/>
                                          </p:val>
                                        </p:tav>
                                        <p:tav tm="100000">
                                          <p:val>
                                            <p:strVal val="#ppt_w"/>
                                          </p:val>
                                        </p:tav>
                                      </p:tavLst>
                                    </p:anim>
                                    <p:anim calcmode="lin" valueType="num">
                                      <p:cBhvr>
                                        <p:cTn id="48" dur="250" fill="hold"/>
                                        <p:tgtEl>
                                          <p:spTgt spid="16"/>
                                        </p:tgtEl>
                                        <p:attrNameLst>
                                          <p:attrName>ppt_h</p:attrName>
                                        </p:attrNameLst>
                                      </p:cBhvr>
                                      <p:tavLst>
                                        <p:tav tm="0">
                                          <p:val>
                                            <p:fltVal val="0"/>
                                          </p:val>
                                        </p:tav>
                                        <p:tav tm="100000">
                                          <p:val>
                                            <p:strVal val="#ppt_h"/>
                                          </p:val>
                                        </p:tav>
                                      </p:tavLst>
                                    </p:anim>
                                    <p:animEffect transition="in" filter="fade">
                                      <p:cBhvr>
                                        <p:cTn id="49" dur="250"/>
                                        <p:tgtEl>
                                          <p:spTgt spid="16"/>
                                        </p:tgtEl>
                                      </p:cBhvr>
                                    </p:animEffect>
                                  </p:childTnLst>
                                </p:cTn>
                              </p:par>
                            </p:childTnLst>
                          </p:cTn>
                        </p:par>
                        <p:par>
                          <p:cTn id="50" fill="hold">
                            <p:stCondLst>
                              <p:cond delay="2750"/>
                            </p:stCondLst>
                            <p:childTnLst>
                              <p:par>
                                <p:cTn id="51" presetID="10"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childTnLst>
                                </p:cTn>
                              </p:par>
                            </p:childTnLst>
                          </p:cTn>
                        </p:par>
                        <p:par>
                          <p:cTn id="54" fill="hold">
                            <p:stCondLst>
                              <p:cond delay="300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250"/>
                                        <p:tgtEl>
                                          <p:spTgt spid="18"/>
                                        </p:tgtEl>
                                      </p:cBhvr>
                                    </p:animEffect>
                                  </p:childTnLst>
                                </p:cTn>
                              </p:par>
                            </p:childTnLst>
                          </p:cTn>
                        </p:par>
                        <p:par>
                          <p:cTn id="58" fill="hold">
                            <p:stCondLst>
                              <p:cond delay="3250"/>
                            </p:stCondLst>
                            <p:childTnLst>
                              <p:par>
                                <p:cTn id="59" presetID="53" presetClass="entr" presetSubtype="1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250" fill="hold"/>
                                        <p:tgtEl>
                                          <p:spTgt spid="19"/>
                                        </p:tgtEl>
                                        <p:attrNameLst>
                                          <p:attrName>ppt_w</p:attrName>
                                        </p:attrNameLst>
                                      </p:cBhvr>
                                      <p:tavLst>
                                        <p:tav tm="0">
                                          <p:val>
                                            <p:fltVal val="0"/>
                                          </p:val>
                                        </p:tav>
                                        <p:tav tm="100000">
                                          <p:val>
                                            <p:strVal val="#ppt_w"/>
                                          </p:val>
                                        </p:tav>
                                      </p:tavLst>
                                    </p:anim>
                                    <p:anim calcmode="lin" valueType="num">
                                      <p:cBhvr>
                                        <p:cTn id="62" dur="250" fill="hold"/>
                                        <p:tgtEl>
                                          <p:spTgt spid="19"/>
                                        </p:tgtEl>
                                        <p:attrNameLst>
                                          <p:attrName>ppt_h</p:attrName>
                                        </p:attrNameLst>
                                      </p:cBhvr>
                                      <p:tavLst>
                                        <p:tav tm="0">
                                          <p:val>
                                            <p:fltVal val="0"/>
                                          </p:val>
                                        </p:tav>
                                        <p:tav tm="100000">
                                          <p:val>
                                            <p:strVal val="#ppt_h"/>
                                          </p:val>
                                        </p:tav>
                                      </p:tavLst>
                                    </p:anim>
                                    <p:animEffect transition="in" filter="fade">
                                      <p:cBhvr>
                                        <p:cTn id="63" dur="250"/>
                                        <p:tgtEl>
                                          <p:spTgt spid="19"/>
                                        </p:tgtEl>
                                      </p:cBhvr>
                                    </p:animEffect>
                                  </p:childTnLst>
                                </p:cTn>
                              </p:par>
                            </p:childTnLst>
                          </p:cTn>
                        </p:par>
                        <p:par>
                          <p:cTn id="64" fill="hold">
                            <p:stCondLst>
                              <p:cond delay="3500"/>
                            </p:stCondLst>
                            <p:childTnLst>
                              <p:par>
                                <p:cTn id="65" presetID="42" presetClass="entr" presetSubtype="0"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9" grpId="0" animBg="1"/>
      <p:bldP spid="13" grpId="0"/>
      <p:bldP spid="14" grpId="0" animBg="1"/>
      <p:bldP spid="16" grpId="0"/>
      <p:bldP spid="17"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D599D5F0-4B32-4821-8FFF-746A6C277BFD}"/>
              </a:ext>
            </a:extLst>
          </p:cNvPr>
          <p:cNvGrpSpPr/>
          <p:nvPr/>
        </p:nvGrpSpPr>
        <p:grpSpPr>
          <a:xfrm>
            <a:off x="834376" y="1869770"/>
            <a:ext cx="5467024" cy="4545215"/>
            <a:chOff x="482600" y="1903736"/>
            <a:chExt cx="5467024" cy="4545215"/>
          </a:xfrm>
        </p:grpSpPr>
        <p:sp>
          <p:nvSpPr>
            <p:cNvPr id="6" name="Rectangle 22">
              <a:extLst>
                <a:ext uri="{FF2B5EF4-FFF2-40B4-BE49-F238E27FC236}">
                  <a16:creationId xmlns:a16="http://schemas.microsoft.com/office/drawing/2014/main" id="{FA86B67D-1F66-4E2D-8B38-26115B851864}"/>
                </a:ext>
              </a:extLst>
            </p:cNvPr>
            <p:cNvSpPr>
              <a:spLocks noChangeArrowheads="1"/>
            </p:cNvSpPr>
            <p:nvPr/>
          </p:nvSpPr>
          <p:spPr bwMode="auto">
            <a:xfrm>
              <a:off x="482600" y="1903736"/>
              <a:ext cx="546702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Rectangle 23">
              <a:extLst>
                <a:ext uri="{FF2B5EF4-FFF2-40B4-BE49-F238E27FC236}">
                  <a16:creationId xmlns:a16="http://schemas.microsoft.com/office/drawing/2014/main" id="{513C7518-41E6-469B-9582-6E699ABAB857}"/>
                </a:ext>
              </a:extLst>
            </p:cNvPr>
            <p:cNvSpPr>
              <a:spLocks noChangeArrowheads="1"/>
            </p:cNvSpPr>
            <p:nvPr/>
          </p:nvSpPr>
          <p:spPr bwMode="auto">
            <a:xfrm>
              <a:off x="482600" y="3018022"/>
              <a:ext cx="5366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Line 24">
              <a:extLst>
                <a:ext uri="{FF2B5EF4-FFF2-40B4-BE49-F238E27FC236}">
                  <a16:creationId xmlns:a16="http://schemas.microsoft.com/office/drawing/2014/main" id="{CE7EDB21-C529-47A7-AE53-DA455C8147A9}"/>
                </a:ext>
              </a:extLst>
            </p:cNvPr>
            <p:cNvSpPr>
              <a:spLocks noChangeShapeType="1"/>
            </p:cNvSpPr>
            <p:nvPr/>
          </p:nvSpPr>
          <p:spPr bwMode="auto">
            <a:xfrm>
              <a:off x="482600" y="357851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10" name="Rectangle 25">
              <a:extLst>
                <a:ext uri="{FF2B5EF4-FFF2-40B4-BE49-F238E27FC236}">
                  <a16:creationId xmlns:a16="http://schemas.microsoft.com/office/drawing/2014/main" id="{7A6EF8C3-693D-414E-BBBC-C7115E8026E7}"/>
                </a:ext>
              </a:extLst>
            </p:cNvPr>
            <p:cNvSpPr>
              <a:spLocks noChangeArrowheads="1"/>
            </p:cNvSpPr>
            <p:nvPr/>
          </p:nvSpPr>
          <p:spPr bwMode="auto">
            <a:xfrm>
              <a:off x="482600" y="3929102"/>
              <a:ext cx="5366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3" name="Line 26">
              <a:extLst>
                <a:ext uri="{FF2B5EF4-FFF2-40B4-BE49-F238E27FC236}">
                  <a16:creationId xmlns:a16="http://schemas.microsoft.com/office/drawing/2014/main" id="{6AB38AAD-1D2B-4772-9B18-B5C85458871E}"/>
                </a:ext>
              </a:extLst>
            </p:cNvPr>
            <p:cNvSpPr>
              <a:spLocks noChangeShapeType="1"/>
            </p:cNvSpPr>
            <p:nvPr/>
          </p:nvSpPr>
          <p:spPr bwMode="auto">
            <a:xfrm>
              <a:off x="482600" y="448959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14" name="Rectangle 27">
              <a:extLst>
                <a:ext uri="{FF2B5EF4-FFF2-40B4-BE49-F238E27FC236}">
                  <a16:creationId xmlns:a16="http://schemas.microsoft.com/office/drawing/2014/main" id="{AE9B66F0-E610-495A-A564-11C406B83743}"/>
                </a:ext>
              </a:extLst>
            </p:cNvPr>
            <p:cNvSpPr>
              <a:spLocks noChangeArrowheads="1"/>
            </p:cNvSpPr>
            <p:nvPr/>
          </p:nvSpPr>
          <p:spPr bwMode="auto">
            <a:xfrm>
              <a:off x="482600" y="4882608"/>
              <a:ext cx="5366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5" name="Line 28">
              <a:extLst>
                <a:ext uri="{FF2B5EF4-FFF2-40B4-BE49-F238E27FC236}">
                  <a16:creationId xmlns:a16="http://schemas.microsoft.com/office/drawing/2014/main" id="{F5FE9E1A-6B60-4721-A55F-F1450D3D2540}"/>
                </a:ext>
              </a:extLst>
            </p:cNvPr>
            <p:cNvSpPr>
              <a:spLocks noChangeShapeType="1"/>
            </p:cNvSpPr>
            <p:nvPr/>
          </p:nvSpPr>
          <p:spPr bwMode="auto">
            <a:xfrm>
              <a:off x="482600" y="5443101"/>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16" name="Rectangle 29">
              <a:extLst>
                <a:ext uri="{FF2B5EF4-FFF2-40B4-BE49-F238E27FC236}">
                  <a16:creationId xmlns:a16="http://schemas.microsoft.com/office/drawing/2014/main" id="{F9D89AE5-E448-4F7F-B00B-191A1F536843}"/>
                </a:ext>
              </a:extLst>
            </p:cNvPr>
            <p:cNvSpPr>
              <a:spLocks noChangeArrowheads="1"/>
            </p:cNvSpPr>
            <p:nvPr/>
          </p:nvSpPr>
          <p:spPr bwMode="auto">
            <a:xfrm>
              <a:off x="482600" y="5802620"/>
              <a:ext cx="5366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Line 30">
              <a:extLst>
                <a:ext uri="{FF2B5EF4-FFF2-40B4-BE49-F238E27FC236}">
                  <a16:creationId xmlns:a16="http://schemas.microsoft.com/office/drawing/2014/main" id="{5875158E-186C-4FD4-9535-6319584BE8B6}"/>
                </a:ext>
              </a:extLst>
            </p:cNvPr>
            <p:cNvSpPr>
              <a:spLocks noChangeShapeType="1"/>
            </p:cNvSpPr>
            <p:nvPr/>
          </p:nvSpPr>
          <p:spPr bwMode="auto">
            <a:xfrm>
              <a:off x="482600" y="6363113"/>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grpSp>
      <p:grpSp>
        <p:nvGrpSpPr>
          <p:cNvPr id="18" name="组合 17">
            <a:extLst>
              <a:ext uri="{FF2B5EF4-FFF2-40B4-BE49-F238E27FC236}">
                <a16:creationId xmlns:a16="http://schemas.microsoft.com/office/drawing/2014/main" id="{AB383B3B-2BF4-40F1-AABE-5FB81A472BFD}"/>
              </a:ext>
            </a:extLst>
          </p:cNvPr>
          <p:cNvGrpSpPr/>
          <p:nvPr/>
        </p:nvGrpSpPr>
        <p:grpSpPr>
          <a:xfrm>
            <a:off x="6698353" y="2406928"/>
            <a:ext cx="4856623" cy="3361726"/>
            <a:chOff x="808635" y="1926421"/>
            <a:chExt cx="5568950" cy="3854796"/>
          </a:xfrm>
          <a:solidFill>
            <a:srgbClr val="F0848E"/>
          </a:solidFill>
        </p:grpSpPr>
        <p:sp>
          <p:nvSpPr>
            <p:cNvPr id="19" name="空心弧 18">
              <a:extLst>
                <a:ext uri="{FF2B5EF4-FFF2-40B4-BE49-F238E27FC236}">
                  <a16:creationId xmlns:a16="http://schemas.microsoft.com/office/drawing/2014/main" id="{C489C0EF-5D98-4D2D-83C9-26EBB31076F7}"/>
                </a:ext>
              </a:extLst>
            </p:cNvPr>
            <p:cNvSpPr>
              <a:spLocks noChangeAspect="1"/>
            </p:cNvSpPr>
            <p:nvPr/>
          </p:nvSpPr>
          <p:spPr>
            <a:xfrm>
              <a:off x="808635" y="1926421"/>
              <a:ext cx="2879725" cy="2879725"/>
            </a:xfrm>
            <a:prstGeom prst="blockArc">
              <a:avLst>
                <a:gd name="adj1" fmla="val 10800000"/>
                <a:gd name="adj2" fmla="val 38981"/>
                <a:gd name="adj3" fmla="val 69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solidFill>
              </a:endParaRPr>
            </a:p>
          </p:txBody>
        </p:sp>
        <p:sp>
          <p:nvSpPr>
            <p:cNvPr id="20" name="空心弧 19">
              <a:extLst>
                <a:ext uri="{FF2B5EF4-FFF2-40B4-BE49-F238E27FC236}">
                  <a16:creationId xmlns:a16="http://schemas.microsoft.com/office/drawing/2014/main" id="{F4D5E2B6-E69F-4D4E-A586-21A992C96291}"/>
                </a:ext>
              </a:extLst>
            </p:cNvPr>
            <p:cNvSpPr>
              <a:spLocks noChangeAspect="1"/>
            </p:cNvSpPr>
            <p:nvPr/>
          </p:nvSpPr>
          <p:spPr>
            <a:xfrm flipV="1">
              <a:off x="3497860" y="1926421"/>
              <a:ext cx="2879725" cy="2879725"/>
            </a:xfrm>
            <a:prstGeom prst="blockArc">
              <a:avLst>
                <a:gd name="adj1" fmla="val 10800000"/>
                <a:gd name="adj2" fmla="val 38981"/>
                <a:gd name="adj3" fmla="val 69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solidFill>
              </a:endParaRPr>
            </a:p>
          </p:txBody>
        </p:sp>
        <p:sp>
          <p:nvSpPr>
            <p:cNvPr id="21" name="Freeform 466">
              <a:extLst>
                <a:ext uri="{FF2B5EF4-FFF2-40B4-BE49-F238E27FC236}">
                  <a16:creationId xmlns:a16="http://schemas.microsoft.com/office/drawing/2014/main" id="{39246F47-3E03-4EA5-811D-8422C1C89099}"/>
                </a:ext>
              </a:extLst>
            </p:cNvPr>
            <p:cNvSpPr>
              <a:spLocks/>
            </p:cNvSpPr>
            <p:nvPr/>
          </p:nvSpPr>
          <p:spPr bwMode="auto">
            <a:xfrm>
              <a:off x="2081810" y="2591583"/>
              <a:ext cx="458788" cy="1270000"/>
            </a:xfrm>
            <a:custGeom>
              <a:avLst/>
              <a:gdLst>
                <a:gd name="T0" fmla="*/ 2147483646 w 6132"/>
                <a:gd name="T1" fmla="*/ 2147483646 h 16980"/>
                <a:gd name="T2" fmla="*/ 2147483646 w 6132"/>
                <a:gd name="T3" fmla="*/ 2147483646 h 16980"/>
                <a:gd name="T4" fmla="*/ 2147483646 w 6132"/>
                <a:gd name="T5" fmla="*/ 2147483646 h 16980"/>
                <a:gd name="T6" fmla="*/ 2147483646 w 6132"/>
                <a:gd name="T7" fmla="*/ 2147483646 h 16980"/>
                <a:gd name="T8" fmla="*/ 2147483646 w 6132"/>
                <a:gd name="T9" fmla="*/ 2147483646 h 16980"/>
                <a:gd name="T10" fmla="*/ 2147483646 w 6132"/>
                <a:gd name="T11" fmla="*/ 2147483646 h 16980"/>
                <a:gd name="T12" fmla="*/ 2147483646 w 6132"/>
                <a:gd name="T13" fmla="*/ 2147483646 h 16980"/>
                <a:gd name="T14" fmla="*/ 2147483646 w 6132"/>
                <a:gd name="T15" fmla="*/ 2147483646 h 16980"/>
                <a:gd name="T16" fmla="*/ 2147483646 w 6132"/>
                <a:gd name="T17" fmla="*/ 2147483646 h 16980"/>
                <a:gd name="T18" fmla="*/ 2147483646 w 6132"/>
                <a:gd name="T19" fmla="*/ 2147483646 h 16980"/>
                <a:gd name="T20" fmla="*/ 2147483646 w 6132"/>
                <a:gd name="T21" fmla="*/ 2147483646 h 16980"/>
                <a:gd name="T22" fmla="*/ 2147483646 w 6132"/>
                <a:gd name="T23" fmla="*/ 2147483646 h 16980"/>
                <a:gd name="T24" fmla="*/ 2147483646 w 6132"/>
                <a:gd name="T25" fmla="*/ 2147483646 h 16980"/>
                <a:gd name="T26" fmla="*/ 2147483646 w 6132"/>
                <a:gd name="T27" fmla="*/ 2147483646 h 16980"/>
                <a:gd name="T28" fmla="*/ 2147483646 w 6132"/>
                <a:gd name="T29" fmla="*/ 2147483646 h 16980"/>
                <a:gd name="T30" fmla="*/ 2147483646 w 6132"/>
                <a:gd name="T31" fmla="*/ 2147483646 h 16980"/>
                <a:gd name="T32" fmla="*/ 2147483646 w 6132"/>
                <a:gd name="T33" fmla="*/ 2147483646 h 16980"/>
                <a:gd name="T34" fmla="*/ 2147483646 w 6132"/>
                <a:gd name="T35" fmla="*/ 2147483646 h 16980"/>
                <a:gd name="T36" fmla="*/ 2027776680 w 6132"/>
                <a:gd name="T37" fmla="*/ 2147483646 h 16980"/>
                <a:gd name="T38" fmla="*/ 829109032 w 6132"/>
                <a:gd name="T39" fmla="*/ 2147483646 h 16980"/>
                <a:gd name="T40" fmla="*/ 155983350 w 6132"/>
                <a:gd name="T41" fmla="*/ 2147483646 h 16980"/>
                <a:gd name="T42" fmla="*/ 8227918 w 6132"/>
                <a:gd name="T43" fmla="*/ 2147483646 h 16980"/>
                <a:gd name="T44" fmla="*/ 467950126 w 6132"/>
                <a:gd name="T45" fmla="*/ 2147483646 h 16980"/>
                <a:gd name="T46" fmla="*/ 1707581986 w 6132"/>
                <a:gd name="T47" fmla="*/ 2147483646 h 16980"/>
                <a:gd name="T48" fmla="*/ 2147483646 w 6132"/>
                <a:gd name="T49" fmla="*/ 2147483646 h 16980"/>
                <a:gd name="T50" fmla="*/ 2147483646 w 6132"/>
                <a:gd name="T51" fmla="*/ 2147483646 h 16980"/>
                <a:gd name="T52" fmla="*/ 2147483646 w 6132"/>
                <a:gd name="T53" fmla="*/ 2147483646 h 16980"/>
                <a:gd name="T54" fmla="*/ 2147483646 w 6132"/>
                <a:gd name="T55" fmla="*/ 2147483646 h 16980"/>
                <a:gd name="T56" fmla="*/ 2147483646 w 6132"/>
                <a:gd name="T57" fmla="*/ 2147483646 h 16980"/>
                <a:gd name="T58" fmla="*/ 2147483646 w 6132"/>
                <a:gd name="T59" fmla="*/ 2147483646 h 16980"/>
                <a:gd name="T60" fmla="*/ 2147483646 w 6132"/>
                <a:gd name="T61" fmla="*/ 2147483646 h 16980"/>
                <a:gd name="T62" fmla="*/ 2147483646 w 6132"/>
                <a:gd name="T63" fmla="*/ 2147483646 h 16980"/>
                <a:gd name="T64" fmla="*/ 2147483646 w 6132"/>
                <a:gd name="T65" fmla="*/ 2147483646 h 16980"/>
                <a:gd name="T66" fmla="*/ 2147483646 w 6132"/>
                <a:gd name="T67" fmla="*/ 2147483646 h 16980"/>
                <a:gd name="T68" fmla="*/ 2147483646 w 6132"/>
                <a:gd name="T69" fmla="*/ 2147483646 h 16980"/>
                <a:gd name="T70" fmla="*/ 2147483646 w 6132"/>
                <a:gd name="T71" fmla="*/ 2147483646 h 16980"/>
                <a:gd name="T72" fmla="*/ 2147483646 w 6132"/>
                <a:gd name="T73" fmla="*/ 2147483646 h 16980"/>
                <a:gd name="T74" fmla="*/ 2147483646 w 6132"/>
                <a:gd name="T75" fmla="*/ 2147483646 h 16980"/>
                <a:gd name="T76" fmla="*/ 2147483646 w 6132"/>
                <a:gd name="T77" fmla="*/ 2147483646 h 16980"/>
                <a:gd name="T78" fmla="*/ 2147483646 w 6132"/>
                <a:gd name="T79" fmla="*/ 2147483646 h 16980"/>
                <a:gd name="T80" fmla="*/ 2147483646 w 6132"/>
                <a:gd name="T81" fmla="*/ 2147483646 h 16980"/>
                <a:gd name="T82" fmla="*/ 2147483646 w 6132"/>
                <a:gd name="T83" fmla="*/ 2147483646 h 16980"/>
                <a:gd name="T84" fmla="*/ 2147483646 w 6132"/>
                <a:gd name="T85" fmla="*/ 2147483646 h 16980"/>
                <a:gd name="T86" fmla="*/ 2147483646 w 6132"/>
                <a:gd name="T87" fmla="*/ 1808087018 h 16980"/>
                <a:gd name="T88" fmla="*/ 2147483646 w 6132"/>
                <a:gd name="T89" fmla="*/ 586112200 h 16980"/>
                <a:gd name="T90" fmla="*/ 2147483646 w 6132"/>
                <a:gd name="T91" fmla="*/ 33050858 h 16980"/>
                <a:gd name="T92" fmla="*/ 2147483646 w 6132"/>
                <a:gd name="T93" fmla="*/ 148551365 h 16980"/>
                <a:gd name="T94" fmla="*/ 2147483646 w 6132"/>
                <a:gd name="T95" fmla="*/ 916438049 h 16980"/>
                <a:gd name="T96" fmla="*/ 2147483646 w 6132"/>
                <a:gd name="T97" fmla="*/ 2147483646 h 16980"/>
                <a:gd name="T98" fmla="*/ 2147483646 w 6132"/>
                <a:gd name="T99" fmla="*/ 2147483646 h 16980"/>
                <a:gd name="T100" fmla="*/ 2147483646 w 6132"/>
                <a:gd name="T101" fmla="*/ 2147483646 h 16980"/>
                <a:gd name="T102" fmla="*/ 2147483646 w 6132"/>
                <a:gd name="T103" fmla="*/ 2147483646 h 16980"/>
                <a:gd name="T104" fmla="*/ 2147483646 w 6132"/>
                <a:gd name="T105" fmla="*/ 2147483646 h 16980"/>
                <a:gd name="T106" fmla="*/ 2147483646 w 6132"/>
                <a:gd name="T107" fmla="*/ 2147483646 h 16980"/>
                <a:gd name="T108" fmla="*/ 2147483646 w 6132"/>
                <a:gd name="T109" fmla="*/ 2147483646 h 16980"/>
                <a:gd name="T110" fmla="*/ 2147483646 w 6132"/>
                <a:gd name="T111" fmla="*/ 2147483646 h 16980"/>
                <a:gd name="T112" fmla="*/ 2147483646 w 6132"/>
                <a:gd name="T113" fmla="*/ 2147483646 h 16980"/>
                <a:gd name="T114" fmla="*/ 2147483646 w 6132"/>
                <a:gd name="T115" fmla="*/ 2147483646 h 16980"/>
                <a:gd name="T116" fmla="*/ 2147483646 w 6132"/>
                <a:gd name="T117" fmla="*/ 2147483646 h 16980"/>
                <a:gd name="T118" fmla="*/ 2147483646 w 6132"/>
                <a:gd name="T119" fmla="*/ 2147483646 h 16980"/>
                <a:gd name="T120" fmla="*/ 2147483646 w 6132"/>
                <a:gd name="T121" fmla="*/ 2147483646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lt1"/>
                </a:solidFill>
              </a:endParaRPr>
            </a:p>
          </p:txBody>
        </p:sp>
        <p:sp>
          <p:nvSpPr>
            <p:cNvPr id="22" name="任意多边形 20">
              <a:extLst>
                <a:ext uri="{FF2B5EF4-FFF2-40B4-BE49-F238E27FC236}">
                  <a16:creationId xmlns:a16="http://schemas.microsoft.com/office/drawing/2014/main" id="{38A1C495-03EB-4097-9A7A-83261D1AD566}"/>
                </a:ext>
              </a:extLst>
            </p:cNvPr>
            <p:cNvSpPr>
              <a:spLocks/>
            </p:cNvSpPr>
            <p:nvPr/>
          </p:nvSpPr>
          <p:spPr bwMode="auto">
            <a:xfrm>
              <a:off x="4768906" y="2591512"/>
              <a:ext cx="538462" cy="1270618"/>
            </a:xfrm>
            <a:custGeom>
              <a:avLst/>
              <a:gdLst>
                <a:gd name="connsiteX0" fmla="*/ 271408 w 538462"/>
                <a:gd name="connsiteY0" fmla="*/ 0 h 1270618"/>
                <a:gd name="connsiteX1" fmla="*/ 274828 w 538462"/>
                <a:gd name="connsiteY1" fmla="*/ 75 h 1270618"/>
                <a:gd name="connsiteX2" fmla="*/ 278326 w 538462"/>
                <a:gd name="connsiteY2" fmla="*/ 150 h 1270618"/>
                <a:gd name="connsiteX3" fmla="*/ 281668 w 538462"/>
                <a:gd name="connsiteY3" fmla="*/ 299 h 1270618"/>
                <a:gd name="connsiteX4" fmla="*/ 285088 w 538462"/>
                <a:gd name="connsiteY4" fmla="*/ 524 h 1270618"/>
                <a:gd name="connsiteX5" fmla="*/ 288353 w 538462"/>
                <a:gd name="connsiteY5" fmla="*/ 973 h 1270618"/>
                <a:gd name="connsiteX6" fmla="*/ 291773 w 538462"/>
                <a:gd name="connsiteY6" fmla="*/ 1347 h 1270618"/>
                <a:gd name="connsiteX7" fmla="*/ 294960 w 538462"/>
                <a:gd name="connsiteY7" fmla="*/ 1796 h 1270618"/>
                <a:gd name="connsiteX8" fmla="*/ 298302 w 538462"/>
                <a:gd name="connsiteY8" fmla="*/ 2395 h 1270618"/>
                <a:gd name="connsiteX9" fmla="*/ 301489 w 538462"/>
                <a:gd name="connsiteY9" fmla="*/ 2993 h 1270618"/>
                <a:gd name="connsiteX10" fmla="*/ 304598 w 538462"/>
                <a:gd name="connsiteY10" fmla="*/ 3742 h 1270618"/>
                <a:gd name="connsiteX11" fmla="*/ 307863 w 538462"/>
                <a:gd name="connsiteY11" fmla="*/ 4490 h 1270618"/>
                <a:gd name="connsiteX12" fmla="*/ 310894 w 538462"/>
                <a:gd name="connsiteY12" fmla="*/ 5313 h 1270618"/>
                <a:gd name="connsiteX13" fmla="*/ 314081 w 538462"/>
                <a:gd name="connsiteY13" fmla="*/ 6286 h 1270618"/>
                <a:gd name="connsiteX14" fmla="*/ 317112 w 538462"/>
                <a:gd name="connsiteY14" fmla="*/ 7333 h 1270618"/>
                <a:gd name="connsiteX15" fmla="*/ 320144 w 538462"/>
                <a:gd name="connsiteY15" fmla="*/ 8306 h 1270618"/>
                <a:gd name="connsiteX16" fmla="*/ 323097 w 538462"/>
                <a:gd name="connsiteY16" fmla="*/ 9504 h 1270618"/>
                <a:gd name="connsiteX17" fmla="*/ 326129 w 538462"/>
                <a:gd name="connsiteY17" fmla="*/ 10701 h 1270618"/>
                <a:gd name="connsiteX18" fmla="*/ 329005 w 538462"/>
                <a:gd name="connsiteY18" fmla="*/ 11973 h 1270618"/>
                <a:gd name="connsiteX19" fmla="*/ 331958 w 538462"/>
                <a:gd name="connsiteY19" fmla="*/ 13395 h 1270618"/>
                <a:gd name="connsiteX20" fmla="*/ 334757 w 538462"/>
                <a:gd name="connsiteY20" fmla="*/ 14891 h 1270618"/>
                <a:gd name="connsiteX21" fmla="*/ 337633 w 538462"/>
                <a:gd name="connsiteY21" fmla="*/ 16388 h 1270618"/>
                <a:gd name="connsiteX22" fmla="*/ 340431 w 538462"/>
                <a:gd name="connsiteY22" fmla="*/ 17959 h 1270618"/>
                <a:gd name="connsiteX23" fmla="*/ 343151 w 538462"/>
                <a:gd name="connsiteY23" fmla="*/ 19680 h 1270618"/>
                <a:gd name="connsiteX24" fmla="*/ 345949 w 538462"/>
                <a:gd name="connsiteY24" fmla="*/ 21476 h 1270618"/>
                <a:gd name="connsiteX25" fmla="*/ 348670 w 538462"/>
                <a:gd name="connsiteY25" fmla="*/ 23272 h 1270618"/>
                <a:gd name="connsiteX26" fmla="*/ 351313 w 538462"/>
                <a:gd name="connsiteY26" fmla="*/ 25143 h 1270618"/>
                <a:gd name="connsiteX27" fmla="*/ 353955 w 538462"/>
                <a:gd name="connsiteY27" fmla="*/ 27089 h 1270618"/>
                <a:gd name="connsiteX28" fmla="*/ 356598 w 538462"/>
                <a:gd name="connsiteY28" fmla="*/ 29184 h 1270618"/>
                <a:gd name="connsiteX29" fmla="*/ 359163 w 538462"/>
                <a:gd name="connsiteY29" fmla="*/ 31354 h 1270618"/>
                <a:gd name="connsiteX30" fmla="*/ 361728 w 538462"/>
                <a:gd name="connsiteY30" fmla="*/ 33524 h 1270618"/>
                <a:gd name="connsiteX31" fmla="*/ 364293 w 538462"/>
                <a:gd name="connsiteY31" fmla="*/ 35769 h 1270618"/>
                <a:gd name="connsiteX32" fmla="*/ 366781 w 538462"/>
                <a:gd name="connsiteY32" fmla="*/ 38164 h 1270618"/>
                <a:gd name="connsiteX33" fmla="*/ 369268 w 538462"/>
                <a:gd name="connsiteY33" fmla="*/ 40558 h 1270618"/>
                <a:gd name="connsiteX34" fmla="*/ 371600 w 538462"/>
                <a:gd name="connsiteY34" fmla="*/ 42953 h 1270618"/>
                <a:gd name="connsiteX35" fmla="*/ 373854 w 538462"/>
                <a:gd name="connsiteY35" fmla="*/ 45422 h 1270618"/>
                <a:gd name="connsiteX36" fmla="*/ 376030 w 538462"/>
                <a:gd name="connsiteY36" fmla="*/ 47892 h 1270618"/>
                <a:gd name="connsiteX37" fmla="*/ 378129 w 538462"/>
                <a:gd name="connsiteY37" fmla="*/ 50436 h 1270618"/>
                <a:gd name="connsiteX38" fmla="*/ 380150 w 538462"/>
                <a:gd name="connsiteY38" fmla="*/ 52980 h 1270618"/>
                <a:gd name="connsiteX39" fmla="*/ 382093 w 538462"/>
                <a:gd name="connsiteY39" fmla="*/ 55524 h 1270618"/>
                <a:gd name="connsiteX40" fmla="*/ 384036 w 538462"/>
                <a:gd name="connsiteY40" fmla="*/ 58068 h 1270618"/>
                <a:gd name="connsiteX41" fmla="*/ 385824 w 538462"/>
                <a:gd name="connsiteY41" fmla="*/ 60687 h 1270618"/>
                <a:gd name="connsiteX42" fmla="*/ 387534 w 538462"/>
                <a:gd name="connsiteY42" fmla="*/ 63381 h 1270618"/>
                <a:gd name="connsiteX43" fmla="*/ 389244 w 538462"/>
                <a:gd name="connsiteY43" fmla="*/ 66075 h 1270618"/>
                <a:gd name="connsiteX44" fmla="*/ 390799 w 538462"/>
                <a:gd name="connsiteY44" fmla="*/ 68769 h 1270618"/>
                <a:gd name="connsiteX45" fmla="*/ 392275 w 538462"/>
                <a:gd name="connsiteY45" fmla="*/ 71463 h 1270618"/>
                <a:gd name="connsiteX46" fmla="*/ 393674 w 538462"/>
                <a:gd name="connsiteY46" fmla="*/ 74307 h 1270618"/>
                <a:gd name="connsiteX47" fmla="*/ 395074 w 538462"/>
                <a:gd name="connsiteY47" fmla="*/ 77075 h 1270618"/>
                <a:gd name="connsiteX48" fmla="*/ 396317 w 538462"/>
                <a:gd name="connsiteY48" fmla="*/ 79919 h 1270618"/>
                <a:gd name="connsiteX49" fmla="*/ 397483 w 538462"/>
                <a:gd name="connsiteY49" fmla="*/ 82762 h 1270618"/>
                <a:gd name="connsiteX50" fmla="*/ 398649 w 538462"/>
                <a:gd name="connsiteY50" fmla="*/ 85681 h 1270618"/>
                <a:gd name="connsiteX51" fmla="*/ 399737 w 538462"/>
                <a:gd name="connsiteY51" fmla="*/ 88599 h 1270618"/>
                <a:gd name="connsiteX52" fmla="*/ 400592 w 538462"/>
                <a:gd name="connsiteY52" fmla="*/ 91518 h 1270618"/>
                <a:gd name="connsiteX53" fmla="*/ 401525 w 538462"/>
                <a:gd name="connsiteY53" fmla="*/ 94586 h 1270618"/>
                <a:gd name="connsiteX54" fmla="*/ 402380 w 538462"/>
                <a:gd name="connsiteY54" fmla="*/ 97579 h 1270618"/>
                <a:gd name="connsiteX55" fmla="*/ 403080 w 538462"/>
                <a:gd name="connsiteY55" fmla="*/ 100647 h 1270618"/>
                <a:gd name="connsiteX56" fmla="*/ 403779 w 538462"/>
                <a:gd name="connsiteY56" fmla="*/ 103715 h 1270618"/>
                <a:gd name="connsiteX57" fmla="*/ 404246 w 538462"/>
                <a:gd name="connsiteY57" fmla="*/ 106783 h 1270618"/>
                <a:gd name="connsiteX58" fmla="*/ 404790 w 538462"/>
                <a:gd name="connsiteY58" fmla="*/ 109926 h 1270618"/>
                <a:gd name="connsiteX59" fmla="*/ 405256 w 538462"/>
                <a:gd name="connsiteY59" fmla="*/ 113069 h 1270618"/>
                <a:gd name="connsiteX60" fmla="*/ 405567 w 538462"/>
                <a:gd name="connsiteY60" fmla="*/ 116361 h 1270618"/>
                <a:gd name="connsiteX61" fmla="*/ 405800 w 538462"/>
                <a:gd name="connsiteY61" fmla="*/ 119579 h 1270618"/>
                <a:gd name="connsiteX62" fmla="*/ 405956 w 538462"/>
                <a:gd name="connsiteY62" fmla="*/ 122797 h 1270618"/>
                <a:gd name="connsiteX63" fmla="*/ 406111 w 538462"/>
                <a:gd name="connsiteY63" fmla="*/ 126164 h 1270618"/>
                <a:gd name="connsiteX64" fmla="*/ 406111 w 538462"/>
                <a:gd name="connsiteY64" fmla="*/ 129382 h 1270618"/>
                <a:gd name="connsiteX65" fmla="*/ 406111 w 538462"/>
                <a:gd name="connsiteY65" fmla="*/ 132300 h 1270618"/>
                <a:gd name="connsiteX66" fmla="*/ 406033 w 538462"/>
                <a:gd name="connsiteY66" fmla="*/ 135144 h 1270618"/>
                <a:gd name="connsiteX67" fmla="*/ 405878 w 538462"/>
                <a:gd name="connsiteY67" fmla="*/ 137912 h 1270618"/>
                <a:gd name="connsiteX68" fmla="*/ 405722 w 538462"/>
                <a:gd name="connsiteY68" fmla="*/ 140681 h 1270618"/>
                <a:gd name="connsiteX69" fmla="*/ 405411 w 538462"/>
                <a:gd name="connsiteY69" fmla="*/ 143450 h 1270618"/>
                <a:gd name="connsiteX70" fmla="*/ 405101 w 538462"/>
                <a:gd name="connsiteY70" fmla="*/ 146218 h 1270618"/>
                <a:gd name="connsiteX71" fmla="*/ 404634 w 538462"/>
                <a:gd name="connsiteY71" fmla="*/ 148912 h 1270618"/>
                <a:gd name="connsiteX72" fmla="*/ 404246 w 538462"/>
                <a:gd name="connsiteY72" fmla="*/ 151681 h 1270618"/>
                <a:gd name="connsiteX73" fmla="*/ 403779 w 538462"/>
                <a:gd name="connsiteY73" fmla="*/ 154300 h 1270618"/>
                <a:gd name="connsiteX74" fmla="*/ 403157 w 538462"/>
                <a:gd name="connsiteY74" fmla="*/ 156994 h 1270618"/>
                <a:gd name="connsiteX75" fmla="*/ 402536 w 538462"/>
                <a:gd name="connsiteY75" fmla="*/ 159688 h 1270618"/>
                <a:gd name="connsiteX76" fmla="*/ 401836 w 538462"/>
                <a:gd name="connsiteY76" fmla="*/ 162307 h 1270618"/>
                <a:gd name="connsiteX77" fmla="*/ 401136 w 538462"/>
                <a:gd name="connsiteY77" fmla="*/ 164926 h 1270618"/>
                <a:gd name="connsiteX78" fmla="*/ 400281 w 538462"/>
                <a:gd name="connsiteY78" fmla="*/ 167620 h 1270618"/>
                <a:gd name="connsiteX79" fmla="*/ 399349 w 538462"/>
                <a:gd name="connsiteY79" fmla="*/ 170164 h 1270618"/>
                <a:gd name="connsiteX80" fmla="*/ 398494 w 538462"/>
                <a:gd name="connsiteY80" fmla="*/ 172708 h 1270618"/>
                <a:gd name="connsiteX81" fmla="*/ 397483 w 538462"/>
                <a:gd name="connsiteY81" fmla="*/ 175253 h 1270618"/>
                <a:gd name="connsiteX82" fmla="*/ 396395 w 538462"/>
                <a:gd name="connsiteY82" fmla="*/ 177797 h 1270618"/>
                <a:gd name="connsiteX83" fmla="*/ 395307 w 538462"/>
                <a:gd name="connsiteY83" fmla="*/ 180341 h 1270618"/>
                <a:gd name="connsiteX84" fmla="*/ 394141 w 538462"/>
                <a:gd name="connsiteY84" fmla="*/ 182810 h 1270618"/>
                <a:gd name="connsiteX85" fmla="*/ 392897 w 538462"/>
                <a:gd name="connsiteY85" fmla="*/ 185280 h 1270618"/>
                <a:gd name="connsiteX86" fmla="*/ 391654 w 538462"/>
                <a:gd name="connsiteY86" fmla="*/ 187674 h 1270618"/>
                <a:gd name="connsiteX87" fmla="*/ 390332 w 538462"/>
                <a:gd name="connsiteY87" fmla="*/ 190144 h 1270618"/>
                <a:gd name="connsiteX88" fmla="*/ 388855 w 538462"/>
                <a:gd name="connsiteY88" fmla="*/ 192538 h 1270618"/>
                <a:gd name="connsiteX89" fmla="*/ 387379 w 538462"/>
                <a:gd name="connsiteY89" fmla="*/ 195008 h 1270618"/>
                <a:gd name="connsiteX90" fmla="*/ 385824 w 538462"/>
                <a:gd name="connsiteY90" fmla="*/ 197402 h 1270618"/>
                <a:gd name="connsiteX91" fmla="*/ 384269 w 538462"/>
                <a:gd name="connsiteY91" fmla="*/ 199722 h 1270618"/>
                <a:gd name="connsiteX92" fmla="*/ 382637 w 538462"/>
                <a:gd name="connsiteY92" fmla="*/ 202117 h 1270618"/>
                <a:gd name="connsiteX93" fmla="*/ 380849 w 538462"/>
                <a:gd name="connsiteY93" fmla="*/ 204436 h 1270618"/>
                <a:gd name="connsiteX94" fmla="*/ 379139 w 538462"/>
                <a:gd name="connsiteY94" fmla="*/ 206756 h 1270618"/>
                <a:gd name="connsiteX95" fmla="*/ 377274 w 538462"/>
                <a:gd name="connsiteY95" fmla="*/ 209001 h 1270618"/>
                <a:gd name="connsiteX96" fmla="*/ 375331 w 538462"/>
                <a:gd name="connsiteY96" fmla="*/ 211321 h 1270618"/>
                <a:gd name="connsiteX97" fmla="*/ 373465 w 538462"/>
                <a:gd name="connsiteY97" fmla="*/ 213491 h 1270618"/>
                <a:gd name="connsiteX98" fmla="*/ 371444 w 538462"/>
                <a:gd name="connsiteY98" fmla="*/ 215736 h 1270618"/>
                <a:gd name="connsiteX99" fmla="*/ 369501 w 538462"/>
                <a:gd name="connsiteY99" fmla="*/ 217756 h 1270618"/>
                <a:gd name="connsiteX100" fmla="*/ 367402 w 538462"/>
                <a:gd name="connsiteY100" fmla="*/ 219851 h 1270618"/>
                <a:gd name="connsiteX101" fmla="*/ 365381 w 538462"/>
                <a:gd name="connsiteY101" fmla="*/ 221872 h 1270618"/>
                <a:gd name="connsiteX102" fmla="*/ 363283 w 538462"/>
                <a:gd name="connsiteY102" fmla="*/ 223817 h 1270618"/>
                <a:gd name="connsiteX103" fmla="*/ 361184 w 538462"/>
                <a:gd name="connsiteY103" fmla="*/ 225763 h 1270618"/>
                <a:gd name="connsiteX104" fmla="*/ 358930 w 538462"/>
                <a:gd name="connsiteY104" fmla="*/ 227559 h 1270618"/>
                <a:gd name="connsiteX105" fmla="*/ 356754 w 538462"/>
                <a:gd name="connsiteY105" fmla="*/ 229430 h 1270618"/>
                <a:gd name="connsiteX106" fmla="*/ 354577 w 538462"/>
                <a:gd name="connsiteY106" fmla="*/ 231151 h 1270618"/>
                <a:gd name="connsiteX107" fmla="*/ 352245 w 538462"/>
                <a:gd name="connsiteY107" fmla="*/ 232872 h 1270618"/>
                <a:gd name="connsiteX108" fmla="*/ 349991 w 538462"/>
                <a:gd name="connsiteY108" fmla="*/ 234518 h 1270618"/>
                <a:gd name="connsiteX109" fmla="*/ 347659 w 538462"/>
                <a:gd name="connsiteY109" fmla="*/ 236090 h 1270618"/>
                <a:gd name="connsiteX110" fmla="*/ 345328 w 538462"/>
                <a:gd name="connsiteY110" fmla="*/ 237661 h 1270618"/>
                <a:gd name="connsiteX111" fmla="*/ 342918 w 538462"/>
                <a:gd name="connsiteY111" fmla="*/ 239158 h 1270618"/>
                <a:gd name="connsiteX112" fmla="*/ 340431 w 538462"/>
                <a:gd name="connsiteY112" fmla="*/ 240579 h 1270618"/>
                <a:gd name="connsiteX113" fmla="*/ 337943 w 538462"/>
                <a:gd name="connsiteY113" fmla="*/ 241926 h 1270618"/>
                <a:gd name="connsiteX114" fmla="*/ 335534 w 538462"/>
                <a:gd name="connsiteY114" fmla="*/ 243348 h 1270618"/>
                <a:gd name="connsiteX115" fmla="*/ 333047 w 538462"/>
                <a:gd name="connsiteY115" fmla="*/ 244620 h 1270618"/>
                <a:gd name="connsiteX116" fmla="*/ 330482 w 538462"/>
                <a:gd name="connsiteY116" fmla="*/ 245892 h 1270618"/>
                <a:gd name="connsiteX117" fmla="*/ 327839 w 538462"/>
                <a:gd name="connsiteY117" fmla="*/ 247015 h 1270618"/>
                <a:gd name="connsiteX118" fmla="*/ 325196 w 538462"/>
                <a:gd name="connsiteY118" fmla="*/ 248137 h 1270618"/>
                <a:gd name="connsiteX119" fmla="*/ 322553 w 538462"/>
                <a:gd name="connsiteY119" fmla="*/ 249260 h 1270618"/>
                <a:gd name="connsiteX120" fmla="*/ 319910 w 538462"/>
                <a:gd name="connsiteY120" fmla="*/ 250233 h 1270618"/>
                <a:gd name="connsiteX121" fmla="*/ 317190 w 538462"/>
                <a:gd name="connsiteY121" fmla="*/ 251280 h 1270618"/>
                <a:gd name="connsiteX122" fmla="*/ 314392 w 538462"/>
                <a:gd name="connsiteY122" fmla="*/ 252178 h 1270618"/>
                <a:gd name="connsiteX123" fmla="*/ 311594 w 538462"/>
                <a:gd name="connsiteY123" fmla="*/ 253001 h 1270618"/>
                <a:gd name="connsiteX124" fmla="*/ 308795 w 538462"/>
                <a:gd name="connsiteY124" fmla="*/ 253899 h 1270618"/>
                <a:gd name="connsiteX125" fmla="*/ 305919 w 538462"/>
                <a:gd name="connsiteY125" fmla="*/ 254573 h 1270618"/>
                <a:gd name="connsiteX126" fmla="*/ 302966 w 538462"/>
                <a:gd name="connsiteY126" fmla="*/ 255321 h 1270618"/>
                <a:gd name="connsiteX127" fmla="*/ 300090 w 538462"/>
                <a:gd name="connsiteY127" fmla="*/ 255994 h 1270618"/>
                <a:gd name="connsiteX128" fmla="*/ 297136 w 538462"/>
                <a:gd name="connsiteY128" fmla="*/ 256593 h 1270618"/>
                <a:gd name="connsiteX129" fmla="*/ 298147 w 538462"/>
                <a:gd name="connsiteY129" fmla="*/ 257641 h 1270618"/>
                <a:gd name="connsiteX130" fmla="*/ 299002 w 538462"/>
                <a:gd name="connsiteY130" fmla="*/ 258614 h 1270618"/>
                <a:gd name="connsiteX131" fmla="*/ 299779 w 538462"/>
                <a:gd name="connsiteY131" fmla="*/ 259512 h 1270618"/>
                <a:gd name="connsiteX132" fmla="*/ 300323 w 538462"/>
                <a:gd name="connsiteY132" fmla="*/ 260409 h 1270618"/>
                <a:gd name="connsiteX133" fmla="*/ 300867 w 538462"/>
                <a:gd name="connsiteY133" fmla="*/ 261233 h 1270618"/>
                <a:gd name="connsiteX134" fmla="*/ 301178 w 538462"/>
                <a:gd name="connsiteY134" fmla="*/ 261981 h 1270618"/>
                <a:gd name="connsiteX135" fmla="*/ 301333 w 538462"/>
                <a:gd name="connsiteY135" fmla="*/ 262804 h 1270618"/>
                <a:gd name="connsiteX136" fmla="*/ 301411 w 538462"/>
                <a:gd name="connsiteY136" fmla="*/ 263552 h 1270618"/>
                <a:gd name="connsiteX137" fmla="*/ 361573 w 538462"/>
                <a:gd name="connsiteY137" fmla="*/ 263552 h 1270618"/>
                <a:gd name="connsiteX138" fmla="*/ 364993 w 538462"/>
                <a:gd name="connsiteY138" fmla="*/ 263552 h 1270618"/>
                <a:gd name="connsiteX139" fmla="*/ 368413 w 538462"/>
                <a:gd name="connsiteY139" fmla="*/ 263702 h 1270618"/>
                <a:gd name="connsiteX140" fmla="*/ 371833 w 538462"/>
                <a:gd name="connsiteY140" fmla="*/ 263927 h 1270618"/>
                <a:gd name="connsiteX141" fmla="*/ 375175 w 538462"/>
                <a:gd name="connsiteY141" fmla="*/ 264226 h 1270618"/>
                <a:gd name="connsiteX142" fmla="*/ 378595 w 538462"/>
                <a:gd name="connsiteY142" fmla="*/ 264600 h 1270618"/>
                <a:gd name="connsiteX143" fmla="*/ 381860 w 538462"/>
                <a:gd name="connsiteY143" fmla="*/ 265124 h 1270618"/>
                <a:gd name="connsiteX144" fmla="*/ 385202 w 538462"/>
                <a:gd name="connsiteY144" fmla="*/ 265722 h 1270618"/>
                <a:gd name="connsiteX145" fmla="*/ 388544 w 538462"/>
                <a:gd name="connsiteY145" fmla="*/ 266396 h 1270618"/>
                <a:gd name="connsiteX146" fmla="*/ 391809 w 538462"/>
                <a:gd name="connsiteY146" fmla="*/ 267144 h 1270618"/>
                <a:gd name="connsiteX147" fmla="*/ 395074 w 538462"/>
                <a:gd name="connsiteY147" fmla="*/ 268042 h 1270618"/>
                <a:gd name="connsiteX148" fmla="*/ 398338 w 538462"/>
                <a:gd name="connsiteY148" fmla="*/ 269015 h 1270618"/>
                <a:gd name="connsiteX149" fmla="*/ 401603 w 538462"/>
                <a:gd name="connsiteY149" fmla="*/ 270063 h 1270618"/>
                <a:gd name="connsiteX150" fmla="*/ 404712 w 538462"/>
                <a:gd name="connsiteY150" fmla="*/ 271185 h 1270618"/>
                <a:gd name="connsiteX151" fmla="*/ 407976 w 538462"/>
                <a:gd name="connsiteY151" fmla="*/ 272382 h 1270618"/>
                <a:gd name="connsiteX152" fmla="*/ 411163 w 538462"/>
                <a:gd name="connsiteY152" fmla="*/ 273729 h 1270618"/>
                <a:gd name="connsiteX153" fmla="*/ 414272 w 538462"/>
                <a:gd name="connsiteY153" fmla="*/ 275076 h 1270618"/>
                <a:gd name="connsiteX154" fmla="*/ 417459 w 538462"/>
                <a:gd name="connsiteY154" fmla="*/ 276573 h 1270618"/>
                <a:gd name="connsiteX155" fmla="*/ 420568 w 538462"/>
                <a:gd name="connsiteY155" fmla="*/ 278144 h 1270618"/>
                <a:gd name="connsiteX156" fmla="*/ 423600 w 538462"/>
                <a:gd name="connsiteY156" fmla="*/ 279791 h 1270618"/>
                <a:gd name="connsiteX157" fmla="*/ 426787 w 538462"/>
                <a:gd name="connsiteY157" fmla="*/ 281586 h 1270618"/>
                <a:gd name="connsiteX158" fmla="*/ 429818 w 538462"/>
                <a:gd name="connsiteY158" fmla="*/ 283457 h 1270618"/>
                <a:gd name="connsiteX159" fmla="*/ 432849 w 538462"/>
                <a:gd name="connsiteY159" fmla="*/ 285403 h 1270618"/>
                <a:gd name="connsiteX160" fmla="*/ 435881 w 538462"/>
                <a:gd name="connsiteY160" fmla="*/ 287498 h 1270618"/>
                <a:gd name="connsiteX161" fmla="*/ 438912 w 538462"/>
                <a:gd name="connsiteY161" fmla="*/ 289593 h 1270618"/>
                <a:gd name="connsiteX162" fmla="*/ 441866 w 538462"/>
                <a:gd name="connsiteY162" fmla="*/ 291838 h 1270618"/>
                <a:gd name="connsiteX163" fmla="*/ 444820 w 538462"/>
                <a:gd name="connsiteY163" fmla="*/ 294158 h 1270618"/>
                <a:gd name="connsiteX164" fmla="*/ 447851 w 538462"/>
                <a:gd name="connsiteY164" fmla="*/ 296553 h 1270618"/>
                <a:gd name="connsiteX165" fmla="*/ 450727 w 538462"/>
                <a:gd name="connsiteY165" fmla="*/ 299097 h 1270618"/>
                <a:gd name="connsiteX166" fmla="*/ 453603 w 538462"/>
                <a:gd name="connsiteY166" fmla="*/ 301641 h 1270618"/>
                <a:gd name="connsiteX167" fmla="*/ 456479 w 538462"/>
                <a:gd name="connsiteY167" fmla="*/ 304335 h 1270618"/>
                <a:gd name="connsiteX168" fmla="*/ 459355 w 538462"/>
                <a:gd name="connsiteY168" fmla="*/ 307104 h 1270618"/>
                <a:gd name="connsiteX169" fmla="*/ 462231 w 538462"/>
                <a:gd name="connsiteY169" fmla="*/ 309947 h 1270618"/>
                <a:gd name="connsiteX170" fmla="*/ 464951 w 538462"/>
                <a:gd name="connsiteY170" fmla="*/ 312866 h 1270618"/>
                <a:gd name="connsiteX171" fmla="*/ 467672 w 538462"/>
                <a:gd name="connsiteY171" fmla="*/ 315784 h 1270618"/>
                <a:gd name="connsiteX172" fmla="*/ 470237 w 538462"/>
                <a:gd name="connsiteY172" fmla="*/ 318777 h 1270618"/>
                <a:gd name="connsiteX173" fmla="*/ 472802 w 538462"/>
                <a:gd name="connsiteY173" fmla="*/ 321770 h 1270618"/>
                <a:gd name="connsiteX174" fmla="*/ 475211 w 538462"/>
                <a:gd name="connsiteY174" fmla="*/ 324689 h 1270618"/>
                <a:gd name="connsiteX175" fmla="*/ 477621 w 538462"/>
                <a:gd name="connsiteY175" fmla="*/ 327682 h 1270618"/>
                <a:gd name="connsiteX176" fmla="*/ 479797 w 538462"/>
                <a:gd name="connsiteY176" fmla="*/ 330750 h 1270618"/>
                <a:gd name="connsiteX177" fmla="*/ 481974 w 538462"/>
                <a:gd name="connsiteY177" fmla="*/ 333743 h 1270618"/>
                <a:gd name="connsiteX178" fmla="*/ 484072 w 538462"/>
                <a:gd name="connsiteY178" fmla="*/ 336886 h 1270618"/>
                <a:gd name="connsiteX179" fmla="*/ 486016 w 538462"/>
                <a:gd name="connsiteY179" fmla="*/ 339954 h 1270618"/>
                <a:gd name="connsiteX180" fmla="*/ 487959 w 538462"/>
                <a:gd name="connsiteY180" fmla="*/ 343097 h 1270618"/>
                <a:gd name="connsiteX181" fmla="*/ 489824 w 538462"/>
                <a:gd name="connsiteY181" fmla="*/ 346165 h 1270618"/>
                <a:gd name="connsiteX182" fmla="*/ 491457 w 538462"/>
                <a:gd name="connsiteY182" fmla="*/ 349233 h 1270618"/>
                <a:gd name="connsiteX183" fmla="*/ 493089 w 538462"/>
                <a:gd name="connsiteY183" fmla="*/ 352451 h 1270618"/>
                <a:gd name="connsiteX184" fmla="*/ 494721 w 538462"/>
                <a:gd name="connsiteY184" fmla="*/ 355594 h 1270618"/>
                <a:gd name="connsiteX185" fmla="*/ 496198 w 538462"/>
                <a:gd name="connsiteY185" fmla="*/ 358811 h 1270618"/>
                <a:gd name="connsiteX186" fmla="*/ 497597 w 538462"/>
                <a:gd name="connsiteY186" fmla="*/ 362029 h 1270618"/>
                <a:gd name="connsiteX187" fmla="*/ 498841 w 538462"/>
                <a:gd name="connsiteY187" fmla="*/ 365172 h 1270618"/>
                <a:gd name="connsiteX188" fmla="*/ 500084 w 538462"/>
                <a:gd name="connsiteY188" fmla="*/ 368464 h 1270618"/>
                <a:gd name="connsiteX189" fmla="*/ 501095 w 538462"/>
                <a:gd name="connsiteY189" fmla="*/ 371682 h 1270618"/>
                <a:gd name="connsiteX190" fmla="*/ 502183 w 538462"/>
                <a:gd name="connsiteY190" fmla="*/ 374975 h 1270618"/>
                <a:gd name="connsiteX191" fmla="*/ 503116 w 538462"/>
                <a:gd name="connsiteY191" fmla="*/ 378267 h 1270618"/>
                <a:gd name="connsiteX192" fmla="*/ 503893 w 538462"/>
                <a:gd name="connsiteY192" fmla="*/ 381635 h 1270618"/>
                <a:gd name="connsiteX193" fmla="*/ 504670 w 538462"/>
                <a:gd name="connsiteY193" fmla="*/ 384927 h 1270618"/>
                <a:gd name="connsiteX194" fmla="*/ 505370 w 538462"/>
                <a:gd name="connsiteY194" fmla="*/ 388294 h 1270618"/>
                <a:gd name="connsiteX195" fmla="*/ 505914 w 538462"/>
                <a:gd name="connsiteY195" fmla="*/ 391662 h 1270618"/>
                <a:gd name="connsiteX196" fmla="*/ 506380 w 538462"/>
                <a:gd name="connsiteY196" fmla="*/ 395104 h 1270618"/>
                <a:gd name="connsiteX197" fmla="*/ 506847 w 538462"/>
                <a:gd name="connsiteY197" fmla="*/ 398397 h 1270618"/>
                <a:gd name="connsiteX198" fmla="*/ 507158 w 538462"/>
                <a:gd name="connsiteY198" fmla="*/ 401839 h 1270618"/>
                <a:gd name="connsiteX199" fmla="*/ 507391 w 538462"/>
                <a:gd name="connsiteY199" fmla="*/ 405356 h 1270618"/>
                <a:gd name="connsiteX200" fmla="*/ 507469 w 538462"/>
                <a:gd name="connsiteY200" fmla="*/ 408798 h 1270618"/>
                <a:gd name="connsiteX201" fmla="*/ 507546 w 538462"/>
                <a:gd name="connsiteY201" fmla="*/ 412240 h 1270618"/>
                <a:gd name="connsiteX202" fmla="*/ 507546 w 538462"/>
                <a:gd name="connsiteY202" fmla="*/ 718745 h 1270618"/>
                <a:gd name="connsiteX203" fmla="*/ 507546 w 538462"/>
                <a:gd name="connsiteY203" fmla="*/ 721588 h 1270618"/>
                <a:gd name="connsiteX204" fmla="*/ 507391 w 538462"/>
                <a:gd name="connsiteY204" fmla="*/ 724507 h 1270618"/>
                <a:gd name="connsiteX205" fmla="*/ 507313 w 538462"/>
                <a:gd name="connsiteY205" fmla="*/ 727276 h 1270618"/>
                <a:gd name="connsiteX206" fmla="*/ 507080 w 538462"/>
                <a:gd name="connsiteY206" fmla="*/ 730044 h 1270618"/>
                <a:gd name="connsiteX207" fmla="*/ 506769 w 538462"/>
                <a:gd name="connsiteY207" fmla="*/ 732813 h 1270618"/>
                <a:gd name="connsiteX208" fmla="*/ 506380 w 538462"/>
                <a:gd name="connsiteY208" fmla="*/ 735507 h 1270618"/>
                <a:gd name="connsiteX209" fmla="*/ 505992 w 538462"/>
                <a:gd name="connsiteY209" fmla="*/ 738276 h 1270618"/>
                <a:gd name="connsiteX210" fmla="*/ 505603 w 538462"/>
                <a:gd name="connsiteY210" fmla="*/ 740895 h 1270618"/>
                <a:gd name="connsiteX211" fmla="*/ 504981 w 538462"/>
                <a:gd name="connsiteY211" fmla="*/ 743589 h 1270618"/>
                <a:gd name="connsiteX212" fmla="*/ 504437 w 538462"/>
                <a:gd name="connsiteY212" fmla="*/ 746208 h 1270618"/>
                <a:gd name="connsiteX213" fmla="*/ 503738 w 538462"/>
                <a:gd name="connsiteY213" fmla="*/ 748827 h 1270618"/>
                <a:gd name="connsiteX214" fmla="*/ 503038 w 538462"/>
                <a:gd name="connsiteY214" fmla="*/ 751371 h 1270618"/>
                <a:gd name="connsiteX215" fmla="*/ 502183 w 538462"/>
                <a:gd name="connsiteY215" fmla="*/ 753915 h 1270618"/>
                <a:gd name="connsiteX216" fmla="*/ 501406 w 538462"/>
                <a:gd name="connsiteY216" fmla="*/ 756459 h 1270618"/>
                <a:gd name="connsiteX217" fmla="*/ 500473 w 538462"/>
                <a:gd name="connsiteY217" fmla="*/ 758929 h 1270618"/>
                <a:gd name="connsiteX218" fmla="*/ 499463 w 538462"/>
                <a:gd name="connsiteY218" fmla="*/ 761398 h 1270618"/>
                <a:gd name="connsiteX219" fmla="*/ 498374 w 538462"/>
                <a:gd name="connsiteY219" fmla="*/ 763868 h 1270618"/>
                <a:gd name="connsiteX220" fmla="*/ 497364 w 538462"/>
                <a:gd name="connsiteY220" fmla="*/ 766337 h 1270618"/>
                <a:gd name="connsiteX221" fmla="*/ 496198 w 538462"/>
                <a:gd name="connsiteY221" fmla="*/ 768732 h 1270618"/>
                <a:gd name="connsiteX222" fmla="*/ 494954 w 538462"/>
                <a:gd name="connsiteY222" fmla="*/ 771126 h 1270618"/>
                <a:gd name="connsiteX223" fmla="*/ 493633 w 538462"/>
                <a:gd name="connsiteY223" fmla="*/ 773371 h 1270618"/>
                <a:gd name="connsiteX224" fmla="*/ 492234 w 538462"/>
                <a:gd name="connsiteY224" fmla="*/ 775691 h 1270618"/>
                <a:gd name="connsiteX225" fmla="*/ 490835 w 538462"/>
                <a:gd name="connsiteY225" fmla="*/ 778010 h 1270618"/>
                <a:gd name="connsiteX226" fmla="*/ 489358 w 538462"/>
                <a:gd name="connsiteY226" fmla="*/ 780330 h 1270618"/>
                <a:gd name="connsiteX227" fmla="*/ 487726 w 538462"/>
                <a:gd name="connsiteY227" fmla="*/ 782575 h 1270618"/>
                <a:gd name="connsiteX228" fmla="*/ 486171 w 538462"/>
                <a:gd name="connsiteY228" fmla="*/ 784745 h 1270618"/>
                <a:gd name="connsiteX229" fmla="*/ 484461 w 538462"/>
                <a:gd name="connsiteY229" fmla="*/ 786990 h 1270618"/>
                <a:gd name="connsiteX230" fmla="*/ 482751 w 538462"/>
                <a:gd name="connsiteY230" fmla="*/ 789160 h 1270618"/>
                <a:gd name="connsiteX231" fmla="*/ 480885 w 538462"/>
                <a:gd name="connsiteY231" fmla="*/ 791330 h 1270618"/>
                <a:gd name="connsiteX232" fmla="*/ 479098 w 538462"/>
                <a:gd name="connsiteY232" fmla="*/ 793426 h 1270618"/>
                <a:gd name="connsiteX233" fmla="*/ 477077 w 538462"/>
                <a:gd name="connsiteY233" fmla="*/ 795596 h 1270618"/>
                <a:gd name="connsiteX234" fmla="*/ 475134 w 538462"/>
                <a:gd name="connsiteY234" fmla="*/ 797691 h 1270618"/>
                <a:gd name="connsiteX235" fmla="*/ 473035 w 538462"/>
                <a:gd name="connsiteY235" fmla="*/ 799711 h 1270618"/>
                <a:gd name="connsiteX236" fmla="*/ 470936 w 538462"/>
                <a:gd name="connsiteY236" fmla="*/ 801732 h 1270618"/>
                <a:gd name="connsiteX237" fmla="*/ 468760 w 538462"/>
                <a:gd name="connsiteY237" fmla="*/ 803602 h 1270618"/>
                <a:gd name="connsiteX238" fmla="*/ 466661 w 538462"/>
                <a:gd name="connsiteY238" fmla="*/ 805548 h 1270618"/>
                <a:gd name="connsiteX239" fmla="*/ 464329 w 538462"/>
                <a:gd name="connsiteY239" fmla="*/ 807419 h 1270618"/>
                <a:gd name="connsiteX240" fmla="*/ 462887 w 538462"/>
                <a:gd name="connsiteY240" fmla="*/ 808530 h 1270618"/>
                <a:gd name="connsiteX241" fmla="*/ 538462 w 538462"/>
                <a:gd name="connsiteY241" fmla="*/ 992082 h 1270618"/>
                <a:gd name="connsiteX242" fmla="*/ 385902 w 538462"/>
                <a:gd name="connsiteY242" fmla="*/ 992082 h 1270618"/>
                <a:gd name="connsiteX243" fmla="*/ 385902 w 538462"/>
                <a:gd name="connsiteY243" fmla="*/ 1270618 h 1270618"/>
                <a:gd name="connsiteX244" fmla="*/ 148287 w 538462"/>
                <a:gd name="connsiteY244" fmla="*/ 1270618 h 1270618"/>
                <a:gd name="connsiteX245" fmla="*/ 148287 w 538462"/>
                <a:gd name="connsiteY245" fmla="*/ 992082 h 1270618"/>
                <a:gd name="connsiteX246" fmla="*/ 0 w 538462"/>
                <a:gd name="connsiteY246" fmla="*/ 992082 h 1270618"/>
                <a:gd name="connsiteX247" fmla="*/ 75543 w 538462"/>
                <a:gd name="connsiteY247" fmla="*/ 808610 h 1270618"/>
                <a:gd name="connsiteX248" fmla="*/ 74989 w 538462"/>
                <a:gd name="connsiteY248" fmla="*/ 808242 h 1270618"/>
                <a:gd name="connsiteX249" fmla="*/ 72813 w 538462"/>
                <a:gd name="connsiteY249" fmla="*/ 806670 h 1270618"/>
                <a:gd name="connsiteX250" fmla="*/ 70559 w 538462"/>
                <a:gd name="connsiteY250" fmla="*/ 805024 h 1270618"/>
                <a:gd name="connsiteX251" fmla="*/ 68538 w 538462"/>
                <a:gd name="connsiteY251" fmla="*/ 803378 h 1270618"/>
                <a:gd name="connsiteX252" fmla="*/ 66361 w 538462"/>
                <a:gd name="connsiteY252" fmla="*/ 801732 h 1270618"/>
                <a:gd name="connsiteX253" fmla="*/ 64418 w 538462"/>
                <a:gd name="connsiteY253" fmla="*/ 800011 h 1270618"/>
                <a:gd name="connsiteX254" fmla="*/ 62397 w 538462"/>
                <a:gd name="connsiteY254" fmla="*/ 798289 h 1270618"/>
                <a:gd name="connsiteX255" fmla="*/ 60454 w 538462"/>
                <a:gd name="connsiteY255" fmla="*/ 796643 h 1270618"/>
                <a:gd name="connsiteX256" fmla="*/ 58511 w 538462"/>
                <a:gd name="connsiteY256" fmla="*/ 794847 h 1270618"/>
                <a:gd name="connsiteX257" fmla="*/ 56723 w 538462"/>
                <a:gd name="connsiteY257" fmla="*/ 793126 h 1270618"/>
                <a:gd name="connsiteX258" fmla="*/ 55013 w 538462"/>
                <a:gd name="connsiteY258" fmla="*/ 791405 h 1270618"/>
                <a:gd name="connsiteX259" fmla="*/ 53381 w 538462"/>
                <a:gd name="connsiteY259" fmla="*/ 789534 h 1270618"/>
                <a:gd name="connsiteX260" fmla="*/ 51671 w 538462"/>
                <a:gd name="connsiteY260" fmla="*/ 787813 h 1270618"/>
                <a:gd name="connsiteX261" fmla="*/ 50116 w 538462"/>
                <a:gd name="connsiteY261" fmla="*/ 785942 h 1270618"/>
                <a:gd name="connsiteX262" fmla="*/ 48639 w 538462"/>
                <a:gd name="connsiteY262" fmla="*/ 784221 h 1270618"/>
                <a:gd name="connsiteX263" fmla="*/ 47162 w 538462"/>
                <a:gd name="connsiteY263" fmla="*/ 782351 h 1270618"/>
                <a:gd name="connsiteX264" fmla="*/ 45763 w 538462"/>
                <a:gd name="connsiteY264" fmla="*/ 780555 h 1270618"/>
                <a:gd name="connsiteX265" fmla="*/ 44442 w 538462"/>
                <a:gd name="connsiteY265" fmla="*/ 778759 h 1270618"/>
                <a:gd name="connsiteX266" fmla="*/ 43198 w 538462"/>
                <a:gd name="connsiteY266" fmla="*/ 776888 h 1270618"/>
                <a:gd name="connsiteX267" fmla="*/ 41955 w 538462"/>
                <a:gd name="connsiteY267" fmla="*/ 775017 h 1270618"/>
                <a:gd name="connsiteX268" fmla="*/ 40866 w 538462"/>
                <a:gd name="connsiteY268" fmla="*/ 773147 h 1270618"/>
                <a:gd name="connsiteX269" fmla="*/ 39778 w 538462"/>
                <a:gd name="connsiteY269" fmla="*/ 771276 h 1270618"/>
                <a:gd name="connsiteX270" fmla="*/ 38768 w 538462"/>
                <a:gd name="connsiteY270" fmla="*/ 769330 h 1270618"/>
                <a:gd name="connsiteX271" fmla="*/ 37835 w 538462"/>
                <a:gd name="connsiteY271" fmla="*/ 767459 h 1270618"/>
                <a:gd name="connsiteX272" fmla="*/ 36902 w 538462"/>
                <a:gd name="connsiteY272" fmla="*/ 765514 h 1270618"/>
                <a:gd name="connsiteX273" fmla="*/ 36125 w 538462"/>
                <a:gd name="connsiteY273" fmla="*/ 763643 h 1270618"/>
                <a:gd name="connsiteX274" fmla="*/ 35348 w 538462"/>
                <a:gd name="connsiteY274" fmla="*/ 761697 h 1270618"/>
                <a:gd name="connsiteX275" fmla="*/ 34648 w 538462"/>
                <a:gd name="connsiteY275" fmla="*/ 759752 h 1270618"/>
                <a:gd name="connsiteX276" fmla="*/ 33949 w 538462"/>
                <a:gd name="connsiteY276" fmla="*/ 757806 h 1270618"/>
                <a:gd name="connsiteX277" fmla="*/ 33405 w 538462"/>
                <a:gd name="connsiteY277" fmla="*/ 755786 h 1270618"/>
                <a:gd name="connsiteX278" fmla="*/ 32860 w 538462"/>
                <a:gd name="connsiteY278" fmla="*/ 753840 h 1270618"/>
                <a:gd name="connsiteX279" fmla="*/ 32394 w 538462"/>
                <a:gd name="connsiteY279" fmla="*/ 751820 h 1270618"/>
                <a:gd name="connsiteX280" fmla="*/ 32005 w 538462"/>
                <a:gd name="connsiteY280" fmla="*/ 749874 h 1270618"/>
                <a:gd name="connsiteX281" fmla="*/ 31617 w 538462"/>
                <a:gd name="connsiteY281" fmla="*/ 747854 h 1270618"/>
                <a:gd name="connsiteX282" fmla="*/ 31384 w 538462"/>
                <a:gd name="connsiteY282" fmla="*/ 745833 h 1270618"/>
                <a:gd name="connsiteX283" fmla="*/ 31150 w 538462"/>
                <a:gd name="connsiteY283" fmla="*/ 743813 h 1270618"/>
                <a:gd name="connsiteX284" fmla="*/ 30995 w 538462"/>
                <a:gd name="connsiteY284" fmla="*/ 741718 h 1270618"/>
                <a:gd name="connsiteX285" fmla="*/ 30917 w 538462"/>
                <a:gd name="connsiteY285" fmla="*/ 739697 h 1270618"/>
                <a:gd name="connsiteX286" fmla="*/ 30917 w 538462"/>
                <a:gd name="connsiteY286" fmla="*/ 737602 h 1270618"/>
                <a:gd name="connsiteX287" fmla="*/ 30917 w 538462"/>
                <a:gd name="connsiteY287" fmla="*/ 412240 h 1270618"/>
                <a:gd name="connsiteX288" fmla="*/ 30995 w 538462"/>
                <a:gd name="connsiteY288" fmla="*/ 408050 h 1270618"/>
                <a:gd name="connsiteX289" fmla="*/ 31073 w 538462"/>
                <a:gd name="connsiteY289" fmla="*/ 403934 h 1270618"/>
                <a:gd name="connsiteX290" fmla="*/ 31306 w 538462"/>
                <a:gd name="connsiteY290" fmla="*/ 399743 h 1270618"/>
                <a:gd name="connsiteX291" fmla="*/ 31617 w 538462"/>
                <a:gd name="connsiteY291" fmla="*/ 395703 h 1270618"/>
                <a:gd name="connsiteX292" fmla="*/ 32083 w 538462"/>
                <a:gd name="connsiteY292" fmla="*/ 391737 h 1270618"/>
                <a:gd name="connsiteX293" fmla="*/ 32550 w 538462"/>
                <a:gd name="connsiteY293" fmla="*/ 387771 h 1270618"/>
                <a:gd name="connsiteX294" fmla="*/ 33094 w 538462"/>
                <a:gd name="connsiteY294" fmla="*/ 383879 h 1270618"/>
                <a:gd name="connsiteX295" fmla="*/ 33793 w 538462"/>
                <a:gd name="connsiteY295" fmla="*/ 380063 h 1270618"/>
                <a:gd name="connsiteX296" fmla="*/ 34570 w 538462"/>
                <a:gd name="connsiteY296" fmla="*/ 376247 h 1270618"/>
                <a:gd name="connsiteX297" fmla="*/ 35348 w 538462"/>
                <a:gd name="connsiteY297" fmla="*/ 372505 h 1270618"/>
                <a:gd name="connsiteX298" fmla="*/ 36358 w 538462"/>
                <a:gd name="connsiteY298" fmla="*/ 368839 h 1270618"/>
                <a:gd name="connsiteX299" fmla="*/ 37369 w 538462"/>
                <a:gd name="connsiteY299" fmla="*/ 365172 h 1270618"/>
                <a:gd name="connsiteX300" fmla="*/ 38457 w 538462"/>
                <a:gd name="connsiteY300" fmla="*/ 361580 h 1270618"/>
                <a:gd name="connsiteX301" fmla="*/ 39623 w 538462"/>
                <a:gd name="connsiteY301" fmla="*/ 358063 h 1270618"/>
                <a:gd name="connsiteX302" fmla="*/ 40944 w 538462"/>
                <a:gd name="connsiteY302" fmla="*/ 354621 h 1270618"/>
                <a:gd name="connsiteX303" fmla="*/ 42343 w 538462"/>
                <a:gd name="connsiteY303" fmla="*/ 351179 h 1270618"/>
                <a:gd name="connsiteX304" fmla="*/ 43820 w 538462"/>
                <a:gd name="connsiteY304" fmla="*/ 347811 h 1270618"/>
                <a:gd name="connsiteX305" fmla="*/ 45452 w 538462"/>
                <a:gd name="connsiteY305" fmla="*/ 344519 h 1270618"/>
                <a:gd name="connsiteX306" fmla="*/ 47085 w 538462"/>
                <a:gd name="connsiteY306" fmla="*/ 341226 h 1270618"/>
                <a:gd name="connsiteX307" fmla="*/ 48795 w 538462"/>
                <a:gd name="connsiteY307" fmla="*/ 338083 h 1270618"/>
                <a:gd name="connsiteX308" fmla="*/ 50738 w 538462"/>
                <a:gd name="connsiteY308" fmla="*/ 334940 h 1270618"/>
                <a:gd name="connsiteX309" fmla="*/ 52603 w 538462"/>
                <a:gd name="connsiteY309" fmla="*/ 331872 h 1270618"/>
                <a:gd name="connsiteX310" fmla="*/ 54702 w 538462"/>
                <a:gd name="connsiteY310" fmla="*/ 328730 h 1270618"/>
                <a:gd name="connsiteX311" fmla="*/ 56723 w 538462"/>
                <a:gd name="connsiteY311" fmla="*/ 325811 h 1270618"/>
                <a:gd name="connsiteX312" fmla="*/ 58977 w 538462"/>
                <a:gd name="connsiteY312" fmla="*/ 322893 h 1270618"/>
                <a:gd name="connsiteX313" fmla="*/ 61309 w 538462"/>
                <a:gd name="connsiteY313" fmla="*/ 319900 h 1270618"/>
                <a:gd name="connsiteX314" fmla="*/ 63641 w 538462"/>
                <a:gd name="connsiteY314" fmla="*/ 317131 h 1270618"/>
                <a:gd name="connsiteX315" fmla="*/ 66128 w 538462"/>
                <a:gd name="connsiteY315" fmla="*/ 314362 h 1270618"/>
                <a:gd name="connsiteX316" fmla="*/ 68693 w 538462"/>
                <a:gd name="connsiteY316" fmla="*/ 311668 h 1270618"/>
                <a:gd name="connsiteX317" fmla="*/ 71336 w 538462"/>
                <a:gd name="connsiteY317" fmla="*/ 308974 h 1270618"/>
                <a:gd name="connsiteX318" fmla="*/ 74134 w 538462"/>
                <a:gd name="connsiteY318" fmla="*/ 306280 h 1270618"/>
                <a:gd name="connsiteX319" fmla="*/ 76932 w 538462"/>
                <a:gd name="connsiteY319" fmla="*/ 303736 h 1270618"/>
                <a:gd name="connsiteX320" fmla="*/ 79808 w 538462"/>
                <a:gd name="connsiteY320" fmla="*/ 301192 h 1270618"/>
                <a:gd name="connsiteX321" fmla="*/ 82840 w 538462"/>
                <a:gd name="connsiteY321" fmla="*/ 298872 h 1270618"/>
                <a:gd name="connsiteX322" fmla="*/ 85871 w 538462"/>
                <a:gd name="connsiteY322" fmla="*/ 296553 h 1270618"/>
                <a:gd name="connsiteX323" fmla="*/ 88980 w 538462"/>
                <a:gd name="connsiteY323" fmla="*/ 294308 h 1270618"/>
                <a:gd name="connsiteX324" fmla="*/ 92245 w 538462"/>
                <a:gd name="connsiteY324" fmla="*/ 292138 h 1270618"/>
                <a:gd name="connsiteX325" fmla="*/ 95432 w 538462"/>
                <a:gd name="connsiteY325" fmla="*/ 290042 h 1270618"/>
                <a:gd name="connsiteX326" fmla="*/ 98774 w 538462"/>
                <a:gd name="connsiteY326" fmla="*/ 288022 h 1270618"/>
                <a:gd name="connsiteX327" fmla="*/ 102116 w 538462"/>
                <a:gd name="connsiteY327" fmla="*/ 286076 h 1270618"/>
                <a:gd name="connsiteX328" fmla="*/ 105614 w 538462"/>
                <a:gd name="connsiteY328" fmla="*/ 284280 h 1270618"/>
                <a:gd name="connsiteX329" fmla="*/ 109034 w 538462"/>
                <a:gd name="connsiteY329" fmla="*/ 282484 h 1270618"/>
                <a:gd name="connsiteX330" fmla="*/ 112687 w 538462"/>
                <a:gd name="connsiteY330" fmla="*/ 280763 h 1270618"/>
                <a:gd name="connsiteX331" fmla="*/ 116340 w 538462"/>
                <a:gd name="connsiteY331" fmla="*/ 279192 h 1270618"/>
                <a:gd name="connsiteX332" fmla="*/ 119994 w 538462"/>
                <a:gd name="connsiteY332" fmla="*/ 277695 h 1270618"/>
                <a:gd name="connsiteX333" fmla="*/ 123725 w 538462"/>
                <a:gd name="connsiteY333" fmla="*/ 276199 h 1270618"/>
                <a:gd name="connsiteX334" fmla="*/ 127611 w 538462"/>
                <a:gd name="connsiteY334" fmla="*/ 274777 h 1270618"/>
                <a:gd name="connsiteX335" fmla="*/ 131497 w 538462"/>
                <a:gd name="connsiteY335" fmla="*/ 273505 h 1270618"/>
                <a:gd name="connsiteX336" fmla="*/ 135462 w 538462"/>
                <a:gd name="connsiteY336" fmla="*/ 272382 h 1270618"/>
                <a:gd name="connsiteX337" fmla="*/ 139503 w 538462"/>
                <a:gd name="connsiteY337" fmla="*/ 271185 h 1270618"/>
                <a:gd name="connsiteX338" fmla="*/ 143623 w 538462"/>
                <a:gd name="connsiteY338" fmla="*/ 270137 h 1270618"/>
                <a:gd name="connsiteX339" fmla="*/ 147743 w 538462"/>
                <a:gd name="connsiteY339" fmla="*/ 269165 h 1270618"/>
                <a:gd name="connsiteX340" fmla="*/ 152018 w 538462"/>
                <a:gd name="connsiteY340" fmla="*/ 268192 h 1270618"/>
                <a:gd name="connsiteX341" fmla="*/ 156370 w 538462"/>
                <a:gd name="connsiteY341" fmla="*/ 267444 h 1270618"/>
                <a:gd name="connsiteX342" fmla="*/ 160723 w 538462"/>
                <a:gd name="connsiteY342" fmla="*/ 266695 h 1270618"/>
                <a:gd name="connsiteX343" fmla="*/ 165076 w 538462"/>
                <a:gd name="connsiteY343" fmla="*/ 265947 h 1270618"/>
                <a:gd name="connsiteX344" fmla="*/ 169662 w 538462"/>
                <a:gd name="connsiteY344" fmla="*/ 265423 h 1270618"/>
                <a:gd name="connsiteX345" fmla="*/ 174170 w 538462"/>
                <a:gd name="connsiteY345" fmla="*/ 264899 h 1270618"/>
                <a:gd name="connsiteX346" fmla="*/ 178756 w 538462"/>
                <a:gd name="connsiteY346" fmla="*/ 264450 h 1270618"/>
                <a:gd name="connsiteX347" fmla="*/ 183498 w 538462"/>
                <a:gd name="connsiteY347" fmla="*/ 264151 h 1270618"/>
                <a:gd name="connsiteX348" fmla="*/ 188239 w 538462"/>
                <a:gd name="connsiteY348" fmla="*/ 263852 h 1270618"/>
                <a:gd name="connsiteX349" fmla="*/ 193058 w 538462"/>
                <a:gd name="connsiteY349" fmla="*/ 263702 h 1270618"/>
                <a:gd name="connsiteX350" fmla="*/ 197955 w 538462"/>
                <a:gd name="connsiteY350" fmla="*/ 263552 h 1270618"/>
                <a:gd name="connsiteX351" fmla="*/ 202852 w 538462"/>
                <a:gd name="connsiteY351" fmla="*/ 263552 h 1270618"/>
                <a:gd name="connsiteX352" fmla="*/ 203318 w 538462"/>
                <a:gd name="connsiteY352" fmla="*/ 263178 h 1270618"/>
                <a:gd name="connsiteX353" fmla="*/ 203785 w 538462"/>
                <a:gd name="connsiteY353" fmla="*/ 262954 h 1270618"/>
                <a:gd name="connsiteX354" fmla="*/ 204251 w 538462"/>
                <a:gd name="connsiteY354" fmla="*/ 262879 h 1270618"/>
                <a:gd name="connsiteX355" fmla="*/ 204795 w 538462"/>
                <a:gd name="connsiteY355" fmla="*/ 262804 h 1270618"/>
                <a:gd name="connsiteX356" fmla="*/ 205261 w 538462"/>
                <a:gd name="connsiteY356" fmla="*/ 262804 h 1270618"/>
                <a:gd name="connsiteX357" fmla="*/ 205883 w 538462"/>
                <a:gd name="connsiteY357" fmla="*/ 262804 h 1270618"/>
                <a:gd name="connsiteX358" fmla="*/ 206661 w 538462"/>
                <a:gd name="connsiteY358" fmla="*/ 262804 h 1270618"/>
                <a:gd name="connsiteX359" fmla="*/ 207671 w 538462"/>
                <a:gd name="connsiteY359" fmla="*/ 262804 h 1270618"/>
                <a:gd name="connsiteX360" fmla="*/ 210625 w 538462"/>
                <a:gd name="connsiteY360" fmla="*/ 262954 h 1270618"/>
                <a:gd name="connsiteX361" fmla="*/ 213812 w 538462"/>
                <a:gd name="connsiteY361" fmla="*/ 263103 h 1270618"/>
                <a:gd name="connsiteX362" fmla="*/ 216921 w 538462"/>
                <a:gd name="connsiteY362" fmla="*/ 263178 h 1270618"/>
                <a:gd name="connsiteX363" fmla="*/ 220185 w 538462"/>
                <a:gd name="connsiteY363" fmla="*/ 263328 h 1270618"/>
                <a:gd name="connsiteX364" fmla="*/ 223605 w 538462"/>
                <a:gd name="connsiteY364" fmla="*/ 263403 h 1270618"/>
                <a:gd name="connsiteX365" fmla="*/ 226948 w 538462"/>
                <a:gd name="connsiteY365" fmla="*/ 263403 h 1270618"/>
                <a:gd name="connsiteX366" fmla="*/ 230523 w 538462"/>
                <a:gd name="connsiteY366" fmla="*/ 263552 h 1270618"/>
                <a:gd name="connsiteX367" fmla="*/ 234176 w 538462"/>
                <a:gd name="connsiteY367" fmla="*/ 263552 h 1270618"/>
                <a:gd name="connsiteX368" fmla="*/ 234254 w 538462"/>
                <a:gd name="connsiteY368" fmla="*/ 263103 h 1270618"/>
                <a:gd name="connsiteX369" fmla="*/ 234332 w 538462"/>
                <a:gd name="connsiteY369" fmla="*/ 262729 h 1270618"/>
                <a:gd name="connsiteX370" fmla="*/ 234565 w 538462"/>
                <a:gd name="connsiteY370" fmla="*/ 262280 h 1270618"/>
                <a:gd name="connsiteX371" fmla="*/ 234798 w 538462"/>
                <a:gd name="connsiteY371" fmla="*/ 261756 h 1270618"/>
                <a:gd name="connsiteX372" fmla="*/ 235653 w 538462"/>
                <a:gd name="connsiteY372" fmla="*/ 260634 h 1270618"/>
                <a:gd name="connsiteX373" fmla="*/ 236819 w 538462"/>
                <a:gd name="connsiteY373" fmla="*/ 259362 h 1270618"/>
                <a:gd name="connsiteX374" fmla="*/ 237907 w 538462"/>
                <a:gd name="connsiteY374" fmla="*/ 258165 h 1270618"/>
                <a:gd name="connsiteX375" fmla="*/ 238762 w 538462"/>
                <a:gd name="connsiteY375" fmla="*/ 257341 h 1270618"/>
                <a:gd name="connsiteX376" fmla="*/ 239073 w 538462"/>
                <a:gd name="connsiteY376" fmla="*/ 256967 h 1270618"/>
                <a:gd name="connsiteX377" fmla="*/ 239462 w 538462"/>
                <a:gd name="connsiteY377" fmla="*/ 256743 h 1270618"/>
                <a:gd name="connsiteX378" fmla="*/ 239695 w 538462"/>
                <a:gd name="connsiteY378" fmla="*/ 256668 h 1270618"/>
                <a:gd name="connsiteX379" fmla="*/ 239851 w 538462"/>
                <a:gd name="connsiteY379" fmla="*/ 256593 h 1270618"/>
                <a:gd name="connsiteX380" fmla="*/ 236975 w 538462"/>
                <a:gd name="connsiteY380" fmla="*/ 255695 h 1270618"/>
                <a:gd name="connsiteX381" fmla="*/ 234099 w 538462"/>
                <a:gd name="connsiteY381" fmla="*/ 254872 h 1270618"/>
                <a:gd name="connsiteX382" fmla="*/ 231300 w 538462"/>
                <a:gd name="connsiteY382" fmla="*/ 253899 h 1270618"/>
                <a:gd name="connsiteX383" fmla="*/ 228502 w 538462"/>
                <a:gd name="connsiteY383" fmla="*/ 252926 h 1270618"/>
                <a:gd name="connsiteX384" fmla="*/ 225704 w 538462"/>
                <a:gd name="connsiteY384" fmla="*/ 251879 h 1270618"/>
                <a:gd name="connsiteX385" fmla="*/ 222983 w 538462"/>
                <a:gd name="connsiteY385" fmla="*/ 250756 h 1270618"/>
                <a:gd name="connsiteX386" fmla="*/ 220263 w 538462"/>
                <a:gd name="connsiteY386" fmla="*/ 249709 h 1270618"/>
                <a:gd name="connsiteX387" fmla="*/ 217620 w 538462"/>
                <a:gd name="connsiteY387" fmla="*/ 248586 h 1270618"/>
                <a:gd name="connsiteX388" fmla="*/ 214977 w 538462"/>
                <a:gd name="connsiteY388" fmla="*/ 247389 h 1270618"/>
                <a:gd name="connsiteX389" fmla="*/ 212490 w 538462"/>
                <a:gd name="connsiteY389" fmla="*/ 246117 h 1270618"/>
                <a:gd name="connsiteX390" fmla="*/ 209925 w 538462"/>
                <a:gd name="connsiteY390" fmla="*/ 244845 h 1270618"/>
                <a:gd name="connsiteX391" fmla="*/ 207438 w 538462"/>
                <a:gd name="connsiteY391" fmla="*/ 243573 h 1270618"/>
                <a:gd name="connsiteX392" fmla="*/ 204951 w 538462"/>
                <a:gd name="connsiteY392" fmla="*/ 242226 h 1270618"/>
                <a:gd name="connsiteX393" fmla="*/ 202541 w 538462"/>
                <a:gd name="connsiteY393" fmla="*/ 240804 h 1270618"/>
                <a:gd name="connsiteX394" fmla="*/ 200131 w 538462"/>
                <a:gd name="connsiteY394" fmla="*/ 239307 h 1270618"/>
                <a:gd name="connsiteX395" fmla="*/ 197800 w 538462"/>
                <a:gd name="connsiteY395" fmla="*/ 237811 h 1270618"/>
                <a:gd name="connsiteX396" fmla="*/ 195468 w 538462"/>
                <a:gd name="connsiteY396" fmla="*/ 236314 h 1270618"/>
                <a:gd name="connsiteX397" fmla="*/ 193136 w 538462"/>
                <a:gd name="connsiteY397" fmla="*/ 234743 h 1270618"/>
                <a:gd name="connsiteX398" fmla="*/ 190882 w 538462"/>
                <a:gd name="connsiteY398" fmla="*/ 233096 h 1270618"/>
                <a:gd name="connsiteX399" fmla="*/ 188705 w 538462"/>
                <a:gd name="connsiteY399" fmla="*/ 231450 h 1270618"/>
                <a:gd name="connsiteX400" fmla="*/ 186529 w 538462"/>
                <a:gd name="connsiteY400" fmla="*/ 229804 h 1270618"/>
                <a:gd name="connsiteX401" fmla="*/ 184430 w 538462"/>
                <a:gd name="connsiteY401" fmla="*/ 228008 h 1270618"/>
                <a:gd name="connsiteX402" fmla="*/ 182332 w 538462"/>
                <a:gd name="connsiteY402" fmla="*/ 226287 h 1270618"/>
                <a:gd name="connsiteX403" fmla="*/ 180233 w 538462"/>
                <a:gd name="connsiteY403" fmla="*/ 224491 h 1270618"/>
                <a:gd name="connsiteX404" fmla="*/ 178212 w 538462"/>
                <a:gd name="connsiteY404" fmla="*/ 222620 h 1270618"/>
                <a:gd name="connsiteX405" fmla="*/ 176191 w 538462"/>
                <a:gd name="connsiteY405" fmla="*/ 220749 h 1270618"/>
                <a:gd name="connsiteX406" fmla="*/ 174248 w 538462"/>
                <a:gd name="connsiteY406" fmla="*/ 218804 h 1270618"/>
                <a:gd name="connsiteX407" fmla="*/ 172382 w 538462"/>
                <a:gd name="connsiteY407" fmla="*/ 216858 h 1270618"/>
                <a:gd name="connsiteX408" fmla="*/ 170439 w 538462"/>
                <a:gd name="connsiteY408" fmla="*/ 214838 h 1270618"/>
                <a:gd name="connsiteX409" fmla="*/ 168574 w 538462"/>
                <a:gd name="connsiteY409" fmla="*/ 212743 h 1270618"/>
                <a:gd name="connsiteX410" fmla="*/ 166708 w 538462"/>
                <a:gd name="connsiteY410" fmla="*/ 210722 h 1270618"/>
                <a:gd name="connsiteX411" fmla="*/ 164998 w 538462"/>
                <a:gd name="connsiteY411" fmla="*/ 208552 h 1270618"/>
                <a:gd name="connsiteX412" fmla="*/ 163288 w 538462"/>
                <a:gd name="connsiteY412" fmla="*/ 206307 h 1270618"/>
                <a:gd name="connsiteX413" fmla="*/ 161656 w 538462"/>
                <a:gd name="connsiteY413" fmla="*/ 204212 h 1270618"/>
                <a:gd name="connsiteX414" fmla="*/ 159946 w 538462"/>
                <a:gd name="connsiteY414" fmla="*/ 201967 h 1270618"/>
                <a:gd name="connsiteX415" fmla="*/ 158391 w 538462"/>
                <a:gd name="connsiteY415" fmla="*/ 199722 h 1270618"/>
                <a:gd name="connsiteX416" fmla="*/ 156915 w 538462"/>
                <a:gd name="connsiteY416" fmla="*/ 197402 h 1270618"/>
                <a:gd name="connsiteX417" fmla="*/ 155515 w 538462"/>
                <a:gd name="connsiteY417" fmla="*/ 195157 h 1270618"/>
                <a:gd name="connsiteX418" fmla="*/ 154116 w 538462"/>
                <a:gd name="connsiteY418" fmla="*/ 192913 h 1270618"/>
                <a:gd name="connsiteX419" fmla="*/ 152795 w 538462"/>
                <a:gd name="connsiteY419" fmla="*/ 190593 h 1270618"/>
                <a:gd name="connsiteX420" fmla="*/ 151474 w 538462"/>
                <a:gd name="connsiteY420" fmla="*/ 188273 h 1270618"/>
                <a:gd name="connsiteX421" fmla="*/ 150230 w 538462"/>
                <a:gd name="connsiteY421" fmla="*/ 185879 h 1270618"/>
                <a:gd name="connsiteX422" fmla="*/ 149064 w 538462"/>
                <a:gd name="connsiteY422" fmla="*/ 183484 h 1270618"/>
                <a:gd name="connsiteX423" fmla="*/ 147976 w 538462"/>
                <a:gd name="connsiteY423" fmla="*/ 181089 h 1270618"/>
                <a:gd name="connsiteX424" fmla="*/ 146965 w 538462"/>
                <a:gd name="connsiteY424" fmla="*/ 178695 h 1270618"/>
                <a:gd name="connsiteX425" fmla="*/ 145877 w 538462"/>
                <a:gd name="connsiteY425" fmla="*/ 176300 h 1270618"/>
                <a:gd name="connsiteX426" fmla="*/ 144944 w 538462"/>
                <a:gd name="connsiteY426" fmla="*/ 173906 h 1270618"/>
                <a:gd name="connsiteX427" fmla="*/ 144012 w 538462"/>
                <a:gd name="connsiteY427" fmla="*/ 171436 h 1270618"/>
                <a:gd name="connsiteX428" fmla="*/ 143234 w 538462"/>
                <a:gd name="connsiteY428" fmla="*/ 168967 h 1270618"/>
                <a:gd name="connsiteX429" fmla="*/ 142379 w 538462"/>
                <a:gd name="connsiteY429" fmla="*/ 166497 h 1270618"/>
                <a:gd name="connsiteX430" fmla="*/ 141680 w 538462"/>
                <a:gd name="connsiteY430" fmla="*/ 163953 h 1270618"/>
                <a:gd name="connsiteX431" fmla="*/ 140980 w 538462"/>
                <a:gd name="connsiteY431" fmla="*/ 161409 h 1270618"/>
                <a:gd name="connsiteX432" fmla="*/ 140358 w 538462"/>
                <a:gd name="connsiteY432" fmla="*/ 158865 h 1270618"/>
                <a:gd name="connsiteX433" fmla="*/ 139737 w 538462"/>
                <a:gd name="connsiteY433" fmla="*/ 156321 h 1270618"/>
                <a:gd name="connsiteX434" fmla="*/ 139270 w 538462"/>
                <a:gd name="connsiteY434" fmla="*/ 153702 h 1270618"/>
                <a:gd name="connsiteX435" fmla="*/ 138882 w 538462"/>
                <a:gd name="connsiteY435" fmla="*/ 151008 h 1270618"/>
                <a:gd name="connsiteX436" fmla="*/ 138415 w 538462"/>
                <a:gd name="connsiteY436" fmla="*/ 148389 h 1270618"/>
                <a:gd name="connsiteX437" fmla="*/ 138027 w 538462"/>
                <a:gd name="connsiteY437" fmla="*/ 145770 h 1270618"/>
                <a:gd name="connsiteX438" fmla="*/ 137793 w 538462"/>
                <a:gd name="connsiteY438" fmla="*/ 143076 h 1270618"/>
                <a:gd name="connsiteX439" fmla="*/ 137560 w 538462"/>
                <a:gd name="connsiteY439" fmla="*/ 140382 h 1270618"/>
                <a:gd name="connsiteX440" fmla="*/ 137249 w 538462"/>
                <a:gd name="connsiteY440" fmla="*/ 137688 h 1270618"/>
                <a:gd name="connsiteX441" fmla="*/ 137172 w 538462"/>
                <a:gd name="connsiteY441" fmla="*/ 134994 h 1270618"/>
                <a:gd name="connsiteX442" fmla="*/ 137094 w 538462"/>
                <a:gd name="connsiteY442" fmla="*/ 132225 h 1270618"/>
                <a:gd name="connsiteX443" fmla="*/ 137016 w 538462"/>
                <a:gd name="connsiteY443" fmla="*/ 129382 h 1270618"/>
                <a:gd name="connsiteX444" fmla="*/ 137094 w 538462"/>
                <a:gd name="connsiteY444" fmla="*/ 126164 h 1270618"/>
                <a:gd name="connsiteX445" fmla="*/ 137172 w 538462"/>
                <a:gd name="connsiteY445" fmla="*/ 122797 h 1270618"/>
                <a:gd name="connsiteX446" fmla="*/ 137405 w 538462"/>
                <a:gd name="connsiteY446" fmla="*/ 119579 h 1270618"/>
                <a:gd name="connsiteX447" fmla="*/ 137716 w 538462"/>
                <a:gd name="connsiteY447" fmla="*/ 116361 h 1270618"/>
                <a:gd name="connsiteX448" fmla="*/ 138027 w 538462"/>
                <a:gd name="connsiteY448" fmla="*/ 113069 h 1270618"/>
                <a:gd name="connsiteX449" fmla="*/ 138415 w 538462"/>
                <a:gd name="connsiteY449" fmla="*/ 109926 h 1270618"/>
                <a:gd name="connsiteX450" fmla="*/ 138959 w 538462"/>
                <a:gd name="connsiteY450" fmla="*/ 106783 h 1270618"/>
                <a:gd name="connsiteX451" fmla="*/ 139503 w 538462"/>
                <a:gd name="connsiteY451" fmla="*/ 103715 h 1270618"/>
                <a:gd name="connsiteX452" fmla="*/ 140125 w 538462"/>
                <a:gd name="connsiteY452" fmla="*/ 100647 h 1270618"/>
                <a:gd name="connsiteX453" fmla="*/ 140903 w 538462"/>
                <a:gd name="connsiteY453" fmla="*/ 97579 h 1270618"/>
                <a:gd name="connsiteX454" fmla="*/ 141758 w 538462"/>
                <a:gd name="connsiteY454" fmla="*/ 94586 h 1270618"/>
                <a:gd name="connsiteX455" fmla="*/ 142613 w 538462"/>
                <a:gd name="connsiteY455" fmla="*/ 91518 h 1270618"/>
                <a:gd name="connsiteX456" fmla="*/ 143545 w 538462"/>
                <a:gd name="connsiteY456" fmla="*/ 88599 h 1270618"/>
                <a:gd name="connsiteX457" fmla="*/ 144634 w 538462"/>
                <a:gd name="connsiteY457" fmla="*/ 85681 h 1270618"/>
                <a:gd name="connsiteX458" fmla="*/ 145722 w 538462"/>
                <a:gd name="connsiteY458" fmla="*/ 82762 h 1270618"/>
                <a:gd name="connsiteX459" fmla="*/ 146965 w 538462"/>
                <a:gd name="connsiteY459" fmla="*/ 79919 h 1270618"/>
                <a:gd name="connsiteX460" fmla="*/ 148131 w 538462"/>
                <a:gd name="connsiteY460" fmla="*/ 77075 h 1270618"/>
                <a:gd name="connsiteX461" fmla="*/ 149608 w 538462"/>
                <a:gd name="connsiteY461" fmla="*/ 74307 h 1270618"/>
                <a:gd name="connsiteX462" fmla="*/ 151007 w 538462"/>
                <a:gd name="connsiteY462" fmla="*/ 71463 h 1270618"/>
                <a:gd name="connsiteX463" fmla="*/ 152484 w 538462"/>
                <a:gd name="connsiteY463" fmla="*/ 68769 h 1270618"/>
                <a:gd name="connsiteX464" fmla="*/ 154116 w 538462"/>
                <a:gd name="connsiteY464" fmla="*/ 66075 h 1270618"/>
                <a:gd name="connsiteX465" fmla="*/ 155749 w 538462"/>
                <a:gd name="connsiteY465" fmla="*/ 63381 h 1270618"/>
                <a:gd name="connsiteX466" fmla="*/ 157459 w 538462"/>
                <a:gd name="connsiteY466" fmla="*/ 60687 h 1270618"/>
                <a:gd name="connsiteX467" fmla="*/ 159324 w 538462"/>
                <a:gd name="connsiteY467" fmla="*/ 58068 h 1270618"/>
                <a:gd name="connsiteX468" fmla="*/ 161190 w 538462"/>
                <a:gd name="connsiteY468" fmla="*/ 55524 h 1270618"/>
                <a:gd name="connsiteX469" fmla="*/ 163211 w 538462"/>
                <a:gd name="connsiteY469" fmla="*/ 52980 h 1270618"/>
                <a:gd name="connsiteX470" fmla="*/ 165231 w 538462"/>
                <a:gd name="connsiteY470" fmla="*/ 50436 h 1270618"/>
                <a:gd name="connsiteX471" fmla="*/ 167408 w 538462"/>
                <a:gd name="connsiteY471" fmla="*/ 47892 h 1270618"/>
                <a:gd name="connsiteX472" fmla="*/ 169507 w 538462"/>
                <a:gd name="connsiteY472" fmla="*/ 45422 h 1270618"/>
                <a:gd name="connsiteX473" fmla="*/ 171838 w 538462"/>
                <a:gd name="connsiteY473" fmla="*/ 42953 h 1270618"/>
                <a:gd name="connsiteX474" fmla="*/ 174248 w 538462"/>
                <a:gd name="connsiteY474" fmla="*/ 40558 h 1270618"/>
                <a:gd name="connsiteX475" fmla="*/ 176658 w 538462"/>
                <a:gd name="connsiteY475" fmla="*/ 38164 h 1270618"/>
                <a:gd name="connsiteX476" fmla="*/ 179145 w 538462"/>
                <a:gd name="connsiteY476" fmla="*/ 35769 h 1270618"/>
                <a:gd name="connsiteX477" fmla="*/ 181710 w 538462"/>
                <a:gd name="connsiteY477" fmla="*/ 33524 h 1270618"/>
                <a:gd name="connsiteX478" fmla="*/ 184119 w 538462"/>
                <a:gd name="connsiteY478" fmla="*/ 31354 h 1270618"/>
                <a:gd name="connsiteX479" fmla="*/ 186762 w 538462"/>
                <a:gd name="connsiteY479" fmla="*/ 29184 h 1270618"/>
                <a:gd name="connsiteX480" fmla="*/ 189327 w 538462"/>
                <a:gd name="connsiteY480" fmla="*/ 27089 h 1270618"/>
                <a:gd name="connsiteX481" fmla="*/ 191970 w 538462"/>
                <a:gd name="connsiteY481" fmla="*/ 25143 h 1270618"/>
                <a:gd name="connsiteX482" fmla="*/ 194613 w 538462"/>
                <a:gd name="connsiteY482" fmla="*/ 23272 h 1270618"/>
                <a:gd name="connsiteX483" fmla="*/ 197333 w 538462"/>
                <a:gd name="connsiteY483" fmla="*/ 21476 h 1270618"/>
                <a:gd name="connsiteX484" fmla="*/ 200054 w 538462"/>
                <a:gd name="connsiteY484" fmla="*/ 19680 h 1270618"/>
                <a:gd name="connsiteX485" fmla="*/ 202774 w 538462"/>
                <a:gd name="connsiteY485" fmla="*/ 17959 h 1270618"/>
                <a:gd name="connsiteX486" fmla="*/ 205572 w 538462"/>
                <a:gd name="connsiteY486" fmla="*/ 16388 h 1270618"/>
                <a:gd name="connsiteX487" fmla="*/ 208448 w 538462"/>
                <a:gd name="connsiteY487" fmla="*/ 14891 h 1270618"/>
                <a:gd name="connsiteX488" fmla="*/ 211247 w 538462"/>
                <a:gd name="connsiteY488" fmla="*/ 13395 h 1270618"/>
                <a:gd name="connsiteX489" fmla="*/ 214122 w 538462"/>
                <a:gd name="connsiteY489" fmla="*/ 11973 h 1270618"/>
                <a:gd name="connsiteX490" fmla="*/ 217076 w 538462"/>
                <a:gd name="connsiteY490" fmla="*/ 10701 h 1270618"/>
                <a:gd name="connsiteX491" fmla="*/ 219952 w 538462"/>
                <a:gd name="connsiteY491" fmla="*/ 9504 h 1270618"/>
                <a:gd name="connsiteX492" fmla="*/ 222906 w 538462"/>
                <a:gd name="connsiteY492" fmla="*/ 8306 h 1270618"/>
                <a:gd name="connsiteX493" fmla="*/ 226015 w 538462"/>
                <a:gd name="connsiteY493" fmla="*/ 7333 h 1270618"/>
                <a:gd name="connsiteX494" fmla="*/ 229046 w 538462"/>
                <a:gd name="connsiteY494" fmla="*/ 6286 h 1270618"/>
                <a:gd name="connsiteX495" fmla="*/ 232078 w 538462"/>
                <a:gd name="connsiteY495" fmla="*/ 5313 h 1270618"/>
                <a:gd name="connsiteX496" fmla="*/ 235187 w 538462"/>
                <a:gd name="connsiteY496" fmla="*/ 4490 h 1270618"/>
                <a:gd name="connsiteX497" fmla="*/ 238296 w 538462"/>
                <a:gd name="connsiteY497" fmla="*/ 3742 h 1270618"/>
                <a:gd name="connsiteX498" fmla="*/ 241483 w 538462"/>
                <a:gd name="connsiteY498" fmla="*/ 2993 h 1270618"/>
                <a:gd name="connsiteX499" fmla="*/ 244670 w 538462"/>
                <a:gd name="connsiteY499" fmla="*/ 2395 h 1270618"/>
                <a:gd name="connsiteX500" fmla="*/ 247857 w 538462"/>
                <a:gd name="connsiteY500" fmla="*/ 1796 h 1270618"/>
                <a:gd name="connsiteX501" fmla="*/ 251121 w 538462"/>
                <a:gd name="connsiteY501" fmla="*/ 1347 h 1270618"/>
                <a:gd name="connsiteX502" fmla="*/ 254463 w 538462"/>
                <a:gd name="connsiteY502" fmla="*/ 973 h 1270618"/>
                <a:gd name="connsiteX503" fmla="*/ 257728 w 538462"/>
                <a:gd name="connsiteY503" fmla="*/ 524 h 1270618"/>
                <a:gd name="connsiteX504" fmla="*/ 261148 w 538462"/>
                <a:gd name="connsiteY504" fmla="*/ 299 h 1270618"/>
                <a:gd name="connsiteX505" fmla="*/ 264490 w 538462"/>
                <a:gd name="connsiteY505" fmla="*/ 150 h 1270618"/>
                <a:gd name="connsiteX506" fmla="*/ 267910 w 538462"/>
                <a:gd name="connsiteY506" fmla="*/ 75 h 12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Lst>
              <a:rect l="l" t="t" r="r" b="b"/>
              <a:pathLst>
                <a:path w="538462" h="1270618">
                  <a:moveTo>
                    <a:pt x="271408" y="0"/>
                  </a:moveTo>
                  <a:lnTo>
                    <a:pt x="274828" y="75"/>
                  </a:lnTo>
                  <a:lnTo>
                    <a:pt x="278326" y="150"/>
                  </a:lnTo>
                  <a:lnTo>
                    <a:pt x="281668" y="299"/>
                  </a:lnTo>
                  <a:lnTo>
                    <a:pt x="285088" y="524"/>
                  </a:lnTo>
                  <a:lnTo>
                    <a:pt x="288353" y="973"/>
                  </a:lnTo>
                  <a:lnTo>
                    <a:pt x="291773" y="1347"/>
                  </a:lnTo>
                  <a:lnTo>
                    <a:pt x="294960" y="1796"/>
                  </a:lnTo>
                  <a:lnTo>
                    <a:pt x="298302" y="2395"/>
                  </a:lnTo>
                  <a:lnTo>
                    <a:pt x="301489" y="2993"/>
                  </a:lnTo>
                  <a:lnTo>
                    <a:pt x="304598" y="3742"/>
                  </a:lnTo>
                  <a:lnTo>
                    <a:pt x="307863" y="4490"/>
                  </a:lnTo>
                  <a:lnTo>
                    <a:pt x="310894" y="5313"/>
                  </a:lnTo>
                  <a:lnTo>
                    <a:pt x="314081" y="6286"/>
                  </a:lnTo>
                  <a:lnTo>
                    <a:pt x="317112" y="7333"/>
                  </a:lnTo>
                  <a:lnTo>
                    <a:pt x="320144" y="8306"/>
                  </a:lnTo>
                  <a:lnTo>
                    <a:pt x="323097" y="9504"/>
                  </a:lnTo>
                  <a:lnTo>
                    <a:pt x="326129" y="10701"/>
                  </a:lnTo>
                  <a:lnTo>
                    <a:pt x="329005" y="11973"/>
                  </a:lnTo>
                  <a:lnTo>
                    <a:pt x="331958" y="13395"/>
                  </a:lnTo>
                  <a:lnTo>
                    <a:pt x="334757" y="14891"/>
                  </a:lnTo>
                  <a:lnTo>
                    <a:pt x="337633" y="16388"/>
                  </a:lnTo>
                  <a:lnTo>
                    <a:pt x="340431" y="17959"/>
                  </a:lnTo>
                  <a:lnTo>
                    <a:pt x="343151" y="19680"/>
                  </a:lnTo>
                  <a:lnTo>
                    <a:pt x="345949" y="21476"/>
                  </a:lnTo>
                  <a:lnTo>
                    <a:pt x="348670" y="23272"/>
                  </a:lnTo>
                  <a:lnTo>
                    <a:pt x="351313" y="25143"/>
                  </a:lnTo>
                  <a:lnTo>
                    <a:pt x="353955" y="27089"/>
                  </a:lnTo>
                  <a:lnTo>
                    <a:pt x="356598" y="29184"/>
                  </a:lnTo>
                  <a:lnTo>
                    <a:pt x="359163" y="31354"/>
                  </a:lnTo>
                  <a:lnTo>
                    <a:pt x="361728" y="33524"/>
                  </a:lnTo>
                  <a:lnTo>
                    <a:pt x="364293" y="35769"/>
                  </a:lnTo>
                  <a:lnTo>
                    <a:pt x="366781" y="38164"/>
                  </a:lnTo>
                  <a:lnTo>
                    <a:pt x="369268" y="40558"/>
                  </a:lnTo>
                  <a:lnTo>
                    <a:pt x="371600" y="42953"/>
                  </a:lnTo>
                  <a:lnTo>
                    <a:pt x="373854" y="45422"/>
                  </a:lnTo>
                  <a:lnTo>
                    <a:pt x="376030" y="47892"/>
                  </a:lnTo>
                  <a:lnTo>
                    <a:pt x="378129" y="50436"/>
                  </a:lnTo>
                  <a:lnTo>
                    <a:pt x="380150" y="52980"/>
                  </a:lnTo>
                  <a:lnTo>
                    <a:pt x="382093" y="55524"/>
                  </a:lnTo>
                  <a:lnTo>
                    <a:pt x="384036" y="58068"/>
                  </a:lnTo>
                  <a:lnTo>
                    <a:pt x="385824" y="60687"/>
                  </a:lnTo>
                  <a:lnTo>
                    <a:pt x="387534" y="63381"/>
                  </a:lnTo>
                  <a:lnTo>
                    <a:pt x="389244" y="66075"/>
                  </a:lnTo>
                  <a:lnTo>
                    <a:pt x="390799" y="68769"/>
                  </a:lnTo>
                  <a:lnTo>
                    <a:pt x="392275" y="71463"/>
                  </a:lnTo>
                  <a:lnTo>
                    <a:pt x="393674" y="74307"/>
                  </a:lnTo>
                  <a:lnTo>
                    <a:pt x="395074" y="77075"/>
                  </a:lnTo>
                  <a:lnTo>
                    <a:pt x="396317" y="79919"/>
                  </a:lnTo>
                  <a:lnTo>
                    <a:pt x="397483" y="82762"/>
                  </a:lnTo>
                  <a:lnTo>
                    <a:pt x="398649" y="85681"/>
                  </a:lnTo>
                  <a:lnTo>
                    <a:pt x="399737" y="88599"/>
                  </a:lnTo>
                  <a:lnTo>
                    <a:pt x="400592" y="91518"/>
                  </a:lnTo>
                  <a:lnTo>
                    <a:pt x="401525" y="94586"/>
                  </a:lnTo>
                  <a:lnTo>
                    <a:pt x="402380" y="97579"/>
                  </a:lnTo>
                  <a:lnTo>
                    <a:pt x="403080" y="100647"/>
                  </a:lnTo>
                  <a:lnTo>
                    <a:pt x="403779" y="103715"/>
                  </a:lnTo>
                  <a:lnTo>
                    <a:pt x="404246" y="106783"/>
                  </a:lnTo>
                  <a:lnTo>
                    <a:pt x="404790" y="109926"/>
                  </a:lnTo>
                  <a:lnTo>
                    <a:pt x="405256" y="113069"/>
                  </a:lnTo>
                  <a:lnTo>
                    <a:pt x="405567" y="116361"/>
                  </a:lnTo>
                  <a:lnTo>
                    <a:pt x="405800" y="119579"/>
                  </a:lnTo>
                  <a:lnTo>
                    <a:pt x="405956" y="122797"/>
                  </a:lnTo>
                  <a:lnTo>
                    <a:pt x="406111" y="126164"/>
                  </a:lnTo>
                  <a:lnTo>
                    <a:pt x="406111" y="129382"/>
                  </a:lnTo>
                  <a:lnTo>
                    <a:pt x="406111" y="132300"/>
                  </a:lnTo>
                  <a:lnTo>
                    <a:pt x="406033" y="135144"/>
                  </a:lnTo>
                  <a:lnTo>
                    <a:pt x="405878" y="137912"/>
                  </a:lnTo>
                  <a:lnTo>
                    <a:pt x="405722" y="140681"/>
                  </a:lnTo>
                  <a:lnTo>
                    <a:pt x="405411" y="143450"/>
                  </a:lnTo>
                  <a:lnTo>
                    <a:pt x="405101" y="146218"/>
                  </a:lnTo>
                  <a:lnTo>
                    <a:pt x="404634" y="148912"/>
                  </a:lnTo>
                  <a:lnTo>
                    <a:pt x="404246" y="151681"/>
                  </a:lnTo>
                  <a:lnTo>
                    <a:pt x="403779" y="154300"/>
                  </a:lnTo>
                  <a:lnTo>
                    <a:pt x="403157" y="156994"/>
                  </a:lnTo>
                  <a:lnTo>
                    <a:pt x="402536" y="159688"/>
                  </a:lnTo>
                  <a:lnTo>
                    <a:pt x="401836" y="162307"/>
                  </a:lnTo>
                  <a:lnTo>
                    <a:pt x="401136" y="164926"/>
                  </a:lnTo>
                  <a:lnTo>
                    <a:pt x="400281" y="167620"/>
                  </a:lnTo>
                  <a:lnTo>
                    <a:pt x="399349" y="170164"/>
                  </a:lnTo>
                  <a:lnTo>
                    <a:pt x="398494" y="172708"/>
                  </a:lnTo>
                  <a:lnTo>
                    <a:pt x="397483" y="175253"/>
                  </a:lnTo>
                  <a:lnTo>
                    <a:pt x="396395" y="177797"/>
                  </a:lnTo>
                  <a:lnTo>
                    <a:pt x="395307" y="180341"/>
                  </a:lnTo>
                  <a:lnTo>
                    <a:pt x="394141" y="182810"/>
                  </a:lnTo>
                  <a:lnTo>
                    <a:pt x="392897" y="185280"/>
                  </a:lnTo>
                  <a:lnTo>
                    <a:pt x="391654" y="187674"/>
                  </a:lnTo>
                  <a:lnTo>
                    <a:pt x="390332" y="190144"/>
                  </a:lnTo>
                  <a:lnTo>
                    <a:pt x="388855" y="192538"/>
                  </a:lnTo>
                  <a:lnTo>
                    <a:pt x="387379" y="195008"/>
                  </a:lnTo>
                  <a:lnTo>
                    <a:pt x="385824" y="197402"/>
                  </a:lnTo>
                  <a:lnTo>
                    <a:pt x="384269" y="199722"/>
                  </a:lnTo>
                  <a:lnTo>
                    <a:pt x="382637" y="202117"/>
                  </a:lnTo>
                  <a:lnTo>
                    <a:pt x="380849" y="204436"/>
                  </a:lnTo>
                  <a:lnTo>
                    <a:pt x="379139" y="206756"/>
                  </a:lnTo>
                  <a:lnTo>
                    <a:pt x="377274" y="209001"/>
                  </a:lnTo>
                  <a:lnTo>
                    <a:pt x="375331" y="211321"/>
                  </a:lnTo>
                  <a:lnTo>
                    <a:pt x="373465" y="213491"/>
                  </a:lnTo>
                  <a:lnTo>
                    <a:pt x="371444" y="215736"/>
                  </a:lnTo>
                  <a:lnTo>
                    <a:pt x="369501" y="217756"/>
                  </a:lnTo>
                  <a:lnTo>
                    <a:pt x="367402" y="219851"/>
                  </a:lnTo>
                  <a:lnTo>
                    <a:pt x="365381" y="221872"/>
                  </a:lnTo>
                  <a:lnTo>
                    <a:pt x="363283" y="223817"/>
                  </a:lnTo>
                  <a:lnTo>
                    <a:pt x="361184" y="225763"/>
                  </a:lnTo>
                  <a:lnTo>
                    <a:pt x="358930" y="227559"/>
                  </a:lnTo>
                  <a:lnTo>
                    <a:pt x="356754" y="229430"/>
                  </a:lnTo>
                  <a:lnTo>
                    <a:pt x="354577" y="231151"/>
                  </a:lnTo>
                  <a:lnTo>
                    <a:pt x="352245" y="232872"/>
                  </a:lnTo>
                  <a:lnTo>
                    <a:pt x="349991" y="234518"/>
                  </a:lnTo>
                  <a:lnTo>
                    <a:pt x="347659" y="236090"/>
                  </a:lnTo>
                  <a:lnTo>
                    <a:pt x="345328" y="237661"/>
                  </a:lnTo>
                  <a:lnTo>
                    <a:pt x="342918" y="239158"/>
                  </a:lnTo>
                  <a:lnTo>
                    <a:pt x="340431" y="240579"/>
                  </a:lnTo>
                  <a:lnTo>
                    <a:pt x="337943" y="241926"/>
                  </a:lnTo>
                  <a:lnTo>
                    <a:pt x="335534" y="243348"/>
                  </a:lnTo>
                  <a:lnTo>
                    <a:pt x="333047" y="244620"/>
                  </a:lnTo>
                  <a:lnTo>
                    <a:pt x="330482" y="245892"/>
                  </a:lnTo>
                  <a:lnTo>
                    <a:pt x="327839" y="247015"/>
                  </a:lnTo>
                  <a:lnTo>
                    <a:pt x="325196" y="248137"/>
                  </a:lnTo>
                  <a:lnTo>
                    <a:pt x="322553" y="249260"/>
                  </a:lnTo>
                  <a:lnTo>
                    <a:pt x="319910" y="250233"/>
                  </a:lnTo>
                  <a:lnTo>
                    <a:pt x="317190" y="251280"/>
                  </a:lnTo>
                  <a:lnTo>
                    <a:pt x="314392" y="252178"/>
                  </a:lnTo>
                  <a:lnTo>
                    <a:pt x="311594" y="253001"/>
                  </a:lnTo>
                  <a:lnTo>
                    <a:pt x="308795" y="253899"/>
                  </a:lnTo>
                  <a:lnTo>
                    <a:pt x="305919" y="254573"/>
                  </a:lnTo>
                  <a:lnTo>
                    <a:pt x="302966" y="255321"/>
                  </a:lnTo>
                  <a:lnTo>
                    <a:pt x="300090" y="255994"/>
                  </a:lnTo>
                  <a:lnTo>
                    <a:pt x="297136" y="256593"/>
                  </a:lnTo>
                  <a:lnTo>
                    <a:pt x="298147" y="257641"/>
                  </a:lnTo>
                  <a:lnTo>
                    <a:pt x="299002" y="258614"/>
                  </a:lnTo>
                  <a:lnTo>
                    <a:pt x="299779" y="259512"/>
                  </a:lnTo>
                  <a:lnTo>
                    <a:pt x="300323" y="260409"/>
                  </a:lnTo>
                  <a:lnTo>
                    <a:pt x="300867" y="261233"/>
                  </a:lnTo>
                  <a:lnTo>
                    <a:pt x="301178" y="261981"/>
                  </a:lnTo>
                  <a:lnTo>
                    <a:pt x="301333" y="262804"/>
                  </a:lnTo>
                  <a:lnTo>
                    <a:pt x="301411" y="263552"/>
                  </a:lnTo>
                  <a:lnTo>
                    <a:pt x="361573" y="263552"/>
                  </a:lnTo>
                  <a:lnTo>
                    <a:pt x="364993" y="263552"/>
                  </a:lnTo>
                  <a:lnTo>
                    <a:pt x="368413" y="263702"/>
                  </a:lnTo>
                  <a:lnTo>
                    <a:pt x="371833" y="263927"/>
                  </a:lnTo>
                  <a:lnTo>
                    <a:pt x="375175" y="264226"/>
                  </a:lnTo>
                  <a:lnTo>
                    <a:pt x="378595" y="264600"/>
                  </a:lnTo>
                  <a:lnTo>
                    <a:pt x="381860" y="265124"/>
                  </a:lnTo>
                  <a:lnTo>
                    <a:pt x="385202" y="265722"/>
                  </a:lnTo>
                  <a:lnTo>
                    <a:pt x="388544" y="266396"/>
                  </a:lnTo>
                  <a:lnTo>
                    <a:pt x="391809" y="267144"/>
                  </a:lnTo>
                  <a:lnTo>
                    <a:pt x="395074" y="268042"/>
                  </a:lnTo>
                  <a:lnTo>
                    <a:pt x="398338" y="269015"/>
                  </a:lnTo>
                  <a:lnTo>
                    <a:pt x="401603" y="270063"/>
                  </a:lnTo>
                  <a:lnTo>
                    <a:pt x="404712" y="271185"/>
                  </a:lnTo>
                  <a:lnTo>
                    <a:pt x="407976" y="272382"/>
                  </a:lnTo>
                  <a:lnTo>
                    <a:pt x="411163" y="273729"/>
                  </a:lnTo>
                  <a:lnTo>
                    <a:pt x="414272" y="275076"/>
                  </a:lnTo>
                  <a:lnTo>
                    <a:pt x="417459" y="276573"/>
                  </a:lnTo>
                  <a:lnTo>
                    <a:pt x="420568" y="278144"/>
                  </a:lnTo>
                  <a:lnTo>
                    <a:pt x="423600" y="279791"/>
                  </a:lnTo>
                  <a:lnTo>
                    <a:pt x="426787" y="281586"/>
                  </a:lnTo>
                  <a:lnTo>
                    <a:pt x="429818" y="283457"/>
                  </a:lnTo>
                  <a:lnTo>
                    <a:pt x="432849" y="285403"/>
                  </a:lnTo>
                  <a:lnTo>
                    <a:pt x="435881" y="287498"/>
                  </a:lnTo>
                  <a:lnTo>
                    <a:pt x="438912" y="289593"/>
                  </a:lnTo>
                  <a:lnTo>
                    <a:pt x="441866" y="291838"/>
                  </a:lnTo>
                  <a:lnTo>
                    <a:pt x="444820" y="294158"/>
                  </a:lnTo>
                  <a:lnTo>
                    <a:pt x="447851" y="296553"/>
                  </a:lnTo>
                  <a:lnTo>
                    <a:pt x="450727" y="299097"/>
                  </a:lnTo>
                  <a:lnTo>
                    <a:pt x="453603" y="301641"/>
                  </a:lnTo>
                  <a:lnTo>
                    <a:pt x="456479" y="304335"/>
                  </a:lnTo>
                  <a:lnTo>
                    <a:pt x="459355" y="307104"/>
                  </a:lnTo>
                  <a:lnTo>
                    <a:pt x="462231" y="309947"/>
                  </a:lnTo>
                  <a:lnTo>
                    <a:pt x="464951" y="312866"/>
                  </a:lnTo>
                  <a:lnTo>
                    <a:pt x="467672" y="315784"/>
                  </a:lnTo>
                  <a:lnTo>
                    <a:pt x="470237" y="318777"/>
                  </a:lnTo>
                  <a:lnTo>
                    <a:pt x="472802" y="321770"/>
                  </a:lnTo>
                  <a:lnTo>
                    <a:pt x="475211" y="324689"/>
                  </a:lnTo>
                  <a:lnTo>
                    <a:pt x="477621" y="327682"/>
                  </a:lnTo>
                  <a:lnTo>
                    <a:pt x="479797" y="330750"/>
                  </a:lnTo>
                  <a:lnTo>
                    <a:pt x="481974" y="333743"/>
                  </a:lnTo>
                  <a:lnTo>
                    <a:pt x="484072" y="336886"/>
                  </a:lnTo>
                  <a:lnTo>
                    <a:pt x="486016" y="339954"/>
                  </a:lnTo>
                  <a:lnTo>
                    <a:pt x="487959" y="343097"/>
                  </a:lnTo>
                  <a:lnTo>
                    <a:pt x="489824" y="346165"/>
                  </a:lnTo>
                  <a:lnTo>
                    <a:pt x="491457" y="349233"/>
                  </a:lnTo>
                  <a:lnTo>
                    <a:pt x="493089" y="352451"/>
                  </a:lnTo>
                  <a:lnTo>
                    <a:pt x="494721" y="355594"/>
                  </a:lnTo>
                  <a:lnTo>
                    <a:pt x="496198" y="358811"/>
                  </a:lnTo>
                  <a:lnTo>
                    <a:pt x="497597" y="362029"/>
                  </a:lnTo>
                  <a:lnTo>
                    <a:pt x="498841" y="365172"/>
                  </a:lnTo>
                  <a:lnTo>
                    <a:pt x="500084" y="368464"/>
                  </a:lnTo>
                  <a:lnTo>
                    <a:pt x="501095" y="371682"/>
                  </a:lnTo>
                  <a:lnTo>
                    <a:pt x="502183" y="374975"/>
                  </a:lnTo>
                  <a:lnTo>
                    <a:pt x="503116" y="378267"/>
                  </a:lnTo>
                  <a:lnTo>
                    <a:pt x="503893" y="381635"/>
                  </a:lnTo>
                  <a:lnTo>
                    <a:pt x="504670" y="384927"/>
                  </a:lnTo>
                  <a:lnTo>
                    <a:pt x="505370" y="388294"/>
                  </a:lnTo>
                  <a:lnTo>
                    <a:pt x="505914" y="391662"/>
                  </a:lnTo>
                  <a:lnTo>
                    <a:pt x="506380" y="395104"/>
                  </a:lnTo>
                  <a:lnTo>
                    <a:pt x="506847" y="398397"/>
                  </a:lnTo>
                  <a:lnTo>
                    <a:pt x="507158" y="401839"/>
                  </a:lnTo>
                  <a:lnTo>
                    <a:pt x="507391" y="405356"/>
                  </a:lnTo>
                  <a:lnTo>
                    <a:pt x="507469" y="408798"/>
                  </a:lnTo>
                  <a:lnTo>
                    <a:pt x="507546" y="412240"/>
                  </a:lnTo>
                  <a:lnTo>
                    <a:pt x="507546" y="718745"/>
                  </a:lnTo>
                  <a:lnTo>
                    <a:pt x="507546" y="721588"/>
                  </a:lnTo>
                  <a:lnTo>
                    <a:pt x="507391" y="724507"/>
                  </a:lnTo>
                  <a:lnTo>
                    <a:pt x="507313" y="727276"/>
                  </a:lnTo>
                  <a:lnTo>
                    <a:pt x="507080" y="730044"/>
                  </a:lnTo>
                  <a:lnTo>
                    <a:pt x="506769" y="732813"/>
                  </a:lnTo>
                  <a:lnTo>
                    <a:pt x="506380" y="735507"/>
                  </a:lnTo>
                  <a:lnTo>
                    <a:pt x="505992" y="738276"/>
                  </a:lnTo>
                  <a:lnTo>
                    <a:pt x="505603" y="740895"/>
                  </a:lnTo>
                  <a:lnTo>
                    <a:pt x="504981" y="743589"/>
                  </a:lnTo>
                  <a:lnTo>
                    <a:pt x="504437" y="746208"/>
                  </a:lnTo>
                  <a:lnTo>
                    <a:pt x="503738" y="748827"/>
                  </a:lnTo>
                  <a:lnTo>
                    <a:pt x="503038" y="751371"/>
                  </a:lnTo>
                  <a:lnTo>
                    <a:pt x="502183" y="753915"/>
                  </a:lnTo>
                  <a:lnTo>
                    <a:pt x="501406" y="756459"/>
                  </a:lnTo>
                  <a:lnTo>
                    <a:pt x="500473" y="758929"/>
                  </a:lnTo>
                  <a:lnTo>
                    <a:pt x="499463" y="761398"/>
                  </a:lnTo>
                  <a:lnTo>
                    <a:pt x="498374" y="763868"/>
                  </a:lnTo>
                  <a:lnTo>
                    <a:pt x="497364" y="766337"/>
                  </a:lnTo>
                  <a:lnTo>
                    <a:pt x="496198" y="768732"/>
                  </a:lnTo>
                  <a:lnTo>
                    <a:pt x="494954" y="771126"/>
                  </a:lnTo>
                  <a:lnTo>
                    <a:pt x="493633" y="773371"/>
                  </a:lnTo>
                  <a:lnTo>
                    <a:pt x="492234" y="775691"/>
                  </a:lnTo>
                  <a:lnTo>
                    <a:pt x="490835" y="778010"/>
                  </a:lnTo>
                  <a:lnTo>
                    <a:pt x="489358" y="780330"/>
                  </a:lnTo>
                  <a:lnTo>
                    <a:pt x="487726" y="782575"/>
                  </a:lnTo>
                  <a:lnTo>
                    <a:pt x="486171" y="784745"/>
                  </a:lnTo>
                  <a:lnTo>
                    <a:pt x="484461" y="786990"/>
                  </a:lnTo>
                  <a:lnTo>
                    <a:pt x="482751" y="789160"/>
                  </a:lnTo>
                  <a:lnTo>
                    <a:pt x="480885" y="791330"/>
                  </a:lnTo>
                  <a:lnTo>
                    <a:pt x="479098" y="793426"/>
                  </a:lnTo>
                  <a:lnTo>
                    <a:pt x="477077" y="795596"/>
                  </a:lnTo>
                  <a:lnTo>
                    <a:pt x="475134" y="797691"/>
                  </a:lnTo>
                  <a:lnTo>
                    <a:pt x="473035" y="799711"/>
                  </a:lnTo>
                  <a:lnTo>
                    <a:pt x="470936" y="801732"/>
                  </a:lnTo>
                  <a:lnTo>
                    <a:pt x="468760" y="803602"/>
                  </a:lnTo>
                  <a:lnTo>
                    <a:pt x="466661" y="805548"/>
                  </a:lnTo>
                  <a:lnTo>
                    <a:pt x="464329" y="807419"/>
                  </a:lnTo>
                  <a:lnTo>
                    <a:pt x="462887" y="808530"/>
                  </a:lnTo>
                  <a:lnTo>
                    <a:pt x="538462" y="992082"/>
                  </a:lnTo>
                  <a:lnTo>
                    <a:pt x="385902" y="992082"/>
                  </a:lnTo>
                  <a:lnTo>
                    <a:pt x="385902" y="1270618"/>
                  </a:lnTo>
                  <a:lnTo>
                    <a:pt x="148287" y="1270618"/>
                  </a:lnTo>
                  <a:lnTo>
                    <a:pt x="148287" y="992082"/>
                  </a:lnTo>
                  <a:lnTo>
                    <a:pt x="0" y="992082"/>
                  </a:lnTo>
                  <a:lnTo>
                    <a:pt x="75543" y="808610"/>
                  </a:lnTo>
                  <a:lnTo>
                    <a:pt x="74989" y="808242"/>
                  </a:lnTo>
                  <a:lnTo>
                    <a:pt x="72813" y="806670"/>
                  </a:lnTo>
                  <a:lnTo>
                    <a:pt x="70559" y="805024"/>
                  </a:lnTo>
                  <a:lnTo>
                    <a:pt x="68538" y="803378"/>
                  </a:lnTo>
                  <a:lnTo>
                    <a:pt x="66361" y="801732"/>
                  </a:lnTo>
                  <a:lnTo>
                    <a:pt x="64418" y="800011"/>
                  </a:lnTo>
                  <a:lnTo>
                    <a:pt x="62397" y="798289"/>
                  </a:lnTo>
                  <a:lnTo>
                    <a:pt x="60454" y="796643"/>
                  </a:lnTo>
                  <a:lnTo>
                    <a:pt x="58511" y="794847"/>
                  </a:lnTo>
                  <a:lnTo>
                    <a:pt x="56723" y="793126"/>
                  </a:lnTo>
                  <a:lnTo>
                    <a:pt x="55013" y="791405"/>
                  </a:lnTo>
                  <a:lnTo>
                    <a:pt x="53381" y="789534"/>
                  </a:lnTo>
                  <a:lnTo>
                    <a:pt x="51671" y="787813"/>
                  </a:lnTo>
                  <a:lnTo>
                    <a:pt x="50116" y="785942"/>
                  </a:lnTo>
                  <a:lnTo>
                    <a:pt x="48639" y="784221"/>
                  </a:lnTo>
                  <a:lnTo>
                    <a:pt x="47162" y="782351"/>
                  </a:lnTo>
                  <a:lnTo>
                    <a:pt x="45763" y="780555"/>
                  </a:lnTo>
                  <a:lnTo>
                    <a:pt x="44442" y="778759"/>
                  </a:lnTo>
                  <a:lnTo>
                    <a:pt x="43198" y="776888"/>
                  </a:lnTo>
                  <a:lnTo>
                    <a:pt x="41955" y="775017"/>
                  </a:lnTo>
                  <a:lnTo>
                    <a:pt x="40866" y="773147"/>
                  </a:lnTo>
                  <a:lnTo>
                    <a:pt x="39778" y="771276"/>
                  </a:lnTo>
                  <a:lnTo>
                    <a:pt x="38768" y="769330"/>
                  </a:lnTo>
                  <a:lnTo>
                    <a:pt x="37835" y="767459"/>
                  </a:lnTo>
                  <a:lnTo>
                    <a:pt x="36902" y="765514"/>
                  </a:lnTo>
                  <a:lnTo>
                    <a:pt x="36125" y="763643"/>
                  </a:lnTo>
                  <a:lnTo>
                    <a:pt x="35348" y="761697"/>
                  </a:lnTo>
                  <a:lnTo>
                    <a:pt x="34648" y="759752"/>
                  </a:lnTo>
                  <a:lnTo>
                    <a:pt x="33949" y="757806"/>
                  </a:lnTo>
                  <a:lnTo>
                    <a:pt x="33405" y="755786"/>
                  </a:lnTo>
                  <a:lnTo>
                    <a:pt x="32860" y="753840"/>
                  </a:lnTo>
                  <a:lnTo>
                    <a:pt x="32394" y="751820"/>
                  </a:lnTo>
                  <a:lnTo>
                    <a:pt x="32005" y="749874"/>
                  </a:lnTo>
                  <a:lnTo>
                    <a:pt x="31617" y="747854"/>
                  </a:lnTo>
                  <a:lnTo>
                    <a:pt x="31384" y="745833"/>
                  </a:lnTo>
                  <a:lnTo>
                    <a:pt x="31150" y="743813"/>
                  </a:lnTo>
                  <a:lnTo>
                    <a:pt x="30995" y="741718"/>
                  </a:lnTo>
                  <a:lnTo>
                    <a:pt x="30917" y="739697"/>
                  </a:lnTo>
                  <a:lnTo>
                    <a:pt x="30917" y="737602"/>
                  </a:lnTo>
                  <a:lnTo>
                    <a:pt x="30917" y="412240"/>
                  </a:lnTo>
                  <a:lnTo>
                    <a:pt x="30995" y="408050"/>
                  </a:lnTo>
                  <a:lnTo>
                    <a:pt x="31073" y="403934"/>
                  </a:lnTo>
                  <a:lnTo>
                    <a:pt x="31306" y="399743"/>
                  </a:lnTo>
                  <a:lnTo>
                    <a:pt x="31617" y="395703"/>
                  </a:lnTo>
                  <a:lnTo>
                    <a:pt x="32083" y="391737"/>
                  </a:lnTo>
                  <a:lnTo>
                    <a:pt x="32550" y="387771"/>
                  </a:lnTo>
                  <a:lnTo>
                    <a:pt x="33094" y="383879"/>
                  </a:lnTo>
                  <a:lnTo>
                    <a:pt x="33793" y="380063"/>
                  </a:lnTo>
                  <a:lnTo>
                    <a:pt x="34570" y="376247"/>
                  </a:lnTo>
                  <a:lnTo>
                    <a:pt x="35348" y="372505"/>
                  </a:lnTo>
                  <a:lnTo>
                    <a:pt x="36358" y="368839"/>
                  </a:lnTo>
                  <a:lnTo>
                    <a:pt x="37369" y="365172"/>
                  </a:lnTo>
                  <a:lnTo>
                    <a:pt x="38457" y="361580"/>
                  </a:lnTo>
                  <a:lnTo>
                    <a:pt x="39623" y="358063"/>
                  </a:lnTo>
                  <a:lnTo>
                    <a:pt x="40944" y="354621"/>
                  </a:lnTo>
                  <a:lnTo>
                    <a:pt x="42343" y="351179"/>
                  </a:lnTo>
                  <a:lnTo>
                    <a:pt x="43820" y="347811"/>
                  </a:lnTo>
                  <a:lnTo>
                    <a:pt x="45452" y="344519"/>
                  </a:lnTo>
                  <a:lnTo>
                    <a:pt x="47085" y="341226"/>
                  </a:lnTo>
                  <a:lnTo>
                    <a:pt x="48795" y="338083"/>
                  </a:lnTo>
                  <a:lnTo>
                    <a:pt x="50738" y="334940"/>
                  </a:lnTo>
                  <a:lnTo>
                    <a:pt x="52603" y="331872"/>
                  </a:lnTo>
                  <a:lnTo>
                    <a:pt x="54702" y="328730"/>
                  </a:lnTo>
                  <a:lnTo>
                    <a:pt x="56723" y="325811"/>
                  </a:lnTo>
                  <a:lnTo>
                    <a:pt x="58977" y="322893"/>
                  </a:lnTo>
                  <a:lnTo>
                    <a:pt x="61309" y="319900"/>
                  </a:lnTo>
                  <a:lnTo>
                    <a:pt x="63641" y="317131"/>
                  </a:lnTo>
                  <a:lnTo>
                    <a:pt x="66128" y="314362"/>
                  </a:lnTo>
                  <a:lnTo>
                    <a:pt x="68693" y="311668"/>
                  </a:lnTo>
                  <a:lnTo>
                    <a:pt x="71336" y="308974"/>
                  </a:lnTo>
                  <a:lnTo>
                    <a:pt x="74134" y="306280"/>
                  </a:lnTo>
                  <a:lnTo>
                    <a:pt x="76932" y="303736"/>
                  </a:lnTo>
                  <a:lnTo>
                    <a:pt x="79808" y="301192"/>
                  </a:lnTo>
                  <a:lnTo>
                    <a:pt x="82840" y="298872"/>
                  </a:lnTo>
                  <a:lnTo>
                    <a:pt x="85871" y="296553"/>
                  </a:lnTo>
                  <a:lnTo>
                    <a:pt x="88980" y="294308"/>
                  </a:lnTo>
                  <a:lnTo>
                    <a:pt x="92245" y="292138"/>
                  </a:lnTo>
                  <a:lnTo>
                    <a:pt x="95432" y="290042"/>
                  </a:lnTo>
                  <a:lnTo>
                    <a:pt x="98774" y="288022"/>
                  </a:lnTo>
                  <a:lnTo>
                    <a:pt x="102116" y="286076"/>
                  </a:lnTo>
                  <a:lnTo>
                    <a:pt x="105614" y="284280"/>
                  </a:lnTo>
                  <a:lnTo>
                    <a:pt x="109034" y="282484"/>
                  </a:lnTo>
                  <a:lnTo>
                    <a:pt x="112687" y="280763"/>
                  </a:lnTo>
                  <a:lnTo>
                    <a:pt x="116340" y="279192"/>
                  </a:lnTo>
                  <a:lnTo>
                    <a:pt x="119994" y="277695"/>
                  </a:lnTo>
                  <a:lnTo>
                    <a:pt x="123725" y="276199"/>
                  </a:lnTo>
                  <a:lnTo>
                    <a:pt x="127611" y="274777"/>
                  </a:lnTo>
                  <a:lnTo>
                    <a:pt x="131497" y="273505"/>
                  </a:lnTo>
                  <a:lnTo>
                    <a:pt x="135462" y="272382"/>
                  </a:lnTo>
                  <a:lnTo>
                    <a:pt x="139503" y="271185"/>
                  </a:lnTo>
                  <a:lnTo>
                    <a:pt x="143623" y="270137"/>
                  </a:lnTo>
                  <a:lnTo>
                    <a:pt x="147743" y="269165"/>
                  </a:lnTo>
                  <a:lnTo>
                    <a:pt x="152018" y="268192"/>
                  </a:lnTo>
                  <a:lnTo>
                    <a:pt x="156370" y="267444"/>
                  </a:lnTo>
                  <a:lnTo>
                    <a:pt x="160723" y="266695"/>
                  </a:lnTo>
                  <a:lnTo>
                    <a:pt x="165076" y="265947"/>
                  </a:lnTo>
                  <a:lnTo>
                    <a:pt x="169662" y="265423"/>
                  </a:lnTo>
                  <a:lnTo>
                    <a:pt x="174170" y="264899"/>
                  </a:lnTo>
                  <a:lnTo>
                    <a:pt x="178756" y="264450"/>
                  </a:lnTo>
                  <a:lnTo>
                    <a:pt x="183498" y="264151"/>
                  </a:lnTo>
                  <a:lnTo>
                    <a:pt x="188239" y="263852"/>
                  </a:lnTo>
                  <a:lnTo>
                    <a:pt x="193058" y="263702"/>
                  </a:lnTo>
                  <a:lnTo>
                    <a:pt x="197955" y="263552"/>
                  </a:lnTo>
                  <a:lnTo>
                    <a:pt x="202852" y="263552"/>
                  </a:lnTo>
                  <a:lnTo>
                    <a:pt x="203318" y="263178"/>
                  </a:lnTo>
                  <a:lnTo>
                    <a:pt x="203785" y="262954"/>
                  </a:lnTo>
                  <a:lnTo>
                    <a:pt x="204251" y="262879"/>
                  </a:lnTo>
                  <a:lnTo>
                    <a:pt x="204795" y="262804"/>
                  </a:lnTo>
                  <a:lnTo>
                    <a:pt x="205261" y="262804"/>
                  </a:lnTo>
                  <a:lnTo>
                    <a:pt x="205883" y="262804"/>
                  </a:lnTo>
                  <a:lnTo>
                    <a:pt x="206661" y="262804"/>
                  </a:lnTo>
                  <a:lnTo>
                    <a:pt x="207671" y="262804"/>
                  </a:lnTo>
                  <a:lnTo>
                    <a:pt x="210625" y="262954"/>
                  </a:lnTo>
                  <a:lnTo>
                    <a:pt x="213812" y="263103"/>
                  </a:lnTo>
                  <a:lnTo>
                    <a:pt x="216921" y="263178"/>
                  </a:lnTo>
                  <a:lnTo>
                    <a:pt x="220185" y="263328"/>
                  </a:lnTo>
                  <a:lnTo>
                    <a:pt x="223605" y="263403"/>
                  </a:lnTo>
                  <a:lnTo>
                    <a:pt x="226948" y="263403"/>
                  </a:lnTo>
                  <a:lnTo>
                    <a:pt x="230523" y="263552"/>
                  </a:lnTo>
                  <a:lnTo>
                    <a:pt x="234176" y="263552"/>
                  </a:lnTo>
                  <a:lnTo>
                    <a:pt x="234254" y="263103"/>
                  </a:lnTo>
                  <a:lnTo>
                    <a:pt x="234332" y="262729"/>
                  </a:lnTo>
                  <a:lnTo>
                    <a:pt x="234565" y="262280"/>
                  </a:lnTo>
                  <a:lnTo>
                    <a:pt x="234798" y="261756"/>
                  </a:lnTo>
                  <a:lnTo>
                    <a:pt x="235653" y="260634"/>
                  </a:lnTo>
                  <a:lnTo>
                    <a:pt x="236819" y="259362"/>
                  </a:lnTo>
                  <a:lnTo>
                    <a:pt x="237907" y="258165"/>
                  </a:lnTo>
                  <a:lnTo>
                    <a:pt x="238762" y="257341"/>
                  </a:lnTo>
                  <a:lnTo>
                    <a:pt x="239073" y="256967"/>
                  </a:lnTo>
                  <a:lnTo>
                    <a:pt x="239462" y="256743"/>
                  </a:lnTo>
                  <a:lnTo>
                    <a:pt x="239695" y="256668"/>
                  </a:lnTo>
                  <a:lnTo>
                    <a:pt x="239851" y="256593"/>
                  </a:lnTo>
                  <a:lnTo>
                    <a:pt x="236975" y="255695"/>
                  </a:lnTo>
                  <a:lnTo>
                    <a:pt x="234099" y="254872"/>
                  </a:lnTo>
                  <a:lnTo>
                    <a:pt x="231300" y="253899"/>
                  </a:lnTo>
                  <a:lnTo>
                    <a:pt x="228502" y="252926"/>
                  </a:lnTo>
                  <a:lnTo>
                    <a:pt x="225704" y="251879"/>
                  </a:lnTo>
                  <a:lnTo>
                    <a:pt x="222983" y="250756"/>
                  </a:lnTo>
                  <a:lnTo>
                    <a:pt x="220263" y="249709"/>
                  </a:lnTo>
                  <a:lnTo>
                    <a:pt x="217620" y="248586"/>
                  </a:lnTo>
                  <a:lnTo>
                    <a:pt x="214977" y="247389"/>
                  </a:lnTo>
                  <a:lnTo>
                    <a:pt x="212490" y="246117"/>
                  </a:lnTo>
                  <a:lnTo>
                    <a:pt x="209925" y="244845"/>
                  </a:lnTo>
                  <a:lnTo>
                    <a:pt x="207438" y="243573"/>
                  </a:lnTo>
                  <a:lnTo>
                    <a:pt x="204951" y="242226"/>
                  </a:lnTo>
                  <a:lnTo>
                    <a:pt x="202541" y="240804"/>
                  </a:lnTo>
                  <a:lnTo>
                    <a:pt x="200131" y="239307"/>
                  </a:lnTo>
                  <a:lnTo>
                    <a:pt x="197800" y="237811"/>
                  </a:lnTo>
                  <a:lnTo>
                    <a:pt x="195468" y="236314"/>
                  </a:lnTo>
                  <a:lnTo>
                    <a:pt x="193136" y="234743"/>
                  </a:lnTo>
                  <a:lnTo>
                    <a:pt x="190882" y="233096"/>
                  </a:lnTo>
                  <a:lnTo>
                    <a:pt x="188705" y="231450"/>
                  </a:lnTo>
                  <a:lnTo>
                    <a:pt x="186529" y="229804"/>
                  </a:lnTo>
                  <a:lnTo>
                    <a:pt x="184430" y="228008"/>
                  </a:lnTo>
                  <a:lnTo>
                    <a:pt x="182332" y="226287"/>
                  </a:lnTo>
                  <a:lnTo>
                    <a:pt x="180233" y="224491"/>
                  </a:lnTo>
                  <a:lnTo>
                    <a:pt x="178212" y="222620"/>
                  </a:lnTo>
                  <a:lnTo>
                    <a:pt x="176191" y="220749"/>
                  </a:lnTo>
                  <a:lnTo>
                    <a:pt x="174248" y="218804"/>
                  </a:lnTo>
                  <a:lnTo>
                    <a:pt x="172382" y="216858"/>
                  </a:lnTo>
                  <a:lnTo>
                    <a:pt x="170439" y="214838"/>
                  </a:lnTo>
                  <a:lnTo>
                    <a:pt x="168574" y="212743"/>
                  </a:lnTo>
                  <a:lnTo>
                    <a:pt x="166708" y="210722"/>
                  </a:lnTo>
                  <a:lnTo>
                    <a:pt x="164998" y="208552"/>
                  </a:lnTo>
                  <a:lnTo>
                    <a:pt x="163288" y="206307"/>
                  </a:lnTo>
                  <a:lnTo>
                    <a:pt x="161656" y="204212"/>
                  </a:lnTo>
                  <a:lnTo>
                    <a:pt x="159946" y="201967"/>
                  </a:lnTo>
                  <a:lnTo>
                    <a:pt x="158391" y="199722"/>
                  </a:lnTo>
                  <a:lnTo>
                    <a:pt x="156915" y="197402"/>
                  </a:lnTo>
                  <a:lnTo>
                    <a:pt x="155515" y="195157"/>
                  </a:lnTo>
                  <a:lnTo>
                    <a:pt x="154116" y="192913"/>
                  </a:lnTo>
                  <a:lnTo>
                    <a:pt x="152795" y="190593"/>
                  </a:lnTo>
                  <a:lnTo>
                    <a:pt x="151474" y="188273"/>
                  </a:lnTo>
                  <a:lnTo>
                    <a:pt x="150230" y="185879"/>
                  </a:lnTo>
                  <a:lnTo>
                    <a:pt x="149064" y="183484"/>
                  </a:lnTo>
                  <a:lnTo>
                    <a:pt x="147976" y="181089"/>
                  </a:lnTo>
                  <a:lnTo>
                    <a:pt x="146965" y="178695"/>
                  </a:lnTo>
                  <a:lnTo>
                    <a:pt x="145877" y="176300"/>
                  </a:lnTo>
                  <a:lnTo>
                    <a:pt x="144944" y="173906"/>
                  </a:lnTo>
                  <a:lnTo>
                    <a:pt x="144012" y="171436"/>
                  </a:lnTo>
                  <a:lnTo>
                    <a:pt x="143234" y="168967"/>
                  </a:lnTo>
                  <a:lnTo>
                    <a:pt x="142379" y="166497"/>
                  </a:lnTo>
                  <a:lnTo>
                    <a:pt x="141680" y="163953"/>
                  </a:lnTo>
                  <a:lnTo>
                    <a:pt x="140980" y="161409"/>
                  </a:lnTo>
                  <a:lnTo>
                    <a:pt x="140358" y="158865"/>
                  </a:lnTo>
                  <a:lnTo>
                    <a:pt x="139737" y="156321"/>
                  </a:lnTo>
                  <a:lnTo>
                    <a:pt x="139270" y="153702"/>
                  </a:lnTo>
                  <a:lnTo>
                    <a:pt x="138882" y="151008"/>
                  </a:lnTo>
                  <a:lnTo>
                    <a:pt x="138415" y="148389"/>
                  </a:lnTo>
                  <a:lnTo>
                    <a:pt x="138027" y="145770"/>
                  </a:lnTo>
                  <a:lnTo>
                    <a:pt x="137793" y="143076"/>
                  </a:lnTo>
                  <a:lnTo>
                    <a:pt x="137560" y="140382"/>
                  </a:lnTo>
                  <a:lnTo>
                    <a:pt x="137249" y="137688"/>
                  </a:lnTo>
                  <a:lnTo>
                    <a:pt x="137172" y="134994"/>
                  </a:lnTo>
                  <a:lnTo>
                    <a:pt x="137094" y="132225"/>
                  </a:lnTo>
                  <a:lnTo>
                    <a:pt x="137016" y="129382"/>
                  </a:lnTo>
                  <a:lnTo>
                    <a:pt x="137094" y="126164"/>
                  </a:lnTo>
                  <a:lnTo>
                    <a:pt x="137172" y="122797"/>
                  </a:lnTo>
                  <a:lnTo>
                    <a:pt x="137405" y="119579"/>
                  </a:lnTo>
                  <a:lnTo>
                    <a:pt x="137716" y="116361"/>
                  </a:lnTo>
                  <a:lnTo>
                    <a:pt x="138027" y="113069"/>
                  </a:lnTo>
                  <a:lnTo>
                    <a:pt x="138415" y="109926"/>
                  </a:lnTo>
                  <a:lnTo>
                    <a:pt x="138959" y="106783"/>
                  </a:lnTo>
                  <a:lnTo>
                    <a:pt x="139503" y="103715"/>
                  </a:lnTo>
                  <a:lnTo>
                    <a:pt x="140125" y="100647"/>
                  </a:lnTo>
                  <a:lnTo>
                    <a:pt x="140903" y="97579"/>
                  </a:lnTo>
                  <a:lnTo>
                    <a:pt x="141758" y="94586"/>
                  </a:lnTo>
                  <a:lnTo>
                    <a:pt x="142613" y="91518"/>
                  </a:lnTo>
                  <a:lnTo>
                    <a:pt x="143545" y="88599"/>
                  </a:lnTo>
                  <a:lnTo>
                    <a:pt x="144634" y="85681"/>
                  </a:lnTo>
                  <a:lnTo>
                    <a:pt x="145722" y="82762"/>
                  </a:lnTo>
                  <a:lnTo>
                    <a:pt x="146965" y="79919"/>
                  </a:lnTo>
                  <a:lnTo>
                    <a:pt x="148131" y="77075"/>
                  </a:lnTo>
                  <a:lnTo>
                    <a:pt x="149608" y="74307"/>
                  </a:lnTo>
                  <a:lnTo>
                    <a:pt x="151007" y="71463"/>
                  </a:lnTo>
                  <a:lnTo>
                    <a:pt x="152484" y="68769"/>
                  </a:lnTo>
                  <a:lnTo>
                    <a:pt x="154116" y="66075"/>
                  </a:lnTo>
                  <a:lnTo>
                    <a:pt x="155749" y="63381"/>
                  </a:lnTo>
                  <a:lnTo>
                    <a:pt x="157459" y="60687"/>
                  </a:lnTo>
                  <a:lnTo>
                    <a:pt x="159324" y="58068"/>
                  </a:lnTo>
                  <a:lnTo>
                    <a:pt x="161190" y="55524"/>
                  </a:lnTo>
                  <a:lnTo>
                    <a:pt x="163211" y="52980"/>
                  </a:lnTo>
                  <a:lnTo>
                    <a:pt x="165231" y="50436"/>
                  </a:lnTo>
                  <a:lnTo>
                    <a:pt x="167408" y="47892"/>
                  </a:lnTo>
                  <a:lnTo>
                    <a:pt x="169507" y="45422"/>
                  </a:lnTo>
                  <a:lnTo>
                    <a:pt x="171838" y="42953"/>
                  </a:lnTo>
                  <a:lnTo>
                    <a:pt x="174248" y="40558"/>
                  </a:lnTo>
                  <a:lnTo>
                    <a:pt x="176658" y="38164"/>
                  </a:lnTo>
                  <a:lnTo>
                    <a:pt x="179145" y="35769"/>
                  </a:lnTo>
                  <a:lnTo>
                    <a:pt x="181710" y="33524"/>
                  </a:lnTo>
                  <a:lnTo>
                    <a:pt x="184119" y="31354"/>
                  </a:lnTo>
                  <a:lnTo>
                    <a:pt x="186762" y="29184"/>
                  </a:lnTo>
                  <a:lnTo>
                    <a:pt x="189327" y="27089"/>
                  </a:lnTo>
                  <a:lnTo>
                    <a:pt x="191970" y="25143"/>
                  </a:lnTo>
                  <a:lnTo>
                    <a:pt x="194613" y="23272"/>
                  </a:lnTo>
                  <a:lnTo>
                    <a:pt x="197333" y="21476"/>
                  </a:lnTo>
                  <a:lnTo>
                    <a:pt x="200054" y="19680"/>
                  </a:lnTo>
                  <a:lnTo>
                    <a:pt x="202774" y="17959"/>
                  </a:lnTo>
                  <a:lnTo>
                    <a:pt x="205572" y="16388"/>
                  </a:lnTo>
                  <a:lnTo>
                    <a:pt x="208448" y="14891"/>
                  </a:lnTo>
                  <a:lnTo>
                    <a:pt x="211247" y="13395"/>
                  </a:lnTo>
                  <a:lnTo>
                    <a:pt x="214122" y="11973"/>
                  </a:lnTo>
                  <a:lnTo>
                    <a:pt x="217076" y="10701"/>
                  </a:lnTo>
                  <a:lnTo>
                    <a:pt x="219952" y="9504"/>
                  </a:lnTo>
                  <a:lnTo>
                    <a:pt x="222906" y="8306"/>
                  </a:lnTo>
                  <a:lnTo>
                    <a:pt x="226015" y="7333"/>
                  </a:lnTo>
                  <a:lnTo>
                    <a:pt x="229046" y="6286"/>
                  </a:lnTo>
                  <a:lnTo>
                    <a:pt x="232078" y="5313"/>
                  </a:lnTo>
                  <a:lnTo>
                    <a:pt x="235187" y="4490"/>
                  </a:lnTo>
                  <a:lnTo>
                    <a:pt x="238296" y="3742"/>
                  </a:lnTo>
                  <a:lnTo>
                    <a:pt x="241483" y="2993"/>
                  </a:lnTo>
                  <a:lnTo>
                    <a:pt x="244670" y="2395"/>
                  </a:lnTo>
                  <a:lnTo>
                    <a:pt x="247857" y="1796"/>
                  </a:lnTo>
                  <a:lnTo>
                    <a:pt x="251121" y="1347"/>
                  </a:lnTo>
                  <a:lnTo>
                    <a:pt x="254463" y="973"/>
                  </a:lnTo>
                  <a:lnTo>
                    <a:pt x="257728" y="524"/>
                  </a:lnTo>
                  <a:lnTo>
                    <a:pt x="261148" y="299"/>
                  </a:lnTo>
                  <a:lnTo>
                    <a:pt x="264490" y="150"/>
                  </a:lnTo>
                  <a:lnTo>
                    <a:pt x="267910" y="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lt1"/>
                </a:solidFill>
              </a:endParaRPr>
            </a:p>
          </p:txBody>
        </p:sp>
        <p:sp>
          <p:nvSpPr>
            <p:cNvPr id="23" name="文本框 6">
              <a:extLst>
                <a:ext uri="{FF2B5EF4-FFF2-40B4-BE49-F238E27FC236}">
                  <a16:creationId xmlns:a16="http://schemas.microsoft.com/office/drawing/2014/main" id="{2CCB89F3-4273-41C8-87DB-9D284E5AC8CB}"/>
                </a:ext>
              </a:extLst>
            </p:cNvPr>
            <p:cNvSpPr txBox="1">
              <a:spLocks noChangeArrowheads="1"/>
            </p:cNvSpPr>
            <p:nvPr/>
          </p:nvSpPr>
          <p:spPr bwMode="auto">
            <a:xfrm>
              <a:off x="819748" y="5117295"/>
              <a:ext cx="2678112" cy="663922"/>
            </a:xfrm>
            <a:prstGeom prst="rect">
              <a:avLst/>
            </a:prstGeom>
            <a:grp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dirty="0">
                  <a:solidFill>
                    <a:schemeClr val="bg1"/>
                  </a:solidFill>
                  <a:latin typeface="Impact" panose="020B0806030902050204" pitchFamily="34" charset="0"/>
                  <a:ea typeface="造字工房尚雅体演示版常规体" pitchFamily="50" charset="-122"/>
                </a:rPr>
                <a:t>加入标题</a:t>
              </a:r>
            </a:p>
          </p:txBody>
        </p:sp>
        <p:sp>
          <p:nvSpPr>
            <p:cNvPr id="24" name="文本框 54">
              <a:extLst>
                <a:ext uri="{FF2B5EF4-FFF2-40B4-BE49-F238E27FC236}">
                  <a16:creationId xmlns:a16="http://schemas.microsoft.com/office/drawing/2014/main" id="{497B48D9-D391-46EC-B241-BCA8DC8E7F0F}"/>
                </a:ext>
              </a:extLst>
            </p:cNvPr>
            <p:cNvSpPr txBox="1">
              <a:spLocks noChangeArrowheads="1"/>
            </p:cNvSpPr>
            <p:nvPr/>
          </p:nvSpPr>
          <p:spPr bwMode="auto">
            <a:xfrm>
              <a:off x="3699473" y="5114122"/>
              <a:ext cx="2678112" cy="663923"/>
            </a:xfrm>
            <a:prstGeom prst="rect">
              <a:avLst/>
            </a:prstGeom>
            <a:grp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dirty="0">
                  <a:solidFill>
                    <a:schemeClr val="bg1"/>
                  </a:solidFill>
                  <a:latin typeface="Impact" panose="020B0806030902050204" pitchFamily="34" charset="0"/>
                  <a:ea typeface="造字工房尚雅体演示版常规体" pitchFamily="50" charset="-122"/>
                </a:rPr>
                <a:t>加入标题</a:t>
              </a:r>
            </a:p>
          </p:txBody>
        </p:sp>
      </p:grpSp>
    </p:spTree>
    <p:extLst>
      <p:ext uri="{BB962C8B-B14F-4D97-AF65-F5344CB8AC3E}">
        <p14:creationId xmlns:p14="http://schemas.microsoft.com/office/powerpoint/2010/main" val="55660793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9929B5C6-EBEF-4BE6-945E-CFBA79EC5818}"/>
              </a:ext>
            </a:extLst>
          </p:cNvPr>
          <p:cNvGrpSpPr/>
          <p:nvPr/>
        </p:nvGrpSpPr>
        <p:grpSpPr>
          <a:xfrm>
            <a:off x="3705515" y="2227714"/>
            <a:ext cx="4795708" cy="3413872"/>
            <a:chOff x="3052609" y="1044575"/>
            <a:chExt cx="5983287" cy="4259263"/>
          </a:xfrm>
        </p:grpSpPr>
        <p:sp>
          <p:nvSpPr>
            <p:cNvPr id="6" name="Oval 3">
              <a:extLst>
                <a:ext uri="{FF2B5EF4-FFF2-40B4-BE49-F238E27FC236}">
                  <a16:creationId xmlns:a16="http://schemas.microsoft.com/office/drawing/2014/main" id="{954DFF23-5781-4999-9F9D-5D903FFF4C5E}"/>
                </a:ext>
              </a:extLst>
            </p:cNvPr>
            <p:cNvSpPr/>
            <p:nvPr/>
          </p:nvSpPr>
          <p:spPr>
            <a:xfrm>
              <a:off x="4241646" y="1466850"/>
              <a:ext cx="3563938" cy="3563938"/>
            </a:xfrm>
            <a:prstGeom prst="ellipse">
              <a:avLst/>
            </a:prstGeom>
            <a:noFill/>
            <a:ln w="76200" cap="flat" cmpd="sng" algn="ctr">
              <a:solidFill>
                <a:srgbClr val="F0848E"/>
              </a:solidFill>
              <a:prstDash val="solid"/>
            </a:ln>
            <a:effectLst/>
          </p:spPr>
          <p:txBody>
            <a:bodyPr anchor="ctr"/>
            <a:lstStyle/>
            <a:p>
              <a:pPr algn="ctr" defTabSz="1217295" eaLnBrk="1" fontAlgn="auto" hangingPunct="1">
                <a:spcBef>
                  <a:spcPts val="0"/>
                </a:spcBef>
                <a:spcAft>
                  <a:spcPts val="0"/>
                </a:spcAft>
                <a:defRPr/>
              </a:pPr>
              <a:endParaRPr lang="en-US" sz="319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Sev01">
              <a:extLst>
                <a:ext uri="{FF2B5EF4-FFF2-40B4-BE49-F238E27FC236}">
                  <a16:creationId xmlns:a16="http://schemas.microsoft.com/office/drawing/2014/main" id="{D8381A62-D03F-4D68-BD2A-BCFF507C9B92}"/>
                </a:ext>
              </a:extLst>
            </p:cNvPr>
            <p:cNvSpPr>
              <a:spLocks noChangeAspect="1"/>
            </p:cNvSpPr>
            <p:nvPr/>
          </p:nvSpPr>
          <p:spPr>
            <a:xfrm>
              <a:off x="3605059" y="1044575"/>
              <a:ext cx="962025" cy="962025"/>
            </a:xfrm>
            <a:prstGeom prst="ellipse">
              <a:avLst/>
            </a:prstGeom>
            <a:solidFill>
              <a:srgbClr val="F0848E"/>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Sev01">
              <a:extLst>
                <a:ext uri="{FF2B5EF4-FFF2-40B4-BE49-F238E27FC236}">
                  <a16:creationId xmlns:a16="http://schemas.microsoft.com/office/drawing/2014/main" id="{D1621861-47AE-4CF7-8291-6E20CC8BA902}"/>
                </a:ext>
              </a:extLst>
            </p:cNvPr>
            <p:cNvSpPr>
              <a:spLocks noChangeAspect="1"/>
            </p:cNvSpPr>
            <p:nvPr/>
          </p:nvSpPr>
          <p:spPr>
            <a:xfrm>
              <a:off x="3052609" y="2767013"/>
              <a:ext cx="962025" cy="962025"/>
            </a:xfrm>
            <a:prstGeom prst="ellipse">
              <a:avLst/>
            </a:prstGeom>
            <a:solidFill>
              <a:srgbClr val="F0848E"/>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Sev01">
              <a:extLst>
                <a:ext uri="{FF2B5EF4-FFF2-40B4-BE49-F238E27FC236}">
                  <a16:creationId xmlns:a16="http://schemas.microsoft.com/office/drawing/2014/main" id="{D3DBA363-DC30-4801-ADC4-73E7942DB1A8}"/>
                </a:ext>
              </a:extLst>
            </p:cNvPr>
            <p:cNvSpPr>
              <a:spLocks noChangeAspect="1"/>
            </p:cNvSpPr>
            <p:nvPr/>
          </p:nvSpPr>
          <p:spPr>
            <a:xfrm>
              <a:off x="3605059" y="4341813"/>
              <a:ext cx="962025" cy="962025"/>
            </a:xfrm>
            <a:prstGeom prst="ellipse">
              <a:avLst/>
            </a:prstGeom>
            <a:solidFill>
              <a:srgbClr val="F0848E"/>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Sev01">
              <a:extLst>
                <a:ext uri="{FF2B5EF4-FFF2-40B4-BE49-F238E27FC236}">
                  <a16:creationId xmlns:a16="http://schemas.microsoft.com/office/drawing/2014/main" id="{C5E17A5F-FE3E-43E0-81E0-12FD07CF4214}"/>
                </a:ext>
              </a:extLst>
            </p:cNvPr>
            <p:cNvSpPr>
              <a:spLocks noChangeAspect="1"/>
            </p:cNvSpPr>
            <p:nvPr/>
          </p:nvSpPr>
          <p:spPr>
            <a:xfrm flipH="1">
              <a:off x="7513484" y="1044575"/>
              <a:ext cx="962025" cy="962025"/>
            </a:xfrm>
            <a:prstGeom prst="ellipse">
              <a:avLst/>
            </a:prstGeom>
            <a:solidFill>
              <a:srgbClr val="F0848E"/>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Sev01">
              <a:extLst>
                <a:ext uri="{FF2B5EF4-FFF2-40B4-BE49-F238E27FC236}">
                  <a16:creationId xmlns:a16="http://schemas.microsoft.com/office/drawing/2014/main" id="{6387987A-2D6B-42A0-AF90-2DBFA09F4803}"/>
                </a:ext>
              </a:extLst>
            </p:cNvPr>
            <p:cNvSpPr>
              <a:spLocks noChangeAspect="1"/>
            </p:cNvSpPr>
            <p:nvPr/>
          </p:nvSpPr>
          <p:spPr>
            <a:xfrm flipH="1">
              <a:off x="8073871" y="2767013"/>
              <a:ext cx="962025" cy="962025"/>
            </a:xfrm>
            <a:prstGeom prst="ellipse">
              <a:avLst/>
            </a:prstGeom>
            <a:solidFill>
              <a:srgbClr val="F0848E"/>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Sev01">
              <a:extLst>
                <a:ext uri="{FF2B5EF4-FFF2-40B4-BE49-F238E27FC236}">
                  <a16:creationId xmlns:a16="http://schemas.microsoft.com/office/drawing/2014/main" id="{AFA0A1DF-F370-4CC6-BD9A-9F722945E4B1}"/>
                </a:ext>
              </a:extLst>
            </p:cNvPr>
            <p:cNvSpPr>
              <a:spLocks noChangeAspect="1"/>
            </p:cNvSpPr>
            <p:nvPr/>
          </p:nvSpPr>
          <p:spPr>
            <a:xfrm flipH="1">
              <a:off x="7513484" y="4341813"/>
              <a:ext cx="962025" cy="962025"/>
            </a:xfrm>
            <a:prstGeom prst="ellipse">
              <a:avLst/>
            </a:prstGeom>
            <a:solidFill>
              <a:srgbClr val="F0848E"/>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1">
              <a:extLst>
                <a:ext uri="{FF2B5EF4-FFF2-40B4-BE49-F238E27FC236}">
                  <a16:creationId xmlns:a16="http://schemas.microsoft.com/office/drawing/2014/main" id="{F2562291-3446-445F-A876-2BC27931ACED}"/>
                </a:ext>
              </a:extLst>
            </p:cNvPr>
            <p:cNvSpPr>
              <a:spLocks noEditPoints="1"/>
            </p:cNvSpPr>
            <p:nvPr/>
          </p:nvSpPr>
          <p:spPr bwMode="auto">
            <a:xfrm>
              <a:off x="3824134" y="1290638"/>
              <a:ext cx="520700" cy="488950"/>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03">
              <a:extLst>
                <a:ext uri="{FF2B5EF4-FFF2-40B4-BE49-F238E27FC236}">
                  <a16:creationId xmlns:a16="http://schemas.microsoft.com/office/drawing/2014/main" id="{AFC0C905-269D-43ED-980E-851A41744122}"/>
                </a:ext>
              </a:extLst>
            </p:cNvPr>
            <p:cNvSpPr/>
            <p:nvPr/>
          </p:nvSpPr>
          <p:spPr bwMode="auto">
            <a:xfrm>
              <a:off x="3362171" y="3070225"/>
              <a:ext cx="342900" cy="355600"/>
            </a:xfrm>
            <a:custGeom>
              <a:avLst/>
              <a:gdLst/>
              <a:ahLst/>
              <a:cxnLst>
                <a:cxn ang="0">
                  <a:pos x="56" y="5"/>
                </a:cxn>
                <a:cxn ang="0">
                  <a:pos x="33" y="27"/>
                </a:cxn>
                <a:cxn ang="0">
                  <a:pos x="33" y="55"/>
                </a:cxn>
                <a:cxn ang="0">
                  <a:pos x="45" y="55"/>
                </a:cxn>
                <a:cxn ang="0">
                  <a:pos x="47" y="57"/>
                </a:cxn>
                <a:cxn ang="0">
                  <a:pos x="45" y="59"/>
                </a:cxn>
                <a:cxn ang="0">
                  <a:pos x="13" y="59"/>
                </a:cxn>
                <a:cxn ang="0">
                  <a:pos x="10" y="57"/>
                </a:cxn>
                <a:cxn ang="0">
                  <a:pos x="13" y="55"/>
                </a:cxn>
                <a:cxn ang="0">
                  <a:pos x="24" y="55"/>
                </a:cxn>
                <a:cxn ang="0">
                  <a:pos x="24" y="27"/>
                </a:cxn>
                <a:cxn ang="0">
                  <a:pos x="2" y="5"/>
                </a:cxn>
                <a:cxn ang="0">
                  <a:pos x="0" y="2"/>
                </a:cxn>
                <a:cxn ang="0">
                  <a:pos x="4" y="0"/>
                </a:cxn>
                <a:cxn ang="0">
                  <a:pos x="54" y="0"/>
                </a:cxn>
                <a:cxn ang="0">
                  <a:pos x="57" y="2"/>
                </a:cxn>
                <a:cxn ang="0">
                  <a:pos x="56" y="5"/>
                </a:cxn>
              </a:cxnLst>
              <a:rect l="0" t="0" r="r" b="b"/>
              <a:pathLst>
                <a:path w="57" h="59">
                  <a:moveTo>
                    <a:pt x="56" y="5"/>
                  </a:moveTo>
                  <a:cubicBezTo>
                    <a:pt x="33" y="27"/>
                    <a:pt x="33" y="27"/>
                    <a:pt x="33" y="27"/>
                  </a:cubicBezTo>
                  <a:cubicBezTo>
                    <a:pt x="33" y="55"/>
                    <a:pt x="33" y="55"/>
                    <a:pt x="33" y="55"/>
                  </a:cubicBezTo>
                  <a:cubicBezTo>
                    <a:pt x="45" y="55"/>
                    <a:pt x="45" y="55"/>
                    <a:pt x="45" y="55"/>
                  </a:cubicBezTo>
                  <a:cubicBezTo>
                    <a:pt x="46" y="55"/>
                    <a:pt x="47" y="56"/>
                    <a:pt x="47" y="57"/>
                  </a:cubicBezTo>
                  <a:cubicBezTo>
                    <a:pt x="47" y="58"/>
                    <a:pt x="46" y="59"/>
                    <a:pt x="45" y="59"/>
                  </a:cubicBezTo>
                  <a:cubicBezTo>
                    <a:pt x="13" y="59"/>
                    <a:pt x="13" y="59"/>
                    <a:pt x="13" y="59"/>
                  </a:cubicBezTo>
                  <a:cubicBezTo>
                    <a:pt x="12" y="59"/>
                    <a:pt x="10" y="58"/>
                    <a:pt x="10" y="57"/>
                  </a:cubicBezTo>
                  <a:cubicBezTo>
                    <a:pt x="10" y="56"/>
                    <a:pt x="12" y="55"/>
                    <a:pt x="13" y="55"/>
                  </a:cubicBezTo>
                  <a:cubicBezTo>
                    <a:pt x="24" y="55"/>
                    <a:pt x="24" y="55"/>
                    <a:pt x="24" y="55"/>
                  </a:cubicBezTo>
                  <a:cubicBezTo>
                    <a:pt x="24" y="27"/>
                    <a:pt x="24" y="27"/>
                    <a:pt x="24" y="27"/>
                  </a:cubicBezTo>
                  <a:cubicBezTo>
                    <a:pt x="2" y="5"/>
                    <a:pt x="2" y="5"/>
                    <a:pt x="2" y="5"/>
                  </a:cubicBezTo>
                  <a:cubicBezTo>
                    <a:pt x="1" y="4"/>
                    <a:pt x="0" y="3"/>
                    <a:pt x="0" y="2"/>
                  </a:cubicBezTo>
                  <a:cubicBezTo>
                    <a:pt x="0" y="0"/>
                    <a:pt x="2" y="0"/>
                    <a:pt x="4" y="0"/>
                  </a:cubicBezTo>
                  <a:cubicBezTo>
                    <a:pt x="54" y="0"/>
                    <a:pt x="54" y="0"/>
                    <a:pt x="54" y="0"/>
                  </a:cubicBezTo>
                  <a:cubicBezTo>
                    <a:pt x="55" y="0"/>
                    <a:pt x="57" y="0"/>
                    <a:pt x="57" y="2"/>
                  </a:cubicBezTo>
                  <a:cubicBezTo>
                    <a:pt x="57" y="3"/>
                    <a:pt x="57" y="4"/>
                    <a:pt x="56" y="5"/>
                  </a:cubicBez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13">
              <a:extLst>
                <a:ext uri="{FF2B5EF4-FFF2-40B4-BE49-F238E27FC236}">
                  <a16:creationId xmlns:a16="http://schemas.microsoft.com/office/drawing/2014/main" id="{D911C5A3-87F8-44E5-A156-6AB85C3F5971}"/>
                </a:ext>
              </a:extLst>
            </p:cNvPr>
            <p:cNvSpPr>
              <a:spLocks noEditPoints="1"/>
            </p:cNvSpPr>
            <p:nvPr/>
          </p:nvSpPr>
          <p:spPr bwMode="auto">
            <a:xfrm>
              <a:off x="3871759" y="4654550"/>
              <a:ext cx="428625" cy="336550"/>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56">
              <a:extLst>
                <a:ext uri="{FF2B5EF4-FFF2-40B4-BE49-F238E27FC236}">
                  <a16:creationId xmlns:a16="http://schemas.microsoft.com/office/drawing/2014/main" id="{84F71129-8A44-4643-880D-4A51714D91D0}"/>
                </a:ext>
              </a:extLst>
            </p:cNvPr>
            <p:cNvSpPr>
              <a:spLocks noEditPoints="1"/>
            </p:cNvSpPr>
            <p:nvPr/>
          </p:nvSpPr>
          <p:spPr bwMode="auto">
            <a:xfrm>
              <a:off x="7780184" y="1311275"/>
              <a:ext cx="428625" cy="428625"/>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144">
              <a:extLst>
                <a:ext uri="{FF2B5EF4-FFF2-40B4-BE49-F238E27FC236}">
                  <a16:creationId xmlns:a16="http://schemas.microsoft.com/office/drawing/2014/main" id="{417C806B-F88D-4D83-9628-BD7879AB1656}"/>
                </a:ext>
              </a:extLst>
            </p:cNvPr>
            <p:cNvSpPr>
              <a:spLocks noEditPoints="1"/>
            </p:cNvSpPr>
            <p:nvPr/>
          </p:nvSpPr>
          <p:spPr bwMode="auto">
            <a:xfrm>
              <a:off x="8315171" y="3041650"/>
              <a:ext cx="477838" cy="414338"/>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0">
              <a:extLst>
                <a:ext uri="{FF2B5EF4-FFF2-40B4-BE49-F238E27FC236}">
                  <a16:creationId xmlns:a16="http://schemas.microsoft.com/office/drawing/2014/main" id="{70D4F3A2-3942-4E25-8BF0-8F97BD7222A4}"/>
                </a:ext>
              </a:extLst>
            </p:cNvPr>
            <p:cNvSpPr/>
            <p:nvPr/>
          </p:nvSpPr>
          <p:spPr bwMode="auto">
            <a:xfrm>
              <a:off x="7816696" y="4646613"/>
              <a:ext cx="354013" cy="352425"/>
            </a:xfrm>
            <a:custGeom>
              <a:avLst/>
              <a:gdLst/>
              <a:ahLst/>
              <a:cxnLst>
                <a:cxn ang="0">
                  <a:pos x="33" y="27"/>
                </a:cxn>
                <a:cxn ang="0">
                  <a:pos x="46" y="40"/>
                </a:cxn>
                <a:cxn ang="0">
                  <a:pos x="51" y="35"/>
                </a:cxn>
                <a:cxn ang="0">
                  <a:pos x="53" y="34"/>
                </a:cxn>
                <a:cxn ang="0">
                  <a:pos x="55" y="36"/>
                </a:cxn>
                <a:cxn ang="0">
                  <a:pos x="55" y="52"/>
                </a:cxn>
                <a:cxn ang="0">
                  <a:pos x="52" y="55"/>
                </a:cxn>
                <a:cxn ang="0">
                  <a:pos x="36" y="55"/>
                </a:cxn>
                <a:cxn ang="0">
                  <a:pos x="34" y="53"/>
                </a:cxn>
                <a:cxn ang="0">
                  <a:pos x="35" y="51"/>
                </a:cxn>
                <a:cxn ang="0">
                  <a:pos x="40" y="46"/>
                </a:cxn>
                <a:cxn ang="0">
                  <a:pos x="27" y="33"/>
                </a:cxn>
                <a:cxn ang="0">
                  <a:pos x="15" y="46"/>
                </a:cxn>
                <a:cxn ang="0">
                  <a:pos x="20" y="51"/>
                </a:cxn>
                <a:cxn ang="0">
                  <a:pos x="20" y="53"/>
                </a:cxn>
                <a:cxn ang="0">
                  <a:pos x="18" y="55"/>
                </a:cxn>
                <a:cxn ang="0">
                  <a:pos x="2" y="55"/>
                </a:cxn>
                <a:cxn ang="0">
                  <a:pos x="0" y="52"/>
                </a:cxn>
                <a:cxn ang="0">
                  <a:pos x="0" y="36"/>
                </a:cxn>
                <a:cxn ang="0">
                  <a:pos x="1" y="34"/>
                </a:cxn>
                <a:cxn ang="0">
                  <a:pos x="4" y="35"/>
                </a:cxn>
                <a:cxn ang="0">
                  <a:pos x="9" y="40"/>
                </a:cxn>
                <a:cxn ang="0">
                  <a:pos x="21" y="27"/>
                </a:cxn>
                <a:cxn ang="0">
                  <a:pos x="9" y="14"/>
                </a:cxn>
                <a:cxn ang="0">
                  <a:pos x="4" y="20"/>
                </a:cxn>
                <a:cxn ang="0">
                  <a:pos x="2" y="20"/>
                </a:cxn>
                <a:cxn ang="0">
                  <a:pos x="1" y="20"/>
                </a:cxn>
                <a:cxn ang="0">
                  <a:pos x="0" y="18"/>
                </a:cxn>
                <a:cxn ang="0">
                  <a:pos x="0" y="2"/>
                </a:cxn>
                <a:cxn ang="0">
                  <a:pos x="2" y="0"/>
                </a:cxn>
                <a:cxn ang="0">
                  <a:pos x="18" y="0"/>
                </a:cxn>
                <a:cxn ang="0">
                  <a:pos x="20" y="1"/>
                </a:cxn>
                <a:cxn ang="0">
                  <a:pos x="20" y="4"/>
                </a:cxn>
                <a:cxn ang="0">
                  <a:pos x="15" y="9"/>
                </a:cxn>
                <a:cxn ang="0">
                  <a:pos x="27" y="21"/>
                </a:cxn>
                <a:cxn ang="0">
                  <a:pos x="40" y="9"/>
                </a:cxn>
                <a:cxn ang="0">
                  <a:pos x="35" y="4"/>
                </a:cxn>
                <a:cxn ang="0">
                  <a:pos x="34" y="1"/>
                </a:cxn>
                <a:cxn ang="0">
                  <a:pos x="36" y="0"/>
                </a:cxn>
                <a:cxn ang="0">
                  <a:pos x="52" y="0"/>
                </a:cxn>
                <a:cxn ang="0">
                  <a:pos x="55" y="2"/>
                </a:cxn>
                <a:cxn ang="0">
                  <a:pos x="55" y="18"/>
                </a:cxn>
                <a:cxn ang="0">
                  <a:pos x="53" y="20"/>
                </a:cxn>
                <a:cxn ang="0">
                  <a:pos x="52" y="20"/>
                </a:cxn>
                <a:cxn ang="0">
                  <a:pos x="51" y="20"/>
                </a:cxn>
                <a:cxn ang="0">
                  <a:pos x="46" y="14"/>
                </a:cxn>
                <a:cxn ang="0">
                  <a:pos x="33" y="27"/>
                </a:cxn>
              </a:cxnLst>
              <a:rect l="0" t="0" r="r" b="b"/>
              <a:pathLst>
                <a:path w="55" h="55">
                  <a:moveTo>
                    <a:pt x="33" y="27"/>
                  </a:moveTo>
                  <a:cubicBezTo>
                    <a:pt x="46" y="40"/>
                    <a:pt x="46" y="40"/>
                    <a:pt x="46" y="40"/>
                  </a:cubicBezTo>
                  <a:cubicBezTo>
                    <a:pt x="51" y="35"/>
                    <a:pt x="51" y="35"/>
                    <a:pt x="51" y="35"/>
                  </a:cubicBezTo>
                  <a:cubicBezTo>
                    <a:pt x="51" y="34"/>
                    <a:pt x="52" y="34"/>
                    <a:pt x="53" y="34"/>
                  </a:cubicBezTo>
                  <a:cubicBezTo>
                    <a:pt x="54" y="35"/>
                    <a:pt x="55" y="35"/>
                    <a:pt x="55" y="36"/>
                  </a:cubicBezTo>
                  <a:cubicBezTo>
                    <a:pt x="55" y="52"/>
                    <a:pt x="55" y="52"/>
                    <a:pt x="55" y="52"/>
                  </a:cubicBezTo>
                  <a:cubicBezTo>
                    <a:pt x="55" y="54"/>
                    <a:pt x="54" y="55"/>
                    <a:pt x="52" y="55"/>
                  </a:cubicBezTo>
                  <a:cubicBezTo>
                    <a:pt x="36" y="55"/>
                    <a:pt x="36" y="55"/>
                    <a:pt x="36" y="55"/>
                  </a:cubicBezTo>
                  <a:cubicBezTo>
                    <a:pt x="35" y="55"/>
                    <a:pt x="35" y="54"/>
                    <a:pt x="34" y="53"/>
                  </a:cubicBezTo>
                  <a:cubicBezTo>
                    <a:pt x="34" y="52"/>
                    <a:pt x="34" y="51"/>
                    <a:pt x="35" y="51"/>
                  </a:cubicBezTo>
                  <a:cubicBezTo>
                    <a:pt x="40" y="46"/>
                    <a:pt x="40" y="46"/>
                    <a:pt x="40" y="46"/>
                  </a:cubicBezTo>
                  <a:cubicBezTo>
                    <a:pt x="27" y="33"/>
                    <a:pt x="27" y="33"/>
                    <a:pt x="27" y="33"/>
                  </a:cubicBezTo>
                  <a:cubicBezTo>
                    <a:pt x="15" y="46"/>
                    <a:pt x="15" y="46"/>
                    <a:pt x="15" y="46"/>
                  </a:cubicBezTo>
                  <a:cubicBezTo>
                    <a:pt x="20" y="51"/>
                    <a:pt x="20" y="51"/>
                    <a:pt x="20" y="51"/>
                  </a:cubicBezTo>
                  <a:cubicBezTo>
                    <a:pt x="20" y="51"/>
                    <a:pt x="21" y="52"/>
                    <a:pt x="20" y="53"/>
                  </a:cubicBezTo>
                  <a:cubicBezTo>
                    <a:pt x="20" y="54"/>
                    <a:pt x="19" y="55"/>
                    <a:pt x="18" y="55"/>
                  </a:cubicBezTo>
                  <a:cubicBezTo>
                    <a:pt x="2" y="55"/>
                    <a:pt x="2" y="55"/>
                    <a:pt x="2" y="55"/>
                  </a:cubicBezTo>
                  <a:cubicBezTo>
                    <a:pt x="1" y="55"/>
                    <a:pt x="0" y="54"/>
                    <a:pt x="0" y="52"/>
                  </a:cubicBezTo>
                  <a:cubicBezTo>
                    <a:pt x="0" y="36"/>
                    <a:pt x="0" y="36"/>
                    <a:pt x="0" y="36"/>
                  </a:cubicBezTo>
                  <a:cubicBezTo>
                    <a:pt x="0" y="35"/>
                    <a:pt x="0" y="35"/>
                    <a:pt x="1" y="34"/>
                  </a:cubicBezTo>
                  <a:cubicBezTo>
                    <a:pt x="2" y="34"/>
                    <a:pt x="3" y="34"/>
                    <a:pt x="4" y="35"/>
                  </a:cubicBezTo>
                  <a:cubicBezTo>
                    <a:pt x="9" y="40"/>
                    <a:pt x="9" y="40"/>
                    <a:pt x="9" y="40"/>
                  </a:cubicBezTo>
                  <a:cubicBezTo>
                    <a:pt x="21" y="27"/>
                    <a:pt x="21" y="27"/>
                    <a:pt x="21" y="27"/>
                  </a:cubicBezTo>
                  <a:cubicBezTo>
                    <a:pt x="9" y="14"/>
                    <a:pt x="9" y="14"/>
                    <a:pt x="9" y="14"/>
                  </a:cubicBezTo>
                  <a:cubicBezTo>
                    <a:pt x="4" y="20"/>
                    <a:pt x="4" y="20"/>
                    <a:pt x="4" y="20"/>
                  </a:cubicBezTo>
                  <a:cubicBezTo>
                    <a:pt x="3" y="20"/>
                    <a:pt x="3" y="20"/>
                    <a:pt x="2" y="20"/>
                  </a:cubicBezTo>
                  <a:cubicBezTo>
                    <a:pt x="2" y="20"/>
                    <a:pt x="1" y="20"/>
                    <a:pt x="1" y="20"/>
                  </a:cubicBezTo>
                  <a:cubicBezTo>
                    <a:pt x="0" y="20"/>
                    <a:pt x="0" y="19"/>
                    <a:pt x="0" y="18"/>
                  </a:cubicBezTo>
                  <a:cubicBezTo>
                    <a:pt x="0" y="2"/>
                    <a:pt x="0" y="2"/>
                    <a:pt x="0" y="2"/>
                  </a:cubicBezTo>
                  <a:cubicBezTo>
                    <a:pt x="0" y="1"/>
                    <a:pt x="1" y="0"/>
                    <a:pt x="2" y="0"/>
                  </a:cubicBezTo>
                  <a:cubicBezTo>
                    <a:pt x="18" y="0"/>
                    <a:pt x="18" y="0"/>
                    <a:pt x="18" y="0"/>
                  </a:cubicBezTo>
                  <a:cubicBezTo>
                    <a:pt x="19" y="0"/>
                    <a:pt x="20" y="0"/>
                    <a:pt x="20" y="1"/>
                  </a:cubicBezTo>
                  <a:cubicBezTo>
                    <a:pt x="21" y="2"/>
                    <a:pt x="20" y="3"/>
                    <a:pt x="20" y="4"/>
                  </a:cubicBezTo>
                  <a:cubicBezTo>
                    <a:pt x="15" y="9"/>
                    <a:pt x="15" y="9"/>
                    <a:pt x="15" y="9"/>
                  </a:cubicBezTo>
                  <a:cubicBezTo>
                    <a:pt x="27" y="21"/>
                    <a:pt x="27" y="21"/>
                    <a:pt x="27" y="21"/>
                  </a:cubicBezTo>
                  <a:cubicBezTo>
                    <a:pt x="40" y="9"/>
                    <a:pt x="40" y="9"/>
                    <a:pt x="40" y="9"/>
                  </a:cubicBezTo>
                  <a:cubicBezTo>
                    <a:pt x="35" y="4"/>
                    <a:pt x="35" y="4"/>
                    <a:pt x="35" y="4"/>
                  </a:cubicBezTo>
                  <a:cubicBezTo>
                    <a:pt x="34" y="3"/>
                    <a:pt x="34" y="2"/>
                    <a:pt x="34" y="1"/>
                  </a:cubicBezTo>
                  <a:cubicBezTo>
                    <a:pt x="35" y="0"/>
                    <a:pt x="35" y="0"/>
                    <a:pt x="36" y="0"/>
                  </a:cubicBezTo>
                  <a:cubicBezTo>
                    <a:pt x="52" y="0"/>
                    <a:pt x="52" y="0"/>
                    <a:pt x="52" y="0"/>
                  </a:cubicBezTo>
                  <a:cubicBezTo>
                    <a:pt x="54" y="0"/>
                    <a:pt x="55" y="1"/>
                    <a:pt x="55" y="2"/>
                  </a:cubicBezTo>
                  <a:cubicBezTo>
                    <a:pt x="55" y="18"/>
                    <a:pt x="55" y="18"/>
                    <a:pt x="55" y="18"/>
                  </a:cubicBezTo>
                  <a:cubicBezTo>
                    <a:pt x="55" y="19"/>
                    <a:pt x="54" y="20"/>
                    <a:pt x="53" y="20"/>
                  </a:cubicBezTo>
                  <a:cubicBezTo>
                    <a:pt x="53" y="20"/>
                    <a:pt x="53" y="20"/>
                    <a:pt x="52" y="20"/>
                  </a:cubicBezTo>
                  <a:cubicBezTo>
                    <a:pt x="52" y="20"/>
                    <a:pt x="51" y="20"/>
                    <a:pt x="51" y="20"/>
                  </a:cubicBezTo>
                  <a:cubicBezTo>
                    <a:pt x="46" y="14"/>
                    <a:pt x="46" y="14"/>
                    <a:pt x="46" y="14"/>
                  </a:cubicBezTo>
                  <a:lnTo>
                    <a:pt x="33" y="27"/>
                  </a:ln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30">
              <a:extLst>
                <a:ext uri="{FF2B5EF4-FFF2-40B4-BE49-F238E27FC236}">
                  <a16:creationId xmlns:a16="http://schemas.microsoft.com/office/drawing/2014/main" id="{293DA200-E654-42D3-94FF-84E1CF2AD568}"/>
                </a:ext>
              </a:extLst>
            </p:cNvPr>
            <p:cNvSpPr>
              <a:spLocks noEditPoints="1"/>
            </p:cNvSpPr>
            <p:nvPr/>
          </p:nvSpPr>
          <p:spPr bwMode="auto">
            <a:xfrm>
              <a:off x="4976659" y="2241550"/>
              <a:ext cx="2093912" cy="2014538"/>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rgbClr val="F0848E"/>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矩形 22">
            <a:extLst>
              <a:ext uri="{FF2B5EF4-FFF2-40B4-BE49-F238E27FC236}">
                <a16:creationId xmlns:a16="http://schemas.microsoft.com/office/drawing/2014/main" id="{7E67B19F-2F2C-4CC6-B9AC-8397F0C467D7}"/>
              </a:ext>
            </a:extLst>
          </p:cNvPr>
          <p:cNvSpPr/>
          <p:nvPr/>
        </p:nvSpPr>
        <p:spPr>
          <a:xfrm flipH="1">
            <a:off x="3432626" y="2493106"/>
            <a:ext cx="48420" cy="676963"/>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4" name="组合 23">
            <a:extLst>
              <a:ext uri="{FF2B5EF4-FFF2-40B4-BE49-F238E27FC236}">
                <a16:creationId xmlns:a16="http://schemas.microsoft.com/office/drawing/2014/main" id="{5341D2D7-B7C4-432B-BA2F-2F0C4CC5C5F9}"/>
              </a:ext>
            </a:extLst>
          </p:cNvPr>
          <p:cNvGrpSpPr/>
          <p:nvPr/>
        </p:nvGrpSpPr>
        <p:grpSpPr>
          <a:xfrm>
            <a:off x="1022631" y="2406978"/>
            <a:ext cx="2370017" cy="792935"/>
            <a:chOff x="1760994" y="3139603"/>
            <a:chExt cx="2370017" cy="792935"/>
          </a:xfrm>
        </p:grpSpPr>
        <p:sp>
          <p:nvSpPr>
            <p:cNvPr id="25" name="矩形 24">
              <a:extLst>
                <a:ext uri="{FF2B5EF4-FFF2-40B4-BE49-F238E27FC236}">
                  <a16:creationId xmlns:a16="http://schemas.microsoft.com/office/drawing/2014/main" id="{0A6F5FFF-4574-4EC5-9D4A-37D4662DE54B}"/>
                </a:ext>
              </a:extLst>
            </p:cNvPr>
            <p:cNvSpPr/>
            <p:nvPr/>
          </p:nvSpPr>
          <p:spPr>
            <a:xfrm>
              <a:off x="3228199" y="3139603"/>
              <a:ext cx="902812" cy="307777"/>
            </a:xfrm>
            <a:prstGeom prst="rect">
              <a:avLst/>
            </a:prstGeom>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6" name="矩形 25">
              <a:extLst>
                <a:ext uri="{FF2B5EF4-FFF2-40B4-BE49-F238E27FC236}">
                  <a16:creationId xmlns:a16="http://schemas.microsoft.com/office/drawing/2014/main" id="{CA75BA25-E975-45E4-9F20-55A17AC60C70}"/>
                </a:ext>
              </a:extLst>
            </p:cNvPr>
            <p:cNvSpPr/>
            <p:nvPr/>
          </p:nvSpPr>
          <p:spPr>
            <a:xfrm>
              <a:off x="1760994" y="3470873"/>
              <a:ext cx="2370017" cy="461665"/>
            </a:xfrm>
            <a:prstGeom prst="rect">
              <a:avLst/>
            </a:prstGeom>
          </p:spPr>
          <p:txBody>
            <a:bodyPr wrap="square">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7" name="组合 26">
            <a:extLst>
              <a:ext uri="{FF2B5EF4-FFF2-40B4-BE49-F238E27FC236}">
                <a16:creationId xmlns:a16="http://schemas.microsoft.com/office/drawing/2014/main" id="{64B35F4D-860C-4274-ACC0-1D2A81E6586C}"/>
              </a:ext>
            </a:extLst>
          </p:cNvPr>
          <p:cNvGrpSpPr/>
          <p:nvPr/>
        </p:nvGrpSpPr>
        <p:grpSpPr>
          <a:xfrm>
            <a:off x="8830191" y="2406978"/>
            <a:ext cx="2370017" cy="792935"/>
            <a:chOff x="3106598" y="5073134"/>
            <a:chExt cx="2370017" cy="792935"/>
          </a:xfrm>
        </p:grpSpPr>
        <p:sp>
          <p:nvSpPr>
            <p:cNvPr id="28" name="矩形 27">
              <a:extLst>
                <a:ext uri="{FF2B5EF4-FFF2-40B4-BE49-F238E27FC236}">
                  <a16:creationId xmlns:a16="http://schemas.microsoft.com/office/drawing/2014/main" id="{AB0636B1-3FBD-4807-8B81-C67009DA1FB8}"/>
                </a:ext>
              </a:extLst>
            </p:cNvPr>
            <p:cNvSpPr/>
            <p:nvPr/>
          </p:nvSpPr>
          <p:spPr>
            <a:xfrm>
              <a:off x="3179168" y="5073134"/>
              <a:ext cx="902811" cy="307777"/>
            </a:xfrm>
            <a:prstGeom prst="rect">
              <a:avLst/>
            </a:prstGeom>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9" name="矩形 28">
              <a:extLst>
                <a:ext uri="{FF2B5EF4-FFF2-40B4-BE49-F238E27FC236}">
                  <a16:creationId xmlns:a16="http://schemas.microsoft.com/office/drawing/2014/main" id="{02C2E3BF-6061-4820-929A-8F82E5BEBDC4}"/>
                </a:ext>
              </a:extLst>
            </p:cNvPr>
            <p:cNvSpPr/>
            <p:nvPr/>
          </p:nvSpPr>
          <p:spPr>
            <a:xfrm>
              <a:off x="3106598" y="5404404"/>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0" name="组合 29">
            <a:extLst>
              <a:ext uri="{FF2B5EF4-FFF2-40B4-BE49-F238E27FC236}">
                <a16:creationId xmlns:a16="http://schemas.microsoft.com/office/drawing/2014/main" id="{AA29F1B6-0A39-4228-AB3F-B2BA01579E32}"/>
              </a:ext>
            </a:extLst>
          </p:cNvPr>
          <p:cNvGrpSpPr/>
          <p:nvPr/>
        </p:nvGrpSpPr>
        <p:grpSpPr>
          <a:xfrm>
            <a:off x="1022631" y="3620183"/>
            <a:ext cx="2370017" cy="792935"/>
            <a:chOff x="1760994" y="3139603"/>
            <a:chExt cx="2370017" cy="792935"/>
          </a:xfrm>
        </p:grpSpPr>
        <p:sp>
          <p:nvSpPr>
            <p:cNvPr id="31" name="矩形 30">
              <a:extLst>
                <a:ext uri="{FF2B5EF4-FFF2-40B4-BE49-F238E27FC236}">
                  <a16:creationId xmlns:a16="http://schemas.microsoft.com/office/drawing/2014/main" id="{530603B7-E6E0-4D98-8809-75575E38E939}"/>
                </a:ext>
              </a:extLst>
            </p:cNvPr>
            <p:cNvSpPr/>
            <p:nvPr/>
          </p:nvSpPr>
          <p:spPr>
            <a:xfrm>
              <a:off x="3228200" y="3139603"/>
              <a:ext cx="902811" cy="307777"/>
            </a:xfrm>
            <a:prstGeom prst="rect">
              <a:avLst/>
            </a:prstGeom>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32" name="矩形 31">
              <a:extLst>
                <a:ext uri="{FF2B5EF4-FFF2-40B4-BE49-F238E27FC236}">
                  <a16:creationId xmlns:a16="http://schemas.microsoft.com/office/drawing/2014/main" id="{8971D045-DBE3-4649-B2C3-745FA85E9F02}"/>
                </a:ext>
              </a:extLst>
            </p:cNvPr>
            <p:cNvSpPr/>
            <p:nvPr/>
          </p:nvSpPr>
          <p:spPr>
            <a:xfrm>
              <a:off x="1760994" y="3470873"/>
              <a:ext cx="2370017" cy="461665"/>
            </a:xfrm>
            <a:prstGeom prst="rect">
              <a:avLst/>
            </a:prstGeom>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3" name="组合 32">
            <a:extLst>
              <a:ext uri="{FF2B5EF4-FFF2-40B4-BE49-F238E27FC236}">
                <a16:creationId xmlns:a16="http://schemas.microsoft.com/office/drawing/2014/main" id="{6C937FD1-31BD-43C2-94DE-76A91C4744F0}"/>
              </a:ext>
            </a:extLst>
          </p:cNvPr>
          <p:cNvGrpSpPr/>
          <p:nvPr/>
        </p:nvGrpSpPr>
        <p:grpSpPr>
          <a:xfrm>
            <a:off x="8830191" y="3620183"/>
            <a:ext cx="2370017" cy="792935"/>
            <a:chOff x="3106598" y="5073134"/>
            <a:chExt cx="2370017" cy="792935"/>
          </a:xfrm>
        </p:grpSpPr>
        <p:sp>
          <p:nvSpPr>
            <p:cNvPr id="34" name="矩形 33">
              <a:extLst>
                <a:ext uri="{FF2B5EF4-FFF2-40B4-BE49-F238E27FC236}">
                  <a16:creationId xmlns:a16="http://schemas.microsoft.com/office/drawing/2014/main" id="{89A15994-B70B-4DEF-86CB-4C9AE6C75FDD}"/>
                </a:ext>
              </a:extLst>
            </p:cNvPr>
            <p:cNvSpPr/>
            <p:nvPr/>
          </p:nvSpPr>
          <p:spPr>
            <a:xfrm>
              <a:off x="3179168" y="5073134"/>
              <a:ext cx="902811" cy="307777"/>
            </a:xfrm>
            <a:prstGeom prst="rect">
              <a:avLst/>
            </a:prstGeom>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35" name="矩形 34">
              <a:extLst>
                <a:ext uri="{FF2B5EF4-FFF2-40B4-BE49-F238E27FC236}">
                  <a16:creationId xmlns:a16="http://schemas.microsoft.com/office/drawing/2014/main" id="{162A182D-F754-414E-88B4-8C671586887A}"/>
                </a:ext>
              </a:extLst>
            </p:cNvPr>
            <p:cNvSpPr/>
            <p:nvPr/>
          </p:nvSpPr>
          <p:spPr>
            <a:xfrm>
              <a:off x="3106598" y="5404404"/>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6" name="组合 35">
            <a:extLst>
              <a:ext uri="{FF2B5EF4-FFF2-40B4-BE49-F238E27FC236}">
                <a16:creationId xmlns:a16="http://schemas.microsoft.com/office/drawing/2014/main" id="{582B2694-429F-4F21-944E-62AE3BCCE21E}"/>
              </a:ext>
            </a:extLst>
          </p:cNvPr>
          <p:cNvGrpSpPr/>
          <p:nvPr/>
        </p:nvGrpSpPr>
        <p:grpSpPr>
          <a:xfrm>
            <a:off x="1022631" y="4833388"/>
            <a:ext cx="2370017" cy="792935"/>
            <a:chOff x="1760994" y="3139603"/>
            <a:chExt cx="2370017" cy="792935"/>
          </a:xfrm>
        </p:grpSpPr>
        <p:sp>
          <p:nvSpPr>
            <p:cNvPr id="37" name="矩形 36">
              <a:extLst>
                <a:ext uri="{FF2B5EF4-FFF2-40B4-BE49-F238E27FC236}">
                  <a16:creationId xmlns:a16="http://schemas.microsoft.com/office/drawing/2014/main" id="{D19B60CA-960D-479E-A5F5-CDE968ABDD2E}"/>
                </a:ext>
              </a:extLst>
            </p:cNvPr>
            <p:cNvSpPr/>
            <p:nvPr/>
          </p:nvSpPr>
          <p:spPr>
            <a:xfrm>
              <a:off x="3228200" y="3139603"/>
              <a:ext cx="902811" cy="307777"/>
            </a:xfrm>
            <a:prstGeom prst="rect">
              <a:avLst/>
            </a:prstGeom>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38" name="矩形 37">
              <a:extLst>
                <a:ext uri="{FF2B5EF4-FFF2-40B4-BE49-F238E27FC236}">
                  <a16:creationId xmlns:a16="http://schemas.microsoft.com/office/drawing/2014/main" id="{93568E85-6C03-4FEE-8DC3-DC82C00FB257}"/>
                </a:ext>
              </a:extLst>
            </p:cNvPr>
            <p:cNvSpPr/>
            <p:nvPr/>
          </p:nvSpPr>
          <p:spPr>
            <a:xfrm>
              <a:off x="1760994" y="3470873"/>
              <a:ext cx="2370017" cy="461665"/>
            </a:xfrm>
            <a:prstGeom prst="rect">
              <a:avLst/>
            </a:prstGeom>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9" name="组合 38">
            <a:extLst>
              <a:ext uri="{FF2B5EF4-FFF2-40B4-BE49-F238E27FC236}">
                <a16:creationId xmlns:a16="http://schemas.microsoft.com/office/drawing/2014/main" id="{86E9783E-EECF-4234-BAD2-A5BB00F34EB6}"/>
              </a:ext>
            </a:extLst>
          </p:cNvPr>
          <p:cNvGrpSpPr/>
          <p:nvPr/>
        </p:nvGrpSpPr>
        <p:grpSpPr>
          <a:xfrm>
            <a:off x="8830191" y="4848143"/>
            <a:ext cx="2370017" cy="778180"/>
            <a:chOff x="3106598" y="5087889"/>
            <a:chExt cx="2370017" cy="778180"/>
          </a:xfrm>
        </p:grpSpPr>
        <p:sp>
          <p:nvSpPr>
            <p:cNvPr id="40" name="矩形 39">
              <a:extLst>
                <a:ext uri="{FF2B5EF4-FFF2-40B4-BE49-F238E27FC236}">
                  <a16:creationId xmlns:a16="http://schemas.microsoft.com/office/drawing/2014/main" id="{CAE881A1-A639-45D4-9B2D-938CEB6EE340}"/>
                </a:ext>
              </a:extLst>
            </p:cNvPr>
            <p:cNvSpPr/>
            <p:nvPr/>
          </p:nvSpPr>
          <p:spPr>
            <a:xfrm>
              <a:off x="3179167" y="5087889"/>
              <a:ext cx="902811" cy="307777"/>
            </a:xfrm>
            <a:prstGeom prst="rect">
              <a:avLst/>
            </a:prstGeom>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41" name="矩形 40">
              <a:extLst>
                <a:ext uri="{FF2B5EF4-FFF2-40B4-BE49-F238E27FC236}">
                  <a16:creationId xmlns:a16="http://schemas.microsoft.com/office/drawing/2014/main" id="{15B1C53F-5A5C-412B-BC3E-4D801CF649CA}"/>
                </a:ext>
              </a:extLst>
            </p:cNvPr>
            <p:cNvSpPr/>
            <p:nvPr/>
          </p:nvSpPr>
          <p:spPr>
            <a:xfrm>
              <a:off x="3106598" y="5404404"/>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
        <p:nvSpPr>
          <p:cNvPr id="42" name="矩形 41">
            <a:extLst>
              <a:ext uri="{FF2B5EF4-FFF2-40B4-BE49-F238E27FC236}">
                <a16:creationId xmlns:a16="http://schemas.microsoft.com/office/drawing/2014/main" id="{B1D02BF2-FC83-4D39-BF3B-A87A526BFB4A}"/>
              </a:ext>
            </a:extLst>
          </p:cNvPr>
          <p:cNvSpPr/>
          <p:nvPr/>
        </p:nvSpPr>
        <p:spPr>
          <a:xfrm flipH="1">
            <a:off x="3432626" y="3702954"/>
            <a:ext cx="48420" cy="676963"/>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5C997041-B193-48D9-8FE2-77DC63331E71}"/>
              </a:ext>
            </a:extLst>
          </p:cNvPr>
          <p:cNvSpPr/>
          <p:nvPr/>
        </p:nvSpPr>
        <p:spPr>
          <a:xfrm flipH="1">
            <a:off x="3432626" y="4912802"/>
            <a:ext cx="48420" cy="676963"/>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id="{C7C029E3-BB00-4AF0-BFF5-C27AD09C9A84}"/>
              </a:ext>
            </a:extLst>
          </p:cNvPr>
          <p:cNvSpPr/>
          <p:nvPr/>
        </p:nvSpPr>
        <p:spPr>
          <a:xfrm flipH="1">
            <a:off x="8741793" y="2493106"/>
            <a:ext cx="48420" cy="676963"/>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AC31F7FA-3CBF-41A4-B647-541A1A3070DF}"/>
              </a:ext>
            </a:extLst>
          </p:cNvPr>
          <p:cNvSpPr/>
          <p:nvPr/>
        </p:nvSpPr>
        <p:spPr>
          <a:xfrm flipH="1">
            <a:off x="8741793" y="3702954"/>
            <a:ext cx="48420" cy="676963"/>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B7617639-0931-4A4D-B270-645FC82B9A95}"/>
              </a:ext>
            </a:extLst>
          </p:cNvPr>
          <p:cNvSpPr/>
          <p:nvPr/>
        </p:nvSpPr>
        <p:spPr>
          <a:xfrm flipH="1">
            <a:off x="8741793" y="4912802"/>
            <a:ext cx="48420" cy="676963"/>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139119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22000" fill="hold" grpId="0" nodeType="withEffect" p14:presetBounceEnd="62000">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14:bounceEnd="62000">
                                          <p:cBhvr additive="base">
                                            <p:cTn id="15" dur="5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accel="22000" fill="hold" grpId="0" nodeType="withEffect" p14:presetBounceEnd="62000">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14:bounceEnd="62000">
                                          <p:cBhvr additive="base">
                                            <p:cTn id="19" dur="500" fill="hold"/>
                                            <p:tgtEl>
                                              <p:spTgt spid="42"/>
                                            </p:tgtEl>
                                            <p:attrNameLst>
                                              <p:attrName>ppt_x</p:attrName>
                                            </p:attrNameLst>
                                          </p:cBhvr>
                                          <p:tavLst>
                                            <p:tav tm="0">
                                              <p:val>
                                                <p:strVal val="#ppt_x"/>
                                              </p:val>
                                            </p:tav>
                                            <p:tav tm="100000">
                                              <p:val>
                                                <p:strVal val="#ppt_x"/>
                                              </p:val>
                                            </p:tav>
                                          </p:tavLst>
                                        </p:anim>
                                        <p:anim calcmode="lin" valueType="num" p14:bounceEnd="62000">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accel="22000" fill="hold" grpId="0" nodeType="withEffect" p14:presetBounceEnd="62000">
                                      <p:stCondLst>
                                        <p:cond delay="500"/>
                                      </p:stCondLst>
                                      <p:childTnLst>
                                        <p:set>
                                          <p:cBhvr>
                                            <p:cTn id="22" dur="1" fill="hold">
                                              <p:stCondLst>
                                                <p:cond delay="0"/>
                                              </p:stCondLst>
                                            </p:cTn>
                                            <p:tgtEl>
                                              <p:spTgt spid="43"/>
                                            </p:tgtEl>
                                            <p:attrNameLst>
                                              <p:attrName>style.visibility</p:attrName>
                                            </p:attrNameLst>
                                          </p:cBhvr>
                                          <p:to>
                                            <p:strVal val="visible"/>
                                          </p:to>
                                        </p:set>
                                        <p:anim calcmode="lin" valueType="num" p14:bounceEnd="62000">
                                          <p:cBhvr additive="base">
                                            <p:cTn id="23" dur="500" fill="hold"/>
                                            <p:tgtEl>
                                              <p:spTgt spid="43"/>
                                            </p:tgtEl>
                                            <p:attrNameLst>
                                              <p:attrName>ppt_x</p:attrName>
                                            </p:attrNameLst>
                                          </p:cBhvr>
                                          <p:tavLst>
                                            <p:tav tm="0">
                                              <p:val>
                                                <p:strVal val="#ppt_x"/>
                                              </p:val>
                                            </p:tav>
                                            <p:tav tm="100000">
                                              <p:val>
                                                <p:strVal val="#ppt_x"/>
                                              </p:val>
                                            </p:tav>
                                          </p:tavLst>
                                        </p:anim>
                                        <p:anim calcmode="lin" valueType="num" p14:bounceEnd="62000">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accel="22000" fill="hold" grpId="0" nodeType="withEffect" p14:presetBounceEnd="62000">
                                      <p:stCondLst>
                                        <p:cond delay="500"/>
                                      </p:stCondLst>
                                      <p:childTnLst>
                                        <p:set>
                                          <p:cBhvr>
                                            <p:cTn id="26" dur="1" fill="hold">
                                              <p:stCondLst>
                                                <p:cond delay="0"/>
                                              </p:stCondLst>
                                            </p:cTn>
                                            <p:tgtEl>
                                              <p:spTgt spid="46"/>
                                            </p:tgtEl>
                                            <p:attrNameLst>
                                              <p:attrName>style.visibility</p:attrName>
                                            </p:attrNameLst>
                                          </p:cBhvr>
                                          <p:to>
                                            <p:strVal val="visible"/>
                                          </p:to>
                                        </p:set>
                                        <p:anim calcmode="lin" valueType="num" p14:bounceEnd="62000">
                                          <p:cBhvr additive="base">
                                            <p:cTn id="27" dur="500" fill="hold"/>
                                            <p:tgtEl>
                                              <p:spTgt spid="46"/>
                                            </p:tgtEl>
                                            <p:attrNameLst>
                                              <p:attrName>ppt_x</p:attrName>
                                            </p:attrNameLst>
                                          </p:cBhvr>
                                          <p:tavLst>
                                            <p:tav tm="0">
                                              <p:val>
                                                <p:strVal val="#ppt_x"/>
                                              </p:val>
                                            </p:tav>
                                            <p:tav tm="100000">
                                              <p:val>
                                                <p:strVal val="#ppt_x"/>
                                              </p:val>
                                            </p:tav>
                                          </p:tavLst>
                                        </p:anim>
                                        <p:anim calcmode="lin" valueType="num" p14:bounceEnd="62000">
                                          <p:cBhvr additive="base">
                                            <p:cTn id="28" dur="500" fill="hold"/>
                                            <p:tgtEl>
                                              <p:spTgt spid="46"/>
                                            </p:tgtEl>
                                            <p:attrNameLst>
                                              <p:attrName>ppt_y</p:attrName>
                                            </p:attrNameLst>
                                          </p:cBhvr>
                                          <p:tavLst>
                                            <p:tav tm="0">
                                              <p:val>
                                                <p:strVal val="1+#ppt_h/2"/>
                                              </p:val>
                                            </p:tav>
                                            <p:tav tm="100000">
                                              <p:val>
                                                <p:strVal val="#ppt_y"/>
                                              </p:val>
                                            </p:tav>
                                          </p:tavLst>
                                        </p:anim>
                                      </p:childTnLst>
                                    </p:cTn>
                                  </p:par>
                                  <p:par>
                                    <p:cTn id="29" presetID="2" presetClass="entr" presetSubtype="4" accel="22000" fill="hold" grpId="0" nodeType="withEffect" p14:presetBounceEnd="62000">
                                      <p:stCondLst>
                                        <p:cond delay="500"/>
                                      </p:stCondLst>
                                      <p:childTnLst>
                                        <p:set>
                                          <p:cBhvr>
                                            <p:cTn id="30" dur="1" fill="hold">
                                              <p:stCondLst>
                                                <p:cond delay="0"/>
                                              </p:stCondLst>
                                            </p:cTn>
                                            <p:tgtEl>
                                              <p:spTgt spid="45"/>
                                            </p:tgtEl>
                                            <p:attrNameLst>
                                              <p:attrName>style.visibility</p:attrName>
                                            </p:attrNameLst>
                                          </p:cBhvr>
                                          <p:to>
                                            <p:strVal val="visible"/>
                                          </p:to>
                                        </p:set>
                                        <p:anim calcmode="lin" valueType="num" p14:bounceEnd="62000">
                                          <p:cBhvr additive="base">
                                            <p:cTn id="31" dur="500" fill="hold"/>
                                            <p:tgtEl>
                                              <p:spTgt spid="45"/>
                                            </p:tgtEl>
                                            <p:attrNameLst>
                                              <p:attrName>ppt_x</p:attrName>
                                            </p:attrNameLst>
                                          </p:cBhvr>
                                          <p:tavLst>
                                            <p:tav tm="0">
                                              <p:val>
                                                <p:strVal val="#ppt_x"/>
                                              </p:val>
                                            </p:tav>
                                            <p:tav tm="100000">
                                              <p:val>
                                                <p:strVal val="#ppt_x"/>
                                              </p:val>
                                            </p:tav>
                                          </p:tavLst>
                                        </p:anim>
                                        <p:anim calcmode="lin" valueType="num" p14:bounceEnd="62000">
                                          <p:cBhvr additive="base">
                                            <p:cTn id="32" dur="500" fill="hold"/>
                                            <p:tgtEl>
                                              <p:spTgt spid="45"/>
                                            </p:tgtEl>
                                            <p:attrNameLst>
                                              <p:attrName>ppt_y</p:attrName>
                                            </p:attrNameLst>
                                          </p:cBhvr>
                                          <p:tavLst>
                                            <p:tav tm="0">
                                              <p:val>
                                                <p:strVal val="1+#ppt_h/2"/>
                                              </p:val>
                                            </p:tav>
                                            <p:tav tm="100000">
                                              <p:val>
                                                <p:strVal val="#ppt_y"/>
                                              </p:val>
                                            </p:tav>
                                          </p:tavLst>
                                        </p:anim>
                                      </p:childTnLst>
                                    </p:cTn>
                                  </p:par>
                                  <p:par>
                                    <p:cTn id="33" presetID="2" presetClass="entr" presetSubtype="4" accel="22000" fill="hold" grpId="0" nodeType="withEffect" p14:presetBounceEnd="62000">
                                      <p:stCondLst>
                                        <p:cond delay="500"/>
                                      </p:stCondLst>
                                      <p:childTnLst>
                                        <p:set>
                                          <p:cBhvr>
                                            <p:cTn id="34" dur="1" fill="hold">
                                              <p:stCondLst>
                                                <p:cond delay="0"/>
                                              </p:stCondLst>
                                            </p:cTn>
                                            <p:tgtEl>
                                              <p:spTgt spid="44"/>
                                            </p:tgtEl>
                                            <p:attrNameLst>
                                              <p:attrName>style.visibility</p:attrName>
                                            </p:attrNameLst>
                                          </p:cBhvr>
                                          <p:to>
                                            <p:strVal val="visible"/>
                                          </p:to>
                                        </p:set>
                                        <p:anim calcmode="lin" valueType="num" p14:bounceEnd="62000">
                                          <p:cBhvr additive="base">
                                            <p:cTn id="35" dur="500" fill="hold"/>
                                            <p:tgtEl>
                                              <p:spTgt spid="44"/>
                                            </p:tgtEl>
                                            <p:attrNameLst>
                                              <p:attrName>ppt_x</p:attrName>
                                            </p:attrNameLst>
                                          </p:cBhvr>
                                          <p:tavLst>
                                            <p:tav tm="0">
                                              <p:val>
                                                <p:strVal val="#ppt_x"/>
                                              </p:val>
                                            </p:tav>
                                            <p:tav tm="100000">
                                              <p:val>
                                                <p:strVal val="#ppt_x"/>
                                              </p:val>
                                            </p:tav>
                                          </p:tavLst>
                                        </p:anim>
                                        <p:anim calcmode="lin" valueType="num" p14:bounceEnd="62000">
                                          <p:cBhvr additive="base">
                                            <p:cTn id="36" dur="500" fill="hold"/>
                                            <p:tgtEl>
                                              <p:spTgt spid="44"/>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2" grpId="0" animBg="1"/>
          <p:bldP spid="43" grpId="0" animBg="1"/>
          <p:bldP spid="44" grpId="0" animBg="1"/>
          <p:bldP spid="45" grpId="0" animBg="1"/>
          <p:bldP spid="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22000" fill="hold" grpId="0"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accel="22000"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accel="22000" fill="hold" grpId="0" nodeType="withEffect">
                                      <p:stCondLst>
                                        <p:cond delay="50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accel="22000" fill="hold" grpId="0" nodeType="withEffect">
                                      <p:stCondLst>
                                        <p:cond delay="50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par>
                                    <p:cTn id="29" presetID="2" presetClass="entr" presetSubtype="4" accel="22000" fill="hold" grpId="0" nodeType="withEffect">
                                      <p:stCondLst>
                                        <p:cond delay="50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ppt_x"/>
                                              </p:val>
                                            </p:tav>
                                            <p:tav tm="100000">
                                              <p:val>
                                                <p:strVal val="#ppt_x"/>
                                              </p:val>
                                            </p:tav>
                                          </p:tavLst>
                                        </p:anim>
                                        <p:anim calcmode="lin" valueType="num">
                                          <p:cBhvr additive="base">
                                            <p:cTn id="32" dur="500" fill="hold"/>
                                            <p:tgtEl>
                                              <p:spTgt spid="45"/>
                                            </p:tgtEl>
                                            <p:attrNameLst>
                                              <p:attrName>ppt_y</p:attrName>
                                            </p:attrNameLst>
                                          </p:cBhvr>
                                          <p:tavLst>
                                            <p:tav tm="0">
                                              <p:val>
                                                <p:strVal val="1+#ppt_h/2"/>
                                              </p:val>
                                            </p:tav>
                                            <p:tav tm="100000">
                                              <p:val>
                                                <p:strVal val="#ppt_y"/>
                                              </p:val>
                                            </p:tav>
                                          </p:tavLst>
                                        </p:anim>
                                      </p:childTnLst>
                                    </p:cTn>
                                  </p:par>
                                  <p:par>
                                    <p:cTn id="33" presetID="2" presetClass="entr" presetSubtype="4" accel="22000" fill="hold" grpId="0" nodeType="withEffect">
                                      <p:stCondLst>
                                        <p:cond delay="50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ppt_x"/>
                                              </p:val>
                                            </p:tav>
                                            <p:tav tm="100000">
                                              <p:val>
                                                <p:strVal val="#ppt_x"/>
                                              </p:val>
                                            </p:tav>
                                          </p:tavLst>
                                        </p:anim>
                                        <p:anim calcmode="lin" valueType="num">
                                          <p:cBhvr additive="base">
                                            <p:cTn id="36" dur="500" fill="hold"/>
                                            <p:tgtEl>
                                              <p:spTgt spid="44"/>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2" grpId="0" animBg="1"/>
          <p:bldP spid="43" grpId="0" animBg="1"/>
          <p:bldP spid="44" grpId="0" animBg="1"/>
          <p:bldP spid="45" grpId="0" animBg="1"/>
          <p:bldP spid="46"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F9D6E58-45AA-4C9E-9731-FA1FE286E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矩形 11">
            <a:extLst>
              <a:ext uri="{FF2B5EF4-FFF2-40B4-BE49-F238E27FC236}">
                <a16:creationId xmlns:a16="http://schemas.microsoft.com/office/drawing/2014/main" id="{8EAAD5E3-2B54-43BE-B344-82AA83DBA2DB}"/>
              </a:ext>
            </a:extLst>
          </p:cNvPr>
          <p:cNvSpPr/>
          <p:nvPr/>
        </p:nvSpPr>
        <p:spPr>
          <a:xfrm>
            <a:off x="1219200" y="1079500"/>
            <a:ext cx="9752012" cy="4700586"/>
          </a:xfrm>
          <a:prstGeom prst="rect">
            <a:avLst/>
          </a:prstGeom>
          <a:noFill/>
          <a:ln>
            <a:solidFill>
              <a:srgbClr val="F0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89810132-AE90-4F73-B398-D2D85A01147C}"/>
              </a:ext>
            </a:extLst>
          </p:cNvPr>
          <p:cNvGrpSpPr>
            <a:grpSpLocks/>
          </p:cNvGrpSpPr>
          <p:nvPr/>
        </p:nvGrpSpPr>
        <p:grpSpPr bwMode="auto">
          <a:xfrm>
            <a:off x="3307746" y="2129931"/>
            <a:ext cx="1146326" cy="2040532"/>
            <a:chOff x="5733374" y="351196"/>
            <a:chExt cx="725253" cy="2122993"/>
          </a:xfrm>
          <a:solidFill>
            <a:srgbClr val="F0848E"/>
          </a:solidFill>
        </p:grpSpPr>
        <p:sp>
          <p:nvSpPr>
            <p:cNvPr id="14" name="矩形 13">
              <a:extLst>
                <a:ext uri="{FF2B5EF4-FFF2-40B4-BE49-F238E27FC236}">
                  <a16:creationId xmlns:a16="http://schemas.microsoft.com/office/drawing/2014/main" id="{F4835C30-E3D3-4592-867E-9EF38BD5E482}"/>
                </a:ext>
              </a:extLst>
            </p:cNvPr>
            <p:cNvSpPr/>
            <p:nvPr/>
          </p:nvSpPr>
          <p:spPr>
            <a:xfrm>
              <a:off x="5733374" y="351196"/>
              <a:ext cx="725253" cy="2122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latin typeface="华文新魏" panose="02010800040101010101" pitchFamily="2" charset="-122"/>
                <a:ea typeface="华文新魏" panose="02010800040101010101" pitchFamily="2" charset="-122"/>
              </a:endParaRPr>
            </a:p>
          </p:txBody>
        </p:sp>
        <p:grpSp>
          <p:nvGrpSpPr>
            <p:cNvPr id="15" name="组合 15">
              <a:extLst>
                <a:ext uri="{FF2B5EF4-FFF2-40B4-BE49-F238E27FC236}">
                  <a16:creationId xmlns:a16="http://schemas.microsoft.com/office/drawing/2014/main" id="{8E09A247-77FC-4F80-B5D1-3A120580BA14}"/>
                </a:ext>
              </a:extLst>
            </p:cNvPr>
            <p:cNvGrpSpPr>
              <a:grpSpLocks/>
            </p:cNvGrpSpPr>
            <p:nvPr/>
          </p:nvGrpSpPr>
          <p:grpSpPr bwMode="auto">
            <a:xfrm>
              <a:off x="5878064" y="505781"/>
              <a:ext cx="441372" cy="1695665"/>
              <a:chOff x="5784116" y="1024394"/>
              <a:chExt cx="441372" cy="1695665"/>
            </a:xfrm>
            <a:grpFill/>
          </p:grpSpPr>
          <p:grpSp>
            <p:nvGrpSpPr>
              <p:cNvPr id="16" name="组合 13">
                <a:extLst>
                  <a:ext uri="{FF2B5EF4-FFF2-40B4-BE49-F238E27FC236}">
                    <a16:creationId xmlns:a16="http://schemas.microsoft.com/office/drawing/2014/main" id="{211D7A04-F5BC-48C2-8917-E6CC80B02453}"/>
                  </a:ext>
                </a:extLst>
              </p:cNvPr>
              <p:cNvGrpSpPr>
                <a:grpSpLocks/>
              </p:cNvGrpSpPr>
              <p:nvPr/>
            </p:nvGrpSpPr>
            <p:grpSpPr bwMode="auto">
              <a:xfrm>
                <a:off x="5784116" y="1024394"/>
                <a:ext cx="441372" cy="1695665"/>
                <a:chOff x="5485735" y="1024394"/>
                <a:chExt cx="441372" cy="1695665"/>
              </a:xfrm>
              <a:grpFill/>
            </p:grpSpPr>
            <p:sp>
              <p:nvSpPr>
                <p:cNvPr id="19" name="矩形 12">
                  <a:extLst>
                    <a:ext uri="{FF2B5EF4-FFF2-40B4-BE49-F238E27FC236}">
                      <a16:creationId xmlns:a16="http://schemas.microsoft.com/office/drawing/2014/main" id="{8D3D8B3A-1498-4BD9-BADC-EFAE09D872B3}"/>
                    </a:ext>
                  </a:extLst>
                </p:cNvPr>
                <p:cNvSpPr>
                  <a:spLocks noChangeArrowheads="1"/>
                </p:cNvSpPr>
                <p:nvPr/>
              </p:nvSpPr>
              <p:spPr bwMode="auto">
                <a:xfrm>
                  <a:off x="5555710" y="1024394"/>
                  <a:ext cx="301415" cy="736493"/>
                </a:xfrm>
                <a:prstGeom prst="rect">
                  <a:avLst/>
                </a:prstGeom>
                <a:grpFill/>
                <a:ln w="9525">
                  <a:noFill/>
                  <a:miter lim="800000"/>
                  <a:headEnd/>
                  <a:tailEnd/>
                </a:ln>
                <a:extLst/>
              </p:spPr>
              <p:txBody>
                <a:bodyPr wrap="none">
                  <a:spAutoFit/>
                </a:bodyPr>
                <a:lstStyle/>
                <a:p>
                  <a:pPr algn="ctr"/>
                  <a:r>
                    <a:rPr lang="en-US" altLang="zh-CN" sz="4000" dirty="0">
                      <a:solidFill>
                        <a:schemeClr val="bg1"/>
                      </a:solidFill>
                      <a:latin typeface="华文新魏" panose="02010800040101010101" pitchFamily="2" charset="-122"/>
                      <a:ea typeface="华文新魏" panose="02010800040101010101" pitchFamily="2" charset="-122"/>
                    </a:rPr>
                    <a:t>3</a:t>
                  </a:r>
                  <a:endParaRPr lang="zh-CN" altLang="en-US" sz="4000" dirty="0">
                    <a:solidFill>
                      <a:schemeClr val="bg1"/>
                    </a:solidFill>
                    <a:latin typeface="华文新魏" panose="02010800040101010101" pitchFamily="2" charset="-122"/>
                    <a:ea typeface="华文新魏" panose="02010800040101010101" pitchFamily="2" charset="-122"/>
                  </a:endParaRPr>
                </a:p>
              </p:txBody>
            </p:sp>
            <p:sp>
              <p:nvSpPr>
                <p:cNvPr id="20" name="矩形 33">
                  <a:extLst>
                    <a:ext uri="{FF2B5EF4-FFF2-40B4-BE49-F238E27FC236}">
                      <a16:creationId xmlns:a16="http://schemas.microsoft.com/office/drawing/2014/main" id="{F2E87008-AE0F-4635-8F7B-83B71D79EABE}"/>
                    </a:ext>
                  </a:extLst>
                </p:cNvPr>
                <p:cNvSpPr>
                  <a:spLocks noChangeArrowheads="1"/>
                </p:cNvSpPr>
                <p:nvPr/>
              </p:nvSpPr>
              <p:spPr bwMode="auto">
                <a:xfrm>
                  <a:off x="5485735" y="1983566"/>
                  <a:ext cx="441372" cy="736493"/>
                </a:xfrm>
                <a:prstGeom prst="rect">
                  <a:avLst/>
                </a:prstGeom>
                <a:grpFill/>
                <a:ln w="9525">
                  <a:noFill/>
                  <a:miter lim="800000"/>
                  <a:headEnd/>
                  <a:tailEnd/>
                </a:ln>
                <a:extLst/>
              </p:spPr>
              <p:txBody>
                <a:bodyPr wrap="none">
                  <a:spAutoFit/>
                </a:bodyPr>
                <a:lstStyle/>
                <a:p>
                  <a:pPr algn="ctr"/>
                  <a:r>
                    <a:rPr lang="zh-CN" altLang="en-US" sz="4000" dirty="0">
                      <a:solidFill>
                        <a:schemeClr val="bg1"/>
                      </a:solidFill>
                      <a:latin typeface="华文新魏" panose="02010800040101010101" pitchFamily="2" charset="-122"/>
                      <a:ea typeface="华文新魏" panose="02010800040101010101" pitchFamily="2" charset="-122"/>
                    </a:rPr>
                    <a:t>叁</a:t>
                  </a:r>
                </a:p>
              </p:txBody>
            </p:sp>
          </p:grpSp>
          <p:sp>
            <p:nvSpPr>
              <p:cNvPr id="18" name="椭圆 17">
                <a:extLst>
                  <a:ext uri="{FF2B5EF4-FFF2-40B4-BE49-F238E27FC236}">
                    <a16:creationId xmlns:a16="http://schemas.microsoft.com/office/drawing/2014/main" id="{81238C09-BAB7-4F18-AEA8-F4CB7EA4278B}"/>
                  </a:ext>
                </a:extLst>
              </p:cNvPr>
              <p:cNvSpPr/>
              <p:nvPr/>
            </p:nvSpPr>
            <p:spPr>
              <a:xfrm>
                <a:off x="5959770" y="1799979"/>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latin typeface="华文新魏" panose="02010800040101010101" pitchFamily="2" charset="-122"/>
                  <a:ea typeface="华文新魏" panose="02010800040101010101" pitchFamily="2" charset="-122"/>
                </a:endParaRPr>
              </a:p>
            </p:txBody>
          </p:sp>
        </p:grpSp>
      </p:grpSp>
      <p:sp>
        <p:nvSpPr>
          <p:cNvPr id="24" name="矩形 23">
            <a:extLst>
              <a:ext uri="{FF2B5EF4-FFF2-40B4-BE49-F238E27FC236}">
                <a16:creationId xmlns:a16="http://schemas.microsoft.com/office/drawing/2014/main" id="{DE8D827F-45A2-4BEA-8E62-D21218039265}"/>
              </a:ext>
            </a:extLst>
          </p:cNvPr>
          <p:cNvSpPr/>
          <p:nvPr/>
        </p:nvSpPr>
        <p:spPr>
          <a:xfrm>
            <a:off x="4759385" y="2561283"/>
            <a:ext cx="4237739" cy="830997"/>
          </a:xfrm>
          <a:prstGeom prst="rect">
            <a:avLst/>
          </a:prstGeom>
        </p:spPr>
        <p:txBody>
          <a:bodyPr wrap="square" lIns="0" tIns="0" rIns="0" bIns="0">
            <a:spAutoFit/>
          </a:bodyPr>
          <a:lstStyle/>
          <a:p>
            <a:pPr eaLnBrk="1" hangingPunct="1">
              <a:defRPr/>
            </a:pPr>
            <a:r>
              <a:rPr lang="zh-CN" altLang="en-US" sz="5200" noProof="1">
                <a:solidFill>
                  <a:srgbClr val="F0848E"/>
                </a:solidFill>
                <a:latin typeface="华文新魏" panose="02010800040101010101" pitchFamily="2" charset="-122"/>
                <a:ea typeface="华文新魏" panose="02010800040101010101" pitchFamily="2" charset="-122"/>
                <a:cs typeface="+mn-ea"/>
                <a:sym typeface="Arial" panose="020B0604020202020204" pitchFamily="34" charset="0"/>
              </a:rPr>
              <a:t>成功项目展示</a:t>
            </a:r>
          </a:p>
        </p:txBody>
      </p:sp>
      <p:sp>
        <p:nvSpPr>
          <p:cNvPr id="25" name="TextBox 11">
            <a:extLst>
              <a:ext uri="{FF2B5EF4-FFF2-40B4-BE49-F238E27FC236}">
                <a16:creationId xmlns:a16="http://schemas.microsoft.com/office/drawing/2014/main" id="{CCF5D57B-64CE-40AF-8F82-EC2608EEA20F}"/>
              </a:ext>
            </a:extLst>
          </p:cNvPr>
          <p:cNvSpPr txBox="1"/>
          <p:nvPr/>
        </p:nvSpPr>
        <p:spPr>
          <a:xfrm>
            <a:off x="4631478" y="3339666"/>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4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26" name="TextBox 11">
            <a:extLst>
              <a:ext uri="{FF2B5EF4-FFF2-40B4-BE49-F238E27FC236}">
                <a16:creationId xmlns:a16="http://schemas.microsoft.com/office/drawing/2014/main" id="{AEA0867F-2A71-46DE-9AE4-5D943C08CABF}"/>
              </a:ext>
            </a:extLst>
          </p:cNvPr>
          <p:cNvSpPr txBox="1"/>
          <p:nvPr/>
        </p:nvSpPr>
        <p:spPr>
          <a:xfrm>
            <a:off x="4631478" y="3584596"/>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4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13785092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3" presetClass="entr" presetSubtype="32"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strVal val="4*#ppt_w"/>
                                          </p:val>
                                        </p:tav>
                                        <p:tav tm="100000">
                                          <p:val>
                                            <p:strVal val="#ppt_w"/>
                                          </p:val>
                                        </p:tav>
                                      </p:tavLst>
                                    </p:anim>
                                    <p:anim calcmode="lin" valueType="num">
                                      <p:cBhvr>
                                        <p:cTn id="24" dur="500" fill="hold"/>
                                        <p:tgtEl>
                                          <p:spTgt spid="24"/>
                                        </p:tgtEl>
                                        <p:attrNameLst>
                                          <p:attrName>ppt_h</p:attrName>
                                        </p:attrNameLst>
                                      </p:cBhvr>
                                      <p:tavLst>
                                        <p:tav tm="0">
                                          <p:val>
                                            <p:strVal val="4*#ppt_h"/>
                                          </p:val>
                                        </p:tav>
                                        <p:tav tm="100000">
                                          <p:val>
                                            <p:strVal val="#ppt_h"/>
                                          </p:val>
                                        </p:tav>
                                      </p:tavLst>
                                    </p:anim>
                                  </p:childTnLst>
                                </p:cTn>
                              </p:par>
                            </p:childTnLst>
                          </p:cTn>
                        </p:par>
                        <p:par>
                          <p:cTn id="25" fill="hold">
                            <p:stCondLst>
                              <p:cond delay="3250"/>
                            </p:stCondLst>
                            <p:childTnLst>
                              <p:par>
                                <p:cTn id="26" presetID="12" presetClass="entr" presetSubtype="8"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p:tgtEl>
                                          <p:spTgt spid="25"/>
                                        </p:tgtEl>
                                        <p:attrNameLst>
                                          <p:attrName>ppt_x</p:attrName>
                                        </p:attrNameLst>
                                      </p:cBhvr>
                                      <p:tavLst>
                                        <p:tav tm="0">
                                          <p:val>
                                            <p:strVal val="#ppt_x-#ppt_w*1.125000"/>
                                          </p:val>
                                        </p:tav>
                                        <p:tav tm="100000">
                                          <p:val>
                                            <p:strVal val="#ppt_x"/>
                                          </p:val>
                                        </p:tav>
                                      </p:tavLst>
                                    </p:anim>
                                    <p:animEffect transition="in" filter="wipe(right)">
                                      <p:cBhvr>
                                        <p:cTn id="29" dur="500"/>
                                        <p:tgtEl>
                                          <p:spTgt spid="25"/>
                                        </p:tgtEl>
                                      </p:cBhvr>
                                    </p:animEffect>
                                  </p:childTnLst>
                                </p:cTn>
                              </p:par>
                            </p:childTnLst>
                          </p:cTn>
                        </p:par>
                        <p:par>
                          <p:cTn id="30" fill="hold">
                            <p:stCondLst>
                              <p:cond delay="3750"/>
                            </p:stCondLst>
                            <p:childTnLst>
                              <p:par>
                                <p:cTn id="31" presetID="12" presetClass="entr" presetSubtype="8"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p:tgtEl>
                                          <p:spTgt spid="26"/>
                                        </p:tgtEl>
                                        <p:attrNameLst>
                                          <p:attrName>ppt_x</p:attrName>
                                        </p:attrNameLst>
                                      </p:cBhvr>
                                      <p:tavLst>
                                        <p:tav tm="0">
                                          <p:val>
                                            <p:strVal val="#ppt_x-#ppt_w*1.125000"/>
                                          </p:val>
                                        </p:tav>
                                        <p:tav tm="100000">
                                          <p:val>
                                            <p:strVal val="#ppt_x"/>
                                          </p:val>
                                        </p:tav>
                                      </p:tavLst>
                                    </p:anim>
                                    <p:animEffect transition="in" filter="wipe(right)">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grpSp>
        <p:nvGrpSpPr>
          <p:cNvPr id="5" name="Group 39">
            <a:extLst>
              <a:ext uri="{FF2B5EF4-FFF2-40B4-BE49-F238E27FC236}">
                <a16:creationId xmlns:a16="http://schemas.microsoft.com/office/drawing/2014/main" id="{C61654C2-11C2-48E3-B90E-3EEC9D683982}"/>
              </a:ext>
            </a:extLst>
          </p:cNvPr>
          <p:cNvGrpSpPr/>
          <p:nvPr/>
        </p:nvGrpSpPr>
        <p:grpSpPr>
          <a:xfrm flipH="1">
            <a:off x="1851455" y="2770987"/>
            <a:ext cx="692092" cy="692092"/>
            <a:chOff x="6369311" y="2040370"/>
            <a:chExt cx="755703" cy="755703"/>
          </a:xfrm>
        </p:grpSpPr>
        <p:sp>
          <p:nvSpPr>
            <p:cNvPr id="6" name="Oval 7">
              <a:extLst>
                <a:ext uri="{FF2B5EF4-FFF2-40B4-BE49-F238E27FC236}">
                  <a16:creationId xmlns:a16="http://schemas.microsoft.com/office/drawing/2014/main" id="{166D4893-11B7-4228-BA48-6F7F2D7796B6}"/>
                </a:ext>
              </a:extLst>
            </p:cNvPr>
            <p:cNvSpPr/>
            <p:nvPr/>
          </p:nvSpPr>
          <p:spPr>
            <a:xfrm>
              <a:off x="6369311" y="2040370"/>
              <a:ext cx="755703" cy="755703"/>
            </a:xfrm>
            <a:prstGeom prst="ellipse">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11">
              <a:extLst>
                <a:ext uri="{FF2B5EF4-FFF2-40B4-BE49-F238E27FC236}">
                  <a16:creationId xmlns:a16="http://schemas.microsoft.com/office/drawing/2014/main" id="{3EC8656E-4449-4A11-98A6-176AD9A00775}"/>
                </a:ext>
              </a:extLst>
            </p:cNvPr>
            <p:cNvSpPr txBox="1"/>
            <p:nvPr/>
          </p:nvSpPr>
          <p:spPr>
            <a:xfrm>
              <a:off x="6422299" y="220837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40">
            <a:extLst>
              <a:ext uri="{FF2B5EF4-FFF2-40B4-BE49-F238E27FC236}">
                <a16:creationId xmlns:a16="http://schemas.microsoft.com/office/drawing/2014/main" id="{1997A8FB-B788-4988-9723-09E4A42FF5D8}"/>
              </a:ext>
            </a:extLst>
          </p:cNvPr>
          <p:cNvGrpSpPr/>
          <p:nvPr/>
        </p:nvGrpSpPr>
        <p:grpSpPr>
          <a:xfrm flipH="1">
            <a:off x="1851455" y="3642928"/>
            <a:ext cx="692092" cy="692092"/>
            <a:chOff x="6369311" y="2992454"/>
            <a:chExt cx="755703" cy="755703"/>
          </a:xfrm>
        </p:grpSpPr>
        <p:sp>
          <p:nvSpPr>
            <p:cNvPr id="10" name="Oval 8">
              <a:extLst>
                <a:ext uri="{FF2B5EF4-FFF2-40B4-BE49-F238E27FC236}">
                  <a16:creationId xmlns:a16="http://schemas.microsoft.com/office/drawing/2014/main" id="{6388A17C-C8A0-4525-AAF4-4EB5C823F54A}"/>
                </a:ext>
              </a:extLst>
            </p:cNvPr>
            <p:cNvSpPr/>
            <p:nvPr/>
          </p:nvSpPr>
          <p:spPr>
            <a:xfrm>
              <a:off x="6369311" y="2992454"/>
              <a:ext cx="755703" cy="755703"/>
            </a:xfrm>
            <a:prstGeom prst="ellipse">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a:extLst>
                <a:ext uri="{FF2B5EF4-FFF2-40B4-BE49-F238E27FC236}">
                  <a16:creationId xmlns:a16="http://schemas.microsoft.com/office/drawing/2014/main" id="{4FEA1D36-A92C-40AB-84F1-B3EF010199A2}"/>
                </a:ext>
              </a:extLst>
            </p:cNvPr>
            <p:cNvSpPr txBox="1"/>
            <p:nvPr/>
          </p:nvSpPr>
          <p:spPr>
            <a:xfrm>
              <a:off x="6422299" y="3160455"/>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41">
            <a:extLst>
              <a:ext uri="{FF2B5EF4-FFF2-40B4-BE49-F238E27FC236}">
                <a16:creationId xmlns:a16="http://schemas.microsoft.com/office/drawing/2014/main" id="{FB5A3322-666E-4CB6-B342-5F6CD1F4029A}"/>
              </a:ext>
            </a:extLst>
          </p:cNvPr>
          <p:cNvGrpSpPr/>
          <p:nvPr/>
        </p:nvGrpSpPr>
        <p:grpSpPr>
          <a:xfrm flipH="1">
            <a:off x="1851455" y="4514869"/>
            <a:ext cx="692092" cy="692092"/>
            <a:chOff x="6369310" y="3944537"/>
            <a:chExt cx="755703" cy="755703"/>
          </a:xfrm>
        </p:grpSpPr>
        <p:sp>
          <p:nvSpPr>
            <p:cNvPr id="15" name="Oval 10">
              <a:extLst>
                <a:ext uri="{FF2B5EF4-FFF2-40B4-BE49-F238E27FC236}">
                  <a16:creationId xmlns:a16="http://schemas.microsoft.com/office/drawing/2014/main" id="{64BEA46F-6E08-459D-B8E6-B76F0A863048}"/>
                </a:ext>
              </a:extLst>
            </p:cNvPr>
            <p:cNvSpPr/>
            <p:nvPr/>
          </p:nvSpPr>
          <p:spPr>
            <a:xfrm>
              <a:off x="6369310" y="3944537"/>
              <a:ext cx="755703" cy="755703"/>
            </a:xfrm>
            <a:prstGeom prst="ellipse">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3">
              <a:extLst>
                <a:ext uri="{FF2B5EF4-FFF2-40B4-BE49-F238E27FC236}">
                  <a16:creationId xmlns:a16="http://schemas.microsoft.com/office/drawing/2014/main" id="{C75B1E27-D1E0-4132-8095-B81CA81F7698}"/>
                </a:ext>
              </a:extLst>
            </p:cNvPr>
            <p:cNvSpPr txBox="1"/>
            <p:nvPr/>
          </p:nvSpPr>
          <p:spPr>
            <a:xfrm>
              <a:off x="6422298" y="411459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Rectangle 22">
            <a:extLst>
              <a:ext uri="{FF2B5EF4-FFF2-40B4-BE49-F238E27FC236}">
                <a16:creationId xmlns:a16="http://schemas.microsoft.com/office/drawing/2014/main" id="{CA6DBEFD-43CE-4187-B8F6-783F588F5A0C}"/>
              </a:ext>
            </a:extLst>
          </p:cNvPr>
          <p:cNvSpPr/>
          <p:nvPr/>
        </p:nvSpPr>
        <p:spPr>
          <a:xfrm flipH="1">
            <a:off x="2775605" y="2784288"/>
            <a:ext cx="3026728"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Rectangle 26">
            <a:extLst>
              <a:ext uri="{FF2B5EF4-FFF2-40B4-BE49-F238E27FC236}">
                <a16:creationId xmlns:a16="http://schemas.microsoft.com/office/drawing/2014/main" id="{CB52C7F1-F93A-4AB8-994A-55E9DE0064CE}"/>
              </a:ext>
            </a:extLst>
          </p:cNvPr>
          <p:cNvSpPr/>
          <p:nvPr/>
        </p:nvSpPr>
        <p:spPr>
          <a:xfrm flipH="1">
            <a:off x="2775605" y="3743423"/>
            <a:ext cx="3026728"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Rectangle 30">
            <a:extLst>
              <a:ext uri="{FF2B5EF4-FFF2-40B4-BE49-F238E27FC236}">
                <a16:creationId xmlns:a16="http://schemas.microsoft.com/office/drawing/2014/main" id="{05EDD8CF-F8A7-4039-96A7-F88622BAC33E}"/>
              </a:ext>
            </a:extLst>
          </p:cNvPr>
          <p:cNvSpPr/>
          <p:nvPr/>
        </p:nvSpPr>
        <p:spPr>
          <a:xfrm flipH="1">
            <a:off x="2775605" y="4725916"/>
            <a:ext cx="3026728"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0" name="组合 19">
            <a:extLst>
              <a:ext uri="{FF2B5EF4-FFF2-40B4-BE49-F238E27FC236}">
                <a16:creationId xmlns:a16="http://schemas.microsoft.com/office/drawing/2014/main" id="{A80B5C83-FCA9-4862-8CE3-F89C4AB2348F}"/>
              </a:ext>
            </a:extLst>
          </p:cNvPr>
          <p:cNvGrpSpPr/>
          <p:nvPr/>
        </p:nvGrpSpPr>
        <p:grpSpPr>
          <a:xfrm>
            <a:off x="6030978" y="1974934"/>
            <a:ext cx="4780366" cy="3536978"/>
            <a:chOff x="6094169" y="2784311"/>
            <a:chExt cx="3750263" cy="2774808"/>
          </a:xfrm>
        </p:grpSpPr>
        <p:sp>
          <p:nvSpPr>
            <p:cNvPr id="21" name="Rectangle 89">
              <a:extLst>
                <a:ext uri="{FF2B5EF4-FFF2-40B4-BE49-F238E27FC236}">
                  <a16:creationId xmlns:a16="http://schemas.microsoft.com/office/drawing/2014/main" id="{341E7E8B-CBD0-4BB4-8B5A-60C50CDEF35A}"/>
                </a:ext>
              </a:extLst>
            </p:cNvPr>
            <p:cNvSpPr/>
            <p:nvPr/>
          </p:nvSpPr>
          <p:spPr>
            <a:xfrm>
              <a:off x="6094169" y="5141617"/>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137">
              <a:extLst>
                <a:ext uri="{FF2B5EF4-FFF2-40B4-BE49-F238E27FC236}">
                  <a16:creationId xmlns:a16="http://schemas.microsoft.com/office/drawing/2014/main" id="{18C535FF-47C3-449D-8C6C-EBE324719526}"/>
                </a:ext>
              </a:extLst>
            </p:cNvPr>
            <p:cNvGrpSpPr/>
            <p:nvPr/>
          </p:nvGrpSpPr>
          <p:grpSpPr>
            <a:xfrm>
              <a:off x="6431069" y="2784311"/>
              <a:ext cx="301358" cy="2317121"/>
              <a:chOff x="1074408" y="1485901"/>
              <a:chExt cx="214311" cy="1647821"/>
            </a:xfrm>
            <a:solidFill>
              <a:srgbClr val="4AA88D"/>
            </a:solidFill>
          </p:grpSpPr>
          <p:cxnSp>
            <p:nvCxnSpPr>
              <p:cNvPr id="44" name="Straight Connector 90">
                <a:extLst>
                  <a:ext uri="{FF2B5EF4-FFF2-40B4-BE49-F238E27FC236}">
                    <a16:creationId xmlns:a16="http://schemas.microsoft.com/office/drawing/2014/main" id="{23F09FD1-C38D-4F76-BCF1-93461DC7FD88}"/>
                  </a:ext>
                </a:extLst>
              </p:cNvPr>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94">
                <a:extLst>
                  <a:ext uri="{FF2B5EF4-FFF2-40B4-BE49-F238E27FC236}">
                    <a16:creationId xmlns:a16="http://schemas.microsoft.com/office/drawing/2014/main" id="{222FE74A-303E-484D-BA4F-B9EF4C269AC9}"/>
                  </a:ext>
                </a:extLst>
              </p:cNvPr>
              <p:cNvSpPr/>
              <p:nvPr/>
            </p:nvSpPr>
            <p:spPr>
              <a:xfrm>
                <a:off x="1074408" y="2190750"/>
                <a:ext cx="214311" cy="942972"/>
              </a:xfrm>
              <a:prstGeom prst="round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138">
              <a:extLst>
                <a:ext uri="{FF2B5EF4-FFF2-40B4-BE49-F238E27FC236}">
                  <a16:creationId xmlns:a16="http://schemas.microsoft.com/office/drawing/2014/main" id="{C6617B76-8F7F-45A4-8DC6-DACA2959DC32}"/>
                </a:ext>
              </a:extLst>
            </p:cNvPr>
            <p:cNvGrpSpPr/>
            <p:nvPr/>
          </p:nvGrpSpPr>
          <p:grpSpPr>
            <a:xfrm>
              <a:off x="6964680" y="2784311"/>
              <a:ext cx="301358" cy="2317121"/>
              <a:chOff x="1447800" y="1485901"/>
              <a:chExt cx="214311" cy="1647821"/>
            </a:xfrm>
            <a:solidFill>
              <a:srgbClr val="DF7563"/>
            </a:solidFill>
          </p:grpSpPr>
          <p:cxnSp>
            <p:nvCxnSpPr>
              <p:cNvPr id="42" name="Straight Connector 97">
                <a:extLst>
                  <a:ext uri="{FF2B5EF4-FFF2-40B4-BE49-F238E27FC236}">
                    <a16:creationId xmlns:a16="http://schemas.microsoft.com/office/drawing/2014/main" id="{3E9B6977-1FE7-46D8-9C08-45351F16C111}"/>
                  </a:ext>
                </a:extLst>
              </p:cNvPr>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Rounded Rectangle 100">
                <a:extLst>
                  <a:ext uri="{FF2B5EF4-FFF2-40B4-BE49-F238E27FC236}">
                    <a16:creationId xmlns:a16="http://schemas.microsoft.com/office/drawing/2014/main" id="{8F473E0A-71CB-490D-A0EF-FE5FD9592E20}"/>
                  </a:ext>
                </a:extLst>
              </p:cNvPr>
              <p:cNvSpPr/>
              <p:nvPr/>
            </p:nvSpPr>
            <p:spPr>
              <a:xfrm>
                <a:off x="1447800" y="1962150"/>
                <a:ext cx="214311" cy="1171572"/>
              </a:xfrm>
              <a:prstGeom prst="round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139">
              <a:extLst>
                <a:ext uri="{FF2B5EF4-FFF2-40B4-BE49-F238E27FC236}">
                  <a16:creationId xmlns:a16="http://schemas.microsoft.com/office/drawing/2014/main" id="{DE0CA508-4277-42D8-A21F-1FD577E572C0}"/>
                </a:ext>
              </a:extLst>
            </p:cNvPr>
            <p:cNvGrpSpPr/>
            <p:nvPr/>
          </p:nvGrpSpPr>
          <p:grpSpPr>
            <a:xfrm>
              <a:off x="7498292" y="2784311"/>
              <a:ext cx="301358" cy="2317121"/>
              <a:chOff x="1828800" y="1485901"/>
              <a:chExt cx="214311" cy="1647821"/>
            </a:xfrm>
            <a:solidFill>
              <a:srgbClr val="4AA88D"/>
            </a:solidFill>
          </p:grpSpPr>
          <p:cxnSp>
            <p:nvCxnSpPr>
              <p:cNvPr id="40" name="Straight Connector 103">
                <a:extLst>
                  <a:ext uri="{FF2B5EF4-FFF2-40B4-BE49-F238E27FC236}">
                    <a16:creationId xmlns:a16="http://schemas.microsoft.com/office/drawing/2014/main" id="{D205EC36-1824-4A60-82EF-E5C5FD592FAD}"/>
                  </a:ext>
                </a:extLst>
              </p:cNvPr>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106">
                <a:extLst>
                  <a:ext uri="{FF2B5EF4-FFF2-40B4-BE49-F238E27FC236}">
                    <a16:creationId xmlns:a16="http://schemas.microsoft.com/office/drawing/2014/main" id="{E18B023C-7121-421E-89D2-D9FDBB328469}"/>
                  </a:ext>
                </a:extLst>
              </p:cNvPr>
              <p:cNvSpPr/>
              <p:nvPr/>
            </p:nvSpPr>
            <p:spPr>
              <a:xfrm>
                <a:off x="1828800" y="1809750"/>
                <a:ext cx="214311" cy="1323972"/>
              </a:xfrm>
              <a:prstGeom prst="round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40">
              <a:extLst>
                <a:ext uri="{FF2B5EF4-FFF2-40B4-BE49-F238E27FC236}">
                  <a16:creationId xmlns:a16="http://schemas.microsoft.com/office/drawing/2014/main" id="{7F99974F-E3C0-4161-A1F6-0F5869D58DF3}"/>
                </a:ext>
              </a:extLst>
            </p:cNvPr>
            <p:cNvGrpSpPr/>
            <p:nvPr/>
          </p:nvGrpSpPr>
          <p:grpSpPr>
            <a:xfrm>
              <a:off x="8031904" y="2784311"/>
              <a:ext cx="301358" cy="2317121"/>
              <a:chOff x="2209800" y="1485901"/>
              <a:chExt cx="214311" cy="1647821"/>
            </a:xfrm>
            <a:solidFill>
              <a:srgbClr val="DF7563"/>
            </a:solidFill>
          </p:grpSpPr>
          <p:cxnSp>
            <p:nvCxnSpPr>
              <p:cNvPr id="38" name="Straight Connector 107">
                <a:extLst>
                  <a:ext uri="{FF2B5EF4-FFF2-40B4-BE49-F238E27FC236}">
                    <a16:creationId xmlns:a16="http://schemas.microsoft.com/office/drawing/2014/main" id="{6BA95F7A-5B7C-49D0-8694-224F91829CB3}"/>
                  </a:ext>
                </a:extLst>
              </p:cNvPr>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120">
                <a:extLst>
                  <a:ext uri="{FF2B5EF4-FFF2-40B4-BE49-F238E27FC236}">
                    <a16:creationId xmlns:a16="http://schemas.microsoft.com/office/drawing/2014/main" id="{0B2BC895-CD47-4888-BCDE-BFAB24ADE636}"/>
                  </a:ext>
                </a:extLst>
              </p:cNvPr>
              <p:cNvSpPr/>
              <p:nvPr/>
            </p:nvSpPr>
            <p:spPr>
              <a:xfrm>
                <a:off x="2209800" y="2419350"/>
                <a:ext cx="214311" cy="714372"/>
              </a:xfrm>
              <a:prstGeom prst="round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41">
              <a:extLst>
                <a:ext uri="{FF2B5EF4-FFF2-40B4-BE49-F238E27FC236}">
                  <a16:creationId xmlns:a16="http://schemas.microsoft.com/office/drawing/2014/main" id="{93FA4753-8555-4A9A-94DF-AA591695BCC7}"/>
                </a:ext>
              </a:extLst>
            </p:cNvPr>
            <p:cNvGrpSpPr/>
            <p:nvPr/>
          </p:nvGrpSpPr>
          <p:grpSpPr>
            <a:xfrm>
              <a:off x="8565515" y="2784311"/>
              <a:ext cx="301358" cy="2317121"/>
              <a:chOff x="2667000" y="1485901"/>
              <a:chExt cx="214311" cy="1647821"/>
            </a:xfrm>
            <a:solidFill>
              <a:srgbClr val="4AA88D"/>
            </a:solidFill>
          </p:grpSpPr>
          <p:cxnSp>
            <p:nvCxnSpPr>
              <p:cNvPr id="36" name="Straight Connector 127">
                <a:extLst>
                  <a:ext uri="{FF2B5EF4-FFF2-40B4-BE49-F238E27FC236}">
                    <a16:creationId xmlns:a16="http://schemas.microsoft.com/office/drawing/2014/main" id="{A1B436B1-30BD-4614-88BB-68027F4CF615}"/>
                  </a:ext>
                </a:extLst>
              </p:cNvPr>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Rounded Rectangle 128">
                <a:extLst>
                  <a:ext uri="{FF2B5EF4-FFF2-40B4-BE49-F238E27FC236}">
                    <a16:creationId xmlns:a16="http://schemas.microsoft.com/office/drawing/2014/main" id="{BC643B06-99D4-4B45-AC2F-EF88A463A54E}"/>
                  </a:ext>
                </a:extLst>
              </p:cNvPr>
              <p:cNvSpPr/>
              <p:nvPr/>
            </p:nvSpPr>
            <p:spPr>
              <a:xfrm>
                <a:off x="2667000" y="1962150"/>
                <a:ext cx="214311" cy="1171572"/>
              </a:xfrm>
              <a:prstGeom prst="round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42">
              <a:extLst>
                <a:ext uri="{FF2B5EF4-FFF2-40B4-BE49-F238E27FC236}">
                  <a16:creationId xmlns:a16="http://schemas.microsoft.com/office/drawing/2014/main" id="{7C1ABC11-0DCA-4638-8A7B-73199A5B4D92}"/>
                </a:ext>
              </a:extLst>
            </p:cNvPr>
            <p:cNvGrpSpPr/>
            <p:nvPr/>
          </p:nvGrpSpPr>
          <p:grpSpPr>
            <a:xfrm>
              <a:off x="9099130" y="2784311"/>
              <a:ext cx="301358" cy="2317121"/>
              <a:chOff x="2971800" y="1485901"/>
              <a:chExt cx="214311" cy="1647821"/>
            </a:xfrm>
            <a:solidFill>
              <a:srgbClr val="DF7563"/>
            </a:solidFill>
          </p:grpSpPr>
          <p:cxnSp>
            <p:nvCxnSpPr>
              <p:cNvPr id="34" name="Straight Connector 135">
                <a:extLst>
                  <a:ext uri="{FF2B5EF4-FFF2-40B4-BE49-F238E27FC236}">
                    <a16:creationId xmlns:a16="http://schemas.microsoft.com/office/drawing/2014/main" id="{0538D20D-C334-4C0D-B272-411A1AA3FB02}"/>
                  </a:ext>
                </a:extLst>
              </p:cNvPr>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Rounded Rectangle 136">
                <a:extLst>
                  <a:ext uri="{FF2B5EF4-FFF2-40B4-BE49-F238E27FC236}">
                    <a16:creationId xmlns:a16="http://schemas.microsoft.com/office/drawing/2014/main" id="{0CB15C9F-529F-4DF0-B3F2-7CCD5EEFD6B2}"/>
                  </a:ext>
                </a:extLst>
              </p:cNvPr>
              <p:cNvSpPr/>
              <p:nvPr/>
            </p:nvSpPr>
            <p:spPr>
              <a:xfrm>
                <a:off x="2971800" y="1809750"/>
                <a:ext cx="214311" cy="1323972"/>
              </a:xfrm>
              <a:prstGeom prst="round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Rectangle 143">
              <a:extLst>
                <a:ext uri="{FF2B5EF4-FFF2-40B4-BE49-F238E27FC236}">
                  <a16:creationId xmlns:a16="http://schemas.microsoft.com/office/drawing/2014/main" id="{35122A59-5061-4577-85CD-0A510715E588}"/>
                </a:ext>
              </a:extLst>
            </p:cNvPr>
            <p:cNvSpPr/>
            <p:nvPr/>
          </p:nvSpPr>
          <p:spPr>
            <a:xfrm>
              <a:off x="6461672"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29" name="Rectangle 144">
              <a:extLst>
                <a:ext uri="{FF2B5EF4-FFF2-40B4-BE49-F238E27FC236}">
                  <a16:creationId xmlns:a16="http://schemas.microsoft.com/office/drawing/2014/main" id="{6FA0928E-5047-4680-97CF-72579D79CDB1}"/>
                </a:ext>
              </a:extLst>
            </p:cNvPr>
            <p:cNvSpPr/>
            <p:nvPr/>
          </p:nvSpPr>
          <p:spPr>
            <a:xfrm>
              <a:off x="6999943"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0" name="Rectangle 145">
              <a:extLst>
                <a:ext uri="{FF2B5EF4-FFF2-40B4-BE49-F238E27FC236}">
                  <a16:creationId xmlns:a16="http://schemas.microsoft.com/office/drawing/2014/main" id="{076C0F48-C761-47C7-AF0E-691FDE9FD5EF}"/>
                </a:ext>
              </a:extLst>
            </p:cNvPr>
            <p:cNvSpPr/>
            <p:nvPr/>
          </p:nvSpPr>
          <p:spPr>
            <a:xfrm>
              <a:off x="7538214"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31" name="Rectangle 146">
              <a:extLst>
                <a:ext uri="{FF2B5EF4-FFF2-40B4-BE49-F238E27FC236}">
                  <a16:creationId xmlns:a16="http://schemas.microsoft.com/office/drawing/2014/main" id="{F2D2A098-5865-486B-9029-AC23AAB55A48}"/>
                </a:ext>
              </a:extLst>
            </p:cNvPr>
            <p:cNvSpPr/>
            <p:nvPr/>
          </p:nvSpPr>
          <p:spPr>
            <a:xfrm>
              <a:off x="8076485"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32" name="Rectangle 147">
              <a:extLst>
                <a:ext uri="{FF2B5EF4-FFF2-40B4-BE49-F238E27FC236}">
                  <a16:creationId xmlns:a16="http://schemas.microsoft.com/office/drawing/2014/main" id="{43350D84-6947-4C08-A3E0-9EAB5BA83C78}"/>
                </a:ext>
              </a:extLst>
            </p:cNvPr>
            <p:cNvSpPr/>
            <p:nvPr/>
          </p:nvSpPr>
          <p:spPr>
            <a:xfrm>
              <a:off x="8614756"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3" name="Rectangle 148">
              <a:extLst>
                <a:ext uri="{FF2B5EF4-FFF2-40B4-BE49-F238E27FC236}">
                  <a16:creationId xmlns:a16="http://schemas.microsoft.com/office/drawing/2014/main" id="{C4B4CDAC-8BC7-44CF-8841-6F799AEBBF98}"/>
                </a:ext>
              </a:extLst>
            </p:cNvPr>
            <p:cNvSpPr/>
            <p:nvPr/>
          </p:nvSpPr>
          <p:spPr>
            <a:xfrm>
              <a:off x="9153027"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sp>
        <p:nvSpPr>
          <p:cNvPr id="46" name="Rectangle 24">
            <a:extLst>
              <a:ext uri="{FF2B5EF4-FFF2-40B4-BE49-F238E27FC236}">
                <a16:creationId xmlns:a16="http://schemas.microsoft.com/office/drawing/2014/main" id="{87D318F5-FD72-441F-B8B3-794CFC880929}"/>
              </a:ext>
            </a:extLst>
          </p:cNvPr>
          <p:cNvSpPr>
            <a:spLocks noChangeArrowheads="1"/>
          </p:cNvSpPr>
          <p:nvPr/>
        </p:nvSpPr>
        <p:spPr bwMode="auto">
          <a:xfrm>
            <a:off x="1700606" y="5736050"/>
            <a:ext cx="95686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95395528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0-#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250" fill="hold"/>
                                        <p:tgtEl>
                                          <p:spTgt spid="9"/>
                                        </p:tgtEl>
                                        <p:attrNameLst>
                                          <p:attrName>ppt_x</p:attrName>
                                        </p:attrNameLst>
                                      </p:cBhvr>
                                      <p:tavLst>
                                        <p:tav tm="0">
                                          <p:val>
                                            <p:strVal val="0-#ppt_w/2"/>
                                          </p:val>
                                        </p:tav>
                                        <p:tav tm="100000">
                                          <p:val>
                                            <p:strVal val="#ppt_x"/>
                                          </p:val>
                                        </p:tav>
                                      </p:tavLst>
                                    </p:anim>
                                    <p:anim calcmode="lin" valueType="num">
                                      <p:cBhvr additive="base">
                                        <p:cTn id="17" dur="25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250" fill="hold"/>
                                        <p:tgtEl>
                                          <p:spTgt spid="14"/>
                                        </p:tgtEl>
                                        <p:attrNameLst>
                                          <p:attrName>ppt_x</p:attrName>
                                        </p:attrNameLst>
                                      </p:cBhvr>
                                      <p:tavLst>
                                        <p:tav tm="0">
                                          <p:val>
                                            <p:strVal val="0-#ppt_w/2"/>
                                          </p:val>
                                        </p:tav>
                                        <p:tav tm="100000">
                                          <p:val>
                                            <p:strVal val="#ppt_x"/>
                                          </p:val>
                                        </p:tav>
                                      </p:tavLst>
                                    </p:anim>
                                    <p:anim calcmode="lin" valueType="num">
                                      <p:cBhvr additive="base">
                                        <p:cTn id="22" dur="250" fill="hold"/>
                                        <p:tgtEl>
                                          <p:spTgt spid="14"/>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50" fill="hold"/>
                                        <p:tgtEl>
                                          <p:spTgt spid="17"/>
                                        </p:tgtEl>
                                        <p:attrNameLst>
                                          <p:attrName>ppt_x</p:attrName>
                                        </p:attrNameLst>
                                      </p:cBhvr>
                                      <p:tavLst>
                                        <p:tav tm="0">
                                          <p:val>
                                            <p:strVal val="0-#ppt_w/2"/>
                                          </p:val>
                                        </p:tav>
                                        <p:tav tm="100000">
                                          <p:val>
                                            <p:strVal val="#ppt_x"/>
                                          </p:val>
                                        </p:tav>
                                      </p:tavLst>
                                    </p:anim>
                                    <p:anim calcmode="lin" valueType="num">
                                      <p:cBhvr additive="base">
                                        <p:cTn id="27" dur="25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250" fill="hold"/>
                                        <p:tgtEl>
                                          <p:spTgt spid="18"/>
                                        </p:tgtEl>
                                        <p:attrNameLst>
                                          <p:attrName>ppt_x</p:attrName>
                                        </p:attrNameLst>
                                      </p:cBhvr>
                                      <p:tavLst>
                                        <p:tav tm="0">
                                          <p:val>
                                            <p:strVal val="0-#ppt_w/2"/>
                                          </p:val>
                                        </p:tav>
                                        <p:tav tm="100000">
                                          <p:val>
                                            <p:strVal val="#ppt_x"/>
                                          </p:val>
                                        </p:tav>
                                      </p:tavLst>
                                    </p:anim>
                                    <p:anim calcmode="lin" valueType="num">
                                      <p:cBhvr additive="base">
                                        <p:cTn id="32" dur="250" fill="hold"/>
                                        <p:tgtEl>
                                          <p:spTgt spid="18"/>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250" fill="hold"/>
                                        <p:tgtEl>
                                          <p:spTgt spid="19"/>
                                        </p:tgtEl>
                                        <p:attrNameLst>
                                          <p:attrName>ppt_x</p:attrName>
                                        </p:attrNameLst>
                                      </p:cBhvr>
                                      <p:tavLst>
                                        <p:tav tm="0">
                                          <p:val>
                                            <p:strVal val="0-#ppt_w/2"/>
                                          </p:val>
                                        </p:tav>
                                        <p:tav tm="100000">
                                          <p:val>
                                            <p:strVal val="#ppt_x"/>
                                          </p:val>
                                        </p:tav>
                                      </p:tavLst>
                                    </p:anim>
                                    <p:anim calcmode="lin" valueType="num">
                                      <p:cBhvr additive="base">
                                        <p:cTn id="37" dur="250" fill="hold"/>
                                        <p:tgtEl>
                                          <p:spTgt spid="19"/>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2"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0-#ppt_w/2"/>
                                          </p:val>
                                        </p:tav>
                                        <p:tav tm="100000">
                                          <p:val>
                                            <p:strVal val="#ppt_x"/>
                                          </p:val>
                                        </p:tav>
                                      </p:tavLst>
                                    </p:anim>
                                    <p:anim calcmode="lin" valueType="num">
                                      <p:cBhvr additive="base">
                                        <p:cTn id="46"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F0848E"/>
                  </a:solidFill>
                  <a:latin typeface="华文新魏" panose="02010800040101010101" pitchFamily="2" charset="-122"/>
                  <a:ea typeface="华文新魏" panose="02010800040101010101" pitchFamily="2" charset="-122"/>
                  <a:sym typeface="Arial" panose="020B0604020202020204" pitchFamily="34" charset="0"/>
                </a:rPr>
                <a:t>成功项目展示</a:t>
              </a:r>
              <a:endPar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矩形 4">
            <a:extLst>
              <a:ext uri="{FF2B5EF4-FFF2-40B4-BE49-F238E27FC236}">
                <a16:creationId xmlns:a16="http://schemas.microsoft.com/office/drawing/2014/main" id="{9A915F2F-F908-4EAC-A29D-766D56351EDB}"/>
              </a:ext>
            </a:extLst>
          </p:cNvPr>
          <p:cNvSpPr/>
          <p:nvPr/>
        </p:nvSpPr>
        <p:spPr bwMode="auto">
          <a:xfrm>
            <a:off x="4965213" y="2599852"/>
            <a:ext cx="1655762" cy="431800"/>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6" name="矩形 5">
            <a:extLst>
              <a:ext uri="{FF2B5EF4-FFF2-40B4-BE49-F238E27FC236}">
                <a16:creationId xmlns:a16="http://schemas.microsoft.com/office/drawing/2014/main" id="{25077DAD-C6DA-4616-A5DF-6A97369B3DC0}"/>
              </a:ext>
            </a:extLst>
          </p:cNvPr>
          <p:cNvSpPr/>
          <p:nvPr/>
        </p:nvSpPr>
        <p:spPr bwMode="auto">
          <a:xfrm>
            <a:off x="6362213" y="2455389"/>
            <a:ext cx="4364037" cy="431800"/>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7" name="直角三角形 6">
            <a:extLst>
              <a:ext uri="{FF2B5EF4-FFF2-40B4-BE49-F238E27FC236}">
                <a16:creationId xmlns:a16="http://schemas.microsoft.com/office/drawing/2014/main" id="{D76BB469-B548-4F28-AEBC-C2EAD7DF8627}"/>
              </a:ext>
            </a:extLst>
          </p:cNvPr>
          <p:cNvSpPr/>
          <p:nvPr/>
        </p:nvSpPr>
        <p:spPr bwMode="auto">
          <a:xfrm rot="5400000" flipV="1">
            <a:off x="6419362" y="2830040"/>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9" name="文本框 8">
            <a:extLst>
              <a:ext uri="{FF2B5EF4-FFF2-40B4-BE49-F238E27FC236}">
                <a16:creationId xmlns:a16="http://schemas.microsoft.com/office/drawing/2014/main" id="{19CADB9E-9630-402E-8BE5-DE350DDEAF87}"/>
              </a:ext>
            </a:extLst>
          </p:cNvPr>
          <p:cNvSpPr txBox="1">
            <a:spLocks noChangeArrowheads="1"/>
          </p:cNvSpPr>
          <p:nvPr/>
        </p:nvSpPr>
        <p:spPr bwMode="auto">
          <a:xfrm>
            <a:off x="10378588" y="2423639"/>
            <a:ext cx="151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dirty="0">
                <a:solidFill>
                  <a:schemeClr val="bg1">
                    <a:lumMod val="50000"/>
                  </a:schemeClr>
                </a:solidFill>
                <a:latin typeface="Impact" panose="020B0806030902050204" pitchFamily="34" charset="0"/>
                <a:ea typeface="造字工房尚雅体演示版常规体" pitchFamily="50" charset="-122"/>
              </a:rPr>
              <a:t>75%</a:t>
            </a:r>
            <a:endParaRPr lang="zh-CN" altLang="en-US" sz="2400" dirty="0">
              <a:solidFill>
                <a:schemeClr val="bg1">
                  <a:lumMod val="50000"/>
                </a:schemeClr>
              </a:solidFill>
              <a:latin typeface="Impact" panose="020B0806030902050204" pitchFamily="34" charset="0"/>
              <a:ea typeface="造字工房尚雅体演示版常规体" pitchFamily="50" charset="-122"/>
            </a:endParaRPr>
          </a:p>
        </p:txBody>
      </p:sp>
      <p:sp>
        <p:nvSpPr>
          <p:cNvPr id="10" name="矩形 9">
            <a:extLst>
              <a:ext uri="{FF2B5EF4-FFF2-40B4-BE49-F238E27FC236}">
                <a16:creationId xmlns:a16="http://schemas.microsoft.com/office/drawing/2014/main" id="{1FABCF69-CED0-458B-9E9D-3B59984ABC16}"/>
              </a:ext>
            </a:extLst>
          </p:cNvPr>
          <p:cNvSpPr/>
          <p:nvPr/>
        </p:nvSpPr>
        <p:spPr bwMode="auto">
          <a:xfrm>
            <a:off x="4965213" y="3675036"/>
            <a:ext cx="1655762" cy="433388"/>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3" name="矩形 12">
            <a:extLst>
              <a:ext uri="{FF2B5EF4-FFF2-40B4-BE49-F238E27FC236}">
                <a16:creationId xmlns:a16="http://schemas.microsoft.com/office/drawing/2014/main" id="{0417B77C-0276-43C4-AD7C-D70FB58653FA}"/>
              </a:ext>
            </a:extLst>
          </p:cNvPr>
          <p:cNvSpPr/>
          <p:nvPr/>
        </p:nvSpPr>
        <p:spPr bwMode="auto">
          <a:xfrm>
            <a:off x="6360625" y="3524224"/>
            <a:ext cx="3644900" cy="433387"/>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 name="直角三角形 13">
            <a:extLst>
              <a:ext uri="{FF2B5EF4-FFF2-40B4-BE49-F238E27FC236}">
                <a16:creationId xmlns:a16="http://schemas.microsoft.com/office/drawing/2014/main" id="{21FF3333-65EC-417E-BE60-F8A210F17FE1}"/>
              </a:ext>
            </a:extLst>
          </p:cNvPr>
          <p:cNvSpPr/>
          <p:nvPr/>
        </p:nvSpPr>
        <p:spPr bwMode="auto">
          <a:xfrm rot="5400000" flipV="1">
            <a:off x="6418568" y="3906018"/>
            <a:ext cx="144463" cy="260350"/>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5" name="文本框 65">
            <a:extLst>
              <a:ext uri="{FF2B5EF4-FFF2-40B4-BE49-F238E27FC236}">
                <a16:creationId xmlns:a16="http://schemas.microsoft.com/office/drawing/2014/main" id="{45D25E93-1AFB-4C05-BD5D-F5FCAD12A234}"/>
              </a:ext>
            </a:extLst>
          </p:cNvPr>
          <p:cNvSpPr txBox="1">
            <a:spLocks noChangeArrowheads="1"/>
          </p:cNvSpPr>
          <p:nvPr/>
        </p:nvSpPr>
        <p:spPr bwMode="auto">
          <a:xfrm>
            <a:off x="9657863" y="3500411"/>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dirty="0">
                <a:solidFill>
                  <a:schemeClr val="bg1">
                    <a:lumMod val="50000"/>
                  </a:schemeClr>
                </a:solidFill>
                <a:latin typeface="Impact" panose="020B0806030902050204" pitchFamily="34" charset="0"/>
                <a:ea typeface="造字工房尚雅体演示版常规体" pitchFamily="50" charset="-122"/>
              </a:rPr>
              <a:t>65%</a:t>
            </a:r>
            <a:endParaRPr lang="zh-CN" altLang="en-US" sz="2400" dirty="0">
              <a:solidFill>
                <a:schemeClr val="bg1">
                  <a:lumMod val="50000"/>
                </a:schemeClr>
              </a:solidFill>
              <a:latin typeface="Impact" panose="020B0806030902050204" pitchFamily="34" charset="0"/>
              <a:ea typeface="造字工房尚雅体演示版常规体" pitchFamily="50" charset="-122"/>
            </a:endParaRPr>
          </a:p>
        </p:txBody>
      </p:sp>
      <p:sp>
        <p:nvSpPr>
          <p:cNvPr id="16" name="矩形 15">
            <a:extLst>
              <a:ext uri="{FF2B5EF4-FFF2-40B4-BE49-F238E27FC236}">
                <a16:creationId xmlns:a16="http://schemas.microsoft.com/office/drawing/2014/main" id="{615B250B-209F-4076-9D19-250B563CE829}"/>
              </a:ext>
            </a:extLst>
          </p:cNvPr>
          <p:cNvSpPr/>
          <p:nvPr/>
        </p:nvSpPr>
        <p:spPr bwMode="auto">
          <a:xfrm>
            <a:off x="4965213" y="4679236"/>
            <a:ext cx="1655762" cy="433388"/>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7" name="矩形 16">
            <a:extLst>
              <a:ext uri="{FF2B5EF4-FFF2-40B4-BE49-F238E27FC236}">
                <a16:creationId xmlns:a16="http://schemas.microsoft.com/office/drawing/2014/main" id="{0595BC12-FAE5-42ED-AC9B-5A72849FA19C}"/>
              </a:ext>
            </a:extLst>
          </p:cNvPr>
          <p:cNvSpPr/>
          <p:nvPr/>
        </p:nvSpPr>
        <p:spPr bwMode="auto">
          <a:xfrm>
            <a:off x="6362213" y="4522074"/>
            <a:ext cx="2924175" cy="433387"/>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8" name="直角三角形 17">
            <a:extLst>
              <a:ext uri="{FF2B5EF4-FFF2-40B4-BE49-F238E27FC236}">
                <a16:creationId xmlns:a16="http://schemas.microsoft.com/office/drawing/2014/main" id="{1F77F792-D813-418E-9C94-E8360DB0ABA4}"/>
              </a:ext>
            </a:extLst>
          </p:cNvPr>
          <p:cNvSpPr/>
          <p:nvPr/>
        </p:nvSpPr>
        <p:spPr bwMode="auto">
          <a:xfrm rot="5400000" flipV="1">
            <a:off x="6419362" y="4911012"/>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9" name="文本框 69">
            <a:extLst>
              <a:ext uri="{FF2B5EF4-FFF2-40B4-BE49-F238E27FC236}">
                <a16:creationId xmlns:a16="http://schemas.microsoft.com/office/drawing/2014/main" id="{1E980956-1D91-41F8-A59A-4A075CA9EEBC}"/>
              </a:ext>
            </a:extLst>
          </p:cNvPr>
          <p:cNvSpPr txBox="1">
            <a:spLocks noChangeArrowheads="1"/>
          </p:cNvSpPr>
          <p:nvPr/>
        </p:nvSpPr>
        <p:spPr bwMode="auto">
          <a:xfrm>
            <a:off x="8894275" y="4477171"/>
            <a:ext cx="1512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lumMod val="50000"/>
                  </a:schemeClr>
                </a:solidFill>
                <a:latin typeface="Impact" panose="020B0806030902050204" pitchFamily="34" charset="0"/>
                <a:ea typeface="造字工房尚雅体演示版常规体" pitchFamily="50" charset="-122"/>
              </a:rPr>
              <a:t>55%</a:t>
            </a:r>
            <a:endParaRPr lang="zh-CN" altLang="en-US" sz="2400">
              <a:solidFill>
                <a:schemeClr val="bg1">
                  <a:lumMod val="50000"/>
                </a:schemeClr>
              </a:solidFill>
              <a:latin typeface="Impact" panose="020B0806030902050204" pitchFamily="34" charset="0"/>
              <a:ea typeface="造字工房尚雅体演示版常规体" pitchFamily="50" charset="-122"/>
            </a:endParaRPr>
          </a:p>
        </p:txBody>
      </p:sp>
      <p:sp>
        <p:nvSpPr>
          <p:cNvPr id="20" name="矩形 41">
            <a:extLst>
              <a:ext uri="{FF2B5EF4-FFF2-40B4-BE49-F238E27FC236}">
                <a16:creationId xmlns:a16="http://schemas.microsoft.com/office/drawing/2014/main" id="{6892E856-BF26-4D18-8351-E22305152B8A}"/>
              </a:ext>
            </a:extLst>
          </p:cNvPr>
          <p:cNvSpPr>
            <a:spLocks noChangeArrowheads="1"/>
          </p:cNvSpPr>
          <p:nvPr/>
        </p:nvSpPr>
        <p:spPr bwMode="auto">
          <a:xfrm>
            <a:off x="1039326" y="2569987"/>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21" name="矩形 20">
            <a:extLst>
              <a:ext uri="{FF2B5EF4-FFF2-40B4-BE49-F238E27FC236}">
                <a16:creationId xmlns:a16="http://schemas.microsoft.com/office/drawing/2014/main" id="{FF22191F-241D-4105-ADBE-A54D014417A4}"/>
              </a:ext>
            </a:extLst>
          </p:cNvPr>
          <p:cNvSpPr>
            <a:spLocks noChangeArrowheads="1"/>
          </p:cNvSpPr>
          <p:nvPr/>
        </p:nvSpPr>
        <p:spPr bwMode="auto">
          <a:xfrm>
            <a:off x="1039326" y="3643255"/>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22" name="矩形 59">
            <a:extLst>
              <a:ext uri="{FF2B5EF4-FFF2-40B4-BE49-F238E27FC236}">
                <a16:creationId xmlns:a16="http://schemas.microsoft.com/office/drawing/2014/main" id="{9DCAF9EF-60C6-41BE-A04F-D84BE16A0270}"/>
              </a:ext>
            </a:extLst>
          </p:cNvPr>
          <p:cNvSpPr>
            <a:spLocks noChangeArrowheads="1"/>
          </p:cNvSpPr>
          <p:nvPr/>
        </p:nvSpPr>
        <p:spPr bwMode="auto">
          <a:xfrm>
            <a:off x="1039326" y="4643950"/>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23" name="矩形 22">
            <a:extLst>
              <a:ext uri="{FF2B5EF4-FFF2-40B4-BE49-F238E27FC236}">
                <a16:creationId xmlns:a16="http://schemas.microsoft.com/office/drawing/2014/main" id="{EC3AB189-DE95-498C-AB64-C0E289B00B59}"/>
              </a:ext>
            </a:extLst>
          </p:cNvPr>
          <p:cNvSpPr/>
          <p:nvPr/>
        </p:nvSpPr>
        <p:spPr bwMode="auto">
          <a:xfrm>
            <a:off x="4965213" y="5610605"/>
            <a:ext cx="1655762" cy="433388"/>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4" name="矩形 23">
            <a:extLst>
              <a:ext uri="{FF2B5EF4-FFF2-40B4-BE49-F238E27FC236}">
                <a16:creationId xmlns:a16="http://schemas.microsoft.com/office/drawing/2014/main" id="{54191F53-3589-4AB4-BC35-9B1F471CAEC9}"/>
              </a:ext>
            </a:extLst>
          </p:cNvPr>
          <p:cNvSpPr/>
          <p:nvPr/>
        </p:nvSpPr>
        <p:spPr bwMode="auto">
          <a:xfrm>
            <a:off x="6362213" y="5453443"/>
            <a:ext cx="2924175" cy="433387"/>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5" name="直角三角形 24">
            <a:extLst>
              <a:ext uri="{FF2B5EF4-FFF2-40B4-BE49-F238E27FC236}">
                <a16:creationId xmlns:a16="http://schemas.microsoft.com/office/drawing/2014/main" id="{DE5A9718-A7A8-4374-AF14-88D648D9D0D1}"/>
              </a:ext>
            </a:extLst>
          </p:cNvPr>
          <p:cNvSpPr/>
          <p:nvPr/>
        </p:nvSpPr>
        <p:spPr bwMode="auto">
          <a:xfrm rot="5400000" flipV="1">
            <a:off x="6419362" y="5842381"/>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6" name="文本框 69">
            <a:extLst>
              <a:ext uri="{FF2B5EF4-FFF2-40B4-BE49-F238E27FC236}">
                <a16:creationId xmlns:a16="http://schemas.microsoft.com/office/drawing/2014/main" id="{F9F5447F-2623-4CDC-A73A-D43F947759B0}"/>
              </a:ext>
            </a:extLst>
          </p:cNvPr>
          <p:cNvSpPr txBox="1">
            <a:spLocks noChangeArrowheads="1"/>
          </p:cNvSpPr>
          <p:nvPr/>
        </p:nvSpPr>
        <p:spPr bwMode="auto">
          <a:xfrm>
            <a:off x="8894275" y="5408540"/>
            <a:ext cx="1512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lumMod val="50000"/>
                  </a:schemeClr>
                </a:solidFill>
                <a:latin typeface="Impact" panose="020B0806030902050204" pitchFamily="34" charset="0"/>
                <a:ea typeface="造字工房尚雅体演示版常规体" pitchFamily="50" charset="-122"/>
              </a:rPr>
              <a:t>55%</a:t>
            </a:r>
            <a:endParaRPr lang="zh-CN" altLang="en-US" sz="2400">
              <a:solidFill>
                <a:schemeClr val="bg1">
                  <a:lumMod val="50000"/>
                </a:schemeClr>
              </a:solidFill>
              <a:latin typeface="Impact" panose="020B0806030902050204" pitchFamily="34" charset="0"/>
              <a:ea typeface="造字工房尚雅体演示版常规体" pitchFamily="50" charset="-122"/>
            </a:endParaRPr>
          </a:p>
        </p:txBody>
      </p:sp>
      <p:sp>
        <p:nvSpPr>
          <p:cNvPr id="27" name="矩形 59">
            <a:extLst>
              <a:ext uri="{FF2B5EF4-FFF2-40B4-BE49-F238E27FC236}">
                <a16:creationId xmlns:a16="http://schemas.microsoft.com/office/drawing/2014/main" id="{5A6FA049-E05C-4F43-B0D1-88EF3F9AD631}"/>
              </a:ext>
            </a:extLst>
          </p:cNvPr>
          <p:cNvSpPr>
            <a:spLocks noChangeArrowheads="1"/>
          </p:cNvSpPr>
          <p:nvPr/>
        </p:nvSpPr>
        <p:spPr bwMode="auto">
          <a:xfrm>
            <a:off x="1039326" y="5575319"/>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0734708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par>
                          <p:cTn id="45" fill="hold">
                            <p:stCondLst>
                              <p:cond delay="1000"/>
                            </p:stCondLst>
                            <p:childTnLst>
                              <p:par>
                                <p:cTn id="46" presetID="42"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1000" fill="hold"/>
                                        <p:tgtEl>
                                          <p:spTgt spid="2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anim calcmode="lin" valueType="num">
                                      <p:cBhvr>
                                        <p:cTn id="54" dur="1000" fill="hold"/>
                                        <p:tgtEl>
                                          <p:spTgt spid="21"/>
                                        </p:tgtEl>
                                        <p:attrNameLst>
                                          <p:attrName>ppt_x</p:attrName>
                                        </p:attrNameLst>
                                      </p:cBhvr>
                                      <p:tavLst>
                                        <p:tav tm="0">
                                          <p:val>
                                            <p:strVal val="#ppt_x"/>
                                          </p:val>
                                        </p:tav>
                                        <p:tav tm="100000">
                                          <p:val>
                                            <p:strVal val="#ppt_x"/>
                                          </p:val>
                                        </p:tav>
                                      </p:tavLst>
                                    </p:anim>
                                    <p:anim calcmode="lin" valueType="num">
                                      <p:cBhvr>
                                        <p:cTn id="55" dur="1000" fill="hold"/>
                                        <p:tgtEl>
                                          <p:spTgt spid="2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par>
                                <p:cTn id="61" presetID="22" presetClass="entr" presetSubtype="8"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left)">
                                      <p:cBhvr>
                                        <p:cTn id="66" dur="500"/>
                                        <p:tgtEl>
                                          <p:spTgt spid="24"/>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1000"/>
                                        <p:tgtEl>
                                          <p:spTgt spid="27"/>
                                        </p:tgtEl>
                                      </p:cBhvr>
                                    </p:animEffect>
                                    <p:anim calcmode="lin" valueType="num">
                                      <p:cBhvr>
                                        <p:cTn id="76" dur="1000" fill="hold"/>
                                        <p:tgtEl>
                                          <p:spTgt spid="27"/>
                                        </p:tgtEl>
                                        <p:attrNameLst>
                                          <p:attrName>ppt_x</p:attrName>
                                        </p:attrNameLst>
                                      </p:cBhvr>
                                      <p:tavLst>
                                        <p:tav tm="0">
                                          <p:val>
                                            <p:strVal val="#ppt_x"/>
                                          </p:val>
                                        </p:tav>
                                        <p:tav tm="100000">
                                          <p:val>
                                            <p:strVal val="#ppt_x"/>
                                          </p:val>
                                        </p:tav>
                                      </p:tavLst>
                                    </p:anim>
                                    <p:anim calcmode="lin" valueType="num">
                                      <p:cBhvr>
                                        <p:cTn id="7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animBg="1"/>
      <p:bldP spid="13" grpId="0" animBg="1"/>
      <p:bldP spid="14" grpId="0" animBg="1"/>
      <p:bldP spid="15" grpId="0"/>
      <p:bldP spid="16" grpId="0" animBg="1"/>
      <p:bldP spid="17" grpId="0" animBg="1"/>
      <p:bldP spid="18" grpId="0" animBg="1"/>
      <p:bldP spid="19" grpId="0"/>
      <p:bldP spid="20" grpId="0"/>
      <p:bldP spid="21" grpId="0"/>
      <p:bldP spid="22" grpId="0"/>
      <p:bldP spid="23" grpId="0" animBg="1"/>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F0848E"/>
                  </a:solidFill>
                  <a:latin typeface="华文新魏" panose="02010800040101010101" pitchFamily="2" charset="-122"/>
                  <a:ea typeface="华文新魏" panose="02010800040101010101" pitchFamily="2" charset="-122"/>
                  <a:sym typeface="Arial" panose="020B0604020202020204" pitchFamily="34" charset="0"/>
                </a:rPr>
                <a:t>成功项目展示</a:t>
              </a:r>
              <a:endPar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a:extLst>
              <a:ext uri="{FF2B5EF4-FFF2-40B4-BE49-F238E27FC236}">
                <a16:creationId xmlns:a16="http://schemas.microsoft.com/office/drawing/2014/main" id="{DFF79BB7-8740-416B-B9A6-E6DA4C41950C}"/>
              </a:ext>
            </a:extLst>
          </p:cNvPr>
          <p:cNvGrpSpPr/>
          <p:nvPr/>
        </p:nvGrpSpPr>
        <p:grpSpPr>
          <a:xfrm>
            <a:off x="6019444" y="2744631"/>
            <a:ext cx="4597610" cy="174940"/>
            <a:chOff x="4906190" y="1416527"/>
            <a:chExt cx="3933010" cy="166280"/>
          </a:xfrm>
          <a:solidFill>
            <a:srgbClr val="F0848E"/>
          </a:solidFill>
        </p:grpSpPr>
        <p:sp>
          <p:nvSpPr>
            <p:cNvPr id="6" name="矩形 5">
              <a:extLst>
                <a:ext uri="{FF2B5EF4-FFF2-40B4-BE49-F238E27FC236}">
                  <a16:creationId xmlns:a16="http://schemas.microsoft.com/office/drawing/2014/main" id="{D57BDCF2-7374-4081-8996-B775A23872DD}"/>
                </a:ext>
              </a:extLst>
            </p:cNvPr>
            <p:cNvSpPr/>
            <p:nvPr/>
          </p:nvSpPr>
          <p:spPr>
            <a:xfrm>
              <a:off x="4906190" y="1416527"/>
              <a:ext cx="166280" cy="166280"/>
            </a:xfrm>
            <a:prstGeom prst="rect">
              <a:avLst/>
            </a:prstGeom>
            <a:grpFill/>
            <a:ln>
              <a:solidFill>
                <a:srgbClr val="F0848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solidFill>
                  <a:srgbClr val="FFB850"/>
                </a:solidFill>
              </a:endParaRPr>
            </a:p>
          </p:txBody>
        </p:sp>
        <p:cxnSp>
          <p:nvCxnSpPr>
            <p:cNvPr id="7" name="直接连接符 6">
              <a:extLst>
                <a:ext uri="{FF2B5EF4-FFF2-40B4-BE49-F238E27FC236}">
                  <a16:creationId xmlns:a16="http://schemas.microsoft.com/office/drawing/2014/main" id="{48E5FB41-99F4-4579-B938-836536D33B72}"/>
                </a:ext>
              </a:extLst>
            </p:cNvPr>
            <p:cNvCxnSpPr>
              <a:stCxn id="6" idx="3"/>
            </p:cNvCxnSpPr>
            <p:nvPr/>
          </p:nvCxnSpPr>
          <p:spPr>
            <a:xfrm>
              <a:off x="5072470" y="1499667"/>
              <a:ext cx="3766730" cy="0"/>
            </a:xfrm>
            <a:prstGeom prst="line">
              <a:avLst/>
            </a:prstGeom>
            <a:grpFill/>
            <a:ln>
              <a:solidFill>
                <a:srgbClr val="F0848E"/>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9" name="组合 8">
            <a:extLst>
              <a:ext uri="{FF2B5EF4-FFF2-40B4-BE49-F238E27FC236}">
                <a16:creationId xmlns:a16="http://schemas.microsoft.com/office/drawing/2014/main" id="{B8679FD5-5B6C-490D-AE7B-1AC7BDE8D72F}"/>
              </a:ext>
            </a:extLst>
          </p:cNvPr>
          <p:cNvGrpSpPr/>
          <p:nvPr/>
        </p:nvGrpSpPr>
        <p:grpSpPr>
          <a:xfrm>
            <a:off x="6019444" y="3890426"/>
            <a:ext cx="4597610" cy="174940"/>
            <a:chOff x="4906190" y="2727732"/>
            <a:chExt cx="3933010" cy="166280"/>
          </a:xfrm>
          <a:solidFill>
            <a:srgbClr val="F0848E"/>
          </a:solidFill>
        </p:grpSpPr>
        <p:sp>
          <p:nvSpPr>
            <p:cNvPr id="10" name="矩形 9">
              <a:extLst>
                <a:ext uri="{FF2B5EF4-FFF2-40B4-BE49-F238E27FC236}">
                  <a16:creationId xmlns:a16="http://schemas.microsoft.com/office/drawing/2014/main" id="{4E8F0E96-03D0-481B-B5F3-AB0B4CBC64AB}"/>
                </a:ext>
              </a:extLst>
            </p:cNvPr>
            <p:cNvSpPr/>
            <p:nvPr/>
          </p:nvSpPr>
          <p:spPr>
            <a:xfrm>
              <a:off x="4906190" y="2727732"/>
              <a:ext cx="166280" cy="166280"/>
            </a:xfrm>
            <a:prstGeom prst="rect">
              <a:avLst/>
            </a:prstGeom>
            <a:grpFill/>
            <a:ln>
              <a:solidFill>
                <a:srgbClr val="F0848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13" name="直接连接符 12">
              <a:extLst>
                <a:ext uri="{FF2B5EF4-FFF2-40B4-BE49-F238E27FC236}">
                  <a16:creationId xmlns:a16="http://schemas.microsoft.com/office/drawing/2014/main" id="{A95F6C01-DC4B-49EA-A11E-F99978944A6D}"/>
                </a:ext>
              </a:extLst>
            </p:cNvPr>
            <p:cNvCxnSpPr>
              <a:stCxn id="10" idx="3"/>
            </p:cNvCxnSpPr>
            <p:nvPr/>
          </p:nvCxnSpPr>
          <p:spPr>
            <a:xfrm>
              <a:off x="5072470" y="2810872"/>
              <a:ext cx="3766730" cy="0"/>
            </a:xfrm>
            <a:prstGeom prst="line">
              <a:avLst/>
            </a:prstGeom>
            <a:grpFill/>
            <a:ln>
              <a:solidFill>
                <a:srgbClr val="F0848E"/>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4" name="组合 13">
            <a:extLst>
              <a:ext uri="{FF2B5EF4-FFF2-40B4-BE49-F238E27FC236}">
                <a16:creationId xmlns:a16="http://schemas.microsoft.com/office/drawing/2014/main" id="{8B0C462E-13BA-4CD3-87FE-497D057BE790}"/>
              </a:ext>
            </a:extLst>
          </p:cNvPr>
          <p:cNvGrpSpPr/>
          <p:nvPr/>
        </p:nvGrpSpPr>
        <p:grpSpPr>
          <a:xfrm>
            <a:off x="6019444" y="4919126"/>
            <a:ext cx="4597610" cy="174940"/>
            <a:chOff x="4906190" y="3870732"/>
            <a:chExt cx="3933010" cy="166280"/>
          </a:xfrm>
          <a:solidFill>
            <a:srgbClr val="F0848E"/>
          </a:solidFill>
        </p:grpSpPr>
        <p:sp>
          <p:nvSpPr>
            <p:cNvPr id="15" name="矩形 14">
              <a:extLst>
                <a:ext uri="{FF2B5EF4-FFF2-40B4-BE49-F238E27FC236}">
                  <a16:creationId xmlns:a16="http://schemas.microsoft.com/office/drawing/2014/main" id="{20EFC2B6-0774-4606-B192-432DD5434F20}"/>
                </a:ext>
              </a:extLst>
            </p:cNvPr>
            <p:cNvSpPr/>
            <p:nvPr/>
          </p:nvSpPr>
          <p:spPr>
            <a:xfrm>
              <a:off x="4906190" y="3870732"/>
              <a:ext cx="166280" cy="166280"/>
            </a:xfrm>
            <a:prstGeom prst="rect">
              <a:avLst/>
            </a:prstGeom>
            <a:grpFill/>
            <a:ln>
              <a:solidFill>
                <a:srgbClr val="F0848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16" name="直接连接符 15">
              <a:extLst>
                <a:ext uri="{FF2B5EF4-FFF2-40B4-BE49-F238E27FC236}">
                  <a16:creationId xmlns:a16="http://schemas.microsoft.com/office/drawing/2014/main" id="{3D2F9833-8991-4F1A-988B-995475433B6B}"/>
                </a:ext>
              </a:extLst>
            </p:cNvPr>
            <p:cNvCxnSpPr/>
            <p:nvPr/>
          </p:nvCxnSpPr>
          <p:spPr>
            <a:xfrm>
              <a:off x="5072470" y="3941172"/>
              <a:ext cx="3766730" cy="0"/>
            </a:xfrm>
            <a:prstGeom prst="line">
              <a:avLst/>
            </a:prstGeom>
            <a:grpFill/>
            <a:ln>
              <a:solidFill>
                <a:srgbClr val="F0848E"/>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17" name="TextBox 83">
            <a:extLst>
              <a:ext uri="{FF2B5EF4-FFF2-40B4-BE49-F238E27FC236}">
                <a16:creationId xmlns:a16="http://schemas.microsoft.com/office/drawing/2014/main" id="{08312B2E-6CFB-4699-8E27-701FD82C84CB}"/>
              </a:ext>
            </a:extLst>
          </p:cNvPr>
          <p:cNvSpPr txBox="1"/>
          <p:nvPr/>
        </p:nvSpPr>
        <p:spPr>
          <a:xfrm>
            <a:off x="6019444" y="2933462"/>
            <a:ext cx="4597610" cy="549061"/>
          </a:xfrm>
          <a:prstGeom prst="rect">
            <a:avLst/>
          </a:prstGeom>
          <a:noFill/>
        </p:spPr>
        <p:txBody>
          <a:bodyPr wrap="square" rtlCol="0">
            <a:spAutoFit/>
          </a:bodyPr>
          <a:lstStyle/>
          <a:p>
            <a:pPr algn="just">
              <a:lnSpc>
                <a:spcPct val="130000"/>
              </a:lnSpc>
            </a:pPr>
            <a:r>
              <a:rPr lang="zh-CN" altLang="en-US" sz="12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b="0" dirty="0">
              <a:solidFill>
                <a:schemeClr val="bg1">
                  <a:lumMod val="50000"/>
                </a:schemeClr>
              </a:solidFill>
              <a:latin typeface="微软雅黑" pitchFamily="34" charset="-122"/>
              <a:ea typeface="微软雅黑" pitchFamily="34" charset="-122"/>
            </a:endParaRPr>
          </a:p>
        </p:txBody>
      </p:sp>
      <p:sp>
        <p:nvSpPr>
          <p:cNvPr id="18" name="TextBox 84">
            <a:extLst>
              <a:ext uri="{FF2B5EF4-FFF2-40B4-BE49-F238E27FC236}">
                <a16:creationId xmlns:a16="http://schemas.microsoft.com/office/drawing/2014/main" id="{F519330F-9FE3-4D01-806C-4EBEE5BC3065}"/>
              </a:ext>
            </a:extLst>
          </p:cNvPr>
          <p:cNvSpPr txBox="1"/>
          <p:nvPr/>
        </p:nvSpPr>
        <p:spPr>
          <a:xfrm>
            <a:off x="6019444" y="4073623"/>
            <a:ext cx="4597610" cy="549061"/>
          </a:xfrm>
          <a:prstGeom prst="rect">
            <a:avLst/>
          </a:prstGeom>
          <a:noFill/>
        </p:spPr>
        <p:txBody>
          <a:bodyPr wrap="square" rtlCol="0">
            <a:spAutoFit/>
          </a:bodyPr>
          <a:lstStyle/>
          <a:p>
            <a:pPr algn="just">
              <a:lnSpc>
                <a:spcPct val="130000"/>
              </a:lnSpc>
            </a:pPr>
            <a:r>
              <a:rPr lang="zh-CN" altLang="en-US" sz="12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b="0" dirty="0">
              <a:solidFill>
                <a:schemeClr val="bg1">
                  <a:lumMod val="50000"/>
                </a:schemeClr>
              </a:solidFill>
              <a:latin typeface="微软雅黑" pitchFamily="34" charset="-122"/>
              <a:ea typeface="微软雅黑" pitchFamily="34" charset="-122"/>
            </a:endParaRPr>
          </a:p>
        </p:txBody>
      </p:sp>
      <p:sp>
        <p:nvSpPr>
          <p:cNvPr id="19" name="TextBox 85">
            <a:extLst>
              <a:ext uri="{FF2B5EF4-FFF2-40B4-BE49-F238E27FC236}">
                <a16:creationId xmlns:a16="http://schemas.microsoft.com/office/drawing/2014/main" id="{576AAF94-9E87-4603-925B-198DBBEFFC2E}"/>
              </a:ext>
            </a:extLst>
          </p:cNvPr>
          <p:cNvSpPr txBox="1"/>
          <p:nvPr/>
        </p:nvSpPr>
        <p:spPr>
          <a:xfrm>
            <a:off x="6019444" y="5136005"/>
            <a:ext cx="4597610" cy="549061"/>
          </a:xfrm>
          <a:prstGeom prst="rect">
            <a:avLst/>
          </a:prstGeom>
          <a:noFill/>
        </p:spPr>
        <p:txBody>
          <a:bodyPr wrap="square" rtlCol="0">
            <a:spAutoFit/>
          </a:bodyPr>
          <a:lstStyle/>
          <a:p>
            <a:pPr algn="just">
              <a:lnSpc>
                <a:spcPct val="130000"/>
              </a:lnSpc>
            </a:pPr>
            <a:r>
              <a:rPr lang="zh-CN" altLang="en-US" sz="12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b="0" dirty="0">
              <a:solidFill>
                <a:schemeClr val="bg1">
                  <a:lumMod val="50000"/>
                </a:schemeClr>
              </a:solidFill>
              <a:latin typeface="微软雅黑" pitchFamily="34" charset="-122"/>
              <a:ea typeface="微软雅黑" pitchFamily="34" charset="-122"/>
            </a:endParaRPr>
          </a:p>
        </p:txBody>
      </p:sp>
      <p:grpSp>
        <p:nvGrpSpPr>
          <p:cNvPr id="20" name="组合 19">
            <a:extLst>
              <a:ext uri="{FF2B5EF4-FFF2-40B4-BE49-F238E27FC236}">
                <a16:creationId xmlns:a16="http://schemas.microsoft.com/office/drawing/2014/main" id="{7FF5A6C9-B6FB-46C9-9829-0A0CF0C660AF}"/>
              </a:ext>
            </a:extLst>
          </p:cNvPr>
          <p:cNvGrpSpPr/>
          <p:nvPr/>
        </p:nvGrpSpPr>
        <p:grpSpPr>
          <a:xfrm>
            <a:off x="2234381" y="1939339"/>
            <a:ext cx="3000740" cy="4268567"/>
            <a:chOff x="7681774" y="2874412"/>
            <a:chExt cx="2700795" cy="3841894"/>
          </a:xfrm>
        </p:grpSpPr>
        <p:sp>
          <p:nvSpPr>
            <p:cNvPr id="21" name="Freeform 161">
              <a:extLst>
                <a:ext uri="{FF2B5EF4-FFF2-40B4-BE49-F238E27FC236}">
                  <a16:creationId xmlns:a16="http://schemas.microsoft.com/office/drawing/2014/main" id="{1C2118BB-67DE-45C4-A527-5183CB21D5DB}"/>
                </a:ext>
              </a:extLst>
            </p:cNvPr>
            <p:cNvSpPr>
              <a:spLocks/>
            </p:cNvSpPr>
            <p:nvPr/>
          </p:nvSpPr>
          <p:spPr bwMode="auto">
            <a:xfrm>
              <a:off x="9564618" y="3572970"/>
              <a:ext cx="817951" cy="1282173"/>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solidFill>
              <a:srgbClr val="F0848E"/>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Freeform 162">
              <a:extLst>
                <a:ext uri="{FF2B5EF4-FFF2-40B4-BE49-F238E27FC236}">
                  <a16:creationId xmlns:a16="http://schemas.microsoft.com/office/drawing/2014/main" id="{49CC1C96-58CD-4437-85B4-137F12088D1C}"/>
                </a:ext>
              </a:extLst>
            </p:cNvPr>
            <p:cNvSpPr>
              <a:spLocks/>
            </p:cNvSpPr>
            <p:nvPr/>
          </p:nvSpPr>
          <p:spPr bwMode="auto">
            <a:xfrm>
              <a:off x="9074441" y="2880344"/>
              <a:ext cx="1113837" cy="1007051"/>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rgbClr val="F0848E"/>
            </a:solidFill>
            <a:ln>
              <a:noFill/>
            </a:ln>
            <a:extLst/>
          </p:spPr>
          <p:txBody>
            <a:bodyPr vert="horz" wrap="square" lIns="91440" tIns="45720" rIns="91440" bIns="45720" numCol="1" anchor="t" anchorCtr="0" compatLnSpc="1">
              <a:prstTxWarp prst="textNoShape">
                <a:avLst/>
              </a:prstTxWarp>
            </a:bodyPr>
            <a:lstStyle/>
            <a:p>
              <a:pPr algn="ctr"/>
              <a:endParaRPr lang="en-US"/>
            </a:p>
          </p:txBody>
        </p:sp>
        <p:sp>
          <p:nvSpPr>
            <p:cNvPr id="23" name="Freeform 165">
              <a:extLst>
                <a:ext uri="{FF2B5EF4-FFF2-40B4-BE49-F238E27FC236}">
                  <a16:creationId xmlns:a16="http://schemas.microsoft.com/office/drawing/2014/main" id="{79E6CFBD-D69E-420B-A018-6BE08A2DE647}"/>
                </a:ext>
              </a:extLst>
            </p:cNvPr>
            <p:cNvSpPr>
              <a:spLocks/>
            </p:cNvSpPr>
            <p:nvPr/>
          </p:nvSpPr>
          <p:spPr bwMode="auto">
            <a:xfrm>
              <a:off x="7681774" y="3575937"/>
              <a:ext cx="817951" cy="1282915"/>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rgbClr val="F0848E"/>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4" name="Freeform 166">
              <a:extLst>
                <a:ext uri="{FF2B5EF4-FFF2-40B4-BE49-F238E27FC236}">
                  <a16:creationId xmlns:a16="http://schemas.microsoft.com/office/drawing/2014/main" id="{D7BD86EC-039C-4122-AE3B-9344B4EA2FD8}"/>
                </a:ext>
              </a:extLst>
            </p:cNvPr>
            <p:cNvSpPr>
              <a:spLocks/>
            </p:cNvSpPr>
            <p:nvPr/>
          </p:nvSpPr>
          <p:spPr bwMode="auto">
            <a:xfrm>
              <a:off x="7887189" y="2874412"/>
              <a:ext cx="1114579" cy="995927"/>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solidFill>
              <a:srgbClr val="F0848E"/>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5" name="Freeform 56">
              <a:extLst>
                <a:ext uri="{FF2B5EF4-FFF2-40B4-BE49-F238E27FC236}">
                  <a16:creationId xmlns:a16="http://schemas.microsoft.com/office/drawing/2014/main" id="{CBA8F120-E1DF-4EFC-814B-0801335CEF7B}"/>
                </a:ext>
              </a:extLst>
            </p:cNvPr>
            <p:cNvSpPr>
              <a:spLocks/>
            </p:cNvSpPr>
            <p:nvPr/>
          </p:nvSpPr>
          <p:spPr bwMode="auto">
            <a:xfrm flipH="1">
              <a:off x="7966774" y="4565873"/>
              <a:ext cx="1908040" cy="2150433"/>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rgbClr val="F0848E"/>
            </a:solid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279">
              <a:extLst>
                <a:ext uri="{FF2B5EF4-FFF2-40B4-BE49-F238E27FC236}">
                  <a16:creationId xmlns:a16="http://schemas.microsoft.com/office/drawing/2014/main" id="{BEBD21F0-434B-4C44-9A12-63C319426B60}"/>
                </a:ext>
              </a:extLst>
            </p:cNvPr>
            <p:cNvSpPr>
              <a:spLocks/>
            </p:cNvSpPr>
            <p:nvPr/>
          </p:nvSpPr>
          <p:spPr bwMode="auto">
            <a:xfrm>
              <a:off x="8456087" y="3323766"/>
              <a:ext cx="160338" cy="160338"/>
            </a:xfrm>
            <a:custGeom>
              <a:avLst/>
              <a:gdLst>
                <a:gd name="T0" fmla="*/ 54 w 75"/>
                <a:gd name="T1" fmla="*/ 2 h 75"/>
                <a:gd name="T2" fmla="*/ 37 w 75"/>
                <a:gd name="T3" fmla="*/ 19 h 75"/>
                <a:gd name="T4" fmla="*/ 21 w 75"/>
                <a:gd name="T5" fmla="*/ 2 h 75"/>
                <a:gd name="T6" fmla="*/ 16 w 75"/>
                <a:gd name="T7" fmla="*/ 0 h 75"/>
                <a:gd name="T8" fmla="*/ 1 w 75"/>
                <a:gd name="T9" fmla="*/ 15 h 75"/>
                <a:gd name="T10" fmla="*/ 2 w 75"/>
                <a:gd name="T11" fmla="*/ 20 h 75"/>
                <a:gd name="T12" fmla="*/ 19 w 75"/>
                <a:gd name="T13" fmla="*/ 37 h 75"/>
                <a:gd name="T14" fmla="*/ 2 w 75"/>
                <a:gd name="T15" fmla="*/ 54 h 75"/>
                <a:gd name="T16" fmla="*/ 1 w 75"/>
                <a:gd name="T17" fmla="*/ 59 h 75"/>
                <a:gd name="T18" fmla="*/ 16 w 75"/>
                <a:gd name="T19" fmla="*/ 74 h 75"/>
                <a:gd name="T20" fmla="*/ 21 w 75"/>
                <a:gd name="T21" fmla="*/ 72 h 75"/>
                <a:gd name="T22" fmla="*/ 37 w 75"/>
                <a:gd name="T23" fmla="*/ 55 h 75"/>
                <a:gd name="T24" fmla="*/ 54 w 75"/>
                <a:gd name="T25" fmla="*/ 72 h 75"/>
                <a:gd name="T26" fmla="*/ 59 w 75"/>
                <a:gd name="T27" fmla="*/ 74 h 75"/>
                <a:gd name="T28" fmla="*/ 74 w 75"/>
                <a:gd name="T29" fmla="*/ 59 h 75"/>
                <a:gd name="T30" fmla="*/ 72 w 75"/>
                <a:gd name="T31" fmla="*/ 54 h 75"/>
                <a:gd name="T32" fmla="*/ 55 w 75"/>
                <a:gd name="T33" fmla="*/ 37 h 75"/>
                <a:gd name="T34" fmla="*/ 72 w 75"/>
                <a:gd name="T35" fmla="*/ 20 h 75"/>
                <a:gd name="T36" fmla="*/ 74 w 75"/>
                <a:gd name="T37" fmla="*/ 15 h 75"/>
                <a:gd name="T38" fmla="*/ 59 w 75"/>
                <a:gd name="T39" fmla="*/ 0 h 75"/>
                <a:gd name="T40" fmla="*/ 54 w 75"/>
                <a:gd name="T41"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85">
              <a:extLst>
                <a:ext uri="{FF2B5EF4-FFF2-40B4-BE49-F238E27FC236}">
                  <a16:creationId xmlns:a16="http://schemas.microsoft.com/office/drawing/2014/main" id="{E27511AB-D140-4034-BBE9-0930380E4A27}"/>
                </a:ext>
              </a:extLst>
            </p:cNvPr>
            <p:cNvSpPr>
              <a:spLocks noEditPoints="1"/>
            </p:cNvSpPr>
            <p:nvPr/>
          </p:nvSpPr>
          <p:spPr bwMode="auto">
            <a:xfrm>
              <a:off x="7980176" y="4026394"/>
              <a:ext cx="165100" cy="238125"/>
            </a:xfrm>
            <a:custGeom>
              <a:avLst/>
              <a:gdLst>
                <a:gd name="T0" fmla="*/ 76 w 77"/>
                <a:gd name="T1" fmla="*/ 22 h 111"/>
                <a:gd name="T2" fmla="*/ 75 w 77"/>
                <a:gd name="T3" fmla="*/ 24 h 111"/>
                <a:gd name="T4" fmla="*/ 74 w 77"/>
                <a:gd name="T5" fmla="*/ 46 h 111"/>
                <a:gd name="T6" fmla="*/ 72 w 77"/>
                <a:gd name="T7" fmla="*/ 45 h 111"/>
                <a:gd name="T8" fmla="*/ 67 w 77"/>
                <a:gd name="T9" fmla="*/ 42 h 111"/>
                <a:gd name="T10" fmla="*/ 62 w 77"/>
                <a:gd name="T11" fmla="*/ 40 h 111"/>
                <a:gd name="T12" fmla="*/ 60 w 77"/>
                <a:gd name="T13" fmla="*/ 36 h 111"/>
                <a:gd name="T14" fmla="*/ 56 w 77"/>
                <a:gd name="T15" fmla="*/ 32 h 111"/>
                <a:gd name="T16" fmla="*/ 52 w 77"/>
                <a:gd name="T17" fmla="*/ 29 h 111"/>
                <a:gd name="T18" fmla="*/ 46 w 77"/>
                <a:gd name="T19" fmla="*/ 25 h 111"/>
                <a:gd name="T20" fmla="*/ 46 w 77"/>
                <a:gd name="T21" fmla="*/ 25 h 111"/>
                <a:gd name="T22" fmla="*/ 47 w 77"/>
                <a:gd name="T23" fmla="*/ 19 h 111"/>
                <a:gd name="T24" fmla="*/ 45 w 77"/>
                <a:gd name="T25" fmla="*/ 16 h 111"/>
                <a:gd name="T26" fmla="*/ 44 w 77"/>
                <a:gd name="T27" fmla="*/ 16 h 111"/>
                <a:gd name="T28" fmla="*/ 36 w 77"/>
                <a:gd name="T29" fmla="*/ 19 h 111"/>
                <a:gd name="T30" fmla="*/ 24 w 77"/>
                <a:gd name="T31" fmla="*/ 26 h 111"/>
                <a:gd name="T32" fmla="*/ 18 w 77"/>
                <a:gd name="T33" fmla="*/ 31 h 111"/>
                <a:gd name="T34" fmla="*/ 11 w 77"/>
                <a:gd name="T35" fmla="*/ 37 h 111"/>
                <a:gd name="T36" fmla="*/ 6 w 77"/>
                <a:gd name="T37" fmla="*/ 45 h 111"/>
                <a:gd name="T38" fmla="*/ 1 w 77"/>
                <a:gd name="T39" fmla="*/ 56 h 111"/>
                <a:gd name="T40" fmla="*/ 3 w 77"/>
                <a:gd name="T41" fmla="*/ 58 h 111"/>
                <a:gd name="T42" fmla="*/ 11 w 77"/>
                <a:gd name="T43" fmla="*/ 52 h 111"/>
                <a:gd name="T44" fmla="*/ 18 w 77"/>
                <a:gd name="T45" fmla="*/ 44 h 111"/>
                <a:gd name="T46" fmla="*/ 20 w 77"/>
                <a:gd name="T47" fmla="*/ 39 h 111"/>
                <a:gd name="T48" fmla="*/ 29 w 77"/>
                <a:gd name="T49" fmla="*/ 35 h 111"/>
                <a:gd name="T50" fmla="*/ 29 w 77"/>
                <a:gd name="T51" fmla="*/ 34 h 111"/>
                <a:gd name="T52" fmla="*/ 26 w 77"/>
                <a:gd name="T53" fmla="*/ 39 h 111"/>
                <a:gd name="T54" fmla="*/ 20 w 77"/>
                <a:gd name="T55" fmla="*/ 67 h 111"/>
                <a:gd name="T56" fmla="*/ 6 w 77"/>
                <a:gd name="T57" fmla="*/ 105 h 111"/>
                <a:gd name="T58" fmla="*/ 9 w 77"/>
                <a:gd name="T59" fmla="*/ 109 h 111"/>
                <a:gd name="T60" fmla="*/ 17 w 77"/>
                <a:gd name="T61" fmla="*/ 105 h 111"/>
                <a:gd name="T62" fmla="*/ 26 w 77"/>
                <a:gd name="T63" fmla="*/ 85 h 111"/>
                <a:gd name="T64" fmla="*/ 30 w 77"/>
                <a:gd name="T65" fmla="*/ 64 h 111"/>
                <a:gd name="T66" fmla="*/ 32 w 77"/>
                <a:gd name="T67" fmla="*/ 67 h 111"/>
                <a:gd name="T68" fmla="*/ 35 w 77"/>
                <a:gd name="T69" fmla="*/ 71 h 111"/>
                <a:gd name="T70" fmla="*/ 47 w 77"/>
                <a:gd name="T71" fmla="*/ 77 h 111"/>
                <a:gd name="T72" fmla="*/ 46 w 77"/>
                <a:gd name="T73" fmla="*/ 95 h 111"/>
                <a:gd name="T74" fmla="*/ 47 w 77"/>
                <a:gd name="T75" fmla="*/ 106 h 111"/>
                <a:gd name="T76" fmla="*/ 48 w 77"/>
                <a:gd name="T77" fmla="*/ 108 h 111"/>
                <a:gd name="T78" fmla="*/ 56 w 77"/>
                <a:gd name="T79" fmla="*/ 106 h 111"/>
                <a:gd name="T80" fmla="*/ 45 w 77"/>
                <a:gd name="T81" fmla="*/ 63 h 111"/>
                <a:gd name="T82" fmla="*/ 34 w 77"/>
                <a:gd name="T83" fmla="*/ 57 h 111"/>
                <a:gd name="T84" fmla="*/ 43 w 77"/>
                <a:gd name="T85" fmla="*/ 43 h 111"/>
                <a:gd name="T86" fmla="*/ 44 w 77"/>
                <a:gd name="T87" fmla="*/ 35 h 111"/>
                <a:gd name="T88" fmla="*/ 47 w 77"/>
                <a:gd name="T89" fmla="*/ 38 h 111"/>
                <a:gd name="T90" fmla="*/ 58 w 77"/>
                <a:gd name="T91" fmla="*/ 44 h 111"/>
                <a:gd name="T92" fmla="*/ 70 w 77"/>
                <a:gd name="T93" fmla="*/ 51 h 111"/>
                <a:gd name="T94" fmla="*/ 74 w 77"/>
                <a:gd name="T95" fmla="*/ 50 h 111"/>
                <a:gd name="T96" fmla="*/ 73 w 77"/>
                <a:gd name="T97" fmla="*/ 106 h 111"/>
                <a:gd name="T98" fmla="*/ 74 w 77"/>
                <a:gd name="T99" fmla="*/ 107 h 111"/>
                <a:gd name="T100" fmla="*/ 74 w 77"/>
                <a:gd name="T101" fmla="*/ 107 h 111"/>
                <a:gd name="T102" fmla="*/ 75 w 77"/>
                <a:gd name="T103" fmla="*/ 106 h 111"/>
                <a:gd name="T104" fmla="*/ 77 w 77"/>
                <a:gd name="T105" fmla="*/ 24 h 111"/>
                <a:gd name="T106" fmla="*/ 76 w 77"/>
                <a:gd name="T107" fmla="*/ 22 h 111"/>
                <a:gd name="T108" fmla="*/ 48 w 77"/>
                <a:gd name="T109" fmla="*/ 13 h 111"/>
                <a:gd name="T110" fmla="*/ 55 w 77"/>
                <a:gd name="T111" fmla="*/ 7 h 111"/>
                <a:gd name="T112" fmla="*/ 48 w 77"/>
                <a:gd name="T113" fmla="*/ 0 h 111"/>
                <a:gd name="T114" fmla="*/ 41 w 77"/>
                <a:gd name="T115" fmla="*/ 7 h 111"/>
                <a:gd name="T116" fmla="*/ 48 w 77"/>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111">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2">
              <a:extLst>
                <a:ext uri="{FF2B5EF4-FFF2-40B4-BE49-F238E27FC236}">
                  <a16:creationId xmlns:a16="http://schemas.microsoft.com/office/drawing/2014/main" id="{589B0EEC-E166-4153-B2A2-508871BAA37A}"/>
                </a:ext>
              </a:extLst>
            </p:cNvPr>
            <p:cNvSpPr>
              <a:spLocks/>
            </p:cNvSpPr>
            <p:nvPr/>
          </p:nvSpPr>
          <p:spPr bwMode="auto">
            <a:xfrm>
              <a:off x="9885486" y="4145456"/>
              <a:ext cx="176213" cy="119063"/>
            </a:xfrm>
            <a:custGeom>
              <a:avLst/>
              <a:gdLst>
                <a:gd name="T0" fmla="*/ 68 w 111"/>
                <a:gd name="T1" fmla="*/ 0 h 75"/>
                <a:gd name="T2" fmla="*/ 41 w 111"/>
                <a:gd name="T3" fmla="*/ 48 h 75"/>
                <a:gd name="T4" fmla="*/ 29 w 111"/>
                <a:gd name="T5" fmla="*/ 26 h 75"/>
                <a:gd name="T6" fmla="*/ 0 w 111"/>
                <a:gd name="T7" fmla="*/ 75 h 75"/>
                <a:gd name="T8" fmla="*/ 111 w 111"/>
                <a:gd name="T9" fmla="*/ 75 h 75"/>
                <a:gd name="T10" fmla="*/ 68 w 111"/>
                <a:gd name="T11" fmla="*/ 0 h 75"/>
              </a:gdLst>
              <a:ahLst/>
              <a:cxnLst>
                <a:cxn ang="0">
                  <a:pos x="T0" y="T1"/>
                </a:cxn>
                <a:cxn ang="0">
                  <a:pos x="T2" y="T3"/>
                </a:cxn>
                <a:cxn ang="0">
                  <a:pos x="T4" y="T5"/>
                </a:cxn>
                <a:cxn ang="0">
                  <a:pos x="T6" y="T7"/>
                </a:cxn>
                <a:cxn ang="0">
                  <a:pos x="T8" y="T9"/>
                </a:cxn>
                <a:cxn ang="0">
                  <a:pos x="T10" y="T11"/>
                </a:cxn>
              </a:cxnLst>
              <a:rect l="0" t="0" r="r" b="b"/>
              <a:pathLst>
                <a:path w="111" h="75">
                  <a:moveTo>
                    <a:pt x="68" y="0"/>
                  </a:moveTo>
                  <a:lnTo>
                    <a:pt x="41" y="48"/>
                  </a:lnTo>
                  <a:lnTo>
                    <a:pt x="29" y="26"/>
                  </a:lnTo>
                  <a:lnTo>
                    <a:pt x="0" y="75"/>
                  </a:lnTo>
                  <a:lnTo>
                    <a:pt x="111" y="75"/>
                  </a:lnTo>
                  <a:lnTo>
                    <a:pt x="68"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6">
              <a:extLst>
                <a:ext uri="{FF2B5EF4-FFF2-40B4-BE49-F238E27FC236}">
                  <a16:creationId xmlns:a16="http://schemas.microsoft.com/office/drawing/2014/main" id="{B0334A94-D750-41D4-B008-9DE88BB178A9}"/>
                </a:ext>
              </a:extLst>
            </p:cNvPr>
            <p:cNvSpPr>
              <a:spLocks noEditPoints="1"/>
            </p:cNvSpPr>
            <p:nvPr/>
          </p:nvSpPr>
          <p:spPr bwMode="auto">
            <a:xfrm>
              <a:off x="9399604" y="3272362"/>
              <a:ext cx="192088" cy="200025"/>
            </a:xfrm>
            <a:custGeom>
              <a:avLst/>
              <a:gdLst>
                <a:gd name="T0" fmla="*/ 46 w 90"/>
                <a:gd name="T1" fmla="*/ 52 h 94"/>
                <a:gd name="T2" fmla="*/ 44 w 90"/>
                <a:gd name="T3" fmla="*/ 51 h 94"/>
                <a:gd name="T4" fmla="*/ 44 w 90"/>
                <a:gd name="T5" fmla="*/ 50 h 94"/>
                <a:gd name="T6" fmla="*/ 30 w 90"/>
                <a:gd name="T7" fmla="*/ 37 h 94"/>
                <a:gd name="T8" fmla="*/ 12 w 90"/>
                <a:gd name="T9" fmla="*/ 19 h 94"/>
                <a:gd name="T10" fmla="*/ 0 w 90"/>
                <a:gd name="T11" fmla="*/ 50 h 94"/>
                <a:gd name="T12" fmla="*/ 45 w 90"/>
                <a:gd name="T13" fmla="*/ 94 h 94"/>
                <a:gd name="T14" fmla="*/ 86 w 90"/>
                <a:gd name="T15" fmla="*/ 66 h 94"/>
                <a:gd name="T16" fmla="*/ 73 w 90"/>
                <a:gd name="T17" fmla="*/ 61 h 94"/>
                <a:gd name="T18" fmla="*/ 46 w 90"/>
                <a:gd name="T19" fmla="*/ 52 h 94"/>
                <a:gd name="T20" fmla="*/ 42 w 90"/>
                <a:gd name="T21" fmla="*/ 41 h 94"/>
                <a:gd name="T22" fmla="*/ 42 w 90"/>
                <a:gd name="T23" fmla="*/ 0 h 94"/>
                <a:gd name="T24" fmla="*/ 13 w 90"/>
                <a:gd name="T25" fmla="*/ 12 h 94"/>
                <a:gd name="T26" fmla="*/ 36 w 90"/>
                <a:gd name="T27" fmla="*/ 35 h 94"/>
                <a:gd name="T28" fmla="*/ 42 w 90"/>
                <a:gd name="T29" fmla="*/ 41 h 94"/>
                <a:gd name="T30" fmla="*/ 47 w 90"/>
                <a:gd name="T31" fmla="*/ 2 h 94"/>
                <a:gd name="T32" fmla="*/ 47 w 90"/>
                <a:gd name="T33" fmla="*/ 45 h 94"/>
                <a:gd name="T34" fmla="*/ 88 w 90"/>
                <a:gd name="T35" fmla="*/ 60 h 94"/>
                <a:gd name="T36" fmla="*/ 90 w 90"/>
                <a:gd name="T37" fmla="*/ 46 h 94"/>
                <a:gd name="T38" fmla="*/ 47 w 90"/>
                <a:gd name="T39"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6295288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F0848E"/>
                  </a:solidFill>
                  <a:latin typeface="华文新魏" panose="02010800040101010101" pitchFamily="2" charset="-122"/>
                  <a:ea typeface="华文新魏" panose="02010800040101010101" pitchFamily="2" charset="-122"/>
                  <a:sym typeface="Arial" panose="020B0604020202020204" pitchFamily="34" charset="0"/>
                </a:rPr>
                <a:t>成功项目展示</a:t>
              </a:r>
              <a:endPar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a:extLst>
              <a:ext uri="{FF2B5EF4-FFF2-40B4-BE49-F238E27FC236}">
                <a16:creationId xmlns:a16="http://schemas.microsoft.com/office/drawing/2014/main" id="{668A326C-4E1A-4D58-B81D-E49AD4A598F3}"/>
              </a:ext>
            </a:extLst>
          </p:cNvPr>
          <p:cNvGrpSpPr/>
          <p:nvPr/>
        </p:nvGrpSpPr>
        <p:grpSpPr>
          <a:xfrm>
            <a:off x="5748072" y="2317788"/>
            <a:ext cx="5673874" cy="3383886"/>
            <a:chOff x="5265472" y="2346816"/>
            <a:chExt cx="5673874" cy="3383886"/>
          </a:xfrm>
        </p:grpSpPr>
        <p:grpSp>
          <p:nvGrpSpPr>
            <p:cNvPr id="6" name="组合 90">
              <a:extLst>
                <a:ext uri="{FF2B5EF4-FFF2-40B4-BE49-F238E27FC236}">
                  <a16:creationId xmlns:a16="http://schemas.microsoft.com/office/drawing/2014/main" id="{D37251C6-431E-4088-B77E-DF98A807244A}"/>
                </a:ext>
              </a:extLst>
            </p:cNvPr>
            <p:cNvGrpSpPr/>
            <p:nvPr/>
          </p:nvGrpSpPr>
          <p:grpSpPr bwMode="auto">
            <a:xfrm>
              <a:off x="6091621" y="3016314"/>
              <a:ext cx="4332742" cy="382051"/>
              <a:chOff x="1759346" y="2223103"/>
              <a:chExt cx="1524110" cy="470513"/>
            </a:xfrm>
          </p:grpSpPr>
          <p:sp>
            <p:nvSpPr>
              <p:cNvPr id="43" name="任意多边形 102">
                <a:extLst>
                  <a:ext uri="{FF2B5EF4-FFF2-40B4-BE49-F238E27FC236}">
                    <a16:creationId xmlns:a16="http://schemas.microsoft.com/office/drawing/2014/main" id="{73804BA0-5E73-4DCB-A07B-C4F2D46EB959}"/>
                  </a:ext>
                </a:extLst>
              </p:cNvPr>
              <p:cNvSpPr/>
              <p:nvPr/>
            </p:nvSpPr>
            <p:spPr bwMode="auto">
              <a:xfrm>
                <a:off x="1759346" y="2223103"/>
                <a:ext cx="1524110" cy="47051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F0848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44" name="TextBox 100">
                <a:extLst>
                  <a:ext uri="{FF2B5EF4-FFF2-40B4-BE49-F238E27FC236}">
                    <a16:creationId xmlns:a16="http://schemas.microsoft.com/office/drawing/2014/main" id="{D11D8C6D-A41F-4684-B521-F802C31A4AF6}"/>
                  </a:ext>
                </a:extLst>
              </p:cNvPr>
              <p:cNvSpPr txBox="1">
                <a:spLocks noChangeArrowheads="1"/>
              </p:cNvSpPr>
              <p:nvPr/>
            </p:nvSpPr>
            <p:spPr bwMode="auto">
              <a:xfrm>
                <a:off x="1971865" y="2297043"/>
                <a:ext cx="1053627" cy="37904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 name="组合 91">
              <a:extLst>
                <a:ext uri="{FF2B5EF4-FFF2-40B4-BE49-F238E27FC236}">
                  <a16:creationId xmlns:a16="http://schemas.microsoft.com/office/drawing/2014/main" id="{01163A3E-99AF-4AA1-9472-BAFF62B00A3D}"/>
                </a:ext>
              </a:extLst>
            </p:cNvPr>
            <p:cNvGrpSpPr/>
            <p:nvPr/>
          </p:nvGrpSpPr>
          <p:grpSpPr bwMode="auto">
            <a:xfrm>
              <a:off x="6091623" y="3794974"/>
              <a:ext cx="3342818" cy="380233"/>
              <a:chOff x="1759318" y="2224792"/>
              <a:chExt cx="1524300" cy="468273"/>
            </a:xfrm>
          </p:grpSpPr>
          <p:sp>
            <p:nvSpPr>
              <p:cNvPr id="41" name="任意多边形 97">
                <a:extLst>
                  <a:ext uri="{FF2B5EF4-FFF2-40B4-BE49-F238E27FC236}">
                    <a16:creationId xmlns:a16="http://schemas.microsoft.com/office/drawing/2014/main" id="{BBE3938F-C097-4B93-AA57-EA4450F55A69}"/>
                  </a:ext>
                </a:extLst>
              </p:cNvPr>
              <p:cNvSpPr/>
              <p:nvPr/>
            </p:nvSpPr>
            <p:spPr bwMode="auto">
              <a:xfrm>
                <a:off x="1759318" y="2224792"/>
                <a:ext cx="1524300" cy="46827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F0848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42" name="TextBox 95">
                <a:extLst>
                  <a:ext uri="{FF2B5EF4-FFF2-40B4-BE49-F238E27FC236}">
                    <a16:creationId xmlns:a16="http://schemas.microsoft.com/office/drawing/2014/main" id="{6659EB53-5F42-466A-A9DC-EEC089149537}"/>
                  </a:ext>
                </a:extLst>
              </p:cNvPr>
              <p:cNvSpPr txBox="1">
                <a:spLocks noChangeArrowheads="1"/>
              </p:cNvSpPr>
              <p:nvPr/>
            </p:nvSpPr>
            <p:spPr bwMode="auto">
              <a:xfrm>
                <a:off x="2233950" y="2287527"/>
                <a:ext cx="925201" cy="37904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9" name="组合 97">
              <a:extLst>
                <a:ext uri="{FF2B5EF4-FFF2-40B4-BE49-F238E27FC236}">
                  <a16:creationId xmlns:a16="http://schemas.microsoft.com/office/drawing/2014/main" id="{DCA10220-F793-4133-ABDC-4EB9D1832E36}"/>
                </a:ext>
              </a:extLst>
            </p:cNvPr>
            <p:cNvGrpSpPr/>
            <p:nvPr/>
          </p:nvGrpSpPr>
          <p:grpSpPr bwMode="auto">
            <a:xfrm>
              <a:off x="6091904" y="4571685"/>
              <a:ext cx="2413782" cy="380264"/>
              <a:chOff x="1759446" y="2224085"/>
              <a:chExt cx="1524000" cy="468313"/>
            </a:xfrm>
          </p:grpSpPr>
          <p:sp>
            <p:nvSpPr>
              <p:cNvPr id="39" name="任意多边形 92">
                <a:extLst>
                  <a:ext uri="{FF2B5EF4-FFF2-40B4-BE49-F238E27FC236}">
                    <a16:creationId xmlns:a16="http://schemas.microsoft.com/office/drawing/2014/main" id="{A91FC053-5151-4666-AA1C-D44CBE5D023A}"/>
                  </a:ext>
                </a:extLst>
              </p:cNvPr>
              <p:cNvSpPr/>
              <p:nvPr/>
            </p:nvSpPr>
            <p:spPr bwMode="auto">
              <a:xfrm>
                <a:off x="1759446" y="2224085"/>
                <a:ext cx="1524000" cy="46831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F0848E"/>
              </a:solidFill>
              <a:ln w="3175">
                <a:noFill/>
              </a:ln>
              <a:effectLst/>
              <a:scene3d>
                <a:camera prst="orthographicFront"/>
                <a:lightRig rig="balanced" dir="t"/>
              </a:scene3d>
              <a:sp3d extrusionH="247650">
                <a:extrusionClr>
                  <a:srgbClr val="770B2C"/>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40" name="TextBox 90">
                <a:extLst>
                  <a:ext uri="{FF2B5EF4-FFF2-40B4-BE49-F238E27FC236}">
                    <a16:creationId xmlns:a16="http://schemas.microsoft.com/office/drawing/2014/main" id="{9002A7FA-C35A-4708-9D6D-338E9D43360B}"/>
                  </a:ext>
                </a:extLst>
              </p:cNvPr>
              <p:cNvSpPr txBox="1">
                <a:spLocks noChangeArrowheads="1"/>
              </p:cNvSpPr>
              <p:nvPr/>
            </p:nvSpPr>
            <p:spPr bwMode="auto">
              <a:xfrm>
                <a:off x="1927649" y="2269049"/>
                <a:ext cx="1263814" cy="37904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0" name="组合 103">
              <a:extLst>
                <a:ext uri="{FF2B5EF4-FFF2-40B4-BE49-F238E27FC236}">
                  <a16:creationId xmlns:a16="http://schemas.microsoft.com/office/drawing/2014/main" id="{AEA0BAF4-B659-435B-972D-3D5F661135D0}"/>
                </a:ext>
              </a:extLst>
            </p:cNvPr>
            <p:cNvGrpSpPr/>
            <p:nvPr/>
          </p:nvGrpSpPr>
          <p:grpSpPr bwMode="auto">
            <a:xfrm>
              <a:off x="6091624" y="5350470"/>
              <a:ext cx="1206473" cy="380232"/>
              <a:chOff x="1759092" y="2224339"/>
              <a:chExt cx="1523471" cy="468272"/>
            </a:xfrm>
          </p:grpSpPr>
          <p:sp>
            <p:nvSpPr>
              <p:cNvPr id="37" name="任意多边形 87">
                <a:extLst>
                  <a:ext uri="{FF2B5EF4-FFF2-40B4-BE49-F238E27FC236}">
                    <a16:creationId xmlns:a16="http://schemas.microsoft.com/office/drawing/2014/main" id="{F705185E-41CE-439E-946F-C824627083DF}"/>
                  </a:ext>
                </a:extLst>
              </p:cNvPr>
              <p:cNvSpPr/>
              <p:nvPr/>
            </p:nvSpPr>
            <p:spPr bwMode="auto">
              <a:xfrm>
                <a:off x="1759092" y="2224339"/>
                <a:ext cx="1523471" cy="468272"/>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F0848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38" name="TextBox 85">
                <a:extLst>
                  <a:ext uri="{FF2B5EF4-FFF2-40B4-BE49-F238E27FC236}">
                    <a16:creationId xmlns:a16="http://schemas.microsoft.com/office/drawing/2014/main" id="{4730C8D0-29C6-452B-82C1-8074B835AE31}"/>
                  </a:ext>
                </a:extLst>
              </p:cNvPr>
              <p:cNvSpPr txBox="1">
                <a:spLocks noChangeArrowheads="1"/>
              </p:cNvSpPr>
              <p:nvPr/>
            </p:nvSpPr>
            <p:spPr bwMode="auto">
              <a:xfrm>
                <a:off x="1783164" y="2278112"/>
                <a:ext cx="1489003" cy="37904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sp>
          <p:nvSpPr>
            <p:cNvPr id="13" name="TextBox 60">
              <a:extLst>
                <a:ext uri="{FF2B5EF4-FFF2-40B4-BE49-F238E27FC236}">
                  <a16:creationId xmlns:a16="http://schemas.microsoft.com/office/drawing/2014/main" id="{9DA933E2-A5D6-48C5-933B-2F829D8EB3B0}"/>
                </a:ext>
              </a:extLst>
            </p:cNvPr>
            <p:cNvSpPr txBox="1">
              <a:spLocks noChangeArrowheads="1"/>
            </p:cNvSpPr>
            <p:nvPr/>
          </p:nvSpPr>
          <p:spPr bwMode="auto">
            <a:xfrm>
              <a:off x="5265472" y="3500248"/>
              <a:ext cx="618703" cy="120032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kern="0" dirty="0">
                  <a:solidFill>
                    <a:schemeClr val="bg1">
                      <a:lumMod val="50000"/>
                    </a:schemeClr>
                  </a:solidFill>
                  <a:latin typeface="微软雅黑" panose="020B0503020204020204" pitchFamily="34" charset="-122"/>
                  <a:ea typeface="微软雅黑" panose="020B0503020204020204" pitchFamily="34" charset="-122"/>
                </a:rPr>
                <a:t>添加</a:t>
              </a:r>
              <a:endParaRPr lang="en-US" altLang="zh-CN" kern="0" dirty="0">
                <a:solidFill>
                  <a:schemeClr val="bg1">
                    <a:lumMod val="50000"/>
                  </a:schemeClr>
                </a:solidFill>
                <a:latin typeface="微软雅黑" panose="020B0503020204020204" pitchFamily="34" charset="-122"/>
                <a:ea typeface="微软雅黑" panose="020B0503020204020204" pitchFamily="34" charset="-122"/>
              </a:endParaRPr>
            </a:p>
            <a:p>
              <a:pPr algn="ctr" eaLnBrk="1" hangingPunct="1">
                <a:defRPr/>
              </a:pPr>
              <a:r>
                <a:rPr lang="zh-CN" altLang="en-US" kern="0" dirty="0">
                  <a:solidFill>
                    <a:schemeClr val="bg1">
                      <a:lumMod val="50000"/>
                    </a:schemeClr>
                  </a:solidFill>
                  <a:latin typeface="微软雅黑" panose="020B0503020204020204" pitchFamily="34" charset="-122"/>
                  <a:ea typeface="微软雅黑" panose="020B0503020204020204" pitchFamily="34" charset="-122"/>
                </a:rPr>
                <a:t>标题</a:t>
              </a:r>
            </a:p>
          </p:txBody>
        </p:sp>
        <p:grpSp>
          <p:nvGrpSpPr>
            <p:cNvPr id="14" name="组合 137">
              <a:extLst>
                <a:ext uri="{FF2B5EF4-FFF2-40B4-BE49-F238E27FC236}">
                  <a16:creationId xmlns:a16="http://schemas.microsoft.com/office/drawing/2014/main" id="{145E01FE-04AC-40D3-BD39-6AA165B43C7D}"/>
                </a:ext>
              </a:extLst>
            </p:cNvPr>
            <p:cNvGrpSpPr/>
            <p:nvPr/>
          </p:nvGrpSpPr>
          <p:grpSpPr bwMode="auto">
            <a:xfrm>
              <a:off x="6062246" y="2590443"/>
              <a:ext cx="4485869" cy="2986694"/>
              <a:chOff x="2097584" y="1600200"/>
              <a:chExt cx="5522416" cy="3679040"/>
            </a:xfrm>
          </p:grpSpPr>
          <p:cxnSp>
            <p:nvCxnSpPr>
              <p:cNvPr id="23" name="AutoShape 22">
                <a:extLst>
                  <a:ext uri="{FF2B5EF4-FFF2-40B4-BE49-F238E27FC236}">
                    <a16:creationId xmlns:a16="http://schemas.microsoft.com/office/drawing/2014/main" id="{FA79E824-3DFA-4AE1-923B-F68340882EE8}"/>
                  </a:ext>
                </a:extLst>
              </p:cNvPr>
              <p:cNvCxnSpPr>
                <a:cxnSpLocks noChangeShapeType="1"/>
              </p:cNvCxnSpPr>
              <p:nvPr/>
            </p:nvCxnSpPr>
            <p:spPr bwMode="auto">
              <a:xfrm rot="10800000" flipH="1" flipV="1">
                <a:off x="2097584" y="1658152"/>
                <a:ext cx="1588" cy="747713"/>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4" name="AutoShape 23">
                <a:extLst>
                  <a:ext uri="{FF2B5EF4-FFF2-40B4-BE49-F238E27FC236}">
                    <a16:creationId xmlns:a16="http://schemas.microsoft.com/office/drawing/2014/main" id="{52E65CEF-2D26-4D37-973A-8E58E3D55739}"/>
                  </a:ext>
                </a:extLst>
              </p:cNvPr>
              <p:cNvCxnSpPr>
                <a:cxnSpLocks noChangeShapeType="1"/>
              </p:cNvCxnSpPr>
              <p:nvPr/>
            </p:nvCxnSpPr>
            <p:spPr bwMode="auto">
              <a:xfrm rot="10800000" flipH="1" flipV="1">
                <a:off x="2097584" y="1658152"/>
                <a:ext cx="1588" cy="1704975"/>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5" name="AutoShape 24">
                <a:extLst>
                  <a:ext uri="{FF2B5EF4-FFF2-40B4-BE49-F238E27FC236}">
                    <a16:creationId xmlns:a16="http://schemas.microsoft.com/office/drawing/2014/main" id="{3C808E55-59C8-403D-962B-8BE4AB78753F}"/>
                  </a:ext>
                </a:extLst>
              </p:cNvPr>
              <p:cNvCxnSpPr>
                <a:cxnSpLocks noChangeShapeType="1"/>
              </p:cNvCxnSpPr>
              <p:nvPr/>
            </p:nvCxnSpPr>
            <p:spPr bwMode="auto">
              <a:xfrm rot="10800000" flipH="1" flipV="1">
                <a:off x="2097584" y="1658152"/>
                <a:ext cx="1588" cy="2662238"/>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6" name="AutoShape 25">
                <a:extLst>
                  <a:ext uri="{FF2B5EF4-FFF2-40B4-BE49-F238E27FC236}">
                    <a16:creationId xmlns:a16="http://schemas.microsoft.com/office/drawing/2014/main" id="{0A9F151C-48C5-4A7A-9FB9-9205297C5303}"/>
                  </a:ext>
                </a:extLst>
              </p:cNvPr>
              <p:cNvCxnSpPr>
                <a:cxnSpLocks noChangeShapeType="1"/>
              </p:cNvCxnSpPr>
              <p:nvPr/>
            </p:nvCxnSpPr>
            <p:spPr bwMode="auto">
              <a:xfrm rot="10800000" flipH="1" flipV="1">
                <a:off x="2097584" y="1658152"/>
                <a:ext cx="1588" cy="3621088"/>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grpSp>
            <p:nvGrpSpPr>
              <p:cNvPr id="27" name="组合 136">
                <a:extLst>
                  <a:ext uri="{FF2B5EF4-FFF2-40B4-BE49-F238E27FC236}">
                    <a16:creationId xmlns:a16="http://schemas.microsoft.com/office/drawing/2014/main" id="{F3ED9ADF-8986-40D5-9573-4A8E14A15C14}"/>
                  </a:ext>
                </a:extLst>
              </p:cNvPr>
              <p:cNvGrpSpPr/>
              <p:nvPr/>
            </p:nvGrpSpPr>
            <p:grpSpPr bwMode="auto">
              <a:xfrm>
                <a:off x="2108200" y="1600200"/>
                <a:ext cx="5511800" cy="59989"/>
                <a:chOff x="2108200" y="1600200"/>
                <a:chExt cx="5511800" cy="59989"/>
              </a:xfrm>
            </p:grpSpPr>
            <p:sp>
              <p:nvSpPr>
                <p:cNvPr id="28" name="任意多边形 75">
                  <a:extLst>
                    <a:ext uri="{FF2B5EF4-FFF2-40B4-BE49-F238E27FC236}">
                      <a16:creationId xmlns:a16="http://schemas.microsoft.com/office/drawing/2014/main" id="{74A6FC29-369B-4B69-9315-35CC112951BF}"/>
                    </a:ext>
                  </a:extLst>
                </p:cNvPr>
                <p:cNvSpPr/>
                <p:nvPr/>
              </p:nvSpPr>
              <p:spPr>
                <a:xfrm>
                  <a:off x="2109106" y="1660903"/>
                  <a:ext cx="5504163" cy="0"/>
                </a:xfrm>
                <a:custGeom>
                  <a:avLst/>
                  <a:gdLst>
                    <a:gd name="connsiteX0" fmla="*/ 0 w 5198533"/>
                    <a:gd name="connsiteY0" fmla="*/ 0 h 0"/>
                    <a:gd name="connsiteX1" fmla="*/ 5198533 w 5198533"/>
                    <a:gd name="connsiteY1" fmla="*/ 0 h 0"/>
                    <a:gd name="connsiteX0-1" fmla="*/ 0 w 10478"/>
                    <a:gd name="connsiteY0-2" fmla="*/ 0 h 0"/>
                    <a:gd name="connsiteX1-3" fmla="*/ 10478 w 10478"/>
                    <a:gd name="connsiteY1-4" fmla="*/ 0 h 0"/>
                    <a:gd name="connsiteX0-5" fmla="*/ 0 w 10107"/>
                    <a:gd name="connsiteY0-6" fmla="*/ 0 h 0"/>
                    <a:gd name="connsiteX1-7" fmla="*/ 10107 w 10107"/>
                    <a:gd name="connsiteY1-8" fmla="*/ 0 h 0"/>
                  </a:gdLst>
                  <a:ahLst/>
                  <a:cxnLst>
                    <a:cxn ang="0">
                      <a:pos x="connsiteX0-1" y="connsiteY0-2"/>
                    </a:cxn>
                    <a:cxn ang="0">
                      <a:pos x="connsiteX1-3" y="connsiteY1-4"/>
                    </a:cxn>
                  </a:cxnLst>
                  <a:rect l="l" t="t" r="r" b="b"/>
                  <a:pathLst>
                    <a:path w="10107">
                      <a:moveTo>
                        <a:pt x="0" y="0"/>
                      </a:moveTo>
                      <a:lnTo>
                        <a:pt x="10107"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9" name="任意多边形 76">
                  <a:extLst>
                    <a:ext uri="{FF2B5EF4-FFF2-40B4-BE49-F238E27FC236}">
                      <a16:creationId xmlns:a16="http://schemas.microsoft.com/office/drawing/2014/main" id="{37D90B7A-0D59-45FF-887D-DE66A552431E}"/>
                    </a:ext>
                  </a:extLst>
                </p:cNvPr>
                <p:cNvSpPr/>
                <p:nvPr/>
              </p:nvSpPr>
              <p:spPr>
                <a:xfrm>
                  <a:off x="2109106"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0" name="任意多边形 77">
                  <a:extLst>
                    <a:ext uri="{FF2B5EF4-FFF2-40B4-BE49-F238E27FC236}">
                      <a16:creationId xmlns:a16="http://schemas.microsoft.com/office/drawing/2014/main" id="{1D8010E6-D617-4706-9890-5B5F00289E79}"/>
                    </a:ext>
                  </a:extLst>
                </p:cNvPr>
                <p:cNvSpPr/>
                <p:nvPr/>
              </p:nvSpPr>
              <p:spPr>
                <a:xfrm>
                  <a:off x="2837170"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1" name="任意多边形 78">
                  <a:extLst>
                    <a:ext uri="{FF2B5EF4-FFF2-40B4-BE49-F238E27FC236}">
                      <a16:creationId xmlns:a16="http://schemas.microsoft.com/office/drawing/2014/main" id="{04E11506-BBA4-41B7-8EA8-E47FC117A799}"/>
                    </a:ext>
                  </a:extLst>
                </p:cNvPr>
                <p:cNvSpPr/>
                <p:nvPr/>
              </p:nvSpPr>
              <p:spPr>
                <a:xfrm>
                  <a:off x="365484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2" name="任意多边形 79">
                  <a:extLst>
                    <a:ext uri="{FF2B5EF4-FFF2-40B4-BE49-F238E27FC236}">
                      <a16:creationId xmlns:a16="http://schemas.microsoft.com/office/drawing/2014/main" id="{E6A29854-8706-4A89-B83B-D6ED27336A76}"/>
                    </a:ext>
                  </a:extLst>
                </p:cNvPr>
                <p:cNvSpPr/>
                <p:nvPr/>
              </p:nvSpPr>
              <p:spPr>
                <a:xfrm>
                  <a:off x="444787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3" name="任意多边形 80">
                  <a:extLst>
                    <a:ext uri="{FF2B5EF4-FFF2-40B4-BE49-F238E27FC236}">
                      <a16:creationId xmlns:a16="http://schemas.microsoft.com/office/drawing/2014/main" id="{3620FEA2-8118-424F-B913-216721BE6308}"/>
                    </a:ext>
                  </a:extLst>
                </p:cNvPr>
                <p:cNvSpPr/>
                <p:nvPr/>
              </p:nvSpPr>
              <p:spPr>
                <a:xfrm>
                  <a:off x="524986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4" name="任意多边形 81">
                  <a:extLst>
                    <a:ext uri="{FF2B5EF4-FFF2-40B4-BE49-F238E27FC236}">
                      <a16:creationId xmlns:a16="http://schemas.microsoft.com/office/drawing/2014/main" id="{1C5427E0-C43B-4A83-B5F9-FD12EADF5D6C}"/>
                    </a:ext>
                  </a:extLst>
                </p:cNvPr>
                <p:cNvSpPr/>
                <p:nvPr/>
              </p:nvSpPr>
              <p:spPr>
                <a:xfrm>
                  <a:off x="605409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5" name="任意多边形 82">
                  <a:extLst>
                    <a:ext uri="{FF2B5EF4-FFF2-40B4-BE49-F238E27FC236}">
                      <a16:creationId xmlns:a16="http://schemas.microsoft.com/office/drawing/2014/main" id="{D0210612-09BE-4EE7-8FE2-789EDB176C41}"/>
                    </a:ext>
                  </a:extLst>
                </p:cNvPr>
                <p:cNvSpPr/>
                <p:nvPr/>
              </p:nvSpPr>
              <p:spPr>
                <a:xfrm>
                  <a:off x="684712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6" name="任意多边形 83">
                  <a:extLst>
                    <a:ext uri="{FF2B5EF4-FFF2-40B4-BE49-F238E27FC236}">
                      <a16:creationId xmlns:a16="http://schemas.microsoft.com/office/drawing/2014/main" id="{353A17B4-8E32-4B11-8A6E-CDEEE811715E}"/>
                    </a:ext>
                  </a:extLst>
                </p:cNvPr>
                <p:cNvSpPr/>
                <p:nvPr/>
              </p:nvSpPr>
              <p:spPr>
                <a:xfrm>
                  <a:off x="7619989"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grpSp>
        </p:grpSp>
        <p:sp>
          <p:nvSpPr>
            <p:cNvPr id="15" name="TextBox 62">
              <a:extLst>
                <a:ext uri="{FF2B5EF4-FFF2-40B4-BE49-F238E27FC236}">
                  <a16:creationId xmlns:a16="http://schemas.microsoft.com/office/drawing/2014/main" id="{367AA3B8-AB50-45DA-B586-A26E7B9A98FC}"/>
                </a:ext>
              </a:extLst>
            </p:cNvPr>
            <p:cNvSpPr txBox="1">
              <a:spLocks noChangeArrowheads="1"/>
            </p:cNvSpPr>
            <p:nvPr/>
          </p:nvSpPr>
          <p:spPr bwMode="auto">
            <a:xfrm>
              <a:off x="5855059" y="2346816"/>
              <a:ext cx="607784"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6" name="TextBox 63">
              <a:extLst>
                <a:ext uri="{FF2B5EF4-FFF2-40B4-BE49-F238E27FC236}">
                  <a16:creationId xmlns:a16="http://schemas.microsoft.com/office/drawing/2014/main" id="{36BCC9BD-1AFE-4F02-99E5-02ED004BD5B0}"/>
                </a:ext>
              </a:extLst>
            </p:cNvPr>
            <p:cNvSpPr txBox="1">
              <a:spLocks noChangeArrowheads="1"/>
            </p:cNvSpPr>
            <p:nvPr/>
          </p:nvSpPr>
          <p:spPr bwMode="auto">
            <a:xfrm>
              <a:off x="6446467"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7" name="TextBox 64">
              <a:extLst>
                <a:ext uri="{FF2B5EF4-FFF2-40B4-BE49-F238E27FC236}">
                  <a16:creationId xmlns:a16="http://schemas.microsoft.com/office/drawing/2014/main" id="{DC4B7152-3858-4CA3-AB20-9D63F6C49B32}"/>
                </a:ext>
              </a:extLst>
            </p:cNvPr>
            <p:cNvSpPr txBox="1">
              <a:spLocks noChangeArrowheads="1"/>
            </p:cNvSpPr>
            <p:nvPr/>
          </p:nvSpPr>
          <p:spPr bwMode="auto">
            <a:xfrm>
              <a:off x="7110663" y="2346816"/>
              <a:ext cx="605965"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8" name="TextBox 65">
              <a:extLst>
                <a:ext uri="{FF2B5EF4-FFF2-40B4-BE49-F238E27FC236}">
                  <a16:creationId xmlns:a16="http://schemas.microsoft.com/office/drawing/2014/main" id="{55EDB6C7-A44C-45AA-9F24-68531B1EC1FF}"/>
                </a:ext>
              </a:extLst>
            </p:cNvPr>
            <p:cNvSpPr txBox="1">
              <a:spLocks noChangeArrowheads="1"/>
            </p:cNvSpPr>
            <p:nvPr/>
          </p:nvSpPr>
          <p:spPr bwMode="auto">
            <a:xfrm>
              <a:off x="7756663"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9" name="TextBox 66">
              <a:extLst>
                <a:ext uri="{FF2B5EF4-FFF2-40B4-BE49-F238E27FC236}">
                  <a16:creationId xmlns:a16="http://schemas.microsoft.com/office/drawing/2014/main" id="{ADDAA173-9CF4-4B97-AD6C-7AA68B839622}"/>
                </a:ext>
              </a:extLst>
            </p:cNvPr>
            <p:cNvSpPr txBox="1">
              <a:spLocks noChangeArrowheads="1"/>
            </p:cNvSpPr>
            <p:nvPr/>
          </p:nvSpPr>
          <p:spPr bwMode="auto">
            <a:xfrm>
              <a:off x="8408120"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20" name="TextBox 67">
              <a:extLst>
                <a:ext uri="{FF2B5EF4-FFF2-40B4-BE49-F238E27FC236}">
                  <a16:creationId xmlns:a16="http://schemas.microsoft.com/office/drawing/2014/main" id="{CE4EA92F-9C79-41F5-8770-872D2DE0B993}"/>
                </a:ext>
              </a:extLst>
            </p:cNvPr>
            <p:cNvSpPr txBox="1">
              <a:spLocks noChangeArrowheads="1"/>
            </p:cNvSpPr>
            <p:nvPr/>
          </p:nvSpPr>
          <p:spPr bwMode="auto">
            <a:xfrm>
              <a:off x="9059579" y="2346816"/>
              <a:ext cx="607784"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21" name="TextBox 68">
              <a:extLst>
                <a:ext uri="{FF2B5EF4-FFF2-40B4-BE49-F238E27FC236}">
                  <a16:creationId xmlns:a16="http://schemas.microsoft.com/office/drawing/2014/main" id="{2CA86437-D227-44F8-B853-878218B07FB3}"/>
                </a:ext>
              </a:extLst>
            </p:cNvPr>
            <p:cNvSpPr txBox="1">
              <a:spLocks noChangeArrowheads="1"/>
            </p:cNvSpPr>
            <p:nvPr/>
          </p:nvSpPr>
          <p:spPr bwMode="auto">
            <a:xfrm>
              <a:off x="9705578" y="2346816"/>
              <a:ext cx="605965"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22" name="TextBox 69">
              <a:extLst>
                <a:ext uri="{FF2B5EF4-FFF2-40B4-BE49-F238E27FC236}">
                  <a16:creationId xmlns:a16="http://schemas.microsoft.com/office/drawing/2014/main" id="{62D8F35A-2BC5-46E2-B02C-7C5D56A03AF2}"/>
                </a:ext>
              </a:extLst>
            </p:cNvPr>
            <p:cNvSpPr txBox="1">
              <a:spLocks noChangeArrowheads="1"/>
            </p:cNvSpPr>
            <p:nvPr/>
          </p:nvSpPr>
          <p:spPr bwMode="auto">
            <a:xfrm>
              <a:off x="10333380"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grpSp>
      <p:sp>
        <p:nvSpPr>
          <p:cNvPr id="45" name="品 2">
            <a:extLst>
              <a:ext uri="{FF2B5EF4-FFF2-40B4-BE49-F238E27FC236}">
                <a16:creationId xmlns:a16="http://schemas.microsoft.com/office/drawing/2014/main" id="{0B5A7C8B-2088-489B-BA92-C2218376BF74}"/>
              </a:ext>
            </a:extLst>
          </p:cNvPr>
          <p:cNvSpPr>
            <a:spLocks noChangeArrowheads="1"/>
          </p:cNvSpPr>
          <p:nvPr/>
        </p:nvSpPr>
        <p:spPr bwMode="auto">
          <a:xfrm>
            <a:off x="1506526" y="2317788"/>
            <a:ext cx="4078449" cy="3520789"/>
          </a:xfrm>
          <a:prstGeom prst="rect">
            <a:avLst/>
          </a:prstGeom>
          <a:noFill/>
          <a:ln w="12700">
            <a:solidFill>
              <a:srgbClr val="F0848E"/>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46" name="15">
            <a:extLst>
              <a:ext uri="{FF2B5EF4-FFF2-40B4-BE49-F238E27FC236}">
                <a16:creationId xmlns:a16="http://schemas.microsoft.com/office/drawing/2014/main" id="{33B21963-CB4E-4A52-8E1B-3F0F53C8234D}"/>
              </a:ext>
            </a:extLst>
          </p:cNvPr>
          <p:cNvSpPr>
            <a:spLocks noChangeArrowheads="1"/>
          </p:cNvSpPr>
          <p:nvPr>
            <p:custDataLst>
              <p:tags r:id="rId1"/>
            </p:custDataLst>
          </p:nvPr>
        </p:nvSpPr>
        <p:spPr bwMode="auto">
          <a:xfrm>
            <a:off x="1637794" y="3015043"/>
            <a:ext cx="3947181" cy="276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a:p>
            <a:pPr>
              <a:lnSpc>
                <a:spcPct val="150000"/>
              </a:lnSpc>
              <a:spcBef>
                <a:spcPct val="0"/>
              </a:spcBef>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a:p>
            <a:pPr>
              <a:lnSpc>
                <a:spcPct val="150000"/>
              </a:lnSpc>
              <a:spcBef>
                <a:spcPct val="0"/>
              </a:spcBef>
              <a:buNone/>
            </a:pPr>
            <a:endPar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12">
            <a:extLst>
              <a:ext uri="{FF2B5EF4-FFF2-40B4-BE49-F238E27FC236}">
                <a16:creationId xmlns:a16="http://schemas.microsoft.com/office/drawing/2014/main" id="{C5CEF458-B4E1-4975-8213-2A2B8FF6D355}"/>
              </a:ext>
            </a:extLst>
          </p:cNvPr>
          <p:cNvSpPr>
            <a:spLocks noChangeArrowheads="1"/>
          </p:cNvSpPr>
          <p:nvPr>
            <p:custDataLst>
              <p:tags r:id="rId2"/>
            </p:custDataLst>
          </p:nvPr>
        </p:nvSpPr>
        <p:spPr bwMode="auto">
          <a:xfrm>
            <a:off x="1637794" y="2456239"/>
            <a:ext cx="38084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dirty="0">
              <a:solidFill>
                <a:schemeClr val="bg1">
                  <a:lumMod val="50000"/>
                </a:schemeClr>
              </a:solidFill>
              <a:sym typeface="宋体" panose="02010600030101010101" pitchFamily="2" charset="-122"/>
            </a:endParaRPr>
          </a:p>
        </p:txBody>
      </p:sp>
    </p:spTree>
    <p:extLst>
      <p:ext uri="{BB962C8B-B14F-4D97-AF65-F5344CB8AC3E}">
        <p14:creationId xmlns:p14="http://schemas.microsoft.com/office/powerpoint/2010/main" val="136507469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strVal val="#ppt_x"/>
                                          </p:val>
                                        </p:tav>
                                        <p:tav tm="100000">
                                          <p:val>
                                            <p:strVal val="#ppt_x"/>
                                          </p:val>
                                        </p:tav>
                                      </p:tavLst>
                                    </p:anim>
                                    <p:anim calcmode="lin" valueType="num">
                                      <p:cBhvr>
                                        <p:cTn id="18" dur="500" fill="hold"/>
                                        <p:tgtEl>
                                          <p:spTgt spid="4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anim calcmode="lin" valueType="num">
                                      <p:cBhvr>
                                        <p:cTn id="23" dur="500" fill="hold"/>
                                        <p:tgtEl>
                                          <p:spTgt spid="46"/>
                                        </p:tgtEl>
                                        <p:attrNameLst>
                                          <p:attrName>ppt_x</p:attrName>
                                        </p:attrNameLst>
                                      </p:cBhvr>
                                      <p:tavLst>
                                        <p:tav tm="0">
                                          <p:val>
                                            <p:strVal val="#ppt_x"/>
                                          </p:val>
                                        </p:tav>
                                        <p:tav tm="100000">
                                          <p:val>
                                            <p:strVal val="#ppt_x"/>
                                          </p:val>
                                        </p:tav>
                                      </p:tavLst>
                                    </p:anim>
                                    <p:anim calcmode="lin" valueType="num">
                                      <p:cBhvr>
                                        <p:cTn id="24" dur="500" fill="hold"/>
                                        <p:tgtEl>
                                          <p:spTgt spid="4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F9D6E58-45AA-4C9E-9731-FA1FE286E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矩形 11">
            <a:extLst>
              <a:ext uri="{FF2B5EF4-FFF2-40B4-BE49-F238E27FC236}">
                <a16:creationId xmlns:a16="http://schemas.microsoft.com/office/drawing/2014/main" id="{8EAAD5E3-2B54-43BE-B344-82AA83DBA2DB}"/>
              </a:ext>
            </a:extLst>
          </p:cNvPr>
          <p:cNvSpPr/>
          <p:nvPr/>
        </p:nvSpPr>
        <p:spPr>
          <a:xfrm>
            <a:off x="1219200" y="1079500"/>
            <a:ext cx="9752012" cy="4700586"/>
          </a:xfrm>
          <a:prstGeom prst="rect">
            <a:avLst/>
          </a:prstGeom>
          <a:noFill/>
          <a:ln>
            <a:solidFill>
              <a:srgbClr val="F0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89810132-AE90-4F73-B398-D2D85A01147C}"/>
              </a:ext>
            </a:extLst>
          </p:cNvPr>
          <p:cNvGrpSpPr>
            <a:grpSpLocks/>
          </p:cNvGrpSpPr>
          <p:nvPr/>
        </p:nvGrpSpPr>
        <p:grpSpPr bwMode="auto">
          <a:xfrm>
            <a:off x="3307746" y="2129931"/>
            <a:ext cx="1146326" cy="2040532"/>
            <a:chOff x="5733374" y="351196"/>
            <a:chExt cx="725253" cy="2122993"/>
          </a:xfrm>
          <a:solidFill>
            <a:srgbClr val="F0848E"/>
          </a:solidFill>
        </p:grpSpPr>
        <p:sp>
          <p:nvSpPr>
            <p:cNvPr id="14" name="矩形 13">
              <a:extLst>
                <a:ext uri="{FF2B5EF4-FFF2-40B4-BE49-F238E27FC236}">
                  <a16:creationId xmlns:a16="http://schemas.microsoft.com/office/drawing/2014/main" id="{F4835C30-E3D3-4592-867E-9EF38BD5E482}"/>
                </a:ext>
              </a:extLst>
            </p:cNvPr>
            <p:cNvSpPr/>
            <p:nvPr/>
          </p:nvSpPr>
          <p:spPr>
            <a:xfrm>
              <a:off x="5733374" y="351196"/>
              <a:ext cx="725253" cy="2122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latin typeface="华文新魏" panose="02010800040101010101" pitchFamily="2" charset="-122"/>
                <a:ea typeface="华文新魏" panose="02010800040101010101" pitchFamily="2" charset="-122"/>
              </a:endParaRPr>
            </a:p>
          </p:txBody>
        </p:sp>
        <p:grpSp>
          <p:nvGrpSpPr>
            <p:cNvPr id="15" name="组合 15">
              <a:extLst>
                <a:ext uri="{FF2B5EF4-FFF2-40B4-BE49-F238E27FC236}">
                  <a16:creationId xmlns:a16="http://schemas.microsoft.com/office/drawing/2014/main" id="{8E09A247-77FC-4F80-B5D1-3A120580BA14}"/>
                </a:ext>
              </a:extLst>
            </p:cNvPr>
            <p:cNvGrpSpPr>
              <a:grpSpLocks/>
            </p:cNvGrpSpPr>
            <p:nvPr/>
          </p:nvGrpSpPr>
          <p:grpSpPr bwMode="auto">
            <a:xfrm>
              <a:off x="5878064" y="505781"/>
              <a:ext cx="441372" cy="1695665"/>
              <a:chOff x="5784116" y="1024394"/>
              <a:chExt cx="441372" cy="1695665"/>
            </a:xfrm>
            <a:grpFill/>
          </p:grpSpPr>
          <p:grpSp>
            <p:nvGrpSpPr>
              <p:cNvPr id="16" name="组合 13">
                <a:extLst>
                  <a:ext uri="{FF2B5EF4-FFF2-40B4-BE49-F238E27FC236}">
                    <a16:creationId xmlns:a16="http://schemas.microsoft.com/office/drawing/2014/main" id="{211D7A04-F5BC-48C2-8917-E6CC80B02453}"/>
                  </a:ext>
                </a:extLst>
              </p:cNvPr>
              <p:cNvGrpSpPr>
                <a:grpSpLocks/>
              </p:cNvGrpSpPr>
              <p:nvPr/>
            </p:nvGrpSpPr>
            <p:grpSpPr bwMode="auto">
              <a:xfrm>
                <a:off x="5784116" y="1024394"/>
                <a:ext cx="441372" cy="1695665"/>
                <a:chOff x="5485735" y="1024394"/>
                <a:chExt cx="441372" cy="1695665"/>
              </a:xfrm>
              <a:grpFill/>
            </p:grpSpPr>
            <p:sp>
              <p:nvSpPr>
                <p:cNvPr id="19" name="矩形 12">
                  <a:extLst>
                    <a:ext uri="{FF2B5EF4-FFF2-40B4-BE49-F238E27FC236}">
                      <a16:creationId xmlns:a16="http://schemas.microsoft.com/office/drawing/2014/main" id="{8D3D8B3A-1498-4BD9-BADC-EFAE09D872B3}"/>
                    </a:ext>
                  </a:extLst>
                </p:cNvPr>
                <p:cNvSpPr>
                  <a:spLocks noChangeArrowheads="1"/>
                </p:cNvSpPr>
                <p:nvPr/>
              </p:nvSpPr>
              <p:spPr bwMode="auto">
                <a:xfrm>
                  <a:off x="5555710" y="1024394"/>
                  <a:ext cx="301415" cy="736493"/>
                </a:xfrm>
                <a:prstGeom prst="rect">
                  <a:avLst/>
                </a:prstGeom>
                <a:grpFill/>
                <a:ln w="9525">
                  <a:noFill/>
                  <a:miter lim="800000"/>
                  <a:headEnd/>
                  <a:tailEnd/>
                </a:ln>
                <a:extLst/>
              </p:spPr>
              <p:txBody>
                <a:bodyPr wrap="none">
                  <a:spAutoFit/>
                </a:bodyPr>
                <a:lstStyle/>
                <a:p>
                  <a:pPr algn="ctr"/>
                  <a:r>
                    <a:rPr lang="en-US" altLang="zh-CN" sz="4000" dirty="0">
                      <a:solidFill>
                        <a:schemeClr val="bg1"/>
                      </a:solidFill>
                      <a:latin typeface="华文新魏" panose="02010800040101010101" pitchFamily="2" charset="-122"/>
                      <a:ea typeface="华文新魏" panose="02010800040101010101" pitchFamily="2" charset="-122"/>
                    </a:rPr>
                    <a:t>4</a:t>
                  </a:r>
                  <a:endParaRPr lang="zh-CN" altLang="en-US" sz="4000" dirty="0">
                    <a:solidFill>
                      <a:schemeClr val="bg1"/>
                    </a:solidFill>
                    <a:latin typeface="华文新魏" panose="02010800040101010101" pitchFamily="2" charset="-122"/>
                    <a:ea typeface="华文新魏" panose="02010800040101010101" pitchFamily="2" charset="-122"/>
                  </a:endParaRPr>
                </a:p>
              </p:txBody>
            </p:sp>
            <p:sp>
              <p:nvSpPr>
                <p:cNvPr id="20" name="矩形 33">
                  <a:extLst>
                    <a:ext uri="{FF2B5EF4-FFF2-40B4-BE49-F238E27FC236}">
                      <a16:creationId xmlns:a16="http://schemas.microsoft.com/office/drawing/2014/main" id="{F2E87008-AE0F-4635-8F7B-83B71D79EABE}"/>
                    </a:ext>
                  </a:extLst>
                </p:cNvPr>
                <p:cNvSpPr>
                  <a:spLocks noChangeArrowheads="1"/>
                </p:cNvSpPr>
                <p:nvPr/>
              </p:nvSpPr>
              <p:spPr bwMode="auto">
                <a:xfrm>
                  <a:off x="5485735" y="1983566"/>
                  <a:ext cx="441372" cy="736493"/>
                </a:xfrm>
                <a:prstGeom prst="rect">
                  <a:avLst/>
                </a:prstGeom>
                <a:grpFill/>
                <a:ln w="9525">
                  <a:noFill/>
                  <a:miter lim="800000"/>
                  <a:headEnd/>
                  <a:tailEnd/>
                </a:ln>
                <a:extLst/>
              </p:spPr>
              <p:txBody>
                <a:bodyPr wrap="none">
                  <a:spAutoFit/>
                </a:bodyPr>
                <a:lstStyle/>
                <a:p>
                  <a:pPr algn="ctr"/>
                  <a:r>
                    <a:rPr lang="zh-CN" altLang="en-US" sz="4000" dirty="0">
                      <a:solidFill>
                        <a:schemeClr val="bg1"/>
                      </a:solidFill>
                      <a:latin typeface="华文新魏" panose="02010800040101010101" pitchFamily="2" charset="-122"/>
                      <a:ea typeface="华文新魏" panose="02010800040101010101" pitchFamily="2" charset="-122"/>
                    </a:rPr>
                    <a:t>肆</a:t>
                  </a:r>
                </a:p>
              </p:txBody>
            </p:sp>
          </p:grpSp>
          <p:sp>
            <p:nvSpPr>
              <p:cNvPr id="18" name="椭圆 17">
                <a:extLst>
                  <a:ext uri="{FF2B5EF4-FFF2-40B4-BE49-F238E27FC236}">
                    <a16:creationId xmlns:a16="http://schemas.microsoft.com/office/drawing/2014/main" id="{81238C09-BAB7-4F18-AEA8-F4CB7EA4278B}"/>
                  </a:ext>
                </a:extLst>
              </p:cNvPr>
              <p:cNvSpPr/>
              <p:nvPr/>
            </p:nvSpPr>
            <p:spPr>
              <a:xfrm>
                <a:off x="5959770" y="1799979"/>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latin typeface="华文新魏" panose="02010800040101010101" pitchFamily="2" charset="-122"/>
                  <a:ea typeface="华文新魏" panose="02010800040101010101" pitchFamily="2" charset="-122"/>
                </a:endParaRPr>
              </a:p>
            </p:txBody>
          </p:sp>
        </p:grpSp>
      </p:grpSp>
      <p:sp>
        <p:nvSpPr>
          <p:cNvPr id="24" name="矩形 23">
            <a:extLst>
              <a:ext uri="{FF2B5EF4-FFF2-40B4-BE49-F238E27FC236}">
                <a16:creationId xmlns:a16="http://schemas.microsoft.com/office/drawing/2014/main" id="{DE8D827F-45A2-4BEA-8E62-D21218039265}"/>
              </a:ext>
            </a:extLst>
          </p:cNvPr>
          <p:cNvSpPr/>
          <p:nvPr/>
        </p:nvSpPr>
        <p:spPr>
          <a:xfrm>
            <a:off x="4759385" y="2561283"/>
            <a:ext cx="4237739" cy="830997"/>
          </a:xfrm>
          <a:prstGeom prst="rect">
            <a:avLst/>
          </a:prstGeom>
        </p:spPr>
        <p:txBody>
          <a:bodyPr wrap="square" lIns="0" tIns="0" rIns="0" bIns="0">
            <a:spAutoFit/>
          </a:bodyPr>
          <a:lstStyle/>
          <a:p>
            <a:pPr eaLnBrk="1" hangingPunct="1">
              <a:defRPr/>
            </a:pPr>
            <a:r>
              <a:rPr lang="zh-CN" altLang="en-US" sz="5200" noProof="1">
                <a:solidFill>
                  <a:srgbClr val="F0848E"/>
                </a:solidFill>
                <a:latin typeface="华文新魏" panose="02010800040101010101" pitchFamily="2" charset="-122"/>
                <a:ea typeface="华文新魏" panose="02010800040101010101" pitchFamily="2" charset="-122"/>
                <a:cs typeface="+mn-ea"/>
                <a:sym typeface="Arial" panose="020B0604020202020204" pitchFamily="34" charset="0"/>
              </a:rPr>
              <a:t>明年工作计划</a:t>
            </a:r>
          </a:p>
        </p:txBody>
      </p:sp>
      <p:sp>
        <p:nvSpPr>
          <p:cNvPr id="25" name="TextBox 11">
            <a:extLst>
              <a:ext uri="{FF2B5EF4-FFF2-40B4-BE49-F238E27FC236}">
                <a16:creationId xmlns:a16="http://schemas.microsoft.com/office/drawing/2014/main" id="{CCF5D57B-64CE-40AF-8F82-EC2608EEA20F}"/>
              </a:ext>
            </a:extLst>
          </p:cNvPr>
          <p:cNvSpPr txBox="1"/>
          <p:nvPr/>
        </p:nvSpPr>
        <p:spPr>
          <a:xfrm>
            <a:off x="4631478" y="3339666"/>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4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26" name="TextBox 11">
            <a:extLst>
              <a:ext uri="{FF2B5EF4-FFF2-40B4-BE49-F238E27FC236}">
                <a16:creationId xmlns:a16="http://schemas.microsoft.com/office/drawing/2014/main" id="{AEA0867F-2A71-46DE-9AE4-5D943C08CABF}"/>
              </a:ext>
            </a:extLst>
          </p:cNvPr>
          <p:cNvSpPr txBox="1"/>
          <p:nvPr/>
        </p:nvSpPr>
        <p:spPr>
          <a:xfrm>
            <a:off x="4631478" y="3584596"/>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4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305090371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3" presetClass="entr" presetSubtype="32"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strVal val="4*#ppt_w"/>
                                          </p:val>
                                        </p:tav>
                                        <p:tav tm="100000">
                                          <p:val>
                                            <p:strVal val="#ppt_w"/>
                                          </p:val>
                                        </p:tav>
                                      </p:tavLst>
                                    </p:anim>
                                    <p:anim calcmode="lin" valueType="num">
                                      <p:cBhvr>
                                        <p:cTn id="24" dur="500" fill="hold"/>
                                        <p:tgtEl>
                                          <p:spTgt spid="24"/>
                                        </p:tgtEl>
                                        <p:attrNameLst>
                                          <p:attrName>ppt_h</p:attrName>
                                        </p:attrNameLst>
                                      </p:cBhvr>
                                      <p:tavLst>
                                        <p:tav tm="0">
                                          <p:val>
                                            <p:strVal val="4*#ppt_h"/>
                                          </p:val>
                                        </p:tav>
                                        <p:tav tm="100000">
                                          <p:val>
                                            <p:strVal val="#ppt_h"/>
                                          </p:val>
                                        </p:tav>
                                      </p:tavLst>
                                    </p:anim>
                                  </p:childTnLst>
                                </p:cTn>
                              </p:par>
                            </p:childTnLst>
                          </p:cTn>
                        </p:par>
                        <p:par>
                          <p:cTn id="25" fill="hold">
                            <p:stCondLst>
                              <p:cond delay="3250"/>
                            </p:stCondLst>
                            <p:childTnLst>
                              <p:par>
                                <p:cTn id="26" presetID="12" presetClass="entr" presetSubtype="8"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p:tgtEl>
                                          <p:spTgt spid="25"/>
                                        </p:tgtEl>
                                        <p:attrNameLst>
                                          <p:attrName>ppt_x</p:attrName>
                                        </p:attrNameLst>
                                      </p:cBhvr>
                                      <p:tavLst>
                                        <p:tav tm="0">
                                          <p:val>
                                            <p:strVal val="#ppt_x-#ppt_w*1.125000"/>
                                          </p:val>
                                        </p:tav>
                                        <p:tav tm="100000">
                                          <p:val>
                                            <p:strVal val="#ppt_x"/>
                                          </p:val>
                                        </p:tav>
                                      </p:tavLst>
                                    </p:anim>
                                    <p:animEffect transition="in" filter="wipe(right)">
                                      <p:cBhvr>
                                        <p:cTn id="29" dur="500"/>
                                        <p:tgtEl>
                                          <p:spTgt spid="25"/>
                                        </p:tgtEl>
                                      </p:cBhvr>
                                    </p:animEffect>
                                  </p:childTnLst>
                                </p:cTn>
                              </p:par>
                            </p:childTnLst>
                          </p:cTn>
                        </p:par>
                        <p:par>
                          <p:cTn id="30" fill="hold">
                            <p:stCondLst>
                              <p:cond delay="3750"/>
                            </p:stCondLst>
                            <p:childTnLst>
                              <p:par>
                                <p:cTn id="31" presetID="12" presetClass="entr" presetSubtype="8"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p:tgtEl>
                                          <p:spTgt spid="26"/>
                                        </p:tgtEl>
                                        <p:attrNameLst>
                                          <p:attrName>ppt_x</p:attrName>
                                        </p:attrNameLst>
                                      </p:cBhvr>
                                      <p:tavLst>
                                        <p:tav tm="0">
                                          <p:val>
                                            <p:strVal val="#ppt_x-#ppt_w*1.125000"/>
                                          </p:val>
                                        </p:tav>
                                        <p:tav tm="100000">
                                          <p:val>
                                            <p:strVal val="#ppt_x"/>
                                          </p:val>
                                        </p:tav>
                                      </p:tavLst>
                                    </p:anim>
                                    <p:animEffect transition="in" filter="wipe(right)">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664375F2-06F7-40AF-AD0F-44F1B80EBB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35" name="矩形 34">
            <a:extLst>
              <a:ext uri="{FF2B5EF4-FFF2-40B4-BE49-F238E27FC236}">
                <a16:creationId xmlns:a16="http://schemas.microsoft.com/office/drawing/2014/main" id="{B1604AED-8ED4-4EE2-91E4-C21D763F7CB7}"/>
              </a:ext>
            </a:extLst>
          </p:cNvPr>
          <p:cNvSpPr/>
          <p:nvPr/>
        </p:nvSpPr>
        <p:spPr>
          <a:xfrm>
            <a:off x="1219200" y="1079500"/>
            <a:ext cx="9752012" cy="4700586"/>
          </a:xfrm>
          <a:prstGeom prst="rect">
            <a:avLst/>
          </a:prstGeom>
          <a:noFill/>
          <a:ln>
            <a:solidFill>
              <a:srgbClr val="F0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E3876672-2887-4C8D-92B6-4951AA6AD842}"/>
              </a:ext>
            </a:extLst>
          </p:cNvPr>
          <p:cNvGrpSpPr>
            <a:grpSpLocks/>
          </p:cNvGrpSpPr>
          <p:nvPr/>
        </p:nvGrpSpPr>
        <p:grpSpPr bwMode="auto">
          <a:xfrm>
            <a:off x="3190725" y="1710831"/>
            <a:ext cx="1146326" cy="2040532"/>
            <a:chOff x="5733374" y="351196"/>
            <a:chExt cx="725253" cy="2122993"/>
          </a:xfrm>
          <a:solidFill>
            <a:srgbClr val="F0848E"/>
          </a:solidFill>
        </p:grpSpPr>
        <p:sp>
          <p:nvSpPr>
            <p:cNvPr id="38" name="矩形 37">
              <a:extLst>
                <a:ext uri="{FF2B5EF4-FFF2-40B4-BE49-F238E27FC236}">
                  <a16:creationId xmlns:a16="http://schemas.microsoft.com/office/drawing/2014/main" id="{432C5521-7BC3-4272-AE53-50AC17D88CDE}"/>
                </a:ext>
              </a:extLst>
            </p:cNvPr>
            <p:cNvSpPr/>
            <p:nvPr/>
          </p:nvSpPr>
          <p:spPr>
            <a:xfrm>
              <a:off x="5733374" y="351196"/>
              <a:ext cx="725253" cy="2122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latin typeface="华文新魏" panose="02010800040101010101" pitchFamily="2" charset="-122"/>
                <a:ea typeface="华文新魏" panose="02010800040101010101" pitchFamily="2" charset="-122"/>
              </a:endParaRPr>
            </a:p>
          </p:txBody>
        </p:sp>
        <p:grpSp>
          <p:nvGrpSpPr>
            <p:cNvPr id="37" name="组合 15">
              <a:extLst>
                <a:ext uri="{FF2B5EF4-FFF2-40B4-BE49-F238E27FC236}">
                  <a16:creationId xmlns:a16="http://schemas.microsoft.com/office/drawing/2014/main" id="{17ABFBDE-0378-44D3-91AE-4C5C947AE619}"/>
                </a:ext>
              </a:extLst>
            </p:cNvPr>
            <p:cNvGrpSpPr>
              <a:grpSpLocks/>
            </p:cNvGrpSpPr>
            <p:nvPr/>
          </p:nvGrpSpPr>
          <p:grpSpPr bwMode="auto">
            <a:xfrm>
              <a:off x="5878061" y="505781"/>
              <a:ext cx="441375" cy="1695665"/>
              <a:chOff x="5784113" y="1024394"/>
              <a:chExt cx="441375" cy="1695665"/>
            </a:xfrm>
            <a:grpFill/>
          </p:grpSpPr>
          <p:grpSp>
            <p:nvGrpSpPr>
              <p:cNvPr id="39" name="组合 13">
                <a:extLst>
                  <a:ext uri="{FF2B5EF4-FFF2-40B4-BE49-F238E27FC236}">
                    <a16:creationId xmlns:a16="http://schemas.microsoft.com/office/drawing/2014/main" id="{7702EEF2-945C-423E-AEE1-4DA0DBE9BD47}"/>
                  </a:ext>
                </a:extLst>
              </p:cNvPr>
              <p:cNvGrpSpPr>
                <a:grpSpLocks/>
              </p:cNvGrpSpPr>
              <p:nvPr/>
            </p:nvGrpSpPr>
            <p:grpSpPr bwMode="auto">
              <a:xfrm>
                <a:off x="5784113" y="1024394"/>
                <a:ext cx="441375" cy="1695665"/>
                <a:chOff x="5485732" y="1024394"/>
                <a:chExt cx="441375" cy="1695665"/>
              </a:xfrm>
              <a:grpFill/>
            </p:grpSpPr>
            <p:sp>
              <p:nvSpPr>
                <p:cNvPr id="41" name="矩形 12">
                  <a:extLst>
                    <a:ext uri="{FF2B5EF4-FFF2-40B4-BE49-F238E27FC236}">
                      <a16:creationId xmlns:a16="http://schemas.microsoft.com/office/drawing/2014/main" id="{21880CFD-43DE-47BC-B9B3-CF43FBDE24B2}"/>
                    </a:ext>
                  </a:extLst>
                </p:cNvPr>
                <p:cNvSpPr>
                  <a:spLocks noChangeArrowheads="1"/>
                </p:cNvSpPr>
                <p:nvPr/>
              </p:nvSpPr>
              <p:spPr bwMode="auto">
                <a:xfrm>
                  <a:off x="5485732" y="1024394"/>
                  <a:ext cx="441372" cy="736493"/>
                </a:xfrm>
                <a:prstGeom prst="rect">
                  <a:avLst/>
                </a:prstGeom>
                <a:grpFill/>
                <a:ln w="9525">
                  <a:noFill/>
                  <a:miter lim="800000"/>
                  <a:headEnd/>
                  <a:tailEnd/>
                </a:ln>
                <a:extLst/>
              </p:spPr>
              <p:txBody>
                <a:bodyPr wrap="none">
                  <a:spAutoFit/>
                </a:bodyPr>
                <a:lstStyle/>
                <a:p>
                  <a:pPr algn="ctr"/>
                  <a:r>
                    <a:rPr lang="zh-CN" altLang="en-US" sz="4000" dirty="0">
                      <a:solidFill>
                        <a:schemeClr val="bg1"/>
                      </a:solidFill>
                      <a:latin typeface="华文新魏" panose="02010800040101010101" pitchFamily="2" charset="-122"/>
                      <a:ea typeface="华文新魏" panose="02010800040101010101" pitchFamily="2" charset="-122"/>
                    </a:rPr>
                    <a:t>目</a:t>
                  </a:r>
                </a:p>
              </p:txBody>
            </p:sp>
            <p:sp>
              <p:nvSpPr>
                <p:cNvPr id="42" name="矩形 33">
                  <a:extLst>
                    <a:ext uri="{FF2B5EF4-FFF2-40B4-BE49-F238E27FC236}">
                      <a16:creationId xmlns:a16="http://schemas.microsoft.com/office/drawing/2014/main" id="{5F550AC2-0A30-40B5-BB94-5F9468835176}"/>
                    </a:ext>
                  </a:extLst>
                </p:cNvPr>
                <p:cNvSpPr>
                  <a:spLocks noChangeArrowheads="1"/>
                </p:cNvSpPr>
                <p:nvPr/>
              </p:nvSpPr>
              <p:spPr bwMode="auto">
                <a:xfrm>
                  <a:off x="5485735" y="1983566"/>
                  <a:ext cx="441372" cy="736493"/>
                </a:xfrm>
                <a:prstGeom prst="rect">
                  <a:avLst/>
                </a:prstGeom>
                <a:grpFill/>
                <a:ln w="9525">
                  <a:noFill/>
                  <a:miter lim="800000"/>
                  <a:headEnd/>
                  <a:tailEnd/>
                </a:ln>
                <a:extLst/>
              </p:spPr>
              <p:txBody>
                <a:bodyPr wrap="none">
                  <a:spAutoFit/>
                </a:bodyPr>
                <a:lstStyle/>
                <a:p>
                  <a:pPr algn="ctr"/>
                  <a:r>
                    <a:rPr lang="zh-CN" altLang="en-US" sz="4000" dirty="0">
                      <a:solidFill>
                        <a:schemeClr val="bg1"/>
                      </a:solidFill>
                      <a:latin typeface="华文新魏" panose="02010800040101010101" pitchFamily="2" charset="-122"/>
                      <a:ea typeface="华文新魏" panose="02010800040101010101" pitchFamily="2" charset="-122"/>
                    </a:rPr>
                    <a:t>录</a:t>
                  </a:r>
                </a:p>
              </p:txBody>
            </p:sp>
          </p:grpSp>
          <p:sp>
            <p:nvSpPr>
              <p:cNvPr id="40" name="椭圆 39">
                <a:extLst>
                  <a:ext uri="{FF2B5EF4-FFF2-40B4-BE49-F238E27FC236}">
                    <a16:creationId xmlns:a16="http://schemas.microsoft.com/office/drawing/2014/main" id="{77245C50-143C-44E7-9120-5E308D98FC6F}"/>
                  </a:ext>
                </a:extLst>
              </p:cNvPr>
              <p:cNvSpPr/>
              <p:nvPr/>
            </p:nvSpPr>
            <p:spPr>
              <a:xfrm>
                <a:off x="5959770" y="1799979"/>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latin typeface="华文新魏" panose="02010800040101010101" pitchFamily="2" charset="-122"/>
                  <a:ea typeface="华文新魏" panose="02010800040101010101" pitchFamily="2" charset="-122"/>
                </a:endParaRPr>
              </a:p>
            </p:txBody>
          </p:sp>
        </p:grpSp>
      </p:grpSp>
      <p:grpSp>
        <p:nvGrpSpPr>
          <p:cNvPr id="43" name="组合 42">
            <a:extLst>
              <a:ext uri="{FF2B5EF4-FFF2-40B4-BE49-F238E27FC236}">
                <a16:creationId xmlns:a16="http://schemas.microsoft.com/office/drawing/2014/main" id="{4EA609EF-F1E8-4CF2-92C3-1517BE56D2A3}"/>
              </a:ext>
            </a:extLst>
          </p:cNvPr>
          <p:cNvGrpSpPr/>
          <p:nvPr/>
        </p:nvGrpSpPr>
        <p:grpSpPr>
          <a:xfrm>
            <a:off x="4893940" y="1710831"/>
            <a:ext cx="3445686" cy="3496506"/>
            <a:chOff x="6289647" y="1621818"/>
            <a:chExt cx="3180926" cy="3227840"/>
          </a:xfrm>
          <a:solidFill>
            <a:srgbClr val="F0848E"/>
          </a:solidFill>
        </p:grpSpPr>
        <p:sp>
          <p:nvSpPr>
            <p:cNvPr id="44" name="Shape 18">
              <a:extLst>
                <a:ext uri="{FF2B5EF4-FFF2-40B4-BE49-F238E27FC236}">
                  <a16:creationId xmlns:a16="http://schemas.microsoft.com/office/drawing/2014/main" id="{EDB85A48-BEBB-4860-ACC9-9ABA740B507A}"/>
                </a:ext>
              </a:extLst>
            </p:cNvPr>
            <p:cNvSpPr/>
            <p:nvPr/>
          </p:nvSpPr>
          <p:spPr>
            <a:xfrm>
              <a:off x="6289647" y="4242563"/>
              <a:ext cx="3180926" cy="607095"/>
            </a:xfrm>
            <a:prstGeom prst="roundRect">
              <a:avLst>
                <a:gd name="adj" fmla="val 0"/>
              </a:avLst>
            </a:prstGeom>
            <a:grpFill/>
            <a:ln w="12700" cap="flat">
              <a:no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endParaRPr>
            </a:p>
          </p:txBody>
        </p:sp>
        <p:sp>
          <p:nvSpPr>
            <p:cNvPr id="45" name="Shape 18">
              <a:extLst>
                <a:ext uri="{FF2B5EF4-FFF2-40B4-BE49-F238E27FC236}">
                  <a16:creationId xmlns:a16="http://schemas.microsoft.com/office/drawing/2014/main" id="{845CD8C4-4E94-45F6-B152-7E35A73CE780}"/>
                </a:ext>
              </a:extLst>
            </p:cNvPr>
            <p:cNvSpPr/>
            <p:nvPr/>
          </p:nvSpPr>
          <p:spPr>
            <a:xfrm>
              <a:off x="6289647" y="3379582"/>
              <a:ext cx="3180926" cy="607095"/>
            </a:xfrm>
            <a:prstGeom prst="roundRect">
              <a:avLst>
                <a:gd name="adj" fmla="val 0"/>
              </a:avLst>
            </a:prstGeom>
            <a:grpFill/>
            <a:ln w="12700" cap="flat">
              <a:no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endParaRPr>
            </a:p>
          </p:txBody>
        </p:sp>
        <p:sp>
          <p:nvSpPr>
            <p:cNvPr id="46" name="Shape 18">
              <a:extLst>
                <a:ext uri="{FF2B5EF4-FFF2-40B4-BE49-F238E27FC236}">
                  <a16:creationId xmlns:a16="http://schemas.microsoft.com/office/drawing/2014/main" id="{829C44A5-854A-49ED-9C06-803CF547A2D4}"/>
                </a:ext>
              </a:extLst>
            </p:cNvPr>
            <p:cNvSpPr/>
            <p:nvPr/>
          </p:nvSpPr>
          <p:spPr>
            <a:xfrm>
              <a:off x="6289647" y="2506149"/>
              <a:ext cx="3180926" cy="607095"/>
            </a:xfrm>
            <a:prstGeom prst="roundRect">
              <a:avLst>
                <a:gd name="adj" fmla="val 0"/>
              </a:avLst>
            </a:prstGeom>
            <a:grpFill/>
            <a:ln w="12700" cap="flat">
              <a:no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endParaRPr>
            </a:p>
          </p:txBody>
        </p:sp>
        <p:sp>
          <p:nvSpPr>
            <p:cNvPr id="47" name="Shape 18">
              <a:extLst>
                <a:ext uri="{FF2B5EF4-FFF2-40B4-BE49-F238E27FC236}">
                  <a16:creationId xmlns:a16="http://schemas.microsoft.com/office/drawing/2014/main" id="{C19373A0-7DAF-490C-88B5-35D33464B88C}"/>
                </a:ext>
              </a:extLst>
            </p:cNvPr>
            <p:cNvSpPr/>
            <p:nvPr/>
          </p:nvSpPr>
          <p:spPr>
            <a:xfrm>
              <a:off x="6289647" y="1621818"/>
              <a:ext cx="3180926" cy="607095"/>
            </a:xfrm>
            <a:prstGeom prst="roundRect">
              <a:avLst>
                <a:gd name="adj" fmla="val 0"/>
              </a:avLst>
            </a:prstGeom>
            <a:grpFill/>
            <a:ln w="12700" cap="flat">
              <a:no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endParaRPr>
            </a:p>
          </p:txBody>
        </p:sp>
        <p:sp>
          <p:nvSpPr>
            <p:cNvPr id="48" name="文本框 3">
              <a:extLst>
                <a:ext uri="{FF2B5EF4-FFF2-40B4-BE49-F238E27FC236}">
                  <a16:creationId xmlns:a16="http://schemas.microsoft.com/office/drawing/2014/main" id="{C6C5A56C-913E-4187-8C6F-DEE1F3B17CAC}"/>
                </a:ext>
              </a:extLst>
            </p:cNvPr>
            <p:cNvSpPr txBox="1"/>
            <p:nvPr/>
          </p:nvSpPr>
          <p:spPr>
            <a:xfrm>
              <a:off x="6490421" y="1717666"/>
              <a:ext cx="2757590" cy="426191"/>
            </a:xfrm>
            <a:prstGeom prst="rect">
              <a:avLst/>
            </a:prstGeom>
            <a:grpFill/>
            <a:ln w="38100">
              <a:noFill/>
            </a:ln>
          </p:spPr>
          <p:txBody>
            <a:bodyPr wrap="square" rtlCol="0">
              <a:spAutoFit/>
            </a:bodyPr>
            <a:lstStyle/>
            <a:p>
              <a:pPr algn="ctr"/>
              <a:r>
                <a:rPr kumimoji="1" lang="en-US" altLang="zh-CN" sz="2400" dirty="0">
                  <a:solidFill>
                    <a:schemeClr val="bg1"/>
                  </a:solidFill>
                  <a:latin typeface="华文新魏" panose="02010800040101010101" pitchFamily="2" charset="-122"/>
                  <a:ea typeface="华文新魏" panose="02010800040101010101" pitchFamily="2" charset="-122"/>
                </a:rPr>
                <a:t>01</a:t>
              </a:r>
              <a:r>
                <a:rPr kumimoji="1" lang="zh-CN" altLang="en-US" sz="2400" dirty="0">
                  <a:solidFill>
                    <a:schemeClr val="bg1"/>
                  </a:solidFill>
                  <a:latin typeface="华文新魏" panose="02010800040101010101" pitchFamily="2" charset="-122"/>
                  <a:ea typeface="华文新魏" panose="02010800040101010101" pitchFamily="2" charset="-122"/>
                </a:rPr>
                <a:t>   年度工作概述</a:t>
              </a:r>
            </a:p>
          </p:txBody>
        </p:sp>
        <p:sp>
          <p:nvSpPr>
            <p:cNvPr id="49" name="文本框 4">
              <a:extLst>
                <a:ext uri="{FF2B5EF4-FFF2-40B4-BE49-F238E27FC236}">
                  <a16:creationId xmlns:a16="http://schemas.microsoft.com/office/drawing/2014/main" id="{5FA810EB-D0B2-46E5-901A-9F81873462AB}"/>
                </a:ext>
              </a:extLst>
            </p:cNvPr>
            <p:cNvSpPr txBox="1"/>
            <p:nvPr/>
          </p:nvSpPr>
          <p:spPr>
            <a:xfrm>
              <a:off x="6490420" y="2601994"/>
              <a:ext cx="2757590" cy="426191"/>
            </a:xfrm>
            <a:prstGeom prst="rect">
              <a:avLst/>
            </a:prstGeom>
            <a:grpFill/>
            <a:ln w="38100">
              <a:noFill/>
            </a:ln>
          </p:spPr>
          <p:txBody>
            <a:bodyPr wrap="square" rtlCol="0">
              <a:spAutoFit/>
            </a:bodyPr>
            <a:lstStyle/>
            <a:p>
              <a:pPr algn="ctr"/>
              <a:r>
                <a:rPr kumimoji="1" lang="en-US" altLang="zh-CN" sz="2400" dirty="0">
                  <a:solidFill>
                    <a:schemeClr val="bg1"/>
                  </a:solidFill>
                  <a:latin typeface="华文新魏" panose="02010800040101010101" pitchFamily="2" charset="-122"/>
                  <a:ea typeface="华文新魏" panose="02010800040101010101" pitchFamily="2" charset="-122"/>
                </a:rPr>
                <a:t>02</a:t>
              </a:r>
              <a:r>
                <a:rPr kumimoji="1" lang="zh-CN" altLang="en-US" sz="2400" dirty="0">
                  <a:solidFill>
                    <a:schemeClr val="bg1"/>
                  </a:solidFill>
                  <a:latin typeface="华文新魏" panose="02010800040101010101" pitchFamily="2" charset="-122"/>
                  <a:ea typeface="华文新魏" panose="02010800040101010101" pitchFamily="2" charset="-122"/>
                </a:rPr>
                <a:t>   工作完成情况</a:t>
              </a:r>
            </a:p>
          </p:txBody>
        </p:sp>
        <p:sp>
          <p:nvSpPr>
            <p:cNvPr id="50" name="文本框 7">
              <a:extLst>
                <a:ext uri="{FF2B5EF4-FFF2-40B4-BE49-F238E27FC236}">
                  <a16:creationId xmlns:a16="http://schemas.microsoft.com/office/drawing/2014/main" id="{52EE7FCB-3882-4A71-A5E0-CBA9FECE3666}"/>
                </a:ext>
              </a:extLst>
            </p:cNvPr>
            <p:cNvSpPr txBox="1"/>
            <p:nvPr/>
          </p:nvSpPr>
          <p:spPr>
            <a:xfrm>
              <a:off x="6518733" y="3475430"/>
              <a:ext cx="2757590" cy="426191"/>
            </a:xfrm>
            <a:prstGeom prst="rect">
              <a:avLst/>
            </a:prstGeom>
            <a:grpFill/>
            <a:ln w="38100">
              <a:noFill/>
            </a:ln>
          </p:spPr>
          <p:txBody>
            <a:bodyPr wrap="square" rtlCol="0">
              <a:spAutoFit/>
            </a:bodyPr>
            <a:lstStyle/>
            <a:p>
              <a:pPr algn="ctr"/>
              <a:r>
                <a:rPr kumimoji="1" lang="en-US" altLang="zh-CN" sz="2400" dirty="0">
                  <a:solidFill>
                    <a:schemeClr val="bg1"/>
                  </a:solidFill>
                  <a:latin typeface="华文新魏" panose="02010800040101010101" pitchFamily="2" charset="-122"/>
                  <a:ea typeface="华文新魏" panose="02010800040101010101" pitchFamily="2" charset="-122"/>
                </a:rPr>
                <a:t>03</a:t>
              </a:r>
              <a:r>
                <a:rPr kumimoji="1" lang="zh-CN" altLang="en-US" sz="2400" dirty="0">
                  <a:solidFill>
                    <a:schemeClr val="bg1"/>
                  </a:solidFill>
                  <a:latin typeface="华文新魏" panose="02010800040101010101" pitchFamily="2" charset="-122"/>
                  <a:ea typeface="华文新魏" panose="02010800040101010101" pitchFamily="2" charset="-122"/>
                </a:rPr>
                <a:t>   成功项目展示</a:t>
              </a:r>
            </a:p>
          </p:txBody>
        </p:sp>
        <p:sp>
          <p:nvSpPr>
            <p:cNvPr id="51" name="文本框 8">
              <a:extLst>
                <a:ext uri="{FF2B5EF4-FFF2-40B4-BE49-F238E27FC236}">
                  <a16:creationId xmlns:a16="http://schemas.microsoft.com/office/drawing/2014/main" id="{C0B971A1-CBF4-427B-ADEF-46A8AC29CEB4}"/>
                </a:ext>
              </a:extLst>
            </p:cNvPr>
            <p:cNvSpPr txBox="1"/>
            <p:nvPr/>
          </p:nvSpPr>
          <p:spPr>
            <a:xfrm>
              <a:off x="6518733" y="4333309"/>
              <a:ext cx="2757590" cy="426191"/>
            </a:xfrm>
            <a:prstGeom prst="rect">
              <a:avLst/>
            </a:prstGeom>
            <a:grpFill/>
            <a:ln w="38100">
              <a:noFill/>
            </a:ln>
          </p:spPr>
          <p:txBody>
            <a:bodyPr wrap="square" rtlCol="0">
              <a:spAutoFit/>
            </a:bodyPr>
            <a:lstStyle/>
            <a:p>
              <a:pPr algn="ctr"/>
              <a:r>
                <a:rPr kumimoji="1" lang="en-US" altLang="zh-CN" sz="2400" dirty="0">
                  <a:solidFill>
                    <a:schemeClr val="bg1"/>
                  </a:solidFill>
                  <a:latin typeface="华文新魏" panose="02010800040101010101" pitchFamily="2" charset="-122"/>
                  <a:ea typeface="华文新魏" panose="02010800040101010101" pitchFamily="2" charset="-122"/>
                </a:rPr>
                <a:t>04</a:t>
              </a:r>
              <a:r>
                <a:rPr kumimoji="1" lang="zh-CN" altLang="en-US" sz="2400" dirty="0">
                  <a:solidFill>
                    <a:schemeClr val="bg1"/>
                  </a:solidFill>
                  <a:latin typeface="华文新魏" panose="02010800040101010101" pitchFamily="2" charset="-122"/>
                  <a:ea typeface="华文新魏" panose="02010800040101010101" pitchFamily="2" charset="-122"/>
                </a:rPr>
                <a:t>   明年工作计划</a:t>
              </a: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8" fill="hold" nodeType="afterEffect" p14:presetBounceEnd="58000">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14:bounceEnd="58000">
                                          <p:cBhvr additive="base">
                                            <p:cTn id="23" dur="1000" fill="hold"/>
                                            <p:tgtEl>
                                              <p:spTgt spid="43"/>
                                            </p:tgtEl>
                                            <p:attrNameLst>
                                              <p:attrName>ppt_x</p:attrName>
                                            </p:attrNameLst>
                                          </p:cBhvr>
                                          <p:tavLst>
                                            <p:tav tm="0">
                                              <p:val>
                                                <p:strVal val="0-#ppt_w/2"/>
                                              </p:val>
                                            </p:tav>
                                            <p:tav tm="100000">
                                              <p:val>
                                                <p:strVal val="#ppt_x"/>
                                              </p:val>
                                            </p:tav>
                                          </p:tavLst>
                                        </p:anim>
                                        <p:anim calcmode="lin" valueType="num" p14:bounceEnd="58000">
                                          <p:cBhvr additive="base">
                                            <p:cTn id="24"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1000" fill="hold"/>
                                            <p:tgtEl>
                                              <p:spTgt spid="43"/>
                                            </p:tgtEl>
                                            <p:attrNameLst>
                                              <p:attrName>ppt_x</p:attrName>
                                            </p:attrNameLst>
                                          </p:cBhvr>
                                          <p:tavLst>
                                            <p:tav tm="0">
                                              <p:val>
                                                <p:strVal val="0-#ppt_w/2"/>
                                              </p:val>
                                            </p:tav>
                                            <p:tav tm="100000">
                                              <p:val>
                                                <p:strVal val="#ppt_x"/>
                                              </p:val>
                                            </p:tav>
                                          </p:tavLst>
                                        </p:anim>
                                        <p:anim calcmode="lin" valueType="num">
                                          <p:cBhvr additive="base">
                                            <p:cTn id="24"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8608FB07-F8FF-4502-AA7A-CD86F58F997E}"/>
              </a:ext>
            </a:extLst>
          </p:cNvPr>
          <p:cNvGrpSpPr>
            <a:grpSpLocks/>
          </p:cNvGrpSpPr>
          <p:nvPr/>
        </p:nvGrpSpPr>
        <p:grpSpPr bwMode="auto">
          <a:xfrm>
            <a:off x="720447" y="2937523"/>
            <a:ext cx="3591048" cy="3195823"/>
            <a:chOff x="0" y="1707653"/>
            <a:chExt cx="5563210" cy="2527615"/>
          </a:xfrm>
        </p:grpSpPr>
        <p:sp>
          <p:nvSpPr>
            <p:cNvPr id="6" name="矩形 5">
              <a:extLst>
                <a:ext uri="{FF2B5EF4-FFF2-40B4-BE49-F238E27FC236}">
                  <a16:creationId xmlns:a16="http://schemas.microsoft.com/office/drawing/2014/main" id="{78BE5E23-701E-4BD6-9EA9-BFBC980D7A51}"/>
                </a:ext>
              </a:extLst>
            </p:cNvPr>
            <p:cNvSpPr/>
            <p:nvPr/>
          </p:nvSpPr>
          <p:spPr>
            <a:xfrm>
              <a:off x="0" y="1707653"/>
              <a:ext cx="5563210" cy="2527615"/>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dirty="0">
                <a:solidFill>
                  <a:schemeClr val="bg1">
                    <a:lumMod val="50000"/>
                  </a:schemeClr>
                </a:solidFill>
              </a:endParaRPr>
            </a:p>
          </p:txBody>
        </p:sp>
        <p:sp>
          <p:nvSpPr>
            <p:cNvPr id="7" name="矩形 6">
              <a:extLst>
                <a:ext uri="{FF2B5EF4-FFF2-40B4-BE49-F238E27FC236}">
                  <a16:creationId xmlns:a16="http://schemas.microsoft.com/office/drawing/2014/main" id="{E5C6B210-C9BD-4445-9C93-216E59B15385}"/>
                </a:ext>
              </a:extLst>
            </p:cNvPr>
            <p:cNvSpPr/>
            <p:nvPr/>
          </p:nvSpPr>
          <p:spPr>
            <a:xfrm>
              <a:off x="347996" y="1948871"/>
              <a:ext cx="4826177" cy="2181662"/>
            </a:xfrm>
            <a:prstGeom prst="rect">
              <a:avLst/>
            </a:prstGeom>
          </p:spPr>
          <p:txBody>
            <a:bodyPr wrap="square" lIns="91409" tIns="45703" rIns="91409" bIns="45703">
              <a:spAutoFit/>
            </a:bodyPr>
            <a:lstStyle/>
            <a:p>
              <a:pPr algn="just" defTabSz="914080" fontAlgn="auto">
                <a:lnSpc>
                  <a:spcPct val="150000"/>
                </a:lnSpc>
                <a:spcBef>
                  <a:spcPts val="0"/>
                </a:spcBef>
                <a:spcAft>
                  <a:spcPts val="0"/>
                </a:spcAft>
                <a:defRPr/>
              </a:pPr>
              <a:r>
                <a:rPr lang="zh-CN" altLang="en-US" sz="1050" dirty="0">
                  <a:solidFill>
                    <a:schemeClr val="bg1"/>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endParaRPr lang="en-US" altLang="zh-CN" sz="1050" dirty="0">
                <a:solidFill>
                  <a:schemeClr val="bg1"/>
                </a:solidFill>
                <a:latin typeface="微软雅黑" pitchFamily="34" charset="-122"/>
                <a:ea typeface="微软雅黑" pitchFamily="34" charset="-122"/>
              </a:endParaRPr>
            </a:p>
            <a:p>
              <a:pPr algn="just" defTabSz="914080">
                <a:lnSpc>
                  <a:spcPct val="150000"/>
                </a:lnSpc>
                <a:defRPr/>
              </a:pPr>
              <a:r>
                <a:rPr lang="zh-CN" altLang="en-US" sz="1050" dirty="0">
                  <a:solidFill>
                    <a:schemeClr val="bg1"/>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p>
            <a:p>
              <a:pPr algn="just" defTabSz="914080" fontAlgn="auto">
                <a:lnSpc>
                  <a:spcPct val="150000"/>
                </a:lnSpc>
                <a:spcBef>
                  <a:spcPts val="0"/>
                </a:spcBef>
                <a:spcAft>
                  <a:spcPts val="0"/>
                </a:spcAft>
                <a:defRPr/>
              </a:pPr>
              <a:endParaRPr lang="zh-CN" altLang="en-US" sz="1050" dirty="0">
                <a:solidFill>
                  <a:schemeClr val="bg1"/>
                </a:solidFill>
                <a:latin typeface="微软雅黑" pitchFamily="34" charset="-122"/>
                <a:ea typeface="微软雅黑" pitchFamily="34" charset="-122"/>
              </a:endParaRPr>
            </a:p>
          </p:txBody>
        </p:sp>
      </p:grpSp>
      <p:grpSp>
        <p:nvGrpSpPr>
          <p:cNvPr id="9" name="组合 8">
            <a:extLst>
              <a:ext uri="{FF2B5EF4-FFF2-40B4-BE49-F238E27FC236}">
                <a16:creationId xmlns:a16="http://schemas.microsoft.com/office/drawing/2014/main" id="{41821321-ED26-4AF9-94DD-556619EAD067}"/>
              </a:ext>
            </a:extLst>
          </p:cNvPr>
          <p:cNvGrpSpPr>
            <a:grpSpLocks/>
          </p:cNvGrpSpPr>
          <p:nvPr/>
        </p:nvGrpSpPr>
        <p:grpSpPr bwMode="auto">
          <a:xfrm>
            <a:off x="4543724" y="2128399"/>
            <a:ext cx="3617696" cy="4004948"/>
            <a:chOff x="2699792" y="1059582"/>
            <a:chExt cx="2862064" cy="3168352"/>
          </a:xfrm>
        </p:grpSpPr>
        <p:sp>
          <p:nvSpPr>
            <p:cNvPr id="10" name="矩形 9">
              <a:extLst>
                <a:ext uri="{FF2B5EF4-FFF2-40B4-BE49-F238E27FC236}">
                  <a16:creationId xmlns:a16="http://schemas.microsoft.com/office/drawing/2014/main" id="{4AED0F12-8519-4FD5-9DF2-E56EBC9C6FB4}"/>
                </a:ext>
              </a:extLst>
            </p:cNvPr>
            <p:cNvSpPr/>
            <p:nvPr/>
          </p:nvSpPr>
          <p:spPr>
            <a:xfrm>
              <a:off x="2699792" y="1059582"/>
              <a:ext cx="2862064" cy="3168352"/>
            </a:xfrm>
            <a:prstGeom prst="rect">
              <a:avLst/>
            </a:prstGeom>
            <a:blipFill dpi="0" rotWithShape="1">
              <a:blip r:embed="rId3">
                <a:alphaModFix amt="88000"/>
              </a:blip>
              <a:srcRect/>
              <a:tile tx="0" ty="0" sx="62000" sy="62000" flip="none" algn="ctr"/>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dirty="0">
                <a:solidFill>
                  <a:schemeClr val="bg1">
                    <a:lumMod val="50000"/>
                  </a:schemeClr>
                </a:solidFill>
              </a:endParaRPr>
            </a:p>
          </p:txBody>
        </p:sp>
        <p:grpSp>
          <p:nvGrpSpPr>
            <p:cNvPr id="13" name="组合 107">
              <a:extLst>
                <a:ext uri="{FF2B5EF4-FFF2-40B4-BE49-F238E27FC236}">
                  <a16:creationId xmlns:a16="http://schemas.microsoft.com/office/drawing/2014/main" id="{79C6F250-CDE0-4CFB-BB91-1846E73278CD}"/>
                </a:ext>
              </a:extLst>
            </p:cNvPr>
            <p:cNvGrpSpPr>
              <a:grpSpLocks/>
            </p:cNvGrpSpPr>
            <p:nvPr/>
          </p:nvGrpSpPr>
          <p:grpSpPr bwMode="auto">
            <a:xfrm>
              <a:off x="2699792" y="3363838"/>
              <a:ext cx="2862064" cy="864096"/>
              <a:chOff x="3006080" y="3003798"/>
              <a:chExt cx="2862064" cy="864096"/>
            </a:xfrm>
          </p:grpSpPr>
          <p:sp>
            <p:nvSpPr>
              <p:cNvPr id="15" name="矩形 14">
                <a:extLst>
                  <a:ext uri="{FF2B5EF4-FFF2-40B4-BE49-F238E27FC236}">
                    <a16:creationId xmlns:a16="http://schemas.microsoft.com/office/drawing/2014/main" id="{20BB1C0E-8673-4293-936B-B14FC77A1B96}"/>
                  </a:ext>
                </a:extLst>
              </p:cNvPr>
              <p:cNvSpPr/>
              <p:nvPr/>
            </p:nvSpPr>
            <p:spPr>
              <a:xfrm>
                <a:off x="3006080" y="3004375"/>
                <a:ext cx="2862064" cy="863519"/>
              </a:xfrm>
              <a:prstGeom prst="rect">
                <a:avLst/>
              </a:prstGeom>
              <a:solidFill>
                <a:srgbClr val="F0848E">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dirty="0">
                  <a:solidFill>
                    <a:schemeClr val="bg1">
                      <a:lumMod val="50000"/>
                    </a:schemeClr>
                  </a:solidFill>
                </a:endParaRPr>
              </a:p>
            </p:txBody>
          </p:sp>
          <p:cxnSp>
            <p:nvCxnSpPr>
              <p:cNvPr id="16" name="直接连接符 15">
                <a:extLst>
                  <a:ext uri="{FF2B5EF4-FFF2-40B4-BE49-F238E27FC236}">
                    <a16:creationId xmlns:a16="http://schemas.microsoft.com/office/drawing/2014/main" id="{73ADC790-258D-4145-8022-2AED545703FF}"/>
                  </a:ext>
                </a:extLst>
              </p:cNvPr>
              <p:cNvCxnSpPr/>
              <p:nvPr/>
            </p:nvCxnSpPr>
            <p:spPr>
              <a:xfrm>
                <a:off x="3006080" y="3004375"/>
                <a:ext cx="28620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08">
              <a:extLst>
                <a:ext uri="{FF2B5EF4-FFF2-40B4-BE49-F238E27FC236}">
                  <a16:creationId xmlns:a16="http://schemas.microsoft.com/office/drawing/2014/main" id="{1C0E2167-C76F-481B-A8C1-138A470EC4C4}"/>
                </a:ext>
              </a:extLst>
            </p:cNvPr>
            <p:cNvSpPr>
              <a:spLocks noChangeArrowheads="1"/>
            </p:cNvSpPr>
            <p:nvPr/>
          </p:nvSpPr>
          <p:spPr bwMode="auto">
            <a:xfrm>
              <a:off x="3003569" y="3523012"/>
              <a:ext cx="2254509" cy="529580"/>
            </a:xfrm>
            <a:prstGeom prst="rect">
              <a:avLst/>
            </a:prstGeom>
            <a:noFill/>
            <a:ln w="9525">
              <a:noFill/>
              <a:miter lim="800000"/>
              <a:headEnd/>
              <a:tailEnd/>
            </a:ln>
          </p:spPr>
          <p:txBody>
            <a:bodyPr>
              <a:spAutoFit/>
            </a:bodyPr>
            <a:lstStyle/>
            <a:p>
              <a:pPr algn="just">
                <a:lnSpc>
                  <a:spcPts val="1500"/>
                </a:lnSpc>
              </a:pPr>
              <a:r>
                <a:rPr lang="zh-CN" altLang="en-US" sz="1400" dirty="0">
                  <a:solidFill>
                    <a:schemeClr val="bg1"/>
                  </a:solidFill>
                  <a:latin typeface="微软雅黑"/>
                  <a:ea typeface="微软雅黑"/>
                  <a:cs typeface="微软雅黑"/>
                </a:rPr>
                <a:t>随着计算机技术的发展及印刷技术的进步，平面设计在视觉感观领域的表现和应用也越来越丰富。</a:t>
              </a:r>
            </a:p>
          </p:txBody>
        </p:sp>
      </p:grpSp>
      <p:sp>
        <p:nvSpPr>
          <p:cNvPr id="17" name="TextBox 17">
            <a:extLst>
              <a:ext uri="{FF2B5EF4-FFF2-40B4-BE49-F238E27FC236}">
                <a16:creationId xmlns:a16="http://schemas.microsoft.com/office/drawing/2014/main" id="{DBB01B76-BB19-468B-ADA0-58024100EC12}"/>
              </a:ext>
            </a:extLst>
          </p:cNvPr>
          <p:cNvSpPr txBox="1">
            <a:spLocks noChangeArrowheads="1"/>
          </p:cNvSpPr>
          <p:nvPr/>
        </p:nvSpPr>
        <p:spPr bwMode="auto">
          <a:xfrm>
            <a:off x="723678" y="2196862"/>
            <a:ext cx="3184302" cy="584775"/>
          </a:xfrm>
          <a:prstGeom prst="rect">
            <a:avLst/>
          </a:prstGeom>
          <a:noFill/>
          <a:ln w="9525">
            <a:noFill/>
            <a:miter lim="800000"/>
            <a:headEnd/>
            <a:tailEnd/>
          </a:ln>
        </p:spPr>
        <p:txBody>
          <a:bodyPr wrap="square">
            <a:spAutoFit/>
          </a:bodyPr>
          <a:lstStyle/>
          <a:p>
            <a:r>
              <a:rPr lang="zh-CN" altLang="en-US" sz="3200" b="1" dirty="0">
                <a:solidFill>
                  <a:schemeClr val="bg1">
                    <a:lumMod val="50000"/>
                  </a:schemeClr>
                </a:solidFill>
                <a:latin typeface="微软雅黑"/>
                <a:ea typeface="微软雅黑"/>
                <a:cs typeface="微软雅黑"/>
              </a:rPr>
              <a:t>这里填写标题</a:t>
            </a:r>
          </a:p>
        </p:txBody>
      </p:sp>
      <p:sp>
        <p:nvSpPr>
          <p:cNvPr id="18" name="AutoShape 39">
            <a:extLst>
              <a:ext uri="{FF2B5EF4-FFF2-40B4-BE49-F238E27FC236}">
                <a16:creationId xmlns:a16="http://schemas.microsoft.com/office/drawing/2014/main" id="{08F74237-11DD-4D6B-904B-417A758083C3}"/>
              </a:ext>
            </a:extLst>
          </p:cNvPr>
          <p:cNvSpPr>
            <a:spLocks noChangeArrowheads="1"/>
          </p:cNvSpPr>
          <p:nvPr/>
        </p:nvSpPr>
        <p:spPr bwMode="auto">
          <a:xfrm>
            <a:off x="9008236" y="2758168"/>
            <a:ext cx="204076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AutoShape 40">
            <a:extLst>
              <a:ext uri="{FF2B5EF4-FFF2-40B4-BE49-F238E27FC236}">
                <a16:creationId xmlns:a16="http://schemas.microsoft.com/office/drawing/2014/main" id="{5FB37C60-D73B-4792-AE19-F09FF5635BD2}"/>
              </a:ext>
            </a:extLst>
          </p:cNvPr>
          <p:cNvSpPr>
            <a:spLocks noChangeArrowheads="1"/>
          </p:cNvSpPr>
          <p:nvPr/>
        </p:nvSpPr>
        <p:spPr bwMode="auto">
          <a:xfrm>
            <a:off x="9000299" y="2459718"/>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41">
            <a:extLst>
              <a:ext uri="{FF2B5EF4-FFF2-40B4-BE49-F238E27FC236}">
                <a16:creationId xmlns:a16="http://schemas.microsoft.com/office/drawing/2014/main" id="{47119B0B-6927-42C7-9EDE-F6B2781A6832}"/>
              </a:ext>
            </a:extLst>
          </p:cNvPr>
          <p:cNvSpPr/>
          <p:nvPr/>
        </p:nvSpPr>
        <p:spPr bwMode="auto">
          <a:xfrm>
            <a:off x="8714549" y="250099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0848E"/>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1" name="AutoShape 45">
            <a:extLst>
              <a:ext uri="{FF2B5EF4-FFF2-40B4-BE49-F238E27FC236}">
                <a16:creationId xmlns:a16="http://schemas.microsoft.com/office/drawing/2014/main" id="{87FB4440-367F-4E89-9C4E-A96C4878DC56}"/>
              </a:ext>
            </a:extLst>
          </p:cNvPr>
          <p:cNvSpPr>
            <a:spLocks noChangeArrowheads="1"/>
          </p:cNvSpPr>
          <p:nvPr/>
        </p:nvSpPr>
        <p:spPr bwMode="auto">
          <a:xfrm>
            <a:off x="8979662" y="3999593"/>
            <a:ext cx="203895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2" name="AutoShape 46">
            <a:extLst>
              <a:ext uri="{FF2B5EF4-FFF2-40B4-BE49-F238E27FC236}">
                <a16:creationId xmlns:a16="http://schemas.microsoft.com/office/drawing/2014/main" id="{ECB866C8-8441-4928-804A-92B8A9E1C0FD}"/>
              </a:ext>
            </a:extLst>
          </p:cNvPr>
          <p:cNvSpPr>
            <a:spLocks noChangeArrowheads="1"/>
          </p:cNvSpPr>
          <p:nvPr/>
        </p:nvSpPr>
        <p:spPr bwMode="auto">
          <a:xfrm>
            <a:off x="8971724" y="3701143"/>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47">
            <a:extLst>
              <a:ext uri="{FF2B5EF4-FFF2-40B4-BE49-F238E27FC236}">
                <a16:creationId xmlns:a16="http://schemas.microsoft.com/office/drawing/2014/main" id="{2039E445-6789-4942-92C4-2E8E70E95CDA}"/>
              </a:ext>
            </a:extLst>
          </p:cNvPr>
          <p:cNvSpPr/>
          <p:nvPr/>
        </p:nvSpPr>
        <p:spPr bwMode="auto">
          <a:xfrm>
            <a:off x="8685974" y="3742418"/>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0848E"/>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4" name="AutoShape 51">
            <a:extLst>
              <a:ext uri="{FF2B5EF4-FFF2-40B4-BE49-F238E27FC236}">
                <a16:creationId xmlns:a16="http://schemas.microsoft.com/office/drawing/2014/main" id="{E9141C76-240C-4604-848A-3629A1AE4C76}"/>
              </a:ext>
            </a:extLst>
          </p:cNvPr>
          <p:cNvSpPr>
            <a:spLocks noChangeArrowheads="1"/>
          </p:cNvSpPr>
          <p:nvPr/>
        </p:nvSpPr>
        <p:spPr bwMode="auto">
          <a:xfrm>
            <a:off x="8979662" y="5231493"/>
            <a:ext cx="203895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5" name="AutoShape 52">
            <a:extLst>
              <a:ext uri="{FF2B5EF4-FFF2-40B4-BE49-F238E27FC236}">
                <a16:creationId xmlns:a16="http://schemas.microsoft.com/office/drawing/2014/main" id="{2E357B56-605C-4EEC-A004-3E1CBC764525}"/>
              </a:ext>
            </a:extLst>
          </p:cNvPr>
          <p:cNvSpPr>
            <a:spLocks noChangeArrowheads="1"/>
          </p:cNvSpPr>
          <p:nvPr/>
        </p:nvSpPr>
        <p:spPr bwMode="auto">
          <a:xfrm>
            <a:off x="8971724" y="4933043"/>
            <a:ext cx="1430338" cy="269875"/>
          </a:xfrm>
          <a:custGeom>
            <a:avLst/>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53">
            <a:extLst>
              <a:ext uri="{FF2B5EF4-FFF2-40B4-BE49-F238E27FC236}">
                <a16:creationId xmlns:a16="http://schemas.microsoft.com/office/drawing/2014/main" id="{B2FB3DF0-67D8-4654-9EE4-F8618BD7D127}"/>
              </a:ext>
            </a:extLst>
          </p:cNvPr>
          <p:cNvSpPr/>
          <p:nvPr/>
        </p:nvSpPr>
        <p:spPr bwMode="auto">
          <a:xfrm>
            <a:off x="8685974" y="4974318"/>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0848E"/>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extLst>
      <p:ext uri="{BB962C8B-B14F-4D97-AF65-F5344CB8AC3E}">
        <p14:creationId xmlns:p14="http://schemas.microsoft.com/office/powerpoint/2010/main" val="344574172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0-#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250" fill="hold"/>
                                        <p:tgtEl>
                                          <p:spTgt spid="9"/>
                                        </p:tgtEl>
                                        <p:attrNameLst>
                                          <p:attrName>ppt_x</p:attrName>
                                        </p:attrNameLst>
                                      </p:cBhvr>
                                      <p:tavLst>
                                        <p:tav tm="0">
                                          <p:val>
                                            <p:strVal val="0-#ppt_w/2"/>
                                          </p:val>
                                        </p:tav>
                                        <p:tav tm="100000">
                                          <p:val>
                                            <p:strVal val="#ppt_x"/>
                                          </p:val>
                                        </p:tav>
                                      </p:tavLst>
                                    </p:anim>
                                    <p:anim calcmode="lin" valueType="num">
                                      <p:cBhvr additive="base">
                                        <p:cTn id="17" dur="25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250" fill="hold"/>
                                        <p:tgtEl>
                                          <p:spTgt spid="17"/>
                                        </p:tgtEl>
                                        <p:attrNameLst>
                                          <p:attrName>ppt_x</p:attrName>
                                        </p:attrNameLst>
                                      </p:cBhvr>
                                      <p:tavLst>
                                        <p:tav tm="0">
                                          <p:val>
                                            <p:strVal val="0-#ppt_w/2"/>
                                          </p:val>
                                        </p:tav>
                                        <p:tav tm="100000">
                                          <p:val>
                                            <p:strVal val="#ppt_x"/>
                                          </p:val>
                                        </p:tav>
                                      </p:tavLst>
                                    </p:anim>
                                    <p:anim calcmode="lin" valueType="num">
                                      <p:cBhvr additive="base">
                                        <p:cTn id="22" dur="250" fill="hold"/>
                                        <p:tgtEl>
                                          <p:spTgt spid="17"/>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2"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250" fill="hold"/>
                                        <p:tgtEl>
                                          <p:spTgt spid="19"/>
                                        </p:tgtEl>
                                        <p:attrNameLst>
                                          <p:attrName>ppt_x</p:attrName>
                                        </p:attrNameLst>
                                      </p:cBhvr>
                                      <p:tavLst>
                                        <p:tav tm="0">
                                          <p:val>
                                            <p:strVal val="1+#ppt_w/2"/>
                                          </p:val>
                                        </p:tav>
                                        <p:tav tm="100000">
                                          <p:val>
                                            <p:strVal val="#ppt_x"/>
                                          </p:val>
                                        </p:tav>
                                      </p:tavLst>
                                    </p:anim>
                                    <p:anim calcmode="lin" valueType="num">
                                      <p:cBhvr>
                                        <p:cTn id="27" dur="25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ppt_x</p:attrName>
                                        </p:attrNameLst>
                                      </p:cBhvr>
                                      <p:tavLst>
                                        <p:tav tm="0">
                                          <p:val>
                                            <p:strVal val="1+#ppt_w/2"/>
                                          </p:val>
                                        </p:tav>
                                        <p:tav tm="100000">
                                          <p:val>
                                            <p:strVal val="#ppt_x"/>
                                          </p:val>
                                        </p:tav>
                                      </p:tavLst>
                                    </p:anim>
                                    <p:anim calcmode="lin" valueType="num">
                                      <p:cBhvr>
                                        <p:cTn id="32" dur="250" fill="hold"/>
                                        <p:tgtEl>
                                          <p:spTgt spid="18"/>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9"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dissolve">
                                      <p:cBhvr>
                                        <p:cTn id="36" dur="250"/>
                                        <p:tgtEl>
                                          <p:spTgt spid="20"/>
                                        </p:tgtEl>
                                      </p:cBhvr>
                                    </p:animEffect>
                                  </p:childTnLst>
                                </p:cTn>
                              </p:par>
                            </p:childTnLst>
                          </p:cTn>
                        </p:par>
                        <p:par>
                          <p:cTn id="37" fill="hold">
                            <p:stCondLst>
                              <p:cond delay="2000"/>
                            </p:stCondLst>
                            <p:childTnLst>
                              <p:par>
                                <p:cTn id="38" presetID="2" presetClass="entr" presetSubtype="2"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250" fill="hold"/>
                                        <p:tgtEl>
                                          <p:spTgt spid="22"/>
                                        </p:tgtEl>
                                        <p:attrNameLst>
                                          <p:attrName>ppt_x</p:attrName>
                                        </p:attrNameLst>
                                      </p:cBhvr>
                                      <p:tavLst>
                                        <p:tav tm="0">
                                          <p:val>
                                            <p:strVal val="1+#ppt_w/2"/>
                                          </p:val>
                                        </p:tav>
                                        <p:tav tm="100000">
                                          <p:val>
                                            <p:strVal val="#ppt_x"/>
                                          </p:val>
                                        </p:tav>
                                      </p:tavLst>
                                    </p:anim>
                                    <p:anim calcmode="lin" valueType="num">
                                      <p:cBhvr>
                                        <p:cTn id="41" dur="250" fill="hold"/>
                                        <p:tgtEl>
                                          <p:spTgt spid="22"/>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2" presetClass="entr" presetSubtype="2"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250" fill="hold"/>
                                        <p:tgtEl>
                                          <p:spTgt spid="21"/>
                                        </p:tgtEl>
                                        <p:attrNameLst>
                                          <p:attrName>ppt_x</p:attrName>
                                        </p:attrNameLst>
                                      </p:cBhvr>
                                      <p:tavLst>
                                        <p:tav tm="0">
                                          <p:val>
                                            <p:strVal val="1+#ppt_w/2"/>
                                          </p:val>
                                        </p:tav>
                                        <p:tav tm="100000">
                                          <p:val>
                                            <p:strVal val="#ppt_x"/>
                                          </p:val>
                                        </p:tav>
                                      </p:tavLst>
                                    </p:anim>
                                    <p:anim calcmode="lin" valueType="num">
                                      <p:cBhvr>
                                        <p:cTn id="46" dur="250" fill="hold"/>
                                        <p:tgtEl>
                                          <p:spTgt spid="21"/>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9" presetClass="entr" presetSubtype="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dissolve">
                                      <p:cBhvr>
                                        <p:cTn id="50" dur="250"/>
                                        <p:tgtEl>
                                          <p:spTgt spid="23"/>
                                        </p:tgtEl>
                                      </p:cBhvr>
                                    </p:animEffect>
                                  </p:childTnLst>
                                </p:cTn>
                              </p:par>
                            </p:childTnLst>
                          </p:cTn>
                        </p:par>
                        <p:par>
                          <p:cTn id="51" fill="hold">
                            <p:stCondLst>
                              <p:cond delay="2750"/>
                            </p:stCondLst>
                            <p:childTnLst>
                              <p:par>
                                <p:cTn id="52" presetID="2" presetClass="entr" presetSubtype="2"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250" fill="hold"/>
                                        <p:tgtEl>
                                          <p:spTgt spid="25"/>
                                        </p:tgtEl>
                                        <p:attrNameLst>
                                          <p:attrName>ppt_x</p:attrName>
                                        </p:attrNameLst>
                                      </p:cBhvr>
                                      <p:tavLst>
                                        <p:tav tm="0">
                                          <p:val>
                                            <p:strVal val="1+#ppt_w/2"/>
                                          </p:val>
                                        </p:tav>
                                        <p:tav tm="100000">
                                          <p:val>
                                            <p:strVal val="#ppt_x"/>
                                          </p:val>
                                        </p:tav>
                                      </p:tavLst>
                                    </p:anim>
                                    <p:anim calcmode="lin" valueType="num">
                                      <p:cBhvr>
                                        <p:cTn id="55" dur="250" fill="hold"/>
                                        <p:tgtEl>
                                          <p:spTgt spid="25"/>
                                        </p:tgtEl>
                                        <p:attrNameLst>
                                          <p:attrName>ppt_y</p:attrName>
                                        </p:attrNameLst>
                                      </p:cBhvr>
                                      <p:tavLst>
                                        <p:tav tm="0">
                                          <p:val>
                                            <p:strVal val="#ppt_y"/>
                                          </p:val>
                                        </p:tav>
                                        <p:tav tm="100000">
                                          <p:val>
                                            <p:strVal val="#ppt_y"/>
                                          </p:val>
                                        </p:tav>
                                      </p:tavLst>
                                    </p:anim>
                                  </p:childTnLst>
                                </p:cTn>
                              </p:par>
                            </p:childTnLst>
                          </p:cTn>
                        </p:par>
                        <p:par>
                          <p:cTn id="56" fill="hold">
                            <p:stCondLst>
                              <p:cond delay="3000"/>
                            </p:stCondLst>
                            <p:childTnLst>
                              <p:par>
                                <p:cTn id="57" presetID="2" presetClass="entr" presetSubtype="2"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250" fill="hold"/>
                                        <p:tgtEl>
                                          <p:spTgt spid="24"/>
                                        </p:tgtEl>
                                        <p:attrNameLst>
                                          <p:attrName>ppt_x</p:attrName>
                                        </p:attrNameLst>
                                      </p:cBhvr>
                                      <p:tavLst>
                                        <p:tav tm="0">
                                          <p:val>
                                            <p:strVal val="1+#ppt_w/2"/>
                                          </p:val>
                                        </p:tav>
                                        <p:tav tm="100000">
                                          <p:val>
                                            <p:strVal val="#ppt_x"/>
                                          </p:val>
                                        </p:tav>
                                      </p:tavLst>
                                    </p:anim>
                                    <p:anim calcmode="lin" valueType="num">
                                      <p:cBhvr>
                                        <p:cTn id="60" dur="250" fill="hold"/>
                                        <p:tgtEl>
                                          <p:spTgt spid="24"/>
                                        </p:tgtEl>
                                        <p:attrNameLst>
                                          <p:attrName>ppt_y</p:attrName>
                                        </p:attrNameLst>
                                      </p:cBhvr>
                                      <p:tavLst>
                                        <p:tav tm="0">
                                          <p:val>
                                            <p:strVal val="#ppt_y"/>
                                          </p:val>
                                        </p:tav>
                                        <p:tav tm="100000">
                                          <p:val>
                                            <p:strVal val="#ppt_y"/>
                                          </p:val>
                                        </p:tav>
                                      </p:tavLst>
                                    </p:anim>
                                  </p:childTnLst>
                                </p:cTn>
                              </p:par>
                            </p:childTnLst>
                          </p:cTn>
                        </p:par>
                        <p:par>
                          <p:cTn id="61" fill="hold">
                            <p:stCondLst>
                              <p:cond delay="3250"/>
                            </p:stCondLst>
                            <p:childTnLst>
                              <p:par>
                                <p:cTn id="62" presetID="9" presetClass="entr" presetSubtype="0" fill="hold"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dissolve">
                                      <p:cBhvr>
                                        <p:cTn id="64"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1" grpId="0"/>
      <p:bldP spid="22"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F0848E"/>
                  </a:solidFill>
                  <a:latin typeface="华文新魏" panose="02010800040101010101" pitchFamily="2" charset="-122"/>
                  <a:ea typeface="华文新魏" panose="02010800040101010101" pitchFamily="2" charset="-122"/>
                  <a:sym typeface="Arial" panose="020B0604020202020204" pitchFamily="34" charset="0"/>
                </a:rPr>
                <a:t>明年工作计划</a:t>
              </a:r>
              <a:endPar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endParaRPr>
            </a:p>
          </p:txBody>
        </p:sp>
      </p:grpSp>
      <p:cxnSp>
        <p:nvCxnSpPr>
          <p:cNvPr id="5" name="直接连接符 4">
            <a:extLst>
              <a:ext uri="{FF2B5EF4-FFF2-40B4-BE49-F238E27FC236}">
                <a16:creationId xmlns:a16="http://schemas.microsoft.com/office/drawing/2014/main" id="{B759384D-EEE6-476F-A251-9E6AD3C81054}"/>
              </a:ext>
            </a:extLst>
          </p:cNvPr>
          <p:cNvCxnSpPr/>
          <p:nvPr/>
        </p:nvCxnSpPr>
        <p:spPr>
          <a:xfrm>
            <a:off x="6715696" y="3339199"/>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1A49ACE2-27C7-4D8B-9419-31028D92382D}"/>
              </a:ext>
            </a:extLst>
          </p:cNvPr>
          <p:cNvSpPr/>
          <p:nvPr/>
        </p:nvSpPr>
        <p:spPr>
          <a:xfrm>
            <a:off x="7052694" y="2243063"/>
            <a:ext cx="1210570" cy="400101"/>
          </a:xfrm>
          <a:prstGeom prst="rect">
            <a:avLst/>
          </a:prstGeom>
        </p:spPr>
        <p:txBody>
          <a:bodyPr wrap="none" lIns="91431" tIns="45716" rIns="91431" bIns="45716">
            <a:spAutoFit/>
          </a:bodyPr>
          <a:lstStyle/>
          <a:p>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7" name="矩形 47">
            <a:extLst>
              <a:ext uri="{FF2B5EF4-FFF2-40B4-BE49-F238E27FC236}">
                <a16:creationId xmlns:a16="http://schemas.microsoft.com/office/drawing/2014/main" id="{D51C1E40-B0A5-4C32-8870-03DFE241848F}"/>
              </a:ext>
            </a:extLst>
          </p:cNvPr>
          <p:cNvSpPr>
            <a:spLocks noChangeArrowheads="1"/>
          </p:cNvSpPr>
          <p:nvPr/>
        </p:nvSpPr>
        <p:spPr bwMode="auto">
          <a:xfrm>
            <a:off x="7039732" y="2657801"/>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sym typeface="微软雅黑" pitchFamily="34" charset="-122"/>
              </a:rPr>
              <a:t>在此录入上述图表的综合描述说明，在此录入上述图表的综合描述说明。</a:t>
            </a:r>
          </a:p>
        </p:txBody>
      </p:sp>
      <p:cxnSp>
        <p:nvCxnSpPr>
          <p:cNvPr id="9" name="直接连接符 8">
            <a:extLst>
              <a:ext uri="{FF2B5EF4-FFF2-40B4-BE49-F238E27FC236}">
                <a16:creationId xmlns:a16="http://schemas.microsoft.com/office/drawing/2014/main" id="{0D5FE910-499C-486E-ABD1-CD1A543F7A9D}"/>
              </a:ext>
            </a:extLst>
          </p:cNvPr>
          <p:cNvCxnSpPr/>
          <p:nvPr/>
        </p:nvCxnSpPr>
        <p:spPr>
          <a:xfrm>
            <a:off x="6715696" y="4707351"/>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B6CF6807-175A-47D4-B5FB-C4E54BFB7D31}"/>
              </a:ext>
            </a:extLst>
          </p:cNvPr>
          <p:cNvSpPr/>
          <p:nvPr/>
        </p:nvSpPr>
        <p:spPr>
          <a:xfrm>
            <a:off x="7052694" y="3611215"/>
            <a:ext cx="1210570" cy="400101"/>
          </a:xfrm>
          <a:prstGeom prst="rect">
            <a:avLst/>
          </a:prstGeom>
        </p:spPr>
        <p:txBody>
          <a:bodyPr wrap="none" lIns="91431" tIns="45716" rIns="91431" bIns="45716">
            <a:spAutoFit/>
          </a:bodyPr>
          <a:lstStyle/>
          <a:p>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13" name="矩形 47">
            <a:extLst>
              <a:ext uri="{FF2B5EF4-FFF2-40B4-BE49-F238E27FC236}">
                <a16:creationId xmlns:a16="http://schemas.microsoft.com/office/drawing/2014/main" id="{02909182-7AF9-42A0-97A1-C7598959F34B}"/>
              </a:ext>
            </a:extLst>
          </p:cNvPr>
          <p:cNvSpPr>
            <a:spLocks noChangeArrowheads="1"/>
          </p:cNvSpPr>
          <p:nvPr/>
        </p:nvSpPr>
        <p:spPr bwMode="auto">
          <a:xfrm>
            <a:off x="7039732" y="4025953"/>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sym typeface="微软雅黑" pitchFamily="34" charset="-122"/>
              </a:rPr>
              <a:t>在此录入上述图表的综合描述说明，在此录入上述图表的综合描述说明。</a:t>
            </a:r>
          </a:p>
        </p:txBody>
      </p:sp>
      <p:cxnSp>
        <p:nvCxnSpPr>
          <p:cNvPr id="14" name="直接连接符 13">
            <a:extLst>
              <a:ext uri="{FF2B5EF4-FFF2-40B4-BE49-F238E27FC236}">
                <a16:creationId xmlns:a16="http://schemas.microsoft.com/office/drawing/2014/main" id="{CC904FFE-6C94-4F05-A7C1-C218BCF7EEFC}"/>
              </a:ext>
            </a:extLst>
          </p:cNvPr>
          <p:cNvCxnSpPr/>
          <p:nvPr/>
        </p:nvCxnSpPr>
        <p:spPr>
          <a:xfrm>
            <a:off x="6715696" y="6147511"/>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CD5C91C2-04B5-46D2-B07A-AA0969D26CAF}"/>
              </a:ext>
            </a:extLst>
          </p:cNvPr>
          <p:cNvSpPr/>
          <p:nvPr/>
        </p:nvSpPr>
        <p:spPr>
          <a:xfrm>
            <a:off x="7052694" y="5051375"/>
            <a:ext cx="1210570" cy="400101"/>
          </a:xfrm>
          <a:prstGeom prst="rect">
            <a:avLst/>
          </a:prstGeom>
        </p:spPr>
        <p:txBody>
          <a:bodyPr wrap="none" lIns="91431" tIns="45716" rIns="91431" bIns="45716">
            <a:spAutoFit/>
          </a:bodyPr>
          <a:lstStyle/>
          <a:p>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16" name="矩形 47">
            <a:extLst>
              <a:ext uri="{FF2B5EF4-FFF2-40B4-BE49-F238E27FC236}">
                <a16:creationId xmlns:a16="http://schemas.microsoft.com/office/drawing/2014/main" id="{209BC4BF-D31C-4F19-ADE6-7FBE0B4A26EA}"/>
              </a:ext>
            </a:extLst>
          </p:cNvPr>
          <p:cNvSpPr>
            <a:spLocks noChangeArrowheads="1"/>
          </p:cNvSpPr>
          <p:nvPr/>
        </p:nvSpPr>
        <p:spPr bwMode="auto">
          <a:xfrm>
            <a:off x="7039732" y="5466113"/>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sym typeface="微软雅黑" pitchFamily="34" charset="-122"/>
              </a:rPr>
              <a:t>在此录入上述图表的综合描述说明，在此录入上述图表的综合描述说明。</a:t>
            </a:r>
          </a:p>
        </p:txBody>
      </p:sp>
      <p:sp>
        <p:nvSpPr>
          <p:cNvPr id="17" name="Freeform 5">
            <a:extLst>
              <a:ext uri="{FF2B5EF4-FFF2-40B4-BE49-F238E27FC236}">
                <a16:creationId xmlns:a16="http://schemas.microsoft.com/office/drawing/2014/main" id="{BE1D2ED7-7F1D-43DF-96DB-9D1B4868E2BD}"/>
              </a:ext>
            </a:extLst>
          </p:cNvPr>
          <p:cNvSpPr>
            <a:spLocks/>
          </p:cNvSpPr>
          <p:nvPr/>
        </p:nvSpPr>
        <p:spPr bwMode="auto">
          <a:xfrm rot="1855731">
            <a:off x="6040128" y="2343157"/>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0848E"/>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sz="1600"/>
          </a:p>
        </p:txBody>
      </p:sp>
      <p:sp>
        <p:nvSpPr>
          <p:cNvPr id="18" name="TextBox 159">
            <a:extLst>
              <a:ext uri="{FF2B5EF4-FFF2-40B4-BE49-F238E27FC236}">
                <a16:creationId xmlns:a16="http://schemas.microsoft.com/office/drawing/2014/main" id="{7861B1F1-3B77-44C7-A441-A5689628BD0C}"/>
              </a:ext>
            </a:extLst>
          </p:cNvPr>
          <p:cNvSpPr txBox="1"/>
          <p:nvPr/>
        </p:nvSpPr>
        <p:spPr>
          <a:xfrm>
            <a:off x="6299213" y="2414337"/>
            <a:ext cx="377796" cy="646331"/>
          </a:xfrm>
          <a:prstGeom prst="rect">
            <a:avLst/>
          </a:prstGeom>
          <a:noFill/>
        </p:spPr>
        <p:txBody>
          <a:bodyPr wrap="square"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sp>
        <p:nvSpPr>
          <p:cNvPr id="19" name="Freeform 5">
            <a:extLst>
              <a:ext uri="{FF2B5EF4-FFF2-40B4-BE49-F238E27FC236}">
                <a16:creationId xmlns:a16="http://schemas.microsoft.com/office/drawing/2014/main" id="{6F7F9737-2ED5-430C-9121-31432D9089A7}"/>
              </a:ext>
            </a:extLst>
          </p:cNvPr>
          <p:cNvSpPr>
            <a:spLocks/>
          </p:cNvSpPr>
          <p:nvPr/>
        </p:nvSpPr>
        <p:spPr bwMode="auto">
          <a:xfrm rot="1855731">
            <a:off x="6020059" y="3664722"/>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0848E"/>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sz="1600"/>
          </a:p>
        </p:txBody>
      </p:sp>
      <p:sp>
        <p:nvSpPr>
          <p:cNvPr id="20" name="TextBox 161">
            <a:extLst>
              <a:ext uri="{FF2B5EF4-FFF2-40B4-BE49-F238E27FC236}">
                <a16:creationId xmlns:a16="http://schemas.microsoft.com/office/drawing/2014/main" id="{1D4FD633-1AC7-4D1B-93F8-5992CA08A41B}"/>
              </a:ext>
            </a:extLst>
          </p:cNvPr>
          <p:cNvSpPr txBox="1"/>
          <p:nvPr/>
        </p:nvSpPr>
        <p:spPr>
          <a:xfrm>
            <a:off x="6279144" y="3735902"/>
            <a:ext cx="377796" cy="646331"/>
          </a:xfrm>
          <a:prstGeom prst="rect">
            <a:avLst/>
          </a:prstGeom>
          <a:noFill/>
        </p:spPr>
        <p:txBody>
          <a:bodyPr wrap="square"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sp>
        <p:nvSpPr>
          <p:cNvPr id="21" name="Freeform 5">
            <a:extLst>
              <a:ext uri="{FF2B5EF4-FFF2-40B4-BE49-F238E27FC236}">
                <a16:creationId xmlns:a16="http://schemas.microsoft.com/office/drawing/2014/main" id="{19531DF7-009C-42CD-B416-B639277CF477}"/>
              </a:ext>
            </a:extLst>
          </p:cNvPr>
          <p:cNvSpPr>
            <a:spLocks/>
          </p:cNvSpPr>
          <p:nvPr/>
        </p:nvSpPr>
        <p:spPr bwMode="auto">
          <a:xfrm rot="1855731">
            <a:off x="6012690" y="5096983"/>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0848E"/>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sz="1600"/>
          </a:p>
        </p:txBody>
      </p:sp>
      <p:sp>
        <p:nvSpPr>
          <p:cNvPr id="22" name="TextBox 163">
            <a:extLst>
              <a:ext uri="{FF2B5EF4-FFF2-40B4-BE49-F238E27FC236}">
                <a16:creationId xmlns:a16="http://schemas.microsoft.com/office/drawing/2014/main" id="{6054060A-4AE5-4D6E-846B-DC33B19BFACA}"/>
              </a:ext>
            </a:extLst>
          </p:cNvPr>
          <p:cNvSpPr txBox="1"/>
          <p:nvPr/>
        </p:nvSpPr>
        <p:spPr>
          <a:xfrm>
            <a:off x="6271775" y="5168163"/>
            <a:ext cx="377796" cy="646331"/>
          </a:xfrm>
          <a:prstGeom prst="rect">
            <a:avLst/>
          </a:prstGeom>
          <a:noFill/>
        </p:spPr>
        <p:txBody>
          <a:bodyPr wrap="square"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nvGrpSpPr>
          <p:cNvPr id="23" name="组合 22">
            <a:extLst>
              <a:ext uri="{FF2B5EF4-FFF2-40B4-BE49-F238E27FC236}">
                <a16:creationId xmlns:a16="http://schemas.microsoft.com/office/drawing/2014/main" id="{03DB9EDF-779C-4DFC-A23F-D106B90A82C5}"/>
              </a:ext>
            </a:extLst>
          </p:cNvPr>
          <p:cNvGrpSpPr/>
          <p:nvPr/>
        </p:nvGrpSpPr>
        <p:grpSpPr>
          <a:xfrm>
            <a:off x="2440158" y="1961137"/>
            <a:ext cx="2736504" cy="4188000"/>
            <a:chOff x="7709409" y="2230168"/>
            <a:chExt cx="2522469" cy="4006494"/>
          </a:xfrm>
          <a:solidFill>
            <a:srgbClr val="F0848E"/>
          </a:solidFill>
        </p:grpSpPr>
        <p:sp>
          <p:nvSpPr>
            <p:cNvPr id="24" name="Freeform 5">
              <a:extLst>
                <a:ext uri="{FF2B5EF4-FFF2-40B4-BE49-F238E27FC236}">
                  <a16:creationId xmlns:a16="http://schemas.microsoft.com/office/drawing/2014/main" id="{B7E6BC6D-40DA-4203-815D-478FDE477413}"/>
                </a:ext>
              </a:extLst>
            </p:cNvPr>
            <p:cNvSpPr/>
            <p:nvPr/>
          </p:nvSpPr>
          <p:spPr bwMode="auto">
            <a:xfrm>
              <a:off x="7709409" y="3277843"/>
              <a:ext cx="506412" cy="1024650"/>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5" name="Freeform 6">
              <a:extLst>
                <a:ext uri="{FF2B5EF4-FFF2-40B4-BE49-F238E27FC236}">
                  <a16:creationId xmlns:a16="http://schemas.microsoft.com/office/drawing/2014/main" id="{B40A5BA7-BB2C-495E-8201-CF94A073F345}"/>
                </a:ext>
              </a:extLst>
            </p:cNvPr>
            <p:cNvSpPr/>
            <p:nvPr/>
          </p:nvSpPr>
          <p:spPr bwMode="auto">
            <a:xfrm>
              <a:off x="7745856" y="2230168"/>
              <a:ext cx="1218075" cy="1034244"/>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6" name="Freeform 7">
              <a:extLst>
                <a:ext uri="{FF2B5EF4-FFF2-40B4-BE49-F238E27FC236}">
                  <a16:creationId xmlns:a16="http://schemas.microsoft.com/office/drawing/2014/main" id="{5F1D6584-6615-43A2-913E-03240F25540C}"/>
                </a:ext>
              </a:extLst>
            </p:cNvPr>
            <p:cNvSpPr/>
            <p:nvPr/>
          </p:nvSpPr>
          <p:spPr bwMode="auto">
            <a:xfrm>
              <a:off x="7993305" y="4315925"/>
              <a:ext cx="970623" cy="1028488"/>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7" name="Freeform 8">
              <a:extLst>
                <a:ext uri="{FF2B5EF4-FFF2-40B4-BE49-F238E27FC236}">
                  <a16:creationId xmlns:a16="http://schemas.microsoft.com/office/drawing/2014/main" id="{161B1386-268D-43F4-8122-D45A4ADDD406}"/>
                </a:ext>
              </a:extLst>
            </p:cNvPr>
            <p:cNvSpPr/>
            <p:nvPr/>
          </p:nvSpPr>
          <p:spPr bwMode="auto">
            <a:xfrm>
              <a:off x="9725466" y="3277843"/>
              <a:ext cx="506412" cy="1024650"/>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8" name="Freeform 9">
              <a:extLst>
                <a:ext uri="{FF2B5EF4-FFF2-40B4-BE49-F238E27FC236}">
                  <a16:creationId xmlns:a16="http://schemas.microsoft.com/office/drawing/2014/main" id="{9D0A0201-3AB2-4E44-92A9-A463A62E04ED}"/>
                </a:ext>
              </a:extLst>
            </p:cNvPr>
            <p:cNvSpPr/>
            <p:nvPr/>
          </p:nvSpPr>
          <p:spPr bwMode="auto">
            <a:xfrm>
              <a:off x="8977358" y="2230168"/>
              <a:ext cx="1218075" cy="1034244"/>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9" name="Freeform 10">
              <a:extLst>
                <a:ext uri="{FF2B5EF4-FFF2-40B4-BE49-F238E27FC236}">
                  <a16:creationId xmlns:a16="http://schemas.microsoft.com/office/drawing/2014/main" id="{1CC47467-2056-4E48-BE20-54A14D4F5B25}"/>
                </a:ext>
              </a:extLst>
            </p:cNvPr>
            <p:cNvSpPr/>
            <p:nvPr/>
          </p:nvSpPr>
          <p:spPr bwMode="auto">
            <a:xfrm>
              <a:off x="8977356" y="4315925"/>
              <a:ext cx="974460" cy="1028488"/>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0" name="Rectangle 11">
              <a:extLst>
                <a:ext uri="{FF2B5EF4-FFF2-40B4-BE49-F238E27FC236}">
                  <a16:creationId xmlns:a16="http://schemas.microsoft.com/office/drawing/2014/main" id="{0A3B0437-E126-4112-9C7A-F070B90D49EB}"/>
                </a:ext>
              </a:extLst>
            </p:cNvPr>
            <p:cNvSpPr>
              <a:spLocks noChangeArrowheads="1"/>
            </p:cNvSpPr>
            <p:nvPr/>
          </p:nvSpPr>
          <p:spPr bwMode="auto">
            <a:xfrm>
              <a:off x="8275285" y="3485075"/>
              <a:ext cx="230187"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1" name="Rectangle 12">
              <a:extLst>
                <a:ext uri="{FF2B5EF4-FFF2-40B4-BE49-F238E27FC236}">
                  <a16:creationId xmlns:a16="http://schemas.microsoft.com/office/drawing/2014/main" id="{7B386754-403A-4C76-8C9C-2480F7F7DB19}"/>
                </a:ext>
              </a:extLst>
            </p:cNvPr>
            <p:cNvSpPr>
              <a:spLocks noChangeArrowheads="1"/>
            </p:cNvSpPr>
            <p:nvPr/>
          </p:nvSpPr>
          <p:spPr bwMode="auto">
            <a:xfrm>
              <a:off x="8505473" y="3485075"/>
              <a:ext cx="232106"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2" name="Rectangle 13">
              <a:extLst>
                <a:ext uri="{FF2B5EF4-FFF2-40B4-BE49-F238E27FC236}">
                  <a16:creationId xmlns:a16="http://schemas.microsoft.com/office/drawing/2014/main" id="{AFDEA291-25E7-45EC-8C17-353EA88BC45D}"/>
                </a:ext>
              </a:extLst>
            </p:cNvPr>
            <p:cNvSpPr>
              <a:spLocks noChangeArrowheads="1"/>
            </p:cNvSpPr>
            <p:nvPr/>
          </p:nvSpPr>
          <p:spPr bwMode="auto">
            <a:xfrm>
              <a:off x="8737578" y="3485075"/>
              <a:ext cx="235943"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3" name="Rectangle 14">
              <a:extLst>
                <a:ext uri="{FF2B5EF4-FFF2-40B4-BE49-F238E27FC236}">
                  <a16:creationId xmlns:a16="http://schemas.microsoft.com/office/drawing/2014/main" id="{39D30C37-1B66-475C-AB26-B4C73FCFDF1D}"/>
                </a:ext>
              </a:extLst>
            </p:cNvPr>
            <p:cNvSpPr>
              <a:spLocks noChangeArrowheads="1"/>
            </p:cNvSpPr>
            <p:nvPr/>
          </p:nvSpPr>
          <p:spPr bwMode="auto">
            <a:xfrm>
              <a:off x="8973520" y="3485075"/>
              <a:ext cx="230187"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4" name="Rectangle 15">
              <a:extLst>
                <a:ext uri="{FF2B5EF4-FFF2-40B4-BE49-F238E27FC236}">
                  <a16:creationId xmlns:a16="http://schemas.microsoft.com/office/drawing/2014/main" id="{496B255A-A60B-43A3-AF3B-3DD3871860B3}"/>
                </a:ext>
              </a:extLst>
            </p:cNvPr>
            <p:cNvSpPr>
              <a:spLocks noChangeArrowheads="1"/>
            </p:cNvSpPr>
            <p:nvPr/>
          </p:nvSpPr>
          <p:spPr bwMode="auto">
            <a:xfrm>
              <a:off x="9203706" y="3485075"/>
              <a:ext cx="232106"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5" name="Rectangle 16">
              <a:extLst>
                <a:ext uri="{FF2B5EF4-FFF2-40B4-BE49-F238E27FC236}">
                  <a16:creationId xmlns:a16="http://schemas.microsoft.com/office/drawing/2014/main" id="{609DBFFB-62A0-4C8B-ADAE-190448D0F27E}"/>
                </a:ext>
              </a:extLst>
            </p:cNvPr>
            <p:cNvSpPr>
              <a:spLocks noChangeArrowheads="1"/>
            </p:cNvSpPr>
            <p:nvPr/>
          </p:nvSpPr>
          <p:spPr bwMode="auto">
            <a:xfrm>
              <a:off x="9435812" y="3485075"/>
              <a:ext cx="234023"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6" name="Freeform 17">
              <a:extLst>
                <a:ext uri="{FF2B5EF4-FFF2-40B4-BE49-F238E27FC236}">
                  <a16:creationId xmlns:a16="http://schemas.microsoft.com/office/drawing/2014/main" id="{891D37EC-B231-4574-B10B-63E997AD830A}"/>
                </a:ext>
              </a:extLst>
            </p:cNvPr>
            <p:cNvSpPr/>
            <p:nvPr/>
          </p:nvSpPr>
          <p:spPr bwMode="auto">
            <a:xfrm>
              <a:off x="8424908" y="5461460"/>
              <a:ext cx="1091472" cy="90184"/>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7" name="Freeform 18">
              <a:extLst>
                <a:ext uri="{FF2B5EF4-FFF2-40B4-BE49-F238E27FC236}">
                  <a16:creationId xmlns:a16="http://schemas.microsoft.com/office/drawing/2014/main" id="{0E872317-0138-4B6F-96F4-35615D0E1166}"/>
                </a:ext>
              </a:extLst>
            </p:cNvPr>
            <p:cNvSpPr/>
            <p:nvPr/>
          </p:nvSpPr>
          <p:spPr bwMode="auto">
            <a:xfrm>
              <a:off x="8424908" y="5611127"/>
              <a:ext cx="1091472" cy="90184"/>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8" name="Freeform 19">
              <a:extLst>
                <a:ext uri="{FF2B5EF4-FFF2-40B4-BE49-F238E27FC236}">
                  <a16:creationId xmlns:a16="http://schemas.microsoft.com/office/drawing/2014/main" id="{9DF837A0-B681-4794-BD66-8A4953A73693}"/>
                </a:ext>
              </a:extLst>
            </p:cNvPr>
            <p:cNvSpPr/>
            <p:nvPr/>
          </p:nvSpPr>
          <p:spPr bwMode="auto">
            <a:xfrm>
              <a:off x="8424908" y="5764633"/>
              <a:ext cx="1091472" cy="92103"/>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9" name="Freeform 20">
              <a:extLst>
                <a:ext uri="{FF2B5EF4-FFF2-40B4-BE49-F238E27FC236}">
                  <a16:creationId xmlns:a16="http://schemas.microsoft.com/office/drawing/2014/main" id="{0ABEA4B9-01C4-48D9-9144-0BCD8AE8AECA}"/>
                </a:ext>
              </a:extLst>
            </p:cNvPr>
            <p:cNvSpPr/>
            <p:nvPr/>
          </p:nvSpPr>
          <p:spPr bwMode="auto">
            <a:xfrm>
              <a:off x="8424908" y="5914301"/>
              <a:ext cx="1091472" cy="322361"/>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40" name="Rectangle 24">
              <a:extLst>
                <a:ext uri="{FF2B5EF4-FFF2-40B4-BE49-F238E27FC236}">
                  <a16:creationId xmlns:a16="http://schemas.microsoft.com/office/drawing/2014/main" id="{DFDE9BDA-BF1E-43C8-A1C6-6646D7860FA8}"/>
                </a:ext>
              </a:extLst>
            </p:cNvPr>
            <p:cNvSpPr>
              <a:spLocks noChangeArrowheads="1"/>
            </p:cNvSpPr>
            <p:nvPr/>
          </p:nvSpPr>
          <p:spPr bwMode="auto">
            <a:xfrm>
              <a:off x="8097521" y="3017418"/>
              <a:ext cx="1759668" cy="2924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41" name="矩形 40">
              <a:extLst>
                <a:ext uri="{FF2B5EF4-FFF2-40B4-BE49-F238E27FC236}">
                  <a16:creationId xmlns:a16="http://schemas.microsoft.com/office/drawing/2014/main" id="{FFB87C41-56AB-464E-84CC-B98420268425}"/>
                </a:ext>
              </a:extLst>
            </p:cNvPr>
            <p:cNvSpPr/>
            <p:nvPr/>
          </p:nvSpPr>
          <p:spPr>
            <a:xfrm>
              <a:off x="8097521" y="3608427"/>
              <a:ext cx="1759668" cy="552071"/>
            </a:xfrm>
            <a:prstGeom prst="rect">
              <a:avLst/>
            </a:prstGeom>
            <a:noFill/>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8808775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par>
                          <p:cTn id="69" fill="hold">
                            <p:stCondLst>
                              <p:cond delay="7000"/>
                            </p:stCondLst>
                            <p:childTnLst>
                              <p:par>
                                <p:cTn id="70" presetID="42" presetClass="entr" presetSubtype="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250"/>
                                        <p:tgtEl>
                                          <p:spTgt spid="23"/>
                                        </p:tgtEl>
                                      </p:cBhvr>
                                    </p:animEffect>
                                    <p:anim calcmode="lin" valueType="num">
                                      <p:cBhvr>
                                        <p:cTn id="73" dur="250" fill="hold"/>
                                        <p:tgtEl>
                                          <p:spTgt spid="23"/>
                                        </p:tgtEl>
                                        <p:attrNameLst>
                                          <p:attrName>ppt_x</p:attrName>
                                        </p:attrNameLst>
                                      </p:cBhvr>
                                      <p:tavLst>
                                        <p:tav tm="0">
                                          <p:val>
                                            <p:strVal val="#ppt_x"/>
                                          </p:val>
                                        </p:tav>
                                        <p:tav tm="100000">
                                          <p:val>
                                            <p:strVal val="#ppt_x"/>
                                          </p:val>
                                        </p:tav>
                                      </p:tavLst>
                                    </p:anim>
                                    <p:anim calcmode="lin" valueType="num">
                                      <p:cBhvr>
                                        <p:cTn id="74"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3" grpId="0"/>
      <p:bldP spid="15" grpId="0"/>
      <p:bldP spid="16" grpId="0"/>
      <p:bldP spid="17" grpId="0" animBg="1"/>
      <p:bldP spid="18" grpId="0"/>
      <p:bldP spid="19" grpId="0" animBg="1"/>
      <p:bldP spid="20" grpId="0"/>
      <p:bldP spid="21" grpId="0" animBg="1"/>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F0848E"/>
                  </a:solidFill>
                  <a:latin typeface="华文新魏" panose="02010800040101010101" pitchFamily="2" charset="-122"/>
                  <a:ea typeface="华文新魏" panose="02010800040101010101" pitchFamily="2" charset="-122"/>
                  <a:sym typeface="Arial" panose="020B0604020202020204" pitchFamily="34" charset="0"/>
                </a:rPr>
                <a:t>明年工作计划</a:t>
              </a:r>
              <a:endPar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Rounded Rectangle 2">
            <a:extLst>
              <a:ext uri="{FF2B5EF4-FFF2-40B4-BE49-F238E27FC236}">
                <a16:creationId xmlns:a16="http://schemas.microsoft.com/office/drawing/2014/main" id="{DAB8DB88-CE37-4FF6-9E7D-8C69CF9D7041}"/>
              </a:ext>
            </a:extLst>
          </p:cNvPr>
          <p:cNvSpPr/>
          <p:nvPr/>
        </p:nvSpPr>
        <p:spPr>
          <a:xfrm>
            <a:off x="1184484" y="2705065"/>
            <a:ext cx="2189417" cy="2874307"/>
          </a:xfrm>
          <a:prstGeom prst="roundRect">
            <a:avLst>
              <a:gd name="adj" fmla="val 4218"/>
            </a:avLst>
          </a:prstGeom>
          <a:solidFill>
            <a:srgbClr val="F0848E"/>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6" name="Rounded Rectangle 3">
            <a:extLst>
              <a:ext uri="{FF2B5EF4-FFF2-40B4-BE49-F238E27FC236}">
                <a16:creationId xmlns:a16="http://schemas.microsoft.com/office/drawing/2014/main" id="{E51488AE-A146-4C39-A6D2-CD2BA9B4D9E1}"/>
              </a:ext>
            </a:extLst>
          </p:cNvPr>
          <p:cNvSpPr/>
          <p:nvPr/>
        </p:nvSpPr>
        <p:spPr>
          <a:xfrm>
            <a:off x="1464696" y="4969275"/>
            <a:ext cx="1628994" cy="383293"/>
          </a:xfrm>
          <a:prstGeom prst="roundRect">
            <a:avLst/>
          </a:prstGeom>
          <a:solidFill>
            <a:schemeClr val="bg1"/>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r>
              <a:rPr lang="zh-CN" altLang="en-US" sz="1395" b="1" kern="0" noProof="0" dirty="0">
                <a:solidFill>
                  <a:schemeClr val="bg1">
                    <a:lumMod val="50000"/>
                  </a:schemeClr>
                </a:solidFill>
                <a:latin typeface="微软雅黑" panose="020B0503020204020204" pitchFamily="34" charset="-122"/>
                <a:ea typeface="微软雅黑" panose="020B0503020204020204" pitchFamily="34" charset="-122"/>
              </a:rPr>
              <a:t>单击输入关键词</a:t>
            </a:r>
            <a:endParaRPr kumimoji="0" lang="en-US" sz="1395"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7" name="Rounded Rectangle 22">
            <a:extLst>
              <a:ext uri="{FF2B5EF4-FFF2-40B4-BE49-F238E27FC236}">
                <a16:creationId xmlns:a16="http://schemas.microsoft.com/office/drawing/2014/main" id="{4AA4ED45-579A-49C6-BD83-2E28B32A21FF}"/>
              </a:ext>
            </a:extLst>
          </p:cNvPr>
          <p:cNvSpPr/>
          <p:nvPr/>
        </p:nvSpPr>
        <p:spPr>
          <a:xfrm>
            <a:off x="3771709" y="2705064"/>
            <a:ext cx="2189417" cy="2874307"/>
          </a:xfrm>
          <a:prstGeom prst="roundRect">
            <a:avLst>
              <a:gd name="adj" fmla="val 4218"/>
            </a:avLst>
          </a:prstGeom>
          <a:solidFill>
            <a:srgbClr val="F0848E"/>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9" name="Rounded Rectangle 25">
            <a:extLst>
              <a:ext uri="{FF2B5EF4-FFF2-40B4-BE49-F238E27FC236}">
                <a16:creationId xmlns:a16="http://schemas.microsoft.com/office/drawing/2014/main" id="{2C063FBA-0088-4580-A1BB-B1B4D6E20FF3}"/>
              </a:ext>
            </a:extLst>
          </p:cNvPr>
          <p:cNvSpPr/>
          <p:nvPr/>
        </p:nvSpPr>
        <p:spPr>
          <a:xfrm>
            <a:off x="4051921" y="4969274"/>
            <a:ext cx="1628994" cy="383293"/>
          </a:xfrm>
          <a:prstGeom prst="roundRect">
            <a:avLst/>
          </a:prstGeom>
          <a:solidFill>
            <a:schemeClr val="bg1"/>
          </a:solidFill>
          <a:ln w="25400" cap="flat" cmpd="sng" algn="ctr">
            <a:noFill/>
            <a:prstDash val="solid"/>
          </a:ln>
          <a:effectLst/>
        </p:spPr>
        <p:txBody>
          <a:bodyPr rtlCol="0" anchor="ctr"/>
          <a:lstStyle/>
          <a:p>
            <a:pPr lvl="0" algn="ctr" defTabSz="1217295">
              <a:defRPr/>
            </a:pPr>
            <a:r>
              <a:rPr lang="zh-CN" altLang="en-US" sz="1395" b="1" kern="0" dirty="0">
                <a:solidFill>
                  <a:schemeClr val="bg1">
                    <a:lumMod val="50000"/>
                  </a:schemeClr>
                </a:solidFill>
                <a:latin typeface="微软雅黑" panose="020B0503020204020204" pitchFamily="34" charset="-122"/>
                <a:ea typeface="微软雅黑" panose="020B0503020204020204" pitchFamily="34" charset="-122"/>
              </a:rPr>
              <a:t>单击输入关键词</a:t>
            </a:r>
            <a:endParaRPr lang="en-US" altLang="zh-CN" sz="1395" b="1"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Rounded Rectangle 29">
            <a:extLst>
              <a:ext uri="{FF2B5EF4-FFF2-40B4-BE49-F238E27FC236}">
                <a16:creationId xmlns:a16="http://schemas.microsoft.com/office/drawing/2014/main" id="{6BDB7BE1-9125-4E31-8A2C-A0C7D7871F86}"/>
              </a:ext>
            </a:extLst>
          </p:cNvPr>
          <p:cNvSpPr/>
          <p:nvPr/>
        </p:nvSpPr>
        <p:spPr>
          <a:xfrm>
            <a:off x="6358934" y="2705065"/>
            <a:ext cx="2189417" cy="2874307"/>
          </a:xfrm>
          <a:prstGeom prst="roundRect">
            <a:avLst>
              <a:gd name="adj" fmla="val 4218"/>
            </a:avLst>
          </a:prstGeom>
          <a:solidFill>
            <a:srgbClr val="F0848E"/>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3" name="Rounded Rectangle 32">
            <a:extLst>
              <a:ext uri="{FF2B5EF4-FFF2-40B4-BE49-F238E27FC236}">
                <a16:creationId xmlns:a16="http://schemas.microsoft.com/office/drawing/2014/main" id="{41BD4189-2E46-46C5-87AE-BF3D23A0347E}"/>
              </a:ext>
            </a:extLst>
          </p:cNvPr>
          <p:cNvSpPr/>
          <p:nvPr/>
        </p:nvSpPr>
        <p:spPr>
          <a:xfrm>
            <a:off x="6639146" y="4969275"/>
            <a:ext cx="1628994" cy="383293"/>
          </a:xfrm>
          <a:prstGeom prst="roundRect">
            <a:avLst/>
          </a:prstGeom>
          <a:solidFill>
            <a:schemeClr val="bg1"/>
          </a:solidFill>
          <a:ln w="25400" cap="flat" cmpd="sng" algn="ctr">
            <a:noFill/>
            <a:prstDash val="solid"/>
          </a:ln>
          <a:effectLst/>
        </p:spPr>
        <p:txBody>
          <a:bodyPr rtlCol="0" anchor="ctr"/>
          <a:lstStyle/>
          <a:p>
            <a:pPr lvl="0" algn="ctr" defTabSz="1217295">
              <a:defRPr/>
            </a:pPr>
            <a:r>
              <a:rPr lang="zh-CN" altLang="en-US" sz="1395" b="1" kern="0" dirty="0">
                <a:solidFill>
                  <a:schemeClr val="bg1">
                    <a:lumMod val="50000"/>
                  </a:schemeClr>
                </a:solidFill>
                <a:latin typeface="微软雅黑" panose="020B0503020204020204" pitchFamily="34" charset="-122"/>
                <a:ea typeface="微软雅黑" panose="020B0503020204020204" pitchFamily="34" charset="-122"/>
              </a:rPr>
              <a:t>单击输入关键词</a:t>
            </a:r>
            <a:endParaRPr lang="en-US" altLang="zh-CN" sz="1395" b="1"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Rounded Rectangle 36">
            <a:extLst>
              <a:ext uri="{FF2B5EF4-FFF2-40B4-BE49-F238E27FC236}">
                <a16:creationId xmlns:a16="http://schemas.microsoft.com/office/drawing/2014/main" id="{A5A131E0-B946-4A8D-AE3D-B89296267409}"/>
              </a:ext>
            </a:extLst>
          </p:cNvPr>
          <p:cNvSpPr/>
          <p:nvPr/>
        </p:nvSpPr>
        <p:spPr>
          <a:xfrm>
            <a:off x="8946159" y="2705065"/>
            <a:ext cx="2189417" cy="2874307"/>
          </a:xfrm>
          <a:prstGeom prst="roundRect">
            <a:avLst>
              <a:gd name="adj" fmla="val 4218"/>
            </a:avLst>
          </a:prstGeom>
          <a:solidFill>
            <a:srgbClr val="F0848E"/>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5" name="Rounded Rectangle 39">
            <a:extLst>
              <a:ext uri="{FF2B5EF4-FFF2-40B4-BE49-F238E27FC236}">
                <a16:creationId xmlns:a16="http://schemas.microsoft.com/office/drawing/2014/main" id="{FFB4CE62-768B-46D3-A076-7C6D7111DD36}"/>
              </a:ext>
            </a:extLst>
          </p:cNvPr>
          <p:cNvSpPr/>
          <p:nvPr/>
        </p:nvSpPr>
        <p:spPr>
          <a:xfrm>
            <a:off x="9226371" y="4969275"/>
            <a:ext cx="1628994" cy="383293"/>
          </a:xfrm>
          <a:prstGeom prst="roundRect">
            <a:avLst/>
          </a:prstGeom>
          <a:solidFill>
            <a:schemeClr val="bg1"/>
          </a:solidFill>
          <a:ln w="25400" cap="flat" cmpd="sng" algn="ctr">
            <a:noFill/>
            <a:prstDash val="solid"/>
          </a:ln>
          <a:effectLst/>
        </p:spPr>
        <p:txBody>
          <a:bodyPr rtlCol="0" anchor="ctr"/>
          <a:lstStyle/>
          <a:p>
            <a:pPr lvl="0" algn="ctr" defTabSz="1217295">
              <a:defRPr/>
            </a:pPr>
            <a:r>
              <a:rPr lang="zh-CN" altLang="en-US" sz="1395" b="1" kern="0" dirty="0">
                <a:solidFill>
                  <a:schemeClr val="bg1">
                    <a:lumMod val="50000"/>
                  </a:schemeClr>
                </a:solidFill>
                <a:latin typeface="微软雅黑" panose="020B0503020204020204" pitchFamily="34" charset="-122"/>
                <a:ea typeface="微软雅黑" panose="020B0503020204020204" pitchFamily="34" charset="-122"/>
              </a:rPr>
              <a:t>单击输入关键词</a:t>
            </a:r>
            <a:endParaRPr lang="en-US" altLang="zh-CN" sz="1395" b="1"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id="{5A786D4A-3B15-47F6-AF31-EF4D9EA6F759}"/>
              </a:ext>
            </a:extLst>
          </p:cNvPr>
          <p:cNvGrpSpPr/>
          <p:nvPr/>
        </p:nvGrpSpPr>
        <p:grpSpPr>
          <a:xfrm>
            <a:off x="1464696" y="3083761"/>
            <a:ext cx="1747731" cy="1577702"/>
            <a:chOff x="1388760" y="2263812"/>
            <a:chExt cx="1747731" cy="1577702"/>
          </a:xfrm>
        </p:grpSpPr>
        <p:sp>
          <p:nvSpPr>
            <p:cNvPr id="17" name="Content Placeholder 2">
              <a:extLst>
                <a:ext uri="{FF2B5EF4-FFF2-40B4-BE49-F238E27FC236}">
                  <a16:creationId xmlns:a16="http://schemas.microsoft.com/office/drawing/2014/main" id="{4D960BFC-D8C9-4B13-AB85-F89C127A8014}"/>
                </a:ext>
              </a:extLst>
            </p:cNvPr>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bg1"/>
                  </a:solidFill>
                  <a:latin typeface="微软雅黑" panose="020B0503020204020204" pitchFamily="34" charset="-122"/>
                  <a:ea typeface="微软雅黑" panose="020B0503020204020204" pitchFamily="34" charset="-122"/>
                </a:rPr>
                <a:t>编辑标题致力于专业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schemeClr val="bg1"/>
                </a:solidFill>
                <a:effectLst/>
                <a:uLnTx/>
                <a:uFillTx/>
                <a:latin typeface="微软雅黑" panose="020B0503020204020204" pitchFamily="34" charset="-122"/>
              </a:endParaRPr>
            </a:p>
          </p:txBody>
        </p:sp>
        <p:grpSp>
          <p:nvGrpSpPr>
            <p:cNvPr id="18" name="组合 17">
              <a:extLst>
                <a:ext uri="{FF2B5EF4-FFF2-40B4-BE49-F238E27FC236}">
                  <a16:creationId xmlns:a16="http://schemas.microsoft.com/office/drawing/2014/main" id="{830D78D1-B1B5-4C0D-8047-B2512A0D6081}"/>
                </a:ext>
              </a:extLst>
            </p:cNvPr>
            <p:cNvGrpSpPr/>
            <p:nvPr/>
          </p:nvGrpSpPr>
          <p:grpSpPr>
            <a:xfrm>
              <a:off x="1945122" y="2263812"/>
              <a:ext cx="513773" cy="511278"/>
              <a:chOff x="1945122" y="2263812"/>
              <a:chExt cx="513773" cy="511278"/>
            </a:xfrm>
          </p:grpSpPr>
          <p:sp>
            <p:nvSpPr>
              <p:cNvPr id="19" name="椭圆 18">
                <a:extLst>
                  <a:ext uri="{FF2B5EF4-FFF2-40B4-BE49-F238E27FC236}">
                    <a16:creationId xmlns:a16="http://schemas.microsoft.com/office/drawing/2014/main" id="{02010346-02FA-40D8-B821-D8EDF400955D}"/>
                  </a:ext>
                </a:extLst>
              </p:cNvPr>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07910960-0967-460A-9066-1BD4ABF0DD6C}"/>
                  </a:ext>
                </a:extLst>
              </p:cNvPr>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1" name="组合 20">
            <a:extLst>
              <a:ext uri="{FF2B5EF4-FFF2-40B4-BE49-F238E27FC236}">
                <a16:creationId xmlns:a16="http://schemas.microsoft.com/office/drawing/2014/main" id="{78446A07-979A-4F17-8512-7A4C5F728BA0}"/>
              </a:ext>
            </a:extLst>
          </p:cNvPr>
          <p:cNvGrpSpPr/>
          <p:nvPr/>
        </p:nvGrpSpPr>
        <p:grpSpPr>
          <a:xfrm>
            <a:off x="4049001" y="3083761"/>
            <a:ext cx="1747731" cy="1577702"/>
            <a:chOff x="1388760" y="2263812"/>
            <a:chExt cx="1747731" cy="1577702"/>
          </a:xfrm>
        </p:grpSpPr>
        <p:sp>
          <p:nvSpPr>
            <p:cNvPr id="22" name="Content Placeholder 2">
              <a:extLst>
                <a:ext uri="{FF2B5EF4-FFF2-40B4-BE49-F238E27FC236}">
                  <a16:creationId xmlns:a16="http://schemas.microsoft.com/office/drawing/2014/main" id="{85B5CA57-8F69-468C-971A-C4DE152EF18B}"/>
                </a:ext>
              </a:extLst>
            </p:cNvPr>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bg1"/>
                  </a:solidFill>
                  <a:latin typeface="微软雅黑" panose="020B0503020204020204" pitchFamily="34" charset="-122"/>
                  <a:ea typeface="微软雅黑" panose="020B0503020204020204" pitchFamily="34" charset="-122"/>
                </a:rPr>
                <a:t>编辑标题致力于专业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schemeClr val="bg1"/>
                </a:solidFill>
                <a:effectLst/>
                <a:uLnTx/>
                <a:uFillTx/>
                <a:latin typeface="微软雅黑" panose="020B0503020204020204" pitchFamily="34" charset="-122"/>
              </a:endParaRPr>
            </a:p>
          </p:txBody>
        </p:sp>
        <p:grpSp>
          <p:nvGrpSpPr>
            <p:cNvPr id="23" name="组合 22">
              <a:extLst>
                <a:ext uri="{FF2B5EF4-FFF2-40B4-BE49-F238E27FC236}">
                  <a16:creationId xmlns:a16="http://schemas.microsoft.com/office/drawing/2014/main" id="{2A6434F5-5F58-40E0-91C3-7388EFC44EFD}"/>
                </a:ext>
              </a:extLst>
            </p:cNvPr>
            <p:cNvGrpSpPr/>
            <p:nvPr/>
          </p:nvGrpSpPr>
          <p:grpSpPr>
            <a:xfrm>
              <a:off x="1945122" y="2263812"/>
              <a:ext cx="513773" cy="511278"/>
              <a:chOff x="1945122" y="2263812"/>
              <a:chExt cx="513773" cy="511278"/>
            </a:xfrm>
          </p:grpSpPr>
          <p:sp>
            <p:nvSpPr>
              <p:cNvPr id="24" name="椭圆 23">
                <a:extLst>
                  <a:ext uri="{FF2B5EF4-FFF2-40B4-BE49-F238E27FC236}">
                    <a16:creationId xmlns:a16="http://schemas.microsoft.com/office/drawing/2014/main" id="{7CF57EB0-3B69-4288-8C3B-20263667D4EA}"/>
                  </a:ext>
                </a:extLst>
              </p:cNvPr>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2E5374D3-F12B-451D-A60D-8408BA9C8EC9}"/>
                  </a:ext>
                </a:extLst>
              </p:cNvPr>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6" name="组合 25">
            <a:extLst>
              <a:ext uri="{FF2B5EF4-FFF2-40B4-BE49-F238E27FC236}">
                <a16:creationId xmlns:a16="http://schemas.microsoft.com/office/drawing/2014/main" id="{F8A2179E-9254-49DC-B03C-9E61F884D117}"/>
              </a:ext>
            </a:extLst>
          </p:cNvPr>
          <p:cNvGrpSpPr/>
          <p:nvPr/>
        </p:nvGrpSpPr>
        <p:grpSpPr>
          <a:xfrm>
            <a:off x="6630386" y="3083761"/>
            <a:ext cx="1747731" cy="1577702"/>
            <a:chOff x="1388760" y="2263812"/>
            <a:chExt cx="1747731" cy="1577702"/>
          </a:xfrm>
        </p:grpSpPr>
        <p:sp>
          <p:nvSpPr>
            <p:cNvPr id="27" name="Content Placeholder 2">
              <a:extLst>
                <a:ext uri="{FF2B5EF4-FFF2-40B4-BE49-F238E27FC236}">
                  <a16:creationId xmlns:a16="http://schemas.microsoft.com/office/drawing/2014/main" id="{6D5B401D-9EBB-4BC4-BE54-A76815C8B3D0}"/>
                </a:ext>
              </a:extLst>
            </p:cNvPr>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bg1"/>
                  </a:solidFill>
                  <a:latin typeface="微软雅黑" panose="020B0503020204020204" pitchFamily="34" charset="-122"/>
                  <a:ea typeface="微软雅黑" panose="020B0503020204020204" pitchFamily="34" charset="-122"/>
                </a:rPr>
                <a:t>编辑标题致力于专业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schemeClr val="bg1"/>
                </a:solidFill>
                <a:effectLst/>
                <a:uLnTx/>
                <a:uFillTx/>
                <a:latin typeface="微软雅黑" panose="020B0503020204020204" pitchFamily="34" charset="-122"/>
              </a:endParaRPr>
            </a:p>
          </p:txBody>
        </p:sp>
        <p:grpSp>
          <p:nvGrpSpPr>
            <p:cNvPr id="28" name="组合 27">
              <a:extLst>
                <a:ext uri="{FF2B5EF4-FFF2-40B4-BE49-F238E27FC236}">
                  <a16:creationId xmlns:a16="http://schemas.microsoft.com/office/drawing/2014/main" id="{F4214505-29DC-4EF1-ADA4-F77B22BCDDE1}"/>
                </a:ext>
              </a:extLst>
            </p:cNvPr>
            <p:cNvGrpSpPr/>
            <p:nvPr/>
          </p:nvGrpSpPr>
          <p:grpSpPr>
            <a:xfrm>
              <a:off x="1945122" y="2263812"/>
              <a:ext cx="513773" cy="511278"/>
              <a:chOff x="1945122" y="2263812"/>
              <a:chExt cx="513773" cy="511278"/>
            </a:xfrm>
          </p:grpSpPr>
          <p:sp>
            <p:nvSpPr>
              <p:cNvPr id="29" name="椭圆 28">
                <a:extLst>
                  <a:ext uri="{FF2B5EF4-FFF2-40B4-BE49-F238E27FC236}">
                    <a16:creationId xmlns:a16="http://schemas.microsoft.com/office/drawing/2014/main" id="{5AC8272B-5148-4A42-9A69-95CE2EF25878}"/>
                  </a:ext>
                </a:extLst>
              </p:cNvPr>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0" name="文本框 29">
                <a:extLst>
                  <a:ext uri="{FF2B5EF4-FFF2-40B4-BE49-F238E27FC236}">
                    <a16:creationId xmlns:a16="http://schemas.microsoft.com/office/drawing/2014/main" id="{E1A908D4-AA7F-4EE3-9D79-4C489BE73894}"/>
                  </a:ext>
                </a:extLst>
              </p:cNvPr>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1" name="组合 30">
            <a:extLst>
              <a:ext uri="{FF2B5EF4-FFF2-40B4-BE49-F238E27FC236}">
                <a16:creationId xmlns:a16="http://schemas.microsoft.com/office/drawing/2014/main" id="{BCA43721-D1BE-4C81-9926-7B884A1681A0}"/>
              </a:ext>
            </a:extLst>
          </p:cNvPr>
          <p:cNvGrpSpPr/>
          <p:nvPr/>
        </p:nvGrpSpPr>
        <p:grpSpPr>
          <a:xfrm>
            <a:off x="9214691" y="3083761"/>
            <a:ext cx="1747731" cy="1577702"/>
            <a:chOff x="1388760" y="2263812"/>
            <a:chExt cx="1747731" cy="1577702"/>
          </a:xfrm>
        </p:grpSpPr>
        <p:sp>
          <p:nvSpPr>
            <p:cNvPr id="32" name="Content Placeholder 2">
              <a:extLst>
                <a:ext uri="{FF2B5EF4-FFF2-40B4-BE49-F238E27FC236}">
                  <a16:creationId xmlns:a16="http://schemas.microsoft.com/office/drawing/2014/main" id="{3B13B334-266A-435A-A322-0A84482FB853}"/>
                </a:ext>
              </a:extLst>
            </p:cNvPr>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bg1"/>
                  </a:solidFill>
                  <a:latin typeface="微软雅黑" panose="020B0503020204020204" pitchFamily="34" charset="-122"/>
                  <a:ea typeface="微软雅黑" panose="020B0503020204020204" pitchFamily="34" charset="-122"/>
                </a:rPr>
                <a:t>编辑标题致力于专业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schemeClr val="bg1"/>
                </a:solidFill>
                <a:effectLst/>
                <a:uLnTx/>
                <a:uFillTx/>
                <a:latin typeface="微软雅黑" panose="020B0503020204020204" pitchFamily="34" charset="-122"/>
              </a:endParaRPr>
            </a:p>
          </p:txBody>
        </p:sp>
        <p:grpSp>
          <p:nvGrpSpPr>
            <p:cNvPr id="33" name="组合 32">
              <a:extLst>
                <a:ext uri="{FF2B5EF4-FFF2-40B4-BE49-F238E27FC236}">
                  <a16:creationId xmlns:a16="http://schemas.microsoft.com/office/drawing/2014/main" id="{CE0E5619-8613-4B07-BF21-F971862CFE40}"/>
                </a:ext>
              </a:extLst>
            </p:cNvPr>
            <p:cNvGrpSpPr/>
            <p:nvPr/>
          </p:nvGrpSpPr>
          <p:grpSpPr>
            <a:xfrm>
              <a:off x="1945122" y="2263812"/>
              <a:ext cx="513773" cy="511278"/>
              <a:chOff x="1945122" y="2263812"/>
              <a:chExt cx="513773" cy="511278"/>
            </a:xfrm>
          </p:grpSpPr>
          <p:sp>
            <p:nvSpPr>
              <p:cNvPr id="34" name="椭圆 33">
                <a:extLst>
                  <a:ext uri="{FF2B5EF4-FFF2-40B4-BE49-F238E27FC236}">
                    <a16:creationId xmlns:a16="http://schemas.microsoft.com/office/drawing/2014/main" id="{3A16C50A-14D2-449E-90D4-B4DC53388B5B}"/>
                  </a:ext>
                </a:extLst>
              </p:cNvPr>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DB35312E-43C3-4766-AC30-02B12C5A096C}"/>
                  </a:ext>
                </a:extLst>
              </p:cNvPr>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11547939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ppt_x"/>
                                          </p:val>
                                        </p:tav>
                                        <p:tav tm="100000">
                                          <p:val>
                                            <p:strVal val="#ppt_x"/>
                                          </p:val>
                                        </p:tav>
                                      </p:tavLst>
                                    </p:anim>
                                    <p:anim calcmode="lin" valueType="num">
                                      <p:cBhvr additive="base">
                                        <p:cTn id="12" dur="25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ppt_x"/>
                                          </p:val>
                                        </p:tav>
                                        <p:tav tm="100000">
                                          <p:val>
                                            <p:strVal val="#ppt_x"/>
                                          </p:val>
                                        </p:tav>
                                      </p:tavLst>
                                    </p:anim>
                                    <p:anim calcmode="lin" valueType="num">
                                      <p:cBhvr additive="base">
                                        <p:cTn id="17" dur="25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250" fill="hold"/>
                                        <p:tgtEl>
                                          <p:spTgt spid="7"/>
                                        </p:tgtEl>
                                        <p:attrNameLst>
                                          <p:attrName>ppt_x</p:attrName>
                                        </p:attrNameLst>
                                      </p:cBhvr>
                                      <p:tavLst>
                                        <p:tav tm="0">
                                          <p:val>
                                            <p:strVal val="#ppt_x"/>
                                          </p:val>
                                        </p:tav>
                                        <p:tav tm="100000">
                                          <p:val>
                                            <p:strVal val="#ppt_x"/>
                                          </p:val>
                                        </p:tav>
                                      </p:tavLst>
                                    </p:anim>
                                    <p:anim calcmode="lin" valueType="num">
                                      <p:cBhvr additive="base">
                                        <p:cTn id="22" dur="25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fill="hold"/>
                                        <p:tgtEl>
                                          <p:spTgt spid="9"/>
                                        </p:tgtEl>
                                        <p:attrNameLst>
                                          <p:attrName>ppt_x</p:attrName>
                                        </p:attrNameLst>
                                      </p:cBhvr>
                                      <p:tavLst>
                                        <p:tav tm="0">
                                          <p:val>
                                            <p:strVal val="#ppt_x"/>
                                          </p:val>
                                        </p:tav>
                                        <p:tav tm="100000">
                                          <p:val>
                                            <p:strVal val="#ppt_x"/>
                                          </p:val>
                                        </p:tav>
                                      </p:tavLst>
                                    </p:anim>
                                    <p:anim calcmode="lin" valueType="num">
                                      <p:cBhvr additive="base">
                                        <p:cTn id="27" dur="250" fill="hold"/>
                                        <p:tgtEl>
                                          <p:spTgt spid="9"/>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ppt_x"/>
                                          </p:val>
                                        </p:tav>
                                        <p:tav tm="100000">
                                          <p:val>
                                            <p:strVal val="#ppt_x"/>
                                          </p:val>
                                        </p:tav>
                                      </p:tavLst>
                                    </p:anim>
                                    <p:anim calcmode="lin" valueType="num">
                                      <p:cBhvr additive="base">
                                        <p:cTn id="32" dur="25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250" fill="hold"/>
                                        <p:tgtEl>
                                          <p:spTgt spid="13"/>
                                        </p:tgtEl>
                                        <p:attrNameLst>
                                          <p:attrName>ppt_x</p:attrName>
                                        </p:attrNameLst>
                                      </p:cBhvr>
                                      <p:tavLst>
                                        <p:tav tm="0">
                                          <p:val>
                                            <p:strVal val="#ppt_x"/>
                                          </p:val>
                                        </p:tav>
                                        <p:tav tm="100000">
                                          <p:val>
                                            <p:strVal val="#ppt_x"/>
                                          </p:val>
                                        </p:tav>
                                      </p:tavLst>
                                    </p:anim>
                                    <p:anim calcmode="lin" valueType="num">
                                      <p:cBhvr additive="base">
                                        <p:cTn id="37" dur="250" fill="hold"/>
                                        <p:tgtEl>
                                          <p:spTgt spid="13"/>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50" fill="hold"/>
                                        <p:tgtEl>
                                          <p:spTgt spid="14"/>
                                        </p:tgtEl>
                                        <p:attrNameLst>
                                          <p:attrName>ppt_x</p:attrName>
                                        </p:attrNameLst>
                                      </p:cBhvr>
                                      <p:tavLst>
                                        <p:tav tm="0">
                                          <p:val>
                                            <p:strVal val="#ppt_x"/>
                                          </p:val>
                                        </p:tav>
                                        <p:tav tm="100000">
                                          <p:val>
                                            <p:strVal val="#ppt_x"/>
                                          </p:val>
                                        </p:tav>
                                      </p:tavLst>
                                    </p:anim>
                                    <p:anim calcmode="lin" valueType="num">
                                      <p:cBhvr additive="base">
                                        <p:cTn id="42" dur="25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250" fill="hold"/>
                                        <p:tgtEl>
                                          <p:spTgt spid="15"/>
                                        </p:tgtEl>
                                        <p:attrNameLst>
                                          <p:attrName>ppt_x</p:attrName>
                                        </p:attrNameLst>
                                      </p:cBhvr>
                                      <p:tavLst>
                                        <p:tav tm="0">
                                          <p:val>
                                            <p:strVal val="#ppt_x"/>
                                          </p:val>
                                        </p:tav>
                                        <p:tav tm="100000">
                                          <p:val>
                                            <p:strVal val="#ppt_x"/>
                                          </p:val>
                                        </p:tav>
                                      </p:tavLst>
                                    </p:anim>
                                    <p:anim calcmode="lin" valueType="num">
                                      <p:cBhvr additive="base">
                                        <p:cTn id="47" dur="250" fill="hold"/>
                                        <p:tgtEl>
                                          <p:spTgt spid="15"/>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2" presetClass="entr" presetSubtype="4"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250" fill="hold"/>
                                        <p:tgtEl>
                                          <p:spTgt spid="16"/>
                                        </p:tgtEl>
                                        <p:attrNameLst>
                                          <p:attrName>ppt_x</p:attrName>
                                        </p:attrNameLst>
                                      </p:cBhvr>
                                      <p:tavLst>
                                        <p:tav tm="0">
                                          <p:val>
                                            <p:strVal val="#ppt_x"/>
                                          </p:val>
                                        </p:tav>
                                        <p:tav tm="100000">
                                          <p:val>
                                            <p:strVal val="#ppt_x"/>
                                          </p:val>
                                        </p:tav>
                                      </p:tavLst>
                                    </p:anim>
                                    <p:anim calcmode="lin" valueType="num">
                                      <p:cBhvr additive="base">
                                        <p:cTn id="52" dur="250" fill="hold"/>
                                        <p:tgtEl>
                                          <p:spTgt spid="16"/>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4"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250" fill="hold"/>
                                        <p:tgtEl>
                                          <p:spTgt spid="21"/>
                                        </p:tgtEl>
                                        <p:attrNameLst>
                                          <p:attrName>ppt_x</p:attrName>
                                        </p:attrNameLst>
                                      </p:cBhvr>
                                      <p:tavLst>
                                        <p:tav tm="0">
                                          <p:val>
                                            <p:strVal val="#ppt_x"/>
                                          </p:val>
                                        </p:tav>
                                        <p:tav tm="100000">
                                          <p:val>
                                            <p:strVal val="#ppt_x"/>
                                          </p:val>
                                        </p:tav>
                                      </p:tavLst>
                                    </p:anim>
                                    <p:anim calcmode="lin" valueType="num">
                                      <p:cBhvr additive="base">
                                        <p:cTn id="57" dur="250" fill="hold"/>
                                        <p:tgtEl>
                                          <p:spTgt spid="21"/>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250" fill="hold"/>
                                        <p:tgtEl>
                                          <p:spTgt spid="26"/>
                                        </p:tgtEl>
                                        <p:attrNameLst>
                                          <p:attrName>ppt_x</p:attrName>
                                        </p:attrNameLst>
                                      </p:cBhvr>
                                      <p:tavLst>
                                        <p:tav tm="0">
                                          <p:val>
                                            <p:strVal val="#ppt_x"/>
                                          </p:val>
                                        </p:tav>
                                        <p:tav tm="100000">
                                          <p:val>
                                            <p:strVal val="#ppt_x"/>
                                          </p:val>
                                        </p:tav>
                                      </p:tavLst>
                                    </p:anim>
                                    <p:anim calcmode="lin" valueType="num">
                                      <p:cBhvr additive="base">
                                        <p:cTn id="62" dur="250" fill="hold"/>
                                        <p:tgtEl>
                                          <p:spTgt spid="26"/>
                                        </p:tgtEl>
                                        <p:attrNameLst>
                                          <p:attrName>ppt_y</p:attrName>
                                        </p:attrNameLst>
                                      </p:cBhvr>
                                      <p:tavLst>
                                        <p:tav tm="0">
                                          <p:val>
                                            <p:strVal val="1+#ppt_h/2"/>
                                          </p:val>
                                        </p:tav>
                                        <p:tav tm="100000">
                                          <p:val>
                                            <p:strVal val="#ppt_y"/>
                                          </p:val>
                                        </p:tav>
                                      </p:tavLst>
                                    </p:anim>
                                  </p:childTnLst>
                                </p:cTn>
                              </p:par>
                            </p:childTnLst>
                          </p:cTn>
                        </p:par>
                        <p:par>
                          <p:cTn id="63" fill="hold">
                            <p:stCondLst>
                              <p:cond delay="3250"/>
                            </p:stCondLst>
                            <p:childTnLst>
                              <p:par>
                                <p:cTn id="64" presetID="2" presetClass="entr" presetSubtype="4"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additive="base">
                                        <p:cTn id="66" dur="250" fill="hold"/>
                                        <p:tgtEl>
                                          <p:spTgt spid="31"/>
                                        </p:tgtEl>
                                        <p:attrNameLst>
                                          <p:attrName>ppt_x</p:attrName>
                                        </p:attrNameLst>
                                      </p:cBhvr>
                                      <p:tavLst>
                                        <p:tav tm="0">
                                          <p:val>
                                            <p:strVal val="#ppt_x"/>
                                          </p:val>
                                        </p:tav>
                                        <p:tav tm="100000">
                                          <p:val>
                                            <p:strVal val="#ppt_x"/>
                                          </p:val>
                                        </p:tav>
                                      </p:tavLst>
                                    </p:anim>
                                    <p:anim calcmode="lin" valueType="num">
                                      <p:cBhvr additive="base">
                                        <p:cTn id="67" dur="25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F0848E"/>
                  </a:solidFill>
                  <a:latin typeface="华文新魏" panose="02010800040101010101" pitchFamily="2" charset="-122"/>
                  <a:ea typeface="华文新魏" panose="02010800040101010101" pitchFamily="2" charset="-122"/>
                  <a:sym typeface="Arial" panose="020B0604020202020204" pitchFamily="34" charset="0"/>
                </a:rPr>
                <a:t>明年工作计划</a:t>
              </a:r>
              <a:endPar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a:extLst>
              <a:ext uri="{FF2B5EF4-FFF2-40B4-BE49-F238E27FC236}">
                <a16:creationId xmlns:a16="http://schemas.microsoft.com/office/drawing/2014/main" id="{50843ADF-0FD8-4705-864D-FC2DD873349C}"/>
              </a:ext>
            </a:extLst>
          </p:cNvPr>
          <p:cNvGrpSpPr/>
          <p:nvPr/>
        </p:nvGrpSpPr>
        <p:grpSpPr>
          <a:xfrm>
            <a:off x="5342126" y="2169352"/>
            <a:ext cx="5129064" cy="3463385"/>
            <a:chOff x="5216599" y="2152377"/>
            <a:chExt cx="4249738" cy="2869624"/>
          </a:xfrm>
        </p:grpSpPr>
        <p:sp>
          <p:nvSpPr>
            <p:cNvPr id="6" name="Freeform 5">
              <a:extLst>
                <a:ext uri="{FF2B5EF4-FFF2-40B4-BE49-F238E27FC236}">
                  <a16:creationId xmlns:a16="http://schemas.microsoft.com/office/drawing/2014/main" id="{3FB06549-004A-4AF2-AE97-4AD28788722C}"/>
                </a:ext>
              </a:extLst>
            </p:cNvPr>
            <p:cNvSpPr>
              <a:spLocks noChangeArrowheads="1"/>
            </p:cNvSpPr>
            <p:nvPr/>
          </p:nvSpPr>
          <p:spPr bwMode="auto">
            <a:xfrm>
              <a:off x="6837437" y="32779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rgbClr val="F0848E"/>
            </a:solidFill>
            <a:ln>
              <a:noFill/>
            </a:ln>
          </p:spPr>
          <p:txBody>
            <a:bodyPr/>
            <a:lstStyle/>
            <a:p>
              <a:endParaRPr lang="zh-CN" altLang="en-US">
                <a:solidFill>
                  <a:schemeClr val="bg1">
                    <a:lumMod val="50000"/>
                  </a:schemeClr>
                </a:solidFill>
              </a:endParaRPr>
            </a:p>
          </p:txBody>
        </p:sp>
        <p:sp>
          <p:nvSpPr>
            <p:cNvPr id="7" name="Freeform 6">
              <a:extLst>
                <a:ext uri="{FF2B5EF4-FFF2-40B4-BE49-F238E27FC236}">
                  <a16:creationId xmlns:a16="http://schemas.microsoft.com/office/drawing/2014/main" id="{1DD29803-A134-4B6B-A575-B669FE24DBF6}"/>
                </a:ext>
              </a:extLst>
            </p:cNvPr>
            <p:cNvSpPr>
              <a:spLocks noChangeArrowheads="1"/>
            </p:cNvSpPr>
            <p:nvPr/>
          </p:nvSpPr>
          <p:spPr bwMode="auto">
            <a:xfrm>
              <a:off x="6010349" y="40002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rgbClr val="F0848E"/>
            </a:solidFill>
            <a:ln>
              <a:noFill/>
            </a:ln>
          </p:spPr>
          <p:txBody>
            <a:bodyPr/>
            <a:lstStyle/>
            <a:p>
              <a:endParaRPr lang="zh-CN" altLang="en-US">
                <a:solidFill>
                  <a:schemeClr val="bg1">
                    <a:lumMod val="50000"/>
                  </a:schemeClr>
                </a:solidFill>
              </a:endParaRPr>
            </a:p>
          </p:txBody>
        </p:sp>
        <p:sp>
          <p:nvSpPr>
            <p:cNvPr id="9" name="Freeform 7">
              <a:extLst>
                <a:ext uri="{FF2B5EF4-FFF2-40B4-BE49-F238E27FC236}">
                  <a16:creationId xmlns:a16="http://schemas.microsoft.com/office/drawing/2014/main" id="{C3E5CDC0-9601-4C2A-8930-1A97CFA67DF7}"/>
                </a:ext>
              </a:extLst>
            </p:cNvPr>
            <p:cNvSpPr>
              <a:spLocks noChangeArrowheads="1"/>
            </p:cNvSpPr>
            <p:nvPr/>
          </p:nvSpPr>
          <p:spPr bwMode="auto">
            <a:xfrm>
              <a:off x="5216599" y="4478064"/>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rgbClr val="F0848E"/>
            </a:solidFill>
            <a:ln>
              <a:noFill/>
            </a:ln>
            <a:extLst/>
          </p:spPr>
          <p:txBody>
            <a:bodyPr/>
            <a:lstStyle/>
            <a:p>
              <a:endParaRPr lang="zh-CN" altLang="en-US">
                <a:solidFill>
                  <a:schemeClr val="bg1">
                    <a:lumMod val="50000"/>
                  </a:schemeClr>
                </a:solidFill>
              </a:endParaRPr>
            </a:p>
          </p:txBody>
        </p:sp>
        <p:sp>
          <p:nvSpPr>
            <p:cNvPr id="10" name="Freeform 8">
              <a:extLst>
                <a:ext uri="{FF2B5EF4-FFF2-40B4-BE49-F238E27FC236}">
                  <a16:creationId xmlns:a16="http://schemas.microsoft.com/office/drawing/2014/main" id="{D24DC111-D0C8-4C11-9A9D-A2CACF4BF25B}"/>
                </a:ext>
              </a:extLst>
            </p:cNvPr>
            <p:cNvSpPr>
              <a:spLocks noChangeArrowheads="1"/>
            </p:cNvSpPr>
            <p:nvPr/>
          </p:nvSpPr>
          <p:spPr bwMode="auto">
            <a:xfrm>
              <a:off x="7664524" y="24809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rgbClr val="F0848E"/>
            </a:solidFill>
            <a:ln>
              <a:noFill/>
            </a:ln>
          </p:spPr>
          <p:txBody>
            <a:bodyPr/>
            <a:lstStyle/>
            <a:p>
              <a:endParaRPr lang="zh-CN" altLang="en-US">
                <a:solidFill>
                  <a:schemeClr val="bg1">
                    <a:lumMod val="50000"/>
                  </a:schemeClr>
                </a:solidFill>
              </a:endParaRPr>
            </a:p>
          </p:txBody>
        </p:sp>
        <p:sp>
          <p:nvSpPr>
            <p:cNvPr id="13" name="Freeform 9">
              <a:extLst>
                <a:ext uri="{FF2B5EF4-FFF2-40B4-BE49-F238E27FC236}">
                  <a16:creationId xmlns:a16="http://schemas.microsoft.com/office/drawing/2014/main" id="{FFCC1323-A469-48F8-A557-1B389BFA4373}"/>
                </a:ext>
              </a:extLst>
            </p:cNvPr>
            <p:cNvSpPr>
              <a:spLocks noChangeArrowheads="1"/>
            </p:cNvSpPr>
            <p:nvPr/>
          </p:nvSpPr>
          <p:spPr bwMode="auto">
            <a:xfrm>
              <a:off x="8491612" y="36382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rgbClr val="F0848E"/>
            </a:solidFill>
            <a:ln>
              <a:noFill/>
            </a:ln>
          </p:spPr>
          <p:txBody>
            <a:bodyPr/>
            <a:lstStyle/>
            <a:p>
              <a:endParaRPr lang="zh-CN" altLang="en-US">
                <a:solidFill>
                  <a:schemeClr val="bg1">
                    <a:lumMod val="50000"/>
                  </a:schemeClr>
                </a:solidFill>
              </a:endParaRPr>
            </a:p>
          </p:txBody>
        </p:sp>
        <p:sp>
          <p:nvSpPr>
            <p:cNvPr id="14" name="TextBox 282">
              <a:extLst>
                <a:ext uri="{FF2B5EF4-FFF2-40B4-BE49-F238E27FC236}">
                  <a16:creationId xmlns:a16="http://schemas.microsoft.com/office/drawing/2014/main" id="{99FC64A5-EA7F-4D72-A65C-EC75B9AB081F}"/>
                </a:ext>
              </a:extLst>
            </p:cNvPr>
            <p:cNvSpPr>
              <a:spLocks noChangeArrowheads="1"/>
            </p:cNvSpPr>
            <p:nvPr/>
          </p:nvSpPr>
          <p:spPr bwMode="auto">
            <a:xfrm>
              <a:off x="5476949" y="40970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18</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15" name="TextBox 283">
              <a:extLst>
                <a:ext uri="{FF2B5EF4-FFF2-40B4-BE49-F238E27FC236}">
                  <a16:creationId xmlns:a16="http://schemas.microsoft.com/office/drawing/2014/main" id="{AC4B913B-BAD5-4C87-B47F-73E3A9D90318}"/>
                </a:ext>
              </a:extLst>
            </p:cNvPr>
            <p:cNvSpPr>
              <a:spLocks noChangeArrowheads="1"/>
            </p:cNvSpPr>
            <p:nvPr/>
          </p:nvSpPr>
          <p:spPr bwMode="auto">
            <a:xfrm>
              <a:off x="5462032"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6" name="TextBox 285">
              <a:extLst>
                <a:ext uri="{FF2B5EF4-FFF2-40B4-BE49-F238E27FC236}">
                  <a16:creationId xmlns:a16="http://schemas.microsoft.com/office/drawing/2014/main" id="{08A6D712-EEFB-4049-9894-08A698FD297F}"/>
                </a:ext>
              </a:extLst>
            </p:cNvPr>
            <p:cNvSpPr>
              <a:spLocks noChangeArrowheads="1"/>
            </p:cNvSpPr>
            <p:nvPr/>
          </p:nvSpPr>
          <p:spPr bwMode="auto">
            <a:xfrm>
              <a:off x="6231176"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7" name="TextBox 286">
              <a:extLst>
                <a:ext uri="{FF2B5EF4-FFF2-40B4-BE49-F238E27FC236}">
                  <a16:creationId xmlns:a16="http://schemas.microsoft.com/office/drawing/2014/main" id="{910B3761-2495-4018-ADDB-8E2357DC3DE7}"/>
                </a:ext>
              </a:extLst>
            </p:cNvPr>
            <p:cNvSpPr>
              <a:spLocks noChangeArrowheads="1"/>
            </p:cNvSpPr>
            <p:nvPr/>
          </p:nvSpPr>
          <p:spPr bwMode="auto">
            <a:xfrm>
              <a:off x="6959674"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a:solidFill>
                    <a:schemeClr val="bg1">
                      <a:lumMod val="50000"/>
                    </a:schemeClr>
                  </a:solidFill>
                  <a:latin typeface="微软雅黑" pitchFamily="34" charset="-122"/>
                  <a:ea typeface="微软雅黑" pitchFamily="34" charset="-122"/>
                  <a:sym typeface="Arial" pitchFamily="34" charset="0"/>
                </a:rPr>
                <a:t>标题</a:t>
              </a:r>
            </a:p>
          </p:txBody>
        </p:sp>
        <p:sp>
          <p:nvSpPr>
            <p:cNvPr id="18" name="TextBox 287">
              <a:extLst>
                <a:ext uri="{FF2B5EF4-FFF2-40B4-BE49-F238E27FC236}">
                  <a16:creationId xmlns:a16="http://schemas.microsoft.com/office/drawing/2014/main" id="{356ECC01-C504-414A-A4C1-7134E3B483FE}"/>
                </a:ext>
              </a:extLst>
            </p:cNvPr>
            <p:cNvSpPr>
              <a:spLocks noChangeArrowheads="1"/>
            </p:cNvSpPr>
            <p:nvPr/>
          </p:nvSpPr>
          <p:spPr bwMode="auto">
            <a:xfrm>
              <a:off x="7886145"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9" name="TextBox 288">
              <a:extLst>
                <a:ext uri="{FF2B5EF4-FFF2-40B4-BE49-F238E27FC236}">
                  <a16:creationId xmlns:a16="http://schemas.microsoft.com/office/drawing/2014/main" id="{17252C7A-5491-4F15-89B6-214A20A79B28}"/>
                </a:ext>
              </a:extLst>
            </p:cNvPr>
            <p:cNvSpPr>
              <a:spLocks noChangeArrowheads="1"/>
            </p:cNvSpPr>
            <p:nvPr/>
          </p:nvSpPr>
          <p:spPr bwMode="auto">
            <a:xfrm>
              <a:off x="8742601"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20" name="TextBox 289">
              <a:extLst>
                <a:ext uri="{FF2B5EF4-FFF2-40B4-BE49-F238E27FC236}">
                  <a16:creationId xmlns:a16="http://schemas.microsoft.com/office/drawing/2014/main" id="{A6973E9F-5028-4EE7-894F-7705867517E6}"/>
                </a:ext>
              </a:extLst>
            </p:cNvPr>
            <p:cNvSpPr>
              <a:spLocks noChangeArrowheads="1"/>
            </p:cNvSpPr>
            <p:nvPr/>
          </p:nvSpPr>
          <p:spPr bwMode="auto">
            <a:xfrm>
              <a:off x="6261174" y="3665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38</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21" name="TextBox 290">
              <a:extLst>
                <a:ext uri="{FF2B5EF4-FFF2-40B4-BE49-F238E27FC236}">
                  <a16:creationId xmlns:a16="http://schemas.microsoft.com/office/drawing/2014/main" id="{A88CB5F0-9F53-4A72-A993-362C3BA4E563}"/>
                </a:ext>
              </a:extLst>
            </p:cNvPr>
            <p:cNvSpPr>
              <a:spLocks noChangeArrowheads="1"/>
            </p:cNvSpPr>
            <p:nvPr/>
          </p:nvSpPr>
          <p:spPr bwMode="auto">
            <a:xfrm>
              <a:off x="7073974" y="287151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97</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22" name="TextBox 291">
              <a:extLst>
                <a:ext uri="{FF2B5EF4-FFF2-40B4-BE49-F238E27FC236}">
                  <a16:creationId xmlns:a16="http://schemas.microsoft.com/office/drawing/2014/main" id="{E1587C58-5220-48D9-9203-4249B81567F5}"/>
                </a:ext>
              </a:extLst>
            </p:cNvPr>
            <p:cNvSpPr>
              <a:spLocks noChangeArrowheads="1"/>
            </p:cNvSpPr>
            <p:nvPr/>
          </p:nvSpPr>
          <p:spPr bwMode="auto">
            <a:xfrm>
              <a:off x="7915349" y="2152377"/>
              <a:ext cx="451849"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125</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23" name="TextBox 292">
              <a:extLst>
                <a:ext uri="{FF2B5EF4-FFF2-40B4-BE49-F238E27FC236}">
                  <a16:creationId xmlns:a16="http://schemas.microsoft.com/office/drawing/2014/main" id="{0DCCFD47-0FAF-4A01-BB26-BF5FB7FC4ED2}"/>
                </a:ext>
              </a:extLst>
            </p:cNvPr>
            <p:cNvSpPr>
              <a:spLocks noChangeArrowheads="1"/>
            </p:cNvSpPr>
            <p:nvPr/>
          </p:nvSpPr>
          <p:spPr bwMode="auto">
            <a:xfrm>
              <a:off x="8756724" y="3284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55</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grpSp>
      <p:grpSp>
        <p:nvGrpSpPr>
          <p:cNvPr id="24" name="Group 12">
            <a:extLst>
              <a:ext uri="{FF2B5EF4-FFF2-40B4-BE49-F238E27FC236}">
                <a16:creationId xmlns:a16="http://schemas.microsoft.com/office/drawing/2014/main" id="{CF46E99D-7D5F-4FD2-880E-AC2C527E2099}"/>
              </a:ext>
            </a:extLst>
          </p:cNvPr>
          <p:cNvGrpSpPr>
            <a:grpSpLocks/>
          </p:cNvGrpSpPr>
          <p:nvPr/>
        </p:nvGrpSpPr>
        <p:grpSpPr bwMode="auto">
          <a:xfrm>
            <a:off x="1784850" y="2760984"/>
            <a:ext cx="2938462" cy="3243604"/>
            <a:chOff x="1023776" y="1630665"/>
            <a:chExt cx="2781691" cy="3543037"/>
          </a:xfrm>
        </p:grpSpPr>
        <p:sp>
          <p:nvSpPr>
            <p:cNvPr id="25" name="Text Placeholder 32">
              <a:extLst>
                <a:ext uri="{FF2B5EF4-FFF2-40B4-BE49-F238E27FC236}">
                  <a16:creationId xmlns:a16="http://schemas.microsoft.com/office/drawing/2014/main" id="{4241DBC8-3E60-4403-813A-3FC6DD5C9EF0}"/>
                </a:ext>
              </a:extLst>
            </p:cNvPr>
            <p:cNvSpPr txBox="1"/>
            <p:nvPr/>
          </p:nvSpPr>
          <p:spPr>
            <a:xfrm>
              <a:off x="1023776" y="3515168"/>
              <a:ext cx="2781691" cy="165853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lgn="ctr">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lgn="ctr">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lgn="ctr">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lgn="ctr">
                <a:buNone/>
              </a:pP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Text Placeholder 33">
              <a:extLst>
                <a:ext uri="{FF2B5EF4-FFF2-40B4-BE49-F238E27FC236}">
                  <a16:creationId xmlns:a16="http://schemas.microsoft.com/office/drawing/2014/main" id="{3BAA54EE-7C59-4FB4-B43A-428D69954397}"/>
                </a:ext>
              </a:extLst>
            </p:cNvPr>
            <p:cNvSpPr txBox="1"/>
            <p:nvPr/>
          </p:nvSpPr>
          <p:spPr>
            <a:xfrm>
              <a:off x="1023776" y="2329573"/>
              <a:ext cx="2781691" cy="596175"/>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TextBox 15">
              <a:extLst>
                <a:ext uri="{FF2B5EF4-FFF2-40B4-BE49-F238E27FC236}">
                  <a16:creationId xmlns:a16="http://schemas.microsoft.com/office/drawing/2014/main" id="{D66FB0B4-2A25-4322-80EA-B46F7A2F387C}"/>
                </a:ext>
              </a:extLst>
            </p:cNvPr>
            <p:cNvSpPr txBox="1">
              <a:spLocks noChangeArrowheads="1"/>
            </p:cNvSpPr>
            <p:nvPr/>
          </p:nvSpPr>
          <p:spPr bwMode="auto">
            <a:xfrm>
              <a:off x="1260969" y="1630665"/>
              <a:ext cx="2420840" cy="442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ct val="120000"/>
                </a:lnSpc>
              </a:pPr>
              <a:r>
                <a:rPr lang="zh-CN" altLang="en-US" sz="24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24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80513966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619DD0C-4E4A-48E2-B318-BF160A152F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3" name="矩形 12">
            <a:extLst>
              <a:ext uri="{FF2B5EF4-FFF2-40B4-BE49-F238E27FC236}">
                <a16:creationId xmlns:a16="http://schemas.microsoft.com/office/drawing/2014/main" id="{0C6C9BF7-3548-4117-B47B-AEB5F96A84F0}"/>
              </a:ext>
            </a:extLst>
          </p:cNvPr>
          <p:cNvSpPr/>
          <p:nvPr/>
        </p:nvSpPr>
        <p:spPr>
          <a:xfrm>
            <a:off x="1219200" y="1079500"/>
            <a:ext cx="9752012" cy="4700586"/>
          </a:xfrm>
          <a:prstGeom prst="rect">
            <a:avLst/>
          </a:prstGeom>
          <a:noFill/>
          <a:ln>
            <a:solidFill>
              <a:srgbClr val="F0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493B782A-714D-4FE6-A0A5-D7F9A045FFFC}"/>
              </a:ext>
            </a:extLst>
          </p:cNvPr>
          <p:cNvGrpSpPr/>
          <p:nvPr/>
        </p:nvGrpSpPr>
        <p:grpSpPr>
          <a:xfrm flipH="1">
            <a:off x="2987298" y="2037427"/>
            <a:ext cx="2299382" cy="2833203"/>
            <a:chOff x="1200576" y="2967399"/>
            <a:chExt cx="2444550" cy="3012077"/>
          </a:xfrm>
        </p:grpSpPr>
        <p:sp>
          <p:nvSpPr>
            <p:cNvPr id="15" name="TextBox 1">
              <a:extLst>
                <a:ext uri="{FF2B5EF4-FFF2-40B4-BE49-F238E27FC236}">
                  <a16:creationId xmlns:a16="http://schemas.microsoft.com/office/drawing/2014/main" id="{2A7D54E7-958E-43CD-A432-DBB31EF6DF9C}"/>
                </a:ext>
              </a:extLst>
            </p:cNvPr>
            <p:cNvSpPr txBox="1">
              <a:spLocks noChangeArrowheads="1"/>
            </p:cNvSpPr>
            <p:nvPr/>
          </p:nvSpPr>
          <p:spPr bwMode="auto">
            <a:xfrm>
              <a:off x="1625299" y="2967399"/>
              <a:ext cx="2019827" cy="166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dirty="0">
                  <a:solidFill>
                    <a:srgbClr val="F0848E"/>
                  </a:solidFill>
                  <a:latin typeface="叶根友刀锋黑草" panose="02010601030101010101" pitchFamily="2" charset="-122"/>
                  <a:ea typeface="叶根友刀锋黑草" panose="02010601030101010101" pitchFamily="2" charset="-122"/>
                </a:rPr>
                <a:t>谢</a:t>
              </a:r>
            </a:p>
          </p:txBody>
        </p:sp>
        <p:sp>
          <p:nvSpPr>
            <p:cNvPr id="16" name="矩形 3">
              <a:extLst>
                <a:ext uri="{FF2B5EF4-FFF2-40B4-BE49-F238E27FC236}">
                  <a16:creationId xmlns:a16="http://schemas.microsoft.com/office/drawing/2014/main" id="{D7C60552-EBA0-462D-A86F-F7840E618A38}"/>
                </a:ext>
              </a:extLst>
            </p:cNvPr>
            <p:cNvSpPr>
              <a:spLocks noChangeArrowheads="1"/>
            </p:cNvSpPr>
            <p:nvPr/>
          </p:nvSpPr>
          <p:spPr bwMode="auto">
            <a:xfrm>
              <a:off x="2100375" y="4296123"/>
              <a:ext cx="1505155" cy="153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8800" dirty="0">
                  <a:solidFill>
                    <a:srgbClr val="F0848E"/>
                  </a:solidFill>
                  <a:latin typeface="叶根友刀锋黑草" panose="02010601030101010101" pitchFamily="2" charset="-122"/>
                  <a:ea typeface="叶根友刀锋黑草" panose="02010601030101010101" pitchFamily="2" charset="-122"/>
                </a:rPr>
                <a:t>谢</a:t>
              </a:r>
              <a:endParaRPr lang="zh-CN" altLang="en-US" sz="1600" dirty="0">
                <a:solidFill>
                  <a:srgbClr val="F0848E"/>
                </a:solidFill>
                <a:latin typeface="叶根友刀锋黑草" panose="02010601030101010101" pitchFamily="2" charset="-122"/>
                <a:ea typeface="叶根友刀锋黑草" panose="02010601030101010101" pitchFamily="2" charset="-122"/>
              </a:endParaRPr>
            </a:p>
          </p:txBody>
        </p:sp>
        <p:sp>
          <p:nvSpPr>
            <p:cNvPr id="17" name="TextBox 8">
              <a:extLst>
                <a:ext uri="{FF2B5EF4-FFF2-40B4-BE49-F238E27FC236}">
                  <a16:creationId xmlns:a16="http://schemas.microsoft.com/office/drawing/2014/main" id="{FF565D22-7F61-4FE6-8738-74FA21B517C6}"/>
                </a:ext>
              </a:extLst>
            </p:cNvPr>
            <p:cNvSpPr txBox="1">
              <a:spLocks noChangeArrowheads="1"/>
            </p:cNvSpPr>
            <p:nvPr/>
          </p:nvSpPr>
          <p:spPr bwMode="auto">
            <a:xfrm flipH="1">
              <a:off x="1200576" y="3063762"/>
              <a:ext cx="1112505" cy="2915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spc="300" dirty="0">
                  <a:solidFill>
                    <a:srgbClr val="F0848E"/>
                  </a:solidFill>
                  <a:latin typeface="微软雅黑" panose="020B0503020204020204" pitchFamily="34" charset="-122"/>
                  <a:ea typeface="微软雅黑" panose="020B0503020204020204" pitchFamily="34" charset="-122"/>
                </a:rPr>
                <a:t>工作述职汇报通用</a:t>
              </a:r>
              <a:r>
                <a:rPr lang="en-US" altLang="zh-CN" sz="2800" b="1" spc="300" dirty="0">
                  <a:solidFill>
                    <a:srgbClr val="F0848E"/>
                  </a:solidFill>
                  <a:latin typeface="微软雅黑" panose="020B0503020204020204" pitchFamily="34" charset="-122"/>
                  <a:ea typeface="微软雅黑" panose="020B0503020204020204" pitchFamily="34" charset="-122"/>
                </a:rPr>
                <a:t>PPT</a:t>
              </a:r>
              <a:r>
                <a:rPr lang="zh-CN" altLang="en-US" sz="2800" b="1" spc="300" dirty="0">
                  <a:solidFill>
                    <a:srgbClr val="F0848E"/>
                  </a:solidFill>
                  <a:latin typeface="微软雅黑" panose="020B0503020204020204" pitchFamily="34" charset="-122"/>
                  <a:ea typeface="微软雅黑" panose="020B0503020204020204" pitchFamily="34" charset="-122"/>
                </a:rPr>
                <a:t>模板</a:t>
              </a:r>
              <a:endParaRPr lang="en-US" altLang="zh-CN" sz="2800" b="1" spc="300" dirty="0">
                <a:solidFill>
                  <a:srgbClr val="F0848E"/>
                </a:solidFill>
                <a:latin typeface="微软雅黑" panose="020B0503020204020204" pitchFamily="34" charset="-122"/>
                <a:ea typeface="微软雅黑" panose="020B0503020204020204" pitchFamily="34" charset="-122"/>
              </a:endParaRPr>
            </a:p>
          </p:txBody>
        </p:sp>
      </p:grpSp>
      <p:sp>
        <p:nvSpPr>
          <p:cNvPr id="18" name="矩形 6">
            <a:extLst>
              <a:ext uri="{FF2B5EF4-FFF2-40B4-BE49-F238E27FC236}">
                <a16:creationId xmlns:a16="http://schemas.microsoft.com/office/drawing/2014/main" id="{09148513-F651-4EE3-8E41-83200647CE5E}"/>
              </a:ext>
            </a:extLst>
          </p:cNvPr>
          <p:cNvSpPr>
            <a:spLocks noChangeArrowheads="1"/>
          </p:cNvSpPr>
          <p:nvPr/>
        </p:nvSpPr>
        <p:spPr bwMode="auto">
          <a:xfrm>
            <a:off x="5286680" y="2387888"/>
            <a:ext cx="387798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50000"/>
              </a:lnSpc>
            </a:pPr>
            <a:r>
              <a:rPr lang="zh-CN" altLang="en-US" sz="1200" dirty="0">
                <a:solidFill>
                  <a:srgbClr val="F0848E"/>
                </a:solidFill>
                <a:latin typeface="李旭科毛笔行书" pitchFamily="2" charset="-122"/>
                <a:ea typeface="李旭科毛笔行书" pitchFamily="2" charset="-122"/>
              </a:rPr>
              <a:t>就是品赏茶的美感之道加入问字。</a:t>
            </a:r>
            <a:endParaRPr lang="en-US" altLang="zh-CN" sz="1200" dirty="0">
              <a:solidFill>
                <a:srgbClr val="F0848E"/>
              </a:solidFill>
              <a:latin typeface="李旭科毛笔行书" pitchFamily="2" charset="-122"/>
              <a:ea typeface="李旭科毛笔行书" pitchFamily="2" charset="-122"/>
            </a:endParaRPr>
          </a:p>
          <a:p>
            <a:pPr>
              <a:lnSpc>
                <a:spcPct val="250000"/>
              </a:lnSpc>
            </a:pPr>
            <a:r>
              <a:rPr lang="zh-CN" altLang="en-US" sz="1200" dirty="0">
                <a:solidFill>
                  <a:srgbClr val="F0848E"/>
                </a:solidFill>
                <a:latin typeface="李旭科毛笔行书" pitchFamily="2" charset="-122"/>
                <a:ea typeface="李旭科毛笔行书" pitchFamily="2" charset="-122"/>
              </a:rPr>
              <a:t>通过沏茶、赏茶、闻茶、饮茶、增进友谊，美心修德，学习礼法，是很有益的一种和美仪式。</a:t>
            </a:r>
          </a:p>
        </p:txBody>
      </p:sp>
      <p:cxnSp>
        <p:nvCxnSpPr>
          <p:cNvPr id="19" name="直接连接符 18">
            <a:extLst>
              <a:ext uri="{FF2B5EF4-FFF2-40B4-BE49-F238E27FC236}">
                <a16:creationId xmlns:a16="http://schemas.microsoft.com/office/drawing/2014/main" id="{133E8442-9B1D-4AE2-9AF7-27BF0530FAAF}"/>
              </a:ext>
            </a:extLst>
          </p:cNvPr>
          <p:cNvCxnSpPr>
            <a:cxnSpLocks/>
          </p:cNvCxnSpPr>
          <p:nvPr/>
        </p:nvCxnSpPr>
        <p:spPr>
          <a:xfrm>
            <a:off x="8545540"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0FE1CC75-26DE-4B5A-A0B5-640AED8B35ED}"/>
              </a:ext>
            </a:extLst>
          </p:cNvPr>
          <p:cNvCxnSpPr>
            <a:cxnSpLocks/>
          </p:cNvCxnSpPr>
          <p:nvPr/>
        </p:nvCxnSpPr>
        <p:spPr>
          <a:xfrm>
            <a:off x="8086752"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8D74B0B2-AB6C-4E67-822B-9D048EB1F85F}"/>
              </a:ext>
            </a:extLst>
          </p:cNvPr>
          <p:cNvCxnSpPr>
            <a:cxnSpLocks/>
          </p:cNvCxnSpPr>
          <p:nvPr/>
        </p:nvCxnSpPr>
        <p:spPr>
          <a:xfrm>
            <a:off x="7629552"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1ADA2740-176E-465F-8C8E-A86E6653868B}"/>
              </a:ext>
            </a:extLst>
          </p:cNvPr>
          <p:cNvCxnSpPr>
            <a:cxnSpLocks/>
          </p:cNvCxnSpPr>
          <p:nvPr/>
        </p:nvCxnSpPr>
        <p:spPr>
          <a:xfrm>
            <a:off x="7170765"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E0BF58E3-BFED-4EB0-83B9-818DEF818824}"/>
              </a:ext>
            </a:extLst>
          </p:cNvPr>
          <p:cNvCxnSpPr>
            <a:cxnSpLocks/>
          </p:cNvCxnSpPr>
          <p:nvPr/>
        </p:nvCxnSpPr>
        <p:spPr>
          <a:xfrm>
            <a:off x="6711977"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A3247844-7993-4BA2-B778-581D98CC31BA}"/>
              </a:ext>
            </a:extLst>
          </p:cNvPr>
          <p:cNvCxnSpPr>
            <a:cxnSpLocks/>
          </p:cNvCxnSpPr>
          <p:nvPr/>
        </p:nvCxnSpPr>
        <p:spPr>
          <a:xfrm>
            <a:off x="6253190"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E1EB4F03-C468-4611-BB0B-5E7F69EC7DD3}"/>
              </a:ext>
            </a:extLst>
          </p:cNvPr>
          <p:cNvCxnSpPr>
            <a:cxnSpLocks/>
          </p:cNvCxnSpPr>
          <p:nvPr/>
        </p:nvCxnSpPr>
        <p:spPr>
          <a:xfrm>
            <a:off x="5794402" y="2419638"/>
            <a:ext cx="0" cy="1187450"/>
          </a:xfrm>
          <a:prstGeom prst="line">
            <a:avLst/>
          </a:prstGeom>
          <a:ln>
            <a:solidFill>
              <a:srgbClr val="F0848E"/>
            </a:solidFill>
            <a:prstDash val="lgDash"/>
          </a:ln>
        </p:spPr>
        <p:style>
          <a:lnRef idx="1">
            <a:schemeClr val="accent1"/>
          </a:lnRef>
          <a:fillRef idx="0">
            <a:schemeClr val="accent1"/>
          </a:fillRef>
          <a:effectRef idx="0">
            <a:schemeClr val="accent1"/>
          </a:effectRef>
          <a:fontRef idx="minor">
            <a:schemeClr val="tx1"/>
          </a:fontRef>
        </p:style>
      </p:cxnSp>
      <p:pic>
        <p:nvPicPr>
          <p:cNvPr id="26" name="图片 25">
            <a:extLst>
              <a:ext uri="{FF2B5EF4-FFF2-40B4-BE49-F238E27FC236}">
                <a16:creationId xmlns:a16="http://schemas.microsoft.com/office/drawing/2014/main" id="{BB4C4B26-DF9A-4F24-BE7C-3E3FAEA149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16158">
            <a:off x="4976722" y="3366728"/>
            <a:ext cx="2207647" cy="1412550"/>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p:stCondLst>
                              <p:cond delay="1750"/>
                            </p:stCondLst>
                            <p:childTnLst>
                              <p:par>
                                <p:cTn id="15" presetID="2" presetClass="entr" presetSubtype="1"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ppt_x"/>
                                          </p:val>
                                        </p:tav>
                                        <p:tav tm="100000">
                                          <p:val>
                                            <p:strVal val="#ppt_x"/>
                                          </p:val>
                                        </p:tav>
                                      </p:tavLst>
                                    </p:anim>
                                    <p:anim calcmode="lin" valueType="num">
                                      <p:cBhvr additive="base">
                                        <p:cTn id="18" dur="750" fill="hold"/>
                                        <p:tgtEl>
                                          <p:spTgt spid="1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750"/>
                                        <p:tgtEl>
                                          <p:spTgt spid="26"/>
                                        </p:tgtEl>
                                      </p:cBhvr>
                                    </p:animEffect>
                                    <p:anim calcmode="lin" valueType="num">
                                      <p:cBhvr>
                                        <p:cTn id="23" dur="750" fill="hold"/>
                                        <p:tgtEl>
                                          <p:spTgt spid="26"/>
                                        </p:tgtEl>
                                        <p:attrNameLst>
                                          <p:attrName>ppt_x</p:attrName>
                                        </p:attrNameLst>
                                      </p:cBhvr>
                                      <p:tavLst>
                                        <p:tav tm="0">
                                          <p:val>
                                            <p:strVal val="#ppt_x"/>
                                          </p:val>
                                        </p:tav>
                                        <p:tav tm="100000">
                                          <p:val>
                                            <p:strVal val="#ppt_x"/>
                                          </p:val>
                                        </p:tav>
                                      </p:tavLst>
                                    </p:anim>
                                    <p:anim calcmode="lin" valueType="num">
                                      <p:cBhvr>
                                        <p:cTn id="24" dur="75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3250"/>
                            </p:stCondLst>
                            <p:childTnLst>
                              <p:par>
                                <p:cTn id="26" presetID="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250" fill="hold"/>
                                        <p:tgtEl>
                                          <p:spTgt spid="18"/>
                                        </p:tgtEl>
                                        <p:attrNameLst>
                                          <p:attrName>ppt_x</p:attrName>
                                        </p:attrNameLst>
                                      </p:cBhvr>
                                      <p:tavLst>
                                        <p:tav tm="0">
                                          <p:val>
                                            <p:strVal val="#ppt_x"/>
                                          </p:val>
                                        </p:tav>
                                        <p:tav tm="100000">
                                          <p:val>
                                            <p:strVal val="#ppt_x"/>
                                          </p:val>
                                        </p:tav>
                                      </p:tavLst>
                                    </p:anim>
                                    <p:anim calcmode="lin" valueType="num">
                                      <p:cBhvr additive="base">
                                        <p:cTn id="29" dur="250" fill="hold"/>
                                        <p:tgtEl>
                                          <p:spTgt spid="18"/>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2" presetClass="entr" presetSubtype="1"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250" fill="hold"/>
                                        <p:tgtEl>
                                          <p:spTgt spid="19"/>
                                        </p:tgtEl>
                                        <p:attrNameLst>
                                          <p:attrName>ppt_x</p:attrName>
                                        </p:attrNameLst>
                                      </p:cBhvr>
                                      <p:tavLst>
                                        <p:tav tm="0">
                                          <p:val>
                                            <p:strVal val="#ppt_x"/>
                                          </p:val>
                                        </p:tav>
                                        <p:tav tm="100000">
                                          <p:val>
                                            <p:strVal val="#ppt_x"/>
                                          </p:val>
                                        </p:tav>
                                      </p:tavLst>
                                    </p:anim>
                                    <p:anim calcmode="lin" valueType="num">
                                      <p:cBhvr additive="base">
                                        <p:cTn id="34" dur="250" fill="hold"/>
                                        <p:tgtEl>
                                          <p:spTgt spid="19"/>
                                        </p:tgtEl>
                                        <p:attrNameLst>
                                          <p:attrName>ppt_y</p:attrName>
                                        </p:attrNameLst>
                                      </p:cBhvr>
                                      <p:tavLst>
                                        <p:tav tm="0">
                                          <p:val>
                                            <p:strVal val="0-#ppt_h/2"/>
                                          </p:val>
                                        </p:tav>
                                        <p:tav tm="100000">
                                          <p:val>
                                            <p:strVal val="#ppt_y"/>
                                          </p:val>
                                        </p:tav>
                                      </p:tavLst>
                                    </p:anim>
                                  </p:childTnLst>
                                </p:cTn>
                              </p:par>
                            </p:childTnLst>
                          </p:cTn>
                        </p:par>
                        <p:par>
                          <p:cTn id="35" fill="hold">
                            <p:stCondLst>
                              <p:cond delay="3750"/>
                            </p:stCondLst>
                            <p:childTnLst>
                              <p:par>
                                <p:cTn id="36" presetID="2" presetClass="entr" presetSubtype="1"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250" fill="hold"/>
                                        <p:tgtEl>
                                          <p:spTgt spid="20"/>
                                        </p:tgtEl>
                                        <p:attrNameLst>
                                          <p:attrName>ppt_x</p:attrName>
                                        </p:attrNameLst>
                                      </p:cBhvr>
                                      <p:tavLst>
                                        <p:tav tm="0">
                                          <p:val>
                                            <p:strVal val="#ppt_x"/>
                                          </p:val>
                                        </p:tav>
                                        <p:tav tm="100000">
                                          <p:val>
                                            <p:strVal val="#ppt_x"/>
                                          </p:val>
                                        </p:tav>
                                      </p:tavLst>
                                    </p:anim>
                                    <p:anim calcmode="lin" valueType="num">
                                      <p:cBhvr additive="base">
                                        <p:cTn id="39" dur="250" fill="hold"/>
                                        <p:tgtEl>
                                          <p:spTgt spid="20"/>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250" fill="hold"/>
                                        <p:tgtEl>
                                          <p:spTgt spid="21"/>
                                        </p:tgtEl>
                                        <p:attrNameLst>
                                          <p:attrName>ppt_x</p:attrName>
                                        </p:attrNameLst>
                                      </p:cBhvr>
                                      <p:tavLst>
                                        <p:tav tm="0">
                                          <p:val>
                                            <p:strVal val="#ppt_x"/>
                                          </p:val>
                                        </p:tav>
                                        <p:tav tm="100000">
                                          <p:val>
                                            <p:strVal val="#ppt_x"/>
                                          </p:val>
                                        </p:tav>
                                      </p:tavLst>
                                    </p:anim>
                                    <p:anim calcmode="lin" valueType="num">
                                      <p:cBhvr additive="base">
                                        <p:cTn id="44" dur="25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4250"/>
                            </p:stCondLst>
                            <p:childTnLst>
                              <p:par>
                                <p:cTn id="46" presetID="2" presetClass="entr" presetSubtype="1"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250" fill="hold"/>
                                        <p:tgtEl>
                                          <p:spTgt spid="22"/>
                                        </p:tgtEl>
                                        <p:attrNameLst>
                                          <p:attrName>ppt_x</p:attrName>
                                        </p:attrNameLst>
                                      </p:cBhvr>
                                      <p:tavLst>
                                        <p:tav tm="0">
                                          <p:val>
                                            <p:strVal val="#ppt_x"/>
                                          </p:val>
                                        </p:tav>
                                        <p:tav tm="100000">
                                          <p:val>
                                            <p:strVal val="#ppt_x"/>
                                          </p:val>
                                        </p:tav>
                                      </p:tavLst>
                                    </p:anim>
                                    <p:anim calcmode="lin" valueType="num">
                                      <p:cBhvr additive="base">
                                        <p:cTn id="49" dur="250" fill="hold"/>
                                        <p:tgtEl>
                                          <p:spTgt spid="22"/>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 presetClass="entr" presetSubtype="1"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250" fill="hold"/>
                                        <p:tgtEl>
                                          <p:spTgt spid="23"/>
                                        </p:tgtEl>
                                        <p:attrNameLst>
                                          <p:attrName>ppt_x</p:attrName>
                                        </p:attrNameLst>
                                      </p:cBhvr>
                                      <p:tavLst>
                                        <p:tav tm="0">
                                          <p:val>
                                            <p:strVal val="#ppt_x"/>
                                          </p:val>
                                        </p:tav>
                                        <p:tav tm="100000">
                                          <p:val>
                                            <p:strVal val="#ppt_x"/>
                                          </p:val>
                                        </p:tav>
                                      </p:tavLst>
                                    </p:anim>
                                    <p:anim calcmode="lin" valueType="num">
                                      <p:cBhvr additive="base">
                                        <p:cTn id="54" dur="250" fill="hold"/>
                                        <p:tgtEl>
                                          <p:spTgt spid="23"/>
                                        </p:tgtEl>
                                        <p:attrNameLst>
                                          <p:attrName>ppt_y</p:attrName>
                                        </p:attrNameLst>
                                      </p:cBhvr>
                                      <p:tavLst>
                                        <p:tav tm="0">
                                          <p:val>
                                            <p:strVal val="0-#ppt_h/2"/>
                                          </p:val>
                                        </p:tav>
                                        <p:tav tm="100000">
                                          <p:val>
                                            <p:strVal val="#ppt_y"/>
                                          </p:val>
                                        </p:tav>
                                      </p:tavLst>
                                    </p:anim>
                                  </p:childTnLst>
                                </p:cTn>
                              </p:par>
                            </p:childTnLst>
                          </p:cTn>
                        </p:par>
                        <p:par>
                          <p:cTn id="55" fill="hold">
                            <p:stCondLst>
                              <p:cond delay="4750"/>
                            </p:stCondLst>
                            <p:childTnLst>
                              <p:par>
                                <p:cTn id="56" presetID="2" presetClass="entr" presetSubtype="1"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250" fill="hold"/>
                                        <p:tgtEl>
                                          <p:spTgt spid="24"/>
                                        </p:tgtEl>
                                        <p:attrNameLst>
                                          <p:attrName>ppt_x</p:attrName>
                                        </p:attrNameLst>
                                      </p:cBhvr>
                                      <p:tavLst>
                                        <p:tav tm="0">
                                          <p:val>
                                            <p:strVal val="#ppt_x"/>
                                          </p:val>
                                        </p:tav>
                                        <p:tav tm="100000">
                                          <p:val>
                                            <p:strVal val="#ppt_x"/>
                                          </p:val>
                                        </p:tav>
                                      </p:tavLst>
                                    </p:anim>
                                    <p:anim calcmode="lin" valueType="num">
                                      <p:cBhvr additive="base">
                                        <p:cTn id="59" dur="250" fill="hold"/>
                                        <p:tgtEl>
                                          <p:spTgt spid="24"/>
                                        </p:tgtEl>
                                        <p:attrNameLst>
                                          <p:attrName>ppt_y</p:attrName>
                                        </p:attrNameLst>
                                      </p:cBhvr>
                                      <p:tavLst>
                                        <p:tav tm="0">
                                          <p:val>
                                            <p:strVal val="0-#ppt_h/2"/>
                                          </p:val>
                                        </p:tav>
                                        <p:tav tm="100000">
                                          <p:val>
                                            <p:strVal val="#ppt_y"/>
                                          </p:val>
                                        </p:tav>
                                      </p:tavLst>
                                    </p:anim>
                                  </p:childTnLst>
                                </p:cTn>
                              </p:par>
                            </p:childTnLst>
                          </p:cTn>
                        </p:par>
                        <p:par>
                          <p:cTn id="60" fill="hold">
                            <p:stCondLst>
                              <p:cond delay="5000"/>
                            </p:stCondLst>
                            <p:childTnLst>
                              <p:par>
                                <p:cTn id="61" presetID="2" presetClass="entr" presetSubtype="1"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250" fill="hold"/>
                                        <p:tgtEl>
                                          <p:spTgt spid="25"/>
                                        </p:tgtEl>
                                        <p:attrNameLst>
                                          <p:attrName>ppt_x</p:attrName>
                                        </p:attrNameLst>
                                      </p:cBhvr>
                                      <p:tavLst>
                                        <p:tav tm="0">
                                          <p:val>
                                            <p:strVal val="#ppt_x"/>
                                          </p:val>
                                        </p:tav>
                                        <p:tav tm="100000">
                                          <p:val>
                                            <p:strVal val="#ppt_x"/>
                                          </p:val>
                                        </p:tav>
                                      </p:tavLst>
                                    </p:anim>
                                    <p:anim calcmode="lin" valueType="num">
                                      <p:cBhvr additive="base">
                                        <p:cTn id="64" dur="25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F9D6E58-45AA-4C9E-9731-FA1FE286E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矩形 11">
            <a:extLst>
              <a:ext uri="{FF2B5EF4-FFF2-40B4-BE49-F238E27FC236}">
                <a16:creationId xmlns:a16="http://schemas.microsoft.com/office/drawing/2014/main" id="{8EAAD5E3-2B54-43BE-B344-82AA83DBA2DB}"/>
              </a:ext>
            </a:extLst>
          </p:cNvPr>
          <p:cNvSpPr/>
          <p:nvPr/>
        </p:nvSpPr>
        <p:spPr>
          <a:xfrm>
            <a:off x="1219200" y="1079500"/>
            <a:ext cx="9752012" cy="4700586"/>
          </a:xfrm>
          <a:prstGeom prst="rect">
            <a:avLst/>
          </a:prstGeom>
          <a:noFill/>
          <a:ln>
            <a:solidFill>
              <a:srgbClr val="F0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89810132-AE90-4F73-B398-D2D85A01147C}"/>
              </a:ext>
            </a:extLst>
          </p:cNvPr>
          <p:cNvGrpSpPr>
            <a:grpSpLocks/>
          </p:cNvGrpSpPr>
          <p:nvPr/>
        </p:nvGrpSpPr>
        <p:grpSpPr bwMode="auto">
          <a:xfrm>
            <a:off x="3307746" y="2129931"/>
            <a:ext cx="1146326" cy="2040532"/>
            <a:chOff x="5733374" y="351196"/>
            <a:chExt cx="725253" cy="2122993"/>
          </a:xfrm>
          <a:solidFill>
            <a:srgbClr val="F0848E"/>
          </a:solidFill>
        </p:grpSpPr>
        <p:sp>
          <p:nvSpPr>
            <p:cNvPr id="14" name="矩形 13">
              <a:extLst>
                <a:ext uri="{FF2B5EF4-FFF2-40B4-BE49-F238E27FC236}">
                  <a16:creationId xmlns:a16="http://schemas.microsoft.com/office/drawing/2014/main" id="{F4835C30-E3D3-4592-867E-9EF38BD5E482}"/>
                </a:ext>
              </a:extLst>
            </p:cNvPr>
            <p:cNvSpPr/>
            <p:nvPr/>
          </p:nvSpPr>
          <p:spPr>
            <a:xfrm>
              <a:off x="5733374" y="351196"/>
              <a:ext cx="725253" cy="2122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latin typeface="华文新魏" panose="02010800040101010101" pitchFamily="2" charset="-122"/>
                <a:ea typeface="华文新魏" panose="02010800040101010101" pitchFamily="2" charset="-122"/>
              </a:endParaRPr>
            </a:p>
          </p:txBody>
        </p:sp>
        <p:grpSp>
          <p:nvGrpSpPr>
            <p:cNvPr id="15" name="组合 15">
              <a:extLst>
                <a:ext uri="{FF2B5EF4-FFF2-40B4-BE49-F238E27FC236}">
                  <a16:creationId xmlns:a16="http://schemas.microsoft.com/office/drawing/2014/main" id="{8E09A247-77FC-4F80-B5D1-3A120580BA14}"/>
                </a:ext>
              </a:extLst>
            </p:cNvPr>
            <p:cNvGrpSpPr>
              <a:grpSpLocks/>
            </p:cNvGrpSpPr>
            <p:nvPr/>
          </p:nvGrpSpPr>
          <p:grpSpPr bwMode="auto">
            <a:xfrm>
              <a:off x="5878064" y="505781"/>
              <a:ext cx="441372" cy="1695665"/>
              <a:chOff x="5784116" y="1024394"/>
              <a:chExt cx="441372" cy="1695665"/>
            </a:xfrm>
            <a:grpFill/>
          </p:grpSpPr>
          <p:grpSp>
            <p:nvGrpSpPr>
              <p:cNvPr id="16" name="组合 13">
                <a:extLst>
                  <a:ext uri="{FF2B5EF4-FFF2-40B4-BE49-F238E27FC236}">
                    <a16:creationId xmlns:a16="http://schemas.microsoft.com/office/drawing/2014/main" id="{211D7A04-F5BC-48C2-8917-E6CC80B02453}"/>
                  </a:ext>
                </a:extLst>
              </p:cNvPr>
              <p:cNvGrpSpPr>
                <a:grpSpLocks/>
              </p:cNvGrpSpPr>
              <p:nvPr/>
            </p:nvGrpSpPr>
            <p:grpSpPr bwMode="auto">
              <a:xfrm>
                <a:off x="5784116" y="1024394"/>
                <a:ext cx="441372" cy="1695665"/>
                <a:chOff x="5485735" y="1024394"/>
                <a:chExt cx="441372" cy="1695665"/>
              </a:xfrm>
              <a:grpFill/>
            </p:grpSpPr>
            <p:sp>
              <p:nvSpPr>
                <p:cNvPr id="19" name="矩形 12">
                  <a:extLst>
                    <a:ext uri="{FF2B5EF4-FFF2-40B4-BE49-F238E27FC236}">
                      <a16:creationId xmlns:a16="http://schemas.microsoft.com/office/drawing/2014/main" id="{8D3D8B3A-1498-4BD9-BADC-EFAE09D872B3}"/>
                    </a:ext>
                  </a:extLst>
                </p:cNvPr>
                <p:cNvSpPr>
                  <a:spLocks noChangeArrowheads="1"/>
                </p:cNvSpPr>
                <p:nvPr/>
              </p:nvSpPr>
              <p:spPr bwMode="auto">
                <a:xfrm>
                  <a:off x="5583600" y="1024394"/>
                  <a:ext cx="245635" cy="736493"/>
                </a:xfrm>
                <a:prstGeom prst="rect">
                  <a:avLst/>
                </a:prstGeom>
                <a:grpFill/>
                <a:ln w="9525">
                  <a:noFill/>
                  <a:miter lim="800000"/>
                  <a:headEnd/>
                  <a:tailEnd/>
                </a:ln>
                <a:extLst/>
              </p:spPr>
              <p:txBody>
                <a:bodyPr wrap="none">
                  <a:spAutoFit/>
                </a:bodyPr>
                <a:lstStyle/>
                <a:p>
                  <a:pPr algn="ctr"/>
                  <a:r>
                    <a:rPr lang="en-US" altLang="zh-CN" sz="4000" dirty="0">
                      <a:solidFill>
                        <a:schemeClr val="bg1"/>
                      </a:solidFill>
                      <a:latin typeface="华文新魏" panose="02010800040101010101" pitchFamily="2" charset="-122"/>
                      <a:ea typeface="华文新魏" panose="02010800040101010101" pitchFamily="2" charset="-122"/>
                    </a:rPr>
                    <a:t>1</a:t>
                  </a:r>
                  <a:endParaRPr lang="zh-CN" altLang="en-US" sz="4000" dirty="0">
                    <a:solidFill>
                      <a:schemeClr val="bg1"/>
                    </a:solidFill>
                    <a:latin typeface="华文新魏" panose="02010800040101010101" pitchFamily="2" charset="-122"/>
                    <a:ea typeface="华文新魏" panose="02010800040101010101" pitchFamily="2" charset="-122"/>
                  </a:endParaRPr>
                </a:p>
              </p:txBody>
            </p:sp>
            <p:sp>
              <p:nvSpPr>
                <p:cNvPr id="20" name="矩形 33">
                  <a:extLst>
                    <a:ext uri="{FF2B5EF4-FFF2-40B4-BE49-F238E27FC236}">
                      <a16:creationId xmlns:a16="http://schemas.microsoft.com/office/drawing/2014/main" id="{F2E87008-AE0F-4635-8F7B-83B71D79EABE}"/>
                    </a:ext>
                  </a:extLst>
                </p:cNvPr>
                <p:cNvSpPr>
                  <a:spLocks noChangeArrowheads="1"/>
                </p:cNvSpPr>
                <p:nvPr/>
              </p:nvSpPr>
              <p:spPr bwMode="auto">
                <a:xfrm>
                  <a:off x="5485735" y="1983566"/>
                  <a:ext cx="441372" cy="736493"/>
                </a:xfrm>
                <a:prstGeom prst="rect">
                  <a:avLst/>
                </a:prstGeom>
                <a:grpFill/>
                <a:ln w="9525">
                  <a:noFill/>
                  <a:miter lim="800000"/>
                  <a:headEnd/>
                  <a:tailEnd/>
                </a:ln>
                <a:extLst/>
              </p:spPr>
              <p:txBody>
                <a:bodyPr wrap="none">
                  <a:spAutoFit/>
                </a:bodyPr>
                <a:lstStyle/>
                <a:p>
                  <a:pPr algn="ctr"/>
                  <a:r>
                    <a:rPr lang="zh-CN" altLang="en-US" sz="4000" dirty="0">
                      <a:solidFill>
                        <a:schemeClr val="bg1"/>
                      </a:solidFill>
                      <a:latin typeface="华文新魏" panose="02010800040101010101" pitchFamily="2" charset="-122"/>
                      <a:ea typeface="华文新魏" panose="02010800040101010101" pitchFamily="2" charset="-122"/>
                    </a:rPr>
                    <a:t>壹</a:t>
                  </a:r>
                </a:p>
              </p:txBody>
            </p:sp>
          </p:grpSp>
          <p:sp>
            <p:nvSpPr>
              <p:cNvPr id="18" name="椭圆 17">
                <a:extLst>
                  <a:ext uri="{FF2B5EF4-FFF2-40B4-BE49-F238E27FC236}">
                    <a16:creationId xmlns:a16="http://schemas.microsoft.com/office/drawing/2014/main" id="{81238C09-BAB7-4F18-AEA8-F4CB7EA4278B}"/>
                  </a:ext>
                </a:extLst>
              </p:cNvPr>
              <p:cNvSpPr/>
              <p:nvPr/>
            </p:nvSpPr>
            <p:spPr>
              <a:xfrm>
                <a:off x="5959770" y="1799979"/>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latin typeface="华文新魏" panose="02010800040101010101" pitchFamily="2" charset="-122"/>
                  <a:ea typeface="华文新魏" panose="02010800040101010101" pitchFamily="2" charset="-122"/>
                </a:endParaRPr>
              </a:p>
            </p:txBody>
          </p:sp>
        </p:grpSp>
      </p:grpSp>
      <p:sp>
        <p:nvSpPr>
          <p:cNvPr id="24" name="矩形 23">
            <a:extLst>
              <a:ext uri="{FF2B5EF4-FFF2-40B4-BE49-F238E27FC236}">
                <a16:creationId xmlns:a16="http://schemas.microsoft.com/office/drawing/2014/main" id="{DE8D827F-45A2-4BEA-8E62-D21218039265}"/>
              </a:ext>
            </a:extLst>
          </p:cNvPr>
          <p:cNvSpPr/>
          <p:nvPr/>
        </p:nvSpPr>
        <p:spPr>
          <a:xfrm>
            <a:off x="4759385" y="2561283"/>
            <a:ext cx="4237739" cy="830997"/>
          </a:xfrm>
          <a:prstGeom prst="rect">
            <a:avLst/>
          </a:prstGeom>
        </p:spPr>
        <p:txBody>
          <a:bodyPr wrap="square" lIns="0" tIns="0" rIns="0" bIns="0">
            <a:spAutoFit/>
          </a:bodyPr>
          <a:lstStyle/>
          <a:p>
            <a:pPr eaLnBrk="1" hangingPunct="1">
              <a:defRPr/>
            </a:pPr>
            <a:r>
              <a:rPr lang="zh-CN" altLang="en-US" sz="5200" noProof="1">
                <a:solidFill>
                  <a:srgbClr val="F0848E"/>
                </a:solidFill>
                <a:latin typeface="华文新魏" panose="02010800040101010101" pitchFamily="2" charset="-122"/>
                <a:ea typeface="华文新魏" panose="02010800040101010101" pitchFamily="2" charset="-122"/>
                <a:cs typeface="+mn-ea"/>
                <a:sym typeface="Arial" panose="020B0604020202020204" pitchFamily="34" charset="0"/>
              </a:rPr>
              <a:t>年度工作概述</a:t>
            </a:r>
          </a:p>
        </p:txBody>
      </p:sp>
      <p:sp>
        <p:nvSpPr>
          <p:cNvPr id="25" name="TextBox 11">
            <a:extLst>
              <a:ext uri="{FF2B5EF4-FFF2-40B4-BE49-F238E27FC236}">
                <a16:creationId xmlns:a16="http://schemas.microsoft.com/office/drawing/2014/main" id="{CCF5D57B-64CE-40AF-8F82-EC2608EEA20F}"/>
              </a:ext>
            </a:extLst>
          </p:cNvPr>
          <p:cNvSpPr txBox="1"/>
          <p:nvPr/>
        </p:nvSpPr>
        <p:spPr>
          <a:xfrm>
            <a:off x="4631478" y="3339666"/>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4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26" name="TextBox 11">
            <a:extLst>
              <a:ext uri="{FF2B5EF4-FFF2-40B4-BE49-F238E27FC236}">
                <a16:creationId xmlns:a16="http://schemas.microsoft.com/office/drawing/2014/main" id="{AEA0867F-2A71-46DE-9AE4-5D943C08CABF}"/>
              </a:ext>
            </a:extLst>
          </p:cNvPr>
          <p:cNvSpPr txBox="1"/>
          <p:nvPr/>
        </p:nvSpPr>
        <p:spPr>
          <a:xfrm>
            <a:off x="4631478" y="3584596"/>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4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3" presetClass="entr" presetSubtype="32"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strVal val="4*#ppt_w"/>
                                          </p:val>
                                        </p:tav>
                                        <p:tav tm="100000">
                                          <p:val>
                                            <p:strVal val="#ppt_w"/>
                                          </p:val>
                                        </p:tav>
                                      </p:tavLst>
                                    </p:anim>
                                    <p:anim calcmode="lin" valueType="num">
                                      <p:cBhvr>
                                        <p:cTn id="24" dur="500" fill="hold"/>
                                        <p:tgtEl>
                                          <p:spTgt spid="24"/>
                                        </p:tgtEl>
                                        <p:attrNameLst>
                                          <p:attrName>ppt_h</p:attrName>
                                        </p:attrNameLst>
                                      </p:cBhvr>
                                      <p:tavLst>
                                        <p:tav tm="0">
                                          <p:val>
                                            <p:strVal val="4*#ppt_h"/>
                                          </p:val>
                                        </p:tav>
                                        <p:tav tm="100000">
                                          <p:val>
                                            <p:strVal val="#ppt_h"/>
                                          </p:val>
                                        </p:tav>
                                      </p:tavLst>
                                    </p:anim>
                                  </p:childTnLst>
                                </p:cTn>
                              </p:par>
                            </p:childTnLst>
                          </p:cTn>
                        </p:par>
                        <p:par>
                          <p:cTn id="25" fill="hold">
                            <p:stCondLst>
                              <p:cond delay="3250"/>
                            </p:stCondLst>
                            <p:childTnLst>
                              <p:par>
                                <p:cTn id="26" presetID="12" presetClass="entr" presetSubtype="8"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p:tgtEl>
                                          <p:spTgt spid="25"/>
                                        </p:tgtEl>
                                        <p:attrNameLst>
                                          <p:attrName>ppt_x</p:attrName>
                                        </p:attrNameLst>
                                      </p:cBhvr>
                                      <p:tavLst>
                                        <p:tav tm="0">
                                          <p:val>
                                            <p:strVal val="#ppt_x-#ppt_w*1.125000"/>
                                          </p:val>
                                        </p:tav>
                                        <p:tav tm="100000">
                                          <p:val>
                                            <p:strVal val="#ppt_x"/>
                                          </p:val>
                                        </p:tav>
                                      </p:tavLst>
                                    </p:anim>
                                    <p:animEffect transition="in" filter="wipe(right)">
                                      <p:cBhvr>
                                        <p:cTn id="29" dur="500"/>
                                        <p:tgtEl>
                                          <p:spTgt spid="25"/>
                                        </p:tgtEl>
                                      </p:cBhvr>
                                    </p:animEffect>
                                  </p:childTnLst>
                                </p:cTn>
                              </p:par>
                            </p:childTnLst>
                          </p:cTn>
                        </p:par>
                        <p:par>
                          <p:cTn id="30" fill="hold">
                            <p:stCondLst>
                              <p:cond delay="3750"/>
                            </p:stCondLst>
                            <p:childTnLst>
                              <p:par>
                                <p:cTn id="31" presetID="12" presetClass="entr" presetSubtype="8"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p:tgtEl>
                                          <p:spTgt spid="26"/>
                                        </p:tgtEl>
                                        <p:attrNameLst>
                                          <p:attrName>ppt_x</p:attrName>
                                        </p:attrNameLst>
                                      </p:cBhvr>
                                      <p:tavLst>
                                        <p:tav tm="0">
                                          <p:val>
                                            <p:strVal val="#ppt_x-#ppt_w*1.125000"/>
                                          </p:val>
                                        </p:tav>
                                        <p:tav tm="100000">
                                          <p:val>
                                            <p:strVal val="#ppt_x"/>
                                          </p:val>
                                        </p:tav>
                                      </p:tavLst>
                                    </p:anim>
                                    <p:animEffect transition="in" filter="wipe(right)">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B7164B13-89FC-4D64-BF2B-AC27FAA117D8}"/>
              </a:ext>
            </a:extLst>
          </p:cNvPr>
          <p:cNvGrpSpPr/>
          <p:nvPr/>
        </p:nvGrpSpPr>
        <p:grpSpPr>
          <a:xfrm flipH="1">
            <a:off x="1987124" y="2006046"/>
            <a:ext cx="8350056" cy="4157971"/>
            <a:chOff x="686255" y="1217927"/>
            <a:chExt cx="10701901" cy="5329091"/>
          </a:xfrm>
        </p:grpSpPr>
        <p:sp>
          <p:nvSpPr>
            <p:cNvPr id="6" name="矩形 18">
              <a:extLst>
                <a:ext uri="{FF2B5EF4-FFF2-40B4-BE49-F238E27FC236}">
                  <a16:creationId xmlns:a16="http://schemas.microsoft.com/office/drawing/2014/main" id="{CB50FAA1-1A44-4B0F-BF5E-0012F7C793F7}"/>
                </a:ext>
              </a:extLst>
            </p:cNvPr>
            <p:cNvSpPr>
              <a:spLocks noChangeArrowheads="1"/>
            </p:cNvSpPr>
            <p:nvPr/>
          </p:nvSpPr>
          <p:spPr bwMode="auto">
            <a:xfrm>
              <a:off x="686256" y="3166239"/>
              <a:ext cx="6580753" cy="709614"/>
            </a:xfrm>
            <a:prstGeom prst="rect">
              <a:avLst/>
            </a:prstGeom>
            <a:solidFill>
              <a:srgbClr val="F0848E"/>
            </a:solidFill>
            <a:ln>
              <a:noFill/>
            </a:ln>
          </p:spPr>
          <p:txBody>
            <a:bodyPr anchor="ctr"/>
            <a:lstStyle/>
            <a:p>
              <a:pPr algn="ctr">
                <a:buFont typeface="Arial" charset="0"/>
                <a:buNone/>
              </a:pP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7" name="矩形 19">
              <a:extLst>
                <a:ext uri="{FF2B5EF4-FFF2-40B4-BE49-F238E27FC236}">
                  <a16:creationId xmlns:a16="http://schemas.microsoft.com/office/drawing/2014/main" id="{4B0A2D7C-10FF-4DB8-AE93-BDF27A25B72E}"/>
                </a:ext>
              </a:extLst>
            </p:cNvPr>
            <p:cNvSpPr>
              <a:spLocks noChangeArrowheads="1"/>
            </p:cNvSpPr>
            <p:nvPr/>
          </p:nvSpPr>
          <p:spPr bwMode="auto">
            <a:xfrm>
              <a:off x="4717826" y="3875852"/>
              <a:ext cx="6580753" cy="709611"/>
            </a:xfrm>
            <a:prstGeom prst="rect">
              <a:avLst/>
            </a:prstGeom>
            <a:solidFill>
              <a:srgbClr val="F0848E"/>
            </a:solidFill>
            <a:ln>
              <a:noFill/>
            </a:ln>
          </p:spPr>
          <p:txBody>
            <a:bodyPr anchor="ctr"/>
            <a:lstStyle/>
            <a:p>
              <a:pPr algn="ctr">
                <a:buFont typeface="Arial" charset="0"/>
                <a:buNone/>
              </a:pPr>
              <a:endParaRPr lang="zh-CN" altLang="en-US" sz="1000">
                <a:solidFill>
                  <a:srgbClr val="FFFFFF"/>
                </a:solidFill>
                <a:latin typeface="微软雅黑" panose="020B0503020204020204" pitchFamily="34" charset="-122"/>
                <a:ea typeface="微软雅黑" panose="020B0503020204020204" pitchFamily="34" charset="-122"/>
              </a:endParaRPr>
            </a:p>
          </p:txBody>
        </p:sp>
        <p:grpSp>
          <p:nvGrpSpPr>
            <p:cNvPr id="9" name="组合 22">
              <a:extLst>
                <a:ext uri="{FF2B5EF4-FFF2-40B4-BE49-F238E27FC236}">
                  <a16:creationId xmlns:a16="http://schemas.microsoft.com/office/drawing/2014/main" id="{0C3DE83D-1330-45F4-8E1D-89E32F272C34}"/>
                </a:ext>
              </a:extLst>
            </p:cNvPr>
            <p:cNvGrpSpPr>
              <a:grpSpLocks/>
            </p:cNvGrpSpPr>
            <p:nvPr/>
          </p:nvGrpSpPr>
          <p:grpSpPr bwMode="auto">
            <a:xfrm>
              <a:off x="5227879" y="3356739"/>
              <a:ext cx="1844431" cy="309497"/>
              <a:chOff x="-86832" y="0"/>
              <a:chExt cx="1404164" cy="236156"/>
            </a:xfrm>
          </p:grpSpPr>
          <p:sp>
            <p:nvSpPr>
              <p:cNvPr id="21" name="文本框 23">
                <a:extLst>
                  <a:ext uri="{FF2B5EF4-FFF2-40B4-BE49-F238E27FC236}">
                    <a16:creationId xmlns:a16="http://schemas.microsoft.com/office/drawing/2014/main" id="{20DB9071-D535-4666-91F0-6AA6F40DAFE5}"/>
                  </a:ext>
                </a:extLst>
              </p:cNvPr>
              <p:cNvSpPr txBox="1">
                <a:spLocks noChangeArrowheads="1"/>
              </p:cNvSpPr>
              <p:nvPr/>
            </p:nvSpPr>
            <p:spPr bwMode="auto">
              <a:xfrm>
                <a:off x="-86832" y="0"/>
                <a:ext cx="1281181" cy="23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buFont typeface="Arial" charset="0"/>
                  <a:buNone/>
                </a:pPr>
                <a:r>
                  <a:rPr lang="zh-CN" altLang="en-US" sz="1000">
                    <a:solidFill>
                      <a:schemeClr val="bg1"/>
                    </a:solidFill>
                    <a:latin typeface="微软雅黑" panose="020B0503020204020204" pitchFamily="34" charset="-122"/>
                    <a:ea typeface="微软雅黑" panose="020B0503020204020204" pitchFamily="34" charset="-122"/>
                  </a:rPr>
                  <a:t>请在此添加图片说明</a:t>
                </a:r>
              </a:p>
            </p:txBody>
          </p:sp>
          <p:sp>
            <p:nvSpPr>
              <p:cNvPr id="22" name="等腰三角形 24">
                <a:extLst>
                  <a:ext uri="{FF2B5EF4-FFF2-40B4-BE49-F238E27FC236}">
                    <a16:creationId xmlns:a16="http://schemas.microsoft.com/office/drawing/2014/main" id="{A13438E7-699E-4791-99F9-FF6EC4683309}"/>
                  </a:ext>
                </a:extLst>
              </p:cNvPr>
              <p:cNvSpPr>
                <a:spLocks noChangeArrowheads="1"/>
              </p:cNvSpPr>
              <p:nvPr/>
            </p:nvSpPr>
            <p:spPr bwMode="auto">
              <a:xfrm rot="16200000" flipV="1">
                <a:off x="1194350" y="49847"/>
                <a:ext cx="132091" cy="113872"/>
              </a:xfrm>
              <a:prstGeom prst="triangle">
                <a:avLst>
                  <a:gd name="adj" fmla="val 50000"/>
                </a:avLst>
              </a:prstGeom>
              <a:solidFill>
                <a:schemeClr val="bg1"/>
              </a:solidFill>
              <a:ln w="9525">
                <a:noFill/>
                <a:miter lim="800000"/>
                <a:headEnd/>
                <a:tailEnd/>
              </a:ln>
            </p:spPr>
            <p:txBody>
              <a:bodyPr anchor="ctr"/>
              <a:lstStyle/>
              <a:p>
                <a:pPr algn="ctr">
                  <a:buFont typeface="Arial" charset="0"/>
                  <a:buNone/>
                </a:pPr>
                <a:endParaRPr lang="zh-CN" altLang="en-US" sz="1000">
                  <a:solidFill>
                    <a:srgbClr val="FFFFFF"/>
                  </a:solidFill>
                  <a:latin typeface="微软雅黑" panose="020B0503020204020204" pitchFamily="34" charset="-122"/>
                  <a:ea typeface="微软雅黑" panose="020B0503020204020204" pitchFamily="34" charset="-122"/>
                </a:endParaRPr>
              </a:p>
            </p:txBody>
          </p:sp>
        </p:grpSp>
        <p:grpSp>
          <p:nvGrpSpPr>
            <p:cNvPr id="10" name="组合 25">
              <a:extLst>
                <a:ext uri="{FF2B5EF4-FFF2-40B4-BE49-F238E27FC236}">
                  <a16:creationId xmlns:a16="http://schemas.microsoft.com/office/drawing/2014/main" id="{AAC68379-5DD2-4034-A205-5676A6B21178}"/>
                </a:ext>
              </a:extLst>
            </p:cNvPr>
            <p:cNvGrpSpPr>
              <a:grpSpLocks/>
            </p:cNvGrpSpPr>
            <p:nvPr/>
          </p:nvGrpSpPr>
          <p:grpSpPr bwMode="auto">
            <a:xfrm>
              <a:off x="4945062" y="4086989"/>
              <a:ext cx="1825129" cy="309497"/>
              <a:chOff x="0" y="0"/>
              <a:chExt cx="1389246" cy="234805"/>
            </a:xfrm>
          </p:grpSpPr>
          <p:sp>
            <p:nvSpPr>
              <p:cNvPr id="19" name="文本框 26">
                <a:extLst>
                  <a:ext uri="{FF2B5EF4-FFF2-40B4-BE49-F238E27FC236}">
                    <a16:creationId xmlns:a16="http://schemas.microsoft.com/office/drawing/2014/main" id="{B1F70649-FBEE-4DE0-80D7-DDAAC3769EB5}"/>
                  </a:ext>
                </a:extLst>
              </p:cNvPr>
              <p:cNvSpPr txBox="1">
                <a:spLocks noChangeArrowheads="1"/>
              </p:cNvSpPr>
              <p:nvPr/>
            </p:nvSpPr>
            <p:spPr bwMode="auto">
              <a:xfrm>
                <a:off x="108271" y="0"/>
                <a:ext cx="1280975" cy="23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buFont typeface="Arial" charset="0"/>
                  <a:buNone/>
                </a:pPr>
                <a:r>
                  <a:rPr lang="zh-CN" altLang="en-US" sz="1000">
                    <a:solidFill>
                      <a:schemeClr val="bg1"/>
                    </a:solidFill>
                    <a:latin typeface="微软雅黑" panose="020B0503020204020204" pitchFamily="34" charset="-122"/>
                    <a:ea typeface="微软雅黑" panose="020B0503020204020204" pitchFamily="34" charset="-122"/>
                  </a:rPr>
                  <a:t>请在此添加图片说明</a:t>
                </a:r>
              </a:p>
            </p:txBody>
          </p:sp>
          <p:sp>
            <p:nvSpPr>
              <p:cNvPr id="20" name="等腰三角形 27">
                <a:extLst>
                  <a:ext uri="{FF2B5EF4-FFF2-40B4-BE49-F238E27FC236}">
                    <a16:creationId xmlns:a16="http://schemas.microsoft.com/office/drawing/2014/main" id="{07E7BE28-DE83-4DAE-80A5-D971D0116E70}"/>
                  </a:ext>
                </a:extLst>
              </p:cNvPr>
              <p:cNvSpPr>
                <a:spLocks noChangeArrowheads="1"/>
              </p:cNvSpPr>
              <p:nvPr/>
            </p:nvSpPr>
            <p:spPr bwMode="auto">
              <a:xfrm rot="5400000" flipH="1" flipV="1">
                <a:off x="-9110" y="42599"/>
                <a:ext cx="132091" cy="113872"/>
              </a:xfrm>
              <a:prstGeom prst="triangle">
                <a:avLst>
                  <a:gd name="adj" fmla="val 50000"/>
                </a:avLst>
              </a:prstGeom>
              <a:solidFill>
                <a:schemeClr val="bg1"/>
              </a:solidFill>
              <a:ln w="9525">
                <a:noFill/>
                <a:miter lim="800000"/>
                <a:headEnd/>
                <a:tailEnd/>
              </a:ln>
            </p:spPr>
            <p:txBody>
              <a:bodyPr anchor="ctr"/>
              <a:lstStyle/>
              <a:p>
                <a:pPr algn="ctr">
                  <a:buFont typeface="Arial" charset="0"/>
                  <a:buNone/>
                </a:pPr>
                <a:endParaRPr lang="zh-CN" altLang="en-US" sz="1000">
                  <a:latin typeface="微软雅黑" panose="020B0503020204020204" pitchFamily="34" charset="-122"/>
                  <a:ea typeface="微软雅黑" panose="020B0503020204020204" pitchFamily="34" charset="-122"/>
                </a:endParaRPr>
              </a:p>
            </p:txBody>
          </p:sp>
        </p:grpSp>
        <p:sp>
          <p:nvSpPr>
            <p:cNvPr id="13" name="文本框 28">
              <a:extLst>
                <a:ext uri="{FF2B5EF4-FFF2-40B4-BE49-F238E27FC236}">
                  <a16:creationId xmlns:a16="http://schemas.microsoft.com/office/drawing/2014/main" id="{221EE256-3E6F-4F27-96F4-D9C55E247952}"/>
                </a:ext>
              </a:extLst>
            </p:cNvPr>
            <p:cNvSpPr txBox="1">
              <a:spLocks noChangeArrowheads="1"/>
            </p:cNvSpPr>
            <p:nvPr/>
          </p:nvSpPr>
          <p:spPr bwMode="auto">
            <a:xfrm>
              <a:off x="724656" y="1520002"/>
              <a:ext cx="1775087" cy="118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buFont typeface="Arial" charset="0"/>
                <a:buNone/>
              </a:pPr>
              <a:r>
                <a:rPr lang="zh-CN" altLang="en-US" sz="5400" dirty="0">
                  <a:solidFill>
                    <a:srgbClr val="F0848E"/>
                  </a:solidFill>
                  <a:latin typeface="微软雅黑" panose="020B0503020204020204" pitchFamily="34" charset="-122"/>
                  <a:ea typeface="微软雅黑" panose="020B0503020204020204" pitchFamily="34" charset="-122"/>
                </a:rPr>
                <a:t>标题</a:t>
              </a:r>
            </a:p>
          </p:txBody>
        </p:sp>
        <p:sp>
          <p:nvSpPr>
            <p:cNvPr id="14" name="文本框 29">
              <a:extLst>
                <a:ext uri="{FF2B5EF4-FFF2-40B4-BE49-F238E27FC236}">
                  <a16:creationId xmlns:a16="http://schemas.microsoft.com/office/drawing/2014/main" id="{5C4B5045-67C6-48CB-8310-CD6CB23954E2}"/>
                </a:ext>
              </a:extLst>
            </p:cNvPr>
            <p:cNvSpPr txBox="1">
              <a:spLocks noChangeArrowheads="1"/>
            </p:cNvSpPr>
            <p:nvPr/>
          </p:nvSpPr>
          <p:spPr bwMode="auto">
            <a:xfrm>
              <a:off x="9613069" y="5093464"/>
              <a:ext cx="1775087" cy="118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buFont typeface="Arial" charset="0"/>
                <a:buNone/>
              </a:pPr>
              <a:r>
                <a:rPr lang="zh-CN" altLang="en-US" sz="5400" dirty="0">
                  <a:solidFill>
                    <a:srgbClr val="F0848E"/>
                  </a:solidFill>
                  <a:latin typeface="微软雅黑" panose="020B0503020204020204" pitchFamily="34" charset="-122"/>
                  <a:ea typeface="微软雅黑" panose="020B0503020204020204" pitchFamily="34" charset="-122"/>
                </a:rPr>
                <a:t>标题</a:t>
              </a:r>
            </a:p>
          </p:txBody>
        </p:sp>
        <p:sp>
          <p:nvSpPr>
            <p:cNvPr id="15" name="文本框 30">
              <a:extLst>
                <a:ext uri="{FF2B5EF4-FFF2-40B4-BE49-F238E27FC236}">
                  <a16:creationId xmlns:a16="http://schemas.microsoft.com/office/drawing/2014/main" id="{A0A8579E-20AC-4374-9A23-904BDBC429A2}"/>
                </a:ext>
              </a:extLst>
            </p:cNvPr>
            <p:cNvSpPr txBox="1">
              <a:spLocks noChangeArrowheads="1"/>
            </p:cNvSpPr>
            <p:nvPr/>
          </p:nvSpPr>
          <p:spPr bwMode="auto">
            <a:xfrm>
              <a:off x="5165724" y="4977353"/>
              <a:ext cx="4073525" cy="133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buFont typeface="Arial" charset="0"/>
                <a:buNone/>
              </a:pPr>
              <a:r>
                <a:rPr lang="zh-CN" altLang="en-US" sz="1050">
                  <a:solidFill>
                    <a:schemeClr val="bg1">
                      <a:lumMod val="50000"/>
                    </a:schemeClr>
                  </a:solidFill>
                  <a:latin typeface="微软雅黑" panose="020B0503020204020204" pitchFamily="34" charset="-122"/>
                  <a:ea typeface="微软雅黑" panose="020B0503020204020204" pitchFamily="34" charset="-122"/>
                </a:rPr>
                <a:t>我们工作室致力于专业</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模板的发布，课件及汇报</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的美化，并为您提供专业的</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050">
                  <a:solidFill>
                    <a:schemeClr val="bg1">
                      <a:lumMod val="50000"/>
                    </a:schemeClr>
                  </a:solidFill>
                  <a:latin typeface="微软雅黑" panose="020B0503020204020204" pitchFamily="34" charset="-122"/>
                  <a:ea typeface="微软雅黑" panose="020B0503020204020204" pitchFamily="34" charset="-122"/>
                </a:rPr>
                <a:t>,</a:t>
              </a:r>
              <a:r>
                <a:rPr lang="zh-CN" altLang="en-US" sz="1050">
                  <a:solidFill>
                    <a:schemeClr val="bg1">
                      <a:lumMod val="50000"/>
                    </a:schemeClr>
                  </a:solidFill>
                  <a:latin typeface="微软雅黑" panose="020B0503020204020204" pitchFamily="34" charset="-122"/>
                  <a:ea typeface="微软雅黑" panose="020B0503020204020204" pitchFamily="34" charset="-122"/>
                </a:rPr>
                <a:t>让您的每一次亮相都信心澎湃。</a:t>
              </a:r>
            </a:p>
          </p:txBody>
        </p:sp>
        <p:sp>
          <p:nvSpPr>
            <p:cNvPr id="16" name="文本框 31">
              <a:extLst>
                <a:ext uri="{FF2B5EF4-FFF2-40B4-BE49-F238E27FC236}">
                  <a16:creationId xmlns:a16="http://schemas.microsoft.com/office/drawing/2014/main" id="{7BC881C5-4576-4989-A787-B4C2D8DE0F81}"/>
                </a:ext>
              </a:extLst>
            </p:cNvPr>
            <p:cNvSpPr txBox="1">
              <a:spLocks noChangeArrowheads="1"/>
            </p:cNvSpPr>
            <p:nvPr/>
          </p:nvSpPr>
          <p:spPr bwMode="auto">
            <a:xfrm>
              <a:off x="2859086" y="1470565"/>
              <a:ext cx="4052888" cy="133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buFont typeface="Arial" charset="0"/>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我们工作室致力于专业</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模板的发布，课件及汇报</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的美化，并为您提供专业的</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让您的每一次亮相都信心澎湃。</a:t>
              </a:r>
            </a:p>
          </p:txBody>
        </p:sp>
        <p:sp>
          <p:nvSpPr>
            <p:cNvPr id="17" name="矩形 16">
              <a:extLst>
                <a:ext uri="{FF2B5EF4-FFF2-40B4-BE49-F238E27FC236}">
                  <a16:creationId xmlns:a16="http://schemas.microsoft.com/office/drawing/2014/main" id="{E07C90F7-8DBB-4B33-BFAD-C67E645AA42E}"/>
                </a:ext>
              </a:extLst>
            </p:cNvPr>
            <p:cNvSpPr/>
            <p:nvPr/>
          </p:nvSpPr>
          <p:spPr>
            <a:xfrm>
              <a:off x="7267007" y="1217927"/>
              <a:ext cx="4031571" cy="267116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22ABA246-C13A-4E30-9D45-1BA840FA04E9}"/>
                </a:ext>
              </a:extLst>
            </p:cNvPr>
            <p:cNvSpPr/>
            <p:nvPr/>
          </p:nvSpPr>
          <p:spPr>
            <a:xfrm>
              <a:off x="686255" y="3875852"/>
              <a:ext cx="4031570" cy="267116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10583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cxnSp>
        <p:nvCxnSpPr>
          <p:cNvPr id="5" name="Straight Arrow Connector 22">
            <a:extLst>
              <a:ext uri="{FF2B5EF4-FFF2-40B4-BE49-F238E27FC236}">
                <a16:creationId xmlns:a16="http://schemas.microsoft.com/office/drawing/2014/main" id="{943303F0-7145-49BE-93B4-C7F5B6D98C2C}"/>
              </a:ext>
            </a:extLst>
          </p:cNvPr>
          <p:cNvCxnSpPr/>
          <p:nvPr/>
        </p:nvCxnSpPr>
        <p:spPr>
          <a:xfrm>
            <a:off x="3619884" y="3150823"/>
            <a:ext cx="1498473" cy="0"/>
          </a:xfrm>
          <a:prstGeom prst="straightConnector1">
            <a:avLst/>
          </a:prstGeom>
          <a:ln w="19050">
            <a:solidFill>
              <a:srgbClr val="F0848E"/>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24">
            <a:extLst>
              <a:ext uri="{FF2B5EF4-FFF2-40B4-BE49-F238E27FC236}">
                <a16:creationId xmlns:a16="http://schemas.microsoft.com/office/drawing/2014/main" id="{20E90639-6B55-408F-98B7-A400FAF98249}"/>
              </a:ext>
            </a:extLst>
          </p:cNvPr>
          <p:cNvCxnSpPr/>
          <p:nvPr/>
        </p:nvCxnSpPr>
        <p:spPr>
          <a:xfrm>
            <a:off x="6939284" y="3150823"/>
            <a:ext cx="1498473" cy="0"/>
          </a:xfrm>
          <a:prstGeom prst="straightConnector1">
            <a:avLst/>
          </a:prstGeom>
          <a:ln w="19050">
            <a:solidFill>
              <a:srgbClr val="F0848E"/>
            </a:solidFill>
            <a:prstDash val="dashDot"/>
            <a:tailEnd type="triangle"/>
          </a:ln>
        </p:spPr>
        <p:style>
          <a:lnRef idx="1">
            <a:schemeClr val="accent1"/>
          </a:lnRef>
          <a:fillRef idx="0">
            <a:schemeClr val="accent1"/>
          </a:fillRef>
          <a:effectRef idx="0">
            <a:schemeClr val="accent1"/>
          </a:effectRef>
          <a:fontRef idx="minor">
            <a:schemeClr val="tx1"/>
          </a:fontRef>
        </p:style>
      </p:cxnSp>
      <p:grpSp>
        <p:nvGrpSpPr>
          <p:cNvPr id="7" name="Group 21">
            <a:extLst>
              <a:ext uri="{FF2B5EF4-FFF2-40B4-BE49-F238E27FC236}">
                <a16:creationId xmlns:a16="http://schemas.microsoft.com/office/drawing/2014/main" id="{BB5EDA31-3A71-40CC-8C1A-4F552D181AF5}"/>
              </a:ext>
            </a:extLst>
          </p:cNvPr>
          <p:cNvGrpSpPr/>
          <p:nvPr/>
        </p:nvGrpSpPr>
        <p:grpSpPr>
          <a:xfrm>
            <a:off x="1952588" y="2393990"/>
            <a:ext cx="1513668" cy="1513668"/>
            <a:chOff x="2019765" y="1757191"/>
            <a:chExt cx="1513668" cy="1513668"/>
          </a:xfrm>
          <a:solidFill>
            <a:srgbClr val="F0848E"/>
          </a:solidFill>
        </p:grpSpPr>
        <p:grpSp>
          <p:nvGrpSpPr>
            <p:cNvPr id="9" name="Group 20">
              <a:extLst>
                <a:ext uri="{FF2B5EF4-FFF2-40B4-BE49-F238E27FC236}">
                  <a16:creationId xmlns:a16="http://schemas.microsoft.com/office/drawing/2014/main" id="{2195B8BA-D7D6-44D0-88BE-A9B8A69CD172}"/>
                </a:ext>
              </a:extLst>
            </p:cNvPr>
            <p:cNvGrpSpPr/>
            <p:nvPr/>
          </p:nvGrpSpPr>
          <p:grpSpPr>
            <a:xfrm>
              <a:off x="2019765" y="1757191"/>
              <a:ext cx="1513668" cy="1513668"/>
              <a:chOff x="2019765" y="1694131"/>
              <a:chExt cx="1513668" cy="1513668"/>
            </a:xfrm>
            <a:grpFill/>
          </p:grpSpPr>
          <p:sp>
            <p:nvSpPr>
              <p:cNvPr id="13" name="Teardrop 9">
                <a:extLst>
                  <a:ext uri="{FF2B5EF4-FFF2-40B4-BE49-F238E27FC236}">
                    <a16:creationId xmlns:a16="http://schemas.microsoft.com/office/drawing/2014/main" id="{DDCBEABE-2C0E-41D4-B784-726DCF65B757}"/>
                  </a:ext>
                </a:extLst>
              </p:cNvPr>
              <p:cNvSpPr/>
              <p:nvPr/>
            </p:nvSpPr>
            <p:spPr>
              <a:xfrm rot="8028697">
                <a:off x="20197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14" name="Teardrop 3">
                <a:extLst>
                  <a:ext uri="{FF2B5EF4-FFF2-40B4-BE49-F238E27FC236}">
                    <a16:creationId xmlns:a16="http://schemas.microsoft.com/office/drawing/2014/main" id="{97431B7C-DB66-48A7-BDB9-E1244711A013}"/>
                  </a:ext>
                </a:extLst>
              </p:cNvPr>
              <p:cNvSpPr/>
              <p:nvPr/>
            </p:nvSpPr>
            <p:spPr>
              <a:xfrm rot="8028697">
                <a:off x="2084879"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10" name="Rectangle 60">
              <a:extLst>
                <a:ext uri="{FF2B5EF4-FFF2-40B4-BE49-F238E27FC236}">
                  <a16:creationId xmlns:a16="http://schemas.microsoft.com/office/drawing/2014/main" id="{46F4CC34-05FF-451E-AC97-58E75BF40497}"/>
                </a:ext>
              </a:extLst>
            </p:cNvPr>
            <p:cNvSpPr/>
            <p:nvPr/>
          </p:nvSpPr>
          <p:spPr>
            <a:xfrm>
              <a:off x="2247349" y="2294437"/>
              <a:ext cx="1107996" cy="646331"/>
            </a:xfrm>
            <a:prstGeom prst="rect">
              <a:avLst/>
            </a:prstGeom>
            <a:grpFill/>
            <a:ln>
              <a:noFill/>
            </a:ln>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取得成果</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承担责任</a:t>
              </a:r>
              <a:endParaRPr lang="en-US" b="1" dirty="0">
                <a:solidFill>
                  <a:schemeClr val="bg1"/>
                </a:solidFill>
                <a:latin typeface="微软雅黑" panose="020B0503020204020204" pitchFamily="34" charset="-122"/>
                <a:ea typeface="微软雅黑" panose="020B0503020204020204" pitchFamily="34" charset="-122"/>
              </a:endParaRPr>
            </a:p>
          </p:txBody>
        </p:sp>
      </p:grpSp>
      <p:grpSp>
        <p:nvGrpSpPr>
          <p:cNvPr id="15" name="Group 23">
            <a:extLst>
              <a:ext uri="{FF2B5EF4-FFF2-40B4-BE49-F238E27FC236}">
                <a16:creationId xmlns:a16="http://schemas.microsoft.com/office/drawing/2014/main" id="{36C6B6A4-BD7B-49E1-8EAB-A6A3EE33662B}"/>
              </a:ext>
            </a:extLst>
          </p:cNvPr>
          <p:cNvGrpSpPr/>
          <p:nvPr/>
        </p:nvGrpSpPr>
        <p:grpSpPr>
          <a:xfrm>
            <a:off x="5295870" y="2362874"/>
            <a:ext cx="1513668" cy="1513668"/>
            <a:chOff x="5339165" y="1757191"/>
            <a:chExt cx="1513668" cy="1513668"/>
          </a:xfrm>
          <a:solidFill>
            <a:srgbClr val="F0848E"/>
          </a:solidFill>
        </p:grpSpPr>
        <p:grpSp>
          <p:nvGrpSpPr>
            <p:cNvPr id="16" name="Group 19">
              <a:extLst>
                <a:ext uri="{FF2B5EF4-FFF2-40B4-BE49-F238E27FC236}">
                  <a16:creationId xmlns:a16="http://schemas.microsoft.com/office/drawing/2014/main" id="{399E877B-E3EA-4501-B2BF-69566767DAF3}"/>
                </a:ext>
              </a:extLst>
            </p:cNvPr>
            <p:cNvGrpSpPr/>
            <p:nvPr/>
          </p:nvGrpSpPr>
          <p:grpSpPr>
            <a:xfrm>
              <a:off x="5339165" y="1757191"/>
              <a:ext cx="1513668" cy="1513668"/>
              <a:chOff x="5339165" y="1694131"/>
              <a:chExt cx="1513668" cy="1513668"/>
            </a:xfrm>
            <a:grpFill/>
          </p:grpSpPr>
          <p:sp>
            <p:nvSpPr>
              <p:cNvPr id="18" name="Teardrop 10">
                <a:extLst>
                  <a:ext uri="{FF2B5EF4-FFF2-40B4-BE49-F238E27FC236}">
                    <a16:creationId xmlns:a16="http://schemas.microsoft.com/office/drawing/2014/main" id="{8B30FF4F-CA79-451D-B6B6-0598386E19F2}"/>
                  </a:ext>
                </a:extLst>
              </p:cNvPr>
              <p:cNvSpPr/>
              <p:nvPr/>
            </p:nvSpPr>
            <p:spPr>
              <a:xfrm rot="8028697">
                <a:off x="53391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19" name="Teardrop 4">
                <a:extLst>
                  <a:ext uri="{FF2B5EF4-FFF2-40B4-BE49-F238E27FC236}">
                    <a16:creationId xmlns:a16="http://schemas.microsoft.com/office/drawing/2014/main" id="{76C14D7F-9865-4D89-8F81-433C3355EB84}"/>
                  </a:ext>
                </a:extLst>
              </p:cNvPr>
              <p:cNvSpPr/>
              <p:nvPr/>
            </p:nvSpPr>
            <p:spPr>
              <a:xfrm rot="8028697">
                <a:off x="5404278" y="1759242"/>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17" name="Rectangle 61">
              <a:extLst>
                <a:ext uri="{FF2B5EF4-FFF2-40B4-BE49-F238E27FC236}">
                  <a16:creationId xmlns:a16="http://schemas.microsoft.com/office/drawing/2014/main" id="{C23D9B87-3C41-4E56-AF38-8D2523E8A7B7}"/>
                </a:ext>
              </a:extLst>
            </p:cNvPr>
            <p:cNvSpPr/>
            <p:nvPr/>
          </p:nvSpPr>
          <p:spPr>
            <a:xfrm>
              <a:off x="5422644" y="2252752"/>
              <a:ext cx="1415772" cy="830997"/>
            </a:xfrm>
            <a:prstGeom prst="rect">
              <a:avLst/>
            </a:prstGeom>
            <a:no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鼓舞、委任并</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信任他人</a:t>
              </a:r>
              <a:endParaRPr lang="vi-VN" sz="1600" b="1" dirty="0">
                <a:solidFill>
                  <a:schemeClr val="bg1"/>
                </a:solidFill>
                <a:ea typeface="微软雅黑" panose="020B0503020204020204" pitchFamily="34" charset="-122"/>
              </a:endParaRPr>
            </a:p>
          </p:txBody>
        </p:sp>
      </p:grpSp>
      <p:grpSp>
        <p:nvGrpSpPr>
          <p:cNvPr id="20" name="Group 25">
            <a:extLst>
              <a:ext uri="{FF2B5EF4-FFF2-40B4-BE49-F238E27FC236}">
                <a16:creationId xmlns:a16="http://schemas.microsoft.com/office/drawing/2014/main" id="{2A23D8D5-8ACF-4EE1-831C-5EF73CF368DE}"/>
              </a:ext>
            </a:extLst>
          </p:cNvPr>
          <p:cNvGrpSpPr/>
          <p:nvPr/>
        </p:nvGrpSpPr>
        <p:grpSpPr>
          <a:xfrm>
            <a:off x="8591385" y="2393990"/>
            <a:ext cx="1513668" cy="1513668"/>
            <a:chOff x="8658562" y="1757191"/>
            <a:chExt cx="1513668" cy="1513668"/>
          </a:xfrm>
          <a:solidFill>
            <a:srgbClr val="F0848E"/>
          </a:solidFill>
        </p:grpSpPr>
        <p:grpSp>
          <p:nvGrpSpPr>
            <p:cNvPr id="21" name="Group 18">
              <a:extLst>
                <a:ext uri="{FF2B5EF4-FFF2-40B4-BE49-F238E27FC236}">
                  <a16:creationId xmlns:a16="http://schemas.microsoft.com/office/drawing/2014/main" id="{DFBE0D01-6F5B-4368-BDA2-94D7C9AF62A3}"/>
                </a:ext>
              </a:extLst>
            </p:cNvPr>
            <p:cNvGrpSpPr/>
            <p:nvPr/>
          </p:nvGrpSpPr>
          <p:grpSpPr>
            <a:xfrm>
              <a:off x="8658562" y="1757191"/>
              <a:ext cx="1513668" cy="1513668"/>
              <a:chOff x="8658562" y="1694131"/>
              <a:chExt cx="1513668" cy="1513668"/>
            </a:xfrm>
            <a:grpFill/>
          </p:grpSpPr>
          <p:sp>
            <p:nvSpPr>
              <p:cNvPr id="23" name="Teardrop 11">
                <a:extLst>
                  <a:ext uri="{FF2B5EF4-FFF2-40B4-BE49-F238E27FC236}">
                    <a16:creationId xmlns:a16="http://schemas.microsoft.com/office/drawing/2014/main" id="{AAFBF145-AE0F-4B84-AF25-B55AA1425549}"/>
                  </a:ext>
                </a:extLst>
              </p:cNvPr>
              <p:cNvSpPr/>
              <p:nvPr/>
            </p:nvSpPr>
            <p:spPr>
              <a:xfrm rot="8028697">
                <a:off x="8658562"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24" name="Teardrop 5">
                <a:extLst>
                  <a:ext uri="{FF2B5EF4-FFF2-40B4-BE49-F238E27FC236}">
                    <a16:creationId xmlns:a16="http://schemas.microsoft.com/office/drawing/2014/main" id="{24B29770-CB88-4E04-8589-2BAC1E8EC539}"/>
                  </a:ext>
                </a:extLst>
              </p:cNvPr>
              <p:cNvSpPr/>
              <p:nvPr/>
            </p:nvSpPr>
            <p:spPr>
              <a:xfrm rot="8028697">
                <a:off x="8723676"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22" name="Rectangle 62">
              <a:extLst>
                <a:ext uri="{FF2B5EF4-FFF2-40B4-BE49-F238E27FC236}">
                  <a16:creationId xmlns:a16="http://schemas.microsoft.com/office/drawing/2014/main" id="{5A24830B-4A25-4E62-A4D7-F27EA7DD2F1E}"/>
                </a:ext>
              </a:extLst>
            </p:cNvPr>
            <p:cNvSpPr/>
            <p:nvPr/>
          </p:nvSpPr>
          <p:spPr>
            <a:xfrm>
              <a:off x="8924946" y="2225007"/>
              <a:ext cx="1107996" cy="646331"/>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谈判达成</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交易</a:t>
              </a:r>
              <a:endParaRPr lang="vi-VN" b="1" dirty="0">
                <a:solidFill>
                  <a:schemeClr val="bg1"/>
                </a:solidFill>
                <a:ea typeface="微软雅黑" panose="020B0503020204020204" pitchFamily="34" charset="-122"/>
              </a:endParaRPr>
            </a:p>
          </p:txBody>
        </p:sp>
      </p:grpSp>
      <p:grpSp>
        <p:nvGrpSpPr>
          <p:cNvPr id="25" name="组合 24">
            <a:extLst>
              <a:ext uri="{FF2B5EF4-FFF2-40B4-BE49-F238E27FC236}">
                <a16:creationId xmlns:a16="http://schemas.microsoft.com/office/drawing/2014/main" id="{C8C7AE0B-2A14-4120-B786-5422B46EAFB2}"/>
              </a:ext>
            </a:extLst>
          </p:cNvPr>
          <p:cNvGrpSpPr/>
          <p:nvPr/>
        </p:nvGrpSpPr>
        <p:grpSpPr>
          <a:xfrm>
            <a:off x="1256071" y="4252034"/>
            <a:ext cx="3025999" cy="465118"/>
            <a:chOff x="3002037" y="1465798"/>
            <a:chExt cx="7067433" cy="369332"/>
          </a:xfrm>
          <a:solidFill>
            <a:srgbClr val="F0848E"/>
          </a:solidFill>
          <a:effectLst/>
        </p:grpSpPr>
        <p:sp>
          <p:nvSpPr>
            <p:cNvPr id="26" name="矩形 25">
              <a:extLst>
                <a:ext uri="{FF2B5EF4-FFF2-40B4-BE49-F238E27FC236}">
                  <a16:creationId xmlns:a16="http://schemas.microsoft.com/office/drawing/2014/main" id="{348ED1E0-07FA-4170-8C0D-1E8EE95D5A2E}"/>
                </a:ext>
              </a:extLst>
            </p:cNvPr>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27" name="TextBox 4">
              <a:extLst>
                <a:ext uri="{FF2B5EF4-FFF2-40B4-BE49-F238E27FC236}">
                  <a16:creationId xmlns:a16="http://schemas.microsoft.com/office/drawing/2014/main" id="{F1F0F614-69AC-45BB-87C3-E2F04BA79F18}"/>
                </a:ext>
              </a:extLst>
            </p:cNvPr>
            <p:cNvSpPr txBox="1"/>
            <p:nvPr/>
          </p:nvSpPr>
          <p:spPr>
            <a:xfrm>
              <a:off x="3691437" y="1500684"/>
              <a:ext cx="5688631" cy="293272"/>
            </a:xfrm>
            <a:prstGeom prst="rect">
              <a:avLst/>
            </a:prstGeom>
            <a:grpFill/>
            <a:ln>
              <a:noFill/>
            </a:ln>
          </p:spPr>
          <p:txBody>
            <a:bodyPr wrap="square" rtlCol="0">
              <a:spAutoFit/>
            </a:bodyPr>
            <a:lstStyle/>
            <a:p>
              <a:pPr algn="ctr"/>
              <a:r>
                <a:rPr lang="zh-CN" altLang="en-US"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28" name="TextBox 9">
            <a:extLst>
              <a:ext uri="{FF2B5EF4-FFF2-40B4-BE49-F238E27FC236}">
                <a16:creationId xmlns:a16="http://schemas.microsoft.com/office/drawing/2014/main" id="{51EFF323-D65D-4624-9013-CFC5667EB23A}"/>
              </a:ext>
            </a:extLst>
          </p:cNvPr>
          <p:cNvSpPr txBox="1"/>
          <p:nvPr/>
        </p:nvSpPr>
        <p:spPr>
          <a:xfrm>
            <a:off x="1256071" y="4816079"/>
            <a:ext cx="3025999" cy="1092607"/>
          </a:xfrm>
          <a:prstGeom prst="rect">
            <a:avLst/>
          </a:prstGeom>
          <a:noFill/>
        </p:spPr>
        <p:txBody>
          <a:bodyPr wrap="square" lIns="91440" tIns="45720" rIns="91440" bIns="45720" rtlCol="0">
            <a:spAutoFit/>
          </a:bodyPr>
          <a:lstStyle/>
          <a:p>
            <a:pPr algn="ct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29" name="组合 28">
            <a:extLst>
              <a:ext uri="{FF2B5EF4-FFF2-40B4-BE49-F238E27FC236}">
                <a16:creationId xmlns:a16="http://schemas.microsoft.com/office/drawing/2014/main" id="{76C06E0C-6C05-4933-A331-8B4DBF97CA5C}"/>
              </a:ext>
            </a:extLst>
          </p:cNvPr>
          <p:cNvGrpSpPr/>
          <p:nvPr/>
        </p:nvGrpSpPr>
        <p:grpSpPr>
          <a:xfrm>
            <a:off x="4567983" y="4252034"/>
            <a:ext cx="3025999" cy="465118"/>
            <a:chOff x="3002037" y="1465798"/>
            <a:chExt cx="7067433" cy="369332"/>
          </a:xfrm>
          <a:solidFill>
            <a:srgbClr val="F0848E"/>
          </a:solidFill>
          <a:effectLst/>
        </p:grpSpPr>
        <p:sp>
          <p:nvSpPr>
            <p:cNvPr id="30" name="矩形 29">
              <a:extLst>
                <a:ext uri="{FF2B5EF4-FFF2-40B4-BE49-F238E27FC236}">
                  <a16:creationId xmlns:a16="http://schemas.microsoft.com/office/drawing/2014/main" id="{7BE21C5E-2584-403A-B951-959674C42DBE}"/>
                </a:ext>
              </a:extLst>
            </p:cNvPr>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31" name="TextBox 4">
              <a:extLst>
                <a:ext uri="{FF2B5EF4-FFF2-40B4-BE49-F238E27FC236}">
                  <a16:creationId xmlns:a16="http://schemas.microsoft.com/office/drawing/2014/main" id="{D85F3DCB-9D05-4DD8-97B8-F1D84B3B469F}"/>
                </a:ext>
              </a:extLst>
            </p:cNvPr>
            <p:cNvSpPr txBox="1"/>
            <p:nvPr/>
          </p:nvSpPr>
          <p:spPr>
            <a:xfrm>
              <a:off x="3691437" y="1500684"/>
              <a:ext cx="5688631" cy="293272"/>
            </a:xfrm>
            <a:prstGeom prst="rect">
              <a:avLst/>
            </a:prstGeom>
            <a:grpFill/>
            <a:ln>
              <a:noFill/>
            </a:ln>
          </p:spPr>
          <p:txBody>
            <a:bodyPr wrap="square" rtlCol="0">
              <a:spAutoFit/>
            </a:bodyPr>
            <a:lstStyle/>
            <a:p>
              <a:pPr algn="ctr"/>
              <a:r>
                <a:rPr lang="zh-CN" altLang="en-US"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32" name="TextBox 9">
            <a:extLst>
              <a:ext uri="{FF2B5EF4-FFF2-40B4-BE49-F238E27FC236}">
                <a16:creationId xmlns:a16="http://schemas.microsoft.com/office/drawing/2014/main" id="{DC18A192-5E42-4BAB-BFDB-09EC472FFFD1}"/>
              </a:ext>
            </a:extLst>
          </p:cNvPr>
          <p:cNvSpPr txBox="1"/>
          <p:nvPr/>
        </p:nvSpPr>
        <p:spPr>
          <a:xfrm>
            <a:off x="4567983" y="4816079"/>
            <a:ext cx="3025999" cy="1092607"/>
          </a:xfrm>
          <a:prstGeom prst="rect">
            <a:avLst/>
          </a:prstGeom>
          <a:noFill/>
        </p:spPr>
        <p:txBody>
          <a:bodyPr wrap="square" lIns="91440" tIns="45720" rIns="91440" bIns="45720" rtlCol="0">
            <a:spAutoFit/>
          </a:bodyPr>
          <a:lstStyle/>
          <a:p>
            <a:pPr algn="ct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33" name="组合 32">
            <a:extLst>
              <a:ext uri="{FF2B5EF4-FFF2-40B4-BE49-F238E27FC236}">
                <a16:creationId xmlns:a16="http://schemas.microsoft.com/office/drawing/2014/main" id="{57259AB5-F5AB-4F2C-AF0D-652965DE8D8D}"/>
              </a:ext>
            </a:extLst>
          </p:cNvPr>
          <p:cNvGrpSpPr/>
          <p:nvPr/>
        </p:nvGrpSpPr>
        <p:grpSpPr>
          <a:xfrm>
            <a:off x="7846440" y="4252034"/>
            <a:ext cx="3025999" cy="465118"/>
            <a:chOff x="3002037" y="1465798"/>
            <a:chExt cx="7067433" cy="369332"/>
          </a:xfrm>
          <a:solidFill>
            <a:srgbClr val="F0848E"/>
          </a:solidFill>
          <a:effectLst/>
        </p:grpSpPr>
        <p:sp>
          <p:nvSpPr>
            <p:cNvPr id="34" name="矩形 33">
              <a:extLst>
                <a:ext uri="{FF2B5EF4-FFF2-40B4-BE49-F238E27FC236}">
                  <a16:creationId xmlns:a16="http://schemas.microsoft.com/office/drawing/2014/main" id="{6233F4A4-91BC-41C1-8B6C-7CADC4F42429}"/>
                </a:ext>
              </a:extLst>
            </p:cNvPr>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35" name="TextBox 4">
              <a:extLst>
                <a:ext uri="{FF2B5EF4-FFF2-40B4-BE49-F238E27FC236}">
                  <a16:creationId xmlns:a16="http://schemas.microsoft.com/office/drawing/2014/main" id="{7987D933-591B-4DD7-9474-E1196F7A83CB}"/>
                </a:ext>
              </a:extLst>
            </p:cNvPr>
            <p:cNvSpPr txBox="1"/>
            <p:nvPr/>
          </p:nvSpPr>
          <p:spPr>
            <a:xfrm>
              <a:off x="3691437" y="1500684"/>
              <a:ext cx="5688631" cy="293272"/>
            </a:xfrm>
            <a:prstGeom prst="rect">
              <a:avLst/>
            </a:prstGeom>
            <a:grpFill/>
            <a:ln>
              <a:noFill/>
            </a:ln>
          </p:spPr>
          <p:txBody>
            <a:bodyPr wrap="square" rtlCol="0">
              <a:spAutoFit/>
            </a:bodyPr>
            <a:lstStyle/>
            <a:p>
              <a:pPr algn="ctr"/>
              <a:r>
                <a:rPr lang="zh-CN" altLang="en-US"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36" name="TextBox 9">
            <a:extLst>
              <a:ext uri="{FF2B5EF4-FFF2-40B4-BE49-F238E27FC236}">
                <a16:creationId xmlns:a16="http://schemas.microsoft.com/office/drawing/2014/main" id="{304FC6A6-033D-4850-9CE3-210E4981A6D8}"/>
              </a:ext>
            </a:extLst>
          </p:cNvPr>
          <p:cNvSpPr txBox="1"/>
          <p:nvPr/>
        </p:nvSpPr>
        <p:spPr>
          <a:xfrm>
            <a:off x="7846440" y="4816079"/>
            <a:ext cx="3025999" cy="1092607"/>
          </a:xfrm>
          <a:prstGeom prst="rect">
            <a:avLst/>
          </a:prstGeom>
          <a:noFill/>
        </p:spPr>
        <p:txBody>
          <a:bodyPr wrap="square" lIns="91440" tIns="45720" rIns="91440" bIns="45720" rtlCol="0">
            <a:spAutoFit/>
          </a:bodyPr>
          <a:lstStyle/>
          <a:p>
            <a:pPr algn="ct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Tree>
    <p:extLst>
      <p:ext uri="{BB962C8B-B14F-4D97-AF65-F5344CB8AC3E}">
        <p14:creationId xmlns:p14="http://schemas.microsoft.com/office/powerpoint/2010/main" val="35396339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500"/>
                            </p:stCondLst>
                            <p:childTnLst>
                              <p:par>
                                <p:cTn id="29" presetID="47"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750"/>
                                        <p:tgtEl>
                                          <p:spTgt spid="25"/>
                                        </p:tgtEl>
                                      </p:cBhvr>
                                    </p:animEffect>
                                  </p:childTnLst>
                                </p:cTn>
                              </p:par>
                            </p:childTnLst>
                          </p:cTn>
                        </p:par>
                        <p:par>
                          <p:cTn id="38" fill="hold">
                            <p:stCondLst>
                              <p:cond delay="3750"/>
                            </p:stCondLst>
                            <p:childTnLst>
                              <p:par>
                                <p:cTn id="39" presetID="12" presetClass="entr" presetSubtype="4" fill="hold" grpId="0" nodeType="afterEffect">
                                  <p:stCondLst>
                                    <p:cond delay="0"/>
                                  </p:stCondLst>
                                  <p:iterate type="lt">
                                    <p:tmPct val="5983"/>
                                  </p:iterate>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250"/>
                                        <p:tgtEl>
                                          <p:spTgt spid="28"/>
                                        </p:tgtEl>
                                        <p:attrNameLst>
                                          <p:attrName>ppt_y</p:attrName>
                                        </p:attrNameLst>
                                      </p:cBhvr>
                                      <p:tavLst>
                                        <p:tav tm="0">
                                          <p:val>
                                            <p:strVal val="#ppt_y+#ppt_h*1.125000"/>
                                          </p:val>
                                        </p:tav>
                                        <p:tav tm="100000">
                                          <p:val>
                                            <p:strVal val="#ppt_y"/>
                                          </p:val>
                                        </p:tav>
                                      </p:tavLst>
                                    </p:anim>
                                    <p:animEffect transition="in" filter="wipe(up)">
                                      <p:cBhvr>
                                        <p:cTn id="42" dur="250"/>
                                        <p:tgtEl>
                                          <p:spTgt spid="28"/>
                                        </p:tgtEl>
                                      </p:cBhvr>
                                    </p:animEffect>
                                  </p:childTnLst>
                                </p:cTn>
                              </p:par>
                            </p:childTnLst>
                          </p:cTn>
                        </p:par>
                        <p:par>
                          <p:cTn id="43" fill="hold">
                            <p:stCondLst>
                              <p:cond delay="5615"/>
                            </p:stCondLst>
                            <p:childTnLst>
                              <p:par>
                                <p:cTn id="44" presetID="22" presetClass="entr" presetSubtype="8"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750"/>
                                        <p:tgtEl>
                                          <p:spTgt spid="29"/>
                                        </p:tgtEl>
                                      </p:cBhvr>
                                    </p:animEffect>
                                  </p:childTnLst>
                                </p:cTn>
                              </p:par>
                            </p:childTnLst>
                          </p:cTn>
                        </p:par>
                        <p:par>
                          <p:cTn id="47" fill="hold">
                            <p:stCondLst>
                              <p:cond delay="6365"/>
                            </p:stCondLst>
                            <p:childTnLst>
                              <p:par>
                                <p:cTn id="48" presetID="12" presetClass="entr" presetSubtype="4" fill="hold" grpId="0" nodeType="afterEffect">
                                  <p:stCondLst>
                                    <p:cond delay="0"/>
                                  </p:stCondLst>
                                  <p:iterate type="lt">
                                    <p:tmPct val="5983"/>
                                  </p:iterate>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250"/>
                                        <p:tgtEl>
                                          <p:spTgt spid="32"/>
                                        </p:tgtEl>
                                        <p:attrNameLst>
                                          <p:attrName>ppt_y</p:attrName>
                                        </p:attrNameLst>
                                      </p:cBhvr>
                                      <p:tavLst>
                                        <p:tav tm="0">
                                          <p:val>
                                            <p:strVal val="#ppt_y+#ppt_h*1.125000"/>
                                          </p:val>
                                        </p:tav>
                                        <p:tav tm="100000">
                                          <p:val>
                                            <p:strVal val="#ppt_y"/>
                                          </p:val>
                                        </p:tav>
                                      </p:tavLst>
                                    </p:anim>
                                    <p:animEffect transition="in" filter="wipe(up)">
                                      <p:cBhvr>
                                        <p:cTn id="51" dur="250"/>
                                        <p:tgtEl>
                                          <p:spTgt spid="32"/>
                                        </p:tgtEl>
                                      </p:cBhvr>
                                    </p:animEffect>
                                  </p:childTnLst>
                                </p:cTn>
                              </p:par>
                            </p:childTnLst>
                          </p:cTn>
                        </p:par>
                        <p:par>
                          <p:cTn id="52" fill="hold">
                            <p:stCondLst>
                              <p:cond delay="8231"/>
                            </p:stCondLst>
                            <p:childTnLst>
                              <p:par>
                                <p:cTn id="53" presetID="22" presetClass="entr" presetSubtype="8"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750"/>
                                        <p:tgtEl>
                                          <p:spTgt spid="33"/>
                                        </p:tgtEl>
                                      </p:cBhvr>
                                    </p:animEffect>
                                  </p:childTnLst>
                                </p:cTn>
                              </p:par>
                            </p:childTnLst>
                          </p:cTn>
                        </p:par>
                        <p:par>
                          <p:cTn id="56" fill="hold">
                            <p:stCondLst>
                              <p:cond delay="8981"/>
                            </p:stCondLst>
                            <p:childTnLst>
                              <p:par>
                                <p:cTn id="57" presetID="12" presetClass="entr" presetSubtype="4" fill="hold" grpId="0" nodeType="afterEffect">
                                  <p:stCondLst>
                                    <p:cond delay="0"/>
                                  </p:stCondLst>
                                  <p:iterate type="lt">
                                    <p:tmPct val="5983"/>
                                  </p:iterate>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250"/>
                                        <p:tgtEl>
                                          <p:spTgt spid="36"/>
                                        </p:tgtEl>
                                        <p:attrNameLst>
                                          <p:attrName>ppt_y</p:attrName>
                                        </p:attrNameLst>
                                      </p:cBhvr>
                                      <p:tavLst>
                                        <p:tav tm="0">
                                          <p:val>
                                            <p:strVal val="#ppt_y+#ppt_h*1.125000"/>
                                          </p:val>
                                        </p:tav>
                                        <p:tav tm="100000">
                                          <p:val>
                                            <p:strVal val="#ppt_y"/>
                                          </p:val>
                                        </p:tav>
                                      </p:tavLst>
                                    </p:anim>
                                    <p:animEffect transition="in" filter="wipe(up)">
                                      <p:cBhvr>
                                        <p:cTn id="60"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BE96E8DA-857F-4201-80ED-0810BC136F88}"/>
              </a:ext>
            </a:extLst>
          </p:cNvPr>
          <p:cNvGrpSpPr/>
          <p:nvPr/>
        </p:nvGrpSpPr>
        <p:grpSpPr>
          <a:xfrm>
            <a:off x="1630058" y="2104428"/>
            <a:ext cx="3948564" cy="4116680"/>
            <a:chOff x="1965261" y="1992702"/>
            <a:chExt cx="3963510" cy="4132263"/>
          </a:xfrm>
        </p:grpSpPr>
        <p:sp>
          <p:nvSpPr>
            <p:cNvPr id="6" name="AutoShape 7">
              <a:extLst>
                <a:ext uri="{FF2B5EF4-FFF2-40B4-BE49-F238E27FC236}">
                  <a16:creationId xmlns:a16="http://schemas.microsoft.com/office/drawing/2014/main" id="{8603EF16-FE20-46E2-A4A4-41D086741784}"/>
                </a:ext>
              </a:extLst>
            </p:cNvPr>
            <p:cNvSpPr>
              <a:spLocks noChangeArrowheads="1"/>
            </p:cNvSpPr>
            <p:nvPr/>
          </p:nvSpPr>
          <p:spPr bwMode="auto">
            <a:xfrm>
              <a:off x="4410325" y="4080265"/>
              <a:ext cx="1516860" cy="1323975"/>
            </a:xfrm>
            <a:prstGeom prst="hexagon">
              <a:avLst>
                <a:gd name="adj" fmla="val 28652"/>
                <a:gd name="vf" fmla="val 115470"/>
              </a:avLst>
            </a:prstGeom>
            <a:solidFill>
              <a:srgbClr val="F0848E"/>
            </a:solidFill>
            <a:ln>
              <a:noFill/>
            </a:ln>
          </p:spPr>
          <p:txBody>
            <a:bodyPr vert="horz" wrap="square" lIns="91440" tIns="45720" rIns="91440" bIns="45720" numCol="1" anchor="t" anchorCtr="0" compatLnSpc="1"/>
            <a:lstStyle/>
            <a:p>
              <a:pPr lvl="2"/>
              <a:r>
                <a:rPr lang="en-US" sz="1600" dirty="0">
                  <a:solidFill>
                    <a:schemeClr val="tx1">
                      <a:lumMod val="50000"/>
                      <a:lumOff val="50000"/>
                    </a:schemeClr>
                  </a:solidFill>
                  <a:sym typeface="微软雅黑" panose="020B0503020204020204" pitchFamily="34" charset="-122"/>
                </a:rPr>
                <a:t> </a:t>
              </a:r>
              <a:endParaRPr lang="zh-CN" altLang="en-US" sz="1600" dirty="0">
                <a:solidFill>
                  <a:schemeClr val="tx1">
                    <a:lumMod val="50000"/>
                    <a:lumOff val="50000"/>
                  </a:schemeClr>
                </a:solidFill>
              </a:endParaRPr>
            </a:p>
          </p:txBody>
        </p:sp>
        <p:grpSp>
          <p:nvGrpSpPr>
            <p:cNvPr id="7" name="组合 6">
              <a:extLst>
                <a:ext uri="{FF2B5EF4-FFF2-40B4-BE49-F238E27FC236}">
                  <a16:creationId xmlns:a16="http://schemas.microsoft.com/office/drawing/2014/main" id="{58690C54-4A3A-411C-AE2F-709B34AF6CBC}"/>
                </a:ext>
              </a:extLst>
            </p:cNvPr>
            <p:cNvGrpSpPr/>
            <p:nvPr/>
          </p:nvGrpSpPr>
          <p:grpSpPr>
            <a:xfrm>
              <a:off x="3188587" y="1992702"/>
              <a:ext cx="1516860" cy="1323975"/>
              <a:chOff x="3044412" y="1849437"/>
              <a:chExt cx="1517650" cy="1323975"/>
            </a:xfrm>
          </p:grpSpPr>
          <p:sp>
            <p:nvSpPr>
              <p:cNvPr id="25" name="AutoShape 1">
                <a:extLst>
                  <a:ext uri="{FF2B5EF4-FFF2-40B4-BE49-F238E27FC236}">
                    <a16:creationId xmlns:a16="http://schemas.microsoft.com/office/drawing/2014/main" id="{9E365016-AC2E-4873-BFE4-52BDBF098796}"/>
                  </a:ext>
                </a:extLst>
              </p:cNvPr>
              <p:cNvSpPr>
                <a:spLocks noChangeArrowheads="1"/>
              </p:cNvSpPr>
              <p:nvPr/>
            </p:nvSpPr>
            <p:spPr bwMode="auto">
              <a:xfrm>
                <a:off x="3044412" y="1849437"/>
                <a:ext cx="1517650" cy="1323975"/>
              </a:xfrm>
              <a:prstGeom prst="hexagon">
                <a:avLst>
                  <a:gd name="adj" fmla="val 28652"/>
                  <a:gd name="vf" fmla="val 115470"/>
                </a:avLst>
              </a:prstGeom>
              <a:noFill/>
              <a:ln w="25400" cap="flat" cmpd="sng">
                <a:solidFill>
                  <a:srgbClr val="F0848E"/>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147">
                <a:extLst>
                  <a:ext uri="{FF2B5EF4-FFF2-40B4-BE49-F238E27FC236}">
                    <a16:creationId xmlns:a16="http://schemas.microsoft.com/office/drawing/2014/main" id="{EEF3DBC8-D77C-471A-929C-E87FE53062C0}"/>
                  </a:ext>
                </a:extLst>
              </p:cNvPr>
              <p:cNvSpPr>
                <a:spLocks noChangeArrowheads="1"/>
              </p:cNvSpPr>
              <p:nvPr/>
            </p:nvSpPr>
            <p:spPr bwMode="auto">
              <a:xfrm>
                <a:off x="3249199" y="2357018"/>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9" name="组合 8">
              <a:extLst>
                <a:ext uri="{FF2B5EF4-FFF2-40B4-BE49-F238E27FC236}">
                  <a16:creationId xmlns:a16="http://schemas.microsoft.com/office/drawing/2014/main" id="{7C282392-9DF8-4FCA-BA95-398655112525}"/>
                </a:ext>
              </a:extLst>
            </p:cNvPr>
            <p:cNvGrpSpPr/>
            <p:nvPr/>
          </p:nvGrpSpPr>
          <p:grpSpPr>
            <a:xfrm>
              <a:off x="4411911" y="2676915"/>
              <a:ext cx="1516860" cy="1323975"/>
              <a:chOff x="4268374" y="2533650"/>
              <a:chExt cx="1517650" cy="1323975"/>
            </a:xfrm>
          </p:grpSpPr>
          <p:sp>
            <p:nvSpPr>
              <p:cNvPr id="23" name="AutoShape 4">
                <a:extLst>
                  <a:ext uri="{FF2B5EF4-FFF2-40B4-BE49-F238E27FC236}">
                    <a16:creationId xmlns:a16="http://schemas.microsoft.com/office/drawing/2014/main" id="{A3D57E9E-3213-4EA0-ACBB-B12DD4C5B9FF}"/>
                  </a:ext>
                </a:extLst>
              </p:cNvPr>
              <p:cNvSpPr>
                <a:spLocks noChangeArrowheads="1"/>
              </p:cNvSpPr>
              <p:nvPr/>
            </p:nvSpPr>
            <p:spPr bwMode="auto">
              <a:xfrm>
                <a:off x="4268374" y="2533650"/>
                <a:ext cx="1517650" cy="1323975"/>
              </a:xfrm>
              <a:prstGeom prst="hexagon">
                <a:avLst>
                  <a:gd name="adj" fmla="val 28652"/>
                  <a:gd name="vf" fmla="val 115470"/>
                </a:avLst>
              </a:prstGeom>
              <a:noFill/>
              <a:ln w="25400" cap="flat" cmpd="sng">
                <a:solidFill>
                  <a:srgbClr val="F0848E"/>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147">
                <a:extLst>
                  <a:ext uri="{FF2B5EF4-FFF2-40B4-BE49-F238E27FC236}">
                    <a16:creationId xmlns:a16="http://schemas.microsoft.com/office/drawing/2014/main" id="{5FF6AFE6-DA5F-47C5-8F85-53A01530B603}"/>
                  </a:ext>
                </a:extLst>
              </p:cNvPr>
              <p:cNvSpPr>
                <a:spLocks noChangeArrowheads="1"/>
              </p:cNvSpPr>
              <p:nvPr/>
            </p:nvSpPr>
            <p:spPr bwMode="auto">
              <a:xfrm>
                <a:off x="4463637" y="299995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10" name="组合 9">
              <a:extLst>
                <a:ext uri="{FF2B5EF4-FFF2-40B4-BE49-F238E27FC236}">
                  <a16:creationId xmlns:a16="http://schemas.microsoft.com/office/drawing/2014/main" id="{F248F999-423F-4904-96AB-F53C12A89056}"/>
                </a:ext>
              </a:extLst>
            </p:cNvPr>
            <p:cNvGrpSpPr/>
            <p:nvPr/>
          </p:nvGrpSpPr>
          <p:grpSpPr>
            <a:xfrm>
              <a:off x="1965261" y="2676915"/>
              <a:ext cx="1516860" cy="1323975"/>
              <a:chOff x="1820449" y="2533650"/>
              <a:chExt cx="1517650" cy="1323975"/>
            </a:xfrm>
          </p:grpSpPr>
          <p:sp>
            <p:nvSpPr>
              <p:cNvPr id="21" name="AutoShape 2">
                <a:extLst>
                  <a:ext uri="{FF2B5EF4-FFF2-40B4-BE49-F238E27FC236}">
                    <a16:creationId xmlns:a16="http://schemas.microsoft.com/office/drawing/2014/main" id="{958553E7-2BDC-40E9-BEC0-71CC5984B52D}"/>
                  </a:ext>
                </a:extLst>
              </p:cNvPr>
              <p:cNvSpPr>
                <a:spLocks noChangeArrowheads="1"/>
              </p:cNvSpPr>
              <p:nvPr/>
            </p:nvSpPr>
            <p:spPr bwMode="auto">
              <a:xfrm>
                <a:off x="1820449" y="2533650"/>
                <a:ext cx="1517650" cy="1323975"/>
              </a:xfrm>
              <a:prstGeom prst="hexagon">
                <a:avLst>
                  <a:gd name="adj" fmla="val 28652"/>
                  <a:gd name="vf" fmla="val 115470"/>
                </a:avLst>
              </a:prstGeom>
              <a:noFill/>
              <a:ln w="25400" cap="flat" cmpd="sng">
                <a:solidFill>
                  <a:srgbClr val="F0848E"/>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147">
                <a:extLst>
                  <a:ext uri="{FF2B5EF4-FFF2-40B4-BE49-F238E27FC236}">
                    <a16:creationId xmlns:a16="http://schemas.microsoft.com/office/drawing/2014/main" id="{C4CAE92C-0833-4CC0-9351-C1EA49CB75D0}"/>
                  </a:ext>
                </a:extLst>
              </p:cNvPr>
              <p:cNvSpPr>
                <a:spLocks noChangeArrowheads="1"/>
              </p:cNvSpPr>
              <p:nvPr/>
            </p:nvSpPr>
            <p:spPr bwMode="auto">
              <a:xfrm>
                <a:off x="2034762" y="299995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13" name="组合 12">
              <a:extLst>
                <a:ext uri="{FF2B5EF4-FFF2-40B4-BE49-F238E27FC236}">
                  <a16:creationId xmlns:a16="http://schemas.microsoft.com/office/drawing/2014/main" id="{2B8B01ED-6236-4BC0-ACB7-C33913B78BB2}"/>
                </a:ext>
              </a:extLst>
            </p:cNvPr>
            <p:cNvGrpSpPr/>
            <p:nvPr/>
          </p:nvGrpSpPr>
          <p:grpSpPr>
            <a:xfrm>
              <a:off x="1965261" y="4080265"/>
              <a:ext cx="1516860" cy="1323975"/>
              <a:chOff x="1820449" y="3937000"/>
              <a:chExt cx="1517650" cy="1323975"/>
            </a:xfrm>
          </p:grpSpPr>
          <p:sp>
            <p:nvSpPr>
              <p:cNvPr id="19" name="AutoShape 3">
                <a:extLst>
                  <a:ext uri="{FF2B5EF4-FFF2-40B4-BE49-F238E27FC236}">
                    <a16:creationId xmlns:a16="http://schemas.microsoft.com/office/drawing/2014/main" id="{A4489FDD-4901-4E8C-AE77-65CD03E809E5}"/>
                  </a:ext>
                </a:extLst>
              </p:cNvPr>
              <p:cNvSpPr>
                <a:spLocks noChangeArrowheads="1"/>
              </p:cNvSpPr>
              <p:nvPr/>
            </p:nvSpPr>
            <p:spPr bwMode="auto">
              <a:xfrm>
                <a:off x="1820449" y="3937000"/>
                <a:ext cx="1517650" cy="1323975"/>
              </a:xfrm>
              <a:prstGeom prst="hexagon">
                <a:avLst>
                  <a:gd name="adj" fmla="val 28652"/>
                  <a:gd name="vf" fmla="val 115470"/>
                </a:avLst>
              </a:prstGeom>
              <a:noFill/>
              <a:ln w="25400" cap="flat" cmpd="sng">
                <a:solidFill>
                  <a:srgbClr val="F0848E"/>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47">
                <a:extLst>
                  <a:ext uri="{FF2B5EF4-FFF2-40B4-BE49-F238E27FC236}">
                    <a16:creationId xmlns:a16="http://schemas.microsoft.com/office/drawing/2014/main" id="{72EA904A-3384-42EC-AA40-BABC4F54B330}"/>
                  </a:ext>
                </a:extLst>
              </p:cNvPr>
              <p:cNvSpPr>
                <a:spLocks noChangeArrowheads="1"/>
              </p:cNvSpPr>
              <p:nvPr/>
            </p:nvSpPr>
            <p:spPr bwMode="auto">
              <a:xfrm>
                <a:off x="2034762" y="442870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14" name="组合 13">
              <a:extLst>
                <a:ext uri="{FF2B5EF4-FFF2-40B4-BE49-F238E27FC236}">
                  <a16:creationId xmlns:a16="http://schemas.microsoft.com/office/drawing/2014/main" id="{FAA5664F-B074-44B2-B216-0811770FFA77}"/>
                </a:ext>
              </a:extLst>
            </p:cNvPr>
            <p:cNvGrpSpPr/>
            <p:nvPr/>
          </p:nvGrpSpPr>
          <p:grpSpPr>
            <a:xfrm>
              <a:off x="3188587" y="4800990"/>
              <a:ext cx="1516860" cy="1323975"/>
              <a:chOff x="3044412" y="4657725"/>
              <a:chExt cx="1517650" cy="1323975"/>
            </a:xfrm>
          </p:grpSpPr>
          <p:sp>
            <p:nvSpPr>
              <p:cNvPr id="17" name="AutoShape 6">
                <a:extLst>
                  <a:ext uri="{FF2B5EF4-FFF2-40B4-BE49-F238E27FC236}">
                    <a16:creationId xmlns:a16="http://schemas.microsoft.com/office/drawing/2014/main" id="{90853F95-688C-4831-9847-FAD0A375B631}"/>
                  </a:ext>
                </a:extLst>
              </p:cNvPr>
              <p:cNvSpPr>
                <a:spLocks noChangeArrowheads="1"/>
              </p:cNvSpPr>
              <p:nvPr/>
            </p:nvSpPr>
            <p:spPr bwMode="auto">
              <a:xfrm>
                <a:off x="3044412" y="4657725"/>
                <a:ext cx="1517650" cy="1323975"/>
              </a:xfrm>
              <a:prstGeom prst="hexagon">
                <a:avLst>
                  <a:gd name="adj" fmla="val 28652"/>
                  <a:gd name="vf" fmla="val 115470"/>
                </a:avLst>
              </a:prstGeom>
              <a:noFill/>
              <a:ln w="25400" cap="flat" cmpd="sng">
                <a:solidFill>
                  <a:srgbClr val="F0848E"/>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47">
                <a:extLst>
                  <a:ext uri="{FF2B5EF4-FFF2-40B4-BE49-F238E27FC236}">
                    <a16:creationId xmlns:a16="http://schemas.microsoft.com/office/drawing/2014/main" id="{3F88D5D4-3042-4B33-8BB6-9D660DC03684}"/>
                  </a:ext>
                </a:extLst>
              </p:cNvPr>
              <p:cNvSpPr>
                <a:spLocks noChangeArrowheads="1"/>
              </p:cNvSpPr>
              <p:nvPr/>
            </p:nvSpPr>
            <p:spPr bwMode="auto">
              <a:xfrm>
                <a:off x="3249199" y="5143080"/>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a:solidFill>
                    <a:schemeClr val="tx1">
                      <a:lumMod val="50000"/>
                      <a:lumOff val="50000"/>
                    </a:schemeClr>
                  </a:solidFill>
                </a:endParaRPr>
              </a:p>
            </p:txBody>
          </p:sp>
        </p:grpSp>
        <p:sp>
          <p:nvSpPr>
            <p:cNvPr id="15" name="AutoShape 5">
              <a:extLst>
                <a:ext uri="{FF2B5EF4-FFF2-40B4-BE49-F238E27FC236}">
                  <a16:creationId xmlns:a16="http://schemas.microsoft.com/office/drawing/2014/main" id="{770558C6-0642-4544-9B96-547453809909}"/>
                </a:ext>
              </a:extLst>
            </p:cNvPr>
            <p:cNvSpPr>
              <a:spLocks noChangeArrowheads="1"/>
            </p:cNvSpPr>
            <p:nvPr/>
          </p:nvSpPr>
          <p:spPr bwMode="auto">
            <a:xfrm>
              <a:off x="3188587" y="3396052"/>
              <a:ext cx="1516860" cy="1323975"/>
            </a:xfrm>
            <a:prstGeom prst="hexagon">
              <a:avLst>
                <a:gd name="adj" fmla="val 28652"/>
                <a:gd name="vf" fmla="val 115470"/>
              </a:avLst>
            </a:prstGeom>
            <a:solidFill>
              <a:srgbClr val="F0848E"/>
            </a:solidFill>
            <a:ln w="3175" cap="flat" cmpd="sng">
              <a:noFill/>
              <a:bevel/>
            </a:ln>
          </p:spPr>
          <p:txBody>
            <a:bodyPr anchor="ctr"/>
            <a:lstStyle/>
            <a:p>
              <a:pPr algn="ctr"/>
              <a:endParaRPr lang="zh-CN" altLang="zh-CN" sz="1600">
                <a:solidFill>
                  <a:schemeClr val="tx1">
                    <a:lumMod val="50000"/>
                    <a:lumOff val="50000"/>
                  </a:schemeClr>
                </a:solidFill>
                <a:ea typeface="微软雅黑" panose="020B0503020204020204" pitchFamily="34" charset="-122"/>
                <a:sym typeface="微软雅黑" panose="020B0503020204020204" pitchFamily="34" charset="-122"/>
              </a:endParaRPr>
            </a:p>
          </p:txBody>
        </p:sp>
        <p:sp>
          <p:nvSpPr>
            <p:cNvPr id="16" name="TextBox 147">
              <a:extLst>
                <a:ext uri="{FF2B5EF4-FFF2-40B4-BE49-F238E27FC236}">
                  <a16:creationId xmlns:a16="http://schemas.microsoft.com/office/drawing/2014/main" id="{F9104D7E-ACE8-406F-8FBB-B7DDFB7B42CE}"/>
                </a:ext>
              </a:extLst>
            </p:cNvPr>
            <p:cNvSpPr>
              <a:spLocks noChangeArrowheads="1"/>
            </p:cNvSpPr>
            <p:nvPr/>
          </p:nvSpPr>
          <p:spPr bwMode="auto">
            <a:xfrm>
              <a:off x="3410722" y="3730112"/>
              <a:ext cx="1053551" cy="646331"/>
            </a:xfrm>
            <a:prstGeom prst="rect">
              <a:avLst/>
            </a:prstGeom>
            <a:noFill/>
            <a:ln w="3175" cap="flat" cmpd="sng">
              <a:noFill/>
              <a:bevel/>
            </a:ln>
          </p:spPr>
          <p:txBody>
            <a:bodyPr anchor="ctr"/>
            <a:lstStyle/>
            <a:p>
              <a:pPr algn="ctr"/>
              <a:r>
                <a:rPr lang="zh-CN" altLang="en-US" sz="1600" dirty="0">
                  <a:solidFill>
                    <a:schemeClr val="bg1"/>
                  </a:solidFill>
                  <a:ea typeface="微软雅黑" panose="020B0503020204020204" pitchFamily="34" charset="-122"/>
                  <a:sym typeface="微软雅黑" panose="020B0503020204020204" pitchFamily="34" charset="-122"/>
                </a:rPr>
                <a:t>添加标题</a:t>
              </a:r>
              <a:endParaRPr lang="zh-CN" altLang="en-US" sz="1600" dirty="0">
                <a:solidFill>
                  <a:schemeClr val="bg1"/>
                </a:solidFill>
                <a:ea typeface="微软雅黑" panose="020B0503020204020204" pitchFamily="34" charset="-122"/>
              </a:endParaRPr>
            </a:p>
          </p:txBody>
        </p:sp>
      </p:grpSp>
      <p:sp>
        <p:nvSpPr>
          <p:cNvPr id="27" name="椭圆 26">
            <a:extLst>
              <a:ext uri="{FF2B5EF4-FFF2-40B4-BE49-F238E27FC236}">
                <a16:creationId xmlns:a16="http://schemas.microsoft.com/office/drawing/2014/main" id="{3F1C50A4-BBE6-4CDF-8636-092AB443985A}"/>
              </a:ext>
            </a:extLst>
          </p:cNvPr>
          <p:cNvSpPr/>
          <p:nvPr/>
        </p:nvSpPr>
        <p:spPr>
          <a:xfrm>
            <a:off x="6309944" y="2563951"/>
            <a:ext cx="576622" cy="576785"/>
          </a:xfrm>
          <a:prstGeom prst="ellipse">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1</a:t>
            </a:r>
            <a:endParaRPr lang="zh-CN" altLang="en-US" sz="1600" dirty="0">
              <a:latin typeface="Impact MT Std" pitchFamily="34" charset="0"/>
              <a:ea typeface="微软雅黑" pitchFamily="34" charset="-122"/>
            </a:endParaRPr>
          </a:p>
        </p:txBody>
      </p:sp>
      <p:cxnSp>
        <p:nvCxnSpPr>
          <p:cNvPr id="28" name="直接连接符 27">
            <a:extLst>
              <a:ext uri="{FF2B5EF4-FFF2-40B4-BE49-F238E27FC236}">
                <a16:creationId xmlns:a16="http://schemas.microsoft.com/office/drawing/2014/main" id="{9FCF3E0A-D135-4B84-821A-372D4C9FC337}"/>
              </a:ext>
            </a:extLst>
          </p:cNvPr>
          <p:cNvCxnSpPr/>
          <p:nvPr/>
        </p:nvCxnSpPr>
        <p:spPr>
          <a:xfrm>
            <a:off x="6874382" y="283068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9" name="标题 11">
            <a:extLst>
              <a:ext uri="{FF2B5EF4-FFF2-40B4-BE49-F238E27FC236}">
                <a16:creationId xmlns:a16="http://schemas.microsoft.com/office/drawing/2014/main" id="{27413520-F0F9-4575-8E2C-59A8744E94C1}"/>
              </a:ext>
            </a:extLst>
          </p:cNvPr>
          <p:cNvSpPr txBox="1">
            <a:spLocks/>
          </p:cNvSpPr>
          <p:nvPr/>
        </p:nvSpPr>
        <p:spPr>
          <a:xfrm>
            <a:off x="7903923" y="2610095"/>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a16="http://schemas.microsoft.com/office/drawing/2014/main" id="{1745F380-DEEA-4F34-B737-09B53507C557}"/>
              </a:ext>
            </a:extLst>
          </p:cNvPr>
          <p:cNvSpPr/>
          <p:nvPr/>
        </p:nvSpPr>
        <p:spPr>
          <a:xfrm>
            <a:off x="6309945" y="3495903"/>
            <a:ext cx="576622" cy="576785"/>
          </a:xfrm>
          <a:prstGeom prst="ellipse">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2</a:t>
            </a:r>
            <a:endParaRPr lang="zh-CN" altLang="en-US" sz="1600" dirty="0">
              <a:latin typeface="Impact MT Std" pitchFamily="34" charset="0"/>
              <a:ea typeface="微软雅黑" pitchFamily="34" charset="-122"/>
            </a:endParaRPr>
          </a:p>
        </p:txBody>
      </p:sp>
      <p:cxnSp>
        <p:nvCxnSpPr>
          <p:cNvPr id="31" name="直接连接符 30">
            <a:extLst>
              <a:ext uri="{FF2B5EF4-FFF2-40B4-BE49-F238E27FC236}">
                <a16:creationId xmlns:a16="http://schemas.microsoft.com/office/drawing/2014/main" id="{6B6645B3-A33E-4892-B9B5-E47C4BA00743}"/>
              </a:ext>
            </a:extLst>
          </p:cNvPr>
          <p:cNvCxnSpPr/>
          <p:nvPr/>
        </p:nvCxnSpPr>
        <p:spPr>
          <a:xfrm>
            <a:off x="6874383" y="3762635"/>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2" name="标题 11">
            <a:extLst>
              <a:ext uri="{FF2B5EF4-FFF2-40B4-BE49-F238E27FC236}">
                <a16:creationId xmlns:a16="http://schemas.microsoft.com/office/drawing/2014/main" id="{FED300D6-6443-456C-B26F-77A920A6CC5F}"/>
              </a:ext>
            </a:extLst>
          </p:cNvPr>
          <p:cNvSpPr txBox="1">
            <a:spLocks/>
          </p:cNvSpPr>
          <p:nvPr/>
        </p:nvSpPr>
        <p:spPr>
          <a:xfrm>
            <a:off x="7903924" y="3542047"/>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椭圆 32">
            <a:extLst>
              <a:ext uri="{FF2B5EF4-FFF2-40B4-BE49-F238E27FC236}">
                <a16:creationId xmlns:a16="http://schemas.microsoft.com/office/drawing/2014/main" id="{12C09674-4445-4D79-A1CB-E047DF3DA5FE}"/>
              </a:ext>
            </a:extLst>
          </p:cNvPr>
          <p:cNvSpPr/>
          <p:nvPr/>
        </p:nvSpPr>
        <p:spPr>
          <a:xfrm>
            <a:off x="6309945" y="4411201"/>
            <a:ext cx="576622" cy="576785"/>
          </a:xfrm>
          <a:prstGeom prst="ellipse">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3</a:t>
            </a:r>
            <a:endParaRPr lang="zh-CN" altLang="en-US" sz="1600" dirty="0">
              <a:latin typeface="Impact MT Std" pitchFamily="34" charset="0"/>
              <a:ea typeface="微软雅黑" pitchFamily="34" charset="-122"/>
            </a:endParaRPr>
          </a:p>
        </p:txBody>
      </p:sp>
      <p:cxnSp>
        <p:nvCxnSpPr>
          <p:cNvPr id="34" name="直接连接符 33">
            <a:extLst>
              <a:ext uri="{FF2B5EF4-FFF2-40B4-BE49-F238E27FC236}">
                <a16:creationId xmlns:a16="http://schemas.microsoft.com/office/drawing/2014/main" id="{C65B8028-8EC4-415A-B2ED-17889F76553C}"/>
              </a:ext>
            </a:extLst>
          </p:cNvPr>
          <p:cNvCxnSpPr/>
          <p:nvPr/>
        </p:nvCxnSpPr>
        <p:spPr>
          <a:xfrm>
            <a:off x="6874383" y="467793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5" name="标题 11">
            <a:extLst>
              <a:ext uri="{FF2B5EF4-FFF2-40B4-BE49-F238E27FC236}">
                <a16:creationId xmlns:a16="http://schemas.microsoft.com/office/drawing/2014/main" id="{CC163527-F841-49C7-AD17-AEC1AC9C7ADD}"/>
              </a:ext>
            </a:extLst>
          </p:cNvPr>
          <p:cNvSpPr txBox="1">
            <a:spLocks/>
          </p:cNvSpPr>
          <p:nvPr/>
        </p:nvSpPr>
        <p:spPr>
          <a:xfrm>
            <a:off x="7903924" y="4457345"/>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a16="http://schemas.microsoft.com/office/drawing/2014/main" id="{140D9F73-6C22-4E79-B1FF-439CB156858F}"/>
              </a:ext>
            </a:extLst>
          </p:cNvPr>
          <p:cNvSpPr/>
          <p:nvPr/>
        </p:nvSpPr>
        <p:spPr>
          <a:xfrm>
            <a:off x="6309946" y="5309699"/>
            <a:ext cx="576622" cy="576785"/>
          </a:xfrm>
          <a:prstGeom prst="ellipse">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4</a:t>
            </a:r>
            <a:endParaRPr lang="zh-CN" altLang="en-US" sz="1600" dirty="0">
              <a:latin typeface="Impact MT Std" pitchFamily="34" charset="0"/>
              <a:ea typeface="微软雅黑" pitchFamily="34" charset="-122"/>
            </a:endParaRPr>
          </a:p>
        </p:txBody>
      </p:sp>
      <p:cxnSp>
        <p:nvCxnSpPr>
          <p:cNvPr id="37" name="直接连接符 36">
            <a:extLst>
              <a:ext uri="{FF2B5EF4-FFF2-40B4-BE49-F238E27FC236}">
                <a16:creationId xmlns:a16="http://schemas.microsoft.com/office/drawing/2014/main" id="{E07C66D6-ECA3-40E2-B24F-E984FB50F1A4}"/>
              </a:ext>
            </a:extLst>
          </p:cNvPr>
          <p:cNvCxnSpPr/>
          <p:nvPr/>
        </p:nvCxnSpPr>
        <p:spPr>
          <a:xfrm>
            <a:off x="6874384" y="557643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8" name="标题 11">
            <a:extLst>
              <a:ext uri="{FF2B5EF4-FFF2-40B4-BE49-F238E27FC236}">
                <a16:creationId xmlns:a16="http://schemas.microsoft.com/office/drawing/2014/main" id="{EE9D3CAB-A436-48AD-B706-4D3EAAB464FE}"/>
              </a:ext>
            </a:extLst>
          </p:cNvPr>
          <p:cNvSpPr txBox="1">
            <a:spLocks/>
          </p:cNvSpPr>
          <p:nvPr/>
        </p:nvSpPr>
        <p:spPr>
          <a:xfrm>
            <a:off x="7903925" y="5355843"/>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44434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250"/>
                                        <p:tgtEl>
                                          <p:spTgt spid="27"/>
                                        </p:tgtEl>
                                      </p:cBhvr>
                                    </p:animEffect>
                                  </p:childTnLst>
                                </p:cTn>
                              </p:par>
                            </p:childTnLst>
                          </p:cTn>
                        </p:par>
                        <p:par>
                          <p:cTn id="17" fill="hold">
                            <p:stCondLst>
                              <p:cond delay="1250"/>
                            </p:stCondLst>
                            <p:childTnLst>
                              <p:par>
                                <p:cTn id="18" presetID="2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250"/>
                                        <p:tgtEl>
                                          <p:spTgt spid="28"/>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250" fill="hold"/>
                                        <p:tgtEl>
                                          <p:spTgt spid="29"/>
                                        </p:tgtEl>
                                        <p:attrNameLst>
                                          <p:attrName>ppt_w</p:attrName>
                                        </p:attrNameLst>
                                      </p:cBhvr>
                                      <p:tavLst>
                                        <p:tav tm="0">
                                          <p:val>
                                            <p:fltVal val="0"/>
                                          </p:val>
                                        </p:tav>
                                        <p:tav tm="100000">
                                          <p:val>
                                            <p:strVal val="#ppt_w"/>
                                          </p:val>
                                        </p:tav>
                                      </p:tavLst>
                                    </p:anim>
                                    <p:anim calcmode="lin" valueType="num">
                                      <p:cBhvr>
                                        <p:cTn id="25" dur="250" fill="hold"/>
                                        <p:tgtEl>
                                          <p:spTgt spid="29"/>
                                        </p:tgtEl>
                                        <p:attrNameLst>
                                          <p:attrName>ppt_h</p:attrName>
                                        </p:attrNameLst>
                                      </p:cBhvr>
                                      <p:tavLst>
                                        <p:tav tm="0">
                                          <p:val>
                                            <p:fltVal val="0"/>
                                          </p:val>
                                        </p:tav>
                                        <p:tav tm="100000">
                                          <p:val>
                                            <p:strVal val="#ppt_h"/>
                                          </p:val>
                                        </p:tav>
                                      </p:tavLst>
                                    </p:anim>
                                    <p:animEffect transition="in" filter="fade">
                                      <p:cBhvr>
                                        <p:cTn id="26" dur="250"/>
                                        <p:tgtEl>
                                          <p:spTgt spid="2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250"/>
                                        <p:tgtEl>
                                          <p:spTgt spid="30"/>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250"/>
                                        <p:tgtEl>
                                          <p:spTgt spid="31"/>
                                        </p:tgtEl>
                                      </p:cBhvr>
                                    </p:animEffect>
                                  </p:childTnLst>
                                </p:cTn>
                              </p:par>
                            </p:childTnLst>
                          </p:cTn>
                        </p:par>
                        <p:par>
                          <p:cTn id="35" fill="hold">
                            <p:stCondLst>
                              <p:cond delay="2250"/>
                            </p:stCondLst>
                            <p:childTnLst>
                              <p:par>
                                <p:cTn id="36" presetID="53" presetClass="entr" presetSubtype="16"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250" fill="hold"/>
                                        <p:tgtEl>
                                          <p:spTgt spid="32"/>
                                        </p:tgtEl>
                                        <p:attrNameLst>
                                          <p:attrName>ppt_w</p:attrName>
                                        </p:attrNameLst>
                                      </p:cBhvr>
                                      <p:tavLst>
                                        <p:tav tm="0">
                                          <p:val>
                                            <p:fltVal val="0"/>
                                          </p:val>
                                        </p:tav>
                                        <p:tav tm="100000">
                                          <p:val>
                                            <p:strVal val="#ppt_w"/>
                                          </p:val>
                                        </p:tav>
                                      </p:tavLst>
                                    </p:anim>
                                    <p:anim calcmode="lin" valueType="num">
                                      <p:cBhvr>
                                        <p:cTn id="39" dur="250" fill="hold"/>
                                        <p:tgtEl>
                                          <p:spTgt spid="32"/>
                                        </p:tgtEl>
                                        <p:attrNameLst>
                                          <p:attrName>ppt_h</p:attrName>
                                        </p:attrNameLst>
                                      </p:cBhvr>
                                      <p:tavLst>
                                        <p:tav tm="0">
                                          <p:val>
                                            <p:fltVal val="0"/>
                                          </p:val>
                                        </p:tav>
                                        <p:tav tm="100000">
                                          <p:val>
                                            <p:strVal val="#ppt_h"/>
                                          </p:val>
                                        </p:tav>
                                      </p:tavLst>
                                    </p:anim>
                                    <p:animEffect transition="in" filter="fade">
                                      <p:cBhvr>
                                        <p:cTn id="40" dur="250"/>
                                        <p:tgtEl>
                                          <p:spTgt spid="32"/>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250"/>
                                        <p:tgtEl>
                                          <p:spTgt spid="33"/>
                                        </p:tgtEl>
                                      </p:cBhvr>
                                    </p:animEffect>
                                  </p:childTnLst>
                                </p:cTn>
                              </p:par>
                            </p:childTnLst>
                          </p:cTn>
                        </p:par>
                        <p:par>
                          <p:cTn id="45" fill="hold">
                            <p:stCondLst>
                              <p:cond delay="2750"/>
                            </p:stCondLst>
                            <p:childTnLst>
                              <p:par>
                                <p:cTn id="46" presetID="22" presetClass="entr" presetSubtype="8" fill="hold"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left)">
                                      <p:cBhvr>
                                        <p:cTn id="48" dur="250"/>
                                        <p:tgtEl>
                                          <p:spTgt spid="34"/>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250" fill="hold"/>
                                        <p:tgtEl>
                                          <p:spTgt spid="35"/>
                                        </p:tgtEl>
                                        <p:attrNameLst>
                                          <p:attrName>ppt_w</p:attrName>
                                        </p:attrNameLst>
                                      </p:cBhvr>
                                      <p:tavLst>
                                        <p:tav tm="0">
                                          <p:val>
                                            <p:fltVal val="0"/>
                                          </p:val>
                                        </p:tav>
                                        <p:tav tm="100000">
                                          <p:val>
                                            <p:strVal val="#ppt_w"/>
                                          </p:val>
                                        </p:tav>
                                      </p:tavLst>
                                    </p:anim>
                                    <p:anim calcmode="lin" valueType="num">
                                      <p:cBhvr>
                                        <p:cTn id="53" dur="250" fill="hold"/>
                                        <p:tgtEl>
                                          <p:spTgt spid="35"/>
                                        </p:tgtEl>
                                        <p:attrNameLst>
                                          <p:attrName>ppt_h</p:attrName>
                                        </p:attrNameLst>
                                      </p:cBhvr>
                                      <p:tavLst>
                                        <p:tav tm="0">
                                          <p:val>
                                            <p:fltVal val="0"/>
                                          </p:val>
                                        </p:tav>
                                        <p:tav tm="100000">
                                          <p:val>
                                            <p:strVal val="#ppt_h"/>
                                          </p:val>
                                        </p:tav>
                                      </p:tavLst>
                                    </p:anim>
                                    <p:animEffect transition="in" filter="fade">
                                      <p:cBhvr>
                                        <p:cTn id="54" dur="250"/>
                                        <p:tgtEl>
                                          <p:spTgt spid="35"/>
                                        </p:tgtEl>
                                      </p:cBhvr>
                                    </p:animEffect>
                                  </p:childTnLst>
                                </p:cTn>
                              </p:par>
                            </p:childTnLst>
                          </p:cTn>
                        </p:par>
                        <p:par>
                          <p:cTn id="55" fill="hold">
                            <p:stCondLst>
                              <p:cond delay="3250"/>
                            </p:stCondLst>
                            <p:childTnLst>
                              <p:par>
                                <p:cTn id="56" presetID="10" presetClass="entr" presetSubtype="0"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250"/>
                                        <p:tgtEl>
                                          <p:spTgt spid="36"/>
                                        </p:tgtEl>
                                      </p:cBhvr>
                                    </p:animEffect>
                                  </p:childTnLst>
                                </p:cTn>
                              </p:par>
                            </p:childTnLst>
                          </p:cTn>
                        </p:par>
                        <p:par>
                          <p:cTn id="59" fill="hold">
                            <p:stCondLst>
                              <p:cond delay="3500"/>
                            </p:stCondLst>
                            <p:childTnLst>
                              <p:par>
                                <p:cTn id="60" presetID="22" presetClass="entr" presetSubtype="8"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left)">
                                      <p:cBhvr>
                                        <p:cTn id="62" dur="250"/>
                                        <p:tgtEl>
                                          <p:spTgt spid="37"/>
                                        </p:tgtEl>
                                      </p:cBhvr>
                                    </p:animEffect>
                                  </p:childTnLst>
                                </p:cTn>
                              </p:par>
                            </p:childTnLst>
                          </p:cTn>
                        </p:par>
                        <p:par>
                          <p:cTn id="63" fill="hold">
                            <p:stCondLst>
                              <p:cond delay="3750"/>
                            </p:stCondLst>
                            <p:childTnLst>
                              <p:par>
                                <p:cTn id="64" presetID="53" presetClass="entr" presetSubtype="16"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250" fill="hold"/>
                                        <p:tgtEl>
                                          <p:spTgt spid="38"/>
                                        </p:tgtEl>
                                        <p:attrNameLst>
                                          <p:attrName>ppt_w</p:attrName>
                                        </p:attrNameLst>
                                      </p:cBhvr>
                                      <p:tavLst>
                                        <p:tav tm="0">
                                          <p:val>
                                            <p:fltVal val="0"/>
                                          </p:val>
                                        </p:tav>
                                        <p:tav tm="100000">
                                          <p:val>
                                            <p:strVal val="#ppt_w"/>
                                          </p:val>
                                        </p:tav>
                                      </p:tavLst>
                                    </p:anim>
                                    <p:anim calcmode="lin" valueType="num">
                                      <p:cBhvr>
                                        <p:cTn id="67" dur="250" fill="hold"/>
                                        <p:tgtEl>
                                          <p:spTgt spid="38"/>
                                        </p:tgtEl>
                                        <p:attrNameLst>
                                          <p:attrName>ppt_h</p:attrName>
                                        </p:attrNameLst>
                                      </p:cBhvr>
                                      <p:tavLst>
                                        <p:tav tm="0">
                                          <p:val>
                                            <p:fltVal val="0"/>
                                          </p:val>
                                        </p:tav>
                                        <p:tav tm="100000">
                                          <p:val>
                                            <p:strVal val="#ppt_h"/>
                                          </p:val>
                                        </p:tav>
                                      </p:tavLst>
                                    </p:anim>
                                    <p:animEffect transition="in" filter="fade">
                                      <p:cBhvr>
                                        <p:cTn id="68"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p:bldP spid="30" grpId="0" animBg="1"/>
      <p:bldP spid="32" grpId="0"/>
      <p:bldP spid="33" grpId="0" animBg="1"/>
      <p:bldP spid="35" grpId="0"/>
      <p:bldP spid="36" grpId="0" animBg="1"/>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sp>
        <p:nvSpPr>
          <p:cNvPr id="5" name="CuadroTexto 39">
            <a:extLst>
              <a:ext uri="{FF2B5EF4-FFF2-40B4-BE49-F238E27FC236}">
                <a16:creationId xmlns:a16="http://schemas.microsoft.com/office/drawing/2014/main" id="{60723EF9-4731-4873-A2C5-7DC501D55D4B}"/>
              </a:ext>
            </a:extLst>
          </p:cNvPr>
          <p:cNvSpPr txBox="1"/>
          <p:nvPr/>
        </p:nvSpPr>
        <p:spPr>
          <a:xfrm>
            <a:off x="701537" y="2569346"/>
            <a:ext cx="2108038" cy="461665"/>
          </a:xfrm>
          <a:prstGeom prst="rect">
            <a:avLst/>
          </a:prstGeom>
          <a:noFill/>
        </p:spPr>
        <p:txBody>
          <a:bodyPr wrap="square" rtlCol="0">
            <a:spAutoFit/>
          </a:bodyPr>
          <a:lstStyle/>
          <a:p>
            <a:r>
              <a:rPr lang="zh-CN" altLang="en-US" sz="2400" b="1" dirty="0">
                <a:solidFill>
                  <a:schemeClr val="bg1">
                    <a:lumMod val="50000"/>
                  </a:schemeClr>
                </a:solidFill>
                <a:latin typeface="Roboto Condensed" panose="02000000000000000000" pitchFamily="2" charset="0"/>
                <a:ea typeface="Roboto Condensed" panose="02000000000000000000" pitchFamily="2" charset="0"/>
              </a:rPr>
              <a:t>加入标题</a:t>
            </a:r>
            <a:endParaRPr lang="es-ES" sz="24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6" name="CuadroTexto 40">
            <a:extLst>
              <a:ext uri="{FF2B5EF4-FFF2-40B4-BE49-F238E27FC236}">
                <a16:creationId xmlns:a16="http://schemas.microsoft.com/office/drawing/2014/main" id="{D987120D-15A0-46B6-87C6-54CBAF67973F}"/>
              </a:ext>
            </a:extLst>
          </p:cNvPr>
          <p:cNvSpPr txBox="1"/>
          <p:nvPr/>
        </p:nvSpPr>
        <p:spPr>
          <a:xfrm>
            <a:off x="701537" y="3110397"/>
            <a:ext cx="1232034" cy="646331"/>
          </a:xfrm>
          <a:prstGeom prst="rect">
            <a:avLst/>
          </a:prstGeom>
          <a:noFill/>
        </p:spPr>
        <p:txBody>
          <a:bodyPr wrap="square" rtlCol="0">
            <a:spAutoFit/>
          </a:bodyPr>
          <a:lstStyle/>
          <a:p>
            <a:r>
              <a:rPr lang="es-ES" sz="3600" b="1" dirty="0">
                <a:solidFill>
                  <a:schemeClr val="bg1">
                    <a:lumMod val="50000"/>
                  </a:schemeClr>
                </a:solidFill>
                <a:latin typeface="Roboto Condensed" panose="02000000000000000000" pitchFamily="2" charset="0"/>
                <a:ea typeface="Roboto Condensed" panose="02000000000000000000" pitchFamily="2" charset="0"/>
              </a:rPr>
              <a:t>45%</a:t>
            </a:r>
          </a:p>
        </p:txBody>
      </p:sp>
      <p:sp>
        <p:nvSpPr>
          <p:cNvPr id="7" name="Rectángulo 41">
            <a:extLst>
              <a:ext uri="{FF2B5EF4-FFF2-40B4-BE49-F238E27FC236}">
                <a16:creationId xmlns:a16="http://schemas.microsoft.com/office/drawing/2014/main" id="{25F3CD84-FEB6-44C3-B7A4-949C72F48F87}"/>
              </a:ext>
            </a:extLst>
          </p:cNvPr>
          <p:cNvSpPr/>
          <p:nvPr/>
        </p:nvSpPr>
        <p:spPr>
          <a:xfrm>
            <a:off x="1824340" y="3073660"/>
            <a:ext cx="4290108" cy="738664"/>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Rectángulo 42">
            <a:extLst>
              <a:ext uri="{FF2B5EF4-FFF2-40B4-BE49-F238E27FC236}">
                <a16:creationId xmlns:a16="http://schemas.microsoft.com/office/drawing/2014/main" id="{4AF94086-1AED-4B42-82F0-F24498EB8F91}"/>
              </a:ext>
            </a:extLst>
          </p:cNvPr>
          <p:cNvSpPr/>
          <p:nvPr/>
        </p:nvSpPr>
        <p:spPr>
          <a:xfrm>
            <a:off x="701537" y="3893186"/>
            <a:ext cx="5338721" cy="1169551"/>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0" name="Grupo 43">
            <a:extLst>
              <a:ext uri="{FF2B5EF4-FFF2-40B4-BE49-F238E27FC236}">
                <a16:creationId xmlns:a16="http://schemas.microsoft.com/office/drawing/2014/main" id="{53E3C37D-A201-483B-AA2C-6DA2AFA49405}"/>
              </a:ext>
            </a:extLst>
          </p:cNvPr>
          <p:cNvGrpSpPr/>
          <p:nvPr/>
        </p:nvGrpSpPr>
        <p:grpSpPr>
          <a:xfrm>
            <a:off x="777635" y="5456640"/>
            <a:ext cx="1328734" cy="472839"/>
            <a:chOff x="776937" y="4663493"/>
            <a:chExt cx="1328734" cy="472839"/>
          </a:xfrm>
          <a:solidFill>
            <a:srgbClr val="F0848E"/>
          </a:solidFill>
        </p:grpSpPr>
        <p:sp>
          <p:nvSpPr>
            <p:cNvPr id="13" name="Paralelogramo 44">
              <a:extLst>
                <a:ext uri="{FF2B5EF4-FFF2-40B4-BE49-F238E27FC236}">
                  <a16:creationId xmlns:a16="http://schemas.microsoft.com/office/drawing/2014/main" id="{23D91E19-1646-45A6-B594-26D3790CA0D1}"/>
                </a:ext>
              </a:extLst>
            </p:cNvPr>
            <p:cNvSpPr/>
            <p:nvPr/>
          </p:nvSpPr>
          <p:spPr>
            <a:xfrm>
              <a:off x="776937"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Paralelogramo 45">
              <a:extLst>
                <a:ext uri="{FF2B5EF4-FFF2-40B4-BE49-F238E27FC236}">
                  <a16:creationId xmlns:a16="http://schemas.microsoft.com/office/drawing/2014/main" id="{BA864A47-6428-41B1-BE38-CEE1FE5ACE55}"/>
                </a:ext>
              </a:extLst>
            </p:cNvPr>
            <p:cNvSpPr/>
            <p:nvPr/>
          </p:nvSpPr>
          <p:spPr>
            <a:xfrm>
              <a:off x="996109"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Paralelogramo 46">
              <a:extLst>
                <a:ext uri="{FF2B5EF4-FFF2-40B4-BE49-F238E27FC236}">
                  <a16:creationId xmlns:a16="http://schemas.microsoft.com/office/drawing/2014/main" id="{EB37FD22-6644-41D2-BDF3-C30B11783B8C}"/>
                </a:ext>
              </a:extLst>
            </p:cNvPr>
            <p:cNvSpPr/>
            <p:nvPr/>
          </p:nvSpPr>
          <p:spPr>
            <a:xfrm>
              <a:off x="1218621"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Paralelogramo 47">
              <a:extLst>
                <a:ext uri="{FF2B5EF4-FFF2-40B4-BE49-F238E27FC236}">
                  <a16:creationId xmlns:a16="http://schemas.microsoft.com/office/drawing/2014/main" id="{3370DEDD-C417-4BE0-9F81-A05BCFF65A9E}"/>
                </a:ext>
              </a:extLst>
            </p:cNvPr>
            <p:cNvSpPr/>
            <p:nvPr/>
          </p:nvSpPr>
          <p:spPr>
            <a:xfrm>
              <a:off x="1434111"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Paralelogramo 48">
              <a:extLst>
                <a:ext uri="{FF2B5EF4-FFF2-40B4-BE49-F238E27FC236}">
                  <a16:creationId xmlns:a16="http://schemas.microsoft.com/office/drawing/2014/main" id="{442E6A99-2D67-4842-AE3F-C3E1CC8EC59D}"/>
                </a:ext>
              </a:extLst>
            </p:cNvPr>
            <p:cNvSpPr/>
            <p:nvPr/>
          </p:nvSpPr>
          <p:spPr>
            <a:xfrm>
              <a:off x="1653283" y="4664694"/>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8" name="CuadroTexto 49">
            <a:extLst>
              <a:ext uri="{FF2B5EF4-FFF2-40B4-BE49-F238E27FC236}">
                <a16:creationId xmlns:a16="http://schemas.microsoft.com/office/drawing/2014/main" id="{2834E338-9326-4F20-9CEB-ADC0A1FDF0CB}"/>
              </a:ext>
            </a:extLst>
          </p:cNvPr>
          <p:cNvSpPr txBox="1"/>
          <p:nvPr/>
        </p:nvSpPr>
        <p:spPr>
          <a:xfrm>
            <a:off x="2261441" y="5361906"/>
            <a:ext cx="1356966" cy="369332"/>
          </a:xfrm>
          <a:prstGeom prst="rect">
            <a:avLst/>
          </a:prstGeom>
          <a:noFill/>
        </p:spPr>
        <p:txBody>
          <a:bodyPr wrap="square" rtlCol="0">
            <a:spAutoFit/>
          </a:bodyPr>
          <a:lstStyle/>
          <a:p>
            <a:r>
              <a:rPr lang="zh-CN" altLang="en-US" b="1" dirty="0">
                <a:solidFill>
                  <a:schemeClr val="bg1">
                    <a:lumMod val="50000"/>
                  </a:schemeClr>
                </a:solidFill>
                <a:latin typeface="Raleway" panose="020B0003030101060003" pitchFamily="34" charset="0"/>
              </a:rPr>
              <a:t>标题</a:t>
            </a:r>
            <a:endParaRPr lang="es-ES" b="1" dirty="0">
              <a:solidFill>
                <a:schemeClr val="bg1">
                  <a:lumMod val="50000"/>
                </a:schemeClr>
              </a:solidFill>
              <a:latin typeface="Raleway" panose="020B0003030101060003" pitchFamily="34" charset="0"/>
            </a:endParaRPr>
          </a:p>
        </p:txBody>
      </p:sp>
      <p:sp>
        <p:nvSpPr>
          <p:cNvPr id="19" name="Rectángulo 50">
            <a:extLst>
              <a:ext uri="{FF2B5EF4-FFF2-40B4-BE49-F238E27FC236}">
                <a16:creationId xmlns:a16="http://schemas.microsoft.com/office/drawing/2014/main" id="{F4C27E46-7B63-419F-8D10-CFF522149DB1}"/>
              </a:ext>
            </a:extLst>
          </p:cNvPr>
          <p:cNvSpPr/>
          <p:nvPr/>
        </p:nvSpPr>
        <p:spPr>
          <a:xfrm>
            <a:off x="2659873" y="5658945"/>
            <a:ext cx="2736647" cy="276999"/>
          </a:xfrm>
          <a:prstGeom prst="rect">
            <a:avLst/>
          </a:prstGeom>
        </p:spPr>
        <p:txBody>
          <a:bodyPr wrap="non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a:t>
            </a:r>
          </a:p>
        </p:txBody>
      </p:sp>
      <p:grpSp>
        <p:nvGrpSpPr>
          <p:cNvPr id="20" name="组合 19">
            <a:extLst>
              <a:ext uri="{FF2B5EF4-FFF2-40B4-BE49-F238E27FC236}">
                <a16:creationId xmlns:a16="http://schemas.microsoft.com/office/drawing/2014/main" id="{3B177B18-FD19-40EB-8D3C-832A8B7DFE29}"/>
              </a:ext>
            </a:extLst>
          </p:cNvPr>
          <p:cNvGrpSpPr/>
          <p:nvPr/>
        </p:nvGrpSpPr>
        <p:grpSpPr>
          <a:xfrm flipH="1">
            <a:off x="6320414" y="1895930"/>
            <a:ext cx="5203928" cy="4092906"/>
            <a:chOff x="1535417" y="1526117"/>
            <a:chExt cx="5212202" cy="4503778"/>
          </a:xfrm>
        </p:grpSpPr>
        <p:sp>
          <p:nvSpPr>
            <p:cNvPr id="21" name="Rectangle 3">
              <a:extLst>
                <a:ext uri="{FF2B5EF4-FFF2-40B4-BE49-F238E27FC236}">
                  <a16:creationId xmlns:a16="http://schemas.microsoft.com/office/drawing/2014/main" id="{73693B97-CC7F-4B08-BFBE-5911D312DBB2}"/>
                </a:ext>
              </a:extLst>
            </p:cNvPr>
            <p:cNvSpPr/>
            <p:nvPr/>
          </p:nvSpPr>
          <p:spPr>
            <a:xfrm>
              <a:off x="1535417" y="5140785"/>
              <a:ext cx="5212200" cy="889110"/>
            </a:xfrm>
            <a:prstGeom prst="rect">
              <a:avLst/>
            </a:prstGeom>
            <a:solidFill>
              <a:srgbClr val="F0848E"/>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400" dirty="0">
                <a:latin typeface="+mn-ea"/>
              </a:endParaRPr>
            </a:p>
          </p:txBody>
        </p:sp>
        <p:sp>
          <p:nvSpPr>
            <p:cNvPr id="22" name="Subtitle 2">
              <a:extLst>
                <a:ext uri="{FF2B5EF4-FFF2-40B4-BE49-F238E27FC236}">
                  <a16:creationId xmlns:a16="http://schemas.microsoft.com/office/drawing/2014/main" id="{35B0EF04-1B1A-45D8-9EA6-6DBC9A52F3C8}"/>
                </a:ext>
              </a:extLst>
            </p:cNvPr>
            <p:cNvSpPr txBox="1"/>
            <p:nvPr/>
          </p:nvSpPr>
          <p:spPr>
            <a:xfrm>
              <a:off x="1535418" y="5326233"/>
              <a:ext cx="5212201" cy="645460"/>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23" name="Rectangle 3">
              <a:extLst>
                <a:ext uri="{FF2B5EF4-FFF2-40B4-BE49-F238E27FC236}">
                  <a16:creationId xmlns:a16="http://schemas.microsoft.com/office/drawing/2014/main" id="{99FDD1BB-C74A-488E-85C6-BB373C00F524}"/>
                </a:ext>
              </a:extLst>
            </p:cNvPr>
            <p:cNvSpPr/>
            <p:nvPr/>
          </p:nvSpPr>
          <p:spPr>
            <a:xfrm>
              <a:off x="1535417" y="1526117"/>
              <a:ext cx="5212200" cy="3584715"/>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400" dirty="0">
                <a:latin typeface="+mn-ea"/>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50"/>
                                        <p:tgtEl>
                                          <p:spTgt spid="18"/>
                                        </p:tgtEl>
                                      </p:cBhvr>
                                    </p:animEffect>
                                    <p:anim calcmode="lin" valueType="num">
                                      <p:cBhvr>
                                        <p:cTn id="42" dur="250" fill="hold"/>
                                        <p:tgtEl>
                                          <p:spTgt spid="18"/>
                                        </p:tgtEl>
                                        <p:attrNameLst>
                                          <p:attrName>ppt_x</p:attrName>
                                        </p:attrNameLst>
                                      </p:cBhvr>
                                      <p:tavLst>
                                        <p:tav tm="0">
                                          <p:val>
                                            <p:strVal val="#ppt_x"/>
                                          </p:val>
                                        </p:tav>
                                        <p:tav tm="100000">
                                          <p:val>
                                            <p:strVal val="#ppt_x"/>
                                          </p:val>
                                        </p:tav>
                                      </p:tavLst>
                                    </p:anim>
                                    <p:anim calcmode="lin" valueType="num">
                                      <p:cBhvr>
                                        <p:cTn id="43" dur="25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250"/>
                                        <p:tgtEl>
                                          <p:spTgt spid="19"/>
                                        </p:tgtEl>
                                      </p:cBhvr>
                                    </p:animEffect>
                                    <p:anim calcmode="lin" valueType="num">
                                      <p:cBhvr>
                                        <p:cTn id="48" dur="250" fill="hold"/>
                                        <p:tgtEl>
                                          <p:spTgt spid="19"/>
                                        </p:tgtEl>
                                        <p:attrNameLst>
                                          <p:attrName>ppt_x</p:attrName>
                                        </p:attrNameLst>
                                      </p:cBhvr>
                                      <p:tavLst>
                                        <p:tav tm="0">
                                          <p:val>
                                            <p:strVal val="#ppt_x"/>
                                          </p:val>
                                        </p:tav>
                                        <p:tav tm="100000">
                                          <p:val>
                                            <p:strVal val="#ppt_x"/>
                                          </p:val>
                                        </p:tav>
                                      </p:tavLst>
                                    </p:anim>
                                    <p:anim calcmode="lin" valueType="num">
                                      <p:cBhvr>
                                        <p:cTn id="49" dur="250" fill="hold"/>
                                        <p:tgtEl>
                                          <p:spTgt spid="19"/>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750"/>
                                        <p:tgtEl>
                                          <p:spTgt spid="20"/>
                                        </p:tgtEl>
                                      </p:cBhvr>
                                    </p:animEffect>
                                    <p:anim calcmode="lin" valueType="num">
                                      <p:cBhvr>
                                        <p:cTn id="54" dur="750" fill="hold"/>
                                        <p:tgtEl>
                                          <p:spTgt spid="20"/>
                                        </p:tgtEl>
                                        <p:attrNameLst>
                                          <p:attrName>ppt_x</p:attrName>
                                        </p:attrNameLst>
                                      </p:cBhvr>
                                      <p:tavLst>
                                        <p:tav tm="0">
                                          <p:val>
                                            <p:strVal val="#ppt_x"/>
                                          </p:val>
                                        </p:tav>
                                        <p:tav tm="100000">
                                          <p:val>
                                            <p:strVal val="#ppt_x"/>
                                          </p:val>
                                        </p:tav>
                                      </p:tavLst>
                                    </p:anim>
                                    <p:anim calcmode="lin" valueType="num">
                                      <p:cBhvr>
                                        <p:cTn id="55"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43393"/>
            <a:ext cx="12190413" cy="803446"/>
            <a:chOff x="0" y="572867"/>
            <a:chExt cx="12190413" cy="80344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084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728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0848E"/>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graphicFrame>
        <p:nvGraphicFramePr>
          <p:cNvPr id="5" name="Chart 29">
            <a:extLst>
              <a:ext uri="{FF2B5EF4-FFF2-40B4-BE49-F238E27FC236}">
                <a16:creationId xmlns:a16="http://schemas.microsoft.com/office/drawing/2014/main" id="{EDA12452-50ED-4611-B4F6-F22EFE92B137}"/>
              </a:ext>
            </a:extLst>
          </p:cNvPr>
          <p:cNvGraphicFramePr/>
          <p:nvPr>
            <p:extLst>
              <p:ext uri="{D42A27DB-BD31-4B8C-83A1-F6EECF244321}">
                <p14:modId xmlns:p14="http://schemas.microsoft.com/office/powerpoint/2010/main" val="3287671648"/>
              </p:ext>
            </p:extLst>
          </p:nvPr>
        </p:nvGraphicFramePr>
        <p:xfrm>
          <a:off x="1555195" y="2053857"/>
          <a:ext cx="2407206" cy="2293141"/>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30">
            <a:extLst>
              <a:ext uri="{FF2B5EF4-FFF2-40B4-BE49-F238E27FC236}">
                <a16:creationId xmlns:a16="http://schemas.microsoft.com/office/drawing/2014/main" id="{ECEB4375-512A-4C52-BCF6-9AA883CB6C16}"/>
              </a:ext>
            </a:extLst>
          </p:cNvPr>
          <p:cNvSpPr txBox="1"/>
          <p:nvPr/>
        </p:nvSpPr>
        <p:spPr>
          <a:xfrm>
            <a:off x="2217624" y="2951949"/>
            <a:ext cx="1106393" cy="584775"/>
          </a:xfrm>
          <a:prstGeom prst="rect">
            <a:avLst/>
          </a:prstGeom>
          <a:noFill/>
        </p:spPr>
        <p:txBody>
          <a:bodyPr wrap="none" rtlCol="0">
            <a:spAutoFit/>
          </a:bodyPr>
          <a:lstStyle/>
          <a:p>
            <a:r>
              <a:rPr lang="en-US" sz="3200" dirty="0">
                <a:solidFill>
                  <a:schemeClr val="bg1">
                    <a:lumMod val="50000"/>
                  </a:schemeClr>
                </a:solidFill>
                <a:latin typeface="Roboto Thin" charset="0"/>
                <a:ea typeface="Roboto Thin" charset="0"/>
                <a:cs typeface="Roboto Thin" charset="0"/>
              </a:rPr>
              <a:t>2017</a:t>
            </a:r>
          </a:p>
        </p:txBody>
      </p:sp>
      <p:graphicFrame>
        <p:nvGraphicFramePr>
          <p:cNvPr id="7" name="Chart 32">
            <a:extLst>
              <a:ext uri="{FF2B5EF4-FFF2-40B4-BE49-F238E27FC236}">
                <a16:creationId xmlns:a16="http://schemas.microsoft.com/office/drawing/2014/main" id="{E2B8361D-996F-4B9B-925F-4EC5772876B5}"/>
              </a:ext>
            </a:extLst>
          </p:cNvPr>
          <p:cNvGraphicFramePr/>
          <p:nvPr>
            <p:extLst>
              <p:ext uri="{D42A27DB-BD31-4B8C-83A1-F6EECF244321}">
                <p14:modId xmlns:p14="http://schemas.microsoft.com/office/powerpoint/2010/main" val="1912287156"/>
              </p:ext>
            </p:extLst>
          </p:nvPr>
        </p:nvGraphicFramePr>
        <p:xfrm>
          <a:off x="4892397" y="2053857"/>
          <a:ext cx="2407206" cy="2293141"/>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33">
            <a:extLst>
              <a:ext uri="{FF2B5EF4-FFF2-40B4-BE49-F238E27FC236}">
                <a16:creationId xmlns:a16="http://schemas.microsoft.com/office/drawing/2014/main" id="{3C6CE554-84E0-408E-B307-6C69CC50C58B}"/>
              </a:ext>
            </a:extLst>
          </p:cNvPr>
          <p:cNvSpPr txBox="1"/>
          <p:nvPr/>
        </p:nvSpPr>
        <p:spPr>
          <a:xfrm>
            <a:off x="5554826" y="2951949"/>
            <a:ext cx="1106393" cy="584775"/>
          </a:xfrm>
          <a:prstGeom prst="rect">
            <a:avLst/>
          </a:prstGeom>
          <a:noFill/>
        </p:spPr>
        <p:txBody>
          <a:bodyPr wrap="none" rtlCol="0">
            <a:spAutoFit/>
          </a:bodyPr>
          <a:lstStyle/>
          <a:p>
            <a:r>
              <a:rPr lang="en-US" sz="3200" dirty="0">
                <a:solidFill>
                  <a:schemeClr val="bg1">
                    <a:lumMod val="50000"/>
                  </a:schemeClr>
                </a:solidFill>
                <a:latin typeface="Roboto Thin" charset="0"/>
                <a:ea typeface="Roboto Thin" charset="0"/>
                <a:cs typeface="Roboto Thin" charset="0"/>
              </a:rPr>
              <a:t>2018</a:t>
            </a:r>
          </a:p>
        </p:txBody>
      </p:sp>
      <p:graphicFrame>
        <p:nvGraphicFramePr>
          <p:cNvPr id="10" name="Chart 35">
            <a:extLst>
              <a:ext uri="{FF2B5EF4-FFF2-40B4-BE49-F238E27FC236}">
                <a16:creationId xmlns:a16="http://schemas.microsoft.com/office/drawing/2014/main" id="{7B69003B-A7D1-4918-81AE-7A25A56FCB98}"/>
              </a:ext>
            </a:extLst>
          </p:cNvPr>
          <p:cNvGraphicFramePr/>
          <p:nvPr>
            <p:extLst>
              <p:ext uri="{D42A27DB-BD31-4B8C-83A1-F6EECF244321}">
                <p14:modId xmlns:p14="http://schemas.microsoft.com/office/powerpoint/2010/main" val="1323922898"/>
              </p:ext>
            </p:extLst>
          </p:nvPr>
        </p:nvGraphicFramePr>
        <p:xfrm>
          <a:off x="8324711" y="2053857"/>
          <a:ext cx="2407206" cy="2293141"/>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Box 36">
            <a:extLst>
              <a:ext uri="{FF2B5EF4-FFF2-40B4-BE49-F238E27FC236}">
                <a16:creationId xmlns:a16="http://schemas.microsoft.com/office/drawing/2014/main" id="{CBDD88E6-2322-41BA-B0A8-C0F5D87AB542}"/>
              </a:ext>
            </a:extLst>
          </p:cNvPr>
          <p:cNvSpPr txBox="1"/>
          <p:nvPr/>
        </p:nvSpPr>
        <p:spPr>
          <a:xfrm>
            <a:off x="8987140" y="2951949"/>
            <a:ext cx="1106393" cy="584775"/>
          </a:xfrm>
          <a:prstGeom prst="rect">
            <a:avLst/>
          </a:prstGeom>
          <a:noFill/>
        </p:spPr>
        <p:txBody>
          <a:bodyPr wrap="none" rtlCol="0">
            <a:spAutoFit/>
          </a:bodyPr>
          <a:lstStyle/>
          <a:p>
            <a:r>
              <a:rPr lang="en-US" sz="3200" dirty="0">
                <a:solidFill>
                  <a:schemeClr val="bg1">
                    <a:lumMod val="50000"/>
                  </a:schemeClr>
                </a:solidFill>
                <a:latin typeface="Roboto Thin" charset="0"/>
                <a:ea typeface="Roboto Thin" charset="0"/>
                <a:cs typeface="Roboto Thin" charset="0"/>
              </a:rPr>
              <a:t>2019</a:t>
            </a:r>
          </a:p>
        </p:txBody>
      </p:sp>
      <p:grpSp>
        <p:nvGrpSpPr>
          <p:cNvPr id="14" name="Group 18">
            <a:extLst>
              <a:ext uri="{FF2B5EF4-FFF2-40B4-BE49-F238E27FC236}">
                <a16:creationId xmlns:a16="http://schemas.microsoft.com/office/drawing/2014/main" id="{C6F8F43C-62DC-4E20-BB8C-5C2754F16C64}"/>
              </a:ext>
            </a:extLst>
          </p:cNvPr>
          <p:cNvGrpSpPr/>
          <p:nvPr/>
        </p:nvGrpSpPr>
        <p:grpSpPr>
          <a:xfrm>
            <a:off x="1877335" y="4459750"/>
            <a:ext cx="1819612" cy="800219"/>
            <a:chOff x="1610668" y="4638406"/>
            <a:chExt cx="1819612" cy="800219"/>
          </a:xfrm>
        </p:grpSpPr>
        <p:sp>
          <p:nvSpPr>
            <p:cNvPr id="15" name="Rectangle 16">
              <a:extLst>
                <a:ext uri="{FF2B5EF4-FFF2-40B4-BE49-F238E27FC236}">
                  <a16:creationId xmlns:a16="http://schemas.microsoft.com/office/drawing/2014/main" id="{3CDFF6E6-4253-46C6-BCC0-70645EB9949A}"/>
                </a:ext>
              </a:extLst>
            </p:cNvPr>
            <p:cNvSpPr/>
            <p:nvPr/>
          </p:nvSpPr>
          <p:spPr>
            <a:xfrm>
              <a:off x="1610668" y="4915405"/>
              <a:ext cx="1819612" cy="523220"/>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Rectangle 17">
              <a:extLst>
                <a:ext uri="{FF2B5EF4-FFF2-40B4-BE49-F238E27FC236}">
                  <a16:creationId xmlns:a16="http://schemas.microsoft.com/office/drawing/2014/main" id="{74D0999D-F97A-4FCB-9B58-7EB9CA29376F}"/>
                </a:ext>
              </a:extLst>
            </p:cNvPr>
            <p:cNvSpPr/>
            <p:nvPr/>
          </p:nvSpPr>
          <p:spPr>
            <a:xfrm>
              <a:off x="2160633" y="4638406"/>
              <a:ext cx="719682" cy="307777"/>
            </a:xfrm>
            <a:prstGeom prst="rect">
              <a:avLst/>
            </a:prstGeom>
          </p:spPr>
          <p:txBody>
            <a:bodyPr wrap="square">
              <a:spAutoFit/>
            </a:bodyPr>
            <a:lstStyle/>
            <a:p>
              <a:pPr algn="ctr"/>
              <a:r>
                <a:rPr lang="zh-CN" altLang="en-US" sz="1400" dirty="0">
                  <a:solidFill>
                    <a:schemeClr val="bg1">
                      <a:lumMod val="50000"/>
                    </a:schemeClr>
                  </a:solidFill>
                  <a:latin typeface="Roboto Thin" charset="0"/>
                  <a:ea typeface="Roboto Thin" charset="0"/>
                  <a:cs typeface="Roboto Thin" charset="0"/>
                </a:rPr>
                <a:t>标题</a:t>
              </a:r>
              <a:endParaRPr lang="en-US" sz="1400" dirty="0">
                <a:solidFill>
                  <a:schemeClr val="bg1">
                    <a:lumMod val="50000"/>
                  </a:schemeClr>
                </a:solidFill>
                <a:latin typeface="Roboto Thin" charset="0"/>
                <a:ea typeface="Roboto Thin" charset="0"/>
                <a:cs typeface="Roboto Thin" charset="0"/>
              </a:endParaRPr>
            </a:p>
          </p:txBody>
        </p:sp>
      </p:grpSp>
      <p:grpSp>
        <p:nvGrpSpPr>
          <p:cNvPr id="17" name="Group 19">
            <a:extLst>
              <a:ext uri="{FF2B5EF4-FFF2-40B4-BE49-F238E27FC236}">
                <a16:creationId xmlns:a16="http://schemas.microsoft.com/office/drawing/2014/main" id="{DB3F3CC4-C36E-4A19-A55F-1B108A409DA7}"/>
              </a:ext>
            </a:extLst>
          </p:cNvPr>
          <p:cNvGrpSpPr/>
          <p:nvPr/>
        </p:nvGrpSpPr>
        <p:grpSpPr>
          <a:xfrm>
            <a:off x="5236955" y="4459750"/>
            <a:ext cx="1819612" cy="800219"/>
            <a:chOff x="1610668" y="4638406"/>
            <a:chExt cx="1819612" cy="800219"/>
          </a:xfrm>
        </p:grpSpPr>
        <p:sp>
          <p:nvSpPr>
            <p:cNvPr id="18" name="Rectangle 20">
              <a:extLst>
                <a:ext uri="{FF2B5EF4-FFF2-40B4-BE49-F238E27FC236}">
                  <a16:creationId xmlns:a16="http://schemas.microsoft.com/office/drawing/2014/main" id="{37CBD8FA-9787-4E70-9F72-0ADA8E374D0C}"/>
                </a:ext>
              </a:extLst>
            </p:cNvPr>
            <p:cNvSpPr/>
            <p:nvPr/>
          </p:nvSpPr>
          <p:spPr>
            <a:xfrm>
              <a:off x="1610668" y="4915405"/>
              <a:ext cx="1819612" cy="523220"/>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Rectangle 21">
              <a:extLst>
                <a:ext uri="{FF2B5EF4-FFF2-40B4-BE49-F238E27FC236}">
                  <a16:creationId xmlns:a16="http://schemas.microsoft.com/office/drawing/2014/main" id="{B1312F66-3430-4A66-B8D1-3EBCF957FEFF}"/>
                </a:ext>
              </a:extLst>
            </p:cNvPr>
            <p:cNvSpPr/>
            <p:nvPr/>
          </p:nvSpPr>
          <p:spPr>
            <a:xfrm>
              <a:off x="2160633" y="4638406"/>
              <a:ext cx="719682" cy="307777"/>
            </a:xfrm>
            <a:prstGeom prst="rect">
              <a:avLst/>
            </a:prstGeom>
          </p:spPr>
          <p:txBody>
            <a:bodyPr wrap="square">
              <a:spAutoFit/>
            </a:bodyPr>
            <a:lstStyle/>
            <a:p>
              <a:pPr algn="ctr"/>
              <a:r>
                <a:rPr lang="zh-CN" altLang="en-US" sz="1400" dirty="0">
                  <a:solidFill>
                    <a:schemeClr val="bg1">
                      <a:lumMod val="50000"/>
                    </a:schemeClr>
                  </a:solidFill>
                  <a:latin typeface="Roboto Thin" charset="0"/>
                  <a:ea typeface="Roboto Thin" charset="0"/>
                  <a:cs typeface="Roboto Thin" charset="0"/>
                </a:rPr>
                <a:t>标题</a:t>
              </a:r>
              <a:endParaRPr lang="en-US" altLang="zh-CN" sz="1400" dirty="0">
                <a:solidFill>
                  <a:schemeClr val="bg1">
                    <a:lumMod val="50000"/>
                  </a:schemeClr>
                </a:solidFill>
                <a:latin typeface="Roboto Thin" charset="0"/>
                <a:ea typeface="Roboto Thin" charset="0"/>
                <a:cs typeface="Roboto Thin" charset="0"/>
              </a:endParaRPr>
            </a:p>
          </p:txBody>
        </p:sp>
      </p:grpSp>
      <p:grpSp>
        <p:nvGrpSpPr>
          <p:cNvPr id="20" name="Group 22">
            <a:extLst>
              <a:ext uri="{FF2B5EF4-FFF2-40B4-BE49-F238E27FC236}">
                <a16:creationId xmlns:a16="http://schemas.microsoft.com/office/drawing/2014/main" id="{63418B24-4F4A-4018-AA64-A78EE997C70B}"/>
              </a:ext>
            </a:extLst>
          </p:cNvPr>
          <p:cNvGrpSpPr/>
          <p:nvPr/>
        </p:nvGrpSpPr>
        <p:grpSpPr>
          <a:xfrm>
            <a:off x="8630530" y="4459750"/>
            <a:ext cx="1819612" cy="800219"/>
            <a:chOff x="1610668" y="4638406"/>
            <a:chExt cx="1819612" cy="800219"/>
          </a:xfrm>
        </p:grpSpPr>
        <p:sp>
          <p:nvSpPr>
            <p:cNvPr id="21" name="Rectangle 23">
              <a:extLst>
                <a:ext uri="{FF2B5EF4-FFF2-40B4-BE49-F238E27FC236}">
                  <a16:creationId xmlns:a16="http://schemas.microsoft.com/office/drawing/2014/main" id="{108634B0-D575-4970-A453-807FE36D1044}"/>
                </a:ext>
              </a:extLst>
            </p:cNvPr>
            <p:cNvSpPr/>
            <p:nvPr/>
          </p:nvSpPr>
          <p:spPr>
            <a:xfrm>
              <a:off x="1610668" y="4915405"/>
              <a:ext cx="1819612" cy="523220"/>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Rectangle 24">
              <a:extLst>
                <a:ext uri="{FF2B5EF4-FFF2-40B4-BE49-F238E27FC236}">
                  <a16:creationId xmlns:a16="http://schemas.microsoft.com/office/drawing/2014/main" id="{42C8A120-ADC7-469F-BC92-93E526DDAD3F}"/>
                </a:ext>
              </a:extLst>
            </p:cNvPr>
            <p:cNvSpPr/>
            <p:nvPr/>
          </p:nvSpPr>
          <p:spPr>
            <a:xfrm>
              <a:off x="2160633" y="4638406"/>
              <a:ext cx="719682" cy="307777"/>
            </a:xfrm>
            <a:prstGeom prst="rect">
              <a:avLst/>
            </a:prstGeom>
          </p:spPr>
          <p:txBody>
            <a:bodyPr wrap="square">
              <a:spAutoFit/>
            </a:bodyPr>
            <a:lstStyle/>
            <a:p>
              <a:pPr algn="ctr"/>
              <a:r>
                <a:rPr lang="zh-CN" altLang="en-US" sz="1400" dirty="0">
                  <a:solidFill>
                    <a:schemeClr val="bg1">
                      <a:lumMod val="50000"/>
                    </a:schemeClr>
                  </a:solidFill>
                  <a:latin typeface="Roboto Thin" charset="0"/>
                  <a:ea typeface="Roboto Thin" charset="0"/>
                  <a:cs typeface="Roboto Thin" charset="0"/>
                </a:rPr>
                <a:t>标题</a:t>
              </a:r>
              <a:endParaRPr lang="en-US" altLang="zh-CN" sz="1400" dirty="0">
                <a:solidFill>
                  <a:schemeClr val="bg1">
                    <a:lumMod val="50000"/>
                  </a:schemeClr>
                </a:solidFill>
                <a:latin typeface="Roboto Thin" charset="0"/>
                <a:ea typeface="Roboto Thin" charset="0"/>
                <a:cs typeface="Roboto Thin" charset="0"/>
              </a:endParaRPr>
            </a:p>
          </p:txBody>
        </p:sp>
      </p:grpSp>
    </p:spTree>
    <p:extLst>
      <p:ext uri="{BB962C8B-B14F-4D97-AF65-F5344CB8AC3E}">
        <p14:creationId xmlns:p14="http://schemas.microsoft.com/office/powerpoint/2010/main" val="7024507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ppt_x"/>
                                          </p:val>
                                        </p:tav>
                                        <p:tav tm="100000">
                                          <p:val>
                                            <p:strVal val="#ppt_x"/>
                                          </p:val>
                                        </p:tav>
                                      </p:tavLst>
                                    </p:anim>
                                    <p:anim calcmode="lin" valueType="num">
                                      <p:cBhvr additive="base">
                                        <p:cTn id="12" dur="25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ppt_x"/>
                                          </p:val>
                                        </p:tav>
                                        <p:tav tm="100000">
                                          <p:val>
                                            <p:strVal val="#ppt_x"/>
                                          </p:val>
                                        </p:tav>
                                      </p:tavLst>
                                    </p:anim>
                                    <p:anim calcmode="lin" valueType="num">
                                      <p:cBhvr additive="base">
                                        <p:cTn id="17" dur="25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250" fill="hold"/>
                                        <p:tgtEl>
                                          <p:spTgt spid="7"/>
                                        </p:tgtEl>
                                        <p:attrNameLst>
                                          <p:attrName>ppt_x</p:attrName>
                                        </p:attrNameLst>
                                      </p:cBhvr>
                                      <p:tavLst>
                                        <p:tav tm="0">
                                          <p:val>
                                            <p:strVal val="#ppt_x"/>
                                          </p:val>
                                        </p:tav>
                                        <p:tav tm="100000">
                                          <p:val>
                                            <p:strVal val="#ppt_x"/>
                                          </p:val>
                                        </p:tav>
                                      </p:tavLst>
                                    </p:anim>
                                    <p:anim calcmode="lin" valueType="num">
                                      <p:cBhvr additive="base">
                                        <p:cTn id="22" dur="25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fill="hold"/>
                                        <p:tgtEl>
                                          <p:spTgt spid="9"/>
                                        </p:tgtEl>
                                        <p:attrNameLst>
                                          <p:attrName>ppt_x</p:attrName>
                                        </p:attrNameLst>
                                      </p:cBhvr>
                                      <p:tavLst>
                                        <p:tav tm="0">
                                          <p:val>
                                            <p:strVal val="#ppt_x"/>
                                          </p:val>
                                        </p:tav>
                                        <p:tav tm="100000">
                                          <p:val>
                                            <p:strVal val="#ppt_x"/>
                                          </p:val>
                                        </p:tav>
                                      </p:tavLst>
                                    </p:anim>
                                    <p:anim calcmode="lin" valueType="num">
                                      <p:cBhvr additive="base">
                                        <p:cTn id="27" dur="250" fill="hold"/>
                                        <p:tgtEl>
                                          <p:spTgt spid="9"/>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ppt_x"/>
                                          </p:val>
                                        </p:tav>
                                        <p:tav tm="100000">
                                          <p:val>
                                            <p:strVal val="#ppt_x"/>
                                          </p:val>
                                        </p:tav>
                                      </p:tavLst>
                                    </p:anim>
                                    <p:anim calcmode="lin" valueType="num">
                                      <p:cBhvr additive="base">
                                        <p:cTn id="32" dur="25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250" fill="hold"/>
                                        <p:tgtEl>
                                          <p:spTgt spid="13"/>
                                        </p:tgtEl>
                                        <p:attrNameLst>
                                          <p:attrName>ppt_x</p:attrName>
                                        </p:attrNameLst>
                                      </p:cBhvr>
                                      <p:tavLst>
                                        <p:tav tm="0">
                                          <p:val>
                                            <p:strVal val="#ppt_x"/>
                                          </p:val>
                                        </p:tav>
                                        <p:tav tm="100000">
                                          <p:val>
                                            <p:strVal val="#ppt_x"/>
                                          </p:val>
                                        </p:tav>
                                      </p:tavLst>
                                    </p:anim>
                                    <p:anim calcmode="lin" valueType="num">
                                      <p:cBhvr additive="base">
                                        <p:cTn id="37" dur="250" fill="hold"/>
                                        <p:tgtEl>
                                          <p:spTgt spid="13"/>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50" fill="hold"/>
                                        <p:tgtEl>
                                          <p:spTgt spid="14"/>
                                        </p:tgtEl>
                                        <p:attrNameLst>
                                          <p:attrName>ppt_x</p:attrName>
                                        </p:attrNameLst>
                                      </p:cBhvr>
                                      <p:tavLst>
                                        <p:tav tm="0">
                                          <p:val>
                                            <p:strVal val="#ppt_x"/>
                                          </p:val>
                                        </p:tav>
                                        <p:tav tm="100000">
                                          <p:val>
                                            <p:strVal val="#ppt_x"/>
                                          </p:val>
                                        </p:tav>
                                      </p:tavLst>
                                    </p:anim>
                                    <p:anim calcmode="lin" valueType="num">
                                      <p:cBhvr additive="base">
                                        <p:cTn id="42" dur="25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250" fill="hold"/>
                                        <p:tgtEl>
                                          <p:spTgt spid="17"/>
                                        </p:tgtEl>
                                        <p:attrNameLst>
                                          <p:attrName>ppt_x</p:attrName>
                                        </p:attrNameLst>
                                      </p:cBhvr>
                                      <p:tavLst>
                                        <p:tav tm="0">
                                          <p:val>
                                            <p:strVal val="#ppt_x"/>
                                          </p:val>
                                        </p:tav>
                                        <p:tav tm="100000">
                                          <p:val>
                                            <p:strVal val="#ppt_x"/>
                                          </p:val>
                                        </p:tav>
                                      </p:tavLst>
                                    </p:anim>
                                    <p:anim calcmode="lin" valueType="num">
                                      <p:cBhvr additive="base">
                                        <p:cTn id="47" dur="250" fill="hold"/>
                                        <p:tgtEl>
                                          <p:spTgt spid="17"/>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2" presetClass="entr" presetSubtype="4"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250" fill="hold"/>
                                        <p:tgtEl>
                                          <p:spTgt spid="20"/>
                                        </p:tgtEl>
                                        <p:attrNameLst>
                                          <p:attrName>ppt_x</p:attrName>
                                        </p:attrNameLst>
                                      </p:cBhvr>
                                      <p:tavLst>
                                        <p:tav tm="0">
                                          <p:val>
                                            <p:strVal val="#ppt_x"/>
                                          </p:val>
                                        </p:tav>
                                        <p:tav tm="100000">
                                          <p:val>
                                            <p:strVal val="#ppt_x"/>
                                          </p:val>
                                        </p:tav>
                                      </p:tavLst>
                                    </p:anim>
                                    <p:anim calcmode="lin" valueType="num">
                                      <p:cBhvr additive="base">
                                        <p:cTn id="52"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Graphic spid="7" grpId="0">
        <p:bldAsOne/>
      </p:bldGraphic>
      <p:bldP spid="9" grpId="0"/>
      <p:bldGraphic spid="10" grpId="0">
        <p:bldAsOne/>
      </p:bldGraphic>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F9D6E58-45AA-4C9E-9731-FA1FE286E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矩形 11">
            <a:extLst>
              <a:ext uri="{FF2B5EF4-FFF2-40B4-BE49-F238E27FC236}">
                <a16:creationId xmlns:a16="http://schemas.microsoft.com/office/drawing/2014/main" id="{8EAAD5E3-2B54-43BE-B344-82AA83DBA2DB}"/>
              </a:ext>
            </a:extLst>
          </p:cNvPr>
          <p:cNvSpPr/>
          <p:nvPr/>
        </p:nvSpPr>
        <p:spPr>
          <a:xfrm>
            <a:off x="1219200" y="1079500"/>
            <a:ext cx="9752012" cy="4700586"/>
          </a:xfrm>
          <a:prstGeom prst="rect">
            <a:avLst/>
          </a:prstGeom>
          <a:noFill/>
          <a:ln>
            <a:solidFill>
              <a:srgbClr val="F0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89810132-AE90-4F73-B398-D2D85A01147C}"/>
              </a:ext>
            </a:extLst>
          </p:cNvPr>
          <p:cNvGrpSpPr>
            <a:grpSpLocks/>
          </p:cNvGrpSpPr>
          <p:nvPr/>
        </p:nvGrpSpPr>
        <p:grpSpPr bwMode="auto">
          <a:xfrm>
            <a:off x="3307746" y="2129931"/>
            <a:ext cx="1146326" cy="2040532"/>
            <a:chOff x="5733374" y="351196"/>
            <a:chExt cx="725253" cy="2122993"/>
          </a:xfrm>
          <a:solidFill>
            <a:srgbClr val="F0848E"/>
          </a:solidFill>
        </p:grpSpPr>
        <p:sp>
          <p:nvSpPr>
            <p:cNvPr id="14" name="矩形 13">
              <a:extLst>
                <a:ext uri="{FF2B5EF4-FFF2-40B4-BE49-F238E27FC236}">
                  <a16:creationId xmlns:a16="http://schemas.microsoft.com/office/drawing/2014/main" id="{F4835C30-E3D3-4592-867E-9EF38BD5E482}"/>
                </a:ext>
              </a:extLst>
            </p:cNvPr>
            <p:cNvSpPr/>
            <p:nvPr/>
          </p:nvSpPr>
          <p:spPr>
            <a:xfrm>
              <a:off x="5733374" y="351196"/>
              <a:ext cx="725253" cy="2122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latin typeface="华文新魏" panose="02010800040101010101" pitchFamily="2" charset="-122"/>
                <a:ea typeface="华文新魏" panose="02010800040101010101" pitchFamily="2" charset="-122"/>
              </a:endParaRPr>
            </a:p>
          </p:txBody>
        </p:sp>
        <p:grpSp>
          <p:nvGrpSpPr>
            <p:cNvPr id="15" name="组合 15">
              <a:extLst>
                <a:ext uri="{FF2B5EF4-FFF2-40B4-BE49-F238E27FC236}">
                  <a16:creationId xmlns:a16="http://schemas.microsoft.com/office/drawing/2014/main" id="{8E09A247-77FC-4F80-B5D1-3A120580BA14}"/>
                </a:ext>
              </a:extLst>
            </p:cNvPr>
            <p:cNvGrpSpPr>
              <a:grpSpLocks/>
            </p:cNvGrpSpPr>
            <p:nvPr/>
          </p:nvGrpSpPr>
          <p:grpSpPr bwMode="auto">
            <a:xfrm>
              <a:off x="5878064" y="505781"/>
              <a:ext cx="441372" cy="1695665"/>
              <a:chOff x="5784116" y="1024394"/>
              <a:chExt cx="441372" cy="1695665"/>
            </a:xfrm>
            <a:grpFill/>
          </p:grpSpPr>
          <p:grpSp>
            <p:nvGrpSpPr>
              <p:cNvPr id="16" name="组合 13">
                <a:extLst>
                  <a:ext uri="{FF2B5EF4-FFF2-40B4-BE49-F238E27FC236}">
                    <a16:creationId xmlns:a16="http://schemas.microsoft.com/office/drawing/2014/main" id="{211D7A04-F5BC-48C2-8917-E6CC80B02453}"/>
                  </a:ext>
                </a:extLst>
              </p:cNvPr>
              <p:cNvGrpSpPr>
                <a:grpSpLocks/>
              </p:cNvGrpSpPr>
              <p:nvPr/>
            </p:nvGrpSpPr>
            <p:grpSpPr bwMode="auto">
              <a:xfrm>
                <a:off x="5784116" y="1024394"/>
                <a:ext cx="441372" cy="1695665"/>
                <a:chOff x="5485735" y="1024394"/>
                <a:chExt cx="441372" cy="1695665"/>
              </a:xfrm>
              <a:grpFill/>
            </p:grpSpPr>
            <p:sp>
              <p:nvSpPr>
                <p:cNvPr id="19" name="矩形 12">
                  <a:extLst>
                    <a:ext uri="{FF2B5EF4-FFF2-40B4-BE49-F238E27FC236}">
                      <a16:creationId xmlns:a16="http://schemas.microsoft.com/office/drawing/2014/main" id="{8D3D8B3A-1498-4BD9-BADC-EFAE09D872B3}"/>
                    </a:ext>
                  </a:extLst>
                </p:cNvPr>
                <p:cNvSpPr>
                  <a:spLocks noChangeArrowheads="1"/>
                </p:cNvSpPr>
                <p:nvPr/>
              </p:nvSpPr>
              <p:spPr bwMode="auto">
                <a:xfrm>
                  <a:off x="5555710" y="1024394"/>
                  <a:ext cx="301415" cy="736493"/>
                </a:xfrm>
                <a:prstGeom prst="rect">
                  <a:avLst/>
                </a:prstGeom>
                <a:grpFill/>
                <a:ln w="9525">
                  <a:noFill/>
                  <a:miter lim="800000"/>
                  <a:headEnd/>
                  <a:tailEnd/>
                </a:ln>
                <a:extLst/>
              </p:spPr>
              <p:txBody>
                <a:bodyPr wrap="none">
                  <a:spAutoFit/>
                </a:bodyPr>
                <a:lstStyle/>
                <a:p>
                  <a:pPr algn="ctr"/>
                  <a:r>
                    <a:rPr lang="en-US" altLang="zh-CN" sz="4000" dirty="0">
                      <a:solidFill>
                        <a:schemeClr val="bg1"/>
                      </a:solidFill>
                      <a:latin typeface="华文新魏" panose="02010800040101010101" pitchFamily="2" charset="-122"/>
                      <a:ea typeface="华文新魏" panose="02010800040101010101" pitchFamily="2" charset="-122"/>
                    </a:rPr>
                    <a:t>2</a:t>
                  </a:r>
                  <a:endParaRPr lang="zh-CN" altLang="en-US" sz="4000" dirty="0">
                    <a:solidFill>
                      <a:schemeClr val="bg1"/>
                    </a:solidFill>
                    <a:latin typeface="华文新魏" panose="02010800040101010101" pitchFamily="2" charset="-122"/>
                    <a:ea typeface="华文新魏" panose="02010800040101010101" pitchFamily="2" charset="-122"/>
                  </a:endParaRPr>
                </a:p>
              </p:txBody>
            </p:sp>
            <p:sp>
              <p:nvSpPr>
                <p:cNvPr id="20" name="矩形 33">
                  <a:extLst>
                    <a:ext uri="{FF2B5EF4-FFF2-40B4-BE49-F238E27FC236}">
                      <a16:creationId xmlns:a16="http://schemas.microsoft.com/office/drawing/2014/main" id="{F2E87008-AE0F-4635-8F7B-83B71D79EABE}"/>
                    </a:ext>
                  </a:extLst>
                </p:cNvPr>
                <p:cNvSpPr>
                  <a:spLocks noChangeArrowheads="1"/>
                </p:cNvSpPr>
                <p:nvPr/>
              </p:nvSpPr>
              <p:spPr bwMode="auto">
                <a:xfrm>
                  <a:off x="5485735" y="1983566"/>
                  <a:ext cx="441372" cy="736493"/>
                </a:xfrm>
                <a:prstGeom prst="rect">
                  <a:avLst/>
                </a:prstGeom>
                <a:grpFill/>
                <a:ln w="9525">
                  <a:noFill/>
                  <a:miter lim="800000"/>
                  <a:headEnd/>
                  <a:tailEnd/>
                </a:ln>
                <a:extLst/>
              </p:spPr>
              <p:txBody>
                <a:bodyPr wrap="none">
                  <a:spAutoFit/>
                </a:bodyPr>
                <a:lstStyle/>
                <a:p>
                  <a:pPr algn="ctr"/>
                  <a:r>
                    <a:rPr lang="zh-CN" altLang="en-US" sz="4000" dirty="0">
                      <a:solidFill>
                        <a:schemeClr val="bg1"/>
                      </a:solidFill>
                      <a:latin typeface="华文新魏" panose="02010800040101010101" pitchFamily="2" charset="-122"/>
                      <a:ea typeface="华文新魏" panose="02010800040101010101" pitchFamily="2" charset="-122"/>
                    </a:rPr>
                    <a:t>贰</a:t>
                  </a:r>
                </a:p>
              </p:txBody>
            </p:sp>
          </p:grpSp>
          <p:sp>
            <p:nvSpPr>
              <p:cNvPr id="18" name="椭圆 17">
                <a:extLst>
                  <a:ext uri="{FF2B5EF4-FFF2-40B4-BE49-F238E27FC236}">
                    <a16:creationId xmlns:a16="http://schemas.microsoft.com/office/drawing/2014/main" id="{81238C09-BAB7-4F18-AEA8-F4CB7EA4278B}"/>
                  </a:ext>
                </a:extLst>
              </p:cNvPr>
              <p:cNvSpPr/>
              <p:nvPr/>
            </p:nvSpPr>
            <p:spPr>
              <a:xfrm>
                <a:off x="5959770" y="1799979"/>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latin typeface="华文新魏" panose="02010800040101010101" pitchFamily="2" charset="-122"/>
                  <a:ea typeface="华文新魏" panose="02010800040101010101" pitchFamily="2" charset="-122"/>
                </a:endParaRPr>
              </a:p>
            </p:txBody>
          </p:sp>
        </p:grpSp>
      </p:grpSp>
      <p:sp>
        <p:nvSpPr>
          <p:cNvPr id="24" name="矩形 23">
            <a:extLst>
              <a:ext uri="{FF2B5EF4-FFF2-40B4-BE49-F238E27FC236}">
                <a16:creationId xmlns:a16="http://schemas.microsoft.com/office/drawing/2014/main" id="{DE8D827F-45A2-4BEA-8E62-D21218039265}"/>
              </a:ext>
            </a:extLst>
          </p:cNvPr>
          <p:cNvSpPr/>
          <p:nvPr/>
        </p:nvSpPr>
        <p:spPr>
          <a:xfrm>
            <a:off x="4759385" y="2561283"/>
            <a:ext cx="4237739" cy="830997"/>
          </a:xfrm>
          <a:prstGeom prst="rect">
            <a:avLst/>
          </a:prstGeom>
        </p:spPr>
        <p:txBody>
          <a:bodyPr wrap="square" lIns="0" tIns="0" rIns="0" bIns="0">
            <a:spAutoFit/>
          </a:bodyPr>
          <a:lstStyle/>
          <a:p>
            <a:pPr eaLnBrk="1" hangingPunct="1">
              <a:defRPr/>
            </a:pPr>
            <a:r>
              <a:rPr lang="zh-CN" altLang="en-US" sz="5200" noProof="1">
                <a:solidFill>
                  <a:srgbClr val="F0848E"/>
                </a:solidFill>
                <a:latin typeface="华文新魏" panose="02010800040101010101" pitchFamily="2" charset="-122"/>
                <a:ea typeface="华文新魏" panose="02010800040101010101" pitchFamily="2" charset="-122"/>
                <a:cs typeface="+mn-ea"/>
                <a:sym typeface="Arial" panose="020B0604020202020204" pitchFamily="34" charset="0"/>
              </a:rPr>
              <a:t>工作完成情况</a:t>
            </a:r>
          </a:p>
        </p:txBody>
      </p:sp>
      <p:sp>
        <p:nvSpPr>
          <p:cNvPr id="25" name="TextBox 11">
            <a:extLst>
              <a:ext uri="{FF2B5EF4-FFF2-40B4-BE49-F238E27FC236}">
                <a16:creationId xmlns:a16="http://schemas.microsoft.com/office/drawing/2014/main" id="{CCF5D57B-64CE-40AF-8F82-EC2608EEA20F}"/>
              </a:ext>
            </a:extLst>
          </p:cNvPr>
          <p:cNvSpPr txBox="1"/>
          <p:nvPr/>
        </p:nvSpPr>
        <p:spPr>
          <a:xfrm>
            <a:off x="4631478" y="3339666"/>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4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26" name="TextBox 11">
            <a:extLst>
              <a:ext uri="{FF2B5EF4-FFF2-40B4-BE49-F238E27FC236}">
                <a16:creationId xmlns:a16="http://schemas.microsoft.com/office/drawing/2014/main" id="{AEA0867F-2A71-46DE-9AE4-5D943C08CABF}"/>
              </a:ext>
            </a:extLst>
          </p:cNvPr>
          <p:cNvSpPr txBox="1"/>
          <p:nvPr/>
        </p:nvSpPr>
        <p:spPr>
          <a:xfrm>
            <a:off x="4631478" y="3584596"/>
            <a:ext cx="4307589" cy="307777"/>
          </a:xfrm>
          <a:prstGeom prst="rect">
            <a:avLst/>
          </a:prstGeom>
          <a:noFill/>
        </p:spPr>
        <p:txBody>
          <a:bodyPr wrap="none">
            <a:spAutoFit/>
          </a:bodyPr>
          <a:lstStyle/>
          <a:p>
            <a:pPr marL="171450" lvl="1" indent="-171450">
              <a:buFont typeface="Arial" panose="020B0604020202020204" pitchFamily="34" charset="0"/>
              <a:buChar char="•"/>
              <a:defRPr/>
            </a:pPr>
            <a:r>
              <a:rPr lang="zh-CN" altLang="en-US" sz="14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4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151488025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3" presetClass="entr" presetSubtype="32"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strVal val="4*#ppt_w"/>
                                          </p:val>
                                        </p:tav>
                                        <p:tav tm="100000">
                                          <p:val>
                                            <p:strVal val="#ppt_w"/>
                                          </p:val>
                                        </p:tav>
                                      </p:tavLst>
                                    </p:anim>
                                    <p:anim calcmode="lin" valueType="num">
                                      <p:cBhvr>
                                        <p:cTn id="24" dur="500" fill="hold"/>
                                        <p:tgtEl>
                                          <p:spTgt spid="24"/>
                                        </p:tgtEl>
                                        <p:attrNameLst>
                                          <p:attrName>ppt_h</p:attrName>
                                        </p:attrNameLst>
                                      </p:cBhvr>
                                      <p:tavLst>
                                        <p:tav tm="0">
                                          <p:val>
                                            <p:strVal val="4*#ppt_h"/>
                                          </p:val>
                                        </p:tav>
                                        <p:tav tm="100000">
                                          <p:val>
                                            <p:strVal val="#ppt_h"/>
                                          </p:val>
                                        </p:tav>
                                      </p:tavLst>
                                    </p:anim>
                                  </p:childTnLst>
                                </p:cTn>
                              </p:par>
                            </p:childTnLst>
                          </p:cTn>
                        </p:par>
                        <p:par>
                          <p:cTn id="25" fill="hold">
                            <p:stCondLst>
                              <p:cond delay="3250"/>
                            </p:stCondLst>
                            <p:childTnLst>
                              <p:par>
                                <p:cTn id="26" presetID="12" presetClass="entr" presetSubtype="8"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p:tgtEl>
                                          <p:spTgt spid="25"/>
                                        </p:tgtEl>
                                        <p:attrNameLst>
                                          <p:attrName>ppt_x</p:attrName>
                                        </p:attrNameLst>
                                      </p:cBhvr>
                                      <p:tavLst>
                                        <p:tav tm="0">
                                          <p:val>
                                            <p:strVal val="#ppt_x-#ppt_w*1.125000"/>
                                          </p:val>
                                        </p:tav>
                                        <p:tav tm="100000">
                                          <p:val>
                                            <p:strVal val="#ppt_x"/>
                                          </p:val>
                                        </p:tav>
                                      </p:tavLst>
                                    </p:anim>
                                    <p:animEffect transition="in" filter="wipe(right)">
                                      <p:cBhvr>
                                        <p:cTn id="29" dur="500"/>
                                        <p:tgtEl>
                                          <p:spTgt spid="25"/>
                                        </p:tgtEl>
                                      </p:cBhvr>
                                    </p:animEffect>
                                  </p:childTnLst>
                                </p:cTn>
                              </p:par>
                            </p:childTnLst>
                          </p:cTn>
                        </p:par>
                        <p:par>
                          <p:cTn id="30" fill="hold">
                            <p:stCondLst>
                              <p:cond delay="3750"/>
                            </p:stCondLst>
                            <p:childTnLst>
                              <p:par>
                                <p:cTn id="31" presetID="12" presetClass="entr" presetSubtype="8"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p:tgtEl>
                                          <p:spTgt spid="26"/>
                                        </p:tgtEl>
                                        <p:attrNameLst>
                                          <p:attrName>ppt_x</p:attrName>
                                        </p:attrNameLst>
                                      </p:cBhvr>
                                      <p:tavLst>
                                        <p:tav tm="0">
                                          <p:val>
                                            <p:strVal val="#ppt_x-#ppt_w*1.125000"/>
                                          </p:val>
                                        </p:tav>
                                        <p:tav tm="100000">
                                          <p:val>
                                            <p:strVal val="#ppt_x"/>
                                          </p:val>
                                        </p:tav>
                                      </p:tavLst>
                                    </p:anim>
                                    <p:animEffect transition="in" filter="wipe(right)">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5097</TotalTime>
  <Words>2094</Words>
  <Application>Microsoft Office PowerPoint</Application>
  <PresentationFormat>自定义</PresentationFormat>
  <Paragraphs>275</Paragraphs>
  <Slides>24</Slides>
  <Notes>24</Notes>
  <HiddenSlides>0</HiddenSlides>
  <MMClips>1</MMClips>
  <ScaleCrop>false</ScaleCrop>
  <HeadingPairs>
    <vt:vector size="6" baseType="variant">
      <vt:variant>
        <vt:lpstr>已用的字体</vt:lpstr>
      </vt:variant>
      <vt:variant>
        <vt:i4>26</vt:i4>
      </vt:variant>
      <vt:variant>
        <vt:lpstr>主题</vt:lpstr>
      </vt:variant>
      <vt:variant>
        <vt:i4>10</vt:i4>
      </vt:variant>
      <vt:variant>
        <vt:lpstr>幻灯片标题</vt:lpstr>
      </vt:variant>
      <vt:variant>
        <vt:i4>24</vt:i4>
      </vt:variant>
    </vt:vector>
  </HeadingPairs>
  <TitlesOfParts>
    <vt:vector size="60" baseType="lpstr">
      <vt:lpstr>★日文毛笔</vt:lpstr>
      <vt:lpstr>Gill Sans</vt:lpstr>
      <vt:lpstr>Impact MT Std</vt:lpstr>
      <vt:lpstr>ITC Avant Garde Std Bk</vt:lpstr>
      <vt:lpstr>LiHei Pro</vt:lpstr>
      <vt:lpstr>Open Sans Extrabold</vt:lpstr>
      <vt:lpstr>Signika</vt:lpstr>
      <vt:lpstr>等线</vt:lpstr>
      <vt:lpstr>等线 Light</vt:lpstr>
      <vt:lpstr>方正中等线简体</vt:lpstr>
      <vt:lpstr>华文新魏</vt:lpstr>
      <vt:lpstr>李旭科毛笔行书</vt:lpstr>
      <vt:lpstr>迷你简汉真广标</vt:lpstr>
      <vt:lpstr>宋体</vt:lpstr>
      <vt:lpstr>微软雅黑</vt:lpstr>
      <vt:lpstr>叶根友刀锋黑草</vt:lpstr>
      <vt:lpstr>造字工房尚雅体演示版常规体</vt:lpstr>
      <vt:lpstr>Arial</vt:lpstr>
      <vt:lpstr>Calibri</vt:lpstr>
      <vt:lpstr>Century Gothic</vt:lpstr>
      <vt:lpstr>Impact</vt:lpstr>
      <vt:lpstr>Lato Regular</vt:lpstr>
      <vt:lpstr>Raleway</vt:lpstr>
      <vt:lpstr>Roboto Condensed</vt:lpstr>
      <vt:lpstr>Roboto Thin</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3187</cp:revision>
  <dcterms:created xsi:type="dcterms:W3CDTF">2015-12-01T09:06:39Z</dcterms:created>
  <dcterms:modified xsi:type="dcterms:W3CDTF">2017-11-29T03:33:38Z</dcterms:modified>
</cp:coreProperties>
</file>