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65ADCD"/>
    <a:srgbClr val="2E75B6"/>
    <a:srgbClr val="005EA4"/>
    <a:srgbClr val="5B9BD5"/>
    <a:srgbClr val="7BB8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70" d="100"/>
          <a:sy n="70" d="100"/>
        </p:scale>
        <p:origin x="738" y="162"/>
      </p:cViewPr>
      <p:guideLst>
        <p:guide orient="horz" pos="20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plotArea>
      <c:layout/>
      <c:pieChart>
        <c:varyColors val="1"/>
        <c:ser>
          <c:idx val="0"/>
          <c:order val="0"/>
          <c:tx>
            <c:strRef>
              <c:f>Sheet1!$B$1</c:f>
              <c:strCache>
                <c:ptCount val="1"/>
                <c:pt idx="0">
                  <c:v>text</c:v>
                </c:pt>
              </c:strCache>
            </c:strRef>
          </c:tx>
          <c:dPt>
            <c:idx val="0"/>
            <c:bubble3D val="0"/>
            <c:spPr>
              <a:solidFill>
                <a:srgbClr val="5B9BD5"/>
              </a:solidFill>
              <a:ln w="19050">
                <a:solidFill>
                  <a:schemeClr val="lt1"/>
                </a:solidFill>
              </a:ln>
              <a:effectLst/>
            </c:spPr>
            <c:extLst xmlns:c16r2="http://schemas.microsoft.com/office/drawing/2015/06/chart">
              <c:ext xmlns:c16="http://schemas.microsoft.com/office/drawing/2014/chart" uri="{C3380CC4-5D6E-409C-BE32-E72D297353CC}">
                <c16:uniqueId val="{00000001-E521-4B6A-91F7-ED5352EDE71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521-4B6A-91F7-ED5352EDE71C}"/>
              </c:ext>
            </c:extLst>
          </c:dPt>
          <c:dPt>
            <c:idx val="2"/>
            <c:bubble3D val="0"/>
            <c:spPr>
              <a:solidFill>
                <a:srgbClr val="65ADCD"/>
              </a:solidFill>
              <a:ln w="19050">
                <a:solidFill>
                  <a:schemeClr val="lt1"/>
                </a:solidFill>
              </a:ln>
              <a:effectLst/>
            </c:spPr>
            <c:extLst xmlns:c16r2="http://schemas.microsoft.com/office/drawing/2015/06/chart">
              <c:ext xmlns:c16="http://schemas.microsoft.com/office/drawing/2014/chart" uri="{C3380CC4-5D6E-409C-BE32-E72D297353CC}">
                <c16:uniqueId val="{00000005-E521-4B6A-91F7-ED5352EDE71C}"/>
              </c:ext>
            </c:extLst>
          </c:dPt>
          <c:dPt>
            <c:idx val="3"/>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E521-4B6A-91F7-ED5352EDE71C}"/>
              </c:ext>
            </c:extLst>
          </c:dPt>
          <c:cat>
            <c:strRef>
              <c:f>Sheet1!$A$2:$A$5</c:f>
              <c:strCache>
                <c:ptCount val="4"/>
                <c:pt idx="0">
                  <c:v>text</c:v>
                </c:pt>
                <c:pt idx="1">
                  <c:v>text</c:v>
                </c:pt>
                <c:pt idx="2">
                  <c:v>text</c:v>
                </c:pt>
                <c:pt idx="3">
                  <c:v>text</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E521-4B6A-91F7-ED5352EDE71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9E2-4738-A06A-36E7F5E6B023}"/>
            </c:ext>
          </c:extLst>
        </c:ser>
        <c:ser>
          <c:idx val="1"/>
          <c:order val="1"/>
          <c:tx>
            <c:strRef>
              <c:f>Sheet1!$C$1</c:f>
              <c:strCache>
                <c:ptCount val="1"/>
                <c:pt idx="0">
                  <c:v>系列 2</c:v>
                </c:pt>
              </c:strCache>
            </c:strRef>
          </c:tx>
          <c:spPr>
            <a:solidFill>
              <a:srgbClr val="BDD7EE"/>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9E2-4738-A06A-36E7F5E6B023}"/>
            </c:ext>
          </c:extLst>
        </c:ser>
        <c:ser>
          <c:idx val="2"/>
          <c:order val="2"/>
          <c:tx>
            <c:strRef>
              <c:f>Sheet1!$D$1</c:f>
              <c:strCache>
                <c:ptCount val="1"/>
                <c:pt idx="0">
                  <c:v>系列 3</c:v>
                </c:pt>
              </c:strCache>
            </c:strRef>
          </c:tx>
          <c:spPr>
            <a:solidFill>
              <a:srgbClr val="2E75B6"/>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9E2-4738-A06A-36E7F5E6B023}"/>
            </c:ext>
          </c:extLst>
        </c:ser>
        <c:dLbls>
          <c:showLegendKey val="0"/>
          <c:showVal val="0"/>
          <c:showCatName val="0"/>
          <c:showSerName val="0"/>
          <c:showPercent val="0"/>
          <c:showBubbleSize val="0"/>
        </c:dLbls>
        <c:gapWidth val="219"/>
        <c:overlap val="-27"/>
        <c:axId val="348161256"/>
        <c:axId val="348161648"/>
      </c:barChart>
      <c:catAx>
        <c:axId val="348161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48161648"/>
        <c:crosses val="autoZero"/>
        <c:auto val="1"/>
        <c:lblAlgn val="ctr"/>
        <c:lblOffset val="100"/>
        <c:noMultiLvlLbl val="0"/>
      </c:catAx>
      <c:valAx>
        <c:axId val="348161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48161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2.xml.rels><?xml version="1.0" encoding="UTF-8" standalone="yes"?>
<Relationships xmlns="http://schemas.openxmlformats.org/package/2006/relationships"><Relationship Id="rId1" Type="http://schemas.openxmlformats.org/officeDocument/2006/relationships/image" Target="../media/image4.jpeg"/></Relationships>
</file>

<file path=ppt/diagrams/_rels/data3.xml.rels><?xml version="1.0" encoding="UTF-8" standalone="yes"?>
<Relationships xmlns="http://schemas.openxmlformats.org/package/2006/relationships"><Relationship Id="rId1" Type="http://schemas.openxmlformats.org/officeDocument/2006/relationships/image" Target="../media/image5.jpeg"/></Relationships>
</file>

<file path=ppt/diagrams/_rels/data4.xml.rels><?xml version="1.0" encoding="UTF-8" standalone="yes"?>
<Relationships xmlns="http://schemas.openxmlformats.org/package/2006/relationships"><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6950" r="-2305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5BA1AF3C-9266-4C42-9E81-88EC0027CB8E}" type="presOf" srcId="{70B4E3E7-92BD-4BA3-8C93-826D98F65609}" destId="{402BF6D5-BC22-4BEB-9027-2D822CD0A19A}" srcOrd="0" destOrd="0" presId="urn:microsoft.com/office/officeart/2011/layout/ThemePictureAlternatingAccent"/>
    <dgm:cxn modelId="{CE583B03-5BDB-4C91-BC61-84F2A43A0FB1}"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CE4E5D8B-4506-4318-ABFA-F0CAF1D03C46}" type="presParOf" srcId="{402BF6D5-BC22-4BEB-9027-2D822CD0A19A}" destId="{7F383395-A406-466B-9E8C-672150081A67}" srcOrd="0" destOrd="0" presId="urn:microsoft.com/office/officeart/2011/layout/ThemePictureAlternatingAccent"/>
    <dgm:cxn modelId="{D4749EDE-E448-4153-A17A-E88AA182D9F2}" type="presParOf" srcId="{7F383395-A406-466B-9E8C-672150081A67}" destId="{63E8F094-BB29-4F1C-8DE8-869308440306}" srcOrd="0" destOrd="0" presId="urn:microsoft.com/office/officeart/2011/layout/ThemePictureAlternatingAccent"/>
    <dgm:cxn modelId="{B7812232-B4FD-450C-BD7C-3D7A9AE1D0FD}"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13339E1F-2C1C-4F71-88D0-029C77DFF49C}" type="presOf" srcId="{EF85E227-2C46-46B0-8C25-15ED58A3377E}" destId="{BF7C867C-0ECC-4DC7-8F13-5617889C754B}" srcOrd="0" destOrd="0" presId="urn:microsoft.com/office/officeart/2011/layout/ThemePictureAlternatingAccent"/>
    <dgm:cxn modelId="{448D0C04-82BF-4050-B61D-EA68E9B929A0}"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154D1127-762B-41CB-B6E9-68D5CEA79FFA}" type="presParOf" srcId="{402BF6D5-BC22-4BEB-9027-2D822CD0A19A}" destId="{7F383395-A406-466B-9E8C-672150081A67}" srcOrd="0" destOrd="0" presId="urn:microsoft.com/office/officeart/2011/layout/ThemePictureAlternatingAccent"/>
    <dgm:cxn modelId="{F4783342-4FBF-4A39-8FA0-D988CB6AAD4C}" type="presParOf" srcId="{7F383395-A406-466B-9E8C-672150081A67}" destId="{63E8F094-BB29-4F1C-8DE8-869308440306}" srcOrd="0" destOrd="0" presId="urn:microsoft.com/office/officeart/2011/layout/ThemePictureAlternatingAccent"/>
    <dgm:cxn modelId="{6403BD92-A4E9-4AC1-86EF-71BC5BA90CE5}"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02FE8B76-736D-4CD6-92BE-90DCDE07540B}" type="presOf" srcId="{EF85E227-2C46-46B0-8C25-15ED58A3377E}" destId="{BF7C867C-0ECC-4DC7-8F13-5617889C754B}" srcOrd="0" destOrd="0" presId="urn:microsoft.com/office/officeart/2011/layout/ThemePictureAlternatingAccent"/>
    <dgm:cxn modelId="{9B20D0D9-ADB3-4C54-A216-ED1061074F79}"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35EAFF5F-9C00-408C-8226-D6E47627E1D1}" type="presParOf" srcId="{402BF6D5-BC22-4BEB-9027-2D822CD0A19A}" destId="{7F383395-A406-466B-9E8C-672150081A67}" srcOrd="0" destOrd="0" presId="urn:microsoft.com/office/officeart/2011/layout/ThemePictureAlternatingAccent"/>
    <dgm:cxn modelId="{1AA2C57A-79C1-4DF3-B156-A94F0F3DC888}" type="presParOf" srcId="{7F383395-A406-466B-9E8C-672150081A67}" destId="{63E8F094-BB29-4F1C-8DE8-869308440306}" srcOrd="0" destOrd="0" presId="urn:microsoft.com/office/officeart/2011/layout/ThemePictureAlternatingAccent"/>
    <dgm:cxn modelId="{F13561D0-F0FA-4C6E-84E9-9AA9A8C64332}"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C00F207A-E7B5-44F8-A202-AC922B7432F1}" type="presOf" srcId="{70B4E3E7-92BD-4BA3-8C93-826D98F65609}" destId="{402BF6D5-BC22-4BEB-9027-2D822CD0A19A}" srcOrd="0" destOrd="0" presId="urn:microsoft.com/office/officeart/2011/layout/ThemePictureAlternatingAccent"/>
    <dgm:cxn modelId="{07173B49-015C-4CDF-9A1C-8393C2B3DEAD}"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0EE200A4-FE8C-49DF-9A08-404C9253BC2B}" type="presParOf" srcId="{402BF6D5-BC22-4BEB-9027-2D822CD0A19A}" destId="{7F383395-A406-466B-9E8C-672150081A67}" srcOrd="0" destOrd="0" presId="urn:microsoft.com/office/officeart/2011/layout/ThemePictureAlternatingAccent"/>
    <dgm:cxn modelId="{EE4CC60C-6565-4C6A-BDDF-8281441AB298}" type="presParOf" srcId="{7F383395-A406-466B-9E8C-672150081A67}" destId="{63E8F094-BB29-4F1C-8DE8-869308440306}" srcOrd="0" destOrd="0" presId="urn:microsoft.com/office/officeart/2011/layout/ThemePictureAlternatingAccent"/>
    <dgm:cxn modelId="{FDBD4E86-A65C-4FF7-B8E7-EDE530065BD1}"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2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6FA6E5-6045-4CE4-90CF-E54679CA0459}" type="datetimeFigureOut">
              <a:rPr lang="zh-CN" altLang="en-US" smtClean="0"/>
              <a:t>2018/3/1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9BEF6-95BB-4EB5-992D-B6AF8066A62A}" type="slidenum">
              <a:rPr lang="zh-CN" altLang="en-US" smtClean="0"/>
              <a:t>‹#›</a:t>
            </a:fld>
            <a:endParaRPr lang="zh-CN" altLang="en-US"/>
          </a:p>
        </p:txBody>
      </p:sp>
    </p:spTree>
    <p:extLst>
      <p:ext uri="{BB962C8B-B14F-4D97-AF65-F5344CB8AC3E}">
        <p14:creationId xmlns:p14="http://schemas.microsoft.com/office/powerpoint/2010/main" val="46366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a:t>
            </a:fld>
            <a:endParaRPr lang="zh-CN" altLang="en-US"/>
          </a:p>
        </p:txBody>
      </p:sp>
    </p:spTree>
    <p:extLst>
      <p:ext uri="{BB962C8B-B14F-4D97-AF65-F5344CB8AC3E}">
        <p14:creationId xmlns:p14="http://schemas.microsoft.com/office/powerpoint/2010/main" val="149641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10</a:t>
            </a:fld>
            <a:endParaRPr lang="zh-CN" altLang="en-US"/>
          </a:p>
        </p:txBody>
      </p:sp>
    </p:spTree>
    <p:extLst>
      <p:ext uri="{BB962C8B-B14F-4D97-AF65-F5344CB8AC3E}">
        <p14:creationId xmlns:p14="http://schemas.microsoft.com/office/powerpoint/2010/main" val="380315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11</a:t>
            </a:fld>
            <a:endParaRPr lang="zh-CN" altLang="en-US"/>
          </a:p>
        </p:txBody>
      </p:sp>
    </p:spTree>
    <p:extLst>
      <p:ext uri="{BB962C8B-B14F-4D97-AF65-F5344CB8AC3E}">
        <p14:creationId xmlns:p14="http://schemas.microsoft.com/office/powerpoint/2010/main" val="1678947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12</a:t>
            </a:fld>
            <a:endParaRPr lang="zh-CN" altLang="en-US"/>
          </a:p>
        </p:txBody>
      </p:sp>
    </p:spTree>
    <p:extLst>
      <p:ext uri="{BB962C8B-B14F-4D97-AF65-F5344CB8AC3E}">
        <p14:creationId xmlns:p14="http://schemas.microsoft.com/office/powerpoint/2010/main" val="344629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13</a:t>
            </a:fld>
            <a:endParaRPr lang="zh-CN" altLang="en-US"/>
          </a:p>
        </p:txBody>
      </p:sp>
    </p:spTree>
    <p:extLst>
      <p:ext uri="{BB962C8B-B14F-4D97-AF65-F5344CB8AC3E}">
        <p14:creationId xmlns:p14="http://schemas.microsoft.com/office/powerpoint/2010/main" val="2350949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14</a:t>
            </a:fld>
            <a:endParaRPr lang="zh-CN" altLang="en-US"/>
          </a:p>
        </p:txBody>
      </p:sp>
    </p:spTree>
    <p:extLst>
      <p:ext uri="{BB962C8B-B14F-4D97-AF65-F5344CB8AC3E}">
        <p14:creationId xmlns:p14="http://schemas.microsoft.com/office/powerpoint/2010/main" val="4054642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15</a:t>
            </a:fld>
            <a:endParaRPr lang="zh-CN" altLang="en-US"/>
          </a:p>
        </p:txBody>
      </p:sp>
    </p:spTree>
    <p:extLst>
      <p:ext uri="{BB962C8B-B14F-4D97-AF65-F5344CB8AC3E}">
        <p14:creationId xmlns:p14="http://schemas.microsoft.com/office/powerpoint/2010/main" val="94317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16</a:t>
            </a:fld>
            <a:endParaRPr lang="zh-CN" altLang="en-US"/>
          </a:p>
        </p:txBody>
      </p:sp>
    </p:spTree>
    <p:extLst>
      <p:ext uri="{BB962C8B-B14F-4D97-AF65-F5344CB8AC3E}">
        <p14:creationId xmlns:p14="http://schemas.microsoft.com/office/powerpoint/2010/main" val="1506811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17</a:t>
            </a:fld>
            <a:endParaRPr lang="zh-CN" altLang="en-US"/>
          </a:p>
        </p:txBody>
      </p:sp>
    </p:spTree>
    <p:extLst>
      <p:ext uri="{BB962C8B-B14F-4D97-AF65-F5344CB8AC3E}">
        <p14:creationId xmlns:p14="http://schemas.microsoft.com/office/powerpoint/2010/main" val="3869718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18</a:t>
            </a:fld>
            <a:endParaRPr lang="zh-CN" altLang="en-US"/>
          </a:p>
        </p:txBody>
      </p:sp>
    </p:spTree>
    <p:extLst>
      <p:ext uri="{BB962C8B-B14F-4D97-AF65-F5344CB8AC3E}">
        <p14:creationId xmlns:p14="http://schemas.microsoft.com/office/powerpoint/2010/main" val="826651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19</a:t>
            </a:fld>
            <a:endParaRPr lang="zh-CN" altLang="en-US"/>
          </a:p>
        </p:txBody>
      </p:sp>
    </p:spTree>
    <p:extLst>
      <p:ext uri="{BB962C8B-B14F-4D97-AF65-F5344CB8AC3E}">
        <p14:creationId xmlns:p14="http://schemas.microsoft.com/office/powerpoint/2010/main" val="2307999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2</a:t>
            </a:fld>
            <a:endParaRPr lang="zh-CN" altLang="en-US"/>
          </a:p>
        </p:txBody>
      </p:sp>
    </p:spTree>
    <p:extLst>
      <p:ext uri="{BB962C8B-B14F-4D97-AF65-F5344CB8AC3E}">
        <p14:creationId xmlns:p14="http://schemas.microsoft.com/office/powerpoint/2010/main" val="2459458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20</a:t>
            </a:fld>
            <a:endParaRPr lang="zh-CN" altLang="en-US"/>
          </a:p>
        </p:txBody>
      </p:sp>
    </p:spTree>
    <p:extLst>
      <p:ext uri="{BB962C8B-B14F-4D97-AF65-F5344CB8AC3E}">
        <p14:creationId xmlns:p14="http://schemas.microsoft.com/office/powerpoint/2010/main" val="528676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3</a:t>
            </a:fld>
            <a:endParaRPr lang="zh-CN" altLang="en-US"/>
          </a:p>
        </p:txBody>
      </p:sp>
    </p:spTree>
    <p:extLst>
      <p:ext uri="{BB962C8B-B14F-4D97-AF65-F5344CB8AC3E}">
        <p14:creationId xmlns:p14="http://schemas.microsoft.com/office/powerpoint/2010/main" val="769114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4</a:t>
            </a:fld>
            <a:endParaRPr lang="zh-CN" altLang="en-US"/>
          </a:p>
        </p:txBody>
      </p:sp>
    </p:spTree>
    <p:extLst>
      <p:ext uri="{BB962C8B-B14F-4D97-AF65-F5344CB8AC3E}">
        <p14:creationId xmlns:p14="http://schemas.microsoft.com/office/powerpoint/2010/main" val="1171119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5</a:t>
            </a:fld>
            <a:endParaRPr lang="zh-CN" altLang="en-US"/>
          </a:p>
        </p:txBody>
      </p:sp>
    </p:spTree>
    <p:extLst>
      <p:ext uri="{BB962C8B-B14F-4D97-AF65-F5344CB8AC3E}">
        <p14:creationId xmlns:p14="http://schemas.microsoft.com/office/powerpoint/2010/main" val="139764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6</a:t>
            </a:fld>
            <a:endParaRPr lang="zh-CN" altLang="en-US"/>
          </a:p>
        </p:txBody>
      </p:sp>
    </p:spTree>
    <p:extLst>
      <p:ext uri="{BB962C8B-B14F-4D97-AF65-F5344CB8AC3E}">
        <p14:creationId xmlns:p14="http://schemas.microsoft.com/office/powerpoint/2010/main" val="745699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7</a:t>
            </a:fld>
            <a:endParaRPr lang="zh-CN" altLang="en-US"/>
          </a:p>
        </p:txBody>
      </p:sp>
    </p:spTree>
    <p:extLst>
      <p:ext uri="{BB962C8B-B14F-4D97-AF65-F5344CB8AC3E}">
        <p14:creationId xmlns:p14="http://schemas.microsoft.com/office/powerpoint/2010/main" val="363081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8</a:t>
            </a:fld>
            <a:endParaRPr lang="zh-CN" altLang="en-US"/>
          </a:p>
        </p:txBody>
      </p:sp>
    </p:spTree>
    <p:extLst>
      <p:ext uri="{BB962C8B-B14F-4D97-AF65-F5344CB8AC3E}">
        <p14:creationId xmlns:p14="http://schemas.microsoft.com/office/powerpoint/2010/main" val="2865322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t>9</a:t>
            </a:fld>
            <a:endParaRPr lang="zh-CN" altLang="en-US"/>
          </a:p>
        </p:txBody>
      </p:sp>
    </p:spTree>
    <p:extLst>
      <p:ext uri="{BB962C8B-B14F-4D97-AF65-F5344CB8AC3E}">
        <p14:creationId xmlns:p14="http://schemas.microsoft.com/office/powerpoint/2010/main" val="2715075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152670111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367799301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215956251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167765321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884747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16477108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294488577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90786685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13493665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298687584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5FCA89-FF5F-45B2-B08D-AB65FEEC32B0}" type="datetimeFigureOut">
              <a:rPr lang="zh-CN" altLang="en-US" smtClean="0"/>
              <a:t>2018/3/1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3529640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5FCA89-FF5F-45B2-B08D-AB65FEEC32B0}" type="datetimeFigureOut">
              <a:rPr lang="zh-CN" altLang="en-US" smtClean="0"/>
              <a:t>2018/3/1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E5B14-A227-4183-BC55-4AB0028DE6E7}" type="slidenum">
              <a:rPr lang="zh-CN" altLang="en-US" smtClean="0"/>
              <a:t>‹#›</a:t>
            </a:fld>
            <a:endParaRPr lang="zh-CN" altLang="en-US"/>
          </a:p>
        </p:txBody>
      </p:sp>
    </p:spTree>
    <p:extLst>
      <p:ext uri="{BB962C8B-B14F-4D97-AF65-F5344CB8AC3E}">
        <p14:creationId xmlns:p14="http://schemas.microsoft.com/office/powerpoint/2010/main" val="20978966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1.jpeg"/><Relationship Id="rId21" Type="http://schemas.openxmlformats.org/officeDocument/2006/relationships/diagramQuickStyle" Target="../diagrams/quickStyle4.xml"/><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4.xml"/><Relationship Id="rId16" Type="http://schemas.openxmlformats.org/officeDocument/2006/relationships/diagramQuickStyle" Target="../diagrams/quickStyle3.xml"/><Relationship Id="rId20" Type="http://schemas.openxmlformats.org/officeDocument/2006/relationships/diagramLayout" Target="../diagrams/layout4.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23" Type="http://schemas.microsoft.com/office/2007/relationships/diagramDrawing" Target="../diagrams/drawing4.xml"/><Relationship Id="rId10" Type="http://schemas.openxmlformats.org/officeDocument/2006/relationships/diagramLayout" Target="../diagrams/layout2.xml"/><Relationship Id="rId19" Type="http://schemas.openxmlformats.org/officeDocument/2006/relationships/diagramData" Target="../diagrams/data4.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 Id="rId22" Type="http://schemas.openxmlformats.org/officeDocument/2006/relationships/diagramColors" Target="../diagrams/colors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6729" t="6971" r="7002" b="7452"/>
          <a:stretch/>
        </p:blipFill>
        <p:spPr>
          <a:xfrm>
            <a:off x="0" y="1"/>
            <a:ext cx="12192000" cy="6858000"/>
          </a:xfrm>
          <a:prstGeom prst="rect">
            <a:avLst/>
          </a:prstGeom>
        </p:spPr>
      </p:pic>
      <p:sp>
        <p:nvSpPr>
          <p:cNvPr id="3" name="文本框 2"/>
          <p:cNvSpPr txBox="1"/>
          <p:nvPr/>
        </p:nvSpPr>
        <p:spPr>
          <a:xfrm>
            <a:off x="896534" y="2597430"/>
            <a:ext cx="9964143" cy="1107996"/>
          </a:xfrm>
          <a:prstGeom prst="rect">
            <a:avLst/>
          </a:prstGeom>
          <a:noFill/>
        </p:spPr>
        <p:txBody>
          <a:bodyPr wrap="square" rtlCol="0">
            <a:spAutoFit/>
          </a:bodyPr>
          <a:lstStyle/>
          <a:p>
            <a:pPr algn="ctr"/>
            <a:r>
              <a:rPr lang="zh-CN" altLang="en-US" sz="6600" dirty="0">
                <a:solidFill>
                  <a:schemeClr val="bg1"/>
                </a:solidFill>
                <a:latin typeface="书体坊米芾体" panose="02010601030101010101" pitchFamily="2" charset="-122"/>
                <a:ea typeface="书体坊米芾体" panose="02010601030101010101" pitchFamily="2" charset="-122"/>
              </a:rPr>
              <a:t>水彩风格答辩汇报模板</a:t>
            </a:r>
          </a:p>
        </p:txBody>
      </p:sp>
      <p:sp>
        <p:nvSpPr>
          <p:cNvPr id="4" name="文本框 3"/>
          <p:cNvSpPr txBox="1"/>
          <p:nvPr/>
        </p:nvSpPr>
        <p:spPr>
          <a:xfrm>
            <a:off x="1282275" y="3734454"/>
            <a:ext cx="9192660" cy="400110"/>
          </a:xfrm>
          <a:prstGeom prst="rect">
            <a:avLst/>
          </a:prstGeom>
          <a:noFill/>
          <a:ln w="3175">
            <a:noFill/>
            <a:prstDash val="solid"/>
          </a:ln>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2000" b="0" dirty="0">
                <a:solidFill>
                  <a:schemeClr val="bg1"/>
                </a:solidFill>
                <a:latin typeface="微软雅黑" panose="020B0503020204020204" pitchFamily="34" charset="-122"/>
                <a:ea typeface="微软雅黑" panose="020B0503020204020204" pitchFamily="34" charset="-122"/>
              </a:rPr>
              <a:t>Professional generation Graduation Report </a:t>
            </a:r>
            <a:r>
              <a:rPr lang="en-US" altLang="zh-CN" sz="1800" b="0" dirty="0">
                <a:solidFill>
                  <a:schemeClr val="bg1"/>
                </a:solidFill>
                <a:latin typeface="微软雅黑" panose="020B0503020204020204" pitchFamily="34" charset="-122"/>
                <a:ea typeface="微软雅黑" panose="020B0503020204020204" pitchFamily="34" charset="-122"/>
              </a:rPr>
              <a:t>PowerPoint</a:t>
            </a:r>
            <a:r>
              <a:rPr lang="en-US" altLang="zh-CN" sz="2000" b="0" dirty="0">
                <a:solidFill>
                  <a:schemeClr val="bg1"/>
                </a:solidFill>
                <a:latin typeface="微软雅黑" panose="020B0503020204020204" pitchFamily="34" charset="-122"/>
                <a:ea typeface="微软雅黑" panose="020B0503020204020204" pitchFamily="34" charset="-122"/>
              </a:rPr>
              <a:t> Template</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1630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24" name="Freeform 21"/>
          <p:cNvSpPr/>
          <p:nvPr/>
        </p:nvSpPr>
        <p:spPr>
          <a:xfrm>
            <a:off x="2694402" y="2025973"/>
            <a:ext cx="2160877" cy="2160876"/>
          </a:xfrm>
          <a:custGeom>
            <a:avLst/>
            <a:gdLst>
              <a:gd name="connsiteX0" fmla="*/ 0 w 2599531"/>
              <a:gd name="connsiteY0" fmla="*/ 1299766 h 2599531"/>
              <a:gd name="connsiteX1" fmla="*/ 1299766 w 2599531"/>
              <a:gd name="connsiteY1" fmla="*/ 0 h 2599531"/>
              <a:gd name="connsiteX2" fmla="*/ 2599532 w 2599531"/>
              <a:gd name="connsiteY2" fmla="*/ 1299766 h 2599531"/>
              <a:gd name="connsiteX3" fmla="*/ 1299766 w 2599531"/>
              <a:gd name="connsiteY3" fmla="*/ 2599532 h 2599531"/>
              <a:gd name="connsiteX4" fmla="*/ 0 w 2599531"/>
              <a:gd name="connsiteY4" fmla="*/ 1299766 h 2599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531" h="2599531">
                <a:moveTo>
                  <a:pt x="0" y="1299766"/>
                </a:moveTo>
                <a:cubicBezTo>
                  <a:pt x="0" y="581925"/>
                  <a:pt x="581925" y="0"/>
                  <a:pt x="1299766" y="0"/>
                </a:cubicBezTo>
                <a:cubicBezTo>
                  <a:pt x="2017607" y="0"/>
                  <a:pt x="2599532" y="581925"/>
                  <a:pt x="2599532" y="1299766"/>
                </a:cubicBezTo>
                <a:cubicBezTo>
                  <a:pt x="2599532" y="2017607"/>
                  <a:pt x="2017607" y="2599532"/>
                  <a:pt x="1299766" y="2599532"/>
                </a:cubicBezTo>
                <a:cubicBezTo>
                  <a:pt x="581925" y="2599532"/>
                  <a:pt x="0" y="2017607"/>
                  <a:pt x="0" y="1299766"/>
                </a:cubicBezTo>
                <a:close/>
              </a:path>
            </a:pathLst>
          </a:custGeom>
          <a:solidFill>
            <a:srgbClr val="BDD7EE"/>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523754" tIns="456893" rIns="523754" bIns="456893" numCol="1" spcCol="1270" anchor="ctr" anchorCtr="0">
            <a:noAutofit/>
          </a:bodyPr>
          <a:lstStyle/>
          <a:p>
            <a:pPr lvl="0" algn="ctr" defTabSz="2667000">
              <a:lnSpc>
                <a:spcPct val="90000"/>
              </a:lnSpc>
              <a:spcBef>
                <a:spcPct val="0"/>
              </a:spcBef>
              <a:spcAft>
                <a:spcPct val="35000"/>
              </a:spcAft>
            </a:pPr>
            <a:endParaRPr lang="id-ID" sz="6000" i="0" kern="1200" dirty="0">
              <a:solidFill>
                <a:schemeClr val="bg1">
                  <a:lumMod val="95000"/>
                </a:schemeClr>
              </a:solidFill>
              <a:latin typeface="FontAwesome" pitchFamily="2" charset="0"/>
            </a:endParaRPr>
          </a:p>
        </p:txBody>
      </p:sp>
      <p:sp>
        <p:nvSpPr>
          <p:cNvPr id="26" name="Oval 45"/>
          <p:cNvSpPr>
            <a:spLocks noChangeArrowheads="1"/>
          </p:cNvSpPr>
          <p:nvPr/>
        </p:nvSpPr>
        <p:spPr bwMode="auto">
          <a:xfrm>
            <a:off x="3667073" y="4240876"/>
            <a:ext cx="149117" cy="159675"/>
          </a:xfrm>
          <a:prstGeom prst="ellipse">
            <a:avLst/>
          </a:prstGeom>
          <a:solidFill>
            <a:schemeClr val="bg1"/>
          </a:solidFill>
          <a:ln w="9525">
            <a:noFill/>
            <a:round/>
            <a:headEnd/>
            <a:tailEnd/>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endParaRPr lang="en-US"/>
          </a:p>
        </p:txBody>
      </p:sp>
      <p:cxnSp>
        <p:nvCxnSpPr>
          <p:cNvPr id="27" name="Straight Connector 9"/>
          <p:cNvCxnSpPr/>
          <p:nvPr/>
        </p:nvCxnSpPr>
        <p:spPr>
          <a:xfrm rot="5400000">
            <a:off x="3535978" y="4635648"/>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0" name="Freeform 22"/>
          <p:cNvSpPr/>
          <p:nvPr/>
        </p:nvSpPr>
        <p:spPr>
          <a:xfrm>
            <a:off x="4423104" y="1814607"/>
            <a:ext cx="2583609" cy="2583608"/>
          </a:xfrm>
          <a:custGeom>
            <a:avLst/>
            <a:gdLst>
              <a:gd name="connsiteX0" fmla="*/ 0 w 3108077"/>
              <a:gd name="connsiteY0" fmla="*/ 1554039 h 3108077"/>
              <a:gd name="connsiteX1" fmla="*/ 1554039 w 3108077"/>
              <a:gd name="connsiteY1" fmla="*/ 0 h 3108077"/>
              <a:gd name="connsiteX2" fmla="*/ 3108078 w 3108077"/>
              <a:gd name="connsiteY2" fmla="*/ 1554039 h 3108077"/>
              <a:gd name="connsiteX3" fmla="*/ 1554039 w 3108077"/>
              <a:gd name="connsiteY3" fmla="*/ 3108078 h 3108077"/>
              <a:gd name="connsiteX4" fmla="*/ 0 w 3108077"/>
              <a:gd name="connsiteY4" fmla="*/ 1554039 h 310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8077" h="3108077">
                <a:moveTo>
                  <a:pt x="0" y="1554039"/>
                </a:moveTo>
                <a:cubicBezTo>
                  <a:pt x="0" y="695767"/>
                  <a:pt x="695767" y="0"/>
                  <a:pt x="1554039" y="0"/>
                </a:cubicBezTo>
                <a:cubicBezTo>
                  <a:pt x="2412311" y="0"/>
                  <a:pt x="3108078" y="695767"/>
                  <a:pt x="3108078" y="1554039"/>
                </a:cubicBezTo>
                <a:cubicBezTo>
                  <a:pt x="3108078" y="2412311"/>
                  <a:pt x="2412311" y="3108078"/>
                  <a:pt x="1554039" y="3108078"/>
                </a:cubicBezTo>
                <a:cubicBezTo>
                  <a:pt x="695767" y="3108078"/>
                  <a:pt x="0" y="2412311"/>
                  <a:pt x="0" y="1554039"/>
                </a:cubicBezTo>
                <a:close/>
              </a:path>
            </a:pathLst>
          </a:custGeom>
          <a:solidFill>
            <a:srgbClr val="5B9BD5"/>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598228" tIns="566927" rIns="598228" bIns="566927" numCol="1" spcCol="1270" anchor="ctr" anchorCtr="0">
            <a:noAutofit/>
          </a:bodyPr>
          <a:lstStyle/>
          <a:p>
            <a:pPr lvl="0" algn="ctr" defTabSz="3911600">
              <a:lnSpc>
                <a:spcPct val="90000"/>
              </a:lnSpc>
              <a:spcBef>
                <a:spcPct val="0"/>
              </a:spcBef>
              <a:spcAft>
                <a:spcPct val="35000"/>
              </a:spcAft>
            </a:pPr>
            <a:endParaRPr lang="id-ID" sz="8800" i="0" kern="1200" dirty="0">
              <a:solidFill>
                <a:schemeClr val="bg1">
                  <a:lumMod val="95000"/>
                </a:schemeClr>
              </a:solidFill>
              <a:latin typeface="FontAwesome" pitchFamily="2" charset="0"/>
            </a:endParaRPr>
          </a:p>
        </p:txBody>
      </p:sp>
      <p:sp>
        <p:nvSpPr>
          <p:cNvPr id="31" name="Oval 45"/>
          <p:cNvSpPr>
            <a:spLocks noChangeArrowheads="1"/>
          </p:cNvSpPr>
          <p:nvPr/>
        </p:nvSpPr>
        <p:spPr bwMode="auto">
          <a:xfrm>
            <a:off x="5609937" y="4442966"/>
            <a:ext cx="149117" cy="159675"/>
          </a:xfrm>
          <a:prstGeom prst="ellipse">
            <a:avLst/>
          </a:prstGeom>
          <a:solidFill>
            <a:schemeClr val="bg1"/>
          </a:solidFill>
          <a:ln w="9525">
            <a:noFill/>
            <a:round/>
            <a:headEnd/>
            <a:tailEnd/>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endParaRPr lang="en-US"/>
          </a:p>
        </p:txBody>
      </p:sp>
      <p:cxnSp>
        <p:nvCxnSpPr>
          <p:cNvPr id="32" name="Straight Connector 12"/>
          <p:cNvCxnSpPr/>
          <p:nvPr/>
        </p:nvCxnSpPr>
        <p:spPr>
          <a:xfrm rot="5400000">
            <a:off x="5478841" y="4837739"/>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5" name="Freeform 23"/>
          <p:cNvSpPr/>
          <p:nvPr/>
        </p:nvSpPr>
        <p:spPr>
          <a:xfrm>
            <a:off x="6574538" y="2159084"/>
            <a:ext cx="1808827" cy="1894655"/>
          </a:xfrm>
          <a:custGeom>
            <a:avLst/>
            <a:gdLst>
              <a:gd name="connsiteX0" fmla="*/ 0 w 2176015"/>
              <a:gd name="connsiteY0" fmla="*/ 1139634 h 2279268"/>
              <a:gd name="connsiteX1" fmla="*/ 1088008 w 2176015"/>
              <a:gd name="connsiteY1" fmla="*/ 0 h 2279268"/>
              <a:gd name="connsiteX2" fmla="*/ 2176016 w 2176015"/>
              <a:gd name="connsiteY2" fmla="*/ 1139634 h 2279268"/>
              <a:gd name="connsiteX3" fmla="*/ 1088008 w 2176015"/>
              <a:gd name="connsiteY3" fmla="*/ 2279268 h 2279268"/>
              <a:gd name="connsiteX4" fmla="*/ 0 w 2176015"/>
              <a:gd name="connsiteY4" fmla="*/ 1139634 h 2279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6015" h="2279268">
                <a:moveTo>
                  <a:pt x="0" y="1139634"/>
                </a:moveTo>
                <a:cubicBezTo>
                  <a:pt x="0" y="510232"/>
                  <a:pt x="487118" y="0"/>
                  <a:pt x="1088008" y="0"/>
                </a:cubicBezTo>
                <a:cubicBezTo>
                  <a:pt x="1688898" y="0"/>
                  <a:pt x="2176016" y="510232"/>
                  <a:pt x="2176016" y="1139634"/>
                </a:cubicBezTo>
                <a:cubicBezTo>
                  <a:pt x="2176016" y="1769036"/>
                  <a:pt x="1688898" y="2279268"/>
                  <a:pt x="1088008" y="2279268"/>
                </a:cubicBezTo>
                <a:cubicBezTo>
                  <a:pt x="487118" y="2279268"/>
                  <a:pt x="0" y="1769036"/>
                  <a:pt x="0" y="1139634"/>
                </a:cubicBezTo>
                <a:close/>
              </a:path>
            </a:pathLst>
          </a:custGeom>
          <a:solidFill>
            <a:srgbClr val="2E75B6"/>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461731" tIns="402371" rIns="461731" bIns="402371" numCol="1" spcCol="1270" anchor="ctr" anchorCtr="0">
            <a:noAutofit/>
          </a:bodyPr>
          <a:lstStyle/>
          <a:p>
            <a:pPr lvl="0" algn="ctr" defTabSz="2400300">
              <a:lnSpc>
                <a:spcPct val="90000"/>
              </a:lnSpc>
              <a:spcBef>
                <a:spcPct val="0"/>
              </a:spcBef>
              <a:spcAft>
                <a:spcPct val="35000"/>
              </a:spcAft>
            </a:pPr>
            <a:endParaRPr lang="id-ID" sz="5400" i="0" kern="1200" dirty="0">
              <a:solidFill>
                <a:schemeClr val="bg1">
                  <a:lumMod val="95000"/>
                </a:schemeClr>
              </a:solidFill>
              <a:latin typeface="FontAwesome" pitchFamily="2" charset="0"/>
            </a:endParaRPr>
          </a:p>
        </p:txBody>
      </p:sp>
      <p:sp>
        <p:nvSpPr>
          <p:cNvPr id="36" name="Oval 45"/>
          <p:cNvSpPr>
            <a:spLocks noChangeArrowheads="1"/>
          </p:cNvSpPr>
          <p:nvPr/>
        </p:nvSpPr>
        <p:spPr bwMode="auto">
          <a:xfrm>
            <a:off x="7420079" y="4093267"/>
            <a:ext cx="149117" cy="159675"/>
          </a:xfrm>
          <a:prstGeom prst="ellipse">
            <a:avLst/>
          </a:prstGeom>
          <a:solidFill>
            <a:schemeClr val="bg1"/>
          </a:solidFill>
          <a:ln w="9525">
            <a:noFill/>
            <a:round/>
            <a:headEnd/>
            <a:tailEnd/>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endParaRPr lang="en-US"/>
          </a:p>
        </p:txBody>
      </p:sp>
      <p:cxnSp>
        <p:nvCxnSpPr>
          <p:cNvPr id="37" name="Straight Connector 15"/>
          <p:cNvCxnSpPr/>
          <p:nvPr/>
        </p:nvCxnSpPr>
        <p:spPr>
          <a:xfrm rot="5400000">
            <a:off x="7288983" y="4488039"/>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0" name="Freeform 24"/>
          <p:cNvSpPr/>
          <p:nvPr/>
        </p:nvSpPr>
        <p:spPr>
          <a:xfrm>
            <a:off x="7951190" y="2358283"/>
            <a:ext cx="1496256" cy="1496256"/>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solidFill>
            <a:srgbClr val="005EA4"/>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406664" tIns="319483" rIns="406664" bIns="319483" numCol="1" spcCol="1270" anchor="ctr" anchorCtr="0">
            <a:noAutofit/>
          </a:bodyPr>
          <a:lstStyle/>
          <a:p>
            <a:pPr lvl="0" algn="ctr" defTabSz="1955800">
              <a:lnSpc>
                <a:spcPct val="90000"/>
              </a:lnSpc>
              <a:spcBef>
                <a:spcPct val="0"/>
              </a:spcBef>
              <a:spcAft>
                <a:spcPct val="35000"/>
              </a:spcAft>
            </a:pPr>
            <a:endParaRPr lang="id-ID" sz="4400" i="0" kern="1200" dirty="0">
              <a:solidFill>
                <a:schemeClr val="bg1">
                  <a:lumMod val="95000"/>
                </a:schemeClr>
              </a:solidFill>
              <a:latin typeface="FontAwesome" pitchFamily="2" charset="0"/>
            </a:endParaRPr>
          </a:p>
        </p:txBody>
      </p:sp>
      <p:sp>
        <p:nvSpPr>
          <p:cNvPr id="41" name="Oval 45"/>
          <p:cNvSpPr>
            <a:spLocks noChangeArrowheads="1"/>
          </p:cNvSpPr>
          <p:nvPr/>
        </p:nvSpPr>
        <p:spPr bwMode="auto">
          <a:xfrm>
            <a:off x="8656390" y="3879022"/>
            <a:ext cx="149117" cy="159675"/>
          </a:xfrm>
          <a:prstGeom prst="ellipse">
            <a:avLst/>
          </a:prstGeom>
          <a:solidFill>
            <a:schemeClr val="bg1"/>
          </a:solidFill>
          <a:ln w="9525">
            <a:noFill/>
            <a:round/>
            <a:headEnd/>
            <a:tailEnd/>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endParaRPr lang="en-US"/>
          </a:p>
        </p:txBody>
      </p:sp>
      <p:cxnSp>
        <p:nvCxnSpPr>
          <p:cNvPr id="42" name="Straight Connector 18"/>
          <p:cNvCxnSpPr/>
          <p:nvPr/>
        </p:nvCxnSpPr>
        <p:spPr>
          <a:xfrm rot="5400000">
            <a:off x="8580868" y="4218220"/>
            <a:ext cx="299252"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3027491"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p>
        </p:txBody>
      </p:sp>
      <p:sp>
        <p:nvSpPr>
          <p:cNvPr id="48" name="Content Placeholder 2"/>
          <p:cNvSpPr txBox="1">
            <a:spLocks/>
          </p:cNvSpPr>
          <p:nvPr/>
        </p:nvSpPr>
        <p:spPr>
          <a:xfrm>
            <a:off x="4963068"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p>
        </p:txBody>
      </p:sp>
      <p:sp>
        <p:nvSpPr>
          <p:cNvPr id="49" name="Content Placeholder 2"/>
          <p:cNvSpPr txBox="1">
            <a:spLocks/>
          </p:cNvSpPr>
          <p:nvPr/>
        </p:nvSpPr>
        <p:spPr>
          <a:xfrm>
            <a:off x="6672512"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p>
        </p:txBody>
      </p:sp>
      <p:sp>
        <p:nvSpPr>
          <p:cNvPr id="50" name="Content Placeholder 2"/>
          <p:cNvSpPr txBox="1">
            <a:spLocks/>
          </p:cNvSpPr>
          <p:nvPr/>
        </p:nvSpPr>
        <p:spPr>
          <a:xfrm>
            <a:off x="7986084"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p>
        </p:txBody>
      </p:sp>
      <p:sp>
        <p:nvSpPr>
          <p:cNvPr id="51" name="文本框 50"/>
          <p:cNvSpPr txBox="1"/>
          <p:nvPr/>
        </p:nvSpPr>
        <p:spPr>
          <a:xfrm>
            <a:off x="3024889" y="4801881"/>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2" name="文本框 51"/>
          <p:cNvSpPr txBox="1"/>
          <p:nvPr/>
        </p:nvSpPr>
        <p:spPr>
          <a:xfrm>
            <a:off x="5015800" y="5043393"/>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3" name="文本框 52"/>
          <p:cNvSpPr txBox="1"/>
          <p:nvPr/>
        </p:nvSpPr>
        <p:spPr>
          <a:xfrm>
            <a:off x="6840925" y="4768834"/>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4" name="文本框 53"/>
          <p:cNvSpPr txBox="1"/>
          <p:nvPr/>
        </p:nvSpPr>
        <p:spPr>
          <a:xfrm>
            <a:off x="8223250" y="4462860"/>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Tree>
    <p:extLst>
      <p:ext uri="{BB962C8B-B14F-4D97-AF65-F5344CB8AC3E}">
        <p14:creationId xmlns:p14="http://schemas.microsoft.com/office/powerpoint/2010/main" val="33717942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grpSp>
        <p:nvGrpSpPr>
          <p:cNvPr id="10" name="组合 9"/>
          <p:cNvGrpSpPr/>
          <p:nvPr/>
        </p:nvGrpSpPr>
        <p:grpSpPr>
          <a:xfrm>
            <a:off x="3000374" y="2339005"/>
            <a:ext cx="6191251" cy="2223452"/>
            <a:chOff x="2778826" y="2458549"/>
            <a:chExt cx="6191251" cy="2223452"/>
          </a:xfrm>
        </p:grpSpPr>
        <p:sp>
          <p:nvSpPr>
            <p:cNvPr id="11" name="文本框 10"/>
            <p:cNvSpPr txBox="1"/>
            <p:nvPr/>
          </p:nvSpPr>
          <p:spPr>
            <a:xfrm>
              <a:off x="2778826" y="245854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03</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12" name="文本框 11"/>
            <p:cNvSpPr txBox="1"/>
            <p:nvPr/>
          </p:nvSpPr>
          <p:spPr>
            <a:xfrm>
              <a:off x="3394487" y="389920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363398" y="4312669"/>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extLst>
      <p:ext uri="{BB962C8B-B14F-4D97-AF65-F5344CB8AC3E}">
        <p14:creationId xmlns:p14="http://schemas.microsoft.com/office/powerpoint/2010/main" val="37558592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cxnSp>
        <p:nvCxnSpPr>
          <p:cNvPr id="38" name="Straight Connector 18"/>
          <p:cNvCxnSpPr/>
          <p:nvPr/>
        </p:nvCxnSpPr>
        <p:spPr>
          <a:xfrm>
            <a:off x="5945335" y="24401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3" name="Oval 20"/>
          <p:cNvSpPr/>
          <p:nvPr/>
        </p:nvSpPr>
        <p:spPr>
          <a:xfrm>
            <a:off x="1533575" y="2529077"/>
            <a:ext cx="720000" cy="720000"/>
          </a:xfrm>
          <a:prstGeom prst="ellipse">
            <a:avLst/>
          </a:prstGeom>
          <a:solidFill>
            <a:srgbClr val="BDD7EE"/>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56" name="Oval 23"/>
          <p:cNvSpPr/>
          <p:nvPr/>
        </p:nvSpPr>
        <p:spPr>
          <a:xfrm>
            <a:off x="1526995" y="3680255"/>
            <a:ext cx="720000" cy="720000"/>
          </a:xfrm>
          <a:prstGeom prst="ellipse">
            <a:avLst/>
          </a:prstGeom>
          <a:solidFill>
            <a:srgbClr val="5B9BD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1" name="Oval 26"/>
          <p:cNvSpPr/>
          <p:nvPr/>
        </p:nvSpPr>
        <p:spPr>
          <a:xfrm>
            <a:off x="1526994" y="4737089"/>
            <a:ext cx="720000" cy="720000"/>
          </a:xfrm>
          <a:prstGeom prst="ellipse">
            <a:avLst/>
          </a:prstGeom>
          <a:solidFill>
            <a:srgbClr val="005EA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4" name="Oval 29"/>
          <p:cNvSpPr/>
          <p:nvPr/>
        </p:nvSpPr>
        <p:spPr>
          <a:xfrm>
            <a:off x="6446745" y="2529077"/>
            <a:ext cx="720000" cy="720000"/>
          </a:xfrm>
          <a:prstGeom prst="ellipse">
            <a:avLst/>
          </a:prstGeom>
          <a:solidFill>
            <a:srgbClr val="BDD7EE"/>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7" name="Oval 32"/>
          <p:cNvSpPr/>
          <p:nvPr/>
        </p:nvSpPr>
        <p:spPr>
          <a:xfrm>
            <a:off x="6440165" y="3680255"/>
            <a:ext cx="720000" cy="720000"/>
          </a:xfrm>
          <a:prstGeom prst="ellipse">
            <a:avLst/>
          </a:prstGeom>
          <a:solidFill>
            <a:srgbClr val="5B9BD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70" name="Oval 35"/>
          <p:cNvSpPr/>
          <p:nvPr/>
        </p:nvSpPr>
        <p:spPr>
          <a:xfrm>
            <a:off x="6440164" y="4737089"/>
            <a:ext cx="720000" cy="720000"/>
          </a:xfrm>
          <a:prstGeom prst="ellipse">
            <a:avLst/>
          </a:prstGeom>
          <a:solidFill>
            <a:srgbClr val="005EA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78" name="Title 13"/>
          <p:cNvSpPr txBox="1">
            <a:spLocks/>
          </p:cNvSpPr>
          <p:nvPr/>
        </p:nvSpPr>
        <p:spPr>
          <a:xfrm>
            <a:off x="1447272" y="2658244"/>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79" name="Title 13"/>
          <p:cNvSpPr txBox="1">
            <a:spLocks/>
          </p:cNvSpPr>
          <p:nvPr/>
        </p:nvSpPr>
        <p:spPr>
          <a:xfrm>
            <a:off x="6360442" y="2658244"/>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80" name="Title 13"/>
          <p:cNvSpPr txBox="1">
            <a:spLocks/>
          </p:cNvSpPr>
          <p:nvPr/>
        </p:nvSpPr>
        <p:spPr>
          <a:xfrm>
            <a:off x="1447272" y="3785452"/>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81" name="Title 13"/>
          <p:cNvSpPr txBox="1">
            <a:spLocks/>
          </p:cNvSpPr>
          <p:nvPr/>
        </p:nvSpPr>
        <p:spPr>
          <a:xfrm>
            <a:off x="6360442" y="3785452"/>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82" name="Title 13"/>
          <p:cNvSpPr txBox="1">
            <a:spLocks/>
          </p:cNvSpPr>
          <p:nvPr/>
        </p:nvSpPr>
        <p:spPr>
          <a:xfrm>
            <a:off x="1447272" y="4828257"/>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83" name="Title 13"/>
          <p:cNvSpPr txBox="1">
            <a:spLocks/>
          </p:cNvSpPr>
          <p:nvPr/>
        </p:nvSpPr>
        <p:spPr>
          <a:xfrm>
            <a:off x="6360442" y="4828257"/>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p>
        </p:txBody>
      </p:sp>
      <p:sp>
        <p:nvSpPr>
          <p:cNvPr id="84" name="文本框 83"/>
          <p:cNvSpPr txBox="1"/>
          <p:nvPr/>
        </p:nvSpPr>
        <p:spPr>
          <a:xfrm>
            <a:off x="2428479" y="2621726"/>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85" name="文本框 84"/>
          <p:cNvSpPr txBox="1"/>
          <p:nvPr/>
        </p:nvSpPr>
        <p:spPr>
          <a:xfrm>
            <a:off x="2428479" y="366888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86" name="文本框 85"/>
          <p:cNvSpPr txBox="1"/>
          <p:nvPr/>
        </p:nvSpPr>
        <p:spPr>
          <a:xfrm>
            <a:off x="2428479" y="4781618"/>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87" name="文本框 86"/>
          <p:cNvSpPr txBox="1"/>
          <p:nvPr/>
        </p:nvSpPr>
        <p:spPr>
          <a:xfrm>
            <a:off x="7347284" y="2621726"/>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88" name="文本框 87"/>
          <p:cNvSpPr txBox="1"/>
          <p:nvPr/>
        </p:nvSpPr>
        <p:spPr>
          <a:xfrm>
            <a:off x="7347284" y="366888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89" name="文本框 88"/>
          <p:cNvSpPr txBox="1"/>
          <p:nvPr/>
        </p:nvSpPr>
        <p:spPr>
          <a:xfrm>
            <a:off x="7347284" y="4781618"/>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Tree>
    <p:extLst>
      <p:ext uri="{BB962C8B-B14F-4D97-AF65-F5344CB8AC3E}">
        <p14:creationId xmlns:p14="http://schemas.microsoft.com/office/powerpoint/2010/main" val="18322779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340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27" name="Freeform 7"/>
          <p:cNvSpPr>
            <a:spLocks/>
          </p:cNvSpPr>
          <p:nvPr/>
        </p:nvSpPr>
        <p:spPr bwMode="auto">
          <a:xfrm>
            <a:off x="1996845" y="4334939"/>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32" name="Straight Connector 137"/>
          <p:cNvCxnSpPr/>
          <p:nvPr/>
        </p:nvCxnSpPr>
        <p:spPr>
          <a:xfrm rot="5400000" flipV="1">
            <a:off x="2242842" y="3629668"/>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6" name="Freeform 7"/>
          <p:cNvSpPr>
            <a:spLocks/>
          </p:cNvSpPr>
          <p:nvPr/>
        </p:nvSpPr>
        <p:spPr bwMode="auto">
          <a:xfrm>
            <a:off x="3009337" y="3858645"/>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40" name="Straight Connector 139"/>
          <p:cNvCxnSpPr/>
          <p:nvPr/>
        </p:nvCxnSpPr>
        <p:spPr>
          <a:xfrm rot="5400000" flipV="1">
            <a:off x="3462013" y="3391922"/>
            <a:ext cx="540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2" name="Freeform 7"/>
          <p:cNvSpPr>
            <a:spLocks/>
          </p:cNvSpPr>
          <p:nvPr/>
        </p:nvSpPr>
        <p:spPr bwMode="auto">
          <a:xfrm>
            <a:off x="4165429" y="3554482"/>
            <a:ext cx="1492777" cy="174183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46" name="Straight Connector 140"/>
          <p:cNvCxnSpPr/>
          <p:nvPr/>
        </p:nvCxnSpPr>
        <p:spPr>
          <a:xfrm rot="5400000" flipV="1">
            <a:off x="4787959" y="3262984"/>
            <a:ext cx="252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8" name="Freeform 106"/>
          <p:cNvSpPr>
            <a:spLocks/>
          </p:cNvSpPr>
          <p:nvPr/>
        </p:nvSpPr>
        <p:spPr bwMode="auto">
          <a:xfrm>
            <a:off x="5332502" y="4116964"/>
            <a:ext cx="1492777" cy="117935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51" name="Straight Connector 141"/>
          <p:cNvCxnSpPr/>
          <p:nvPr/>
        </p:nvCxnSpPr>
        <p:spPr>
          <a:xfrm rot="5400000" flipV="1">
            <a:off x="5650876" y="3540686"/>
            <a:ext cx="828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53" name="Freeform 7"/>
          <p:cNvSpPr>
            <a:spLocks/>
          </p:cNvSpPr>
          <p:nvPr/>
        </p:nvSpPr>
        <p:spPr bwMode="auto">
          <a:xfrm>
            <a:off x="6457261" y="3858645"/>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57" name="Straight Connector 142"/>
          <p:cNvCxnSpPr/>
          <p:nvPr/>
        </p:nvCxnSpPr>
        <p:spPr>
          <a:xfrm rot="5400000" flipV="1">
            <a:off x="6877508" y="3426466"/>
            <a:ext cx="648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59" name="Freeform 7"/>
          <p:cNvSpPr>
            <a:spLocks/>
          </p:cNvSpPr>
          <p:nvPr/>
        </p:nvSpPr>
        <p:spPr bwMode="auto">
          <a:xfrm>
            <a:off x="7590065" y="4263984"/>
            <a:ext cx="1492777" cy="103233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63" name="Straight Connector 143"/>
          <p:cNvCxnSpPr/>
          <p:nvPr/>
        </p:nvCxnSpPr>
        <p:spPr>
          <a:xfrm rot="5400000" flipV="1">
            <a:off x="7809022" y="3619054"/>
            <a:ext cx="1044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66" name="Freeform 7"/>
          <p:cNvSpPr>
            <a:spLocks/>
          </p:cNvSpPr>
          <p:nvPr/>
        </p:nvSpPr>
        <p:spPr bwMode="auto">
          <a:xfrm>
            <a:off x="8581268" y="4517892"/>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71" name="Straight Connector 144"/>
          <p:cNvCxnSpPr/>
          <p:nvPr/>
        </p:nvCxnSpPr>
        <p:spPr>
          <a:xfrm rot="5400000" flipV="1">
            <a:off x="8711810" y="3746302"/>
            <a:ext cx="1224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2" name="Text Box 10"/>
          <p:cNvSpPr txBox="1">
            <a:spLocks noChangeArrowheads="1"/>
          </p:cNvSpPr>
          <p:nvPr/>
        </p:nvSpPr>
        <p:spPr bwMode="auto">
          <a:xfrm>
            <a:off x="2461067"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en-US" sz="1400" b="1" dirty="0">
                <a:solidFill>
                  <a:schemeClr val="bg1"/>
                </a:solidFill>
                <a:latin typeface="Open Sans" pitchFamily="34" charset="0"/>
                <a:ea typeface="Open Sans" pitchFamily="34" charset="0"/>
                <a:cs typeface="Open Sans" pitchFamily="34" charset="0"/>
              </a:rPr>
              <a:t>20%</a:t>
            </a:r>
            <a:endParaRPr lang="en-US" sz="1050" dirty="0">
              <a:solidFill>
                <a:schemeClr val="bg1"/>
              </a:solidFill>
              <a:latin typeface="Open Sans" pitchFamily="34" charset="0"/>
              <a:ea typeface="Open Sans" pitchFamily="34" charset="0"/>
              <a:cs typeface="Open Sans" pitchFamily="34" charset="0"/>
            </a:endParaRPr>
          </a:p>
        </p:txBody>
      </p:sp>
      <p:sp>
        <p:nvSpPr>
          <p:cNvPr id="73" name="Text Box 10"/>
          <p:cNvSpPr txBox="1">
            <a:spLocks noChangeArrowheads="1"/>
          </p:cNvSpPr>
          <p:nvPr/>
        </p:nvSpPr>
        <p:spPr bwMode="auto">
          <a:xfrm>
            <a:off x="34484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en-US" sz="1400" b="1" dirty="0">
                <a:solidFill>
                  <a:schemeClr val="bg1"/>
                </a:solidFill>
                <a:latin typeface="Open Sans" pitchFamily="34" charset="0"/>
                <a:ea typeface="Open Sans" pitchFamily="34" charset="0"/>
                <a:cs typeface="Open Sans" pitchFamily="34" charset="0"/>
              </a:rPr>
              <a:t>40%</a:t>
            </a:r>
            <a:endParaRPr lang="en-US" sz="1050" dirty="0">
              <a:solidFill>
                <a:schemeClr val="bg1"/>
              </a:solidFill>
              <a:latin typeface="Open Sans" pitchFamily="34" charset="0"/>
              <a:ea typeface="Open Sans" pitchFamily="34" charset="0"/>
              <a:cs typeface="Open Sans" pitchFamily="34" charset="0"/>
            </a:endParaRPr>
          </a:p>
        </p:txBody>
      </p:sp>
      <p:sp>
        <p:nvSpPr>
          <p:cNvPr id="74" name="Text Box 10"/>
          <p:cNvSpPr txBox="1">
            <a:spLocks noChangeArrowheads="1"/>
          </p:cNvSpPr>
          <p:nvPr/>
        </p:nvSpPr>
        <p:spPr bwMode="auto">
          <a:xfrm>
            <a:off x="46676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id-ID" sz="1400" b="1" dirty="0">
                <a:solidFill>
                  <a:schemeClr val="bg1"/>
                </a:solidFill>
                <a:latin typeface="Open Sans" pitchFamily="34" charset="0"/>
                <a:ea typeface="Open Sans" pitchFamily="34" charset="0"/>
                <a:cs typeface="Open Sans" pitchFamily="34" charset="0"/>
              </a:rPr>
              <a:t>62</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5" name="Text Box 10"/>
          <p:cNvSpPr txBox="1">
            <a:spLocks noChangeArrowheads="1"/>
          </p:cNvSpPr>
          <p:nvPr/>
        </p:nvSpPr>
        <p:spPr bwMode="auto">
          <a:xfrm>
            <a:off x="58106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id-ID" sz="1400" b="1" dirty="0">
                <a:solidFill>
                  <a:schemeClr val="bg1"/>
                </a:solidFill>
                <a:latin typeface="Open Sans" pitchFamily="34" charset="0"/>
                <a:ea typeface="Open Sans" pitchFamily="34" charset="0"/>
                <a:cs typeface="Open Sans" pitchFamily="34" charset="0"/>
              </a:rPr>
              <a:t>35</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6" name="Text Box 10"/>
          <p:cNvSpPr txBox="1">
            <a:spLocks noChangeArrowheads="1"/>
          </p:cNvSpPr>
          <p:nvPr/>
        </p:nvSpPr>
        <p:spPr bwMode="auto">
          <a:xfrm>
            <a:off x="68774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id-ID" sz="1400" b="1" dirty="0">
                <a:solidFill>
                  <a:schemeClr val="bg1"/>
                </a:solidFill>
                <a:latin typeface="Open Sans" pitchFamily="34" charset="0"/>
                <a:ea typeface="Open Sans" pitchFamily="34" charset="0"/>
                <a:cs typeface="Open Sans" pitchFamily="34" charset="0"/>
              </a:rPr>
              <a:t>50</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7" name="Text Box 10"/>
          <p:cNvSpPr txBox="1">
            <a:spLocks noChangeArrowheads="1"/>
          </p:cNvSpPr>
          <p:nvPr/>
        </p:nvSpPr>
        <p:spPr bwMode="auto">
          <a:xfrm>
            <a:off x="80966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id-ID" sz="1400" b="1" dirty="0">
                <a:solidFill>
                  <a:schemeClr val="bg1"/>
                </a:solidFill>
                <a:latin typeface="Open Sans" pitchFamily="34" charset="0"/>
                <a:ea typeface="Open Sans" pitchFamily="34" charset="0"/>
                <a:cs typeface="Open Sans" pitchFamily="34" charset="0"/>
              </a:rPr>
              <a:t>24</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90" name="Text Box 10"/>
          <p:cNvSpPr txBox="1">
            <a:spLocks noChangeArrowheads="1"/>
          </p:cNvSpPr>
          <p:nvPr/>
        </p:nvSpPr>
        <p:spPr bwMode="auto">
          <a:xfrm>
            <a:off x="9087254" y="4966931"/>
            <a:ext cx="525780" cy="261610"/>
          </a:xfrm>
          <a:prstGeom prst="rect">
            <a:avLst/>
          </a:prstGeom>
          <a:noFill/>
          <a:ln w="9525">
            <a:noFill/>
            <a:miter lim="800000"/>
            <a:headEnd/>
            <a:tailEnd/>
          </a:ln>
        </p:spPr>
        <p:txBody>
          <a:bodyPr wrap="square" lIns="45720" tIns="22860" rIns="45720" bIns="22860">
            <a:spAutoFit/>
          </a:bodyPr>
          <a:lstStyle/>
          <a:p>
            <a:pPr algn="r" defTabSz="1088232"/>
            <a:r>
              <a:rPr lang="id-ID" sz="1400" b="1" dirty="0">
                <a:solidFill>
                  <a:schemeClr val="bg1"/>
                </a:solidFill>
                <a:latin typeface="Open Sans" pitchFamily="34" charset="0"/>
                <a:ea typeface="Open Sans" pitchFamily="34" charset="0"/>
                <a:cs typeface="Open Sans" pitchFamily="34" charset="0"/>
              </a:rPr>
              <a:t>18</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91" name="Title 13"/>
          <p:cNvSpPr txBox="1">
            <a:spLocks/>
          </p:cNvSpPr>
          <p:nvPr/>
        </p:nvSpPr>
        <p:spPr>
          <a:xfrm>
            <a:off x="227535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2" name="Title 13"/>
          <p:cNvSpPr txBox="1">
            <a:spLocks/>
          </p:cNvSpPr>
          <p:nvPr/>
        </p:nvSpPr>
        <p:spPr>
          <a:xfrm>
            <a:off x="326504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3" name="Title 13"/>
          <p:cNvSpPr txBox="1">
            <a:spLocks/>
          </p:cNvSpPr>
          <p:nvPr/>
        </p:nvSpPr>
        <p:spPr>
          <a:xfrm>
            <a:off x="4465514"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4" name="Title 13"/>
          <p:cNvSpPr txBox="1">
            <a:spLocks/>
          </p:cNvSpPr>
          <p:nvPr/>
        </p:nvSpPr>
        <p:spPr>
          <a:xfrm>
            <a:off x="562462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5" name="Title 13"/>
          <p:cNvSpPr txBox="1">
            <a:spLocks/>
          </p:cNvSpPr>
          <p:nvPr/>
        </p:nvSpPr>
        <p:spPr>
          <a:xfrm>
            <a:off x="6753063"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6" name="Title 13"/>
          <p:cNvSpPr txBox="1">
            <a:spLocks/>
          </p:cNvSpPr>
          <p:nvPr/>
        </p:nvSpPr>
        <p:spPr>
          <a:xfrm>
            <a:off x="7890150"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97" name="Title 13"/>
          <p:cNvSpPr txBox="1">
            <a:spLocks/>
          </p:cNvSpPr>
          <p:nvPr/>
        </p:nvSpPr>
        <p:spPr>
          <a:xfrm>
            <a:off x="8903988"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p>
        </p:txBody>
      </p:sp>
      <p:sp>
        <p:nvSpPr>
          <p:cNvPr id="100" name="文本框 99"/>
          <p:cNvSpPr txBox="1"/>
          <p:nvPr/>
        </p:nvSpPr>
        <p:spPr>
          <a:xfrm>
            <a:off x="166661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1" name="文本框 100"/>
          <p:cNvSpPr txBox="1"/>
          <p:nvPr/>
        </p:nvSpPr>
        <p:spPr>
          <a:xfrm>
            <a:off x="265630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2" name="文本框 101"/>
          <p:cNvSpPr txBox="1"/>
          <p:nvPr/>
        </p:nvSpPr>
        <p:spPr>
          <a:xfrm>
            <a:off x="3856780"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3" name="文本框 102"/>
          <p:cNvSpPr txBox="1"/>
          <p:nvPr/>
        </p:nvSpPr>
        <p:spPr>
          <a:xfrm>
            <a:off x="5014733"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4" name="文本框 103"/>
          <p:cNvSpPr txBox="1"/>
          <p:nvPr/>
        </p:nvSpPr>
        <p:spPr>
          <a:xfrm>
            <a:off x="6108191"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5" name="文本框 104"/>
          <p:cNvSpPr txBox="1"/>
          <p:nvPr/>
        </p:nvSpPr>
        <p:spPr>
          <a:xfrm>
            <a:off x="7281416"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6" name="文本框 105"/>
          <p:cNvSpPr txBox="1"/>
          <p:nvPr/>
        </p:nvSpPr>
        <p:spPr>
          <a:xfrm>
            <a:off x="829510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7099704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7000"/>
                                  </p:stCondLst>
                                  <p:childTnLst>
                                    <p:set>
                                      <p:cBhvr>
                                        <p:cTn id="6" dur="1" fill="hold">
                                          <p:stCondLst>
                                            <p:cond delay="0"/>
                                          </p:stCondLst>
                                        </p:cTn>
                                        <p:tgtEl>
                                          <p:spTgt spid="72"/>
                                        </p:tgtEl>
                                        <p:attrNameLst>
                                          <p:attrName>style.visibility</p:attrName>
                                        </p:attrNameLst>
                                      </p:cBhvr>
                                      <p:to>
                                        <p:strVal val="visible"/>
                                      </p:to>
                                    </p:set>
                                    <p:animEffect transition="in" filter="circle(out)">
                                      <p:cBhvr>
                                        <p:cTn id="7" dur="500"/>
                                        <p:tgtEl>
                                          <p:spTgt spid="72"/>
                                        </p:tgtEl>
                                      </p:cBhvr>
                                    </p:animEffect>
                                  </p:childTnLst>
                                </p:cTn>
                              </p:par>
                              <p:par>
                                <p:cTn id="8" presetID="6" presetClass="entr" presetSubtype="16" fill="hold" grpId="0" nodeType="withEffect">
                                  <p:stCondLst>
                                    <p:cond delay="7400"/>
                                  </p:stCondLst>
                                  <p:childTnLst>
                                    <p:set>
                                      <p:cBhvr>
                                        <p:cTn id="9" dur="1" fill="hold">
                                          <p:stCondLst>
                                            <p:cond delay="0"/>
                                          </p:stCondLst>
                                        </p:cTn>
                                        <p:tgtEl>
                                          <p:spTgt spid="73"/>
                                        </p:tgtEl>
                                        <p:attrNameLst>
                                          <p:attrName>style.visibility</p:attrName>
                                        </p:attrNameLst>
                                      </p:cBhvr>
                                      <p:to>
                                        <p:strVal val="visible"/>
                                      </p:to>
                                    </p:set>
                                    <p:animEffect transition="in" filter="circle(in)">
                                      <p:cBhvr>
                                        <p:cTn id="10" dur="500"/>
                                        <p:tgtEl>
                                          <p:spTgt spid="73"/>
                                        </p:tgtEl>
                                      </p:cBhvr>
                                    </p:animEffect>
                                  </p:childTnLst>
                                </p:cTn>
                              </p:par>
                              <p:par>
                                <p:cTn id="11" presetID="6" presetClass="entr" presetSubtype="16" fill="hold" grpId="0" nodeType="withEffect">
                                  <p:stCondLst>
                                    <p:cond delay="7800"/>
                                  </p:stCondLst>
                                  <p:childTnLst>
                                    <p:set>
                                      <p:cBhvr>
                                        <p:cTn id="12" dur="1" fill="hold">
                                          <p:stCondLst>
                                            <p:cond delay="0"/>
                                          </p:stCondLst>
                                        </p:cTn>
                                        <p:tgtEl>
                                          <p:spTgt spid="74"/>
                                        </p:tgtEl>
                                        <p:attrNameLst>
                                          <p:attrName>style.visibility</p:attrName>
                                        </p:attrNameLst>
                                      </p:cBhvr>
                                      <p:to>
                                        <p:strVal val="visible"/>
                                      </p:to>
                                    </p:set>
                                    <p:animEffect transition="in" filter="circle(in)">
                                      <p:cBhvr>
                                        <p:cTn id="13" dur="500"/>
                                        <p:tgtEl>
                                          <p:spTgt spid="74"/>
                                        </p:tgtEl>
                                      </p:cBhvr>
                                    </p:animEffect>
                                  </p:childTnLst>
                                </p:cTn>
                              </p:par>
                              <p:par>
                                <p:cTn id="14" presetID="6" presetClass="entr" presetSubtype="16" fill="hold" grpId="0" nodeType="withEffect">
                                  <p:stCondLst>
                                    <p:cond delay="8200"/>
                                  </p:stCondLst>
                                  <p:childTnLst>
                                    <p:set>
                                      <p:cBhvr>
                                        <p:cTn id="15" dur="1" fill="hold">
                                          <p:stCondLst>
                                            <p:cond delay="0"/>
                                          </p:stCondLst>
                                        </p:cTn>
                                        <p:tgtEl>
                                          <p:spTgt spid="75"/>
                                        </p:tgtEl>
                                        <p:attrNameLst>
                                          <p:attrName>style.visibility</p:attrName>
                                        </p:attrNameLst>
                                      </p:cBhvr>
                                      <p:to>
                                        <p:strVal val="visible"/>
                                      </p:to>
                                    </p:set>
                                    <p:animEffect transition="in" filter="circle(in)">
                                      <p:cBhvr>
                                        <p:cTn id="16" dur="500"/>
                                        <p:tgtEl>
                                          <p:spTgt spid="75"/>
                                        </p:tgtEl>
                                      </p:cBhvr>
                                    </p:animEffect>
                                  </p:childTnLst>
                                </p:cTn>
                              </p:par>
                              <p:par>
                                <p:cTn id="17" presetID="6" presetClass="entr" presetSubtype="16" fill="hold" grpId="0" nodeType="withEffect">
                                  <p:stCondLst>
                                    <p:cond delay="8600"/>
                                  </p:stCondLst>
                                  <p:childTnLst>
                                    <p:set>
                                      <p:cBhvr>
                                        <p:cTn id="18" dur="1" fill="hold">
                                          <p:stCondLst>
                                            <p:cond delay="0"/>
                                          </p:stCondLst>
                                        </p:cTn>
                                        <p:tgtEl>
                                          <p:spTgt spid="76"/>
                                        </p:tgtEl>
                                        <p:attrNameLst>
                                          <p:attrName>style.visibility</p:attrName>
                                        </p:attrNameLst>
                                      </p:cBhvr>
                                      <p:to>
                                        <p:strVal val="visible"/>
                                      </p:to>
                                    </p:set>
                                    <p:animEffect transition="in" filter="circle(in)">
                                      <p:cBhvr>
                                        <p:cTn id="19" dur="500"/>
                                        <p:tgtEl>
                                          <p:spTgt spid="76"/>
                                        </p:tgtEl>
                                      </p:cBhvr>
                                    </p:animEffect>
                                  </p:childTnLst>
                                </p:cTn>
                              </p:par>
                              <p:par>
                                <p:cTn id="20" presetID="6" presetClass="entr" presetSubtype="16" fill="hold" grpId="0" nodeType="withEffect">
                                  <p:stCondLst>
                                    <p:cond delay="9000"/>
                                  </p:stCondLst>
                                  <p:childTnLst>
                                    <p:set>
                                      <p:cBhvr>
                                        <p:cTn id="21" dur="1" fill="hold">
                                          <p:stCondLst>
                                            <p:cond delay="0"/>
                                          </p:stCondLst>
                                        </p:cTn>
                                        <p:tgtEl>
                                          <p:spTgt spid="77"/>
                                        </p:tgtEl>
                                        <p:attrNameLst>
                                          <p:attrName>style.visibility</p:attrName>
                                        </p:attrNameLst>
                                      </p:cBhvr>
                                      <p:to>
                                        <p:strVal val="visible"/>
                                      </p:to>
                                    </p:set>
                                    <p:animEffect transition="in" filter="circle(in)">
                                      <p:cBhvr>
                                        <p:cTn id="22" dur="500"/>
                                        <p:tgtEl>
                                          <p:spTgt spid="77"/>
                                        </p:tgtEl>
                                      </p:cBhvr>
                                    </p:animEffect>
                                  </p:childTnLst>
                                </p:cTn>
                              </p:par>
                              <p:par>
                                <p:cTn id="23" presetID="6" presetClass="entr" presetSubtype="16" fill="hold" grpId="0" nodeType="withEffect">
                                  <p:stCondLst>
                                    <p:cond delay="9400"/>
                                  </p:stCondLst>
                                  <p:childTnLst>
                                    <p:set>
                                      <p:cBhvr>
                                        <p:cTn id="24" dur="1" fill="hold">
                                          <p:stCondLst>
                                            <p:cond delay="0"/>
                                          </p:stCondLst>
                                        </p:cTn>
                                        <p:tgtEl>
                                          <p:spTgt spid="90"/>
                                        </p:tgtEl>
                                        <p:attrNameLst>
                                          <p:attrName>style.visibility</p:attrName>
                                        </p:attrNameLst>
                                      </p:cBhvr>
                                      <p:to>
                                        <p:strVal val="visible"/>
                                      </p:to>
                                    </p:set>
                                    <p:animEffect transition="in" filter="circle(in)">
                                      <p:cBhvr>
                                        <p:cTn id="2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43" name="图表 42"/>
          <p:cNvGraphicFramePr/>
          <p:nvPr>
            <p:extLst>
              <p:ext uri="{D42A27DB-BD31-4B8C-83A1-F6EECF244321}">
                <p14:modId xmlns:p14="http://schemas.microsoft.com/office/powerpoint/2010/main" val="2476989519"/>
              </p:ext>
            </p:extLst>
          </p:nvPr>
        </p:nvGraphicFramePr>
        <p:xfrm>
          <a:off x="898975" y="2182191"/>
          <a:ext cx="5458282" cy="3638854"/>
        </p:xfrm>
        <a:graphic>
          <a:graphicData uri="http://schemas.openxmlformats.org/drawingml/2006/chart">
            <c:chart xmlns:c="http://schemas.openxmlformats.org/drawingml/2006/chart" xmlns:r="http://schemas.openxmlformats.org/officeDocument/2006/relationships" r:id="rId4"/>
          </a:graphicData>
        </a:graphic>
      </p:graphicFrame>
      <p:sp>
        <p:nvSpPr>
          <p:cNvPr id="44" name="文本框 43"/>
          <p:cNvSpPr txBox="1"/>
          <p:nvPr/>
        </p:nvSpPr>
        <p:spPr>
          <a:xfrm>
            <a:off x="6977378" y="2773946"/>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6754214" y="3185785"/>
            <a:ext cx="2847643" cy="1977464"/>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a:t>
            </a:r>
          </a:p>
        </p:txBody>
      </p:sp>
    </p:spTree>
    <p:extLst>
      <p:ext uri="{BB962C8B-B14F-4D97-AF65-F5344CB8AC3E}">
        <p14:creationId xmlns:p14="http://schemas.microsoft.com/office/powerpoint/2010/main" val="15863866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grpSp>
        <p:nvGrpSpPr>
          <p:cNvPr id="7" name="组合 6"/>
          <p:cNvGrpSpPr/>
          <p:nvPr/>
        </p:nvGrpSpPr>
        <p:grpSpPr>
          <a:xfrm>
            <a:off x="3000375" y="2339005"/>
            <a:ext cx="6191251" cy="2240874"/>
            <a:chOff x="5903026" y="2248999"/>
            <a:chExt cx="6191251" cy="2240874"/>
          </a:xfrm>
        </p:grpSpPr>
        <p:sp>
          <p:nvSpPr>
            <p:cNvPr id="8" name="文本框 7"/>
            <p:cNvSpPr txBox="1"/>
            <p:nvPr/>
          </p:nvSpPr>
          <p:spPr>
            <a:xfrm>
              <a:off x="5903026" y="224899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04</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9" name="文本框 8"/>
            <p:cNvSpPr txBox="1"/>
            <p:nvPr/>
          </p:nvSpPr>
          <p:spPr>
            <a:xfrm>
              <a:off x="6518687" y="367629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87598" y="4120541"/>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extLst>
      <p:ext uri="{BB962C8B-B14F-4D97-AF65-F5344CB8AC3E}">
        <p14:creationId xmlns:p14="http://schemas.microsoft.com/office/powerpoint/2010/main" val="6889945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10" name="文本框 9"/>
          <p:cNvSpPr txBox="1"/>
          <p:nvPr/>
        </p:nvSpPr>
        <p:spPr>
          <a:xfrm>
            <a:off x="1084153" y="317309"/>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TextBox 38"/>
          <p:cNvSpPr txBox="1"/>
          <p:nvPr/>
        </p:nvSpPr>
        <p:spPr>
          <a:xfrm>
            <a:off x="1239440" y="1046277"/>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2" name="文本框 11"/>
          <p:cNvSpPr txBox="1"/>
          <p:nvPr/>
        </p:nvSpPr>
        <p:spPr>
          <a:xfrm>
            <a:off x="1861330" y="424105"/>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874693" y="54161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2213255" y="2431880"/>
            <a:ext cx="4311686" cy="4432688"/>
            <a:chOff x="116398" y="1525942"/>
            <a:chExt cx="5204904" cy="5350973"/>
          </a:xfrm>
        </p:grpSpPr>
        <p:grpSp>
          <p:nvGrpSpPr>
            <p:cNvPr id="14" name="Group 207"/>
            <p:cNvGrpSpPr/>
            <p:nvPr/>
          </p:nvGrpSpPr>
          <p:grpSpPr>
            <a:xfrm>
              <a:off x="116398" y="2870721"/>
              <a:ext cx="4704191" cy="4006194"/>
              <a:chOff x="3447767" y="2166624"/>
              <a:chExt cx="4688993" cy="4803230"/>
            </a:xfrm>
            <a:solidFill>
              <a:schemeClr val="bg1"/>
            </a:solidFill>
          </p:grpSpPr>
          <p:grpSp>
            <p:nvGrpSpPr>
              <p:cNvPr id="15" name="Group 192"/>
              <p:cNvGrpSpPr/>
              <p:nvPr/>
            </p:nvGrpSpPr>
            <p:grpSpPr>
              <a:xfrm rot="10800000">
                <a:off x="3447767" y="2166624"/>
                <a:ext cx="4688993" cy="4803230"/>
                <a:chOff x="3447767" y="3589022"/>
                <a:chExt cx="4688993" cy="4803230"/>
              </a:xfrm>
              <a:grpFill/>
            </p:grpSpPr>
            <p:grpSp>
              <p:nvGrpSpPr>
                <p:cNvPr id="24" name="Group 7"/>
                <p:cNvGrpSpPr/>
                <p:nvPr/>
              </p:nvGrpSpPr>
              <p:grpSpPr>
                <a:xfrm rot="16200000">
                  <a:off x="5178576" y="1858213"/>
                  <a:ext cx="1227376" cy="4688993"/>
                  <a:chOff x="5178576" y="1858213"/>
                  <a:chExt cx="1227376" cy="4688993"/>
                </a:xfrm>
                <a:grpFill/>
              </p:grpSpPr>
              <p:sp>
                <p:nvSpPr>
                  <p:cNvPr id="30" name="Freeform 141"/>
                  <p:cNvSpPr>
                    <a:spLocks/>
                  </p:cNvSpPr>
                  <p:nvPr/>
                </p:nvSpPr>
                <p:spPr bwMode="auto">
                  <a:xfrm flipH="1">
                    <a:off x="5189204" y="1858213"/>
                    <a:ext cx="510077" cy="2021713"/>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1" name="Freeform 142"/>
                  <p:cNvSpPr>
                    <a:spLocks/>
                  </p:cNvSpPr>
                  <p:nvPr/>
                </p:nvSpPr>
                <p:spPr bwMode="auto">
                  <a:xfrm flipH="1">
                    <a:off x="5183888" y="2878369"/>
                    <a:ext cx="528675" cy="117955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2" name="Freeform 143"/>
                  <p:cNvSpPr>
                    <a:spLocks/>
                  </p:cNvSpPr>
                  <p:nvPr/>
                </p:nvSpPr>
                <p:spPr bwMode="auto">
                  <a:xfrm flipH="1">
                    <a:off x="5197172" y="3893209"/>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5" name="Freeform 144"/>
                  <p:cNvSpPr>
                    <a:spLocks/>
                  </p:cNvSpPr>
                  <p:nvPr/>
                </p:nvSpPr>
                <p:spPr bwMode="auto">
                  <a:xfrm flipH="1">
                    <a:off x="5183888" y="4342184"/>
                    <a:ext cx="528675" cy="1176897"/>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6" name="Freeform 145"/>
                  <p:cNvSpPr>
                    <a:spLocks/>
                  </p:cNvSpPr>
                  <p:nvPr/>
                </p:nvSpPr>
                <p:spPr bwMode="auto">
                  <a:xfrm flipH="1">
                    <a:off x="5178576" y="4512210"/>
                    <a:ext cx="539302" cy="2029684"/>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7" name="Rectangle 37"/>
                  <p:cNvSpPr>
                    <a:spLocks noChangeArrowheads="1"/>
                  </p:cNvSpPr>
                  <p:nvPr/>
                </p:nvSpPr>
                <p:spPr bwMode="auto">
                  <a:xfrm flipH="1">
                    <a:off x="5699281" y="1858213"/>
                    <a:ext cx="706670" cy="59243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8" name="Rectangle 38"/>
                  <p:cNvSpPr>
                    <a:spLocks noChangeArrowheads="1"/>
                  </p:cNvSpPr>
                  <p:nvPr/>
                </p:nvSpPr>
                <p:spPr bwMode="auto">
                  <a:xfrm flipH="1">
                    <a:off x="5712564" y="2878369"/>
                    <a:ext cx="693388" cy="6057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9" name="Rectangle 39"/>
                  <p:cNvSpPr>
                    <a:spLocks noChangeArrowheads="1"/>
                  </p:cNvSpPr>
                  <p:nvPr/>
                </p:nvSpPr>
                <p:spPr bwMode="auto">
                  <a:xfrm flipH="1">
                    <a:off x="5712564" y="3893209"/>
                    <a:ext cx="693388" cy="60040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0" name="Rectangle 40"/>
                  <p:cNvSpPr>
                    <a:spLocks noChangeArrowheads="1"/>
                  </p:cNvSpPr>
                  <p:nvPr/>
                </p:nvSpPr>
                <p:spPr bwMode="auto">
                  <a:xfrm flipH="1">
                    <a:off x="5707251" y="4916021"/>
                    <a:ext cx="698701" cy="59774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1" name="Rectangle 41"/>
                  <p:cNvSpPr>
                    <a:spLocks noChangeArrowheads="1"/>
                  </p:cNvSpPr>
                  <p:nvPr/>
                </p:nvSpPr>
                <p:spPr bwMode="auto">
                  <a:xfrm flipH="1">
                    <a:off x="5717877" y="5936176"/>
                    <a:ext cx="688074" cy="611030"/>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grpSp>
            <p:sp>
              <p:nvSpPr>
                <p:cNvPr id="25" name="Rectangle 45"/>
                <p:cNvSpPr>
                  <a:spLocks noChangeArrowheads="1"/>
                </p:cNvSpPr>
                <p:nvPr/>
              </p:nvSpPr>
              <p:spPr bwMode="auto">
                <a:xfrm rot="16200000" flipH="1">
                  <a:off x="4153879" y="6189560"/>
                  <a:ext cx="2878921" cy="10406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6" name="Rectangle 48"/>
                <p:cNvSpPr>
                  <a:spLocks noChangeArrowheads="1"/>
                </p:cNvSpPr>
                <p:nvPr/>
              </p:nvSpPr>
              <p:spPr bwMode="auto">
                <a:xfrm rot="16200000" flipH="1">
                  <a:off x="3994821" y="6545761"/>
                  <a:ext cx="3600000" cy="9298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7" name="Freeform 52"/>
                <p:cNvSpPr>
                  <a:spLocks/>
                </p:cNvSpPr>
                <p:nvPr/>
              </p:nvSpPr>
              <p:spPr bwMode="auto">
                <a:xfrm rot="16200000" flipH="1">
                  <a:off x="4539811" y="6191516"/>
                  <a:ext cx="2880000" cy="93298"/>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16" name="Group 196"/>
              <p:cNvGrpSpPr/>
              <p:nvPr/>
            </p:nvGrpSpPr>
            <p:grpSpPr>
              <a:xfrm rot="5400000">
                <a:off x="5314466" y="4302980"/>
                <a:ext cx="2266984" cy="647235"/>
                <a:chOff x="6694399" y="1744909"/>
                <a:chExt cx="2266984" cy="647235"/>
              </a:xfrm>
              <a:grpFill/>
            </p:grpSpPr>
            <p:sp>
              <p:nvSpPr>
                <p:cNvPr id="22" name="Rectangle 48"/>
                <p:cNvSpPr>
                  <a:spLocks noChangeArrowheads="1"/>
                </p:cNvSpPr>
                <p:nvPr/>
              </p:nvSpPr>
              <p:spPr bwMode="auto">
                <a:xfrm flipH="1">
                  <a:off x="7161383" y="2285771"/>
                  <a:ext cx="1800000" cy="1063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3" name="Freeform 50"/>
                <p:cNvSpPr>
                  <a:spLocks/>
                </p:cNvSpPr>
                <p:nvPr/>
              </p:nvSpPr>
              <p:spPr bwMode="auto">
                <a:xfrm flipH="1">
                  <a:off x="6694399" y="1744909"/>
                  <a:ext cx="470468" cy="645906"/>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7" name="Group 197"/>
              <p:cNvGrpSpPr/>
              <p:nvPr/>
            </p:nvGrpSpPr>
            <p:grpSpPr>
              <a:xfrm rot="5400000" flipV="1">
                <a:off x="4053003" y="4330298"/>
                <a:ext cx="2256944" cy="570047"/>
                <a:chOff x="6694403" y="1820864"/>
                <a:chExt cx="2256944" cy="570047"/>
              </a:xfrm>
              <a:grpFill/>
            </p:grpSpPr>
            <p:sp>
              <p:nvSpPr>
                <p:cNvPr id="20" name="Rectangle 48"/>
                <p:cNvSpPr>
                  <a:spLocks noChangeArrowheads="1"/>
                </p:cNvSpPr>
                <p:nvPr/>
              </p:nvSpPr>
              <p:spPr bwMode="auto">
                <a:xfrm flipH="1">
                  <a:off x="7151347" y="2297929"/>
                  <a:ext cx="1800000" cy="9298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1" name="Freeform 50"/>
                <p:cNvSpPr>
                  <a:spLocks/>
                </p:cNvSpPr>
                <p:nvPr/>
              </p:nvSpPr>
              <p:spPr bwMode="auto">
                <a:xfrm flipH="1">
                  <a:off x="6694403" y="1820864"/>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8" name="Freeform 50"/>
              <p:cNvSpPr>
                <a:spLocks/>
              </p:cNvSpPr>
              <p:nvPr/>
            </p:nvSpPr>
            <p:spPr bwMode="auto">
              <a:xfrm rot="5400000" flipH="1" flipV="1">
                <a:off x="5128166" y="2379127"/>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9" name="Freeform 50"/>
              <p:cNvSpPr>
                <a:spLocks/>
              </p:cNvSpPr>
              <p:nvPr/>
            </p:nvSpPr>
            <p:spPr bwMode="auto">
              <a:xfrm rot="16200000" flipV="1">
                <a:off x="5989581" y="2390982"/>
                <a:ext cx="453203" cy="556197"/>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2" name="Freeform 33"/>
            <p:cNvSpPr>
              <a:spLocks/>
            </p:cNvSpPr>
            <p:nvPr/>
          </p:nvSpPr>
          <p:spPr bwMode="auto">
            <a:xfrm rot="20192702" flipH="1">
              <a:off x="2428016" y="1525942"/>
              <a:ext cx="779920" cy="635236"/>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46" name="Freeform 36"/>
            <p:cNvSpPr>
              <a:spLocks/>
            </p:cNvSpPr>
            <p:nvPr/>
          </p:nvSpPr>
          <p:spPr bwMode="auto">
            <a:xfrm rot="1695130">
              <a:off x="3770143" y="2229006"/>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47" name="Freeform 30"/>
            <p:cNvSpPr>
              <a:spLocks/>
            </p:cNvSpPr>
            <p:nvPr/>
          </p:nvSpPr>
          <p:spPr bwMode="auto">
            <a:xfrm rot="19798984">
              <a:off x="2366936" y="1908991"/>
              <a:ext cx="1348215" cy="994401"/>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48" name="Freeform 36"/>
            <p:cNvSpPr>
              <a:spLocks/>
            </p:cNvSpPr>
            <p:nvPr/>
          </p:nvSpPr>
          <p:spPr bwMode="auto">
            <a:xfrm rot="20742510">
              <a:off x="2206315" y="2067550"/>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49" name="Freeform 30"/>
            <p:cNvSpPr>
              <a:spLocks/>
            </p:cNvSpPr>
            <p:nvPr/>
          </p:nvSpPr>
          <p:spPr bwMode="auto">
            <a:xfrm rot="1801016" flipH="1">
              <a:off x="1506035" y="3182997"/>
              <a:ext cx="876952" cy="64681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0" name="Freeform 28"/>
            <p:cNvSpPr>
              <a:spLocks/>
            </p:cNvSpPr>
            <p:nvPr/>
          </p:nvSpPr>
          <p:spPr bwMode="auto">
            <a:xfrm>
              <a:off x="193572" y="2851417"/>
              <a:ext cx="1542541" cy="1392903"/>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1" name="Freeform 30"/>
            <p:cNvSpPr>
              <a:spLocks/>
            </p:cNvSpPr>
            <p:nvPr/>
          </p:nvSpPr>
          <p:spPr bwMode="auto">
            <a:xfrm>
              <a:off x="2908364" y="2469246"/>
              <a:ext cx="1506509" cy="111115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2" name="Freeform 33"/>
            <p:cNvSpPr>
              <a:spLocks/>
            </p:cNvSpPr>
            <p:nvPr/>
          </p:nvSpPr>
          <p:spPr bwMode="auto">
            <a:xfrm>
              <a:off x="1691238" y="2572639"/>
              <a:ext cx="926540" cy="754656"/>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3" name="Freeform 34"/>
            <p:cNvSpPr>
              <a:spLocks/>
            </p:cNvSpPr>
            <p:nvPr/>
          </p:nvSpPr>
          <p:spPr bwMode="auto">
            <a:xfrm>
              <a:off x="1165585" y="1866079"/>
              <a:ext cx="477232" cy="625182"/>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4" name="Freeform 35"/>
            <p:cNvSpPr>
              <a:spLocks/>
            </p:cNvSpPr>
            <p:nvPr/>
          </p:nvSpPr>
          <p:spPr bwMode="auto">
            <a:xfrm>
              <a:off x="3270916" y="3659715"/>
              <a:ext cx="570099" cy="534063"/>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5" name="Freeform 36"/>
            <p:cNvSpPr>
              <a:spLocks/>
            </p:cNvSpPr>
            <p:nvPr/>
          </p:nvSpPr>
          <p:spPr bwMode="auto">
            <a:xfrm>
              <a:off x="2517450" y="3029102"/>
              <a:ext cx="482392" cy="607464"/>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6" name="Freeform 37"/>
            <p:cNvSpPr>
              <a:spLocks/>
            </p:cNvSpPr>
            <p:nvPr/>
          </p:nvSpPr>
          <p:spPr bwMode="auto">
            <a:xfrm>
              <a:off x="1622986" y="1590573"/>
              <a:ext cx="678443" cy="870698"/>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7" name="Freeform 33"/>
            <p:cNvSpPr>
              <a:spLocks/>
            </p:cNvSpPr>
            <p:nvPr/>
          </p:nvSpPr>
          <p:spPr bwMode="auto">
            <a:xfrm>
              <a:off x="646104" y="2192385"/>
              <a:ext cx="682916" cy="55622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8" name="Freeform 36"/>
            <p:cNvSpPr>
              <a:spLocks/>
            </p:cNvSpPr>
            <p:nvPr/>
          </p:nvSpPr>
          <p:spPr bwMode="auto">
            <a:xfrm rot="1695130">
              <a:off x="2855468" y="3384302"/>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9" name="Freeform 30"/>
            <p:cNvSpPr>
              <a:spLocks/>
            </p:cNvSpPr>
            <p:nvPr/>
          </p:nvSpPr>
          <p:spPr bwMode="auto">
            <a:xfrm rot="797170" flipH="1">
              <a:off x="683759" y="2466643"/>
              <a:ext cx="1185648" cy="829147"/>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66" name="Freeform 33"/>
            <p:cNvSpPr>
              <a:spLocks/>
            </p:cNvSpPr>
            <p:nvPr/>
          </p:nvSpPr>
          <p:spPr bwMode="auto">
            <a:xfrm>
              <a:off x="1512485" y="3827134"/>
              <a:ext cx="682916" cy="55622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67" name="Freeform 36"/>
            <p:cNvSpPr>
              <a:spLocks/>
            </p:cNvSpPr>
            <p:nvPr/>
          </p:nvSpPr>
          <p:spPr bwMode="auto">
            <a:xfrm rot="1224812">
              <a:off x="2605521" y="3781212"/>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350"/>
            </a:p>
          </p:txBody>
        </p:sp>
        <p:cxnSp>
          <p:nvCxnSpPr>
            <p:cNvPr id="68" name="Straight Connector 86"/>
            <p:cNvCxnSpPr/>
            <p:nvPr/>
          </p:nvCxnSpPr>
          <p:spPr>
            <a:xfrm flipV="1">
              <a:off x="3158004" y="1719157"/>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9" name="Straight Connector 89"/>
            <p:cNvCxnSpPr/>
            <p:nvPr/>
          </p:nvCxnSpPr>
          <p:spPr>
            <a:xfrm flipV="1">
              <a:off x="4304206" y="2968551"/>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0" name="Straight Connector 93"/>
            <p:cNvCxnSpPr/>
            <p:nvPr/>
          </p:nvCxnSpPr>
          <p:spPr>
            <a:xfrm flipV="1">
              <a:off x="3843314" y="3883262"/>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5966584" y="235301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72" name="文本框 71"/>
          <p:cNvSpPr txBox="1"/>
          <p:nvPr/>
        </p:nvSpPr>
        <p:spPr>
          <a:xfrm>
            <a:off x="6834060" y="3311451"/>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73" name="文本框 72"/>
          <p:cNvSpPr txBox="1"/>
          <p:nvPr/>
        </p:nvSpPr>
        <p:spPr>
          <a:xfrm>
            <a:off x="6524941" y="4069187"/>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Tree>
    <p:extLst>
      <p:ext uri="{BB962C8B-B14F-4D97-AF65-F5344CB8AC3E}">
        <p14:creationId xmlns:p14="http://schemas.microsoft.com/office/powerpoint/2010/main" val="41566746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10" name="文本框 9"/>
          <p:cNvSpPr txBox="1"/>
          <p:nvPr/>
        </p:nvSpPr>
        <p:spPr>
          <a:xfrm>
            <a:off x="1084153" y="317309"/>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TextBox 38"/>
          <p:cNvSpPr txBox="1"/>
          <p:nvPr/>
        </p:nvSpPr>
        <p:spPr>
          <a:xfrm>
            <a:off x="1239440" y="1046277"/>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2" name="文本框 11"/>
          <p:cNvSpPr txBox="1"/>
          <p:nvPr/>
        </p:nvSpPr>
        <p:spPr>
          <a:xfrm>
            <a:off x="1861330" y="424105"/>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874693" y="54161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5" name="图表 4"/>
          <p:cNvGraphicFramePr/>
          <p:nvPr>
            <p:extLst>
              <p:ext uri="{D42A27DB-BD31-4B8C-83A1-F6EECF244321}">
                <p14:modId xmlns:p14="http://schemas.microsoft.com/office/powerpoint/2010/main" val="3650401428"/>
              </p:ext>
            </p:extLst>
          </p:nvPr>
        </p:nvGraphicFramePr>
        <p:xfrm>
          <a:off x="1616888" y="2447094"/>
          <a:ext cx="5145118" cy="3610428"/>
        </p:xfrm>
        <a:graphic>
          <a:graphicData uri="http://schemas.openxmlformats.org/drawingml/2006/chart">
            <c:chart xmlns:c="http://schemas.openxmlformats.org/drawingml/2006/chart" xmlns:r="http://schemas.openxmlformats.org/officeDocument/2006/relationships" r:id="rId4"/>
          </a:graphicData>
        </a:graphic>
      </p:graphicFrame>
      <p:sp>
        <p:nvSpPr>
          <p:cNvPr id="60" name="文本框 59"/>
          <p:cNvSpPr txBox="1"/>
          <p:nvPr/>
        </p:nvSpPr>
        <p:spPr>
          <a:xfrm>
            <a:off x="7592552" y="3213100"/>
            <a:ext cx="2847643" cy="1977464"/>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a:t>
            </a:r>
          </a:p>
        </p:txBody>
      </p:sp>
    </p:spTree>
    <p:extLst>
      <p:ext uri="{BB962C8B-B14F-4D97-AF65-F5344CB8AC3E}">
        <p14:creationId xmlns:p14="http://schemas.microsoft.com/office/powerpoint/2010/main" val="355358240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grpSp>
        <p:nvGrpSpPr>
          <p:cNvPr id="10" name="组合 9"/>
          <p:cNvGrpSpPr/>
          <p:nvPr/>
        </p:nvGrpSpPr>
        <p:grpSpPr>
          <a:xfrm>
            <a:off x="3000375" y="2339005"/>
            <a:ext cx="6191251" cy="2258296"/>
            <a:chOff x="5903026" y="2248999"/>
            <a:chExt cx="6191251" cy="2258296"/>
          </a:xfrm>
        </p:grpSpPr>
        <p:sp>
          <p:nvSpPr>
            <p:cNvPr id="11" name="文本框 10"/>
            <p:cNvSpPr txBox="1"/>
            <p:nvPr/>
          </p:nvSpPr>
          <p:spPr>
            <a:xfrm>
              <a:off x="5903026" y="224899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05</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12" name="文本框 11"/>
            <p:cNvSpPr txBox="1"/>
            <p:nvPr/>
          </p:nvSpPr>
          <p:spPr>
            <a:xfrm>
              <a:off x="6518687" y="367629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课题研究的结论</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487598" y="413796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extLst>
      <p:ext uri="{BB962C8B-B14F-4D97-AF65-F5344CB8AC3E}">
        <p14:creationId xmlns:p14="http://schemas.microsoft.com/office/powerpoint/2010/main" val="286991060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grpSp>
        <p:nvGrpSpPr>
          <p:cNvPr id="2" name="组合 1"/>
          <p:cNvGrpSpPr/>
          <p:nvPr/>
        </p:nvGrpSpPr>
        <p:grpSpPr>
          <a:xfrm>
            <a:off x="1375108" y="2400076"/>
            <a:ext cx="8944550" cy="3553918"/>
            <a:chOff x="1107470" y="2324969"/>
            <a:chExt cx="8957311" cy="3558988"/>
          </a:xfrm>
        </p:grpSpPr>
        <p:sp>
          <p:nvSpPr>
            <p:cNvPr id="9" name="Arc 9"/>
            <p:cNvSpPr/>
            <p:nvPr/>
          </p:nvSpPr>
          <p:spPr>
            <a:xfrm>
              <a:off x="6807231" y="2510947"/>
              <a:ext cx="3257550" cy="3257550"/>
            </a:xfrm>
            <a:prstGeom prst="arc">
              <a:avLst>
                <a:gd name="adj1" fmla="val 16178588"/>
                <a:gd name="adj2" fmla="val 3649785"/>
              </a:avLst>
            </a:prstGeom>
            <a:ln w="254000">
              <a:solidFill>
                <a:srgbClr val="005E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4" name="Arc 10"/>
            <p:cNvSpPr/>
            <p:nvPr/>
          </p:nvSpPr>
          <p:spPr>
            <a:xfrm>
              <a:off x="7064180" y="2767896"/>
              <a:ext cx="2714625" cy="2714625"/>
            </a:xfrm>
            <a:prstGeom prst="arc">
              <a:avLst>
                <a:gd name="adj1" fmla="val 16200006"/>
                <a:gd name="adj2" fmla="val 5273743"/>
              </a:avLst>
            </a:prstGeom>
            <a:ln w="254000">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5" name="Arc 11"/>
            <p:cNvSpPr/>
            <p:nvPr/>
          </p:nvSpPr>
          <p:spPr>
            <a:xfrm>
              <a:off x="7333356" y="3037072"/>
              <a:ext cx="2176272" cy="2176272"/>
            </a:xfrm>
            <a:prstGeom prst="arc">
              <a:avLst>
                <a:gd name="adj1" fmla="val 16200000"/>
                <a:gd name="adj2" fmla="val 7316301"/>
              </a:avLst>
            </a:prstGeom>
            <a:ln w="254000">
              <a:solidFill>
                <a:srgbClr val="65ADC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6" name="Arc 12"/>
            <p:cNvSpPr/>
            <p:nvPr/>
          </p:nvSpPr>
          <p:spPr>
            <a:xfrm>
              <a:off x="7588590" y="3292306"/>
              <a:ext cx="1636776" cy="1636776"/>
            </a:xfrm>
            <a:prstGeom prst="arc">
              <a:avLst>
                <a:gd name="adj1" fmla="val 16201532"/>
                <a:gd name="adj2" fmla="val 9499492"/>
              </a:avLst>
            </a:prstGeom>
            <a:ln w="254000">
              <a:solidFill>
                <a:srgbClr val="BDD7E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7" name="TextBox 13"/>
            <p:cNvSpPr txBox="1"/>
            <p:nvPr/>
          </p:nvSpPr>
          <p:spPr>
            <a:xfrm>
              <a:off x="9070146" y="5637736"/>
              <a:ext cx="409086" cy="246221"/>
            </a:xfrm>
            <a:prstGeom prst="rect">
              <a:avLst/>
            </a:prstGeom>
            <a:noFill/>
          </p:spPr>
          <p:txBody>
            <a:bodyPr wrap="none" rtlCol="0">
              <a:spAutoFit/>
            </a:bodyPr>
            <a:lstStyle/>
            <a:p>
              <a:r>
                <a:rPr lang="en-US" sz="1000" dirty="0">
                  <a:solidFill>
                    <a:schemeClr val="bg1"/>
                  </a:solidFill>
                  <a:ea typeface="Open Sans" panose="020B0606030504020204" pitchFamily="34" charset="0"/>
                  <a:cs typeface="Open Sans" panose="020B0606030504020204" pitchFamily="34" charset="0"/>
                </a:rPr>
                <a:t>85%</a:t>
              </a:r>
            </a:p>
          </p:txBody>
        </p:sp>
        <p:sp>
          <p:nvSpPr>
            <p:cNvPr id="18" name="TextBox 14"/>
            <p:cNvSpPr txBox="1"/>
            <p:nvPr/>
          </p:nvSpPr>
          <p:spPr>
            <a:xfrm>
              <a:off x="8267492" y="5629665"/>
              <a:ext cx="409086" cy="246221"/>
            </a:xfrm>
            <a:prstGeom prst="rect">
              <a:avLst/>
            </a:prstGeom>
            <a:noFill/>
          </p:spPr>
          <p:txBody>
            <a:bodyPr wrap="none" rtlCol="0">
              <a:spAutoFit/>
            </a:bodyPr>
            <a:lstStyle/>
            <a:p>
              <a:r>
                <a:rPr lang="en-US" sz="1000" dirty="0">
                  <a:solidFill>
                    <a:schemeClr val="bg1"/>
                  </a:solidFill>
                  <a:ea typeface="Open Sans" panose="020B0606030504020204" pitchFamily="34" charset="0"/>
                  <a:cs typeface="Open Sans" panose="020B0606030504020204" pitchFamily="34" charset="0"/>
                </a:rPr>
                <a:t>63%</a:t>
              </a:r>
            </a:p>
          </p:txBody>
        </p:sp>
        <p:sp>
          <p:nvSpPr>
            <p:cNvPr id="19" name="TextBox 15"/>
            <p:cNvSpPr txBox="1"/>
            <p:nvPr/>
          </p:nvSpPr>
          <p:spPr>
            <a:xfrm>
              <a:off x="7587945" y="5232785"/>
              <a:ext cx="409086" cy="246221"/>
            </a:xfrm>
            <a:prstGeom prst="rect">
              <a:avLst/>
            </a:prstGeom>
            <a:noFill/>
          </p:spPr>
          <p:txBody>
            <a:bodyPr wrap="none" rtlCol="0">
              <a:spAutoFit/>
            </a:bodyPr>
            <a:lstStyle/>
            <a:p>
              <a:r>
                <a:rPr lang="en-US" sz="1000" dirty="0">
                  <a:solidFill>
                    <a:schemeClr val="bg1"/>
                  </a:solidFill>
                  <a:ea typeface="Open Sans" panose="020B0606030504020204" pitchFamily="34" charset="0"/>
                  <a:cs typeface="Open Sans" panose="020B0606030504020204" pitchFamily="34" charset="0"/>
                </a:rPr>
                <a:t>78%</a:t>
              </a:r>
            </a:p>
          </p:txBody>
        </p:sp>
        <p:sp>
          <p:nvSpPr>
            <p:cNvPr id="20" name="TextBox 16"/>
            <p:cNvSpPr txBox="1"/>
            <p:nvPr/>
          </p:nvSpPr>
          <p:spPr>
            <a:xfrm>
              <a:off x="7178859" y="4366851"/>
              <a:ext cx="409086" cy="246221"/>
            </a:xfrm>
            <a:prstGeom prst="rect">
              <a:avLst/>
            </a:prstGeom>
            <a:noFill/>
          </p:spPr>
          <p:txBody>
            <a:bodyPr wrap="none" rtlCol="0">
              <a:spAutoFit/>
            </a:bodyPr>
            <a:lstStyle/>
            <a:p>
              <a:r>
                <a:rPr lang="en-US" sz="1000" dirty="0">
                  <a:solidFill>
                    <a:schemeClr val="bg1"/>
                  </a:solidFill>
                  <a:ea typeface="Open Sans" panose="020B0606030504020204" pitchFamily="34" charset="0"/>
                  <a:cs typeface="Open Sans" panose="020B0606030504020204" pitchFamily="34" charset="0"/>
                </a:rPr>
                <a:t>55%</a:t>
              </a:r>
            </a:p>
          </p:txBody>
        </p:sp>
        <p:cxnSp>
          <p:nvCxnSpPr>
            <p:cNvPr id="22" name="Straight Connector 21"/>
            <p:cNvCxnSpPr/>
            <p:nvPr/>
          </p:nvCxnSpPr>
          <p:spPr>
            <a:xfrm flipH="1">
              <a:off x="4209142" y="2510947"/>
              <a:ext cx="4058350"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7" name="Straight Connector 23"/>
            <p:cNvCxnSpPr/>
            <p:nvPr/>
          </p:nvCxnSpPr>
          <p:spPr>
            <a:xfrm flipH="1">
              <a:off x="5077002" y="2767896"/>
              <a:ext cx="3213481"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8" name="Elbow Connector 46"/>
            <p:cNvCxnSpPr/>
            <p:nvPr/>
          </p:nvCxnSpPr>
          <p:spPr>
            <a:xfrm rot="10800000" flipV="1">
              <a:off x="4065142" y="2769932"/>
              <a:ext cx="1026692" cy="699607"/>
            </a:xfrm>
            <a:prstGeom prst="bentConnector3">
              <a:avLst>
                <a:gd name="adj1" fmla="val 50000"/>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24"/>
            <p:cNvCxnSpPr/>
            <p:nvPr/>
          </p:nvCxnSpPr>
          <p:spPr>
            <a:xfrm flipH="1">
              <a:off x="5972644" y="3033392"/>
              <a:ext cx="2317838"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4" name="Elbow Connector 52"/>
            <p:cNvCxnSpPr>
              <a:endCxn id="36" idx="6"/>
            </p:cNvCxnSpPr>
            <p:nvPr/>
          </p:nvCxnSpPr>
          <p:spPr>
            <a:xfrm rot="10800000" flipV="1">
              <a:off x="8035390" y="3095661"/>
              <a:ext cx="1777590" cy="1417802"/>
            </a:xfrm>
            <a:prstGeom prst="bentConnector3">
              <a:avLst>
                <a:gd name="adj1" fmla="val 50000"/>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25"/>
            <p:cNvCxnSpPr/>
            <p:nvPr/>
          </p:nvCxnSpPr>
          <p:spPr>
            <a:xfrm flipH="1">
              <a:off x="6632099" y="3305558"/>
              <a:ext cx="1658384"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0" name="Elbow Connector 54"/>
            <p:cNvCxnSpPr>
              <a:endCxn id="42" idx="6"/>
            </p:cNvCxnSpPr>
            <p:nvPr/>
          </p:nvCxnSpPr>
          <p:spPr>
            <a:xfrm rot="10800000" flipV="1">
              <a:off x="4199032" y="3299387"/>
              <a:ext cx="2480582" cy="2132522"/>
            </a:xfrm>
            <a:prstGeom prst="bentConnector3">
              <a:avLst>
                <a:gd name="adj1" fmla="val 42979"/>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107470" y="2324969"/>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2" name="文本框 51"/>
            <p:cNvSpPr txBox="1"/>
            <p:nvPr/>
          </p:nvSpPr>
          <p:spPr>
            <a:xfrm>
              <a:off x="1107470" y="3175281"/>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3" name="文本框 52"/>
            <p:cNvSpPr txBox="1"/>
            <p:nvPr/>
          </p:nvSpPr>
          <p:spPr>
            <a:xfrm>
              <a:off x="1107470" y="4174490"/>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54" name="文本框 53"/>
            <p:cNvSpPr txBox="1"/>
            <p:nvPr/>
          </p:nvSpPr>
          <p:spPr>
            <a:xfrm>
              <a:off x="1107470" y="5116439"/>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grpSp>
      <p:sp>
        <p:nvSpPr>
          <p:cNvPr id="30" name="文本框 29"/>
          <p:cNvSpPr txBox="1"/>
          <p:nvPr/>
        </p:nvSpPr>
        <p:spPr>
          <a:xfrm>
            <a:off x="1084153" y="313218"/>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1"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32" name="文本框 31"/>
          <p:cNvSpPr txBox="1"/>
          <p:nvPr/>
        </p:nvSpPr>
        <p:spPr>
          <a:xfrm>
            <a:off x="1861330" y="423701"/>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课题研究的结论</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587008" y="52176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36" name="Content Placeholder 2"/>
          <p:cNvSpPr txBox="1">
            <a:spLocks/>
          </p:cNvSpPr>
          <p:nvPr/>
        </p:nvSpPr>
        <p:spPr>
          <a:xfrm>
            <a:off x="8101221" y="4094758"/>
            <a:ext cx="1139529" cy="197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Add title</a:t>
            </a:r>
          </a:p>
        </p:txBody>
      </p:sp>
    </p:spTree>
    <p:extLst>
      <p:ext uri="{BB962C8B-B14F-4D97-AF65-F5344CB8AC3E}">
        <p14:creationId xmlns:p14="http://schemas.microsoft.com/office/powerpoint/2010/main" val="23800792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grpSp>
        <p:nvGrpSpPr>
          <p:cNvPr id="5" name="组合 4"/>
          <p:cNvGrpSpPr/>
          <p:nvPr/>
        </p:nvGrpSpPr>
        <p:grpSpPr>
          <a:xfrm>
            <a:off x="6047441" y="1616972"/>
            <a:ext cx="3233697" cy="3624055"/>
            <a:chOff x="4470289" y="1522630"/>
            <a:chExt cx="3233697" cy="3624055"/>
          </a:xfrm>
        </p:grpSpPr>
        <p:sp>
          <p:nvSpPr>
            <p:cNvPr id="7" name="矩形 6"/>
            <p:cNvSpPr/>
            <p:nvPr/>
          </p:nvSpPr>
          <p:spPr>
            <a:xfrm>
              <a:off x="4483113" y="2274884"/>
              <a:ext cx="3113353"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02.</a:t>
              </a:r>
              <a:r>
                <a:rPr lang="zh-CN" altLang="en-US" sz="2000" dirty="0">
                  <a:solidFill>
                    <a:schemeClr val="bg1"/>
                  </a:solidFill>
                  <a:latin typeface="微软雅黑" panose="020B0503020204020204" pitchFamily="34" charset="-122"/>
                  <a:ea typeface="微软雅黑" panose="020B0503020204020204" pitchFamily="34" charset="-122"/>
                </a:rPr>
                <a:t>课题研究的思路与方法</a:t>
              </a:r>
            </a:p>
          </p:txBody>
        </p:sp>
        <p:sp>
          <p:nvSpPr>
            <p:cNvPr id="8" name="矩形 7"/>
            <p:cNvSpPr/>
            <p:nvPr/>
          </p:nvSpPr>
          <p:spPr>
            <a:xfrm>
              <a:off x="4488014" y="3779392"/>
              <a:ext cx="3215972" cy="615040"/>
            </a:xfrm>
            <a:prstGeom prst="rect">
              <a:avLst/>
            </a:prstGeom>
          </p:spPr>
          <p:txBody>
            <a:bodyPr wrap="squar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04.</a:t>
              </a:r>
              <a:r>
                <a:rPr lang="zh-CN" altLang="en-US" sz="2000" dirty="0">
                  <a:solidFill>
                    <a:schemeClr val="bg1"/>
                  </a:solidFill>
                  <a:latin typeface="微软雅黑" panose="020B0503020204020204" pitchFamily="34" charset="-122"/>
                  <a:ea typeface="微软雅黑" panose="020B0503020204020204" pitchFamily="34" charset="-122"/>
                </a:rPr>
                <a:t>课题实践的可行性</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483113" y="4531645"/>
              <a:ext cx="2343911"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05.</a:t>
              </a:r>
              <a:r>
                <a:rPr lang="zh-CN" altLang="en-US" sz="2000" dirty="0">
                  <a:solidFill>
                    <a:schemeClr val="bg1"/>
                  </a:solidFill>
                  <a:latin typeface="微软雅黑" panose="020B0503020204020204" pitchFamily="34" charset="-122"/>
                  <a:ea typeface="微软雅黑" panose="020B0503020204020204" pitchFamily="34" charset="-122"/>
                </a:rPr>
                <a:t>课题研究的结论</a:t>
              </a:r>
            </a:p>
          </p:txBody>
        </p:sp>
        <p:sp>
          <p:nvSpPr>
            <p:cNvPr id="10" name="矩形 9"/>
            <p:cNvSpPr/>
            <p:nvPr/>
          </p:nvSpPr>
          <p:spPr>
            <a:xfrm>
              <a:off x="4470289" y="1522630"/>
              <a:ext cx="2600392"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01.</a:t>
              </a:r>
              <a:r>
                <a:rPr lang="zh-CN" altLang="en-US" sz="2000" dirty="0">
                  <a:solidFill>
                    <a:schemeClr val="bg1"/>
                  </a:solidFill>
                  <a:latin typeface="微软雅黑" panose="020B0503020204020204" pitchFamily="34" charset="-122"/>
                  <a:ea typeface="微软雅黑" panose="020B0503020204020204" pitchFamily="34" charset="-122"/>
                </a:rPr>
                <a:t>选题的背景与意义</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483113" y="3027138"/>
              <a:ext cx="2343911"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03.</a:t>
              </a:r>
              <a:r>
                <a:rPr lang="zh-CN" altLang="en-US" sz="2000" dirty="0">
                  <a:solidFill>
                    <a:schemeClr val="bg1"/>
                  </a:solidFill>
                  <a:latin typeface="微软雅黑" panose="020B0503020204020204" pitchFamily="34" charset="-122"/>
                  <a:ea typeface="微软雅黑" panose="020B0503020204020204" pitchFamily="34" charset="-122"/>
                </a:rPr>
                <a:t>课题研究的进展</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388349" y="1930401"/>
            <a:ext cx="3316513" cy="3310626"/>
            <a:chOff x="1937657" y="2555296"/>
            <a:chExt cx="3316513" cy="2211863"/>
          </a:xfrm>
        </p:grpSpPr>
        <p:sp>
          <p:nvSpPr>
            <p:cNvPr id="14" name="文本框 13"/>
            <p:cNvSpPr txBox="1"/>
            <p:nvPr/>
          </p:nvSpPr>
          <p:spPr>
            <a:xfrm>
              <a:off x="1937657" y="2992174"/>
              <a:ext cx="2017485" cy="509603"/>
            </a:xfrm>
            <a:prstGeom prst="rect">
              <a:avLst/>
            </a:prstGeom>
            <a:noFill/>
            <a:ln>
              <a:noFill/>
            </a:ln>
          </p:spPr>
          <p:txBody>
            <a:bodyPr wrap="squar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目录</a:t>
              </a:r>
            </a:p>
          </p:txBody>
        </p:sp>
        <p:sp>
          <p:nvSpPr>
            <p:cNvPr id="15" name="文本框 14"/>
            <p:cNvSpPr txBox="1"/>
            <p:nvPr/>
          </p:nvSpPr>
          <p:spPr>
            <a:xfrm>
              <a:off x="3236685" y="3923632"/>
              <a:ext cx="2017485" cy="264994"/>
            </a:xfrm>
            <a:prstGeom prst="rect">
              <a:avLst/>
            </a:prstGeom>
            <a:noFill/>
            <a:ln>
              <a:noFill/>
            </a:ln>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a:stCxn id="14" idx="0"/>
            </p:cNvCxnSpPr>
            <p:nvPr/>
          </p:nvCxnSpPr>
          <p:spPr>
            <a:xfrm flipV="1">
              <a:off x="2946400" y="2555297"/>
              <a:ext cx="0" cy="43687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46399" y="2560197"/>
              <a:ext cx="126274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09143" y="2555296"/>
              <a:ext cx="0" cy="13683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209142" y="4323742"/>
              <a:ext cx="0" cy="44341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2946399" y="4752645"/>
              <a:ext cx="126274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14" idx="2"/>
            </p:cNvCxnSpPr>
            <p:nvPr/>
          </p:nvCxnSpPr>
          <p:spPr>
            <a:xfrm flipV="1">
              <a:off x="2946399" y="3501777"/>
              <a:ext cx="1" cy="12653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140845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6729" t="6971" r="7002" b="7452"/>
          <a:stretch/>
        </p:blipFill>
        <p:spPr>
          <a:xfrm>
            <a:off x="0" y="1"/>
            <a:ext cx="12192000" cy="6858000"/>
          </a:xfrm>
          <a:prstGeom prst="rect">
            <a:avLst/>
          </a:prstGeom>
        </p:spPr>
      </p:pic>
      <p:sp>
        <p:nvSpPr>
          <p:cNvPr id="7" name="文本框 19"/>
          <p:cNvSpPr txBox="1"/>
          <p:nvPr/>
        </p:nvSpPr>
        <p:spPr>
          <a:xfrm>
            <a:off x="545823" y="2644171"/>
            <a:ext cx="11100354"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600" dirty="0">
                <a:solidFill>
                  <a:schemeClr val="bg1"/>
                </a:solidFill>
                <a:latin typeface="书体坊米芾体" panose="02010601030101010101" pitchFamily="2" charset="-122"/>
                <a:ea typeface="书体坊米芾体" panose="02010601030101010101" pitchFamily="2" charset="-122"/>
                <a:cs typeface="Arial" panose="020B0604020202020204" pitchFamily="34" charset="0"/>
              </a:rPr>
              <a:t>谢谢观看</a:t>
            </a:r>
          </a:p>
        </p:txBody>
      </p:sp>
    </p:spTree>
    <p:extLst>
      <p:ext uri="{BB962C8B-B14F-4D97-AF65-F5344CB8AC3E}">
        <p14:creationId xmlns:p14="http://schemas.microsoft.com/office/powerpoint/2010/main" val="6151198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grpSp>
        <p:nvGrpSpPr>
          <p:cNvPr id="31" name="组合 30"/>
          <p:cNvGrpSpPr/>
          <p:nvPr/>
        </p:nvGrpSpPr>
        <p:grpSpPr>
          <a:xfrm>
            <a:off x="3000374" y="2302230"/>
            <a:ext cx="6191251" cy="2253540"/>
            <a:chOff x="3000375" y="2359839"/>
            <a:chExt cx="6191251" cy="2253540"/>
          </a:xfrm>
        </p:grpSpPr>
        <p:sp>
          <p:nvSpPr>
            <p:cNvPr id="32" name="文本框 31"/>
            <p:cNvSpPr txBox="1"/>
            <p:nvPr/>
          </p:nvSpPr>
          <p:spPr>
            <a:xfrm>
              <a:off x="3000375" y="235983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01</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33" name="文本框 32"/>
            <p:cNvSpPr txBox="1"/>
            <p:nvPr/>
          </p:nvSpPr>
          <p:spPr>
            <a:xfrm>
              <a:off x="3616036" y="3720827"/>
              <a:ext cx="4959929"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584947" y="4244047"/>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extLst>
      <p:ext uri="{BB962C8B-B14F-4D97-AF65-F5344CB8AC3E}">
        <p14:creationId xmlns:p14="http://schemas.microsoft.com/office/powerpoint/2010/main" val="12690647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graphicFrame>
        <p:nvGraphicFramePr>
          <p:cNvPr id="11" name="Diagram 15"/>
          <p:cNvGraphicFramePr/>
          <p:nvPr>
            <p:extLst>
              <p:ext uri="{D42A27DB-BD31-4B8C-83A1-F6EECF244321}">
                <p14:modId xmlns:p14="http://schemas.microsoft.com/office/powerpoint/2010/main" val="1440748609"/>
              </p:ext>
            </p:extLst>
          </p:nvPr>
        </p:nvGraphicFramePr>
        <p:xfrm>
          <a:off x="1047549" y="2105116"/>
          <a:ext cx="2524226" cy="20509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Diagram 81"/>
          <p:cNvGraphicFramePr/>
          <p:nvPr>
            <p:extLst>
              <p:ext uri="{D42A27DB-BD31-4B8C-83A1-F6EECF244321}">
                <p14:modId xmlns:p14="http://schemas.microsoft.com/office/powerpoint/2010/main" val="2261871729"/>
              </p:ext>
            </p:extLst>
          </p:nvPr>
        </p:nvGraphicFramePr>
        <p:xfrm>
          <a:off x="6096000" y="2105114"/>
          <a:ext cx="2524226" cy="205093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3" name="Diagram 91"/>
          <p:cNvGraphicFramePr/>
          <p:nvPr>
            <p:extLst>
              <p:ext uri="{D42A27DB-BD31-4B8C-83A1-F6EECF244321}">
                <p14:modId xmlns:p14="http://schemas.microsoft.com/office/powerpoint/2010/main" val="3376624786"/>
              </p:ext>
            </p:extLst>
          </p:nvPr>
        </p:nvGraphicFramePr>
        <p:xfrm>
          <a:off x="3571775" y="4154962"/>
          <a:ext cx="2524226" cy="205093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4" name="Diagram 93"/>
          <p:cNvGraphicFramePr/>
          <p:nvPr>
            <p:extLst>
              <p:ext uri="{D42A27DB-BD31-4B8C-83A1-F6EECF244321}">
                <p14:modId xmlns:p14="http://schemas.microsoft.com/office/powerpoint/2010/main" val="3757727438"/>
              </p:ext>
            </p:extLst>
          </p:nvPr>
        </p:nvGraphicFramePr>
        <p:xfrm>
          <a:off x="8620226" y="4154960"/>
          <a:ext cx="2524226" cy="205093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15" name="Rectangle 96"/>
          <p:cNvSpPr/>
          <p:nvPr/>
        </p:nvSpPr>
        <p:spPr>
          <a:xfrm>
            <a:off x="1047549" y="4154418"/>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ndParaRPr>
          </a:p>
        </p:txBody>
      </p:sp>
      <p:sp>
        <p:nvSpPr>
          <p:cNvPr id="16" name="Rectangle 88"/>
          <p:cNvSpPr/>
          <p:nvPr/>
        </p:nvSpPr>
        <p:spPr>
          <a:xfrm>
            <a:off x="6096000" y="4154419"/>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ndParaRPr>
          </a:p>
        </p:txBody>
      </p:sp>
      <p:sp>
        <p:nvSpPr>
          <p:cNvPr id="17" name="Rectangle 72"/>
          <p:cNvSpPr/>
          <p:nvPr/>
        </p:nvSpPr>
        <p:spPr>
          <a:xfrm>
            <a:off x="3571775" y="2104573"/>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ndParaRPr>
          </a:p>
        </p:txBody>
      </p:sp>
      <p:sp>
        <p:nvSpPr>
          <p:cNvPr id="18" name="Rectangle 80"/>
          <p:cNvSpPr/>
          <p:nvPr/>
        </p:nvSpPr>
        <p:spPr>
          <a:xfrm>
            <a:off x="8620226" y="2104572"/>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ndParaRPr>
          </a:p>
        </p:txBody>
      </p:sp>
      <p:sp>
        <p:nvSpPr>
          <p:cNvPr id="19" name="文本框 18"/>
          <p:cNvSpPr txBox="1"/>
          <p:nvPr/>
        </p:nvSpPr>
        <p:spPr>
          <a:xfrm>
            <a:off x="3894383" y="2899659"/>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0" name="文本框 19"/>
          <p:cNvSpPr txBox="1"/>
          <p:nvPr/>
        </p:nvSpPr>
        <p:spPr>
          <a:xfrm>
            <a:off x="3710999" y="2634246"/>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20"/>
          <p:cNvSpPr txBox="1"/>
          <p:nvPr/>
        </p:nvSpPr>
        <p:spPr>
          <a:xfrm>
            <a:off x="8942308" y="2899659"/>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2" name="文本框 21"/>
          <p:cNvSpPr txBox="1"/>
          <p:nvPr/>
        </p:nvSpPr>
        <p:spPr>
          <a:xfrm>
            <a:off x="8758924" y="2634246"/>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22"/>
          <p:cNvSpPr txBox="1"/>
          <p:nvPr/>
        </p:nvSpPr>
        <p:spPr>
          <a:xfrm>
            <a:off x="1378025" y="5024061"/>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4" name="文本框 23"/>
          <p:cNvSpPr txBox="1"/>
          <p:nvPr/>
        </p:nvSpPr>
        <p:spPr>
          <a:xfrm>
            <a:off x="1194641" y="4758648"/>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6425950" y="5024061"/>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6" name="文本框 25"/>
          <p:cNvSpPr txBox="1"/>
          <p:nvPr/>
        </p:nvSpPr>
        <p:spPr>
          <a:xfrm>
            <a:off x="6242566" y="4758648"/>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2765192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7259" y="1845545"/>
            <a:ext cx="3111525" cy="1944703"/>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b="4879"/>
          <a:stretch/>
        </p:blipFill>
        <p:spPr>
          <a:xfrm>
            <a:off x="2567259" y="4179612"/>
            <a:ext cx="3111525" cy="2017988"/>
          </a:xfrm>
          <a:prstGeom prst="rect">
            <a:avLst/>
          </a:prstGeom>
        </p:spPr>
      </p:pic>
      <p:sp>
        <p:nvSpPr>
          <p:cNvPr id="29" name="文本框 28"/>
          <p:cNvSpPr txBox="1"/>
          <p:nvPr/>
        </p:nvSpPr>
        <p:spPr>
          <a:xfrm>
            <a:off x="6462810" y="2680834"/>
            <a:ext cx="3699536" cy="60632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0" name="文本框 29"/>
          <p:cNvSpPr txBox="1"/>
          <p:nvPr/>
        </p:nvSpPr>
        <p:spPr>
          <a:xfrm>
            <a:off x="6462810" y="2444322"/>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1" name="文本框 30"/>
          <p:cNvSpPr txBox="1"/>
          <p:nvPr/>
        </p:nvSpPr>
        <p:spPr>
          <a:xfrm>
            <a:off x="6462810" y="5235349"/>
            <a:ext cx="3699536" cy="60632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2" name="文本框 31"/>
          <p:cNvSpPr txBox="1"/>
          <p:nvPr/>
        </p:nvSpPr>
        <p:spPr>
          <a:xfrm>
            <a:off x="6462810" y="4998837"/>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13485396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grpSp>
        <p:nvGrpSpPr>
          <p:cNvPr id="4" name="组合 3"/>
          <p:cNvGrpSpPr/>
          <p:nvPr/>
        </p:nvGrpSpPr>
        <p:grpSpPr>
          <a:xfrm>
            <a:off x="2477468" y="2009901"/>
            <a:ext cx="7237064" cy="4421096"/>
            <a:chOff x="1962486" y="1506292"/>
            <a:chExt cx="8083906" cy="4938428"/>
          </a:xfrm>
        </p:grpSpPr>
        <p:sp>
          <p:nvSpPr>
            <p:cNvPr id="13" name="Oval 8"/>
            <p:cNvSpPr>
              <a:spLocks/>
            </p:cNvSpPr>
            <p:nvPr/>
          </p:nvSpPr>
          <p:spPr>
            <a:xfrm>
              <a:off x="4912556" y="4284720"/>
              <a:ext cx="2203005" cy="2160000"/>
            </a:xfrm>
            <a:prstGeom prst="ellipse">
              <a:avLst/>
            </a:prstGeom>
            <a:solidFill>
              <a:srgbClr val="65ADCD"/>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Oval 56"/>
            <p:cNvSpPr>
              <a:spLocks noChangeAspect="1"/>
            </p:cNvSpPr>
            <p:nvPr/>
          </p:nvSpPr>
          <p:spPr>
            <a:xfrm>
              <a:off x="6847789" y="4272593"/>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Oval 57"/>
            <p:cNvSpPr>
              <a:spLocks noChangeAspect="1"/>
            </p:cNvSpPr>
            <p:nvPr/>
          </p:nvSpPr>
          <p:spPr>
            <a:xfrm>
              <a:off x="7027789" y="4012411"/>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58"/>
            <p:cNvSpPr>
              <a:spLocks noChangeAspect="1"/>
            </p:cNvSpPr>
            <p:nvPr/>
          </p:nvSpPr>
          <p:spPr>
            <a:xfrm>
              <a:off x="7232673" y="3760411"/>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59"/>
            <p:cNvSpPr>
              <a:spLocks noChangeAspect="1"/>
            </p:cNvSpPr>
            <p:nvPr/>
          </p:nvSpPr>
          <p:spPr>
            <a:xfrm>
              <a:off x="7484673" y="3472411"/>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60"/>
            <p:cNvSpPr>
              <a:spLocks noChangeAspect="1"/>
            </p:cNvSpPr>
            <p:nvPr/>
          </p:nvSpPr>
          <p:spPr>
            <a:xfrm>
              <a:off x="7693386" y="2462950"/>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Oval 65"/>
            <p:cNvSpPr>
              <a:spLocks noChangeAspect="1"/>
            </p:cNvSpPr>
            <p:nvPr/>
          </p:nvSpPr>
          <p:spPr>
            <a:xfrm rot="2047192">
              <a:off x="7259744" y="5229800"/>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Oval 66"/>
            <p:cNvSpPr>
              <a:spLocks noChangeAspect="1"/>
            </p:cNvSpPr>
            <p:nvPr/>
          </p:nvSpPr>
          <p:spPr>
            <a:xfrm rot="2047192">
              <a:off x="7541508" y="5122369"/>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Oval 67"/>
            <p:cNvSpPr>
              <a:spLocks noChangeAspect="1"/>
            </p:cNvSpPr>
            <p:nvPr/>
          </p:nvSpPr>
          <p:spPr>
            <a:xfrm rot="2047192">
              <a:off x="7839282" y="5035670"/>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Oval 68"/>
            <p:cNvSpPr>
              <a:spLocks noChangeAspect="1"/>
            </p:cNvSpPr>
            <p:nvPr/>
          </p:nvSpPr>
          <p:spPr>
            <a:xfrm rot="2047192">
              <a:off x="8196256" y="4945596"/>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Oval 69"/>
            <p:cNvSpPr>
              <a:spLocks noChangeAspect="1"/>
            </p:cNvSpPr>
            <p:nvPr/>
          </p:nvSpPr>
          <p:spPr>
            <a:xfrm>
              <a:off x="8592204" y="4408925"/>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Oval 75"/>
            <p:cNvSpPr>
              <a:spLocks noChangeAspect="1"/>
            </p:cNvSpPr>
            <p:nvPr/>
          </p:nvSpPr>
          <p:spPr>
            <a:xfrm flipH="1">
              <a:off x="5006846" y="4272593"/>
              <a:ext cx="178459"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Oval 76"/>
            <p:cNvSpPr>
              <a:spLocks noChangeAspect="1"/>
            </p:cNvSpPr>
            <p:nvPr/>
          </p:nvSpPr>
          <p:spPr>
            <a:xfrm flipH="1">
              <a:off x="4792695" y="4012411"/>
              <a:ext cx="214151"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Oval 77"/>
            <p:cNvSpPr>
              <a:spLocks noChangeAspect="1"/>
            </p:cNvSpPr>
            <p:nvPr/>
          </p:nvSpPr>
          <p:spPr>
            <a:xfrm flipH="1">
              <a:off x="4553874" y="3760411"/>
              <a:ext cx="249842"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Oval 78"/>
            <p:cNvSpPr>
              <a:spLocks noChangeAspect="1"/>
            </p:cNvSpPr>
            <p:nvPr/>
          </p:nvSpPr>
          <p:spPr>
            <a:xfrm flipH="1">
              <a:off x="4268339" y="3472411"/>
              <a:ext cx="285534"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Oval 79"/>
            <p:cNvSpPr>
              <a:spLocks noChangeAspect="1"/>
            </p:cNvSpPr>
            <p:nvPr/>
          </p:nvSpPr>
          <p:spPr>
            <a:xfrm flipH="1">
              <a:off x="3133427" y="2462950"/>
              <a:ext cx="1213521"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Oval 83"/>
            <p:cNvSpPr>
              <a:spLocks noChangeAspect="1"/>
            </p:cNvSpPr>
            <p:nvPr/>
          </p:nvSpPr>
          <p:spPr>
            <a:xfrm rot="19552808" flipH="1">
              <a:off x="4612314" y="5216836"/>
              <a:ext cx="178459"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Oval 84"/>
            <p:cNvSpPr>
              <a:spLocks noChangeAspect="1"/>
            </p:cNvSpPr>
            <p:nvPr/>
          </p:nvSpPr>
          <p:spPr>
            <a:xfrm rot="19552808" flipH="1">
              <a:off x="4296108" y="5108454"/>
              <a:ext cx="214151"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Oval 85"/>
            <p:cNvSpPr>
              <a:spLocks noChangeAspect="1"/>
            </p:cNvSpPr>
            <p:nvPr/>
          </p:nvSpPr>
          <p:spPr>
            <a:xfrm rot="19552808" flipH="1">
              <a:off x="3964067" y="5020684"/>
              <a:ext cx="249842"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Oval 86"/>
            <p:cNvSpPr>
              <a:spLocks noChangeAspect="1"/>
            </p:cNvSpPr>
            <p:nvPr/>
          </p:nvSpPr>
          <p:spPr>
            <a:xfrm rot="19552808" flipH="1">
              <a:off x="3573161" y="4929314"/>
              <a:ext cx="285534"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Oval 87"/>
            <p:cNvSpPr>
              <a:spLocks noChangeAspect="1"/>
            </p:cNvSpPr>
            <p:nvPr/>
          </p:nvSpPr>
          <p:spPr>
            <a:xfrm flipH="1">
              <a:off x="2250017" y="4389393"/>
              <a:ext cx="1213521"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107"/>
            <p:cNvSpPr>
              <a:spLocks noChangeAspect="1"/>
            </p:cNvSpPr>
            <p:nvPr/>
          </p:nvSpPr>
          <p:spPr>
            <a:xfrm rot="18870082">
              <a:off x="5834176" y="3906253"/>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108"/>
            <p:cNvSpPr>
              <a:spLocks noChangeAspect="1"/>
            </p:cNvSpPr>
            <p:nvPr/>
          </p:nvSpPr>
          <p:spPr>
            <a:xfrm rot="18870082">
              <a:off x="5782227" y="3577281"/>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109"/>
            <p:cNvSpPr>
              <a:spLocks noChangeAspect="1"/>
            </p:cNvSpPr>
            <p:nvPr/>
          </p:nvSpPr>
          <p:spPr>
            <a:xfrm rot="18870082">
              <a:off x="5753555" y="3236296"/>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110"/>
            <p:cNvSpPr>
              <a:spLocks noChangeAspect="1"/>
            </p:cNvSpPr>
            <p:nvPr/>
          </p:nvSpPr>
          <p:spPr>
            <a:xfrm rot="18870082">
              <a:off x="5732232" y="2836473"/>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111"/>
            <p:cNvSpPr>
              <a:spLocks noChangeAspect="1"/>
            </p:cNvSpPr>
            <p:nvPr/>
          </p:nvSpPr>
          <p:spPr>
            <a:xfrm>
              <a:off x="5239827" y="1506292"/>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Content Placeholder 2"/>
            <p:cNvSpPr txBox="1">
              <a:spLocks/>
            </p:cNvSpPr>
            <p:nvPr/>
          </p:nvSpPr>
          <p:spPr>
            <a:xfrm>
              <a:off x="1962486" y="4831702"/>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p>
          </p:txBody>
        </p:sp>
        <p:sp>
          <p:nvSpPr>
            <p:cNvPr id="53" name="Content Placeholder 2"/>
            <p:cNvSpPr txBox="1">
              <a:spLocks/>
            </p:cNvSpPr>
            <p:nvPr/>
          </p:nvSpPr>
          <p:spPr>
            <a:xfrm>
              <a:off x="8362016" y="4831702"/>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p>
          </p:txBody>
        </p:sp>
        <p:sp>
          <p:nvSpPr>
            <p:cNvPr id="54" name="Content Placeholder 2"/>
            <p:cNvSpPr txBox="1">
              <a:spLocks/>
            </p:cNvSpPr>
            <p:nvPr/>
          </p:nvSpPr>
          <p:spPr>
            <a:xfrm>
              <a:off x="7461808" y="2876791"/>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p>
          </p:txBody>
        </p:sp>
        <p:sp>
          <p:nvSpPr>
            <p:cNvPr id="55" name="Content Placeholder 2"/>
            <p:cNvSpPr txBox="1">
              <a:spLocks/>
            </p:cNvSpPr>
            <p:nvPr/>
          </p:nvSpPr>
          <p:spPr>
            <a:xfrm>
              <a:off x="2856777" y="2876791"/>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p>
          </p:txBody>
        </p:sp>
        <p:sp>
          <p:nvSpPr>
            <p:cNvPr id="56" name="Content Placeholder 2"/>
            <p:cNvSpPr txBox="1">
              <a:spLocks/>
            </p:cNvSpPr>
            <p:nvPr/>
          </p:nvSpPr>
          <p:spPr>
            <a:xfrm>
              <a:off x="5034044" y="1934108"/>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p>
          </p:txBody>
        </p:sp>
        <p:sp>
          <p:nvSpPr>
            <p:cNvPr id="57" name="Content Placeholder 2"/>
            <p:cNvSpPr txBox="1">
              <a:spLocks/>
            </p:cNvSpPr>
            <p:nvPr/>
          </p:nvSpPr>
          <p:spPr>
            <a:xfrm>
              <a:off x="5199604" y="5224135"/>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Add title</a:t>
              </a:r>
            </a:p>
          </p:txBody>
        </p:sp>
      </p:grpSp>
    </p:spTree>
    <p:extLst>
      <p:ext uri="{BB962C8B-B14F-4D97-AF65-F5344CB8AC3E}">
        <p14:creationId xmlns:p14="http://schemas.microsoft.com/office/powerpoint/2010/main" val="418914454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1963" t="32813" r="32824" b="34069"/>
          <a:stretch/>
        </p:blipFill>
        <p:spPr>
          <a:xfrm>
            <a:off x="0" y="0"/>
            <a:ext cx="12192000" cy="6858000"/>
          </a:xfrm>
          <a:prstGeom prst="rect">
            <a:avLst/>
          </a:prstGeom>
        </p:spPr>
      </p:pic>
      <p:sp>
        <p:nvSpPr>
          <p:cNvPr id="7" name="文本框 6"/>
          <p:cNvSpPr txBox="1"/>
          <p:nvPr/>
        </p:nvSpPr>
        <p:spPr>
          <a:xfrm>
            <a:off x="2963862" y="2319226"/>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02</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8" name="文本框 7"/>
          <p:cNvSpPr txBox="1"/>
          <p:nvPr/>
        </p:nvSpPr>
        <p:spPr>
          <a:xfrm>
            <a:off x="3579523" y="372978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548434" y="4147436"/>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Tree>
    <p:extLst>
      <p:ext uri="{BB962C8B-B14F-4D97-AF65-F5344CB8AC3E}">
        <p14:creationId xmlns:p14="http://schemas.microsoft.com/office/powerpoint/2010/main" val="103035463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936896" y="2505473"/>
            <a:ext cx="10318208" cy="3073906"/>
            <a:chOff x="998609" y="2272382"/>
            <a:chExt cx="10907432" cy="3249442"/>
          </a:xfrm>
        </p:grpSpPr>
        <p:sp>
          <p:nvSpPr>
            <p:cNvPr id="60" name="Teardrop 7"/>
            <p:cNvSpPr>
              <a:spLocks noChangeAspect="1"/>
            </p:cNvSpPr>
            <p:nvPr/>
          </p:nvSpPr>
          <p:spPr>
            <a:xfrm>
              <a:off x="998609" y="2344599"/>
              <a:ext cx="3008711" cy="299702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8"/>
            <p:cNvSpPr>
              <a:spLocks noChangeAspect="1"/>
            </p:cNvSpPr>
            <p:nvPr/>
          </p:nvSpPr>
          <p:spPr>
            <a:xfrm>
              <a:off x="1266491" y="2606562"/>
              <a:ext cx="2475804" cy="2475801"/>
            </a:xfrm>
            <a:prstGeom prst="ellipse">
              <a:avLst/>
            </a:prstGeom>
            <a:solidFill>
              <a:schemeClr val="bg1">
                <a:lumMod val="95000"/>
              </a:schemeClr>
            </a:solidFill>
            <a:ln w="476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62" name="Straight Connector 10"/>
            <p:cNvCxnSpPr/>
            <p:nvPr/>
          </p:nvCxnSpPr>
          <p:spPr>
            <a:xfrm>
              <a:off x="4279782" y="23385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11"/>
            <p:cNvCxnSpPr/>
            <p:nvPr/>
          </p:nvCxnSpPr>
          <p:spPr>
            <a:xfrm>
              <a:off x="8689335" y="23385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Title 13"/>
            <p:cNvSpPr txBox="1">
              <a:spLocks/>
            </p:cNvSpPr>
            <p:nvPr/>
          </p:nvSpPr>
          <p:spPr>
            <a:xfrm>
              <a:off x="8883400" y="2272382"/>
              <a:ext cx="943579" cy="52322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dirty="0">
                  <a:solidFill>
                    <a:schemeClr val="bg1"/>
                  </a:solidFill>
                  <a:latin typeface="+mn-lt"/>
                  <a:ea typeface="Roboto" panose="02000000000000000000" pitchFamily="2" charset="0"/>
                </a:rPr>
                <a:t>text</a:t>
              </a:r>
            </a:p>
          </p:txBody>
        </p:sp>
        <p:grpSp>
          <p:nvGrpSpPr>
            <p:cNvPr id="65" name="Group 36"/>
            <p:cNvGrpSpPr/>
            <p:nvPr/>
          </p:nvGrpSpPr>
          <p:grpSpPr>
            <a:xfrm>
              <a:off x="8951547" y="3559562"/>
              <a:ext cx="2262749" cy="216024"/>
              <a:chOff x="8951547" y="3559562"/>
              <a:chExt cx="2262749" cy="216024"/>
            </a:xfrm>
          </p:grpSpPr>
          <p:sp>
            <p:nvSpPr>
              <p:cNvPr id="66" name="Parallelogram 37"/>
              <p:cNvSpPr/>
              <p:nvPr/>
            </p:nvSpPr>
            <p:spPr>
              <a:xfrm>
                <a:off x="895154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7" name="Parallelogram 38"/>
              <p:cNvSpPr/>
              <p:nvPr/>
            </p:nvSpPr>
            <p:spPr>
              <a:xfrm>
                <a:off x="906237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8" name="Parallelogram 39"/>
              <p:cNvSpPr/>
              <p:nvPr/>
            </p:nvSpPr>
            <p:spPr>
              <a:xfrm>
                <a:off x="917319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9" name="Parallelogram 40"/>
              <p:cNvSpPr/>
              <p:nvPr/>
            </p:nvSpPr>
            <p:spPr>
              <a:xfrm>
                <a:off x="928401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0" name="Parallelogram 41"/>
              <p:cNvSpPr/>
              <p:nvPr/>
            </p:nvSpPr>
            <p:spPr>
              <a:xfrm>
                <a:off x="939484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1" name="Parallelogram 42"/>
              <p:cNvSpPr/>
              <p:nvPr/>
            </p:nvSpPr>
            <p:spPr>
              <a:xfrm>
                <a:off x="950566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2" name="Parallelogram 43"/>
              <p:cNvSpPr/>
              <p:nvPr/>
            </p:nvSpPr>
            <p:spPr>
              <a:xfrm>
                <a:off x="961648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3" name="Parallelogram 44"/>
              <p:cNvSpPr/>
              <p:nvPr/>
            </p:nvSpPr>
            <p:spPr>
              <a:xfrm>
                <a:off x="972730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4" name="Parallelogram 45"/>
              <p:cNvSpPr/>
              <p:nvPr/>
            </p:nvSpPr>
            <p:spPr>
              <a:xfrm>
                <a:off x="983813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5" name="Parallelogram 46"/>
              <p:cNvSpPr/>
              <p:nvPr/>
            </p:nvSpPr>
            <p:spPr>
              <a:xfrm>
                <a:off x="994895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6" name="Parallelogram 47"/>
              <p:cNvSpPr/>
              <p:nvPr/>
            </p:nvSpPr>
            <p:spPr>
              <a:xfrm>
                <a:off x="1005977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7" name="Parallelogram 48"/>
              <p:cNvSpPr/>
              <p:nvPr/>
            </p:nvSpPr>
            <p:spPr>
              <a:xfrm>
                <a:off x="1017060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8" name="Parallelogram 49"/>
              <p:cNvSpPr/>
              <p:nvPr/>
            </p:nvSpPr>
            <p:spPr>
              <a:xfrm>
                <a:off x="1028142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9" name="Parallelogram 50"/>
              <p:cNvSpPr/>
              <p:nvPr/>
            </p:nvSpPr>
            <p:spPr>
              <a:xfrm>
                <a:off x="1039224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0" name="Parallelogram 51"/>
              <p:cNvSpPr/>
              <p:nvPr/>
            </p:nvSpPr>
            <p:spPr>
              <a:xfrm>
                <a:off x="1050307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Parallelogram 52"/>
              <p:cNvSpPr/>
              <p:nvPr/>
            </p:nvSpPr>
            <p:spPr>
              <a:xfrm>
                <a:off x="1061389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2" name="Parallelogram 53"/>
              <p:cNvSpPr/>
              <p:nvPr/>
            </p:nvSpPr>
            <p:spPr>
              <a:xfrm>
                <a:off x="1072471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3" name="Parallelogram 54"/>
              <p:cNvSpPr/>
              <p:nvPr/>
            </p:nvSpPr>
            <p:spPr>
              <a:xfrm>
                <a:off x="1083554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4" name="Parallelogram 55"/>
              <p:cNvSpPr/>
              <p:nvPr/>
            </p:nvSpPr>
            <p:spPr>
              <a:xfrm>
                <a:off x="10946364"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5" name="Parallelogram 56"/>
              <p:cNvSpPr/>
              <p:nvPr/>
            </p:nvSpPr>
            <p:spPr>
              <a:xfrm>
                <a:off x="1105718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86" name="TextBox 57"/>
            <p:cNvSpPr txBox="1"/>
            <p:nvPr/>
          </p:nvSpPr>
          <p:spPr>
            <a:xfrm>
              <a:off x="11178587" y="3449234"/>
              <a:ext cx="725287" cy="430887"/>
            </a:xfrm>
            <a:prstGeom prst="rect">
              <a:avLst/>
            </a:prstGeom>
            <a:noFill/>
          </p:spPr>
          <p:txBody>
            <a:bodyPr wrap="square" rtlCol="0">
              <a:spAutoFit/>
            </a:bodyPr>
            <a:lstStyle/>
            <a:p>
              <a:r>
                <a:rPr lang="id-ID" sz="2200" b="1" i="1" dirty="0">
                  <a:solidFill>
                    <a:schemeClr val="bg1"/>
                  </a:solidFill>
                </a:rPr>
                <a:t>78</a:t>
              </a:r>
              <a:r>
                <a:rPr lang="en-US" sz="2200" b="1" i="1" dirty="0">
                  <a:solidFill>
                    <a:schemeClr val="bg1"/>
                  </a:solidFill>
                </a:rPr>
                <a:t>%</a:t>
              </a:r>
              <a:endParaRPr lang="en-CA" sz="2200" b="1" i="1" dirty="0">
                <a:solidFill>
                  <a:schemeClr val="bg1"/>
                </a:solidFill>
              </a:endParaRPr>
            </a:p>
          </p:txBody>
        </p:sp>
        <p:grpSp>
          <p:nvGrpSpPr>
            <p:cNvPr id="88" name="Group 129"/>
            <p:cNvGrpSpPr/>
            <p:nvPr/>
          </p:nvGrpSpPr>
          <p:grpSpPr>
            <a:xfrm>
              <a:off x="8951547" y="4077301"/>
              <a:ext cx="2262749" cy="216024"/>
              <a:chOff x="8951547" y="4077301"/>
              <a:chExt cx="2262749" cy="216024"/>
            </a:xfrm>
            <a:solidFill>
              <a:schemeClr val="bg2">
                <a:lumMod val="90000"/>
              </a:schemeClr>
            </a:solidFill>
          </p:grpSpPr>
          <p:sp>
            <p:nvSpPr>
              <p:cNvPr id="89" name="Parallelogram 60"/>
              <p:cNvSpPr/>
              <p:nvPr/>
            </p:nvSpPr>
            <p:spPr>
              <a:xfrm>
                <a:off x="895154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0" name="Parallelogram 61"/>
              <p:cNvSpPr/>
              <p:nvPr/>
            </p:nvSpPr>
            <p:spPr>
              <a:xfrm>
                <a:off x="906237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1" name="Parallelogram 62"/>
              <p:cNvSpPr/>
              <p:nvPr/>
            </p:nvSpPr>
            <p:spPr>
              <a:xfrm>
                <a:off x="917319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2" name="Parallelogram 63"/>
              <p:cNvSpPr/>
              <p:nvPr/>
            </p:nvSpPr>
            <p:spPr>
              <a:xfrm>
                <a:off x="928401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3" name="Parallelogram 64"/>
              <p:cNvSpPr/>
              <p:nvPr/>
            </p:nvSpPr>
            <p:spPr>
              <a:xfrm>
                <a:off x="939484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4" name="Parallelogram 65"/>
              <p:cNvSpPr/>
              <p:nvPr/>
            </p:nvSpPr>
            <p:spPr>
              <a:xfrm>
                <a:off x="950566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5" name="Parallelogram 66"/>
              <p:cNvSpPr/>
              <p:nvPr/>
            </p:nvSpPr>
            <p:spPr>
              <a:xfrm>
                <a:off x="961648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6" name="Parallelogram 67"/>
              <p:cNvSpPr/>
              <p:nvPr/>
            </p:nvSpPr>
            <p:spPr>
              <a:xfrm>
                <a:off x="972730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7" name="Parallelogram 68"/>
              <p:cNvSpPr/>
              <p:nvPr/>
            </p:nvSpPr>
            <p:spPr>
              <a:xfrm>
                <a:off x="983813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8" name="Parallelogram 69"/>
              <p:cNvSpPr/>
              <p:nvPr/>
            </p:nvSpPr>
            <p:spPr>
              <a:xfrm>
                <a:off x="994895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9" name="Parallelogram 70"/>
              <p:cNvSpPr/>
              <p:nvPr/>
            </p:nvSpPr>
            <p:spPr>
              <a:xfrm>
                <a:off x="1005977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0" name="Parallelogram 71"/>
              <p:cNvSpPr/>
              <p:nvPr/>
            </p:nvSpPr>
            <p:spPr>
              <a:xfrm>
                <a:off x="1017060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Parallelogram 72"/>
              <p:cNvSpPr/>
              <p:nvPr/>
            </p:nvSpPr>
            <p:spPr>
              <a:xfrm>
                <a:off x="1028142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Parallelogram 73"/>
              <p:cNvSpPr/>
              <p:nvPr/>
            </p:nvSpPr>
            <p:spPr>
              <a:xfrm>
                <a:off x="1039224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Parallelogram 74"/>
              <p:cNvSpPr/>
              <p:nvPr/>
            </p:nvSpPr>
            <p:spPr>
              <a:xfrm>
                <a:off x="1050307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Parallelogram 75"/>
              <p:cNvSpPr/>
              <p:nvPr/>
            </p:nvSpPr>
            <p:spPr>
              <a:xfrm>
                <a:off x="1061389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5" name="Parallelogram 76"/>
              <p:cNvSpPr/>
              <p:nvPr/>
            </p:nvSpPr>
            <p:spPr>
              <a:xfrm>
                <a:off x="1072471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6" name="Parallelogram 77"/>
              <p:cNvSpPr/>
              <p:nvPr/>
            </p:nvSpPr>
            <p:spPr>
              <a:xfrm>
                <a:off x="1083554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7" name="Parallelogram 78"/>
              <p:cNvSpPr/>
              <p:nvPr/>
            </p:nvSpPr>
            <p:spPr>
              <a:xfrm>
                <a:off x="10946364"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8" name="Parallelogram 79"/>
              <p:cNvSpPr/>
              <p:nvPr/>
            </p:nvSpPr>
            <p:spPr>
              <a:xfrm>
                <a:off x="1105718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09" name="TextBox 80"/>
            <p:cNvSpPr txBox="1"/>
            <p:nvPr/>
          </p:nvSpPr>
          <p:spPr>
            <a:xfrm>
              <a:off x="11178587" y="3966973"/>
              <a:ext cx="725287" cy="430887"/>
            </a:xfrm>
            <a:prstGeom prst="rect">
              <a:avLst/>
            </a:prstGeom>
            <a:noFill/>
          </p:spPr>
          <p:txBody>
            <a:bodyPr wrap="square" rtlCol="0">
              <a:spAutoFit/>
            </a:bodyPr>
            <a:lstStyle/>
            <a:p>
              <a:r>
                <a:rPr lang="id-ID" sz="2200" b="1" i="1" dirty="0">
                  <a:solidFill>
                    <a:schemeClr val="bg1"/>
                  </a:solidFill>
                </a:rPr>
                <a:t>51</a:t>
              </a:r>
              <a:r>
                <a:rPr lang="en-US" sz="2200" b="1" i="1" dirty="0">
                  <a:solidFill>
                    <a:schemeClr val="bg1"/>
                  </a:solidFill>
                </a:rPr>
                <a:t>%</a:t>
              </a:r>
              <a:endParaRPr lang="en-CA" sz="2200" b="1" i="1" dirty="0">
                <a:solidFill>
                  <a:schemeClr val="bg1"/>
                </a:solidFill>
              </a:endParaRPr>
            </a:p>
          </p:txBody>
        </p:sp>
        <p:grpSp>
          <p:nvGrpSpPr>
            <p:cNvPr id="111" name="Group 174"/>
            <p:cNvGrpSpPr/>
            <p:nvPr/>
          </p:nvGrpSpPr>
          <p:grpSpPr>
            <a:xfrm>
              <a:off x="8953714" y="4623604"/>
              <a:ext cx="2262749" cy="216024"/>
              <a:chOff x="8953714" y="4623604"/>
              <a:chExt cx="2262749" cy="216024"/>
            </a:xfrm>
            <a:solidFill>
              <a:schemeClr val="bg2">
                <a:lumMod val="90000"/>
              </a:schemeClr>
            </a:solidFill>
          </p:grpSpPr>
          <p:sp>
            <p:nvSpPr>
              <p:cNvPr id="112" name="Parallelogram 83"/>
              <p:cNvSpPr/>
              <p:nvPr/>
            </p:nvSpPr>
            <p:spPr>
              <a:xfrm>
                <a:off x="895371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3" name="Parallelogram 84"/>
              <p:cNvSpPr/>
              <p:nvPr/>
            </p:nvSpPr>
            <p:spPr>
              <a:xfrm>
                <a:off x="906453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4" name="Parallelogram 85"/>
              <p:cNvSpPr/>
              <p:nvPr/>
            </p:nvSpPr>
            <p:spPr>
              <a:xfrm>
                <a:off x="917536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5" name="Parallelogram 86"/>
              <p:cNvSpPr/>
              <p:nvPr/>
            </p:nvSpPr>
            <p:spPr>
              <a:xfrm>
                <a:off x="928618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6" name="Parallelogram 87"/>
              <p:cNvSpPr/>
              <p:nvPr/>
            </p:nvSpPr>
            <p:spPr>
              <a:xfrm>
                <a:off x="939700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7" name="Parallelogram 88"/>
              <p:cNvSpPr/>
              <p:nvPr/>
            </p:nvSpPr>
            <p:spPr>
              <a:xfrm>
                <a:off x="950783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8" name="Parallelogram 89"/>
              <p:cNvSpPr/>
              <p:nvPr/>
            </p:nvSpPr>
            <p:spPr>
              <a:xfrm>
                <a:off x="961865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9" name="Parallelogram 90"/>
              <p:cNvSpPr/>
              <p:nvPr/>
            </p:nvSpPr>
            <p:spPr>
              <a:xfrm>
                <a:off x="972947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0" name="Parallelogram 91"/>
              <p:cNvSpPr/>
              <p:nvPr/>
            </p:nvSpPr>
            <p:spPr>
              <a:xfrm>
                <a:off x="984029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1" name="Parallelogram 92"/>
              <p:cNvSpPr/>
              <p:nvPr/>
            </p:nvSpPr>
            <p:spPr>
              <a:xfrm>
                <a:off x="995112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2" name="Parallelogram 93"/>
              <p:cNvSpPr/>
              <p:nvPr/>
            </p:nvSpPr>
            <p:spPr>
              <a:xfrm>
                <a:off x="1006194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3" name="Parallelogram 94"/>
              <p:cNvSpPr/>
              <p:nvPr/>
            </p:nvSpPr>
            <p:spPr>
              <a:xfrm>
                <a:off x="1017276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4" name="Parallelogram 95"/>
              <p:cNvSpPr/>
              <p:nvPr/>
            </p:nvSpPr>
            <p:spPr>
              <a:xfrm>
                <a:off x="1028359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5" name="Parallelogram 96"/>
              <p:cNvSpPr/>
              <p:nvPr/>
            </p:nvSpPr>
            <p:spPr>
              <a:xfrm>
                <a:off x="1039441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6" name="Parallelogram 97"/>
              <p:cNvSpPr/>
              <p:nvPr/>
            </p:nvSpPr>
            <p:spPr>
              <a:xfrm>
                <a:off x="1050523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7" name="Parallelogram 98"/>
              <p:cNvSpPr/>
              <p:nvPr/>
            </p:nvSpPr>
            <p:spPr>
              <a:xfrm>
                <a:off x="1061606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8" name="Parallelogram 99"/>
              <p:cNvSpPr/>
              <p:nvPr/>
            </p:nvSpPr>
            <p:spPr>
              <a:xfrm>
                <a:off x="1072688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9" name="Parallelogram 100"/>
              <p:cNvSpPr/>
              <p:nvPr/>
            </p:nvSpPr>
            <p:spPr>
              <a:xfrm>
                <a:off x="1083770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0" name="Parallelogram 101"/>
              <p:cNvSpPr/>
              <p:nvPr/>
            </p:nvSpPr>
            <p:spPr>
              <a:xfrm>
                <a:off x="10948531"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1" name="Parallelogram 102"/>
              <p:cNvSpPr/>
              <p:nvPr/>
            </p:nvSpPr>
            <p:spPr>
              <a:xfrm>
                <a:off x="1105934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32" name="TextBox 103"/>
            <p:cNvSpPr txBox="1"/>
            <p:nvPr/>
          </p:nvSpPr>
          <p:spPr>
            <a:xfrm>
              <a:off x="11180754" y="4513276"/>
              <a:ext cx="725287" cy="430887"/>
            </a:xfrm>
            <a:prstGeom prst="rect">
              <a:avLst/>
            </a:prstGeom>
            <a:noFill/>
          </p:spPr>
          <p:txBody>
            <a:bodyPr wrap="square" rtlCol="0">
              <a:spAutoFit/>
            </a:bodyPr>
            <a:lstStyle/>
            <a:p>
              <a:r>
                <a:rPr lang="id-ID" sz="2200" b="1" i="1" dirty="0">
                  <a:solidFill>
                    <a:schemeClr val="bg1"/>
                  </a:solidFill>
                </a:rPr>
                <a:t>59</a:t>
              </a:r>
              <a:r>
                <a:rPr lang="en-US" sz="2200" b="1" i="1" dirty="0">
                  <a:solidFill>
                    <a:schemeClr val="bg1"/>
                  </a:solidFill>
                </a:rPr>
                <a:t>%</a:t>
              </a:r>
              <a:endParaRPr lang="en-CA" sz="2200" b="1" i="1" dirty="0">
                <a:solidFill>
                  <a:schemeClr val="bg1"/>
                </a:solidFill>
              </a:endParaRPr>
            </a:p>
          </p:txBody>
        </p:sp>
        <p:grpSp>
          <p:nvGrpSpPr>
            <p:cNvPr id="134" name="Group 191"/>
            <p:cNvGrpSpPr/>
            <p:nvPr/>
          </p:nvGrpSpPr>
          <p:grpSpPr>
            <a:xfrm>
              <a:off x="8947094" y="5201265"/>
              <a:ext cx="2262749" cy="216024"/>
              <a:chOff x="8947094" y="5201265"/>
              <a:chExt cx="2262749" cy="216024"/>
            </a:xfrm>
            <a:solidFill>
              <a:schemeClr val="bg2">
                <a:lumMod val="90000"/>
              </a:schemeClr>
            </a:solidFill>
          </p:grpSpPr>
          <p:sp>
            <p:nvSpPr>
              <p:cNvPr id="135" name="Parallelogram 106"/>
              <p:cNvSpPr/>
              <p:nvPr/>
            </p:nvSpPr>
            <p:spPr>
              <a:xfrm>
                <a:off x="894709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6" name="Parallelogram 107"/>
              <p:cNvSpPr/>
              <p:nvPr/>
            </p:nvSpPr>
            <p:spPr>
              <a:xfrm>
                <a:off x="905791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7" name="Parallelogram 108"/>
              <p:cNvSpPr/>
              <p:nvPr/>
            </p:nvSpPr>
            <p:spPr>
              <a:xfrm>
                <a:off x="916874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8" name="Parallelogram 109"/>
              <p:cNvSpPr/>
              <p:nvPr/>
            </p:nvSpPr>
            <p:spPr>
              <a:xfrm>
                <a:off x="927956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9" name="Parallelogram 110"/>
              <p:cNvSpPr/>
              <p:nvPr/>
            </p:nvSpPr>
            <p:spPr>
              <a:xfrm>
                <a:off x="939038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0" name="Parallelogram 111"/>
              <p:cNvSpPr/>
              <p:nvPr/>
            </p:nvSpPr>
            <p:spPr>
              <a:xfrm>
                <a:off x="950121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1" name="Parallelogram 112"/>
              <p:cNvSpPr/>
              <p:nvPr/>
            </p:nvSpPr>
            <p:spPr>
              <a:xfrm>
                <a:off x="961203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2" name="Parallelogram 113"/>
              <p:cNvSpPr/>
              <p:nvPr/>
            </p:nvSpPr>
            <p:spPr>
              <a:xfrm>
                <a:off x="972285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3" name="Parallelogram 114"/>
              <p:cNvSpPr/>
              <p:nvPr/>
            </p:nvSpPr>
            <p:spPr>
              <a:xfrm>
                <a:off x="983367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4" name="Parallelogram 115"/>
              <p:cNvSpPr/>
              <p:nvPr/>
            </p:nvSpPr>
            <p:spPr>
              <a:xfrm>
                <a:off x="994450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5" name="Parallelogram 116"/>
              <p:cNvSpPr/>
              <p:nvPr/>
            </p:nvSpPr>
            <p:spPr>
              <a:xfrm>
                <a:off x="1005532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6" name="Parallelogram 117"/>
              <p:cNvSpPr/>
              <p:nvPr/>
            </p:nvSpPr>
            <p:spPr>
              <a:xfrm>
                <a:off x="1016614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7" name="Parallelogram 118"/>
              <p:cNvSpPr/>
              <p:nvPr/>
            </p:nvSpPr>
            <p:spPr>
              <a:xfrm>
                <a:off x="1027697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8" name="Parallelogram 119"/>
              <p:cNvSpPr/>
              <p:nvPr/>
            </p:nvSpPr>
            <p:spPr>
              <a:xfrm>
                <a:off x="1038779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9" name="Parallelogram 120"/>
              <p:cNvSpPr/>
              <p:nvPr/>
            </p:nvSpPr>
            <p:spPr>
              <a:xfrm>
                <a:off x="1049861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0" name="Parallelogram 121"/>
              <p:cNvSpPr/>
              <p:nvPr/>
            </p:nvSpPr>
            <p:spPr>
              <a:xfrm>
                <a:off x="1060944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1" name="Parallelogram 122"/>
              <p:cNvSpPr/>
              <p:nvPr/>
            </p:nvSpPr>
            <p:spPr>
              <a:xfrm>
                <a:off x="1072026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2" name="Parallelogram 123"/>
              <p:cNvSpPr/>
              <p:nvPr/>
            </p:nvSpPr>
            <p:spPr>
              <a:xfrm>
                <a:off x="1083108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3" name="Parallelogram 124"/>
              <p:cNvSpPr/>
              <p:nvPr/>
            </p:nvSpPr>
            <p:spPr>
              <a:xfrm>
                <a:off x="10941911"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4" name="Parallelogram 125"/>
              <p:cNvSpPr/>
              <p:nvPr/>
            </p:nvSpPr>
            <p:spPr>
              <a:xfrm>
                <a:off x="1105272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55" name="TextBox 126"/>
            <p:cNvSpPr txBox="1"/>
            <p:nvPr/>
          </p:nvSpPr>
          <p:spPr>
            <a:xfrm>
              <a:off x="11174134" y="5090937"/>
              <a:ext cx="725287" cy="430887"/>
            </a:xfrm>
            <a:prstGeom prst="rect">
              <a:avLst/>
            </a:prstGeom>
            <a:noFill/>
          </p:spPr>
          <p:txBody>
            <a:bodyPr wrap="square" rtlCol="0">
              <a:spAutoFit/>
            </a:bodyPr>
            <a:lstStyle/>
            <a:p>
              <a:r>
                <a:rPr lang="id-ID" sz="2200" b="1" i="1" dirty="0">
                  <a:solidFill>
                    <a:schemeClr val="bg1"/>
                  </a:solidFill>
                </a:rPr>
                <a:t>85</a:t>
              </a:r>
              <a:r>
                <a:rPr lang="en-US" sz="2200" b="1" i="1" dirty="0">
                  <a:solidFill>
                    <a:schemeClr val="bg1"/>
                  </a:solidFill>
                </a:rPr>
                <a:t>%</a:t>
              </a:r>
              <a:endParaRPr lang="en-CA" sz="2200" b="1" i="1" dirty="0">
                <a:solidFill>
                  <a:schemeClr val="bg1"/>
                </a:solidFill>
              </a:endParaRPr>
            </a:p>
          </p:txBody>
        </p:sp>
        <p:grpSp>
          <p:nvGrpSpPr>
            <p:cNvPr id="157" name="Group 34"/>
            <p:cNvGrpSpPr/>
            <p:nvPr/>
          </p:nvGrpSpPr>
          <p:grpSpPr>
            <a:xfrm>
              <a:off x="8940394" y="3041823"/>
              <a:ext cx="2262749" cy="216024"/>
              <a:chOff x="8940394" y="3041823"/>
              <a:chExt cx="2262749" cy="216024"/>
            </a:xfrm>
          </p:grpSpPr>
          <p:sp>
            <p:nvSpPr>
              <p:cNvPr id="158" name="Parallelogram 14"/>
              <p:cNvSpPr/>
              <p:nvPr/>
            </p:nvSpPr>
            <p:spPr>
              <a:xfrm>
                <a:off x="894039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9" name="Parallelogram 15"/>
              <p:cNvSpPr/>
              <p:nvPr/>
            </p:nvSpPr>
            <p:spPr>
              <a:xfrm>
                <a:off x="905121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0" name="Parallelogram 16"/>
              <p:cNvSpPr/>
              <p:nvPr/>
            </p:nvSpPr>
            <p:spPr>
              <a:xfrm>
                <a:off x="9162040"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1" name="Parallelogram 17"/>
              <p:cNvSpPr/>
              <p:nvPr/>
            </p:nvSpPr>
            <p:spPr>
              <a:xfrm>
                <a:off x="927286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2" name="Parallelogram 18"/>
              <p:cNvSpPr/>
              <p:nvPr/>
            </p:nvSpPr>
            <p:spPr>
              <a:xfrm>
                <a:off x="938368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3" name="Parallelogram 19"/>
              <p:cNvSpPr/>
              <p:nvPr/>
            </p:nvSpPr>
            <p:spPr>
              <a:xfrm>
                <a:off x="9494510"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4" name="Parallelogram 20"/>
              <p:cNvSpPr/>
              <p:nvPr/>
            </p:nvSpPr>
            <p:spPr>
              <a:xfrm>
                <a:off x="960533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5" name="Parallelogram 21"/>
              <p:cNvSpPr/>
              <p:nvPr/>
            </p:nvSpPr>
            <p:spPr>
              <a:xfrm>
                <a:off x="971615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6" name="Parallelogram 22"/>
              <p:cNvSpPr/>
              <p:nvPr/>
            </p:nvSpPr>
            <p:spPr>
              <a:xfrm>
                <a:off x="982697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7" name="Parallelogram 23"/>
              <p:cNvSpPr/>
              <p:nvPr/>
            </p:nvSpPr>
            <p:spPr>
              <a:xfrm>
                <a:off x="993780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8" name="Parallelogram 24"/>
              <p:cNvSpPr/>
              <p:nvPr/>
            </p:nvSpPr>
            <p:spPr>
              <a:xfrm>
                <a:off x="1004862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9" name="Parallelogram 25"/>
              <p:cNvSpPr/>
              <p:nvPr/>
            </p:nvSpPr>
            <p:spPr>
              <a:xfrm>
                <a:off x="1015944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0" name="Parallelogram 26"/>
              <p:cNvSpPr/>
              <p:nvPr/>
            </p:nvSpPr>
            <p:spPr>
              <a:xfrm>
                <a:off x="1027027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1" name="Parallelogram 27"/>
              <p:cNvSpPr/>
              <p:nvPr/>
            </p:nvSpPr>
            <p:spPr>
              <a:xfrm>
                <a:off x="1038109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2" name="Parallelogram 28"/>
              <p:cNvSpPr/>
              <p:nvPr/>
            </p:nvSpPr>
            <p:spPr>
              <a:xfrm>
                <a:off x="1049191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3" name="Parallelogram 29"/>
              <p:cNvSpPr/>
              <p:nvPr/>
            </p:nvSpPr>
            <p:spPr>
              <a:xfrm>
                <a:off x="1060274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4" name="Parallelogram 30"/>
              <p:cNvSpPr/>
              <p:nvPr/>
            </p:nvSpPr>
            <p:spPr>
              <a:xfrm>
                <a:off x="1071356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5" name="Parallelogram 31"/>
              <p:cNvSpPr/>
              <p:nvPr/>
            </p:nvSpPr>
            <p:spPr>
              <a:xfrm>
                <a:off x="1082438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6" name="Parallelogram 32"/>
              <p:cNvSpPr/>
              <p:nvPr/>
            </p:nvSpPr>
            <p:spPr>
              <a:xfrm>
                <a:off x="10935211"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7" name="Parallelogram 33"/>
              <p:cNvSpPr/>
              <p:nvPr/>
            </p:nvSpPr>
            <p:spPr>
              <a:xfrm>
                <a:off x="1104602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79" name="TextBox 144"/>
            <p:cNvSpPr txBox="1"/>
            <p:nvPr/>
          </p:nvSpPr>
          <p:spPr>
            <a:xfrm>
              <a:off x="11167434" y="2931495"/>
              <a:ext cx="725287" cy="430887"/>
            </a:xfrm>
            <a:prstGeom prst="rect">
              <a:avLst/>
            </a:prstGeom>
            <a:noFill/>
          </p:spPr>
          <p:txBody>
            <a:bodyPr wrap="square" rtlCol="0">
              <a:spAutoFit/>
            </a:bodyPr>
            <a:lstStyle/>
            <a:p>
              <a:r>
                <a:rPr lang="en-US" sz="2200" b="1" i="1" dirty="0">
                  <a:solidFill>
                    <a:schemeClr val="bg1"/>
                  </a:solidFill>
                </a:rPr>
                <a:t>25%</a:t>
              </a:r>
              <a:endParaRPr lang="en-CA" sz="2200" b="1" i="1" dirty="0">
                <a:solidFill>
                  <a:schemeClr val="bg1"/>
                </a:solidFill>
              </a:endParaRPr>
            </a:p>
          </p:txBody>
        </p:sp>
        <p:grpSp>
          <p:nvGrpSpPr>
            <p:cNvPr id="180" name="Group 1"/>
            <p:cNvGrpSpPr/>
            <p:nvPr/>
          </p:nvGrpSpPr>
          <p:grpSpPr>
            <a:xfrm>
              <a:off x="8934807" y="3049518"/>
              <a:ext cx="600408" cy="204874"/>
              <a:chOff x="9325855" y="1403810"/>
              <a:chExt cx="600408" cy="216024"/>
            </a:xfrm>
            <a:solidFill>
              <a:schemeClr val="bg1"/>
            </a:solidFill>
          </p:grpSpPr>
          <p:sp>
            <p:nvSpPr>
              <p:cNvPr id="181" name="Parallelogram 141"/>
              <p:cNvSpPr/>
              <p:nvPr/>
            </p:nvSpPr>
            <p:spPr>
              <a:xfrm>
                <a:off x="932585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2" name="Parallelogram 142"/>
              <p:cNvSpPr/>
              <p:nvPr/>
            </p:nvSpPr>
            <p:spPr>
              <a:xfrm>
                <a:off x="943667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3" name="Parallelogram 143"/>
              <p:cNvSpPr/>
              <p:nvPr/>
            </p:nvSpPr>
            <p:spPr>
              <a:xfrm>
                <a:off x="9547501"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4" name="Parallelogram 146"/>
              <p:cNvSpPr/>
              <p:nvPr/>
            </p:nvSpPr>
            <p:spPr>
              <a:xfrm>
                <a:off x="965832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5" name="Parallelogram 147"/>
              <p:cNvSpPr/>
              <p:nvPr/>
            </p:nvSpPr>
            <p:spPr>
              <a:xfrm>
                <a:off x="976914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86" name="Group 59"/>
            <p:cNvGrpSpPr/>
            <p:nvPr/>
          </p:nvGrpSpPr>
          <p:grpSpPr>
            <a:xfrm>
              <a:off x="8951547" y="3553160"/>
              <a:ext cx="1717283" cy="223033"/>
              <a:chOff x="9697210" y="1541459"/>
              <a:chExt cx="1717283" cy="223033"/>
            </a:xfrm>
            <a:solidFill>
              <a:schemeClr val="bg1"/>
            </a:solidFill>
          </p:grpSpPr>
          <p:sp>
            <p:nvSpPr>
              <p:cNvPr id="187" name="Parallelogram 148"/>
              <p:cNvSpPr/>
              <p:nvPr/>
            </p:nvSpPr>
            <p:spPr>
              <a:xfrm>
                <a:off x="969721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8" name="Parallelogram 149"/>
              <p:cNvSpPr/>
              <p:nvPr/>
            </p:nvSpPr>
            <p:spPr>
              <a:xfrm>
                <a:off x="980803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9" name="Parallelogram 150"/>
              <p:cNvSpPr/>
              <p:nvPr/>
            </p:nvSpPr>
            <p:spPr>
              <a:xfrm>
                <a:off x="9918856"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0" name="Parallelogram 151"/>
              <p:cNvSpPr/>
              <p:nvPr/>
            </p:nvSpPr>
            <p:spPr>
              <a:xfrm>
                <a:off x="1002968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1" name="Parallelogram 152"/>
              <p:cNvSpPr/>
              <p:nvPr/>
            </p:nvSpPr>
            <p:spPr>
              <a:xfrm>
                <a:off x="1014050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2" name="Parallelogram 153"/>
              <p:cNvSpPr/>
              <p:nvPr/>
            </p:nvSpPr>
            <p:spPr>
              <a:xfrm>
                <a:off x="1025954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3" name="Parallelogram 154"/>
              <p:cNvSpPr/>
              <p:nvPr/>
            </p:nvSpPr>
            <p:spPr>
              <a:xfrm>
                <a:off x="1037036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4" name="Parallelogram 155"/>
              <p:cNvSpPr/>
              <p:nvPr/>
            </p:nvSpPr>
            <p:spPr>
              <a:xfrm>
                <a:off x="10481189"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5" name="Parallelogram 156"/>
              <p:cNvSpPr/>
              <p:nvPr/>
            </p:nvSpPr>
            <p:spPr>
              <a:xfrm>
                <a:off x="1059201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6" name="Parallelogram 157"/>
              <p:cNvSpPr/>
              <p:nvPr/>
            </p:nvSpPr>
            <p:spPr>
              <a:xfrm>
                <a:off x="1070283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7" name="Parallelogram 158"/>
              <p:cNvSpPr/>
              <p:nvPr/>
            </p:nvSpPr>
            <p:spPr>
              <a:xfrm>
                <a:off x="1081408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8" name="Parallelogram 159"/>
              <p:cNvSpPr/>
              <p:nvPr/>
            </p:nvSpPr>
            <p:spPr>
              <a:xfrm>
                <a:off x="1092490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9" name="Parallelogram 160"/>
              <p:cNvSpPr/>
              <p:nvPr/>
            </p:nvSpPr>
            <p:spPr>
              <a:xfrm>
                <a:off x="11035731"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0" name="Parallelogram 161"/>
              <p:cNvSpPr/>
              <p:nvPr/>
            </p:nvSpPr>
            <p:spPr>
              <a:xfrm>
                <a:off x="1114655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1" name="Parallelogram 162"/>
              <p:cNvSpPr/>
              <p:nvPr/>
            </p:nvSpPr>
            <p:spPr>
              <a:xfrm>
                <a:off x="1125737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02" name="Group 173"/>
            <p:cNvGrpSpPr/>
            <p:nvPr/>
          </p:nvGrpSpPr>
          <p:grpSpPr>
            <a:xfrm>
              <a:off x="8951547" y="4069344"/>
              <a:ext cx="1161134" cy="216199"/>
              <a:chOff x="10274238" y="1409853"/>
              <a:chExt cx="1161134" cy="216199"/>
            </a:xfrm>
            <a:solidFill>
              <a:schemeClr val="bg1"/>
            </a:solidFill>
          </p:grpSpPr>
          <p:sp>
            <p:nvSpPr>
              <p:cNvPr id="203" name="Parallelogram 16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4" name="Parallelogram 16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5" name="Parallelogram 16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6" name="Parallelogram 16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7" name="Parallelogram 16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8" name="Parallelogram 168"/>
              <p:cNvSpPr/>
              <p:nvPr/>
            </p:nvSpPr>
            <p:spPr>
              <a:xfrm>
                <a:off x="1083496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9" name="Parallelogram 169"/>
              <p:cNvSpPr/>
              <p:nvPr/>
            </p:nvSpPr>
            <p:spPr>
              <a:xfrm>
                <a:off x="1094578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0" name="Parallelogram 170"/>
              <p:cNvSpPr/>
              <p:nvPr/>
            </p:nvSpPr>
            <p:spPr>
              <a:xfrm>
                <a:off x="11056610"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1" name="Parallelogram 171"/>
              <p:cNvSpPr/>
              <p:nvPr/>
            </p:nvSpPr>
            <p:spPr>
              <a:xfrm>
                <a:off x="1116743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2" name="Parallelogram 172"/>
              <p:cNvSpPr/>
              <p:nvPr/>
            </p:nvSpPr>
            <p:spPr>
              <a:xfrm>
                <a:off x="1127825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13" name="Group 190"/>
            <p:cNvGrpSpPr/>
            <p:nvPr/>
          </p:nvGrpSpPr>
          <p:grpSpPr>
            <a:xfrm>
              <a:off x="8943855" y="4622076"/>
              <a:ext cx="1389484" cy="216024"/>
              <a:chOff x="10035926" y="1410028"/>
              <a:chExt cx="1389484" cy="216024"/>
            </a:xfrm>
            <a:solidFill>
              <a:schemeClr val="bg1"/>
            </a:solidFill>
          </p:grpSpPr>
          <p:sp>
            <p:nvSpPr>
              <p:cNvPr id="214" name="Parallelogram 175"/>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5" name="Parallelogram 176"/>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6" name="Parallelogram 177"/>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7" name="Parallelogram 178"/>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8" name="Parallelogram 179"/>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9" name="Parallelogram 180"/>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0" name="Parallelogram 181"/>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1" name="Parallelogram 182"/>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2" name="Parallelogram 183"/>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3" name="Parallelogram 184"/>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4" name="Parallelogram 188"/>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5" name="Parallelogram 189"/>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26" name="Group 217"/>
            <p:cNvGrpSpPr/>
            <p:nvPr/>
          </p:nvGrpSpPr>
          <p:grpSpPr>
            <a:xfrm>
              <a:off x="8943855" y="5208024"/>
              <a:ext cx="1922822" cy="216024"/>
              <a:chOff x="9501974" y="1410028"/>
              <a:chExt cx="1922822" cy="216024"/>
            </a:xfrm>
            <a:solidFill>
              <a:schemeClr val="bg1"/>
            </a:solidFill>
          </p:grpSpPr>
          <p:sp>
            <p:nvSpPr>
              <p:cNvPr id="227" name="Parallelogram 192"/>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8" name="Parallelogram 193"/>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9" name="Parallelogram 194"/>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0" name="Parallelogram 195"/>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1" name="Parallelogram 196"/>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2" name="Parallelogram 197"/>
              <p:cNvSpPr/>
              <p:nvPr/>
            </p:nvSpPr>
            <p:spPr>
              <a:xfrm>
                <a:off x="1082438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3" name="Parallelogram 198"/>
              <p:cNvSpPr/>
              <p:nvPr/>
            </p:nvSpPr>
            <p:spPr>
              <a:xfrm>
                <a:off x="1093521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4" name="Parallelogram 199"/>
              <p:cNvSpPr/>
              <p:nvPr/>
            </p:nvSpPr>
            <p:spPr>
              <a:xfrm>
                <a:off x="1104603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5" name="Parallelogram 200"/>
              <p:cNvSpPr/>
              <p:nvPr/>
            </p:nvSpPr>
            <p:spPr>
              <a:xfrm>
                <a:off x="1115685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6" name="Parallelogram 201"/>
              <p:cNvSpPr/>
              <p:nvPr/>
            </p:nvSpPr>
            <p:spPr>
              <a:xfrm>
                <a:off x="1126768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7" name="Parallelogram 207"/>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8" name="Parallelogram 208"/>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9" name="Parallelogram 209"/>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0" name="Parallelogram 210"/>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1" name="Parallelogram 211"/>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2" name="Parallelogram 215"/>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3" name="Parallelogram 216"/>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sp>
          <p:nvSpPr>
            <p:cNvPr id="244" name="Content Placeholder 2"/>
            <p:cNvSpPr txBox="1">
              <a:spLocks/>
            </p:cNvSpPr>
            <p:nvPr/>
          </p:nvSpPr>
          <p:spPr>
            <a:xfrm>
              <a:off x="1749000" y="3649742"/>
              <a:ext cx="1507927" cy="26178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tx1">
                      <a:lumMod val="75000"/>
                      <a:lumOff val="25000"/>
                    </a:schemeClr>
                  </a:solidFill>
                </a:rPr>
                <a:t>Add title</a:t>
              </a:r>
            </a:p>
          </p:txBody>
        </p:sp>
        <p:sp>
          <p:nvSpPr>
            <p:cNvPr id="246" name="文本框 245"/>
            <p:cNvSpPr txBox="1"/>
            <p:nvPr/>
          </p:nvSpPr>
          <p:spPr>
            <a:xfrm>
              <a:off x="5293266" y="254407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47" name="文本框 246"/>
            <p:cNvSpPr txBox="1"/>
            <p:nvPr/>
          </p:nvSpPr>
          <p:spPr>
            <a:xfrm>
              <a:off x="5057358" y="2979427"/>
              <a:ext cx="3010258" cy="170816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点击文本框即可进行编辑输入相关内容点击文本框即可进行编辑输入相关内容点击文本框即点击文本框即可进行编辑输入相关内容点击文本框即点击文本框即可进行编辑输入相关内容点击文本框即</a:t>
              </a:r>
            </a:p>
          </p:txBody>
        </p:sp>
      </p:grpSp>
    </p:spTree>
    <p:extLst>
      <p:ext uri="{BB962C8B-B14F-4D97-AF65-F5344CB8AC3E}">
        <p14:creationId xmlns:p14="http://schemas.microsoft.com/office/powerpoint/2010/main" val="32266788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673" t="39086" r="39604" b="41262"/>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4" name="组合 3"/>
          <p:cNvGrpSpPr/>
          <p:nvPr/>
        </p:nvGrpSpPr>
        <p:grpSpPr>
          <a:xfrm>
            <a:off x="1084153" y="2184888"/>
            <a:ext cx="9875324" cy="3650842"/>
            <a:chOff x="1039781" y="2139826"/>
            <a:chExt cx="9539792" cy="3526798"/>
          </a:xfrm>
        </p:grpSpPr>
        <p:sp>
          <p:nvSpPr>
            <p:cNvPr id="245" name="Freeform 10"/>
            <p:cNvSpPr>
              <a:spLocks/>
            </p:cNvSpPr>
            <p:nvPr/>
          </p:nvSpPr>
          <p:spPr bwMode="auto">
            <a:xfrm>
              <a:off x="5269516" y="3379651"/>
              <a:ext cx="1359472" cy="137229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248" name="Freeform 14"/>
            <p:cNvSpPr>
              <a:spLocks/>
            </p:cNvSpPr>
            <p:nvPr/>
          </p:nvSpPr>
          <p:spPr bwMode="auto">
            <a:xfrm>
              <a:off x="7731847" y="3498645"/>
              <a:ext cx="1105106" cy="795162"/>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lumMod val="75000"/>
                  </a:schemeClr>
                </a:solidFill>
              </a:endParaRPr>
            </a:p>
          </p:txBody>
        </p:sp>
        <p:sp>
          <p:nvSpPr>
            <p:cNvPr id="249" name="Freeform 18"/>
            <p:cNvSpPr>
              <a:spLocks/>
            </p:cNvSpPr>
            <p:nvPr/>
          </p:nvSpPr>
          <p:spPr bwMode="auto">
            <a:xfrm>
              <a:off x="6624605" y="3384289"/>
              <a:ext cx="1107242" cy="9084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lumMod val="75000"/>
                  </a:schemeClr>
                </a:solidFill>
              </a:endParaRPr>
            </a:p>
          </p:txBody>
        </p:sp>
        <p:sp>
          <p:nvSpPr>
            <p:cNvPr id="250" name="Freeform 172"/>
            <p:cNvSpPr>
              <a:spLocks/>
            </p:cNvSpPr>
            <p:nvPr/>
          </p:nvSpPr>
          <p:spPr bwMode="auto">
            <a:xfrm>
              <a:off x="3059304" y="3835645"/>
              <a:ext cx="1105106" cy="1438560"/>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0"/>
            <p:cNvSpPr>
              <a:spLocks noEditPoints="1"/>
            </p:cNvSpPr>
            <p:nvPr/>
          </p:nvSpPr>
          <p:spPr bwMode="auto">
            <a:xfrm>
              <a:off x="1039781" y="4679084"/>
              <a:ext cx="987540" cy="987540"/>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TextBox 174"/>
            <p:cNvSpPr txBox="1"/>
            <p:nvPr/>
          </p:nvSpPr>
          <p:spPr>
            <a:xfrm>
              <a:off x="1123990" y="5033330"/>
              <a:ext cx="820813" cy="279047"/>
            </a:xfrm>
            <a:prstGeom prst="rect">
              <a:avLst/>
            </a:prstGeom>
            <a:noFill/>
          </p:spPr>
          <p:txBody>
            <a:bodyPr wrap="square" rtlCol="0">
              <a:spAutoFit/>
            </a:bodyPr>
            <a:lstStyle/>
            <a:p>
              <a:pPr algn="ctr"/>
              <a:r>
                <a:rPr lang="id-ID" sz="1400" b="1" dirty="0">
                  <a:solidFill>
                    <a:srgbClr val="36648B"/>
                  </a:solidFill>
                  <a:ea typeface="Roboto" panose="02000000000000000000" pitchFamily="2" charset="0"/>
                </a:rPr>
                <a:t>GO</a:t>
              </a:r>
              <a:endParaRPr lang="en-US" sz="1400" b="1" dirty="0">
                <a:solidFill>
                  <a:srgbClr val="36648B"/>
                </a:solidFill>
                <a:ea typeface="Roboto" panose="02000000000000000000" pitchFamily="2" charset="0"/>
              </a:endParaRPr>
            </a:p>
          </p:txBody>
        </p:sp>
        <p:sp>
          <p:nvSpPr>
            <p:cNvPr id="253" name="Rectangle 175"/>
            <p:cNvSpPr/>
            <p:nvPr/>
          </p:nvSpPr>
          <p:spPr>
            <a:xfrm>
              <a:off x="3580183" y="3435790"/>
              <a:ext cx="167487" cy="334856"/>
            </a:xfrm>
            <a:prstGeom prst="rect">
              <a:avLst/>
            </a:prstGeom>
          </p:spPr>
          <p:txBody>
            <a:bodyPr wrap="none">
              <a:spAutoFit/>
            </a:bodyPr>
            <a:lstStyle/>
            <a:p>
              <a:endParaRPr lang="en-US" dirty="0">
                <a:solidFill>
                  <a:srgbClr val="23C7E3"/>
                </a:solidFill>
                <a:latin typeface="FontAwesome" pitchFamily="2" charset="0"/>
              </a:endParaRPr>
            </a:p>
          </p:txBody>
        </p:sp>
        <p:sp>
          <p:nvSpPr>
            <p:cNvPr id="254" name="Rectangle 176"/>
            <p:cNvSpPr/>
            <p:nvPr/>
          </p:nvSpPr>
          <p:spPr>
            <a:xfrm>
              <a:off x="2009197" y="5099006"/>
              <a:ext cx="1050107" cy="17298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5" name="Freeform 18"/>
            <p:cNvSpPr>
              <a:spLocks/>
            </p:cNvSpPr>
            <p:nvPr/>
          </p:nvSpPr>
          <p:spPr bwMode="auto">
            <a:xfrm>
              <a:off x="4162219" y="3835588"/>
              <a:ext cx="1107242" cy="915341"/>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256" name="Freeform 178"/>
            <p:cNvSpPr>
              <a:spLocks/>
            </p:cNvSpPr>
            <p:nvPr/>
          </p:nvSpPr>
          <p:spPr bwMode="auto">
            <a:xfrm>
              <a:off x="8829648" y="2235850"/>
              <a:ext cx="1105106" cy="1438560"/>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005EA4"/>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2">
                    <a:lumMod val="75000"/>
                  </a:schemeClr>
                </a:solidFill>
              </a:endParaRPr>
            </a:p>
          </p:txBody>
        </p:sp>
        <p:sp>
          <p:nvSpPr>
            <p:cNvPr id="257" name="Right Arrow 179"/>
            <p:cNvSpPr/>
            <p:nvPr/>
          </p:nvSpPr>
          <p:spPr>
            <a:xfrm>
              <a:off x="9308700" y="2139826"/>
              <a:ext cx="1191038" cy="375354"/>
            </a:xfrm>
            <a:prstGeom prst="rightArrow">
              <a:avLst/>
            </a:prstGeom>
            <a:solidFill>
              <a:srgbClr val="005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lumMod val="75000"/>
                  </a:schemeClr>
                </a:solidFill>
              </a:endParaRPr>
            </a:p>
          </p:txBody>
        </p:sp>
        <p:sp>
          <p:nvSpPr>
            <p:cNvPr id="275" name="文本框 274"/>
            <p:cNvSpPr txBox="1"/>
            <p:nvPr/>
          </p:nvSpPr>
          <p:spPr>
            <a:xfrm>
              <a:off x="3072316" y="2886346"/>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76" name="文本框 275"/>
            <p:cNvSpPr txBox="1"/>
            <p:nvPr/>
          </p:nvSpPr>
          <p:spPr>
            <a:xfrm>
              <a:off x="6700259" y="4388586"/>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77" name="文本框 276"/>
            <p:cNvSpPr txBox="1"/>
            <p:nvPr/>
          </p:nvSpPr>
          <p:spPr>
            <a:xfrm>
              <a:off x="5420646" y="2280698"/>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78" name="文本框 277"/>
            <p:cNvSpPr txBox="1"/>
            <p:nvPr/>
          </p:nvSpPr>
          <p:spPr>
            <a:xfrm>
              <a:off x="9228865" y="2633740"/>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grpSp>
    </p:spTree>
    <p:extLst>
      <p:ext uri="{BB962C8B-B14F-4D97-AF65-F5344CB8AC3E}">
        <p14:creationId xmlns:p14="http://schemas.microsoft.com/office/powerpoint/2010/main" val="38649925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水彩风格毕业答辩汇报PPT模板"/>
</p:tagLst>
</file>

<file path=ppt/theme/theme1.xml><?xml version="1.0" encoding="utf-8"?>
<a:theme xmlns:a="http://schemas.openxmlformats.org/drawingml/2006/main" name="A尚设计素材https://shop581232164.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1004</Words>
  <Application>Microsoft Office PowerPoint</Application>
  <PresentationFormat>宽屏</PresentationFormat>
  <Paragraphs>183</Paragraphs>
  <Slides>20</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FontAwesome</vt:lpstr>
      <vt:lpstr>Open Sans</vt:lpstr>
      <vt:lpstr>Roboto</vt:lpstr>
      <vt:lpstr>等线</vt:lpstr>
      <vt:lpstr>华文仿宋</vt:lpstr>
      <vt:lpstr>书体坊米芾体</vt:lpstr>
      <vt:lpstr>宋体</vt:lpstr>
      <vt:lpstr>微软雅黑</vt:lpstr>
      <vt:lpstr>Arial</vt:lpstr>
      <vt:lpstr>Calibri</vt:lpstr>
      <vt:lpstr>Calibri Light</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水彩风格毕业答辩汇报PPT模板</dc:title>
  <dc:creator>A尚设计素材https://shop581232164.taobao.com/</dc:creator>
  <cp:keywords>A尚设计素材https:/shop581232164.taobao.com</cp:keywords>
  <dc:description>A尚设计素材https://shop581232164.taobao.com/</dc:description>
  <cp:lastModifiedBy>Administrator</cp:lastModifiedBy>
  <cp:revision>2</cp:revision>
  <dcterms:created xsi:type="dcterms:W3CDTF">2017-05-05T02:09:32Z</dcterms:created>
  <dcterms:modified xsi:type="dcterms:W3CDTF">2018-03-01T13:58:00Z</dcterms:modified>
  <cp:category>A尚设计素材https://shop581232164.taobao.com/</cp:category>
  <cp:contentStatus>A尚设计素材https://shop581232164.taobao.com/</cp:contentStatus>
  <cp:version>A尚设计素材https://shop581232164.taobao.com/</cp:version>
</cp:coreProperties>
</file>