
<file path=[Content_Types].xml><?xml version="1.0" encoding="utf-8"?>
<Types xmlns="http://schemas.openxmlformats.org/package/2006/content-types">
  <Default Extension="png" ContentType="image/png"/>
  <Default Extension="mp3" ContentType="audio/mpe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9" r:id="rId3"/>
    <p:sldId id="257" r:id="rId4"/>
    <p:sldId id="262"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3E"/>
    <a:srgbClr val="E6792A"/>
    <a:srgbClr val="E3F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594" y="126"/>
      </p:cViewPr>
      <p:guideLst>
        <p:guide orient="horz" pos="2160"/>
        <p:guide pos="3840"/>
      </p:guideLst>
    </p:cSldViewPr>
  </p:slideViewPr>
  <p:notesTextViewPr>
    <p:cViewPr>
      <p:scale>
        <a:sx n="100" d="100"/>
        <a:sy n="100" d="100"/>
      </p:scale>
      <p:origin x="0" y="0"/>
    </p:cViewPr>
  </p:notesTextViewPr>
  <p:notesViewPr>
    <p:cSldViewPr showGuides="1">
      <p:cViewPr varScale="1">
        <p:scale>
          <a:sx n="60" d="100"/>
          <a:sy n="60" d="100"/>
        </p:scale>
        <p:origin x="2357"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F6ABB8DD-7E1F-4CE3-8417-162D5282B40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41657EC0-1A07-4AA7-A6C2-B8D3AE3EF41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362B61-E8F9-417F-BF6D-9DA10BE39DBB}" type="datetimeFigureOut">
              <a:rPr lang="zh-CN" altLang="en-US" smtClean="0"/>
              <a:t>2017/12/10</a:t>
            </a:fld>
            <a:endParaRPr lang="zh-CN" altLang="en-US"/>
          </a:p>
        </p:txBody>
      </p:sp>
      <p:sp>
        <p:nvSpPr>
          <p:cNvPr id="4" name="页脚占位符 3">
            <a:extLst>
              <a:ext uri="{FF2B5EF4-FFF2-40B4-BE49-F238E27FC236}">
                <a16:creationId xmlns:a16="http://schemas.microsoft.com/office/drawing/2014/main" xmlns="" id="{A750A1ED-835B-414C-8AD1-423FFF687E6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B543A937-C0C9-4879-9F12-E54885CF0D6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94095B-0838-42C3-BEDC-369341F1B7A8}" type="slidenum">
              <a:rPr lang="zh-CN" altLang="en-US" smtClean="0"/>
              <a:t>‹#›</a:t>
            </a:fld>
            <a:endParaRPr lang="zh-CN" altLang="en-US"/>
          </a:p>
        </p:txBody>
      </p:sp>
    </p:spTree>
    <p:extLst>
      <p:ext uri="{BB962C8B-B14F-4D97-AF65-F5344CB8AC3E}">
        <p14:creationId xmlns:p14="http://schemas.microsoft.com/office/powerpoint/2010/main" val="2940296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816AEE-EC0A-4808-86CA-53357914CE7C}" type="datetimeFigureOut">
              <a:rPr lang="zh-CN" altLang="en-US" smtClean="0"/>
              <a:t>2017/12/10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66AD6C-9DC4-4A0D-A2E1-154048A1B3D3}" type="slidenum">
              <a:rPr lang="zh-CN" altLang="en-US" smtClean="0"/>
              <a:t>‹#›</a:t>
            </a:fld>
            <a:endParaRPr lang="zh-CN" altLang="en-US"/>
          </a:p>
        </p:txBody>
      </p:sp>
    </p:spTree>
    <p:extLst>
      <p:ext uri="{BB962C8B-B14F-4D97-AF65-F5344CB8AC3E}">
        <p14:creationId xmlns:p14="http://schemas.microsoft.com/office/powerpoint/2010/main" val="272627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1</a:t>
            </a:fld>
            <a:endParaRPr lang="zh-CN" altLang="en-US"/>
          </a:p>
        </p:txBody>
      </p:sp>
    </p:spTree>
    <p:extLst>
      <p:ext uri="{BB962C8B-B14F-4D97-AF65-F5344CB8AC3E}">
        <p14:creationId xmlns:p14="http://schemas.microsoft.com/office/powerpoint/2010/main" val="1095434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664847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339691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12</a:t>
            </a:fld>
            <a:endParaRPr lang="zh-CN" altLang="en-US"/>
          </a:p>
        </p:txBody>
      </p:sp>
    </p:spTree>
    <p:extLst>
      <p:ext uri="{BB962C8B-B14F-4D97-AF65-F5344CB8AC3E}">
        <p14:creationId xmlns:p14="http://schemas.microsoft.com/office/powerpoint/2010/main" val="1482756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358957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520475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75040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4860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17</a:t>
            </a:fld>
            <a:endParaRPr lang="zh-CN" altLang="en-US"/>
          </a:p>
        </p:txBody>
      </p:sp>
    </p:spTree>
    <p:extLst>
      <p:ext uri="{BB962C8B-B14F-4D97-AF65-F5344CB8AC3E}">
        <p14:creationId xmlns:p14="http://schemas.microsoft.com/office/powerpoint/2010/main" val="1548028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18</a:t>
            </a:fld>
            <a:endParaRPr lang="zh-CN" altLang="en-US"/>
          </a:p>
        </p:txBody>
      </p:sp>
    </p:spTree>
    <p:extLst>
      <p:ext uri="{BB962C8B-B14F-4D97-AF65-F5344CB8AC3E}">
        <p14:creationId xmlns:p14="http://schemas.microsoft.com/office/powerpoint/2010/main" val="3138818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19</a:t>
            </a:fld>
            <a:endParaRPr lang="zh-CN" altLang="en-US"/>
          </a:p>
        </p:txBody>
      </p:sp>
    </p:spTree>
    <p:extLst>
      <p:ext uri="{BB962C8B-B14F-4D97-AF65-F5344CB8AC3E}">
        <p14:creationId xmlns:p14="http://schemas.microsoft.com/office/powerpoint/2010/main" val="78853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2</a:t>
            </a:fld>
            <a:endParaRPr lang="zh-CN" altLang="en-US"/>
          </a:p>
        </p:txBody>
      </p:sp>
    </p:spTree>
    <p:extLst>
      <p:ext uri="{BB962C8B-B14F-4D97-AF65-F5344CB8AC3E}">
        <p14:creationId xmlns:p14="http://schemas.microsoft.com/office/powerpoint/2010/main" val="192861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20</a:t>
            </a:fld>
            <a:endParaRPr lang="zh-CN" altLang="en-US"/>
          </a:p>
        </p:txBody>
      </p:sp>
    </p:spTree>
    <p:extLst>
      <p:ext uri="{BB962C8B-B14F-4D97-AF65-F5344CB8AC3E}">
        <p14:creationId xmlns:p14="http://schemas.microsoft.com/office/powerpoint/2010/main" val="152454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21</a:t>
            </a:fld>
            <a:endParaRPr lang="zh-CN" altLang="en-US"/>
          </a:p>
        </p:txBody>
      </p:sp>
    </p:spTree>
    <p:extLst>
      <p:ext uri="{BB962C8B-B14F-4D97-AF65-F5344CB8AC3E}">
        <p14:creationId xmlns:p14="http://schemas.microsoft.com/office/powerpoint/2010/main" val="1421506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22</a:t>
            </a:fld>
            <a:endParaRPr lang="zh-CN" altLang="en-US"/>
          </a:p>
        </p:txBody>
      </p:sp>
    </p:spTree>
    <p:extLst>
      <p:ext uri="{BB962C8B-B14F-4D97-AF65-F5344CB8AC3E}">
        <p14:creationId xmlns:p14="http://schemas.microsoft.com/office/powerpoint/2010/main" val="3397138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879615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769535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25</a:t>
            </a:fld>
            <a:endParaRPr lang="zh-CN" altLang="en-US"/>
          </a:p>
        </p:txBody>
      </p:sp>
    </p:spTree>
    <p:extLst>
      <p:ext uri="{BB962C8B-B14F-4D97-AF65-F5344CB8AC3E}">
        <p14:creationId xmlns:p14="http://schemas.microsoft.com/office/powerpoint/2010/main" val="706083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66AD6C-9DC4-4A0D-A2E1-154048A1B3D3}" type="slidenum">
              <a:rPr lang="zh-CN" altLang="en-US" smtClean="0"/>
              <a:t>3</a:t>
            </a:fld>
            <a:endParaRPr lang="zh-CN" altLang="en-US"/>
          </a:p>
        </p:txBody>
      </p:sp>
    </p:spTree>
    <p:extLst>
      <p:ext uri="{BB962C8B-B14F-4D97-AF65-F5344CB8AC3E}">
        <p14:creationId xmlns:p14="http://schemas.microsoft.com/office/powerpoint/2010/main" val="2941468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431623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490396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092646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066284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70333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35726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emf"/><Relationship Id="rId5" Type="http://schemas.openxmlformats.org/officeDocument/2006/relationships/image" Target="../media/image4.sv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emf"/><Relationship Id="rId5" Type="http://schemas.openxmlformats.org/officeDocument/2006/relationships/image" Target="../media/image8.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161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a:extLst>
              <a:ext uri="{FF2B5EF4-FFF2-40B4-BE49-F238E27FC236}">
                <a16:creationId xmlns:a16="http://schemas.microsoft.com/office/drawing/2014/main" xmlns="" id="{6456F9BE-4C6C-48AC-BFB2-6F7EE547FC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8" y="0"/>
            <a:ext cx="12288688"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a:extLst>
              <a:ext uri="{FF2B5EF4-FFF2-40B4-BE49-F238E27FC236}">
                <a16:creationId xmlns:a16="http://schemas.microsoft.com/office/drawing/2014/main" xmlns="" id="{6456F9BE-4C6C-48AC-BFB2-6F7EE547FC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8" y="0"/>
            <a:ext cx="12288688" cy="6858000"/>
          </a:xfrm>
          <a:prstGeom prst="rect">
            <a:avLst/>
          </a:prstGeom>
        </p:spPr>
      </p:pic>
      <p:pic>
        <p:nvPicPr>
          <p:cNvPr id="9" name="图片 8">
            <a:extLst>
              <a:ext uri="{FF2B5EF4-FFF2-40B4-BE49-F238E27FC236}">
                <a16:creationId xmlns:a16="http://schemas.microsoft.com/office/drawing/2014/main" xmlns="" id="{778240F9-63B6-4591-994C-9AE4157643A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4300" r="46840" b="68486"/>
          <a:stretch/>
        </p:blipFill>
        <p:spPr>
          <a:xfrm rot="21428448">
            <a:off x="9870330" y="-138614"/>
            <a:ext cx="2594274" cy="1264148"/>
          </a:xfrm>
          <a:prstGeom prst="rect">
            <a:avLst/>
          </a:prstGeom>
        </p:spPr>
      </p:pic>
      <p:pic>
        <p:nvPicPr>
          <p:cNvPr id="13" name="图形 12">
            <a:extLst>
              <a:ext uri="{FF2B5EF4-FFF2-40B4-BE49-F238E27FC236}">
                <a16:creationId xmlns:a16="http://schemas.microsoft.com/office/drawing/2014/main" xmlns="" id="{DE5490DA-A9DF-4724-8756-42E690C815CC}"/>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0" y="139622"/>
            <a:ext cx="1123156" cy="826939"/>
          </a:xfrm>
          <a:prstGeom prst="rect">
            <a:avLst/>
          </a:prstGeom>
        </p:spPr>
      </p:pic>
      <p:sp>
        <p:nvSpPr>
          <p:cNvPr id="14" name="Copyright Notice">
            <a:extLst>
              <a:ext uri="{FF2B5EF4-FFF2-40B4-BE49-F238E27FC236}">
                <a16:creationId xmlns:a16="http://schemas.microsoft.com/office/drawing/2014/main" xmlns="" id="{258788CE-BC1A-4B5D-A210-91C22D70CD0F}"/>
              </a:ext>
            </a:extLst>
          </p:cNvPr>
          <p:cNvSpPr>
            <a:spLocks/>
          </p:cNvSpPr>
          <p:nvPr userDrawn="1"/>
        </p:nvSpPr>
        <p:spPr bwMode="auto">
          <a:xfrm>
            <a:off x="983432" y="493460"/>
            <a:ext cx="345139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cap="small" dirty="0">
                <a:solidFill>
                  <a:srgbClr val="00A53E"/>
                </a:solidFill>
                <a:latin typeface="微软雅黑" panose="020B0503020204020204" pitchFamily="34" charset="-122"/>
                <a:ea typeface="微软雅黑" panose="020B0503020204020204" pitchFamily="34" charset="-122"/>
              </a:rPr>
              <a:t>01  </a:t>
            </a:r>
            <a:r>
              <a:rPr lang="zh-CN" altLang="en-US" sz="2400" cap="small" dirty="0">
                <a:solidFill>
                  <a:srgbClr val="00A53E"/>
                </a:solidFill>
                <a:latin typeface="微软雅黑" panose="020B0503020204020204" pitchFamily="34" charset="-122"/>
                <a:ea typeface="微软雅黑" panose="020B0503020204020204" pitchFamily="34" charset="-122"/>
              </a:rPr>
              <a:t>点击加入标题文字</a:t>
            </a:r>
            <a:endParaRPr lang="en-US" sz="2400" cap="small" dirty="0">
              <a:solidFill>
                <a:srgbClr val="00A53E"/>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xmlns="" id="{242CBC82-0650-4EA7-BD1C-C6A090605451}"/>
              </a:ext>
            </a:extLst>
          </p:cNvPr>
          <p:cNvPicPr>
            <a:picLocks noChangeAspect="1"/>
          </p:cNvPicPr>
          <p:nvPr userDrawn="1"/>
        </p:nvPicPr>
        <p:blipFill>
          <a:blip r:embed="rId6"/>
          <a:stretch>
            <a:fillRect/>
          </a:stretch>
        </p:blipFill>
        <p:spPr>
          <a:xfrm>
            <a:off x="8544272" y="188640"/>
            <a:ext cx="1512168" cy="753657"/>
          </a:xfrm>
          <a:prstGeom prst="rect">
            <a:avLst/>
          </a:prstGeom>
        </p:spPr>
      </p:pic>
    </p:spTree>
    <p:extLst>
      <p:ext uri="{BB962C8B-B14F-4D97-AF65-F5344CB8AC3E}">
        <p14:creationId xmlns:p14="http://schemas.microsoft.com/office/powerpoint/2010/main" val="667798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0" fill="hold">
                                          <p:stCondLst>
                                            <p:cond delay="0"/>
                                          </p:stCondLst>
                                        </p:cTn>
                                        <p:tgtEl>
                                          <p:spTgt spid="10"/>
                                        </p:tgtEl>
                                        <p:attrNameLst>
                                          <p:attrName>r</p:attrName>
                                        </p:attrNameLst>
                                      </p:cBhvr>
                                    </p:animRot>
                                    <p:animRot by="-240000">
                                      <p:cBhvr>
                                        <p:cTn id="7" dur="100" fill="hold">
                                          <p:stCondLst>
                                            <p:cond delay="100"/>
                                          </p:stCondLst>
                                        </p:cTn>
                                        <p:tgtEl>
                                          <p:spTgt spid="10"/>
                                        </p:tgtEl>
                                        <p:attrNameLst>
                                          <p:attrName>r</p:attrName>
                                        </p:attrNameLst>
                                      </p:cBhvr>
                                    </p:animRot>
                                    <p:animRot by="240000">
                                      <p:cBhvr>
                                        <p:cTn id="8" dur="100" fill="hold">
                                          <p:stCondLst>
                                            <p:cond delay="200"/>
                                          </p:stCondLst>
                                        </p:cTn>
                                        <p:tgtEl>
                                          <p:spTgt spid="10"/>
                                        </p:tgtEl>
                                        <p:attrNameLst>
                                          <p:attrName>r</p:attrName>
                                        </p:attrNameLst>
                                      </p:cBhvr>
                                    </p:animRot>
                                    <p:animRot by="-240000">
                                      <p:cBhvr>
                                        <p:cTn id="9" dur="100" fill="hold">
                                          <p:stCondLst>
                                            <p:cond delay="300"/>
                                          </p:stCondLst>
                                        </p:cTn>
                                        <p:tgtEl>
                                          <p:spTgt spid="10"/>
                                        </p:tgtEl>
                                        <p:attrNameLst>
                                          <p:attrName>r</p:attrName>
                                        </p:attrNameLst>
                                      </p:cBhvr>
                                    </p:animRot>
                                    <p:animRot by="120000">
                                      <p:cBhvr>
                                        <p:cTn id="10" dur="100" fill="hold">
                                          <p:stCondLst>
                                            <p:cond delay="4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a:extLst>
              <a:ext uri="{FF2B5EF4-FFF2-40B4-BE49-F238E27FC236}">
                <a16:creationId xmlns:a16="http://schemas.microsoft.com/office/drawing/2014/main" xmlns="" id="{6456F9BE-4C6C-48AC-BFB2-6F7EE547FC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8" y="0"/>
            <a:ext cx="12288688" cy="6858000"/>
          </a:xfrm>
          <a:prstGeom prst="rect">
            <a:avLst/>
          </a:prstGeom>
        </p:spPr>
      </p:pic>
      <p:pic>
        <p:nvPicPr>
          <p:cNvPr id="9" name="图片 8">
            <a:extLst>
              <a:ext uri="{FF2B5EF4-FFF2-40B4-BE49-F238E27FC236}">
                <a16:creationId xmlns:a16="http://schemas.microsoft.com/office/drawing/2014/main" xmlns="" id="{778240F9-63B6-4591-994C-9AE4157643A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4300" r="46840" b="68486"/>
          <a:stretch/>
        </p:blipFill>
        <p:spPr>
          <a:xfrm rot="21428448">
            <a:off x="9870330" y="-138614"/>
            <a:ext cx="2594274" cy="1264148"/>
          </a:xfrm>
          <a:prstGeom prst="rect">
            <a:avLst/>
          </a:prstGeom>
        </p:spPr>
      </p:pic>
      <p:pic>
        <p:nvPicPr>
          <p:cNvPr id="10" name="图片 9">
            <a:extLst>
              <a:ext uri="{FF2B5EF4-FFF2-40B4-BE49-F238E27FC236}">
                <a16:creationId xmlns:a16="http://schemas.microsoft.com/office/drawing/2014/main" xmlns="" id="{D255C0DE-EA42-4121-B392-CFEDE3D7932D}"/>
              </a:ext>
            </a:extLst>
          </p:cNvPr>
          <p:cNvPicPr>
            <a:picLocks noChangeAspect="1"/>
          </p:cNvPicPr>
          <p:nvPr userDrawn="1"/>
        </p:nvPicPr>
        <p:blipFill>
          <a:blip r:embed="rId4"/>
          <a:stretch>
            <a:fillRect/>
          </a:stretch>
        </p:blipFill>
        <p:spPr>
          <a:xfrm>
            <a:off x="80628" y="136525"/>
            <a:ext cx="902804" cy="859119"/>
          </a:xfrm>
          <a:prstGeom prst="rect">
            <a:avLst/>
          </a:prstGeom>
        </p:spPr>
      </p:pic>
      <p:sp>
        <p:nvSpPr>
          <p:cNvPr id="14" name="Copyright Notice">
            <a:extLst>
              <a:ext uri="{FF2B5EF4-FFF2-40B4-BE49-F238E27FC236}">
                <a16:creationId xmlns:a16="http://schemas.microsoft.com/office/drawing/2014/main" xmlns="" id="{258788CE-BC1A-4B5D-A210-91C22D70CD0F}"/>
              </a:ext>
            </a:extLst>
          </p:cNvPr>
          <p:cNvSpPr>
            <a:spLocks/>
          </p:cNvSpPr>
          <p:nvPr userDrawn="1"/>
        </p:nvSpPr>
        <p:spPr bwMode="auto">
          <a:xfrm>
            <a:off x="983432" y="493460"/>
            <a:ext cx="345139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cap="small" dirty="0">
                <a:solidFill>
                  <a:srgbClr val="E6792A"/>
                </a:solidFill>
                <a:latin typeface="微软雅黑" panose="020B0503020204020204" pitchFamily="34" charset="-122"/>
                <a:ea typeface="微软雅黑" panose="020B0503020204020204" pitchFamily="34" charset="-122"/>
              </a:rPr>
              <a:t>02  </a:t>
            </a:r>
            <a:r>
              <a:rPr lang="zh-CN" altLang="en-US" sz="2400" cap="small" dirty="0">
                <a:solidFill>
                  <a:srgbClr val="E6792A"/>
                </a:solidFill>
                <a:latin typeface="微软雅黑" panose="020B0503020204020204" pitchFamily="34" charset="-122"/>
                <a:ea typeface="微软雅黑" panose="020B0503020204020204" pitchFamily="34" charset="-122"/>
              </a:rPr>
              <a:t>点击加入标题文字</a:t>
            </a:r>
            <a:endParaRPr lang="en-US" sz="2400" cap="small" dirty="0">
              <a:solidFill>
                <a:srgbClr val="E6792A"/>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xmlns="" id="{C6784C58-9B03-4EB6-84ED-422331DDD50F}"/>
              </a:ext>
            </a:extLst>
          </p:cNvPr>
          <p:cNvPicPr>
            <a:picLocks noChangeAspect="1"/>
          </p:cNvPicPr>
          <p:nvPr userDrawn="1"/>
        </p:nvPicPr>
        <p:blipFill>
          <a:blip r:embed="rId5"/>
          <a:stretch>
            <a:fillRect/>
          </a:stretch>
        </p:blipFill>
        <p:spPr>
          <a:xfrm>
            <a:off x="8544272" y="188640"/>
            <a:ext cx="1512168" cy="753657"/>
          </a:xfrm>
          <a:prstGeom prst="rect">
            <a:avLst/>
          </a:prstGeom>
        </p:spPr>
      </p:pic>
    </p:spTree>
    <p:extLst>
      <p:ext uri="{BB962C8B-B14F-4D97-AF65-F5344CB8AC3E}">
        <p14:creationId xmlns:p14="http://schemas.microsoft.com/office/powerpoint/2010/main" val="277909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0" fill="hold">
                                          <p:stCondLst>
                                            <p:cond delay="0"/>
                                          </p:stCondLst>
                                        </p:cTn>
                                        <p:tgtEl>
                                          <p:spTgt spid="15"/>
                                        </p:tgtEl>
                                        <p:attrNameLst>
                                          <p:attrName>r</p:attrName>
                                        </p:attrNameLst>
                                      </p:cBhvr>
                                    </p:animRot>
                                    <p:animRot by="-240000">
                                      <p:cBhvr>
                                        <p:cTn id="7" dur="100" fill="hold">
                                          <p:stCondLst>
                                            <p:cond delay="100"/>
                                          </p:stCondLst>
                                        </p:cTn>
                                        <p:tgtEl>
                                          <p:spTgt spid="15"/>
                                        </p:tgtEl>
                                        <p:attrNameLst>
                                          <p:attrName>r</p:attrName>
                                        </p:attrNameLst>
                                      </p:cBhvr>
                                    </p:animRot>
                                    <p:animRot by="240000">
                                      <p:cBhvr>
                                        <p:cTn id="8" dur="100" fill="hold">
                                          <p:stCondLst>
                                            <p:cond delay="200"/>
                                          </p:stCondLst>
                                        </p:cTn>
                                        <p:tgtEl>
                                          <p:spTgt spid="15"/>
                                        </p:tgtEl>
                                        <p:attrNameLst>
                                          <p:attrName>r</p:attrName>
                                        </p:attrNameLst>
                                      </p:cBhvr>
                                    </p:animRot>
                                    <p:animRot by="-240000">
                                      <p:cBhvr>
                                        <p:cTn id="9" dur="100" fill="hold">
                                          <p:stCondLst>
                                            <p:cond delay="300"/>
                                          </p:stCondLst>
                                        </p:cTn>
                                        <p:tgtEl>
                                          <p:spTgt spid="15"/>
                                        </p:tgtEl>
                                        <p:attrNameLst>
                                          <p:attrName>r</p:attrName>
                                        </p:attrNameLst>
                                      </p:cBhvr>
                                    </p:animRot>
                                    <p:animRot by="120000">
                                      <p:cBhvr>
                                        <p:cTn id="10" dur="100" fill="hold">
                                          <p:stCondLst>
                                            <p:cond delay="4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a:extLst>
              <a:ext uri="{FF2B5EF4-FFF2-40B4-BE49-F238E27FC236}">
                <a16:creationId xmlns:a16="http://schemas.microsoft.com/office/drawing/2014/main" xmlns="" id="{6456F9BE-4C6C-48AC-BFB2-6F7EE547FC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8" y="0"/>
            <a:ext cx="12288688" cy="6858000"/>
          </a:xfrm>
          <a:prstGeom prst="rect">
            <a:avLst/>
          </a:prstGeom>
        </p:spPr>
      </p:pic>
      <p:pic>
        <p:nvPicPr>
          <p:cNvPr id="9" name="图片 8">
            <a:extLst>
              <a:ext uri="{FF2B5EF4-FFF2-40B4-BE49-F238E27FC236}">
                <a16:creationId xmlns:a16="http://schemas.microsoft.com/office/drawing/2014/main" xmlns="" id="{778240F9-63B6-4591-994C-9AE4157643A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4300" r="46840" b="68486"/>
          <a:stretch/>
        </p:blipFill>
        <p:spPr>
          <a:xfrm rot="21428448">
            <a:off x="9870330" y="-138614"/>
            <a:ext cx="2594274" cy="1264148"/>
          </a:xfrm>
          <a:prstGeom prst="rect">
            <a:avLst/>
          </a:prstGeom>
        </p:spPr>
      </p:pic>
      <p:pic>
        <p:nvPicPr>
          <p:cNvPr id="11" name="图形 10">
            <a:extLst>
              <a:ext uri="{FF2B5EF4-FFF2-40B4-BE49-F238E27FC236}">
                <a16:creationId xmlns:a16="http://schemas.microsoft.com/office/drawing/2014/main" xmlns="" id="{140D4A71-ED54-4388-9E8F-C80785511102}"/>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219232" y="137630"/>
            <a:ext cx="972722" cy="790595"/>
          </a:xfrm>
          <a:prstGeom prst="rect">
            <a:avLst/>
          </a:prstGeom>
        </p:spPr>
      </p:pic>
      <p:sp>
        <p:nvSpPr>
          <p:cNvPr id="14" name="Copyright Notice">
            <a:extLst>
              <a:ext uri="{FF2B5EF4-FFF2-40B4-BE49-F238E27FC236}">
                <a16:creationId xmlns:a16="http://schemas.microsoft.com/office/drawing/2014/main" xmlns="" id="{258788CE-BC1A-4B5D-A210-91C22D70CD0F}"/>
              </a:ext>
            </a:extLst>
          </p:cNvPr>
          <p:cNvSpPr>
            <a:spLocks/>
          </p:cNvSpPr>
          <p:nvPr userDrawn="1"/>
        </p:nvSpPr>
        <p:spPr bwMode="auto">
          <a:xfrm>
            <a:off x="983432" y="493460"/>
            <a:ext cx="345139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cap="small" dirty="0">
                <a:solidFill>
                  <a:srgbClr val="00A53E"/>
                </a:solidFill>
                <a:latin typeface="微软雅黑" panose="020B0503020204020204" pitchFamily="34" charset="-122"/>
                <a:ea typeface="微软雅黑" panose="020B0503020204020204" pitchFamily="34" charset="-122"/>
              </a:rPr>
              <a:t>03  </a:t>
            </a:r>
            <a:r>
              <a:rPr lang="zh-CN" altLang="en-US" sz="2400" cap="small" dirty="0">
                <a:solidFill>
                  <a:srgbClr val="00A53E"/>
                </a:solidFill>
                <a:latin typeface="微软雅黑" panose="020B0503020204020204" pitchFamily="34" charset="-122"/>
                <a:ea typeface="微软雅黑" panose="020B0503020204020204" pitchFamily="34" charset="-122"/>
              </a:rPr>
              <a:t>点击加入标题文字</a:t>
            </a:r>
            <a:endParaRPr lang="en-US" sz="2400" cap="small" dirty="0">
              <a:solidFill>
                <a:srgbClr val="00A53E"/>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xmlns="" id="{4EFDEAB1-CB43-4EAB-9C84-6D75C2A3015E}"/>
              </a:ext>
            </a:extLst>
          </p:cNvPr>
          <p:cNvPicPr>
            <a:picLocks noChangeAspect="1"/>
          </p:cNvPicPr>
          <p:nvPr userDrawn="1"/>
        </p:nvPicPr>
        <p:blipFill>
          <a:blip r:embed="rId6"/>
          <a:stretch>
            <a:fillRect/>
          </a:stretch>
        </p:blipFill>
        <p:spPr>
          <a:xfrm>
            <a:off x="8544272" y="188640"/>
            <a:ext cx="1512168" cy="753657"/>
          </a:xfrm>
          <a:prstGeom prst="rect">
            <a:avLst/>
          </a:prstGeom>
        </p:spPr>
      </p:pic>
      <p:pic>
        <p:nvPicPr>
          <p:cNvPr id="16" name="图片 15">
            <a:extLst>
              <a:ext uri="{FF2B5EF4-FFF2-40B4-BE49-F238E27FC236}">
                <a16:creationId xmlns:a16="http://schemas.microsoft.com/office/drawing/2014/main" xmlns="" id="{0F032C62-270D-4827-A2A8-AB08163BF422}"/>
              </a:ext>
            </a:extLst>
          </p:cNvPr>
          <p:cNvPicPr>
            <a:picLocks noChangeAspect="1"/>
          </p:cNvPicPr>
          <p:nvPr userDrawn="1"/>
        </p:nvPicPr>
        <p:blipFill>
          <a:blip r:embed="rId6"/>
          <a:stretch>
            <a:fillRect/>
          </a:stretch>
        </p:blipFill>
        <p:spPr>
          <a:xfrm>
            <a:off x="8696672" y="341040"/>
            <a:ext cx="1512168" cy="753657"/>
          </a:xfrm>
          <a:prstGeom prst="rect">
            <a:avLst/>
          </a:prstGeom>
        </p:spPr>
      </p:pic>
    </p:spTree>
    <p:extLst>
      <p:ext uri="{BB962C8B-B14F-4D97-AF65-F5344CB8AC3E}">
        <p14:creationId xmlns:p14="http://schemas.microsoft.com/office/powerpoint/2010/main" val="215014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0" fill="hold">
                                          <p:stCondLst>
                                            <p:cond delay="0"/>
                                          </p:stCondLst>
                                        </p:cTn>
                                        <p:tgtEl>
                                          <p:spTgt spid="15"/>
                                        </p:tgtEl>
                                        <p:attrNameLst>
                                          <p:attrName>r</p:attrName>
                                        </p:attrNameLst>
                                      </p:cBhvr>
                                    </p:animRot>
                                    <p:animRot by="-240000">
                                      <p:cBhvr>
                                        <p:cTn id="7" dur="100" fill="hold">
                                          <p:stCondLst>
                                            <p:cond delay="100"/>
                                          </p:stCondLst>
                                        </p:cTn>
                                        <p:tgtEl>
                                          <p:spTgt spid="15"/>
                                        </p:tgtEl>
                                        <p:attrNameLst>
                                          <p:attrName>r</p:attrName>
                                        </p:attrNameLst>
                                      </p:cBhvr>
                                    </p:animRot>
                                    <p:animRot by="240000">
                                      <p:cBhvr>
                                        <p:cTn id="8" dur="100" fill="hold">
                                          <p:stCondLst>
                                            <p:cond delay="200"/>
                                          </p:stCondLst>
                                        </p:cTn>
                                        <p:tgtEl>
                                          <p:spTgt spid="15"/>
                                        </p:tgtEl>
                                        <p:attrNameLst>
                                          <p:attrName>r</p:attrName>
                                        </p:attrNameLst>
                                      </p:cBhvr>
                                    </p:animRot>
                                    <p:animRot by="-240000">
                                      <p:cBhvr>
                                        <p:cTn id="9" dur="100" fill="hold">
                                          <p:stCondLst>
                                            <p:cond delay="300"/>
                                          </p:stCondLst>
                                        </p:cTn>
                                        <p:tgtEl>
                                          <p:spTgt spid="15"/>
                                        </p:tgtEl>
                                        <p:attrNameLst>
                                          <p:attrName>r</p:attrName>
                                        </p:attrNameLst>
                                      </p:cBhvr>
                                    </p:animRot>
                                    <p:animRot by="120000">
                                      <p:cBhvr>
                                        <p:cTn id="10" dur="100" fill="hold">
                                          <p:stCondLst>
                                            <p:cond delay="400"/>
                                          </p:stCondLst>
                                        </p:cTn>
                                        <p:tgtEl>
                                          <p:spTgt spid="1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50" fill="hold">
                                          <p:stCondLst>
                                            <p:cond delay="0"/>
                                          </p:stCondLst>
                                        </p:cTn>
                                        <p:tgtEl>
                                          <p:spTgt spid="16"/>
                                        </p:tgtEl>
                                        <p:attrNameLst>
                                          <p:attrName>r</p:attrName>
                                        </p:attrNameLst>
                                      </p:cBhvr>
                                    </p:animRot>
                                    <p:animRot by="-240000">
                                      <p:cBhvr>
                                        <p:cTn id="13" dur="100" fill="hold">
                                          <p:stCondLst>
                                            <p:cond delay="100"/>
                                          </p:stCondLst>
                                        </p:cTn>
                                        <p:tgtEl>
                                          <p:spTgt spid="16"/>
                                        </p:tgtEl>
                                        <p:attrNameLst>
                                          <p:attrName>r</p:attrName>
                                        </p:attrNameLst>
                                      </p:cBhvr>
                                    </p:animRot>
                                    <p:animRot by="240000">
                                      <p:cBhvr>
                                        <p:cTn id="14" dur="100" fill="hold">
                                          <p:stCondLst>
                                            <p:cond delay="200"/>
                                          </p:stCondLst>
                                        </p:cTn>
                                        <p:tgtEl>
                                          <p:spTgt spid="16"/>
                                        </p:tgtEl>
                                        <p:attrNameLst>
                                          <p:attrName>r</p:attrName>
                                        </p:attrNameLst>
                                      </p:cBhvr>
                                    </p:animRot>
                                    <p:animRot by="-240000">
                                      <p:cBhvr>
                                        <p:cTn id="15" dur="100" fill="hold">
                                          <p:stCondLst>
                                            <p:cond delay="300"/>
                                          </p:stCondLst>
                                        </p:cTn>
                                        <p:tgtEl>
                                          <p:spTgt spid="16"/>
                                        </p:tgtEl>
                                        <p:attrNameLst>
                                          <p:attrName>r</p:attrName>
                                        </p:attrNameLst>
                                      </p:cBhvr>
                                    </p:animRot>
                                    <p:animRot by="120000">
                                      <p:cBhvr>
                                        <p:cTn id="16" dur="100" fill="hold">
                                          <p:stCondLst>
                                            <p:cond delay="4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a:extLst>
              <a:ext uri="{FF2B5EF4-FFF2-40B4-BE49-F238E27FC236}">
                <a16:creationId xmlns:a16="http://schemas.microsoft.com/office/drawing/2014/main" xmlns="" id="{6456F9BE-4C6C-48AC-BFB2-6F7EE547FC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08" y="0"/>
            <a:ext cx="12288688" cy="6858000"/>
          </a:xfrm>
          <a:prstGeom prst="rect">
            <a:avLst/>
          </a:prstGeom>
        </p:spPr>
      </p:pic>
      <p:pic>
        <p:nvPicPr>
          <p:cNvPr id="9" name="图片 8">
            <a:extLst>
              <a:ext uri="{FF2B5EF4-FFF2-40B4-BE49-F238E27FC236}">
                <a16:creationId xmlns:a16="http://schemas.microsoft.com/office/drawing/2014/main" xmlns="" id="{778240F9-63B6-4591-994C-9AE4157643A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4300" r="46840" b="68486"/>
          <a:stretch/>
        </p:blipFill>
        <p:spPr>
          <a:xfrm rot="21428448">
            <a:off x="9870330" y="-138614"/>
            <a:ext cx="2594274" cy="1264148"/>
          </a:xfrm>
          <a:prstGeom prst="rect">
            <a:avLst/>
          </a:prstGeom>
        </p:spPr>
      </p:pic>
      <p:pic>
        <p:nvPicPr>
          <p:cNvPr id="12" name="图形 11">
            <a:extLst>
              <a:ext uri="{FF2B5EF4-FFF2-40B4-BE49-F238E27FC236}">
                <a16:creationId xmlns:a16="http://schemas.microsoft.com/office/drawing/2014/main" xmlns="" id="{27B1D568-7E8F-4180-9191-339A1DD6CE5F}"/>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47328" y="84628"/>
            <a:ext cx="1050117" cy="896100"/>
          </a:xfrm>
          <a:prstGeom prst="rect">
            <a:avLst/>
          </a:prstGeom>
        </p:spPr>
      </p:pic>
      <p:sp>
        <p:nvSpPr>
          <p:cNvPr id="14" name="Copyright Notice">
            <a:extLst>
              <a:ext uri="{FF2B5EF4-FFF2-40B4-BE49-F238E27FC236}">
                <a16:creationId xmlns:a16="http://schemas.microsoft.com/office/drawing/2014/main" xmlns="" id="{258788CE-BC1A-4B5D-A210-91C22D70CD0F}"/>
              </a:ext>
            </a:extLst>
          </p:cNvPr>
          <p:cNvSpPr>
            <a:spLocks/>
          </p:cNvSpPr>
          <p:nvPr userDrawn="1"/>
        </p:nvSpPr>
        <p:spPr bwMode="auto">
          <a:xfrm>
            <a:off x="983432" y="493460"/>
            <a:ext cx="345139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cap="small" dirty="0">
                <a:solidFill>
                  <a:srgbClr val="E6792A"/>
                </a:solidFill>
                <a:latin typeface="微软雅黑" panose="020B0503020204020204" pitchFamily="34" charset="-122"/>
                <a:ea typeface="微软雅黑" panose="020B0503020204020204" pitchFamily="34" charset="-122"/>
              </a:rPr>
              <a:t>04  </a:t>
            </a:r>
            <a:r>
              <a:rPr lang="zh-CN" altLang="en-US" sz="2400" cap="small" dirty="0">
                <a:solidFill>
                  <a:srgbClr val="E6792A"/>
                </a:solidFill>
                <a:latin typeface="微软雅黑" panose="020B0503020204020204" pitchFamily="34" charset="-122"/>
                <a:ea typeface="微软雅黑" panose="020B0503020204020204" pitchFamily="34" charset="-122"/>
              </a:rPr>
              <a:t>点击加入标题文字</a:t>
            </a:r>
            <a:endParaRPr lang="en-US" sz="2400" cap="small" dirty="0">
              <a:solidFill>
                <a:srgbClr val="E6792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2152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2017/12/10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3" r:id="rId5"/>
    <p:sldLayoutId id="2147483660" r:id="rId6"/>
    <p:sldLayoutId id="2147483661" r:id="rId7"/>
    <p:sldLayoutId id="2147483662" r:id="rId8"/>
    <p:sldLayoutId id="2147483653" r:id="rId9"/>
    <p:sldLayoutId id="2147483654" r:id="rId10"/>
    <p:sldLayoutId id="2147483655" r:id="rId11"/>
    <p:sldLayoutId id="2147483656" r:id="rId12"/>
    <p:sldLayoutId id="2147483657" r:id="rId13"/>
    <p:sldLayoutId id="2147483658" r:id="rId14"/>
    <p:sldLayoutId id="2147483659"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jpg"/><Relationship Id="rId5" Type="http://schemas.openxmlformats.org/officeDocument/2006/relationships/notesSlide" Target="../notesSlides/notesSlide1.xml"/><Relationship Id="rId10" Type="http://schemas.openxmlformats.org/officeDocument/2006/relationships/image" Target="../media/image11.png"/><Relationship Id="rId4" Type="http://schemas.openxmlformats.org/officeDocument/2006/relationships/slideLayout" Target="../slideLayouts/slideLayout1.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34.jp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1.jpg"/><Relationship Id="rId5" Type="http://schemas.openxmlformats.org/officeDocument/2006/relationships/notesSlide" Target="../notesSlides/notesSlide13.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0.jp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GIF"/></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32.png"/><Relationship Id="rId4"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72C72D-633D-4858-A300-0793C64C52C0}"/>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xmlns="" id="{6E424D48-C771-491B-87A6-B478A6A8E83A}"/>
              </a:ext>
            </a:extLst>
          </p:cNvPr>
          <p:cNvSpPr>
            <a:spLocks noGrp="1"/>
          </p:cNvSpPr>
          <p:nvPr>
            <p:ph type="subTitle" idx="1"/>
          </p:nvPr>
        </p:nvSpPr>
        <p:spPr/>
        <p:txBody>
          <a:bodyPr/>
          <a:lstStyle/>
          <a:p>
            <a:endParaRPr lang="zh-CN" altLang="en-US"/>
          </a:p>
        </p:txBody>
      </p:sp>
      <p:pic>
        <p:nvPicPr>
          <p:cNvPr id="5" name="图片 4">
            <a:extLst>
              <a:ext uri="{FF2B5EF4-FFF2-40B4-BE49-F238E27FC236}">
                <a16:creationId xmlns:a16="http://schemas.microsoft.com/office/drawing/2014/main" xmlns="" id="{EA93265D-6F03-4220-A77F-F2B8276D51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707B9169-4E70-4769-BD37-CE932CE27A83}"/>
              </a:ext>
            </a:extLst>
          </p:cNvPr>
          <p:cNvPicPr>
            <a:picLocks noChangeAspect="1"/>
          </p:cNvPicPr>
          <p:nvPr/>
        </p:nvPicPr>
        <p:blipFill>
          <a:blip r:embed="rId7"/>
          <a:stretch>
            <a:fillRect/>
          </a:stretch>
        </p:blipFill>
        <p:spPr>
          <a:xfrm>
            <a:off x="695400" y="4005064"/>
            <a:ext cx="2952328" cy="2535396"/>
          </a:xfrm>
          <a:prstGeom prst="rect">
            <a:avLst/>
          </a:prstGeom>
        </p:spPr>
      </p:pic>
      <p:pic>
        <p:nvPicPr>
          <p:cNvPr id="9" name="图片 8">
            <a:extLst>
              <a:ext uri="{FF2B5EF4-FFF2-40B4-BE49-F238E27FC236}">
                <a16:creationId xmlns:a16="http://schemas.microsoft.com/office/drawing/2014/main" xmlns="" id="{5B2CC960-606E-47CA-BF63-8ED468AD4640}"/>
              </a:ext>
            </a:extLst>
          </p:cNvPr>
          <p:cNvPicPr>
            <a:picLocks noChangeAspect="1"/>
          </p:cNvPicPr>
          <p:nvPr/>
        </p:nvPicPr>
        <p:blipFill>
          <a:blip r:embed="rId8"/>
          <a:stretch>
            <a:fillRect/>
          </a:stretch>
        </p:blipFill>
        <p:spPr>
          <a:xfrm>
            <a:off x="9696400" y="3933056"/>
            <a:ext cx="2414423" cy="2764176"/>
          </a:xfrm>
          <a:prstGeom prst="rect">
            <a:avLst/>
          </a:prstGeom>
        </p:spPr>
      </p:pic>
      <p:sp>
        <p:nvSpPr>
          <p:cNvPr id="10" name="TextBox 4">
            <a:extLst>
              <a:ext uri="{FF2B5EF4-FFF2-40B4-BE49-F238E27FC236}">
                <a16:creationId xmlns:a16="http://schemas.microsoft.com/office/drawing/2014/main" xmlns="" id="{774B2A11-319B-4364-ACBB-FF4B44A2F78A}"/>
              </a:ext>
            </a:extLst>
          </p:cNvPr>
          <p:cNvSpPr txBox="1"/>
          <p:nvPr/>
        </p:nvSpPr>
        <p:spPr>
          <a:xfrm>
            <a:off x="2310348" y="2552207"/>
            <a:ext cx="7571304" cy="1200329"/>
          </a:xfrm>
          <a:prstGeom prst="rect">
            <a:avLst/>
          </a:prstGeom>
          <a:noFill/>
        </p:spPr>
        <p:txBody>
          <a:bodyPr wrap="none" rtlCol="0">
            <a:spAutoFit/>
          </a:bodyPr>
          <a:lstStyle/>
          <a:p>
            <a:pPr algn="ctr"/>
            <a:r>
              <a:rPr lang="zh-CN" altLang="en-US" sz="7200" dirty="0">
                <a:solidFill>
                  <a:srgbClr val="00A53E"/>
                </a:solidFill>
                <a:latin typeface="华文新魏" panose="02010800040101010101" pitchFamily="2" charset="-122"/>
                <a:ea typeface="华文新魏" panose="02010800040101010101" pitchFamily="2" charset="-122"/>
              </a:rPr>
              <a:t>儿童教育</a:t>
            </a:r>
            <a:r>
              <a:rPr lang="zh-CN" altLang="en-US" sz="7200" dirty="0">
                <a:solidFill>
                  <a:srgbClr val="E6792A"/>
                </a:solidFill>
                <a:latin typeface="华文新魏" panose="02010800040101010101" pitchFamily="2" charset="-122"/>
                <a:ea typeface="华文新魏" panose="02010800040101010101" pitchFamily="2" charset="-122"/>
              </a:rPr>
              <a:t>教师课件</a:t>
            </a:r>
            <a:endParaRPr lang="en-US" altLang="zh-CN" sz="7200" dirty="0">
              <a:solidFill>
                <a:srgbClr val="E6792A"/>
              </a:solidFill>
              <a:latin typeface="华文新魏" panose="02010800040101010101" pitchFamily="2" charset="-122"/>
              <a:ea typeface="华文新魏" panose="02010800040101010101" pitchFamily="2" charset="-122"/>
            </a:endParaRPr>
          </a:p>
        </p:txBody>
      </p:sp>
      <p:sp>
        <p:nvSpPr>
          <p:cNvPr id="11" name="TextBox 23">
            <a:extLst>
              <a:ext uri="{FF2B5EF4-FFF2-40B4-BE49-F238E27FC236}">
                <a16:creationId xmlns:a16="http://schemas.microsoft.com/office/drawing/2014/main" xmlns="" id="{F58B277E-70EF-4167-ABE0-0F4E6D4C2D34}"/>
              </a:ext>
            </a:extLst>
          </p:cNvPr>
          <p:cNvSpPr txBox="1"/>
          <p:nvPr/>
        </p:nvSpPr>
        <p:spPr>
          <a:xfrm>
            <a:off x="4192363" y="4266481"/>
            <a:ext cx="3807276" cy="415498"/>
          </a:xfrm>
          <a:prstGeom prst="rect">
            <a:avLst/>
          </a:prstGeom>
          <a:noFill/>
        </p:spPr>
        <p:txBody>
          <a:bodyPr wrap="square" rtlCol="0">
            <a:spAutoFit/>
          </a:bodyPr>
          <a:lstStyle/>
          <a:p>
            <a:pPr algn="ctr"/>
            <a:r>
              <a:rPr lang="en-US" altLang="zh-CN" sz="700" dirty="0">
                <a:solidFill>
                  <a:schemeClr val="bg1">
                    <a:lumMod val="65000"/>
                  </a:schemeClr>
                </a:solidFill>
                <a:latin typeface="华文新魏" panose="02010800040101010101" pitchFamily="2" charset="-122"/>
                <a:ea typeface="华文新魏" panose="02010800040101010101" pitchFamily="2" charset="-122"/>
              </a:rPr>
              <a:t>Your content to play here, or through your copy, </a:t>
            </a:r>
          </a:p>
          <a:p>
            <a:pPr algn="ctr"/>
            <a:r>
              <a:rPr lang="en-US" altLang="zh-CN" sz="700" dirty="0">
                <a:solidFill>
                  <a:schemeClr val="bg1">
                    <a:lumMod val="65000"/>
                  </a:schemeClr>
                </a:solidFill>
                <a:latin typeface="华文新魏" panose="02010800040101010101" pitchFamily="2" charset="-122"/>
                <a:ea typeface="华文新魏" panose="02010800040101010101" pitchFamily="2" charset="-122"/>
              </a:rPr>
              <a:t>paste in this box, and select only the text. Your content to play here, or through your copy, paste in this box, and select only the text.</a:t>
            </a:r>
            <a:endParaRPr lang="zh-CN" altLang="en-US" sz="700" dirty="0">
              <a:solidFill>
                <a:schemeClr val="bg1">
                  <a:lumMod val="65000"/>
                </a:schemeClr>
              </a:solidFill>
              <a:latin typeface="华文新魏" panose="02010800040101010101" pitchFamily="2" charset="-122"/>
              <a:ea typeface="华文新魏" panose="02010800040101010101" pitchFamily="2" charset="-122"/>
            </a:endParaRPr>
          </a:p>
        </p:txBody>
      </p:sp>
      <p:sp>
        <p:nvSpPr>
          <p:cNvPr id="12" name="矩形 11">
            <a:extLst>
              <a:ext uri="{FF2B5EF4-FFF2-40B4-BE49-F238E27FC236}">
                <a16:creationId xmlns:a16="http://schemas.microsoft.com/office/drawing/2014/main" xmlns="" id="{A171D1A6-4705-4734-873E-446576CF9337}"/>
              </a:ext>
            </a:extLst>
          </p:cNvPr>
          <p:cNvSpPr/>
          <p:nvPr/>
        </p:nvSpPr>
        <p:spPr>
          <a:xfrm>
            <a:off x="4049468" y="3787700"/>
            <a:ext cx="4093068" cy="349644"/>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华文新魏" panose="02010800040101010101" pitchFamily="2" charset="-122"/>
                <a:ea typeface="华文新魏" panose="02010800040101010101" pitchFamily="2" charset="-122"/>
              </a:rPr>
              <a:t>适用学校</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教育机构</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补习学习班等</a:t>
            </a:r>
          </a:p>
        </p:txBody>
      </p:sp>
      <p:pic>
        <p:nvPicPr>
          <p:cNvPr id="14" name="图片 13">
            <a:extLst>
              <a:ext uri="{FF2B5EF4-FFF2-40B4-BE49-F238E27FC236}">
                <a16:creationId xmlns:a16="http://schemas.microsoft.com/office/drawing/2014/main" xmlns="" id="{75773E68-980D-4D4B-9EBF-2634FC99DB98}"/>
              </a:ext>
            </a:extLst>
          </p:cNvPr>
          <p:cNvPicPr>
            <a:picLocks noChangeAspect="1"/>
          </p:cNvPicPr>
          <p:nvPr/>
        </p:nvPicPr>
        <p:blipFill rotWithShape="1">
          <a:blip r:embed="rId9">
            <a:extLst>
              <a:ext uri="{28A0092B-C50C-407E-A947-70E740481C1C}">
                <a14:useLocalDpi xmlns:a14="http://schemas.microsoft.com/office/drawing/2010/main" val="0"/>
              </a:ext>
            </a:extLst>
          </a:blip>
          <a:srcRect t="14300" r="46840" b="68486"/>
          <a:stretch/>
        </p:blipFill>
        <p:spPr>
          <a:xfrm rot="21428448">
            <a:off x="4457616" y="1106750"/>
            <a:ext cx="3502733" cy="1706826"/>
          </a:xfrm>
          <a:prstGeom prst="rect">
            <a:avLst/>
          </a:prstGeom>
        </p:spPr>
      </p:pic>
      <p:pic>
        <p:nvPicPr>
          <p:cNvPr id="15" name="PA_MakeIt Last.mp3">
            <a:hlinkClick r:id="" action="ppaction://media"/>
            <a:extLst>
              <a:ext uri="{FF2B5EF4-FFF2-40B4-BE49-F238E27FC236}">
                <a16:creationId xmlns:a16="http://schemas.microsoft.com/office/drawing/2014/main" xmlns="" id="{E8AA3A0E-0AC6-4832-8CA3-A032C6945945}"/>
              </a:ext>
            </a:extLst>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0" cstate="print"/>
          <a:stretch>
            <a:fillRect/>
          </a:stretch>
        </p:blipFill>
        <p:spPr>
          <a:xfrm>
            <a:off x="191344" y="-761685"/>
            <a:ext cx="609600" cy="609600"/>
          </a:xfrm>
          <a:prstGeom prst="rect">
            <a:avLst/>
          </a:prstGeom>
        </p:spPr>
      </p:pic>
    </p:spTree>
    <p:extLst>
      <p:ext uri="{BB962C8B-B14F-4D97-AF65-F5344CB8AC3E}">
        <p14:creationId xmlns:p14="http://schemas.microsoft.com/office/powerpoint/2010/main" val="3944436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1+#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2000" fill="hold"/>
                                        <p:tgtEl>
                                          <p:spTgt spid="9"/>
                                        </p:tgtEl>
                                        <p:attrNameLst>
                                          <p:attrName>ppt_w</p:attrName>
                                        </p:attrNameLst>
                                      </p:cBhvr>
                                      <p:tavLst>
                                        <p:tav tm="0">
                                          <p:val>
                                            <p:fltVal val="0"/>
                                          </p:val>
                                        </p:tav>
                                        <p:tav tm="100000">
                                          <p:val>
                                            <p:strVal val="#ppt_w"/>
                                          </p:val>
                                        </p:tav>
                                      </p:tavLst>
                                    </p:anim>
                                    <p:anim calcmode="lin" valueType="num">
                                      <p:cBhvr>
                                        <p:cTn id="12" dur="2000" fill="hold"/>
                                        <p:tgtEl>
                                          <p:spTgt spid="9"/>
                                        </p:tgtEl>
                                        <p:attrNameLst>
                                          <p:attrName>ppt_h</p:attrName>
                                        </p:attrNameLst>
                                      </p:cBhvr>
                                      <p:tavLst>
                                        <p:tav tm="0">
                                          <p:val>
                                            <p:fltVal val="0"/>
                                          </p:val>
                                        </p:tav>
                                        <p:tav tm="100000">
                                          <p:val>
                                            <p:strVal val="#ppt_h"/>
                                          </p:val>
                                        </p:tav>
                                      </p:tavLst>
                                    </p:anim>
                                    <p:animEffect transition="in" filter="fade">
                                      <p:cBhvr>
                                        <p:cTn id="13" dur="2000"/>
                                        <p:tgtEl>
                                          <p:spTgt spid="9"/>
                                        </p:tgtEl>
                                      </p:cBhvr>
                                    </p:animEffect>
                                  </p:childTnLst>
                                </p:cTn>
                              </p:par>
                              <p:par>
                                <p:cTn id="14" presetID="14" presetClass="entr" presetSubtype="10" fill="hold" grpId="0" nodeType="withEffect">
                                  <p:stCondLst>
                                    <p:cond delay="500"/>
                                  </p:stCondLst>
                                  <p:iterate type="lt">
                                    <p:tmPct val="30000"/>
                                  </p:iterate>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250"/>
                                        <p:tgtEl>
                                          <p:spTgt spid="10"/>
                                        </p:tgtEl>
                                      </p:cBhvr>
                                    </p:animEffect>
                                  </p:childTnLst>
                                </p:cTn>
                              </p:par>
                              <p:par>
                                <p:cTn id="17" presetID="12" presetClass="entr" presetSubtype="8"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par>
                                <p:cTn id="21" presetID="22" presetClass="entr" presetSubtype="8" fill="hold" grpId="0" nodeType="withEffect">
                                  <p:stCondLst>
                                    <p:cond delay="1750"/>
                                  </p:stCondLst>
                                  <p:iterate type="lt">
                                    <p:tmPct val="30000"/>
                                  </p:iterate>
                                  <p:childTnLst>
                                    <p:set>
                                      <p:cBhvr>
                                        <p:cTn id="22" dur="1" fill="hold">
                                          <p:stCondLst>
                                            <p:cond delay="0"/>
                                          </p:stCondLst>
                                        </p:cTn>
                                        <p:tgtEl>
                                          <p:spTgt spid="11"/>
                                        </p:tgtEl>
                                        <p:attrNameLst>
                                          <p:attrName>style.visibility</p:attrName>
                                        </p:attrNameLst>
                                      </p:cBhvr>
                                      <p:to>
                                        <p:strVal val="visible"/>
                                      </p:to>
                                    </p:set>
                                    <p:animEffect transition="in" filter="wipe(left)">
                                      <p:cBhvr>
                                        <p:cTn id="23" dur="20"/>
                                        <p:tgtEl>
                                          <p:spTgt spid="11"/>
                                        </p:tgtEl>
                                      </p:cBhvr>
                                    </p:animEffect>
                                  </p:childTnLst>
                                </p:cTn>
                              </p:par>
                              <p:par>
                                <p:cTn id="24" presetID="1" presetClass="mediacall" presetSubtype="0" fill="hold" nodeType="withEffect">
                                  <p:stCondLst>
                                    <p:cond delay="0"/>
                                  </p:stCondLst>
                                  <p:childTnLst>
                                    <p:cmd type="call" cmd="playFrom(0.0)">
                                      <p:cBhvr>
                                        <p:cTn id="25"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26" fill="hold" display="0">
                  <p:stCondLst>
                    <p:cond delay="indefinite"/>
                  </p:stCondLst>
                  <p:endCondLst>
                    <p:cond evt="onStopAudio" delay="0">
                      <p:tgtEl>
                        <p:sldTgt/>
                      </p:tgtEl>
                    </p:cond>
                  </p:endCondLst>
                </p:cTn>
                <p:tgtEl>
                  <p:spTgt spid="15"/>
                </p:tgtEl>
              </p:cMediaNode>
            </p:audio>
          </p:childTnLst>
        </p:cTn>
      </p:par>
    </p:tnLst>
    <p:bldLst>
      <p:bldP spid="10" grpId="0"/>
      <p:bldP spid="11"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50186" y="2340705"/>
            <a:ext cx="1554755" cy="368215"/>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noProof="1"/>
          </a:p>
        </p:txBody>
      </p:sp>
      <p:sp>
        <p:nvSpPr>
          <p:cNvPr id="6" name="TextBox 23"/>
          <p:cNvSpPr txBox="1"/>
          <p:nvPr/>
        </p:nvSpPr>
        <p:spPr>
          <a:xfrm>
            <a:off x="1271464" y="2708920"/>
            <a:ext cx="4552193" cy="853882"/>
          </a:xfrm>
          <a:prstGeom prst="rect">
            <a:avLst/>
          </a:prstGeom>
          <a:noFill/>
        </p:spPr>
        <p:txBody>
          <a:bodyPr wrap="square" rtlCol="0">
            <a:spAutoFit/>
          </a:bodyPr>
          <a:lstStyle/>
          <a:p>
            <a:pPr algn="l">
              <a:lnSpc>
                <a:spcPct val="150000"/>
              </a:lnSpc>
            </a:pP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坚持创新请输入文内容</a:t>
            </a:r>
          </a:p>
        </p:txBody>
      </p:sp>
      <p:sp>
        <p:nvSpPr>
          <p:cNvPr id="7" name="TextBox 24"/>
          <p:cNvSpPr txBox="1"/>
          <p:nvPr/>
        </p:nvSpPr>
        <p:spPr>
          <a:xfrm>
            <a:off x="1366034" y="2389875"/>
            <a:ext cx="1441420"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charset="-122"/>
                <a:ea typeface="微软雅黑" panose="020B0503020204020204" charset="-122"/>
              </a:rPr>
              <a:t>请在此输入文字</a:t>
            </a:r>
          </a:p>
        </p:txBody>
      </p:sp>
      <p:sp>
        <p:nvSpPr>
          <p:cNvPr id="8" name="矩形 7"/>
          <p:cNvSpPr/>
          <p:nvPr/>
        </p:nvSpPr>
        <p:spPr>
          <a:xfrm>
            <a:off x="1350186" y="3879589"/>
            <a:ext cx="1554755" cy="3682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noProof="1"/>
          </a:p>
        </p:txBody>
      </p:sp>
      <p:sp>
        <p:nvSpPr>
          <p:cNvPr id="9" name="TextBox 23"/>
          <p:cNvSpPr txBox="1"/>
          <p:nvPr/>
        </p:nvSpPr>
        <p:spPr>
          <a:xfrm>
            <a:off x="1271464" y="4247804"/>
            <a:ext cx="4552193" cy="1107740"/>
          </a:xfrm>
          <a:prstGeom prst="rect">
            <a:avLst/>
          </a:prstGeom>
          <a:noFill/>
        </p:spPr>
        <p:txBody>
          <a:bodyPr wrap="square" rtlCol="0">
            <a:spAutoFit/>
          </a:bodyPr>
          <a:lstStyle/>
          <a:p>
            <a:pPr algn="l">
              <a:lnSpc>
                <a:spcPct val="150000"/>
              </a:lnSpc>
            </a:pP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坚持创新请输入文字内容欧美风商务</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PPT</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模板</a:t>
            </a:r>
            <a:r>
              <a:rPr lang="en-US" altLang="zh-CN" sz="1100" dirty="0">
                <a:solidFill>
                  <a:schemeClr val="bg1">
                    <a:lumMod val="50000"/>
                  </a:schemeClr>
                </a:solidFill>
                <a:latin typeface="微软雅黑" panose="020B0503020204020204" charset="-122"/>
                <a:ea typeface="微软雅黑" panose="020B0503020204020204" charset="-122"/>
                <a:cs typeface="+mn-ea"/>
                <a:sym typeface="+mn-lt"/>
              </a:rPr>
              <a:t>xxx-xxx</a:t>
            </a:r>
            <a:r>
              <a:rPr lang="zh-CN" altLang="en-US" sz="1100" dirty="0">
                <a:solidFill>
                  <a:schemeClr val="bg1">
                    <a:lumMod val="50000"/>
                  </a:schemeClr>
                </a:solidFill>
                <a:latin typeface="微软雅黑" panose="020B0503020204020204" charset="-122"/>
                <a:ea typeface="微软雅黑" panose="020B0503020204020204" charset="-122"/>
                <a:cs typeface="+mn-ea"/>
                <a:sym typeface="+mn-lt"/>
              </a:rPr>
              <a:t>坚持创新请输入文内容</a:t>
            </a:r>
          </a:p>
          <a:p>
            <a:pPr algn="l">
              <a:lnSpc>
                <a:spcPct val="150000"/>
              </a:lnSpc>
            </a:pPr>
            <a:endParaRPr lang="zh-CN" altLang="en-US" sz="11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0" name="TextBox 24"/>
          <p:cNvSpPr txBox="1"/>
          <p:nvPr/>
        </p:nvSpPr>
        <p:spPr>
          <a:xfrm>
            <a:off x="1366034" y="3928759"/>
            <a:ext cx="1441420" cy="307777"/>
          </a:xfrm>
          <a:prstGeom prst="rect">
            <a:avLst/>
          </a:prstGeom>
          <a:noFill/>
        </p:spPr>
        <p:txBody>
          <a:bodyPr wrap="none" rtlCol="0">
            <a:spAutoFit/>
          </a:bodyPr>
          <a:lstStyle/>
          <a:p>
            <a:pPr algn="ctr"/>
            <a:r>
              <a:rPr lang="zh-CN" altLang="en-US" sz="1400" b="1" dirty="0">
                <a:solidFill>
                  <a:schemeClr val="bg1"/>
                </a:solidFill>
                <a:latin typeface="微软雅黑" panose="020B0503020204020204" charset="-122"/>
                <a:ea typeface="微软雅黑" panose="020B0503020204020204" charset="-122"/>
              </a:rPr>
              <a:t>请在此输入文字</a:t>
            </a:r>
          </a:p>
        </p:txBody>
      </p:sp>
      <p:grpSp>
        <p:nvGrpSpPr>
          <p:cNvPr id="12" name="组合 11"/>
          <p:cNvGrpSpPr/>
          <p:nvPr/>
        </p:nvGrpSpPr>
        <p:grpSpPr>
          <a:xfrm>
            <a:off x="6002582" y="1672446"/>
            <a:ext cx="4976273" cy="3901325"/>
            <a:chOff x="4970463" y="1117600"/>
            <a:chExt cx="4068762" cy="3481388"/>
          </a:xfrm>
        </p:grpSpPr>
        <p:sp>
          <p:nvSpPr>
            <p:cNvPr id="13" name="矩形 12" descr="library"/>
            <p:cNvSpPr/>
            <p:nvPr/>
          </p:nvSpPr>
          <p:spPr>
            <a:xfrm>
              <a:off x="4970463" y="1117600"/>
              <a:ext cx="2017713" cy="2170113"/>
            </a:xfrm>
            <a:prstGeom prst="rect">
              <a:avLst/>
            </a:prstGeom>
            <a:blipFill dpi="0" rotWithShape="1">
              <a:blip r:embed="rId3"/>
              <a:srcRect/>
              <a:tile tx="0" ty="0" sx="25000" sy="25000" flip="none" algn="ctr"/>
            </a:blipFill>
            <a:ln w="9525">
              <a:noFill/>
              <a:miter/>
            </a:ln>
            <a:effectLst>
              <a:outerShdw blurRad="50800" dist="127000" dir="3000000" algn="ctr" rotWithShape="0">
                <a:srgbClr val="000000">
                  <a:alpha val="40000"/>
                </a:srgbClr>
              </a:outerShdw>
            </a:effectLst>
          </p:spPr>
          <p:txBody>
            <a:bodyPr/>
            <a:lstStyle/>
            <a:p>
              <a:pPr fontAlgn="base"/>
              <a:endParaRPr lang="zh-CN" altLang="en-US" sz="2000" noProof="1">
                <a:latin typeface="微软雅黑" panose="020B0503020204020204" pitchFamily="34" charset="-122"/>
                <a:ea typeface="微软雅黑" panose="020B0503020204020204" pitchFamily="34" charset="-122"/>
              </a:endParaRPr>
            </a:p>
          </p:txBody>
        </p:sp>
        <p:sp>
          <p:nvSpPr>
            <p:cNvPr id="14" name="矩形 29711"/>
            <p:cNvSpPr/>
            <p:nvPr/>
          </p:nvSpPr>
          <p:spPr>
            <a:xfrm>
              <a:off x="4970463" y="3351213"/>
              <a:ext cx="2017712" cy="1247775"/>
            </a:xfrm>
            <a:prstGeom prst="rect">
              <a:avLst/>
            </a:prstGeom>
            <a:solidFill>
              <a:srgbClr val="048A8B"/>
            </a:solidFill>
            <a:ln w="9525">
              <a:noFill/>
            </a:ln>
          </p:spPr>
          <p:txBody>
            <a:bodyPr/>
            <a:lstStyle/>
            <a:p>
              <a:pPr lvl="0"/>
              <a:endParaRPr lang="zh-CN" altLang="en-US" sz="2000" dirty="0">
                <a:latin typeface="微软雅黑" panose="020B0503020204020204" pitchFamily="34" charset="-122"/>
                <a:ea typeface="微软雅黑" panose="020B0503020204020204" pitchFamily="34" charset="-122"/>
              </a:endParaRPr>
            </a:p>
          </p:txBody>
        </p:sp>
        <p:sp>
          <p:nvSpPr>
            <p:cNvPr id="15" name="矩形 29712"/>
            <p:cNvSpPr/>
            <p:nvPr/>
          </p:nvSpPr>
          <p:spPr>
            <a:xfrm>
              <a:off x="7051675" y="1130300"/>
              <a:ext cx="1987550" cy="1260475"/>
            </a:xfrm>
            <a:prstGeom prst="rect">
              <a:avLst/>
            </a:prstGeom>
            <a:solidFill>
              <a:schemeClr val="accent1">
                <a:lumMod val="75000"/>
              </a:schemeClr>
            </a:solidFill>
            <a:ln w="9525">
              <a:noFill/>
            </a:ln>
          </p:spPr>
          <p:txBody>
            <a:bodyPr/>
            <a:lstStyle/>
            <a:p>
              <a:pPr lvl="0"/>
              <a:endParaRPr lang="zh-CN" altLang="en-US" sz="2000" dirty="0">
                <a:latin typeface="微软雅黑" panose="020B0503020204020204" pitchFamily="34" charset="-122"/>
                <a:ea typeface="微软雅黑" panose="020B0503020204020204" pitchFamily="34" charset="-122"/>
              </a:endParaRPr>
            </a:p>
          </p:txBody>
        </p:sp>
        <p:sp>
          <p:nvSpPr>
            <p:cNvPr id="16" name="矩形 15" descr="Dreamy_Images_21"/>
            <p:cNvSpPr/>
            <p:nvPr/>
          </p:nvSpPr>
          <p:spPr>
            <a:xfrm>
              <a:off x="7050088" y="2446338"/>
              <a:ext cx="1987550" cy="2152650"/>
            </a:xfrm>
            <a:prstGeom prst="rect">
              <a:avLst/>
            </a:prstGeom>
            <a:blipFill rotWithShape="1">
              <a:blip r:embed="rId4"/>
              <a:srcRect/>
              <a:stretch>
                <a:fillRect r="-44409"/>
              </a:stretch>
            </a:blipFill>
            <a:ln w="9525">
              <a:noFill/>
              <a:miter/>
            </a:ln>
            <a:effectLst>
              <a:outerShdw blurRad="50800" dist="127000" dir="3000000" algn="ctr" rotWithShape="0">
                <a:srgbClr val="000000">
                  <a:alpha val="40000"/>
                </a:srgbClr>
              </a:outerShdw>
            </a:effectLst>
          </p:spPr>
          <p:txBody>
            <a:bodyPr/>
            <a:lstStyle/>
            <a:p>
              <a:pPr fontAlgn="base"/>
              <a:endParaRPr lang="zh-CN" altLang="en-US" sz="2000" noProof="1">
                <a:latin typeface="微软雅黑" panose="020B0503020204020204" pitchFamily="34" charset="-122"/>
                <a:ea typeface="微软雅黑" panose="020B0503020204020204" pitchFamily="34" charset="-122"/>
              </a:endParaRPr>
            </a:p>
          </p:txBody>
        </p:sp>
        <p:sp>
          <p:nvSpPr>
            <p:cNvPr id="17" name="矩形 29714"/>
            <p:cNvSpPr/>
            <p:nvPr/>
          </p:nvSpPr>
          <p:spPr>
            <a:xfrm>
              <a:off x="7229475" y="1255713"/>
              <a:ext cx="1655763" cy="1002231"/>
            </a:xfrm>
            <a:prstGeom prst="rect">
              <a:avLst/>
            </a:prstGeom>
            <a:noFill/>
            <a:ln w="9525">
              <a:noFill/>
            </a:ln>
          </p:spPr>
          <p:txBody>
            <a:bodyPr lIns="0" tIns="0" rIns="0" bIns="0">
              <a:spAutoFit/>
            </a:bodyPr>
            <a:lstStyle/>
            <a:p>
              <a:pPr lvl="0"/>
              <a:r>
                <a:rPr lang="zh-CN" altLang="en-US" sz="2799" b="1" dirty="0">
                  <a:solidFill>
                    <a:schemeClr val="bg1"/>
                  </a:solidFill>
                  <a:latin typeface="微软雅黑" panose="020B0503020204020204" pitchFamily="34" charset="-122"/>
                  <a:ea typeface="微软雅黑" panose="020B0503020204020204" pitchFamily="34" charset="-122"/>
                </a:rPr>
                <a:t>01</a:t>
              </a:r>
              <a:r>
                <a:rPr lang="zh-CN" altLang="en-US" sz="9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加入标题描述</a:t>
              </a:r>
              <a:endParaRPr lang="zh-CN" altLang="en-US" sz="5399" b="1" dirty="0">
                <a:solidFill>
                  <a:schemeClr val="bg1"/>
                </a:solidFill>
                <a:latin typeface="微软雅黑" panose="020B0503020204020204" pitchFamily="34" charset="-122"/>
                <a:ea typeface="微软雅黑" panose="020B0503020204020204" pitchFamily="34" charset="-122"/>
              </a:endParaRPr>
            </a:p>
            <a:p>
              <a:pPr lvl="0"/>
              <a:r>
                <a:rPr lang="en-US" altLang="x-none" sz="900" dirty="0">
                  <a:solidFill>
                    <a:schemeClr val="bg1"/>
                  </a:solidFill>
                  <a:latin typeface="微软雅黑" panose="020B0503020204020204" pitchFamily="34" charset="-122"/>
                  <a:ea typeface="微软雅黑" panose="020B0503020204020204" pitchFamily="34" charset="-122"/>
                </a:rPr>
                <a:t>We have many PowerPoint </a:t>
              </a:r>
              <a:r>
                <a:rPr lang="zh-CN" altLang="en-US" sz="900" dirty="0">
                  <a:solidFill>
                    <a:schemeClr val="bg1"/>
                  </a:solidFill>
                  <a:latin typeface="微软雅黑" panose="020B0503020204020204" pitchFamily="34" charset="-122"/>
                  <a:ea typeface="微软雅黑" panose="020B0503020204020204" pitchFamily="34" charset="-122"/>
                </a:rPr>
                <a:t>templates</a:t>
              </a:r>
              <a:r>
                <a:rPr lang="en-US" altLang="x-none" sz="9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8" name="矩形 29715"/>
            <p:cNvSpPr/>
            <p:nvPr/>
          </p:nvSpPr>
          <p:spPr>
            <a:xfrm>
              <a:off x="5159375" y="3490913"/>
              <a:ext cx="1655763" cy="1002231"/>
            </a:xfrm>
            <a:prstGeom prst="rect">
              <a:avLst/>
            </a:prstGeom>
            <a:noFill/>
            <a:ln w="9525">
              <a:noFill/>
            </a:ln>
          </p:spPr>
          <p:txBody>
            <a:bodyPr lIns="0" tIns="0" rIns="0" bIns="0">
              <a:spAutoFit/>
            </a:bodyPr>
            <a:lstStyle/>
            <a:p>
              <a:pPr lvl="0"/>
              <a:r>
                <a:rPr lang="zh-CN" altLang="en-US" sz="2799" b="1" dirty="0">
                  <a:solidFill>
                    <a:schemeClr val="bg1"/>
                  </a:solidFill>
                  <a:latin typeface="微软雅黑" panose="020B0503020204020204" pitchFamily="34" charset="-122"/>
                  <a:ea typeface="微软雅黑" panose="020B0503020204020204" pitchFamily="34" charset="-122"/>
                </a:rPr>
                <a:t>02</a:t>
              </a:r>
              <a:r>
                <a:rPr lang="zh-CN" altLang="en-US" sz="1600" b="1" dirty="0">
                  <a:solidFill>
                    <a:srgbClr val="FFFFFF"/>
                  </a:solidFill>
                  <a:latin typeface="微软雅黑" panose="020B0503020204020204" pitchFamily="34" charset="-122"/>
                  <a:ea typeface="微软雅黑" panose="020B0503020204020204" pitchFamily="34" charset="-122"/>
                </a:rPr>
                <a:t>加入标题描述</a:t>
              </a:r>
              <a:endParaRPr lang="zh-CN" altLang="en-US" sz="2799" b="1" dirty="0">
                <a:solidFill>
                  <a:schemeClr val="bg1"/>
                </a:solidFill>
                <a:latin typeface="微软雅黑" panose="020B0503020204020204" pitchFamily="34" charset="-122"/>
                <a:ea typeface="微软雅黑" panose="020B0503020204020204" pitchFamily="34" charset="-122"/>
              </a:endParaRPr>
            </a:p>
            <a:p>
              <a:pPr lvl="0"/>
              <a:r>
                <a:rPr lang="en-US" altLang="x-none" sz="900" dirty="0">
                  <a:solidFill>
                    <a:schemeClr val="bg1"/>
                  </a:solidFill>
                  <a:latin typeface="微软雅黑" panose="020B0503020204020204" pitchFamily="34" charset="-122"/>
                  <a:ea typeface="微软雅黑" panose="020B0503020204020204" pitchFamily="34" charset="-122"/>
                </a:rPr>
                <a:t>We have many PowerPoint </a:t>
              </a:r>
              <a:r>
                <a:rPr lang="zh-CN" altLang="en-US" sz="900" dirty="0">
                  <a:solidFill>
                    <a:schemeClr val="bg1"/>
                  </a:solidFill>
                  <a:latin typeface="微软雅黑" panose="020B0503020204020204" pitchFamily="34" charset="-122"/>
                  <a:ea typeface="微软雅黑" panose="020B0503020204020204" pitchFamily="34" charset="-122"/>
                </a:rPr>
                <a:t>templates</a:t>
              </a:r>
              <a:r>
                <a:rPr lang="en-US" altLang="x-none" sz="9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509161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ppt_x"/>
                                          </p:val>
                                        </p:tav>
                                        <p:tav tm="100000">
                                          <p:val>
                                            <p:strVal val="#ppt_x"/>
                                          </p:val>
                                        </p:tav>
                                      </p:tavLst>
                                    </p:anim>
                                    <p:anim calcmode="lin" valueType="num">
                                      <p:cBhvr additive="base">
                                        <p:cTn id="33" dur="2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0-#ppt_w/2"/>
                                          </p:val>
                                        </p:tav>
                                        <p:tav tm="100000">
                                          <p:val>
                                            <p:strVal val="#ppt_x"/>
                                          </p:val>
                                        </p:tav>
                                      </p:tavLst>
                                    </p:anim>
                                    <p:anim calcmode="lin" valueType="num">
                                      <p:cBhvr additive="base">
                                        <p:cTn id="38"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95584" y="1908414"/>
            <a:ext cx="8461399" cy="3824335"/>
            <a:chOff x="1725731" y="306419"/>
            <a:chExt cx="8982563" cy="4059892"/>
          </a:xfrm>
        </p:grpSpPr>
        <p:sp>
          <p:nvSpPr>
            <p:cNvPr id="6" name="矩形 5"/>
            <p:cNvSpPr/>
            <p:nvPr/>
          </p:nvSpPr>
          <p:spPr>
            <a:xfrm>
              <a:off x="1725731" y="3910763"/>
              <a:ext cx="2672856" cy="455548"/>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加入标题</a:t>
              </a:r>
            </a:p>
          </p:txBody>
        </p:sp>
        <p:sp>
          <p:nvSpPr>
            <p:cNvPr id="7" name="矩形 6"/>
            <p:cNvSpPr/>
            <p:nvPr/>
          </p:nvSpPr>
          <p:spPr>
            <a:xfrm>
              <a:off x="1725731" y="1530989"/>
              <a:ext cx="2672855" cy="2372936"/>
            </a:xfrm>
            <a:prstGeom prst="rect">
              <a:avLst/>
            </a:prstGeom>
            <a:blipFill dpi="0" rotWithShape="1">
              <a:blip r:embed="rId3"/>
              <a:srcRect/>
              <a:tile tx="0" ty="0" sx="12000" sy="12000" flip="none" algn="ctr"/>
            </a:blipFill>
            <a:ln>
              <a:noFill/>
            </a:ln>
            <a:effectLst>
              <a:outerShdw blurRad="50800" dist="127000" dir="2400000" algn="ctr"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algn="ctr"/>
              <a:endParaRPr kumimoji="1" lang="zh-CN" altLang="en-US" sz="1400">
                <a:solidFill>
                  <a:prstClr val="white"/>
                </a:solidFill>
                <a:latin typeface="Calibri"/>
                <a:ea typeface="宋体"/>
              </a:endParaRPr>
            </a:p>
          </p:txBody>
        </p:sp>
        <p:sp>
          <p:nvSpPr>
            <p:cNvPr id="8" name="矩形 7"/>
            <p:cNvSpPr/>
            <p:nvPr/>
          </p:nvSpPr>
          <p:spPr>
            <a:xfrm>
              <a:off x="4880585" y="3910763"/>
              <a:ext cx="2672856" cy="4555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a:solidFill>
                    <a:srgbClr val="FFFFFF"/>
                  </a:solidFill>
                  <a:latin typeface="微软雅黑" panose="020B0503020204020204" pitchFamily="34" charset="-122"/>
                  <a:ea typeface="微软雅黑" panose="020B0503020204020204" pitchFamily="34" charset="-122"/>
                </a:rPr>
                <a:t>加入标题</a:t>
              </a:r>
            </a:p>
          </p:txBody>
        </p:sp>
        <p:sp>
          <p:nvSpPr>
            <p:cNvPr id="9" name="矩形 8"/>
            <p:cNvSpPr/>
            <p:nvPr/>
          </p:nvSpPr>
          <p:spPr>
            <a:xfrm>
              <a:off x="8035438" y="3910763"/>
              <a:ext cx="2672856" cy="455548"/>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dirty="0">
                  <a:solidFill>
                    <a:srgbClr val="FFFFFF"/>
                  </a:solidFill>
                  <a:latin typeface="微软雅黑" panose="020B0503020204020204" pitchFamily="34" charset="-122"/>
                  <a:ea typeface="微软雅黑" panose="020B0503020204020204" pitchFamily="34" charset="-122"/>
                </a:rPr>
                <a:t>加入标题</a:t>
              </a:r>
            </a:p>
          </p:txBody>
        </p:sp>
        <p:sp>
          <p:nvSpPr>
            <p:cNvPr id="10" name="矩形 9"/>
            <p:cNvSpPr/>
            <p:nvPr/>
          </p:nvSpPr>
          <p:spPr>
            <a:xfrm>
              <a:off x="4880584" y="1530989"/>
              <a:ext cx="2672855" cy="2372936"/>
            </a:xfrm>
            <a:prstGeom prst="rect">
              <a:avLst/>
            </a:prstGeom>
            <a:blipFill dpi="0" rotWithShape="1">
              <a:blip r:embed="rId4"/>
              <a:srcRect/>
              <a:tile tx="0" ty="0" sx="13000" sy="13000" flip="none" algn="ctr"/>
            </a:blipFill>
            <a:ln>
              <a:noFill/>
            </a:ln>
            <a:effectLst>
              <a:outerShdw blurRad="50800" dist="127000" dir="2400000" algn="ctr"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algn="ctr"/>
              <a:endParaRPr kumimoji="1" lang="zh-CN" altLang="en-US" sz="1400">
                <a:solidFill>
                  <a:prstClr val="white"/>
                </a:solidFill>
                <a:latin typeface="Calibri"/>
                <a:ea typeface="宋体"/>
              </a:endParaRPr>
            </a:p>
          </p:txBody>
        </p:sp>
        <p:sp>
          <p:nvSpPr>
            <p:cNvPr id="12" name="矩形 11"/>
            <p:cNvSpPr/>
            <p:nvPr/>
          </p:nvSpPr>
          <p:spPr>
            <a:xfrm>
              <a:off x="8035437" y="1530989"/>
              <a:ext cx="2672855" cy="2372936"/>
            </a:xfrm>
            <a:prstGeom prst="rect">
              <a:avLst/>
            </a:prstGeom>
            <a:blipFill dpi="0" rotWithShape="1">
              <a:blip r:embed="rId5"/>
              <a:srcRect/>
              <a:tile tx="0" ty="0" sx="13000" sy="13000" flip="none" algn="ctr"/>
            </a:blipFill>
            <a:ln>
              <a:noFill/>
            </a:ln>
            <a:effectLst>
              <a:outerShdw blurRad="50800" dist="127000" dir="2400000" algn="ctr"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algn="ctr"/>
              <a:endParaRPr kumimoji="1" lang="zh-CN" altLang="en-US" sz="1400">
                <a:solidFill>
                  <a:prstClr val="white"/>
                </a:solidFill>
                <a:latin typeface="Calibri"/>
                <a:ea typeface="宋体"/>
              </a:endParaRPr>
            </a:p>
          </p:txBody>
        </p:sp>
        <p:sp>
          <p:nvSpPr>
            <p:cNvPr id="13" name="矩形 12"/>
            <p:cNvSpPr/>
            <p:nvPr/>
          </p:nvSpPr>
          <p:spPr>
            <a:xfrm>
              <a:off x="1725731" y="306419"/>
              <a:ext cx="8982561" cy="853619"/>
            </a:xfrm>
            <a:prstGeom prst="rect">
              <a:avLst/>
            </a:prstGeom>
            <a:solidFill>
              <a:srgbClr val="048A8B"/>
            </a:solidFill>
            <a:ln w="9525" cap="flat" cmpd="sng" algn="ctr">
              <a:noFill/>
              <a:prstDash val="solid"/>
            </a:ln>
            <a:effectLst/>
          </p:spPr>
          <p:txBody>
            <a:bodyPr lIns="91417" tIns="45708" rIns="91417" bIns="45708" rtlCol="0" anchor="ctr"/>
            <a:lstStyle/>
            <a:p>
              <a:pPr algn="ctr" defTabSz="457098">
                <a:defRPr/>
              </a:pPr>
              <a:endParaRPr kumimoji="1" lang="zh-CN" altLang="en-US" sz="1400" kern="0">
                <a:solidFill>
                  <a:srgbClr val="FFFFFF"/>
                </a:solidFill>
                <a:latin typeface="Century Gothic"/>
                <a:ea typeface="微软雅黑" panose="020B0503020204020204" pitchFamily="34" charset="-122"/>
              </a:endParaRPr>
            </a:p>
          </p:txBody>
        </p:sp>
        <p:sp>
          <p:nvSpPr>
            <p:cNvPr id="14" name="文本框 6"/>
            <p:cNvSpPr txBox="1"/>
            <p:nvPr/>
          </p:nvSpPr>
          <p:spPr>
            <a:xfrm>
              <a:off x="2823600" y="461699"/>
              <a:ext cx="6674115" cy="565116"/>
            </a:xfrm>
            <a:prstGeom prst="rect">
              <a:avLst/>
            </a:prstGeom>
            <a:noFill/>
          </p:spPr>
          <p:txBody>
            <a:bodyPr wrap="square" lIns="91417" tIns="45708" rIns="91417" bIns="45708" rtlCol="0">
              <a:spAutoFit/>
            </a:bodyPr>
            <a:lstStyle/>
            <a:p>
              <a:pPr algn="ctr" defTabSz="457098">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100" dirty="0">
                  <a:solidFill>
                    <a:schemeClr val="bg1"/>
                  </a:solidFill>
                  <a:latin typeface="微软雅黑" panose="020B0503020204020204" pitchFamily="34" charset="-122"/>
                  <a:ea typeface="微软雅黑" panose="020B0503020204020204" pitchFamily="34" charset="-122"/>
                </a:rPr>
                <a:t>12</a:t>
              </a:r>
              <a:r>
                <a:rPr lang="zh-CN" altLang="en-US" sz="1100" dirty="0">
                  <a:solidFill>
                    <a:schemeClr val="bg1"/>
                  </a:solidFill>
                  <a:latin typeface="微软雅黑" panose="020B0503020204020204" pitchFamily="34" charset="-122"/>
                  <a:ea typeface="微软雅黑" panose="020B0503020204020204" pitchFamily="34" charset="-122"/>
                </a:rPr>
                <a:t>号字，</a:t>
              </a:r>
              <a:r>
                <a:rPr lang="en-US" altLang="zh-CN" sz="1100" dirty="0">
                  <a:solidFill>
                    <a:schemeClr val="bg1"/>
                  </a:solidFill>
                  <a:latin typeface="微软雅黑" panose="020B0503020204020204" pitchFamily="34" charset="-122"/>
                  <a:ea typeface="微软雅黑" panose="020B0503020204020204" pitchFamily="34" charset="-122"/>
                </a:rPr>
                <a:t>1.3</a:t>
              </a:r>
              <a:r>
                <a:rPr lang="zh-CN" altLang="en-US" sz="1100" dirty="0">
                  <a:solidFill>
                    <a:schemeClr val="bg1"/>
                  </a:solidFill>
                  <a:latin typeface="微软雅黑" panose="020B0503020204020204" pitchFamily="34" charset="-122"/>
                  <a:ea typeface="微软雅黑" panose="020B0503020204020204" pitchFamily="34" charset="-122"/>
                </a:rPr>
                <a:t>倍字间距。顶部“开始”面板中可以对字体、字号、颜色。</a:t>
              </a:r>
            </a:p>
          </p:txBody>
        </p:sp>
      </p:grpSp>
    </p:spTree>
    <p:extLst>
      <p:ext uri="{BB962C8B-B14F-4D97-AF65-F5344CB8AC3E}">
        <p14:creationId xmlns:p14="http://schemas.microsoft.com/office/powerpoint/2010/main" val="289089127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7A60C32-69E3-4295-93EC-39A4ED1F2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88688" cy="6858000"/>
          </a:xfrm>
          <a:prstGeom prst="rect">
            <a:avLst/>
          </a:prstGeom>
        </p:spPr>
      </p:pic>
      <p:pic>
        <p:nvPicPr>
          <p:cNvPr id="19" name="图片 18">
            <a:extLst>
              <a:ext uri="{FF2B5EF4-FFF2-40B4-BE49-F238E27FC236}">
                <a16:creationId xmlns:a16="http://schemas.microsoft.com/office/drawing/2014/main" xmlns="" id="{73E2E024-0C14-44C6-BF3C-8693E29CA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31" y="-17868"/>
            <a:ext cx="12027087" cy="6096806"/>
          </a:xfrm>
          <a:prstGeom prst="rect">
            <a:avLst/>
          </a:prstGeom>
        </p:spPr>
      </p:pic>
      <p:sp>
        <p:nvSpPr>
          <p:cNvPr id="16" name="KSO_Shape">
            <a:extLst>
              <a:ext uri="{FF2B5EF4-FFF2-40B4-BE49-F238E27FC236}">
                <a16:creationId xmlns:a16="http://schemas.microsoft.com/office/drawing/2014/main" xmlns="" id="{0D15B35C-D32D-4058-82CD-CF4BABCCF18D}"/>
              </a:ext>
            </a:extLst>
          </p:cNvPr>
          <p:cNvSpPr>
            <a:spLocks/>
          </p:cNvSpPr>
          <p:nvPr/>
        </p:nvSpPr>
        <p:spPr bwMode="auto">
          <a:xfrm>
            <a:off x="1703512" y="953724"/>
            <a:ext cx="9001000" cy="4950551"/>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rgbClr val="E3F6F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pic>
        <p:nvPicPr>
          <p:cNvPr id="13" name="图片 12">
            <a:extLst>
              <a:ext uri="{FF2B5EF4-FFF2-40B4-BE49-F238E27FC236}">
                <a16:creationId xmlns:a16="http://schemas.microsoft.com/office/drawing/2014/main" xmlns="" id="{C08AABAE-CE4D-4F72-A23F-267DCF663C5E}"/>
              </a:ext>
            </a:extLst>
          </p:cNvPr>
          <p:cNvPicPr>
            <a:picLocks noChangeAspect="1"/>
          </p:cNvPicPr>
          <p:nvPr/>
        </p:nvPicPr>
        <p:blipFill>
          <a:blip r:embed="rId5"/>
          <a:stretch>
            <a:fillRect/>
          </a:stretch>
        </p:blipFill>
        <p:spPr>
          <a:xfrm>
            <a:off x="119336" y="5207128"/>
            <a:ext cx="3993573" cy="1650872"/>
          </a:xfrm>
          <a:prstGeom prst="rect">
            <a:avLst/>
          </a:prstGeom>
        </p:spPr>
      </p:pic>
      <p:pic>
        <p:nvPicPr>
          <p:cNvPr id="17" name="图片 16" descr="图片包含 书写用具, 定居者, 铅笔&#10;&#10;已生成极高可信度的说明">
            <a:extLst>
              <a:ext uri="{FF2B5EF4-FFF2-40B4-BE49-F238E27FC236}">
                <a16:creationId xmlns:a16="http://schemas.microsoft.com/office/drawing/2014/main" xmlns="" id="{C6AD757C-5E67-4BD2-9354-6E77E321F5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141" y="1316691"/>
            <a:ext cx="1821228" cy="2764633"/>
          </a:xfrm>
          <a:prstGeom prst="rect">
            <a:avLst/>
          </a:prstGeom>
        </p:spPr>
      </p:pic>
      <p:pic>
        <p:nvPicPr>
          <p:cNvPr id="21" name="图片 20">
            <a:extLst>
              <a:ext uri="{FF2B5EF4-FFF2-40B4-BE49-F238E27FC236}">
                <a16:creationId xmlns:a16="http://schemas.microsoft.com/office/drawing/2014/main" xmlns="" id="{4BF69C75-9CCA-4C48-B161-BF879E6D2C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1772" t="3069" r="21060" b="58268"/>
          <a:stretch/>
        </p:blipFill>
        <p:spPr>
          <a:xfrm>
            <a:off x="7461804" y="826623"/>
            <a:ext cx="3312368" cy="2357231"/>
          </a:xfrm>
          <a:prstGeom prst="rect">
            <a:avLst/>
          </a:prstGeom>
        </p:spPr>
      </p:pic>
      <p:pic>
        <p:nvPicPr>
          <p:cNvPr id="28" name="图片 27">
            <a:extLst>
              <a:ext uri="{FF2B5EF4-FFF2-40B4-BE49-F238E27FC236}">
                <a16:creationId xmlns:a16="http://schemas.microsoft.com/office/drawing/2014/main" xmlns="" id="{D53A963A-709B-4CF1-BAA5-D3E6091A6B88}"/>
              </a:ext>
            </a:extLst>
          </p:cNvPr>
          <p:cNvPicPr>
            <a:picLocks noChangeAspect="1"/>
          </p:cNvPicPr>
          <p:nvPr/>
        </p:nvPicPr>
        <p:blipFill rotWithShape="1">
          <a:blip r:embed="rId8">
            <a:extLst>
              <a:ext uri="{28A0092B-C50C-407E-A947-70E740481C1C}">
                <a14:useLocalDpi xmlns:a14="http://schemas.microsoft.com/office/drawing/2010/main" val="0"/>
              </a:ext>
            </a:extLst>
          </a:blip>
          <a:srcRect t="14300" r="46840" b="68486"/>
          <a:stretch/>
        </p:blipFill>
        <p:spPr>
          <a:xfrm rot="21428448">
            <a:off x="-135356" y="-35476"/>
            <a:ext cx="2594274" cy="1264148"/>
          </a:xfrm>
          <a:prstGeom prst="rect">
            <a:avLst/>
          </a:prstGeom>
        </p:spPr>
      </p:pic>
      <p:grpSp>
        <p:nvGrpSpPr>
          <p:cNvPr id="15" name="组合 14">
            <a:extLst>
              <a:ext uri="{FF2B5EF4-FFF2-40B4-BE49-F238E27FC236}">
                <a16:creationId xmlns:a16="http://schemas.microsoft.com/office/drawing/2014/main" xmlns="" id="{E7822DC4-E462-4F1C-B10E-804A204A2981}"/>
              </a:ext>
            </a:extLst>
          </p:cNvPr>
          <p:cNvGrpSpPr/>
          <p:nvPr/>
        </p:nvGrpSpPr>
        <p:grpSpPr>
          <a:xfrm>
            <a:off x="2891349" y="3067111"/>
            <a:ext cx="6340198" cy="2282628"/>
            <a:chOff x="-439422" y="2447380"/>
            <a:chExt cx="6340198" cy="2282628"/>
          </a:xfrm>
        </p:grpSpPr>
        <p:sp>
          <p:nvSpPr>
            <p:cNvPr id="18" name="文本框 2">
              <a:extLst>
                <a:ext uri="{FF2B5EF4-FFF2-40B4-BE49-F238E27FC236}">
                  <a16:creationId xmlns:a16="http://schemas.microsoft.com/office/drawing/2014/main" xmlns="" id="{C3392FAA-921A-4F08-A9B1-B8989A32B2F6}"/>
                </a:ext>
              </a:extLst>
            </p:cNvPr>
            <p:cNvSpPr txBox="1"/>
            <p:nvPr/>
          </p:nvSpPr>
          <p:spPr>
            <a:xfrm>
              <a:off x="1908235" y="2447380"/>
              <a:ext cx="1644884" cy="646331"/>
            </a:xfrm>
            <a:prstGeom prst="rect">
              <a:avLst/>
            </a:prstGeom>
            <a:solidFill>
              <a:srgbClr val="048A8B"/>
            </a:solidFill>
            <a:ln w="19050">
              <a:noFill/>
            </a:ln>
            <a:effectLst/>
          </p:spPr>
          <p:txBody>
            <a:bodyPr wrap="square" rtlCol="0">
              <a:spAutoFit/>
            </a:bodyPr>
            <a:lstStyle/>
            <a:p>
              <a:pPr algn="ctr"/>
              <a:r>
                <a:rPr lang="en-US" altLang="zh-CN" sz="3600" dirty="0">
                  <a:solidFill>
                    <a:schemeClr val="bg1"/>
                  </a:solidFill>
                  <a:latin typeface="华文新魏" panose="02010800040101010101" pitchFamily="2" charset="-122"/>
                  <a:ea typeface="华文新魏" panose="02010800040101010101" pitchFamily="2" charset="-122"/>
                </a:rPr>
                <a:t>TWO</a:t>
              </a: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20" name="文本框 19">
              <a:extLst>
                <a:ext uri="{FF2B5EF4-FFF2-40B4-BE49-F238E27FC236}">
                  <a16:creationId xmlns:a16="http://schemas.microsoft.com/office/drawing/2014/main" xmlns="" id="{B531BAB9-67C2-4BEE-BBE9-23E555D17DA6}"/>
                </a:ext>
              </a:extLst>
            </p:cNvPr>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7" name="文本框 12">
              <a:extLst>
                <a:ext uri="{FF2B5EF4-FFF2-40B4-BE49-F238E27FC236}">
                  <a16:creationId xmlns:a16="http://schemas.microsoft.com/office/drawing/2014/main" xmlns="" id="{C45A76EC-04DB-4C12-86AE-3B4BFE9A3426}"/>
                </a:ext>
              </a:extLst>
            </p:cNvPr>
            <p:cNvSpPr txBox="1"/>
            <p:nvPr/>
          </p:nvSpPr>
          <p:spPr>
            <a:xfrm>
              <a:off x="-439422" y="3160869"/>
              <a:ext cx="6340198" cy="1015663"/>
            </a:xfrm>
            <a:prstGeom prst="rect">
              <a:avLst/>
            </a:prstGeom>
            <a:noFill/>
          </p:spPr>
          <p:txBody>
            <a:bodyPr wrap="none" rtlCol="0">
              <a:spAutoFit/>
            </a:bodyPr>
            <a:lstStyle/>
            <a:p>
              <a:pPr algn="ctr"/>
              <a:r>
                <a:rPr lang="zh-CN" altLang="en-US" sz="6000"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6000" b="1"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30" name="矩形 29">
              <a:extLst>
                <a:ext uri="{FF2B5EF4-FFF2-40B4-BE49-F238E27FC236}">
                  <a16:creationId xmlns:a16="http://schemas.microsoft.com/office/drawing/2014/main" xmlns="" id="{DED139F6-BB4D-45E0-A41B-26DE1DA6E8C5}"/>
                </a:ext>
              </a:extLst>
            </p:cNvPr>
            <p:cNvSpPr/>
            <p:nvPr/>
          </p:nvSpPr>
          <p:spPr>
            <a:xfrm>
              <a:off x="1110677" y="4182637"/>
              <a:ext cx="3240000" cy="18000"/>
            </a:xfrm>
            <a:prstGeom prst="rect">
              <a:avLst/>
            </a:pr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pic>
        <p:nvPicPr>
          <p:cNvPr id="31" name="图片 30">
            <a:extLst>
              <a:ext uri="{FF2B5EF4-FFF2-40B4-BE49-F238E27FC236}">
                <a16:creationId xmlns:a16="http://schemas.microsoft.com/office/drawing/2014/main" xmlns="" id="{B419B8A0-5959-473F-9D6D-FF68BD59DE36}"/>
              </a:ext>
            </a:extLst>
          </p:cNvPr>
          <p:cNvPicPr>
            <a:picLocks noChangeAspect="1"/>
          </p:cNvPicPr>
          <p:nvPr/>
        </p:nvPicPr>
        <p:blipFill>
          <a:blip r:embed="rId9"/>
          <a:stretch>
            <a:fillRect/>
          </a:stretch>
        </p:blipFill>
        <p:spPr>
          <a:xfrm>
            <a:off x="5535119" y="2108852"/>
            <a:ext cx="1121761" cy="1072989"/>
          </a:xfrm>
          <a:prstGeom prst="rect">
            <a:avLst/>
          </a:prstGeom>
        </p:spPr>
      </p:pic>
    </p:spTree>
    <p:extLst>
      <p:ext uri="{BB962C8B-B14F-4D97-AF65-F5344CB8AC3E}">
        <p14:creationId xmlns:p14="http://schemas.microsoft.com/office/powerpoint/2010/main" val="4065489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43472" y="1700808"/>
            <a:ext cx="4601620" cy="3799150"/>
            <a:chOff x="6408665" y="1809469"/>
            <a:chExt cx="2672855" cy="3576267"/>
          </a:xfrm>
        </p:grpSpPr>
        <p:sp>
          <p:nvSpPr>
            <p:cNvPr id="6" name="矩形 5"/>
            <p:cNvSpPr/>
            <p:nvPr/>
          </p:nvSpPr>
          <p:spPr>
            <a:xfrm>
              <a:off x="6408665" y="1809469"/>
              <a:ext cx="2672855" cy="2158862"/>
            </a:xfrm>
            <a:prstGeom prst="rect">
              <a:avLst/>
            </a:prstGeom>
            <a:blipFill dpi="0" rotWithShape="1">
              <a:blip r:embed="rId6"/>
              <a:srcRect/>
              <a:tile tx="0" ty="0" sx="29000" sy="29000" flip="none" algn="ctr"/>
            </a:blipFill>
            <a:ln>
              <a:noFill/>
            </a:ln>
            <a:effectLst>
              <a:outerShdw blurRad="50800" dist="127000" dir="3000000" algn="ctr"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algn="ctr"/>
              <a:endParaRPr kumimoji="1" lang="zh-CN" altLang="en-US" sz="1600">
                <a:solidFill>
                  <a:prstClr val="white"/>
                </a:solidFill>
                <a:latin typeface="Calibri"/>
                <a:ea typeface="宋体"/>
              </a:endParaRPr>
            </a:p>
          </p:txBody>
        </p:sp>
        <p:sp>
          <p:nvSpPr>
            <p:cNvPr id="7" name="矩形 6"/>
            <p:cNvSpPr/>
            <p:nvPr/>
          </p:nvSpPr>
          <p:spPr>
            <a:xfrm>
              <a:off x="6408665" y="4162346"/>
              <a:ext cx="2672855" cy="336229"/>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文本框 4"/>
            <p:cNvSpPr txBox="1"/>
            <p:nvPr/>
          </p:nvSpPr>
          <p:spPr>
            <a:xfrm>
              <a:off x="6714937" y="4141504"/>
              <a:ext cx="1942228" cy="350465"/>
            </a:xfrm>
            <a:prstGeom prst="rect">
              <a:avLst/>
            </a:prstGeom>
            <a:noFill/>
          </p:spPr>
          <p:txBody>
            <a:bodyPr wrap="square" lIns="91403" tIns="45701" rIns="91403" bIns="45701" rtlCol="0">
              <a:spAutoFit/>
            </a:bodyPr>
            <a:lstStyle/>
            <a:p>
              <a:pPr algn="ctr" defTabSz="457015">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9" name="组合 8"/>
            <p:cNvGrpSpPr/>
            <p:nvPr/>
          </p:nvGrpSpPr>
          <p:grpSpPr>
            <a:xfrm>
              <a:off x="6513954" y="4592986"/>
              <a:ext cx="2499891" cy="792750"/>
              <a:chOff x="1865754" y="4823296"/>
              <a:chExt cx="2499891" cy="792750"/>
            </a:xfrm>
          </p:grpSpPr>
          <p:sp>
            <p:nvSpPr>
              <p:cNvPr id="10" name="PA_KSO_Shape"/>
              <p:cNvSpPr/>
              <p:nvPr>
                <p:custDataLst>
                  <p:tags r:id="rId1"/>
                </p:custDataLst>
              </p:nvPr>
            </p:nvSpPr>
            <p:spPr>
              <a:xfrm>
                <a:off x="1865754" y="484900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2" name="出品 26"/>
              <p:cNvSpPr txBox="1"/>
              <p:nvPr>
                <p:custDataLst>
                  <p:tags r:id="rId2"/>
                </p:custDataLst>
              </p:nvPr>
            </p:nvSpPr>
            <p:spPr>
              <a:xfrm>
                <a:off x="2172026" y="4823296"/>
                <a:ext cx="738382" cy="31861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品 15"/>
              <p:cNvSpPr txBox="1"/>
              <p:nvPr>
                <p:custDataLst>
                  <p:tags r:id="rId3"/>
                </p:custDataLst>
              </p:nvPr>
            </p:nvSpPr>
            <p:spPr>
              <a:xfrm>
                <a:off x="2172026" y="5094670"/>
                <a:ext cx="2193619" cy="521376"/>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sp>
        <p:nvSpPr>
          <p:cNvPr id="20" name="Freeform 7"/>
          <p:cNvSpPr>
            <a:spLocks noEditPoints="1"/>
          </p:cNvSpPr>
          <p:nvPr/>
        </p:nvSpPr>
        <p:spPr bwMode="auto">
          <a:xfrm>
            <a:off x="6574452" y="4814833"/>
            <a:ext cx="580664" cy="57907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accent1">
              <a:lumMod val="75000"/>
            </a:schemeClr>
          </a:solidFill>
          <a:ln>
            <a:noFill/>
          </a:ln>
        </p:spPr>
        <p:txBody>
          <a:bodyPr/>
          <a:lstStyle/>
          <a:p>
            <a:endParaRPr lang="zh-CN" altLang="en-US">
              <a:solidFill>
                <a:schemeClr val="bg1">
                  <a:lumMod val="50000"/>
                </a:schemeClr>
              </a:solidFill>
            </a:endParaRPr>
          </a:p>
        </p:txBody>
      </p:sp>
      <p:sp>
        <p:nvSpPr>
          <p:cNvPr id="21" name="Freeform 8"/>
          <p:cNvSpPr>
            <a:spLocks noEditPoints="1"/>
          </p:cNvSpPr>
          <p:nvPr/>
        </p:nvSpPr>
        <p:spPr bwMode="auto">
          <a:xfrm>
            <a:off x="6574452" y="1719545"/>
            <a:ext cx="580664" cy="57907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048A8B"/>
          </a:solidFill>
          <a:ln>
            <a:noFill/>
          </a:ln>
        </p:spPr>
        <p:txBody>
          <a:bodyPr/>
          <a:lstStyle/>
          <a:p>
            <a:endParaRPr lang="zh-CN" altLang="en-US">
              <a:solidFill>
                <a:schemeClr val="bg1">
                  <a:lumMod val="50000"/>
                </a:schemeClr>
              </a:solidFill>
            </a:endParaRPr>
          </a:p>
        </p:txBody>
      </p:sp>
      <p:sp>
        <p:nvSpPr>
          <p:cNvPr id="22" name="Freeform 8"/>
          <p:cNvSpPr>
            <a:spLocks noEditPoints="1"/>
          </p:cNvSpPr>
          <p:nvPr/>
        </p:nvSpPr>
        <p:spPr bwMode="auto">
          <a:xfrm>
            <a:off x="6574452" y="2755538"/>
            <a:ext cx="580664" cy="57907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513702 w 794"/>
              <a:gd name="T11" fmla="*/ 182442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4 h 794"/>
              <a:gd name="T22" fmla="*/ 242947 w 794"/>
              <a:gd name="T23" fmla="*/ 452457 h 794"/>
              <a:gd name="T24" fmla="*/ 298562 w 794"/>
              <a:gd name="T25" fmla="*/ 397724 h 794"/>
              <a:gd name="T26" fmla="*/ 298562 w 794"/>
              <a:gd name="T27" fmla="*/ 397724 h 794"/>
              <a:gd name="T28" fmla="*/ 513702 w 794"/>
              <a:gd name="T29" fmla="*/ 182442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accent1">
              <a:lumMod val="75000"/>
            </a:schemeClr>
          </a:solidFill>
          <a:ln>
            <a:noFill/>
          </a:ln>
        </p:spPr>
        <p:txBody>
          <a:bodyPr/>
          <a:lstStyle/>
          <a:p>
            <a:endParaRPr lang="zh-CN" altLang="en-US">
              <a:solidFill>
                <a:schemeClr val="bg1">
                  <a:lumMod val="50000"/>
                </a:schemeClr>
              </a:solidFill>
            </a:endParaRPr>
          </a:p>
        </p:txBody>
      </p:sp>
      <p:sp>
        <p:nvSpPr>
          <p:cNvPr id="23" name="Freeform 8"/>
          <p:cNvSpPr>
            <a:spLocks noEditPoints="1"/>
          </p:cNvSpPr>
          <p:nvPr/>
        </p:nvSpPr>
        <p:spPr bwMode="auto">
          <a:xfrm>
            <a:off x="6574452" y="3766146"/>
            <a:ext cx="580664" cy="57907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rgbClr val="048A8B"/>
          </a:solidFill>
          <a:ln>
            <a:noFill/>
          </a:ln>
        </p:spPr>
        <p:txBody>
          <a:bodyPr/>
          <a:lstStyle/>
          <a:p>
            <a:endParaRPr lang="zh-CN" altLang="en-US">
              <a:solidFill>
                <a:schemeClr val="bg1">
                  <a:lumMod val="50000"/>
                </a:schemeClr>
              </a:solidFill>
            </a:endParaRPr>
          </a:p>
        </p:txBody>
      </p:sp>
      <p:sp>
        <p:nvSpPr>
          <p:cNvPr id="24" name="TextBox 9"/>
          <p:cNvSpPr txBox="1">
            <a:spLocks noChangeArrowheads="1"/>
          </p:cNvSpPr>
          <p:nvPr/>
        </p:nvSpPr>
        <p:spPr bwMode="auto">
          <a:xfrm>
            <a:off x="7294729" y="1686228"/>
            <a:ext cx="3453839" cy="64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bg1">
                    <a:lumMod val="50000"/>
                  </a:schemeClr>
                </a:solidFill>
                <a:latin typeface="微软雅黑" panose="020B0503020204020204" pitchFamily="34" charset="-122"/>
              </a:rPr>
              <a:t>这里可以输入你的文字内容这里可以输入你的文字内容这里可以</a:t>
            </a:r>
          </a:p>
        </p:txBody>
      </p:sp>
      <p:sp>
        <p:nvSpPr>
          <p:cNvPr id="25" name="TextBox 10"/>
          <p:cNvSpPr txBox="1">
            <a:spLocks noChangeArrowheads="1"/>
          </p:cNvSpPr>
          <p:nvPr/>
        </p:nvSpPr>
        <p:spPr bwMode="auto">
          <a:xfrm>
            <a:off x="7294729" y="2750778"/>
            <a:ext cx="3453839" cy="64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bg1">
                    <a:lumMod val="50000"/>
                  </a:schemeClr>
                </a:solidFill>
                <a:latin typeface="微软雅黑" panose="020B0503020204020204" pitchFamily="34" charset="-122"/>
              </a:rPr>
              <a:t>这里可以输入你的文字内容这里可以输入你的文字内容这里可以</a:t>
            </a:r>
          </a:p>
        </p:txBody>
      </p:sp>
      <p:sp>
        <p:nvSpPr>
          <p:cNvPr id="26" name="TextBox 11"/>
          <p:cNvSpPr txBox="1">
            <a:spLocks noChangeArrowheads="1"/>
          </p:cNvSpPr>
          <p:nvPr/>
        </p:nvSpPr>
        <p:spPr bwMode="auto">
          <a:xfrm>
            <a:off x="7294729" y="3759801"/>
            <a:ext cx="3453839" cy="64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bg1">
                    <a:lumMod val="50000"/>
                  </a:schemeClr>
                </a:solidFill>
                <a:latin typeface="微软雅黑" panose="020B0503020204020204" pitchFamily="34" charset="-122"/>
              </a:rPr>
              <a:t>这里可以输入你的文字内容这里可以输入你的文字内容这里可以</a:t>
            </a:r>
          </a:p>
        </p:txBody>
      </p:sp>
      <p:sp>
        <p:nvSpPr>
          <p:cNvPr id="27" name="TextBox 12"/>
          <p:cNvSpPr txBox="1">
            <a:spLocks noChangeArrowheads="1"/>
          </p:cNvSpPr>
          <p:nvPr/>
        </p:nvSpPr>
        <p:spPr bwMode="auto">
          <a:xfrm>
            <a:off x="7294729" y="4795793"/>
            <a:ext cx="3453839" cy="64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bg1">
                    <a:lumMod val="50000"/>
                  </a:schemeClr>
                </a:solidFill>
                <a:latin typeface="微软雅黑" panose="020B0503020204020204" pitchFamily="34" charset="-122"/>
              </a:rPr>
              <a:t>这里可以输入你的文字内容这里可以输入你的文字内容这里可以</a:t>
            </a:r>
          </a:p>
        </p:txBody>
      </p:sp>
    </p:spTree>
    <p:extLst>
      <p:ext uri="{BB962C8B-B14F-4D97-AF65-F5344CB8AC3E}">
        <p14:creationId xmlns:p14="http://schemas.microsoft.com/office/powerpoint/2010/main" val="63434203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6"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1+#ppt_w/2"/>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1+#ppt_w/2"/>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utoUpdateAnimBg="0"/>
      <p:bldP spid="25" grpId="0" autoUpdateAnimBg="0"/>
      <p:bldP spid="26" grpId="0" autoUpdateAnimBg="0"/>
      <p:bldP spid="2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7252524" y="3879927"/>
            <a:ext cx="3600471" cy="443130"/>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6" name="TextBox 15"/>
          <p:cNvSpPr txBox="1"/>
          <p:nvPr/>
        </p:nvSpPr>
        <p:spPr>
          <a:xfrm>
            <a:off x="7286628" y="3648145"/>
            <a:ext cx="934655" cy="246164"/>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OUR SERVICES</a:t>
            </a:r>
          </a:p>
        </p:txBody>
      </p:sp>
      <p:sp>
        <p:nvSpPr>
          <p:cNvPr id="7" name="Subtitle 2"/>
          <p:cNvSpPr txBox="1">
            <a:spLocks/>
          </p:cNvSpPr>
          <p:nvPr/>
        </p:nvSpPr>
        <p:spPr>
          <a:xfrm>
            <a:off x="7252524" y="1950859"/>
            <a:ext cx="3600471" cy="443130"/>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8" name="TextBox 21"/>
          <p:cNvSpPr txBox="1"/>
          <p:nvPr/>
        </p:nvSpPr>
        <p:spPr>
          <a:xfrm>
            <a:off x="7286628" y="1719076"/>
            <a:ext cx="1276016" cy="246164"/>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WELCOME MESSAGE</a:t>
            </a:r>
          </a:p>
        </p:txBody>
      </p:sp>
      <p:sp>
        <p:nvSpPr>
          <p:cNvPr id="9" name="Subtitle 2"/>
          <p:cNvSpPr txBox="1">
            <a:spLocks/>
          </p:cNvSpPr>
          <p:nvPr/>
        </p:nvSpPr>
        <p:spPr>
          <a:xfrm>
            <a:off x="7252524" y="2957022"/>
            <a:ext cx="3600471" cy="443130"/>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10" name="TextBox 30"/>
          <p:cNvSpPr txBox="1"/>
          <p:nvPr/>
        </p:nvSpPr>
        <p:spPr>
          <a:xfrm>
            <a:off x="7286628" y="2725239"/>
            <a:ext cx="1051648" cy="246164"/>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MEET THE TEAM</a:t>
            </a:r>
          </a:p>
        </p:txBody>
      </p:sp>
      <p:sp>
        <p:nvSpPr>
          <p:cNvPr id="12" name="TextBox 42"/>
          <p:cNvSpPr txBox="1"/>
          <p:nvPr/>
        </p:nvSpPr>
        <p:spPr>
          <a:xfrm>
            <a:off x="6479241" y="2425499"/>
            <a:ext cx="712569" cy="1169280"/>
          </a:xfrm>
          <a:prstGeom prst="rect">
            <a:avLst/>
          </a:prstGeom>
          <a:noFill/>
        </p:spPr>
        <p:txBody>
          <a:bodyPr wrap="square" rtlCol="0">
            <a:spAutoFit/>
          </a:bodyPr>
          <a:lstStyle/>
          <a:p>
            <a:pPr algn="ctr"/>
            <a:r>
              <a:rPr lang="en-US" sz="6999" dirty="0">
                <a:solidFill>
                  <a:schemeClr val="accent1">
                    <a:lumMod val="75000"/>
                  </a:schemeClr>
                </a:solidFill>
                <a:latin typeface="Source Sans Pro" charset="0"/>
                <a:ea typeface="Source Sans Pro" charset="0"/>
                <a:cs typeface="Source Sans Pro" charset="0"/>
              </a:rPr>
              <a:t>2</a:t>
            </a:r>
          </a:p>
        </p:txBody>
      </p:sp>
      <p:sp>
        <p:nvSpPr>
          <p:cNvPr id="13" name="TextBox 43"/>
          <p:cNvSpPr txBox="1"/>
          <p:nvPr/>
        </p:nvSpPr>
        <p:spPr>
          <a:xfrm>
            <a:off x="6479241" y="3373799"/>
            <a:ext cx="712569" cy="1169280"/>
          </a:xfrm>
          <a:prstGeom prst="rect">
            <a:avLst/>
          </a:prstGeom>
          <a:noFill/>
        </p:spPr>
        <p:txBody>
          <a:bodyPr wrap="square" rtlCol="0">
            <a:spAutoFit/>
          </a:bodyPr>
          <a:lstStyle/>
          <a:p>
            <a:pPr algn="ctr"/>
            <a:r>
              <a:rPr lang="en-US" sz="6999" dirty="0">
                <a:solidFill>
                  <a:srgbClr val="048A8B"/>
                </a:solidFill>
                <a:latin typeface="Source Sans Pro" charset="0"/>
                <a:ea typeface="Source Sans Pro" charset="0"/>
                <a:cs typeface="Source Sans Pro" charset="0"/>
              </a:rPr>
              <a:t>3</a:t>
            </a:r>
          </a:p>
        </p:txBody>
      </p:sp>
      <p:sp>
        <p:nvSpPr>
          <p:cNvPr id="14" name="TextBox 44"/>
          <p:cNvSpPr txBox="1"/>
          <p:nvPr/>
        </p:nvSpPr>
        <p:spPr>
          <a:xfrm>
            <a:off x="6479241" y="1465816"/>
            <a:ext cx="712569" cy="1169280"/>
          </a:xfrm>
          <a:prstGeom prst="rect">
            <a:avLst/>
          </a:prstGeom>
          <a:noFill/>
        </p:spPr>
        <p:txBody>
          <a:bodyPr wrap="square" rtlCol="0">
            <a:spAutoFit/>
          </a:bodyPr>
          <a:lstStyle/>
          <a:p>
            <a:pPr algn="ctr"/>
            <a:r>
              <a:rPr lang="en-US" sz="6999" dirty="0">
                <a:solidFill>
                  <a:srgbClr val="048A8B"/>
                </a:solidFill>
                <a:latin typeface="Source Sans Pro" charset="0"/>
                <a:ea typeface="Source Sans Pro" charset="0"/>
                <a:cs typeface="Source Sans Pro" charset="0"/>
              </a:rPr>
              <a:t>1</a:t>
            </a:r>
          </a:p>
        </p:txBody>
      </p:sp>
      <p:sp>
        <p:nvSpPr>
          <p:cNvPr id="15" name="矩形 14"/>
          <p:cNvSpPr/>
          <p:nvPr/>
        </p:nvSpPr>
        <p:spPr>
          <a:xfrm>
            <a:off x="1631504" y="1700808"/>
            <a:ext cx="4133656" cy="2716023"/>
          </a:xfrm>
          <a:prstGeom prst="rect">
            <a:avLst/>
          </a:prstGeom>
          <a:blipFill dpi="0" rotWithShape="1">
            <a:blip r:embed="rId3"/>
            <a:srcRect/>
            <a:tile tx="0" ty="0" sx="17000" sy="17000" flip="none" algn="ctr"/>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5"/>
          <p:cNvSpPr txBox="1"/>
          <p:nvPr/>
        </p:nvSpPr>
        <p:spPr>
          <a:xfrm>
            <a:off x="1586910" y="4548665"/>
            <a:ext cx="4837310" cy="784648"/>
          </a:xfrm>
          <a:prstGeom prst="rect">
            <a:avLst/>
          </a:prstGeom>
          <a:noFill/>
        </p:spPr>
        <p:txBody>
          <a:bodyPr wrap="square" rtlCol="0">
            <a:spAutoFit/>
          </a:bodyPr>
          <a:lstStyle/>
          <a:p>
            <a:r>
              <a:rPr lang="en-US" sz="900" b="1"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acc</a:t>
            </a:r>
            <a:endPar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quae ab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p>
          <a:p>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et quasi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architecto</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beatae</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vitae dicta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sunt</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explicabo</a:t>
            </a:r>
            <a:r>
              <a:rPr lang="en-US" sz="9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17" name="Subtitle 2"/>
          <p:cNvSpPr txBox="1">
            <a:spLocks/>
          </p:cNvSpPr>
          <p:nvPr/>
        </p:nvSpPr>
        <p:spPr>
          <a:xfrm>
            <a:off x="7252524" y="4811621"/>
            <a:ext cx="3600471" cy="443130"/>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18" name="TextBox 15"/>
          <p:cNvSpPr txBox="1"/>
          <p:nvPr/>
        </p:nvSpPr>
        <p:spPr>
          <a:xfrm>
            <a:off x="7286628" y="4579838"/>
            <a:ext cx="934655" cy="246164"/>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OUR SERVICES</a:t>
            </a:r>
          </a:p>
        </p:txBody>
      </p:sp>
      <p:sp>
        <p:nvSpPr>
          <p:cNvPr id="19" name="TextBox 43"/>
          <p:cNvSpPr txBox="1"/>
          <p:nvPr/>
        </p:nvSpPr>
        <p:spPr>
          <a:xfrm>
            <a:off x="6479241" y="4305492"/>
            <a:ext cx="712569" cy="1169280"/>
          </a:xfrm>
          <a:prstGeom prst="rect">
            <a:avLst/>
          </a:prstGeom>
          <a:noFill/>
        </p:spPr>
        <p:txBody>
          <a:bodyPr wrap="square" rtlCol="0">
            <a:spAutoFit/>
          </a:bodyPr>
          <a:lstStyle/>
          <a:p>
            <a:pPr algn="ctr"/>
            <a:r>
              <a:rPr lang="en-US" sz="6999" dirty="0">
                <a:solidFill>
                  <a:schemeClr val="accent1">
                    <a:lumMod val="75000"/>
                  </a:schemeClr>
                </a:solidFill>
                <a:latin typeface="Source Sans Pro" charset="0"/>
                <a:ea typeface="Source Sans Pro" charset="0"/>
                <a:cs typeface="Source Sans Pro" charset="0"/>
              </a:rPr>
              <a:t>4</a:t>
            </a:r>
          </a:p>
        </p:txBody>
      </p:sp>
    </p:spTree>
    <p:extLst>
      <p:ext uri="{BB962C8B-B14F-4D97-AF65-F5344CB8AC3E}">
        <p14:creationId xmlns:p14="http://schemas.microsoft.com/office/powerpoint/2010/main" val="339068332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750"/>
                                        <p:tgtEl>
                                          <p:spTgt spid="1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anim calcmode="lin" valueType="num">
                                      <p:cBhvr>
                                        <p:cTn id="17" dur="250" fill="hold"/>
                                        <p:tgtEl>
                                          <p:spTgt spid="7"/>
                                        </p:tgtEl>
                                        <p:attrNameLst>
                                          <p:attrName>ppt_x</p:attrName>
                                        </p:attrNameLst>
                                      </p:cBhvr>
                                      <p:tavLst>
                                        <p:tav tm="0">
                                          <p:val>
                                            <p:strVal val="#ppt_x"/>
                                          </p:val>
                                        </p:tav>
                                        <p:tav tm="100000">
                                          <p:val>
                                            <p:strVal val="#ppt_x"/>
                                          </p:val>
                                        </p:tav>
                                      </p:tavLst>
                                    </p:anim>
                                    <p:anim calcmode="lin" valueType="num">
                                      <p:cBhvr>
                                        <p:cTn id="18" dur="25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50"/>
                                        <p:tgtEl>
                                          <p:spTgt spid="9"/>
                                        </p:tgtEl>
                                      </p:cBhvr>
                                    </p:animEffect>
                                    <p:anim calcmode="lin" valueType="num">
                                      <p:cBhvr>
                                        <p:cTn id="23" dur="250" fill="hold"/>
                                        <p:tgtEl>
                                          <p:spTgt spid="9"/>
                                        </p:tgtEl>
                                        <p:attrNameLst>
                                          <p:attrName>ppt_x</p:attrName>
                                        </p:attrNameLst>
                                      </p:cBhvr>
                                      <p:tavLst>
                                        <p:tav tm="0">
                                          <p:val>
                                            <p:strVal val="#ppt_x"/>
                                          </p:val>
                                        </p:tav>
                                        <p:tav tm="100000">
                                          <p:val>
                                            <p:strVal val="#ppt_x"/>
                                          </p:val>
                                        </p:tav>
                                      </p:tavLst>
                                    </p:anim>
                                    <p:anim calcmode="lin" valueType="num">
                                      <p:cBhvr>
                                        <p:cTn id="24" dur="25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50"/>
                                        <p:tgtEl>
                                          <p:spTgt spid="5"/>
                                        </p:tgtEl>
                                      </p:cBhvr>
                                    </p:animEffect>
                                    <p:anim calcmode="lin" valueType="num">
                                      <p:cBhvr>
                                        <p:cTn id="29" dur="250" fill="hold"/>
                                        <p:tgtEl>
                                          <p:spTgt spid="5"/>
                                        </p:tgtEl>
                                        <p:attrNameLst>
                                          <p:attrName>ppt_x</p:attrName>
                                        </p:attrNameLst>
                                      </p:cBhvr>
                                      <p:tavLst>
                                        <p:tav tm="0">
                                          <p:val>
                                            <p:strVal val="#ppt_x"/>
                                          </p:val>
                                        </p:tav>
                                        <p:tav tm="100000">
                                          <p:val>
                                            <p:strVal val="#ppt_x"/>
                                          </p:val>
                                        </p:tav>
                                      </p:tavLst>
                                    </p:anim>
                                    <p:anim calcmode="lin" valueType="num">
                                      <p:cBhvr>
                                        <p:cTn id="30" dur="25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50"/>
                                        <p:tgtEl>
                                          <p:spTgt spid="18"/>
                                        </p:tgtEl>
                                      </p:cBhvr>
                                    </p:animEffect>
                                    <p:anim calcmode="lin" valueType="num">
                                      <p:cBhvr>
                                        <p:cTn id="35" dur="250" fill="hold"/>
                                        <p:tgtEl>
                                          <p:spTgt spid="18"/>
                                        </p:tgtEl>
                                        <p:attrNameLst>
                                          <p:attrName>ppt_x</p:attrName>
                                        </p:attrNameLst>
                                      </p:cBhvr>
                                      <p:tavLst>
                                        <p:tav tm="0">
                                          <p:val>
                                            <p:strVal val="#ppt_x"/>
                                          </p:val>
                                        </p:tav>
                                        <p:tav tm="100000">
                                          <p:val>
                                            <p:strVal val="#ppt_x"/>
                                          </p:val>
                                        </p:tav>
                                      </p:tavLst>
                                    </p:anim>
                                    <p:anim calcmode="lin" valueType="num">
                                      <p:cBhvr>
                                        <p:cTn id="36" dur="250" fill="hold"/>
                                        <p:tgtEl>
                                          <p:spTgt spid="18"/>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250"/>
                                        <p:tgtEl>
                                          <p:spTgt spid="19"/>
                                        </p:tgtEl>
                                      </p:cBhvr>
                                    </p:animEffect>
                                    <p:anim calcmode="lin" valueType="num">
                                      <p:cBhvr>
                                        <p:cTn id="41" dur="250" fill="hold"/>
                                        <p:tgtEl>
                                          <p:spTgt spid="19"/>
                                        </p:tgtEl>
                                        <p:attrNameLst>
                                          <p:attrName>ppt_x</p:attrName>
                                        </p:attrNameLst>
                                      </p:cBhvr>
                                      <p:tavLst>
                                        <p:tav tm="0">
                                          <p:val>
                                            <p:strVal val="#ppt_x"/>
                                          </p:val>
                                        </p:tav>
                                        <p:tav tm="100000">
                                          <p:val>
                                            <p:strVal val="#ppt_x"/>
                                          </p:val>
                                        </p:tav>
                                      </p:tavLst>
                                    </p:anim>
                                    <p:anim calcmode="lin" valueType="num">
                                      <p:cBhvr>
                                        <p:cTn id="42" dur="25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anim calcmode="lin" valueType="num">
                                      <p:cBhvr>
                                        <p:cTn id="47" dur="250" fill="hold"/>
                                        <p:tgtEl>
                                          <p:spTgt spid="6"/>
                                        </p:tgtEl>
                                        <p:attrNameLst>
                                          <p:attrName>ppt_x</p:attrName>
                                        </p:attrNameLst>
                                      </p:cBhvr>
                                      <p:tavLst>
                                        <p:tav tm="0">
                                          <p:val>
                                            <p:strVal val="#ppt_x"/>
                                          </p:val>
                                        </p:tav>
                                        <p:tav tm="100000">
                                          <p:val>
                                            <p:strVal val="#ppt_x"/>
                                          </p:val>
                                        </p:tav>
                                      </p:tavLst>
                                    </p:anim>
                                    <p:anim calcmode="lin" valueType="num">
                                      <p:cBhvr>
                                        <p:cTn id="48" dur="250" fill="hold"/>
                                        <p:tgtEl>
                                          <p:spTgt spid="6"/>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250"/>
                                        <p:tgtEl>
                                          <p:spTgt spid="8"/>
                                        </p:tgtEl>
                                      </p:cBhvr>
                                    </p:animEffect>
                                    <p:anim calcmode="lin" valueType="num">
                                      <p:cBhvr>
                                        <p:cTn id="53" dur="250" fill="hold"/>
                                        <p:tgtEl>
                                          <p:spTgt spid="8"/>
                                        </p:tgtEl>
                                        <p:attrNameLst>
                                          <p:attrName>ppt_x</p:attrName>
                                        </p:attrNameLst>
                                      </p:cBhvr>
                                      <p:tavLst>
                                        <p:tav tm="0">
                                          <p:val>
                                            <p:strVal val="#ppt_x"/>
                                          </p:val>
                                        </p:tav>
                                        <p:tav tm="100000">
                                          <p:val>
                                            <p:strVal val="#ppt_x"/>
                                          </p:val>
                                        </p:tav>
                                      </p:tavLst>
                                    </p:anim>
                                    <p:anim calcmode="lin" valueType="num">
                                      <p:cBhvr>
                                        <p:cTn id="54" dur="25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250"/>
                                        <p:tgtEl>
                                          <p:spTgt spid="10"/>
                                        </p:tgtEl>
                                      </p:cBhvr>
                                    </p:animEffect>
                                    <p:anim calcmode="lin" valueType="num">
                                      <p:cBhvr>
                                        <p:cTn id="59" dur="250" fill="hold"/>
                                        <p:tgtEl>
                                          <p:spTgt spid="10"/>
                                        </p:tgtEl>
                                        <p:attrNameLst>
                                          <p:attrName>ppt_x</p:attrName>
                                        </p:attrNameLst>
                                      </p:cBhvr>
                                      <p:tavLst>
                                        <p:tav tm="0">
                                          <p:val>
                                            <p:strVal val="#ppt_x"/>
                                          </p:val>
                                        </p:tav>
                                        <p:tav tm="100000">
                                          <p:val>
                                            <p:strVal val="#ppt_x"/>
                                          </p:val>
                                        </p:tav>
                                      </p:tavLst>
                                    </p:anim>
                                    <p:anim calcmode="lin" valueType="num">
                                      <p:cBhvr>
                                        <p:cTn id="60" dur="25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250"/>
                                        <p:tgtEl>
                                          <p:spTgt spid="12"/>
                                        </p:tgtEl>
                                      </p:cBhvr>
                                    </p:animEffect>
                                    <p:anim calcmode="lin" valueType="num">
                                      <p:cBhvr>
                                        <p:cTn id="65" dur="250" fill="hold"/>
                                        <p:tgtEl>
                                          <p:spTgt spid="12"/>
                                        </p:tgtEl>
                                        <p:attrNameLst>
                                          <p:attrName>ppt_x</p:attrName>
                                        </p:attrNameLst>
                                      </p:cBhvr>
                                      <p:tavLst>
                                        <p:tav tm="0">
                                          <p:val>
                                            <p:strVal val="#ppt_x"/>
                                          </p:val>
                                        </p:tav>
                                        <p:tav tm="100000">
                                          <p:val>
                                            <p:strVal val="#ppt_x"/>
                                          </p:val>
                                        </p:tav>
                                      </p:tavLst>
                                    </p:anim>
                                    <p:anim calcmode="lin" valueType="num">
                                      <p:cBhvr>
                                        <p:cTn id="66" dur="25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3250"/>
                            </p:stCondLst>
                            <p:childTnLst>
                              <p:par>
                                <p:cTn id="68" presetID="42"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250"/>
                                        <p:tgtEl>
                                          <p:spTgt spid="13"/>
                                        </p:tgtEl>
                                      </p:cBhvr>
                                    </p:animEffect>
                                    <p:anim calcmode="lin" valueType="num">
                                      <p:cBhvr>
                                        <p:cTn id="71" dur="250" fill="hold"/>
                                        <p:tgtEl>
                                          <p:spTgt spid="13"/>
                                        </p:tgtEl>
                                        <p:attrNameLst>
                                          <p:attrName>ppt_x</p:attrName>
                                        </p:attrNameLst>
                                      </p:cBhvr>
                                      <p:tavLst>
                                        <p:tav tm="0">
                                          <p:val>
                                            <p:strVal val="#ppt_x"/>
                                          </p:val>
                                        </p:tav>
                                        <p:tav tm="100000">
                                          <p:val>
                                            <p:strVal val="#ppt_x"/>
                                          </p:val>
                                        </p:tav>
                                      </p:tavLst>
                                    </p:anim>
                                    <p:anim calcmode="lin" valueType="num">
                                      <p:cBhvr>
                                        <p:cTn id="72" dur="250" fill="hold"/>
                                        <p:tgtEl>
                                          <p:spTgt spid="13"/>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anim calcmode="lin" valueType="num">
                                      <p:cBhvr>
                                        <p:cTn id="77" dur="250" fill="hold"/>
                                        <p:tgtEl>
                                          <p:spTgt spid="14"/>
                                        </p:tgtEl>
                                        <p:attrNameLst>
                                          <p:attrName>ppt_x</p:attrName>
                                        </p:attrNameLst>
                                      </p:cBhvr>
                                      <p:tavLst>
                                        <p:tav tm="0">
                                          <p:val>
                                            <p:strVal val="#ppt_x"/>
                                          </p:val>
                                        </p:tav>
                                        <p:tav tm="100000">
                                          <p:val>
                                            <p:strVal val="#ppt_x"/>
                                          </p:val>
                                        </p:tav>
                                      </p:tavLst>
                                    </p:anim>
                                    <p:anim calcmode="lin" valueType="num">
                                      <p:cBhvr>
                                        <p:cTn id="78" dur="25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375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250"/>
                                        <p:tgtEl>
                                          <p:spTgt spid="17"/>
                                        </p:tgtEl>
                                      </p:cBhvr>
                                    </p:animEffect>
                                    <p:anim calcmode="lin" valueType="num">
                                      <p:cBhvr>
                                        <p:cTn id="83" dur="250" fill="hold"/>
                                        <p:tgtEl>
                                          <p:spTgt spid="17"/>
                                        </p:tgtEl>
                                        <p:attrNameLst>
                                          <p:attrName>ppt_x</p:attrName>
                                        </p:attrNameLst>
                                      </p:cBhvr>
                                      <p:tavLst>
                                        <p:tav tm="0">
                                          <p:val>
                                            <p:strVal val="#ppt_x"/>
                                          </p:val>
                                        </p:tav>
                                        <p:tav tm="100000">
                                          <p:val>
                                            <p:strVal val="#ppt_x"/>
                                          </p:val>
                                        </p:tav>
                                      </p:tavLst>
                                    </p:anim>
                                    <p:anim calcmode="lin" valueType="num">
                                      <p:cBhvr>
                                        <p:cTn id="84"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animBg="1"/>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hape 6914"/>
          <p:cNvSpPr/>
          <p:nvPr/>
        </p:nvSpPr>
        <p:spPr>
          <a:xfrm>
            <a:off x="6905811" y="1820788"/>
            <a:ext cx="1939830" cy="1762957"/>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lumMod val="75000"/>
            </a:schemeClr>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5" name="Shape 6915"/>
          <p:cNvSpPr/>
          <p:nvPr/>
        </p:nvSpPr>
        <p:spPr>
          <a:xfrm>
            <a:off x="8801197" y="1820785"/>
            <a:ext cx="1759022" cy="1956350"/>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048A8B"/>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6" name="Shape 6916"/>
          <p:cNvSpPr/>
          <p:nvPr/>
        </p:nvSpPr>
        <p:spPr>
          <a:xfrm>
            <a:off x="6905811" y="3521945"/>
            <a:ext cx="1746407" cy="19409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048A8B"/>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7" name="Shape 6917"/>
          <p:cNvSpPr/>
          <p:nvPr/>
        </p:nvSpPr>
        <p:spPr>
          <a:xfrm>
            <a:off x="8608908" y="3711948"/>
            <a:ext cx="1952444" cy="17503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lumMod val="75000"/>
            </a:schemeClr>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8257630" y="3159158"/>
            <a:ext cx="959885" cy="873171"/>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048A8B"/>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703512" y="2132856"/>
            <a:ext cx="5028211" cy="3027583"/>
            <a:chOff x="2102222" y="2409423"/>
            <a:chExt cx="3931016" cy="2366942"/>
          </a:xfrm>
        </p:grpSpPr>
        <p:grpSp>
          <p:nvGrpSpPr>
            <p:cNvPr id="31" name="Group 22"/>
            <p:cNvGrpSpPr>
              <a:grpSpLocks/>
            </p:cNvGrpSpPr>
            <p:nvPr/>
          </p:nvGrpSpPr>
          <p:grpSpPr bwMode="auto">
            <a:xfrm>
              <a:off x="2102222" y="2479328"/>
              <a:ext cx="979227" cy="434756"/>
              <a:chOff x="0" y="0"/>
              <a:chExt cx="1131895" cy="504056"/>
            </a:xfrm>
            <a:solidFill>
              <a:schemeClr val="accent3"/>
            </a:solidFill>
          </p:grpSpPr>
          <p:sp>
            <p:nvSpPr>
              <p:cNvPr id="32" name="矩形 46"/>
              <p:cNvSpPr>
                <a:spLocks noChangeArrowheads="1"/>
              </p:cNvSpPr>
              <p:nvPr/>
            </p:nvSpPr>
            <p:spPr bwMode="auto">
              <a:xfrm>
                <a:off x="0" y="0"/>
                <a:ext cx="1080120" cy="504056"/>
              </a:xfrm>
              <a:prstGeom prst="rect">
                <a:avLst/>
              </a:prstGeom>
              <a:solidFill>
                <a:srgbClr val="048A8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3"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34" name="矩形 60"/>
            <p:cNvSpPr>
              <a:spLocks noChangeArrowheads="1"/>
            </p:cNvSpPr>
            <p:nvPr/>
          </p:nvSpPr>
          <p:spPr bwMode="auto">
            <a:xfrm>
              <a:off x="3150844" y="2409423"/>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5" name="Group 22"/>
            <p:cNvGrpSpPr>
              <a:grpSpLocks/>
            </p:cNvGrpSpPr>
            <p:nvPr/>
          </p:nvGrpSpPr>
          <p:grpSpPr bwMode="auto">
            <a:xfrm>
              <a:off x="2102222" y="3081266"/>
              <a:ext cx="979227" cy="434756"/>
              <a:chOff x="0" y="0"/>
              <a:chExt cx="1131895" cy="504056"/>
            </a:xfrm>
            <a:solidFill>
              <a:schemeClr val="accent2"/>
            </a:solidFill>
          </p:grpSpPr>
          <p:sp>
            <p:nvSpPr>
              <p:cNvPr id="36" name="矩形 46"/>
              <p:cNvSpPr>
                <a:spLocks noChangeArrowheads="1"/>
              </p:cNvSpPr>
              <p:nvPr/>
            </p:nvSpPr>
            <p:spPr bwMode="auto">
              <a:xfrm>
                <a:off x="0" y="0"/>
                <a:ext cx="1080120" cy="504056"/>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37"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38" name="矩形 60"/>
            <p:cNvSpPr>
              <a:spLocks noChangeArrowheads="1"/>
            </p:cNvSpPr>
            <p:nvPr/>
          </p:nvSpPr>
          <p:spPr bwMode="auto">
            <a:xfrm>
              <a:off x="3150844" y="3011362"/>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9" name="Group 22"/>
            <p:cNvGrpSpPr>
              <a:grpSpLocks/>
            </p:cNvGrpSpPr>
            <p:nvPr/>
          </p:nvGrpSpPr>
          <p:grpSpPr bwMode="auto">
            <a:xfrm>
              <a:off x="2102222" y="3684212"/>
              <a:ext cx="979227" cy="434756"/>
              <a:chOff x="0" y="0"/>
              <a:chExt cx="1131895" cy="504056"/>
            </a:xfrm>
            <a:solidFill>
              <a:schemeClr val="accent1"/>
            </a:solidFill>
          </p:grpSpPr>
          <p:sp>
            <p:nvSpPr>
              <p:cNvPr id="40" name="矩形 46"/>
              <p:cNvSpPr>
                <a:spLocks noChangeArrowheads="1"/>
              </p:cNvSpPr>
              <p:nvPr/>
            </p:nvSpPr>
            <p:spPr bwMode="auto">
              <a:xfrm>
                <a:off x="0" y="0"/>
                <a:ext cx="1080120" cy="504056"/>
              </a:xfrm>
              <a:prstGeom prst="rect">
                <a:avLst/>
              </a:prstGeom>
              <a:solidFill>
                <a:srgbClr val="048A8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1"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42" name="矩形 60"/>
            <p:cNvSpPr>
              <a:spLocks noChangeArrowheads="1"/>
            </p:cNvSpPr>
            <p:nvPr/>
          </p:nvSpPr>
          <p:spPr bwMode="auto">
            <a:xfrm>
              <a:off x="3150844" y="3614307"/>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3" name="Group 22"/>
            <p:cNvGrpSpPr>
              <a:grpSpLocks/>
            </p:cNvGrpSpPr>
            <p:nvPr/>
          </p:nvGrpSpPr>
          <p:grpSpPr bwMode="auto">
            <a:xfrm>
              <a:off x="2102222" y="4291774"/>
              <a:ext cx="979227" cy="434756"/>
              <a:chOff x="0" y="0"/>
              <a:chExt cx="1131895" cy="504056"/>
            </a:xfrm>
            <a:solidFill>
              <a:schemeClr val="accent3"/>
            </a:solidFill>
          </p:grpSpPr>
          <p:sp>
            <p:nvSpPr>
              <p:cNvPr id="44" name="矩形 46"/>
              <p:cNvSpPr>
                <a:spLocks noChangeArrowheads="1"/>
              </p:cNvSpPr>
              <p:nvPr/>
            </p:nvSpPr>
            <p:spPr bwMode="auto">
              <a:xfrm>
                <a:off x="0" y="0"/>
                <a:ext cx="1080120" cy="504056"/>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5"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46" name="矩形 60"/>
            <p:cNvSpPr>
              <a:spLocks noChangeArrowheads="1"/>
            </p:cNvSpPr>
            <p:nvPr/>
          </p:nvSpPr>
          <p:spPr bwMode="auto">
            <a:xfrm>
              <a:off x="3150844" y="4221870"/>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9776798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anim calcmode="lin" valueType="num">
                                      <p:cBhvr>
                                        <p:cTn id="8" dur="2000" fill="hold"/>
                                        <p:tgtEl>
                                          <p:spTgt spid="30"/>
                                        </p:tgtEl>
                                        <p:attrNameLst>
                                          <p:attrName>ppt_w</p:attrName>
                                        </p:attrNameLst>
                                      </p:cBhvr>
                                      <p:tavLst>
                                        <p:tav tm="0" fmla="#ppt_w*sin(2.5*pi*$)">
                                          <p:val>
                                            <p:fltVal val="0"/>
                                          </p:val>
                                        </p:tav>
                                        <p:tav tm="100000">
                                          <p:val>
                                            <p:fltVal val="1"/>
                                          </p:val>
                                        </p:tav>
                                      </p:tavLst>
                                    </p:anim>
                                    <p:anim calcmode="lin" valueType="num">
                                      <p:cBhvr>
                                        <p:cTn id="9" dur="2000" fill="hold"/>
                                        <p:tgtEl>
                                          <p:spTgt spid="30"/>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right)">
                                      <p:cBhvr>
                                        <p:cTn id="18" dur="500"/>
                                        <p:tgtEl>
                                          <p:spTgt spid="27"/>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412384" y="1557426"/>
            <a:ext cx="9367232" cy="3743148"/>
            <a:chOff x="513606" y="985506"/>
            <a:chExt cx="8107165" cy="3239627"/>
          </a:xfrm>
        </p:grpSpPr>
        <p:sp>
          <p:nvSpPr>
            <p:cNvPr id="48" name="椭圆 47"/>
            <p:cNvSpPr/>
            <p:nvPr/>
          </p:nvSpPr>
          <p:spPr>
            <a:xfrm>
              <a:off x="3483743" y="985506"/>
              <a:ext cx="2174002" cy="2174000"/>
            </a:xfrm>
            <a:prstGeom prst="ellipse">
              <a:avLst/>
            </a:prstGeom>
            <a:blipFill>
              <a:blip r:embed="rId3"/>
              <a:stretch>
                <a:fillRect/>
              </a:stretch>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a:p>
          </p:txBody>
        </p:sp>
        <p:sp>
          <p:nvSpPr>
            <p:cNvPr id="49" name="椭圆 48"/>
            <p:cNvSpPr/>
            <p:nvPr/>
          </p:nvSpPr>
          <p:spPr>
            <a:xfrm>
              <a:off x="6204133" y="996388"/>
              <a:ext cx="2174002" cy="2174000"/>
            </a:xfrm>
            <a:prstGeom prst="ellipse">
              <a:avLst/>
            </a:prstGeom>
            <a:blipFill>
              <a:blip r:embed="rId4"/>
              <a:stretch>
                <a:fillRect/>
              </a:stretch>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p>
          </p:txBody>
        </p:sp>
        <p:sp>
          <p:nvSpPr>
            <p:cNvPr id="50" name="椭圆 49"/>
            <p:cNvSpPr/>
            <p:nvPr/>
          </p:nvSpPr>
          <p:spPr>
            <a:xfrm>
              <a:off x="763354" y="1007270"/>
              <a:ext cx="2174002" cy="2174000"/>
            </a:xfrm>
            <a:prstGeom prst="ellipse">
              <a:avLst/>
            </a:prstGeom>
            <a:blipFill>
              <a:blip r:embed="rId5"/>
              <a:stretch>
                <a:fillRect/>
              </a:stretch>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p>
          </p:txBody>
        </p:sp>
        <p:sp>
          <p:nvSpPr>
            <p:cNvPr id="51" name="TextBox 9"/>
            <p:cNvSpPr txBox="1"/>
            <p:nvPr/>
          </p:nvSpPr>
          <p:spPr>
            <a:xfrm>
              <a:off x="513606" y="3861061"/>
              <a:ext cx="2567396" cy="364072"/>
            </a:xfrm>
            <a:prstGeom prst="rect">
              <a:avLst/>
            </a:prstGeom>
            <a:noFill/>
          </p:spPr>
          <p:txBody>
            <a:bodyPr wrap="square" rtlCol="0">
              <a:spAutoFit/>
            </a:bodyPr>
            <a:lstStyle/>
            <a:p>
              <a:pPr algn="ctr">
                <a:lnSpc>
                  <a:spcPct val="97000"/>
                </a:lnSpc>
              </a:pPr>
              <a:r>
                <a:rPr lang="en-US" altLang="zh-CN" sz="1100" kern="1600" dirty="0" err="1">
                  <a:solidFill>
                    <a:schemeClr val="bg1">
                      <a:lumMod val="65000"/>
                    </a:schemeClr>
                  </a:solidFill>
                </a:rPr>
                <a:t>Donec</a:t>
              </a:r>
              <a:r>
                <a:rPr lang="en-US" altLang="zh-CN" sz="1100" kern="1600" dirty="0">
                  <a:solidFill>
                    <a:schemeClr val="bg1">
                      <a:lumMod val="65000"/>
                    </a:schemeClr>
                  </a:solidFill>
                </a:rPr>
                <a:t> id </a:t>
              </a:r>
              <a:r>
                <a:rPr lang="en-US" altLang="zh-CN" sz="1100" kern="1600" dirty="0" err="1">
                  <a:solidFill>
                    <a:schemeClr val="bg1">
                      <a:lumMod val="65000"/>
                    </a:schemeClr>
                  </a:solidFill>
                </a:rPr>
                <a:t>elit</a:t>
              </a:r>
              <a:r>
                <a:rPr lang="en-US" altLang="zh-CN" sz="1100" kern="1600" dirty="0">
                  <a:solidFill>
                    <a:schemeClr val="bg1">
                      <a:lumMod val="65000"/>
                    </a:schemeClr>
                  </a:solidFill>
                </a:rPr>
                <a:t> non mi </a:t>
              </a:r>
              <a:r>
                <a:rPr lang="en-US" altLang="zh-CN" sz="1100" kern="1600" dirty="0" err="1">
                  <a:solidFill>
                    <a:schemeClr val="bg1">
                      <a:lumMod val="65000"/>
                    </a:schemeClr>
                  </a:solidFill>
                </a:rPr>
                <a:t>porta</a:t>
              </a:r>
              <a:r>
                <a:rPr lang="en-US" altLang="zh-CN" sz="1100" kern="1600" dirty="0">
                  <a:solidFill>
                    <a:schemeClr val="bg1">
                      <a:lumMod val="65000"/>
                    </a:schemeClr>
                  </a:solidFill>
                </a:rPr>
                <a:t> </a:t>
              </a:r>
              <a:r>
                <a:rPr lang="en-US" altLang="zh-CN" sz="1100" kern="1600" dirty="0" err="1">
                  <a:solidFill>
                    <a:schemeClr val="bg1">
                      <a:lumMod val="65000"/>
                    </a:schemeClr>
                  </a:solidFill>
                </a:rPr>
                <a:t>gravida</a:t>
              </a:r>
              <a:r>
                <a:rPr lang="en-US" altLang="zh-CN" sz="1100" kern="1600" dirty="0">
                  <a:solidFill>
                    <a:schemeClr val="bg1">
                      <a:lumMod val="65000"/>
                    </a:schemeClr>
                  </a:solidFill>
                </a:rPr>
                <a:t> at </a:t>
              </a:r>
              <a:r>
                <a:rPr lang="en-US" altLang="zh-CN" sz="1100" kern="1600" dirty="0" err="1">
                  <a:solidFill>
                    <a:schemeClr val="bg1">
                      <a:lumMod val="65000"/>
                    </a:schemeClr>
                  </a:solidFill>
                </a:rPr>
                <a:t>eget</a:t>
              </a:r>
              <a:r>
                <a:rPr lang="en-US" altLang="zh-CN" sz="1100" kern="1600" dirty="0">
                  <a:solidFill>
                    <a:schemeClr val="bg1">
                      <a:lumMod val="65000"/>
                    </a:schemeClr>
                  </a:solidFill>
                </a:rPr>
                <a:t> </a:t>
              </a:r>
              <a:r>
                <a:rPr lang="en-US" altLang="zh-CN" sz="1100" dirty="0" err="1">
                  <a:solidFill>
                    <a:schemeClr val="bg1">
                      <a:lumMod val="65000"/>
                    </a:schemeClr>
                  </a:solidFill>
                </a:rPr>
                <a:t>metus</a:t>
              </a:r>
              <a:r>
                <a:rPr lang="en-US" altLang="zh-CN" sz="1100" dirty="0">
                  <a:solidFill>
                    <a:schemeClr val="bg1">
                      <a:lumMod val="65000"/>
                    </a:schemeClr>
                  </a:solidFill>
                </a:rPr>
                <a:t>. </a:t>
              </a:r>
              <a:r>
                <a:rPr lang="en-US" altLang="zh-CN" sz="1100" dirty="0" err="1">
                  <a:solidFill>
                    <a:schemeClr val="bg1">
                      <a:lumMod val="65000"/>
                    </a:schemeClr>
                  </a:solidFill>
                </a:rPr>
                <a:t>Fusce</a:t>
              </a:r>
              <a:r>
                <a:rPr lang="en-US" altLang="zh-CN" sz="1100" dirty="0">
                  <a:solidFill>
                    <a:schemeClr val="bg1">
                      <a:lumMod val="65000"/>
                    </a:schemeClr>
                  </a:solidFill>
                </a:rPr>
                <a:t> </a:t>
              </a:r>
              <a:r>
                <a:rPr lang="en-US" altLang="zh-CN" sz="1100" dirty="0" err="1">
                  <a:solidFill>
                    <a:schemeClr val="bg1">
                      <a:lumMod val="65000"/>
                    </a:schemeClr>
                  </a:solidFill>
                </a:rPr>
                <a:t>dapibus</a:t>
              </a:r>
              <a:r>
                <a:rPr lang="en-US" altLang="zh-CN" sz="1100" dirty="0">
                  <a:solidFill>
                    <a:schemeClr val="bg1">
                      <a:lumMod val="65000"/>
                    </a:schemeClr>
                  </a:solidFill>
                </a:rPr>
                <a:t>, </a:t>
              </a:r>
              <a:r>
                <a:rPr lang="en-US" altLang="zh-CN" sz="1100" dirty="0" err="1">
                  <a:solidFill>
                    <a:schemeClr val="bg1">
                      <a:lumMod val="65000"/>
                    </a:schemeClr>
                  </a:solidFill>
                </a:rPr>
                <a:t>tellus</a:t>
              </a:r>
              <a:r>
                <a:rPr lang="en-US" altLang="zh-CN" sz="1100" dirty="0">
                  <a:solidFill>
                    <a:schemeClr val="bg1">
                      <a:lumMod val="65000"/>
                    </a:schemeClr>
                  </a:solidFill>
                </a:rPr>
                <a:t> ac </a:t>
              </a:r>
              <a:r>
                <a:rPr lang="en-US" altLang="zh-CN" sz="1100" dirty="0" err="1">
                  <a:solidFill>
                    <a:schemeClr val="bg1">
                      <a:lumMod val="65000"/>
                    </a:schemeClr>
                  </a:solidFill>
                </a:rPr>
                <a:t>cursus</a:t>
              </a:r>
              <a:r>
                <a:rPr lang="en-US" altLang="zh-CN" sz="1100" dirty="0">
                  <a:solidFill>
                    <a:schemeClr val="bg1">
                      <a:lumMod val="65000"/>
                    </a:schemeClr>
                  </a:solidFill>
                </a:rPr>
                <a:t> </a:t>
              </a:r>
            </a:p>
          </p:txBody>
        </p:sp>
        <p:sp>
          <p:nvSpPr>
            <p:cNvPr id="52" name="TextBox 10"/>
            <p:cNvSpPr txBox="1"/>
            <p:nvPr/>
          </p:nvSpPr>
          <p:spPr>
            <a:xfrm>
              <a:off x="887508" y="3275264"/>
              <a:ext cx="1819588" cy="452733"/>
            </a:xfrm>
            <a:prstGeom prst="rect">
              <a:avLst/>
            </a:prstGeom>
            <a:noFill/>
          </p:spPr>
          <p:txBody>
            <a:bodyPr wrap="square" rtlCol="0">
              <a:spAutoFit/>
            </a:bodyPr>
            <a:lstStyle/>
            <a:p>
              <a:pPr algn="ctr"/>
              <a:r>
                <a:rPr lang="zh-CN" altLang="en-US" sz="2799" dirty="0">
                  <a:solidFill>
                    <a:schemeClr val="bg1">
                      <a:lumMod val="65000"/>
                    </a:schemeClr>
                  </a:solidFill>
                  <a:latin typeface="微软雅黑" panose="020B0503020204020204" pitchFamily="34" charset="-122"/>
                  <a:ea typeface="微软雅黑" panose="020B0503020204020204" pitchFamily="34" charset="-122"/>
                </a:rPr>
                <a:t>加入标题</a:t>
              </a:r>
            </a:p>
          </p:txBody>
        </p:sp>
        <p:cxnSp>
          <p:nvCxnSpPr>
            <p:cNvPr id="53" name="直接连接符 52"/>
            <p:cNvCxnSpPr/>
            <p:nvPr/>
          </p:nvCxnSpPr>
          <p:spPr>
            <a:xfrm>
              <a:off x="849567" y="3797802"/>
              <a:ext cx="1895475" cy="0"/>
            </a:xfrm>
            <a:prstGeom prst="line">
              <a:avLst/>
            </a:prstGeom>
            <a:ln w="38100">
              <a:solidFill>
                <a:srgbClr val="048A8B"/>
              </a:solidFill>
            </a:ln>
          </p:spPr>
          <p:style>
            <a:lnRef idx="1">
              <a:schemeClr val="accent1"/>
            </a:lnRef>
            <a:fillRef idx="0">
              <a:schemeClr val="accent1"/>
            </a:fillRef>
            <a:effectRef idx="0">
              <a:schemeClr val="accent1"/>
            </a:effectRef>
            <a:fontRef idx="minor">
              <a:schemeClr val="tx1"/>
            </a:fontRef>
          </p:style>
        </p:cxnSp>
        <p:sp>
          <p:nvSpPr>
            <p:cNvPr id="54" name="TextBox 12"/>
            <p:cNvSpPr txBox="1"/>
            <p:nvPr/>
          </p:nvSpPr>
          <p:spPr>
            <a:xfrm>
              <a:off x="3276325" y="3860114"/>
              <a:ext cx="2462781" cy="364072"/>
            </a:xfrm>
            <a:prstGeom prst="rect">
              <a:avLst/>
            </a:prstGeom>
            <a:noFill/>
          </p:spPr>
          <p:txBody>
            <a:bodyPr wrap="square" rtlCol="0">
              <a:spAutoFit/>
            </a:bodyPr>
            <a:lstStyle/>
            <a:p>
              <a:pPr algn="ctr">
                <a:lnSpc>
                  <a:spcPct val="97000"/>
                </a:lnSpc>
              </a:pPr>
              <a:r>
                <a:rPr lang="en-US" altLang="zh-CN" sz="1100" kern="1600" dirty="0" err="1">
                  <a:solidFill>
                    <a:schemeClr val="bg1">
                      <a:lumMod val="65000"/>
                    </a:schemeClr>
                  </a:solidFill>
                </a:rPr>
                <a:t>Donec</a:t>
              </a:r>
              <a:r>
                <a:rPr lang="en-US" altLang="zh-CN" sz="1100" kern="1600" dirty="0">
                  <a:solidFill>
                    <a:schemeClr val="bg1">
                      <a:lumMod val="65000"/>
                    </a:schemeClr>
                  </a:solidFill>
                </a:rPr>
                <a:t> id </a:t>
              </a:r>
              <a:r>
                <a:rPr lang="en-US" altLang="zh-CN" sz="1100" kern="1600" dirty="0" err="1">
                  <a:solidFill>
                    <a:schemeClr val="bg1">
                      <a:lumMod val="65000"/>
                    </a:schemeClr>
                  </a:solidFill>
                </a:rPr>
                <a:t>elit</a:t>
              </a:r>
              <a:r>
                <a:rPr lang="en-US" altLang="zh-CN" sz="1100" kern="1600" dirty="0">
                  <a:solidFill>
                    <a:schemeClr val="bg1">
                      <a:lumMod val="65000"/>
                    </a:schemeClr>
                  </a:solidFill>
                </a:rPr>
                <a:t> non mi </a:t>
              </a:r>
              <a:r>
                <a:rPr lang="en-US" altLang="zh-CN" sz="1100" kern="1600" dirty="0" err="1">
                  <a:solidFill>
                    <a:schemeClr val="bg1">
                      <a:lumMod val="65000"/>
                    </a:schemeClr>
                  </a:solidFill>
                </a:rPr>
                <a:t>porta</a:t>
              </a:r>
              <a:r>
                <a:rPr lang="en-US" altLang="zh-CN" sz="1100" kern="1600" dirty="0">
                  <a:solidFill>
                    <a:schemeClr val="bg1">
                      <a:lumMod val="65000"/>
                    </a:schemeClr>
                  </a:solidFill>
                </a:rPr>
                <a:t> </a:t>
              </a:r>
              <a:r>
                <a:rPr lang="en-US" altLang="zh-CN" sz="1100" kern="1600" dirty="0" err="1">
                  <a:solidFill>
                    <a:schemeClr val="bg1">
                      <a:lumMod val="65000"/>
                    </a:schemeClr>
                  </a:solidFill>
                </a:rPr>
                <a:t>gravida</a:t>
              </a:r>
              <a:r>
                <a:rPr lang="en-US" altLang="zh-CN" sz="1100" kern="1600" dirty="0">
                  <a:solidFill>
                    <a:schemeClr val="bg1">
                      <a:lumMod val="65000"/>
                    </a:schemeClr>
                  </a:solidFill>
                </a:rPr>
                <a:t> at </a:t>
              </a:r>
              <a:r>
                <a:rPr lang="en-US" altLang="zh-CN" sz="1100" kern="1600" dirty="0" err="1">
                  <a:solidFill>
                    <a:schemeClr val="bg1">
                      <a:lumMod val="65000"/>
                    </a:schemeClr>
                  </a:solidFill>
                </a:rPr>
                <a:t>eget</a:t>
              </a:r>
              <a:r>
                <a:rPr lang="en-US" altLang="zh-CN" sz="1100" kern="1600" dirty="0">
                  <a:solidFill>
                    <a:schemeClr val="bg1">
                      <a:lumMod val="65000"/>
                    </a:schemeClr>
                  </a:solidFill>
                </a:rPr>
                <a:t> </a:t>
              </a:r>
              <a:r>
                <a:rPr lang="en-US" altLang="zh-CN" sz="1100" dirty="0" err="1">
                  <a:solidFill>
                    <a:schemeClr val="bg1">
                      <a:lumMod val="65000"/>
                    </a:schemeClr>
                  </a:solidFill>
                </a:rPr>
                <a:t>metus</a:t>
              </a:r>
              <a:r>
                <a:rPr lang="en-US" altLang="zh-CN" sz="1100" dirty="0">
                  <a:solidFill>
                    <a:schemeClr val="bg1">
                      <a:lumMod val="65000"/>
                    </a:schemeClr>
                  </a:solidFill>
                </a:rPr>
                <a:t>. </a:t>
              </a:r>
              <a:r>
                <a:rPr lang="en-US" altLang="zh-CN" sz="1100" dirty="0" err="1">
                  <a:solidFill>
                    <a:schemeClr val="bg1">
                      <a:lumMod val="65000"/>
                    </a:schemeClr>
                  </a:solidFill>
                </a:rPr>
                <a:t>Fusce</a:t>
              </a:r>
              <a:r>
                <a:rPr lang="en-US" altLang="zh-CN" sz="1100" dirty="0">
                  <a:solidFill>
                    <a:schemeClr val="bg1">
                      <a:lumMod val="65000"/>
                    </a:schemeClr>
                  </a:solidFill>
                </a:rPr>
                <a:t> </a:t>
              </a:r>
              <a:r>
                <a:rPr lang="en-US" altLang="zh-CN" sz="1100" dirty="0" err="1">
                  <a:solidFill>
                    <a:schemeClr val="bg1">
                      <a:lumMod val="65000"/>
                    </a:schemeClr>
                  </a:solidFill>
                </a:rPr>
                <a:t>dapibus</a:t>
              </a:r>
              <a:r>
                <a:rPr lang="en-US" altLang="zh-CN" sz="1100" dirty="0">
                  <a:solidFill>
                    <a:schemeClr val="bg1">
                      <a:lumMod val="65000"/>
                    </a:schemeClr>
                  </a:solidFill>
                </a:rPr>
                <a:t>, </a:t>
              </a:r>
              <a:r>
                <a:rPr lang="en-US" altLang="zh-CN" sz="1100" dirty="0" err="1">
                  <a:solidFill>
                    <a:schemeClr val="bg1">
                      <a:lumMod val="65000"/>
                    </a:schemeClr>
                  </a:solidFill>
                </a:rPr>
                <a:t>tellus</a:t>
              </a:r>
              <a:r>
                <a:rPr lang="en-US" altLang="zh-CN" sz="1100" dirty="0">
                  <a:solidFill>
                    <a:schemeClr val="bg1">
                      <a:lumMod val="65000"/>
                    </a:schemeClr>
                  </a:solidFill>
                </a:rPr>
                <a:t> ac </a:t>
              </a:r>
              <a:r>
                <a:rPr lang="en-US" altLang="zh-CN" sz="1100" dirty="0" err="1">
                  <a:solidFill>
                    <a:schemeClr val="bg1">
                      <a:lumMod val="65000"/>
                    </a:schemeClr>
                  </a:solidFill>
                </a:rPr>
                <a:t>cursus</a:t>
              </a:r>
              <a:r>
                <a:rPr lang="en-US" altLang="zh-CN" sz="1100" dirty="0">
                  <a:solidFill>
                    <a:schemeClr val="bg1">
                      <a:lumMod val="65000"/>
                    </a:schemeClr>
                  </a:solidFill>
                </a:rPr>
                <a:t> </a:t>
              </a:r>
            </a:p>
          </p:txBody>
        </p:sp>
        <p:sp>
          <p:nvSpPr>
            <p:cNvPr id="55" name="TextBox 13"/>
            <p:cNvSpPr txBox="1"/>
            <p:nvPr/>
          </p:nvSpPr>
          <p:spPr>
            <a:xfrm>
              <a:off x="3560285" y="3274316"/>
              <a:ext cx="1894861" cy="452733"/>
            </a:xfrm>
            <a:prstGeom prst="rect">
              <a:avLst/>
            </a:prstGeom>
            <a:noFill/>
          </p:spPr>
          <p:txBody>
            <a:bodyPr wrap="square" rtlCol="0">
              <a:spAutoFit/>
            </a:bodyPr>
            <a:lstStyle/>
            <a:p>
              <a:pPr algn="ctr"/>
              <a:r>
                <a:rPr lang="zh-CN" altLang="en-US" sz="2799" dirty="0">
                  <a:solidFill>
                    <a:schemeClr val="bg1">
                      <a:lumMod val="65000"/>
                    </a:schemeClr>
                  </a:solidFill>
                  <a:latin typeface="微软雅黑" panose="020B0503020204020204" pitchFamily="34" charset="-122"/>
                  <a:ea typeface="微软雅黑" panose="020B0503020204020204" pitchFamily="34" charset="-122"/>
                </a:rPr>
                <a:t>加入标题</a:t>
              </a:r>
            </a:p>
          </p:txBody>
        </p:sp>
        <p:cxnSp>
          <p:nvCxnSpPr>
            <p:cNvPr id="56" name="直接连接符 55"/>
            <p:cNvCxnSpPr/>
            <p:nvPr/>
          </p:nvCxnSpPr>
          <p:spPr>
            <a:xfrm>
              <a:off x="3559975" y="3796855"/>
              <a:ext cx="1895475"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xtBox 15"/>
            <p:cNvSpPr txBox="1"/>
            <p:nvPr/>
          </p:nvSpPr>
          <p:spPr>
            <a:xfrm>
              <a:off x="6053375" y="3861061"/>
              <a:ext cx="2567396" cy="364072"/>
            </a:xfrm>
            <a:prstGeom prst="rect">
              <a:avLst/>
            </a:prstGeom>
            <a:noFill/>
          </p:spPr>
          <p:txBody>
            <a:bodyPr wrap="square" rtlCol="0">
              <a:spAutoFit/>
            </a:bodyPr>
            <a:lstStyle/>
            <a:p>
              <a:pPr algn="ctr">
                <a:lnSpc>
                  <a:spcPct val="97000"/>
                </a:lnSpc>
              </a:pPr>
              <a:r>
                <a:rPr lang="en-US" altLang="zh-CN" sz="1100" kern="1600" dirty="0" err="1">
                  <a:solidFill>
                    <a:schemeClr val="bg1">
                      <a:lumMod val="65000"/>
                    </a:schemeClr>
                  </a:solidFill>
                </a:rPr>
                <a:t>Donec</a:t>
              </a:r>
              <a:r>
                <a:rPr lang="en-US" altLang="zh-CN" sz="1100" kern="1600" dirty="0">
                  <a:solidFill>
                    <a:schemeClr val="bg1">
                      <a:lumMod val="65000"/>
                    </a:schemeClr>
                  </a:solidFill>
                </a:rPr>
                <a:t> id </a:t>
              </a:r>
              <a:r>
                <a:rPr lang="en-US" altLang="zh-CN" sz="1100" kern="1600" dirty="0" err="1">
                  <a:solidFill>
                    <a:schemeClr val="bg1">
                      <a:lumMod val="65000"/>
                    </a:schemeClr>
                  </a:solidFill>
                </a:rPr>
                <a:t>elit</a:t>
              </a:r>
              <a:r>
                <a:rPr lang="en-US" altLang="zh-CN" sz="1100" kern="1600" dirty="0">
                  <a:solidFill>
                    <a:schemeClr val="bg1">
                      <a:lumMod val="65000"/>
                    </a:schemeClr>
                  </a:solidFill>
                </a:rPr>
                <a:t> non mi </a:t>
              </a:r>
              <a:r>
                <a:rPr lang="en-US" altLang="zh-CN" sz="1100" kern="1600" dirty="0" err="1">
                  <a:solidFill>
                    <a:schemeClr val="bg1">
                      <a:lumMod val="65000"/>
                    </a:schemeClr>
                  </a:solidFill>
                </a:rPr>
                <a:t>porta</a:t>
              </a:r>
              <a:r>
                <a:rPr lang="en-US" altLang="zh-CN" sz="1100" kern="1600" dirty="0">
                  <a:solidFill>
                    <a:schemeClr val="bg1">
                      <a:lumMod val="65000"/>
                    </a:schemeClr>
                  </a:solidFill>
                </a:rPr>
                <a:t> </a:t>
              </a:r>
              <a:r>
                <a:rPr lang="en-US" altLang="zh-CN" sz="1100" kern="1600" dirty="0" err="1">
                  <a:solidFill>
                    <a:schemeClr val="bg1">
                      <a:lumMod val="65000"/>
                    </a:schemeClr>
                  </a:solidFill>
                </a:rPr>
                <a:t>gravida</a:t>
              </a:r>
              <a:r>
                <a:rPr lang="en-US" altLang="zh-CN" sz="1100" kern="1600" dirty="0">
                  <a:solidFill>
                    <a:schemeClr val="bg1">
                      <a:lumMod val="65000"/>
                    </a:schemeClr>
                  </a:solidFill>
                </a:rPr>
                <a:t> at </a:t>
              </a:r>
              <a:r>
                <a:rPr lang="en-US" altLang="zh-CN" sz="1100" kern="1600" dirty="0" err="1">
                  <a:solidFill>
                    <a:schemeClr val="bg1">
                      <a:lumMod val="65000"/>
                    </a:schemeClr>
                  </a:solidFill>
                </a:rPr>
                <a:t>eget</a:t>
              </a:r>
              <a:r>
                <a:rPr lang="en-US" altLang="zh-CN" sz="1100" kern="1600" dirty="0">
                  <a:solidFill>
                    <a:schemeClr val="bg1">
                      <a:lumMod val="65000"/>
                    </a:schemeClr>
                  </a:solidFill>
                </a:rPr>
                <a:t> </a:t>
              </a:r>
              <a:r>
                <a:rPr lang="en-US" altLang="zh-CN" sz="1100" dirty="0" err="1">
                  <a:solidFill>
                    <a:schemeClr val="bg1">
                      <a:lumMod val="65000"/>
                    </a:schemeClr>
                  </a:solidFill>
                </a:rPr>
                <a:t>metus</a:t>
              </a:r>
              <a:r>
                <a:rPr lang="en-US" altLang="zh-CN" sz="1100" dirty="0">
                  <a:solidFill>
                    <a:schemeClr val="bg1">
                      <a:lumMod val="65000"/>
                    </a:schemeClr>
                  </a:solidFill>
                </a:rPr>
                <a:t>. </a:t>
              </a:r>
              <a:r>
                <a:rPr lang="en-US" altLang="zh-CN" sz="1100" dirty="0" err="1">
                  <a:solidFill>
                    <a:schemeClr val="bg1">
                      <a:lumMod val="65000"/>
                    </a:schemeClr>
                  </a:solidFill>
                </a:rPr>
                <a:t>Fusce</a:t>
              </a:r>
              <a:r>
                <a:rPr lang="en-US" altLang="zh-CN" sz="1100" dirty="0">
                  <a:solidFill>
                    <a:schemeClr val="bg1">
                      <a:lumMod val="65000"/>
                    </a:schemeClr>
                  </a:solidFill>
                </a:rPr>
                <a:t> </a:t>
              </a:r>
              <a:r>
                <a:rPr lang="en-US" altLang="zh-CN" sz="1100" dirty="0" err="1">
                  <a:solidFill>
                    <a:schemeClr val="bg1">
                      <a:lumMod val="65000"/>
                    </a:schemeClr>
                  </a:solidFill>
                </a:rPr>
                <a:t>dapibus</a:t>
              </a:r>
              <a:r>
                <a:rPr lang="en-US" altLang="zh-CN" sz="1100" dirty="0">
                  <a:solidFill>
                    <a:schemeClr val="bg1">
                      <a:lumMod val="65000"/>
                    </a:schemeClr>
                  </a:solidFill>
                </a:rPr>
                <a:t>, </a:t>
              </a:r>
              <a:r>
                <a:rPr lang="en-US" altLang="zh-CN" sz="1100" dirty="0" err="1">
                  <a:solidFill>
                    <a:schemeClr val="bg1">
                      <a:lumMod val="65000"/>
                    </a:schemeClr>
                  </a:solidFill>
                </a:rPr>
                <a:t>tellus</a:t>
              </a:r>
              <a:r>
                <a:rPr lang="en-US" altLang="zh-CN" sz="1100" dirty="0">
                  <a:solidFill>
                    <a:schemeClr val="bg1">
                      <a:lumMod val="65000"/>
                    </a:schemeClr>
                  </a:solidFill>
                </a:rPr>
                <a:t> ac </a:t>
              </a:r>
              <a:r>
                <a:rPr lang="en-US" altLang="zh-CN" sz="1100" dirty="0" err="1">
                  <a:solidFill>
                    <a:schemeClr val="bg1">
                      <a:lumMod val="65000"/>
                    </a:schemeClr>
                  </a:solidFill>
                </a:rPr>
                <a:t>cursus</a:t>
              </a:r>
              <a:r>
                <a:rPr lang="en-US" altLang="zh-CN" sz="1100" dirty="0">
                  <a:solidFill>
                    <a:schemeClr val="bg1">
                      <a:lumMod val="65000"/>
                    </a:schemeClr>
                  </a:solidFill>
                </a:rPr>
                <a:t> </a:t>
              </a:r>
            </a:p>
          </p:txBody>
        </p:sp>
        <p:sp>
          <p:nvSpPr>
            <p:cNvPr id="58" name="TextBox 16"/>
            <p:cNvSpPr txBox="1"/>
            <p:nvPr/>
          </p:nvSpPr>
          <p:spPr>
            <a:xfrm>
              <a:off x="6389650" y="3275264"/>
              <a:ext cx="1894861" cy="452733"/>
            </a:xfrm>
            <a:prstGeom prst="rect">
              <a:avLst/>
            </a:prstGeom>
            <a:noFill/>
          </p:spPr>
          <p:txBody>
            <a:bodyPr wrap="square" rtlCol="0">
              <a:spAutoFit/>
            </a:bodyPr>
            <a:lstStyle/>
            <a:p>
              <a:pPr algn="ctr"/>
              <a:r>
                <a:rPr lang="zh-CN" altLang="en-US" sz="2799" dirty="0">
                  <a:solidFill>
                    <a:schemeClr val="bg1">
                      <a:lumMod val="65000"/>
                    </a:schemeClr>
                  </a:solidFill>
                  <a:latin typeface="微软雅黑" panose="020B0503020204020204" pitchFamily="34" charset="-122"/>
                  <a:ea typeface="微软雅黑" panose="020B0503020204020204" pitchFamily="34" charset="-122"/>
                </a:rPr>
                <a:t>加入标题</a:t>
              </a:r>
            </a:p>
          </p:txBody>
        </p:sp>
        <p:cxnSp>
          <p:nvCxnSpPr>
            <p:cNvPr id="59" name="直接连接符 58"/>
            <p:cNvCxnSpPr/>
            <p:nvPr/>
          </p:nvCxnSpPr>
          <p:spPr>
            <a:xfrm>
              <a:off x="6389341" y="3797802"/>
              <a:ext cx="1895475" cy="0"/>
            </a:xfrm>
            <a:prstGeom prst="line">
              <a:avLst/>
            </a:prstGeom>
            <a:ln w="38100">
              <a:solidFill>
                <a:srgbClr val="048A8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7074248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7A60C32-69E3-4295-93EC-39A4ED1F2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88688" cy="6858000"/>
          </a:xfrm>
          <a:prstGeom prst="rect">
            <a:avLst/>
          </a:prstGeom>
        </p:spPr>
      </p:pic>
      <p:pic>
        <p:nvPicPr>
          <p:cNvPr id="19" name="图片 18">
            <a:extLst>
              <a:ext uri="{FF2B5EF4-FFF2-40B4-BE49-F238E27FC236}">
                <a16:creationId xmlns:a16="http://schemas.microsoft.com/office/drawing/2014/main" xmlns="" id="{73E2E024-0C14-44C6-BF3C-8693E29CA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31" y="-17868"/>
            <a:ext cx="12027087" cy="6096806"/>
          </a:xfrm>
          <a:prstGeom prst="rect">
            <a:avLst/>
          </a:prstGeom>
        </p:spPr>
      </p:pic>
      <p:sp>
        <p:nvSpPr>
          <p:cNvPr id="16" name="KSO_Shape">
            <a:extLst>
              <a:ext uri="{FF2B5EF4-FFF2-40B4-BE49-F238E27FC236}">
                <a16:creationId xmlns:a16="http://schemas.microsoft.com/office/drawing/2014/main" xmlns="" id="{0D15B35C-D32D-4058-82CD-CF4BABCCF18D}"/>
              </a:ext>
            </a:extLst>
          </p:cNvPr>
          <p:cNvSpPr>
            <a:spLocks/>
          </p:cNvSpPr>
          <p:nvPr/>
        </p:nvSpPr>
        <p:spPr bwMode="auto">
          <a:xfrm>
            <a:off x="1703512" y="953724"/>
            <a:ext cx="9001000" cy="4950551"/>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rgbClr val="E3F6F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pic>
        <p:nvPicPr>
          <p:cNvPr id="13" name="图片 12">
            <a:extLst>
              <a:ext uri="{FF2B5EF4-FFF2-40B4-BE49-F238E27FC236}">
                <a16:creationId xmlns:a16="http://schemas.microsoft.com/office/drawing/2014/main" xmlns="" id="{C08AABAE-CE4D-4F72-A23F-267DCF663C5E}"/>
              </a:ext>
            </a:extLst>
          </p:cNvPr>
          <p:cNvPicPr>
            <a:picLocks noChangeAspect="1"/>
          </p:cNvPicPr>
          <p:nvPr/>
        </p:nvPicPr>
        <p:blipFill>
          <a:blip r:embed="rId5"/>
          <a:stretch>
            <a:fillRect/>
          </a:stretch>
        </p:blipFill>
        <p:spPr>
          <a:xfrm>
            <a:off x="119336" y="5207128"/>
            <a:ext cx="3993573" cy="1650872"/>
          </a:xfrm>
          <a:prstGeom prst="rect">
            <a:avLst/>
          </a:prstGeom>
        </p:spPr>
      </p:pic>
      <p:pic>
        <p:nvPicPr>
          <p:cNvPr id="17" name="图片 16" descr="图片包含 书写用具, 定居者, 铅笔&#10;&#10;已生成极高可信度的说明">
            <a:extLst>
              <a:ext uri="{FF2B5EF4-FFF2-40B4-BE49-F238E27FC236}">
                <a16:creationId xmlns:a16="http://schemas.microsoft.com/office/drawing/2014/main" xmlns="" id="{C6AD757C-5E67-4BD2-9354-6E77E321F5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141" y="1316691"/>
            <a:ext cx="1821228" cy="2764633"/>
          </a:xfrm>
          <a:prstGeom prst="rect">
            <a:avLst/>
          </a:prstGeom>
        </p:spPr>
      </p:pic>
      <p:pic>
        <p:nvPicPr>
          <p:cNvPr id="21" name="图片 20">
            <a:extLst>
              <a:ext uri="{FF2B5EF4-FFF2-40B4-BE49-F238E27FC236}">
                <a16:creationId xmlns:a16="http://schemas.microsoft.com/office/drawing/2014/main" xmlns="" id="{4BF69C75-9CCA-4C48-B161-BF879E6D2C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1772" t="3069" r="21060" b="58268"/>
          <a:stretch/>
        </p:blipFill>
        <p:spPr>
          <a:xfrm>
            <a:off x="7461804" y="826623"/>
            <a:ext cx="3312368" cy="2357231"/>
          </a:xfrm>
          <a:prstGeom prst="rect">
            <a:avLst/>
          </a:prstGeom>
        </p:spPr>
      </p:pic>
      <p:pic>
        <p:nvPicPr>
          <p:cNvPr id="28" name="图片 27">
            <a:extLst>
              <a:ext uri="{FF2B5EF4-FFF2-40B4-BE49-F238E27FC236}">
                <a16:creationId xmlns:a16="http://schemas.microsoft.com/office/drawing/2014/main" xmlns="" id="{D53A963A-709B-4CF1-BAA5-D3E6091A6B88}"/>
              </a:ext>
            </a:extLst>
          </p:cNvPr>
          <p:cNvPicPr>
            <a:picLocks noChangeAspect="1"/>
          </p:cNvPicPr>
          <p:nvPr/>
        </p:nvPicPr>
        <p:blipFill rotWithShape="1">
          <a:blip r:embed="rId8">
            <a:extLst>
              <a:ext uri="{28A0092B-C50C-407E-A947-70E740481C1C}">
                <a14:useLocalDpi xmlns:a14="http://schemas.microsoft.com/office/drawing/2010/main" val="0"/>
              </a:ext>
            </a:extLst>
          </a:blip>
          <a:srcRect t="14300" r="46840" b="68486"/>
          <a:stretch/>
        </p:blipFill>
        <p:spPr>
          <a:xfrm rot="21428448">
            <a:off x="-135356" y="-35476"/>
            <a:ext cx="2594274" cy="1264148"/>
          </a:xfrm>
          <a:prstGeom prst="rect">
            <a:avLst/>
          </a:prstGeom>
        </p:spPr>
      </p:pic>
      <p:grpSp>
        <p:nvGrpSpPr>
          <p:cNvPr id="15" name="组合 14">
            <a:extLst>
              <a:ext uri="{FF2B5EF4-FFF2-40B4-BE49-F238E27FC236}">
                <a16:creationId xmlns:a16="http://schemas.microsoft.com/office/drawing/2014/main" xmlns="" id="{E7822DC4-E462-4F1C-B10E-804A204A2981}"/>
              </a:ext>
            </a:extLst>
          </p:cNvPr>
          <p:cNvGrpSpPr/>
          <p:nvPr/>
        </p:nvGrpSpPr>
        <p:grpSpPr>
          <a:xfrm>
            <a:off x="2891349" y="3067111"/>
            <a:ext cx="6340198" cy="2282628"/>
            <a:chOff x="-439422" y="2447380"/>
            <a:chExt cx="6340198" cy="2282628"/>
          </a:xfrm>
        </p:grpSpPr>
        <p:sp>
          <p:nvSpPr>
            <p:cNvPr id="18" name="文本框 2">
              <a:extLst>
                <a:ext uri="{FF2B5EF4-FFF2-40B4-BE49-F238E27FC236}">
                  <a16:creationId xmlns:a16="http://schemas.microsoft.com/office/drawing/2014/main" xmlns="" id="{C3392FAA-921A-4F08-A9B1-B8989A32B2F6}"/>
                </a:ext>
              </a:extLst>
            </p:cNvPr>
            <p:cNvSpPr txBox="1"/>
            <p:nvPr/>
          </p:nvSpPr>
          <p:spPr>
            <a:xfrm>
              <a:off x="1908235" y="2447380"/>
              <a:ext cx="1644884" cy="646331"/>
            </a:xfrm>
            <a:prstGeom prst="rect">
              <a:avLst/>
            </a:prstGeom>
            <a:solidFill>
              <a:srgbClr val="048A8B"/>
            </a:solidFill>
            <a:ln w="19050">
              <a:noFill/>
            </a:ln>
            <a:effectLst/>
          </p:spPr>
          <p:txBody>
            <a:bodyPr wrap="square" rtlCol="0">
              <a:spAutoFit/>
            </a:bodyPr>
            <a:lstStyle/>
            <a:p>
              <a:pPr algn="ctr"/>
              <a:r>
                <a:rPr lang="en-US" altLang="zh-CN" sz="3600" dirty="0">
                  <a:solidFill>
                    <a:schemeClr val="bg1"/>
                  </a:solidFill>
                  <a:latin typeface="华文新魏" panose="02010800040101010101" pitchFamily="2" charset="-122"/>
                  <a:ea typeface="华文新魏" panose="02010800040101010101" pitchFamily="2" charset="-122"/>
                </a:rPr>
                <a:t>THREE</a:t>
              </a: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20" name="文本框 19">
              <a:extLst>
                <a:ext uri="{FF2B5EF4-FFF2-40B4-BE49-F238E27FC236}">
                  <a16:creationId xmlns:a16="http://schemas.microsoft.com/office/drawing/2014/main" xmlns="" id="{B531BAB9-67C2-4BEE-BBE9-23E555D17DA6}"/>
                </a:ext>
              </a:extLst>
            </p:cNvPr>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7" name="文本框 12">
              <a:extLst>
                <a:ext uri="{FF2B5EF4-FFF2-40B4-BE49-F238E27FC236}">
                  <a16:creationId xmlns:a16="http://schemas.microsoft.com/office/drawing/2014/main" xmlns="" id="{C45A76EC-04DB-4C12-86AE-3B4BFE9A3426}"/>
                </a:ext>
              </a:extLst>
            </p:cNvPr>
            <p:cNvSpPr txBox="1"/>
            <p:nvPr/>
          </p:nvSpPr>
          <p:spPr>
            <a:xfrm>
              <a:off x="-439422" y="3160869"/>
              <a:ext cx="6340198" cy="1015663"/>
            </a:xfrm>
            <a:prstGeom prst="rect">
              <a:avLst/>
            </a:prstGeom>
            <a:noFill/>
          </p:spPr>
          <p:txBody>
            <a:bodyPr wrap="none" rtlCol="0">
              <a:spAutoFit/>
            </a:bodyPr>
            <a:lstStyle/>
            <a:p>
              <a:pPr algn="ctr"/>
              <a:r>
                <a:rPr lang="zh-CN" altLang="en-US" sz="6000"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6000" b="1"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30" name="矩形 29">
              <a:extLst>
                <a:ext uri="{FF2B5EF4-FFF2-40B4-BE49-F238E27FC236}">
                  <a16:creationId xmlns:a16="http://schemas.microsoft.com/office/drawing/2014/main" xmlns="" id="{DED139F6-BB4D-45E0-A41B-26DE1DA6E8C5}"/>
                </a:ext>
              </a:extLst>
            </p:cNvPr>
            <p:cNvSpPr/>
            <p:nvPr/>
          </p:nvSpPr>
          <p:spPr>
            <a:xfrm>
              <a:off x="1110677" y="4182637"/>
              <a:ext cx="3240000" cy="18000"/>
            </a:xfrm>
            <a:prstGeom prst="rect">
              <a:avLst/>
            </a:pr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pic>
        <p:nvPicPr>
          <p:cNvPr id="22" name="图片 21">
            <a:extLst>
              <a:ext uri="{FF2B5EF4-FFF2-40B4-BE49-F238E27FC236}">
                <a16:creationId xmlns:a16="http://schemas.microsoft.com/office/drawing/2014/main" xmlns="" id="{623E2DC8-59C7-4A19-88BD-60F995D01789}"/>
              </a:ext>
            </a:extLst>
          </p:cNvPr>
          <p:cNvPicPr>
            <a:picLocks noChangeAspect="1"/>
          </p:cNvPicPr>
          <p:nvPr/>
        </p:nvPicPr>
        <p:blipFill>
          <a:blip r:embed="rId9"/>
          <a:stretch>
            <a:fillRect/>
          </a:stretch>
        </p:blipFill>
        <p:spPr>
          <a:xfrm>
            <a:off x="5413831" y="2136156"/>
            <a:ext cx="1255885" cy="1024217"/>
          </a:xfrm>
          <a:prstGeom prst="rect">
            <a:avLst/>
          </a:prstGeom>
        </p:spPr>
      </p:pic>
    </p:spTree>
    <p:extLst>
      <p:ext uri="{BB962C8B-B14F-4D97-AF65-F5344CB8AC3E}">
        <p14:creationId xmlns:p14="http://schemas.microsoft.com/office/powerpoint/2010/main" val="1029977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noChangeArrowheads="1"/>
          </p:cNvSpPr>
          <p:nvPr/>
        </p:nvSpPr>
        <p:spPr bwMode="auto">
          <a:xfrm>
            <a:off x="2813576" y="2245785"/>
            <a:ext cx="1794933" cy="895351"/>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0" name="Freeform 7"/>
          <p:cNvSpPr>
            <a:spLocks noChangeArrowheads="1"/>
          </p:cNvSpPr>
          <p:nvPr/>
        </p:nvSpPr>
        <p:spPr bwMode="auto">
          <a:xfrm>
            <a:off x="4441293" y="3141135"/>
            <a:ext cx="1790700" cy="897467"/>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1" name="Freeform 8"/>
          <p:cNvSpPr>
            <a:spLocks noChangeArrowheads="1"/>
          </p:cNvSpPr>
          <p:nvPr/>
        </p:nvSpPr>
        <p:spPr bwMode="auto">
          <a:xfrm>
            <a:off x="6071126" y="2245785"/>
            <a:ext cx="1794933" cy="895351"/>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3" name="Freeform 10"/>
          <p:cNvSpPr>
            <a:spLocks noChangeArrowheads="1"/>
          </p:cNvSpPr>
          <p:nvPr/>
        </p:nvSpPr>
        <p:spPr bwMode="auto">
          <a:xfrm>
            <a:off x="7698843" y="3141135"/>
            <a:ext cx="1790700" cy="897467"/>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4" name="Freeform 11"/>
          <p:cNvSpPr>
            <a:spLocks noChangeArrowheads="1"/>
          </p:cNvSpPr>
          <p:nvPr/>
        </p:nvSpPr>
        <p:spPr bwMode="auto">
          <a:xfrm>
            <a:off x="9326559" y="2245784"/>
            <a:ext cx="1790700" cy="1540933"/>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450"/>
              <a:gd name="T47" fmla="*/ 523 w 523"/>
              <a:gd name="T48" fmla="*/ 450 h 4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5" name="Freeform 12"/>
          <p:cNvSpPr>
            <a:spLocks noChangeArrowheads="1"/>
          </p:cNvSpPr>
          <p:nvPr/>
        </p:nvSpPr>
        <p:spPr bwMode="auto">
          <a:xfrm>
            <a:off x="10850559" y="3699935"/>
            <a:ext cx="376767" cy="338667"/>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3"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6" name="Freeform 13"/>
          <p:cNvSpPr>
            <a:spLocks noChangeArrowheads="1"/>
          </p:cNvSpPr>
          <p:nvPr/>
        </p:nvSpPr>
        <p:spPr bwMode="auto">
          <a:xfrm>
            <a:off x="1080026" y="2245784"/>
            <a:ext cx="376767" cy="338667"/>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5"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7" name="Freeform 14"/>
          <p:cNvSpPr>
            <a:spLocks noChangeArrowheads="1"/>
          </p:cNvSpPr>
          <p:nvPr/>
        </p:nvSpPr>
        <p:spPr bwMode="auto">
          <a:xfrm>
            <a:off x="1185859" y="2542118"/>
            <a:ext cx="1794933" cy="1496484"/>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4"/>
              <a:gd name="T49" fmla="*/ 0 h 437"/>
              <a:gd name="T50" fmla="*/ 524 w 524"/>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8" name="Freeform 15"/>
          <p:cNvSpPr>
            <a:spLocks noChangeArrowheads="1"/>
          </p:cNvSpPr>
          <p:nvPr/>
        </p:nvSpPr>
        <p:spPr bwMode="auto">
          <a:xfrm>
            <a:off x="2068510" y="3390901"/>
            <a:ext cx="27516" cy="522816"/>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 name="T12" fmla="*/ 0 60000 65536"/>
              <a:gd name="T13" fmla="*/ 0 60000 65536"/>
              <a:gd name="T14" fmla="*/ 0 60000 65536"/>
              <a:gd name="T15" fmla="*/ 0 60000 65536"/>
              <a:gd name="T16" fmla="*/ 0 60000 65536"/>
              <a:gd name="T17" fmla="*/ 0 60000 65536"/>
              <a:gd name="T18" fmla="*/ 0 w 14"/>
              <a:gd name="T19" fmla="*/ 0 h 262"/>
              <a:gd name="T20" fmla="*/ 14 w 14"/>
              <a:gd name="T21" fmla="*/ 262 h 262"/>
            </a:gdLst>
            <a:ahLst/>
            <a:cxnLst>
              <a:cxn ang="T12">
                <a:pos x="T0" y="T1"/>
              </a:cxn>
              <a:cxn ang="T13">
                <a:pos x="T2" y="T3"/>
              </a:cxn>
              <a:cxn ang="T14">
                <a:pos x="T4" y="T5"/>
              </a:cxn>
              <a:cxn ang="T15">
                <a:pos x="T6" y="T7"/>
              </a:cxn>
              <a:cxn ang="T16">
                <a:pos x="T8" y="T9"/>
              </a:cxn>
              <a:cxn ang="T17">
                <a:pos x="T10" y="T11"/>
              </a:cxn>
            </a:cxnLst>
            <a:rect l="T18" t="T19" r="T20" b="T21"/>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9" name="Oval 16"/>
          <p:cNvSpPr>
            <a:spLocks noChangeArrowheads="1"/>
          </p:cNvSpPr>
          <p:nvPr/>
        </p:nvSpPr>
        <p:spPr bwMode="auto">
          <a:xfrm>
            <a:off x="1465260" y="2245785"/>
            <a:ext cx="1234017" cy="1231900"/>
          </a:xfrm>
          <a:prstGeom prst="ellipse">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0" name="Freeform 17"/>
          <p:cNvSpPr>
            <a:spLocks noChangeArrowheads="1"/>
          </p:cNvSpPr>
          <p:nvPr/>
        </p:nvSpPr>
        <p:spPr bwMode="auto">
          <a:xfrm>
            <a:off x="3696226" y="2370669"/>
            <a:ext cx="27517" cy="518583"/>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1" name="Oval 18"/>
          <p:cNvSpPr>
            <a:spLocks noChangeArrowheads="1"/>
          </p:cNvSpPr>
          <p:nvPr/>
        </p:nvSpPr>
        <p:spPr bwMode="auto">
          <a:xfrm>
            <a:off x="3095093" y="2804585"/>
            <a:ext cx="1231900" cy="1234017"/>
          </a:xfrm>
          <a:prstGeom prst="ellipse">
            <a:avLst/>
          </a:pr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2" name="Freeform 19"/>
          <p:cNvSpPr>
            <a:spLocks noChangeArrowheads="1"/>
          </p:cNvSpPr>
          <p:nvPr/>
        </p:nvSpPr>
        <p:spPr bwMode="auto">
          <a:xfrm>
            <a:off x="5323943" y="3390901"/>
            <a:ext cx="27516" cy="522816"/>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3" name="Oval 20"/>
          <p:cNvSpPr>
            <a:spLocks noChangeArrowheads="1"/>
          </p:cNvSpPr>
          <p:nvPr/>
        </p:nvSpPr>
        <p:spPr bwMode="auto">
          <a:xfrm>
            <a:off x="4722809" y="2245785"/>
            <a:ext cx="1234016" cy="1231900"/>
          </a:xfrm>
          <a:prstGeom prst="ellipse">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4" name="Freeform 21"/>
          <p:cNvSpPr>
            <a:spLocks noChangeArrowheads="1"/>
          </p:cNvSpPr>
          <p:nvPr/>
        </p:nvSpPr>
        <p:spPr bwMode="auto">
          <a:xfrm>
            <a:off x="6955892" y="2370669"/>
            <a:ext cx="25400" cy="518583"/>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5" name="Oval 22"/>
          <p:cNvSpPr>
            <a:spLocks noChangeArrowheads="1"/>
          </p:cNvSpPr>
          <p:nvPr/>
        </p:nvSpPr>
        <p:spPr bwMode="auto">
          <a:xfrm>
            <a:off x="6350526" y="2804585"/>
            <a:ext cx="1234017" cy="1234017"/>
          </a:xfrm>
          <a:prstGeom prst="ellipse">
            <a:avLst/>
          </a:pr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6" name="Freeform 23"/>
          <p:cNvSpPr>
            <a:spLocks noChangeArrowheads="1"/>
          </p:cNvSpPr>
          <p:nvPr/>
        </p:nvSpPr>
        <p:spPr bwMode="auto">
          <a:xfrm>
            <a:off x="8583609" y="3390901"/>
            <a:ext cx="25400" cy="522816"/>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7" name="Oval 24"/>
          <p:cNvSpPr>
            <a:spLocks noChangeArrowheads="1"/>
          </p:cNvSpPr>
          <p:nvPr/>
        </p:nvSpPr>
        <p:spPr bwMode="auto">
          <a:xfrm>
            <a:off x="7980359" y="2245785"/>
            <a:ext cx="1231900" cy="1231900"/>
          </a:xfrm>
          <a:prstGeom prst="ellipse">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8" name="Freeform 25"/>
          <p:cNvSpPr>
            <a:spLocks noChangeArrowheads="1"/>
          </p:cNvSpPr>
          <p:nvPr/>
        </p:nvSpPr>
        <p:spPr bwMode="auto">
          <a:xfrm>
            <a:off x="10211325" y="2370669"/>
            <a:ext cx="25400" cy="51858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 name="T12" fmla="*/ 0 60000 65536"/>
              <a:gd name="T13" fmla="*/ 0 60000 65536"/>
              <a:gd name="T14" fmla="*/ 0 60000 65536"/>
              <a:gd name="T15" fmla="*/ 0 60000 65536"/>
              <a:gd name="T16" fmla="*/ 0 60000 65536"/>
              <a:gd name="T17" fmla="*/ 0 60000 65536"/>
              <a:gd name="T18" fmla="*/ 0 w 13"/>
              <a:gd name="T19" fmla="*/ 0 h 261"/>
              <a:gd name="T20" fmla="*/ 13 w 13"/>
              <a:gd name="T21" fmla="*/ 261 h 261"/>
            </a:gdLst>
            <a:ahLst/>
            <a:cxnLst>
              <a:cxn ang="T12">
                <a:pos x="T0" y="T1"/>
              </a:cxn>
              <a:cxn ang="T13">
                <a:pos x="T2" y="T3"/>
              </a:cxn>
              <a:cxn ang="T14">
                <a:pos x="T4" y="T5"/>
              </a:cxn>
              <a:cxn ang="T15">
                <a:pos x="T6" y="T7"/>
              </a:cxn>
              <a:cxn ang="T16">
                <a:pos x="T8" y="T9"/>
              </a:cxn>
              <a:cxn ang="T17">
                <a:pos x="T10" y="T11"/>
              </a:cxn>
            </a:cxnLst>
            <a:rect l="T18" t="T19" r="T20" b="T21"/>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9" name="Oval 26"/>
          <p:cNvSpPr>
            <a:spLocks noChangeArrowheads="1"/>
          </p:cNvSpPr>
          <p:nvPr/>
        </p:nvSpPr>
        <p:spPr bwMode="auto">
          <a:xfrm>
            <a:off x="9608076" y="2804585"/>
            <a:ext cx="1234016" cy="1234017"/>
          </a:xfrm>
          <a:prstGeom prst="ellipse">
            <a:avLst/>
          </a:pr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00" name="TextBox 87"/>
          <p:cNvSpPr>
            <a:spLocks noChangeArrowheads="1"/>
          </p:cNvSpPr>
          <p:nvPr/>
        </p:nvSpPr>
        <p:spPr bwMode="auto">
          <a:xfrm>
            <a:off x="1691106" y="2387601"/>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1</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01" name="矩形 100"/>
          <p:cNvSpPr>
            <a:spLocks noChangeArrowheads="1"/>
          </p:cNvSpPr>
          <p:nvPr/>
        </p:nvSpPr>
        <p:spPr bwMode="auto">
          <a:xfrm>
            <a:off x="1529045" y="2829985"/>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2" name="直接连接符 101"/>
          <p:cNvSpPr>
            <a:spLocks noChangeShapeType="1"/>
          </p:cNvSpPr>
          <p:nvPr/>
        </p:nvSpPr>
        <p:spPr bwMode="auto">
          <a:xfrm>
            <a:off x="1647292" y="2829984"/>
            <a:ext cx="86571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03" name="TextBox 95"/>
          <p:cNvSpPr>
            <a:spLocks noChangeArrowheads="1"/>
          </p:cNvSpPr>
          <p:nvPr/>
        </p:nvSpPr>
        <p:spPr bwMode="auto">
          <a:xfrm>
            <a:off x="4950773" y="2387601"/>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3</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04" name="矩形 103"/>
          <p:cNvSpPr>
            <a:spLocks noChangeArrowheads="1"/>
          </p:cNvSpPr>
          <p:nvPr/>
        </p:nvSpPr>
        <p:spPr bwMode="auto">
          <a:xfrm>
            <a:off x="4796893" y="2829985"/>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5" name="直接连接符 104"/>
          <p:cNvSpPr>
            <a:spLocks noChangeShapeType="1"/>
          </p:cNvSpPr>
          <p:nvPr/>
        </p:nvSpPr>
        <p:spPr bwMode="auto">
          <a:xfrm>
            <a:off x="4906959" y="2829984"/>
            <a:ext cx="86571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06" name="TextBox 98"/>
          <p:cNvSpPr>
            <a:spLocks noChangeArrowheads="1"/>
          </p:cNvSpPr>
          <p:nvPr/>
        </p:nvSpPr>
        <p:spPr bwMode="auto">
          <a:xfrm>
            <a:off x="8201973" y="2387601"/>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5</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07" name="矩形 106"/>
          <p:cNvSpPr>
            <a:spLocks noChangeArrowheads="1"/>
          </p:cNvSpPr>
          <p:nvPr/>
        </p:nvSpPr>
        <p:spPr bwMode="auto">
          <a:xfrm>
            <a:off x="8048093" y="2829985"/>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8" name="直接连接符 107"/>
          <p:cNvSpPr>
            <a:spLocks noChangeShapeType="1"/>
          </p:cNvSpPr>
          <p:nvPr/>
        </p:nvSpPr>
        <p:spPr bwMode="auto">
          <a:xfrm>
            <a:off x="8158159" y="2829984"/>
            <a:ext cx="86571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09" name="TextBox 101"/>
          <p:cNvSpPr>
            <a:spLocks noChangeArrowheads="1"/>
          </p:cNvSpPr>
          <p:nvPr/>
        </p:nvSpPr>
        <p:spPr bwMode="auto">
          <a:xfrm>
            <a:off x="3319882" y="2925235"/>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2</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10" name="矩形 109"/>
          <p:cNvSpPr>
            <a:spLocks noChangeArrowheads="1"/>
          </p:cNvSpPr>
          <p:nvPr/>
        </p:nvSpPr>
        <p:spPr bwMode="auto">
          <a:xfrm>
            <a:off x="3164943" y="3367618"/>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2" name="直接连接符 111"/>
          <p:cNvSpPr>
            <a:spLocks noChangeShapeType="1"/>
          </p:cNvSpPr>
          <p:nvPr/>
        </p:nvSpPr>
        <p:spPr bwMode="auto">
          <a:xfrm>
            <a:off x="3277125" y="3367617"/>
            <a:ext cx="8636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13" name="TextBox 104"/>
          <p:cNvSpPr>
            <a:spLocks noChangeArrowheads="1"/>
          </p:cNvSpPr>
          <p:nvPr/>
        </p:nvSpPr>
        <p:spPr bwMode="auto">
          <a:xfrm>
            <a:off x="6558382" y="2925235"/>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4</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14" name="矩形 113"/>
          <p:cNvSpPr>
            <a:spLocks noChangeArrowheads="1"/>
          </p:cNvSpPr>
          <p:nvPr/>
        </p:nvSpPr>
        <p:spPr bwMode="auto">
          <a:xfrm>
            <a:off x="6403443" y="3367618"/>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5" name="直接连接符 114"/>
          <p:cNvSpPr>
            <a:spLocks noChangeShapeType="1"/>
          </p:cNvSpPr>
          <p:nvPr/>
        </p:nvSpPr>
        <p:spPr bwMode="auto">
          <a:xfrm>
            <a:off x="6515625" y="3367617"/>
            <a:ext cx="8636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16" name="TextBox 107"/>
          <p:cNvSpPr>
            <a:spLocks noChangeArrowheads="1"/>
          </p:cNvSpPr>
          <p:nvPr/>
        </p:nvSpPr>
        <p:spPr bwMode="auto">
          <a:xfrm>
            <a:off x="9809582" y="2925235"/>
            <a:ext cx="809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867" b="1" dirty="0">
                <a:solidFill>
                  <a:schemeClr val="bg1"/>
                </a:solidFill>
                <a:latin typeface="微软雅黑" pitchFamily="34" charset="-122"/>
                <a:ea typeface="微软雅黑" pitchFamily="34" charset="-122"/>
                <a:sym typeface="Arial" pitchFamily="34" charset="0"/>
              </a:rPr>
              <a:t>标题</a:t>
            </a:r>
            <a:r>
              <a:rPr lang="en-US" altLang="zh-CN" sz="1867" b="1" dirty="0">
                <a:solidFill>
                  <a:schemeClr val="bg1"/>
                </a:solidFill>
                <a:latin typeface="微软雅黑" pitchFamily="34" charset="-122"/>
                <a:ea typeface="微软雅黑" pitchFamily="34" charset="-122"/>
                <a:sym typeface="Arial" pitchFamily="34" charset="0"/>
              </a:rPr>
              <a:t>6</a:t>
            </a:r>
            <a:endParaRPr lang="zh-CN" altLang="en-US" sz="1867" b="1" dirty="0">
              <a:solidFill>
                <a:schemeClr val="bg1"/>
              </a:solidFill>
              <a:latin typeface="微软雅黑" pitchFamily="34" charset="-122"/>
              <a:ea typeface="微软雅黑" pitchFamily="34" charset="-122"/>
              <a:sym typeface="Arial" pitchFamily="34" charset="0"/>
            </a:endParaRPr>
          </a:p>
        </p:txBody>
      </p:sp>
      <p:sp>
        <p:nvSpPr>
          <p:cNvPr id="117" name="矩形 116"/>
          <p:cNvSpPr>
            <a:spLocks noChangeArrowheads="1"/>
          </p:cNvSpPr>
          <p:nvPr/>
        </p:nvSpPr>
        <p:spPr bwMode="auto">
          <a:xfrm>
            <a:off x="9654643" y="3367618"/>
            <a:ext cx="106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8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8" name="直接连接符 117"/>
          <p:cNvSpPr>
            <a:spLocks noChangeShapeType="1"/>
          </p:cNvSpPr>
          <p:nvPr/>
        </p:nvSpPr>
        <p:spPr bwMode="auto">
          <a:xfrm>
            <a:off x="9766825" y="3367617"/>
            <a:ext cx="8636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19" name="矩形 118"/>
          <p:cNvSpPr>
            <a:spLocks noChangeArrowheads="1"/>
          </p:cNvSpPr>
          <p:nvPr/>
        </p:nvSpPr>
        <p:spPr bwMode="auto">
          <a:xfrm>
            <a:off x="1247462" y="4142317"/>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0" name="矩形 119"/>
          <p:cNvSpPr>
            <a:spLocks noChangeArrowheads="1"/>
          </p:cNvSpPr>
          <p:nvPr/>
        </p:nvSpPr>
        <p:spPr bwMode="auto">
          <a:xfrm>
            <a:off x="2977454" y="1758951"/>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1" name="矩形 120"/>
          <p:cNvSpPr>
            <a:spLocks noChangeArrowheads="1"/>
          </p:cNvSpPr>
          <p:nvPr/>
        </p:nvSpPr>
        <p:spPr bwMode="auto">
          <a:xfrm>
            <a:off x="4619988" y="4142317"/>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2" name="矩形 121"/>
          <p:cNvSpPr>
            <a:spLocks noChangeArrowheads="1"/>
          </p:cNvSpPr>
          <p:nvPr/>
        </p:nvSpPr>
        <p:spPr bwMode="auto">
          <a:xfrm>
            <a:off x="6209604" y="1758951"/>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3" name="矩形 122"/>
          <p:cNvSpPr>
            <a:spLocks noChangeArrowheads="1"/>
          </p:cNvSpPr>
          <p:nvPr/>
        </p:nvSpPr>
        <p:spPr bwMode="auto">
          <a:xfrm>
            <a:off x="7850021" y="4116917"/>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4" name="矩形 123"/>
          <p:cNvSpPr>
            <a:spLocks noChangeArrowheads="1"/>
          </p:cNvSpPr>
          <p:nvPr/>
        </p:nvSpPr>
        <p:spPr bwMode="auto">
          <a:xfrm>
            <a:off x="9469270" y="1731435"/>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595959"/>
                </a:solidFill>
                <a:latin typeface="+mj-ea"/>
                <a:ea typeface="+mj-ea"/>
                <a:sym typeface="宋体" pitchFamily="2" charset="-122"/>
              </a:rPr>
              <a:t>点击添加文本</a:t>
            </a:r>
          </a:p>
        </p:txBody>
      </p:sp>
      <p:sp>
        <p:nvSpPr>
          <p:cNvPr id="125" name="矩形 124"/>
          <p:cNvSpPr>
            <a:spLocks noChangeArrowheads="1"/>
          </p:cNvSpPr>
          <p:nvPr/>
        </p:nvSpPr>
        <p:spPr bwMode="auto">
          <a:xfrm>
            <a:off x="1175276" y="4689682"/>
            <a:ext cx="98721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Tree>
    <p:extLst>
      <p:ext uri="{BB962C8B-B14F-4D97-AF65-F5344CB8AC3E}">
        <p14:creationId xmlns:p14="http://schemas.microsoft.com/office/powerpoint/2010/main" val="133284237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par>
                                <p:cTn id="12" presetID="42" presetClass="entr" presetSubtype="0" fill="hold" grpId="0" nodeType="withEffect">
                                  <p:stCondLst>
                                    <p:cond delay="250"/>
                                  </p:stCondLst>
                                  <p:childTnLst>
                                    <p:set>
                                      <p:cBhvr>
                                        <p:cTn id="13" dur="1" fill="hold">
                                          <p:stCondLst>
                                            <p:cond delay="0"/>
                                          </p:stCondLst>
                                        </p:cTn>
                                        <p:tgtEl>
                                          <p:spTgt spid="89"/>
                                        </p:tgtEl>
                                        <p:attrNameLst>
                                          <p:attrName>style.visibility</p:attrName>
                                        </p:attrNameLst>
                                      </p:cBhvr>
                                      <p:to>
                                        <p:strVal val="visible"/>
                                      </p:to>
                                    </p:set>
                                    <p:animEffect transition="in" filter="fade">
                                      <p:cBhvr>
                                        <p:cTn id="14" dur="500"/>
                                        <p:tgtEl>
                                          <p:spTgt spid="89"/>
                                        </p:tgtEl>
                                      </p:cBhvr>
                                    </p:animEffect>
                                    <p:anim calcmode="lin" valueType="num">
                                      <p:cBhvr>
                                        <p:cTn id="15" dur="500" fill="hold"/>
                                        <p:tgtEl>
                                          <p:spTgt spid="89"/>
                                        </p:tgtEl>
                                        <p:attrNameLst>
                                          <p:attrName>ppt_x</p:attrName>
                                        </p:attrNameLst>
                                      </p:cBhvr>
                                      <p:tavLst>
                                        <p:tav tm="0">
                                          <p:val>
                                            <p:strVal val="#ppt_x"/>
                                          </p:val>
                                        </p:tav>
                                        <p:tav tm="100000">
                                          <p:val>
                                            <p:strVal val="#ppt_x"/>
                                          </p:val>
                                        </p:tav>
                                      </p:tavLst>
                                    </p:anim>
                                    <p:anim calcmode="lin" valueType="num">
                                      <p:cBhvr>
                                        <p:cTn id="16" dur="500" fill="hold"/>
                                        <p:tgtEl>
                                          <p:spTgt spid="8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anim calcmode="lin" valueType="num">
                                      <p:cBhvr>
                                        <p:cTn id="25" dur="500" fill="hold"/>
                                        <p:tgtEl>
                                          <p:spTgt spid="101"/>
                                        </p:tgtEl>
                                        <p:attrNameLst>
                                          <p:attrName>ppt_x</p:attrName>
                                        </p:attrNameLst>
                                      </p:cBhvr>
                                      <p:tavLst>
                                        <p:tav tm="0">
                                          <p:val>
                                            <p:strVal val="#ppt_x"/>
                                          </p:val>
                                        </p:tav>
                                        <p:tav tm="100000">
                                          <p:val>
                                            <p:strVal val="#ppt_x"/>
                                          </p:val>
                                        </p:tav>
                                      </p:tavLst>
                                    </p:anim>
                                    <p:anim calcmode="lin" valueType="num">
                                      <p:cBhvr>
                                        <p:cTn id="26" dur="500" fill="hold"/>
                                        <p:tgtEl>
                                          <p:spTgt spid="10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anim calcmode="lin" valueType="num">
                                      <p:cBhvr>
                                        <p:cTn id="30" dur="500" fill="hold"/>
                                        <p:tgtEl>
                                          <p:spTgt spid="102"/>
                                        </p:tgtEl>
                                        <p:attrNameLst>
                                          <p:attrName>ppt_x</p:attrName>
                                        </p:attrNameLst>
                                      </p:cBhvr>
                                      <p:tavLst>
                                        <p:tav tm="0">
                                          <p:val>
                                            <p:strVal val="#ppt_x"/>
                                          </p:val>
                                        </p:tav>
                                        <p:tav tm="100000">
                                          <p:val>
                                            <p:strVal val="#ppt_x"/>
                                          </p:val>
                                        </p:tav>
                                      </p:tavLst>
                                    </p:anim>
                                    <p:anim calcmode="lin" valueType="num">
                                      <p:cBhvr>
                                        <p:cTn id="31" dur="500" fill="hold"/>
                                        <p:tgtEl>
                                          <p:spTgt spid="10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anim calcmode="lin" valueType="num">
                                      <p:cBhvr>
                                        <p:cTn id="35" dur="500" fill="hold"/>
                                        <p:tgtEl>
                                          <p:spTgt spid="88"/>
                                        </p:tgtEl>
                                        <p:attrNameLst>
                                          <p:attrName>ppt_x</p:attrName>
                                        </p:attrNameLst>
                                      </p:cBhvr>
                                      <p:tavLst>
                                        <p:tav tm="0">
                                          <p:val>
                                            <p:strVal val="#ppt_x"/>
                                          </p:val>
                                        </p:tav>
                                        <p:tav tm="100000">
                                          <p:val>
                                            <p:strVal val="#ppt_x"/>
                                          </p:val>
                                        </p:tav>
                                      </p:tavLst>
                                    </p:anim>
                                    <p:anim calcmode="lin" valueType="num">
                                      <p:cBhvr>
                                        <p:cTn id="36" dur="500" fill="hold"/>
                                        <p:tgtEl>
                                          <p:spTgt spid="88"/>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500"/>
                                        <p:tgtEl>
                                          <p:spTgt spid="62"/>
                                        </p:tgtEl>
                                      </p:cBhvr>
                                    </p:animEffect>
                                  </p:childTnLst>
                                </p:cTn>
                              </p:par>
                              <p:par>
                                <p:cTn id="40" presetID="47" presetClass="entr" presetSubtype="0" fill="hold" grpId="0" nodeType="withEffect">
                                  <p:stCondLst>
                                    <p:cond delay="75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anim calcmode="lin" valueType="num">
                                      <p:cBhvr>
                                        <p:cTn id="43" dur="500" fill="hold"/>
                                        <p:tgtEl>
                                          <p:spTgt spid="90"/>
                                        </p:tgtEl>
                                        <p:attrNameLst>
                                          <p:attrName>ppt_x</p:attrName>
                                        </p:attrNameLst>
                                      </p:cBhvr>
                                      <p:tavLst>
                                        <p:tav tm="0">
                                          <p:val>
                                            <p:strVal val="#ppt_x"/>
                                          </p:val>
                                        </p:tav>
                                        <p:tav tm="100000">
                                          <p:val>
                                            <p:strVal val="#ppt_x"/>
                                          </p:val>
                                        </p:tav>
                                      </p:tavLst>
                                    </p:anim>
                                    <p:anim calcmode="lin" valueType="num">
                                      <p:cBhvr>
                                        <p:cTn id="44" dur="500" fill="hold"/>
                                        <p:tgtEl>
                                          <p:spTgt spid="9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75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anim calcmode="lin" valueType="num">
                                      <p:cBhvr>
                                        <p:cTn id="48" dur="500" fill="hold"/>
                                        <p:tgtEl>
                                          <p:spTgt spid="91"/>
                                        </p:tgtEl>
                                        <p:attrNameLst>
                                          <p:attrName>ppt_x</p:attrName>
                                        </p:attrNameLst>
                                      </p:cBhvr>
                                      <p:tavLst>
                                        <p:tav tm="0">
                                          <p:val>
                                            <p:strVal val="#ppt_x"/>
                                          </p:val>
                                        </p:tav>
                                        <p:tav tm="100000">
                                          <p:val>
                                            <p:strVal val="#ppt_x"/>
                                          </p:val>
                                        </p:tav>
                                      </p:tavLst>
                                    </p:anim>
                                    <p:anim calcmode="lin" valueType="num">
                                      <p:cBhvr>
                                        <p:cTn id="49" dur="500" fill="hold"/>
                                        <p:tgtEl>
                                          <p:spTgt spid="9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750"/>
                                  </p:stCondLst>
                                  <p:childTnLst>
                                    <p:set>
                                      <p:cBhvr>
                                        <p:cTn id="51" dur="1" fill="hold">
                                          <p:stCondLst>
                                            <p:cond delay="0"/>
                                          </p:stCondLst>
                                        </p:cTn>
                                        <p:tgtEl>
                                          <p:spTgt spid="109"/>
                                        </p:tgtEl>
                                        <p:attrNameLst>
                                          <p:attrName>style.visibility</p:attrName>
                                        </p:attrNameLst>
                                      </p:cBhvr>
                                      <p:to>
                                        <p:strVal val="visible"/>
                                      </p:to>
                                    </p:set>
                                    <p:animEffect transition="in" filter="fade">
                                      <p:cBhvr>
                                        <p:cTn id="52" dur="500"/>
                                        <p:tgtEl>
                                          <p:spTgt spid="109"/>
                                        </p:tgtEl>
                                      </p:cBhvr>
                                    </p:animEffect>
                                    <p:anim calcmode="lin" valueType="num">
                                      <p:cBhvr>
                                        <p:cTn id="53" dur="500" fill="hold"/>
                                        <p:tgtEl>
                                          <p:spTgt spid="109"/>
                                        </p:tgtEl>
                                        <p:attrNameLst>
                                          <p:attrName>ppt_x</p:attrName>
                                        </p:attrNameLst>
                                      </p:cBhvr>
                                      <p:tavLst>
                                        <p:tav tm="0">
                                          <p:val>
                                            <p:strVal val="#ppt_x"/>
                                          </p:val>
                                        </p:tav>
                                        <p:tav tm="100000">
                                          <p:val>
                                            <p:strVal val="#ppt_x"/>
                                          </p:val>
                                        </p:tav>
                                      </p:tavLst>
                                    </p:anim>
                                    <p:anim calcmode="lin" valueType="num">
                                      <p:cBhvr>
                                        <p:cTn id="54" dur="500" fill="hold"/>
                                        <p:tgtEl>
                                          <p:spTgt spid="10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5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anim calcmode="lin" valueType="num">
                                      <p:cBhvr>
                                        <p:cTn id="58" dur="500" fill="hold"/>
                                        <p:tgtEl>
                                          <p:spTgt spid="110"/>
                                        </p:tgtEl>
                                        <p:attrNameLst>
                                          <p:attrName>ppt_x</p:attrName>
                                        </p:attrNameLst>
                                      </p:cBhvr>
                                      <p:tavLst>
                                        <p:tav tm="0">
                                          <p:val>
                                            <p:strVal val="#ppt_x"/>
                                          </p:val>
                                        </p:tav>
                                        <p:tav tm="100000">
                                          <p:val>
                                            <p:strVal val="#ppt_x"/>
                                          </p:val>
                                        </p:tav>
                                      </p:tavLst>
                                    </p:anim>
                                    <p:anim calcmode="lin" valueType="num">
                                      <p:cBhvr>
                                        <p:cTn id="59" dur="500" fill="hold"/>
                                        <p:tgtEl>
                                          <p:spTgt spid="1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75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anim calcmode="lin" valueType="num">
                                      <p:cBhvr>
                                        <p:cTn id="63" dur="500" fill="hold"/>
                                        <p:tgtEl>
                                          <p:spTgt spid="112"/>
                                        </p:tgtEl>
                                        <p:attrNameLst>
                                          <p:attrName>ppt_x</p:attrName>
                                        </p:attrNameLst>
                                      </p:cBhvr>
                                      <p:tavLst>
                                        <p:tav tm="0">
                                          <p:val>
                                            <p:strVal val="#ppt_x"/>
                                          </p:val>
                                        </p:tav>
                                        <p:tav tm="100000">
                                          <p:val>
                                            <p:strVal val="#ppt_x"/>
                                          </p:val>
                                        </p:tav>
                                      </p:tavLst>
                                    </p:anim>
                                    <p:anim calcmode="lin" valueType="num">
                                      <p:cBhvr>
                                        <p:cTn id="64" dur="500" fill="hold"/>
                                        <p:tgtEl>
                                          <p:spTgt spid="112"/>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125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500"/>
                                        <p:tgtEl>
                                          <p:spTgt spid="80"/>
                                        </p:tgtEl>
                                      </p:cBhvr>
                                    </p:animEffect>
                                  </p:childTnLst>
                                </p:cTn>
                              </p:par>
                              <p:par>
                                <p:cTn id="68" presetID="42" presetClass="entr" presetSubtype="0" fill="hold" grpId="0" nodeType="withEffect">
                                  <p:stCondLst>
                                    <p:cond delay="125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25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500"/>
                                        <p:tgtEl>
                                          <p:spTgt spid="103"/>
                                        </p:tgtEl>
                                      </p:cBhvr>
                                    </p:animEffect>
                                    <p:anim calcmode="lin" valueType="num">
                                      <p:cBhvr>
                                        <p:cTn id="76" dur="500" fill="hold"/>
                                        <p:tgtEl>
                                          <p:spTgt spid="103"/>
                                        </p:tgtEl>
                                        <p:attrNameLst>
                                          <p:attrName>ppt_x</p:attrName>
                                        </p:attrNameLst>
                                      </p:cBhvr>
                                      <p:tavLst>
                                        <p:tav tm="0">
                                          <p:val>
                                            <p:strVal val="#ppt_x"/>
                                          </p:val>
                                        </p:tav>
                                        <p:tav tm="100000">
                                          <p:val>
                                            <p:strVal val="#ppt_x"/>
                                          </p:val>
                                        </p:tav>
                                      </p:tavLst>
                                    </p:anim>
                                    <p:anim calcmode="lin" valueType="num">
                                      <p:cBhvr>
                                        <p:cTn id="77" dur="500" fill="hold"/>
                                        <p:tgtEl>
                                          <p:spTgt spid="10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125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anim calcmode="lin" valueType="num">
                                      <p:cBhvr>
                                        <p:cTn id="81" dur="500" fill="hold"/>
                                        <p:tgtEl>
                                          <p:spTgt spid="104"/>
                                        </p:tgtEl>
                                        <p:attrNameLst>
                                          <p:attrName>ppt_x</p:attrName>
                                        </p:attrNameLst>
                                      </p:cBhvr>
                                      <p:tavLst>
                                        <p:tav tm="0">
                                          <p:val>
                                            <p:strVal val="#ppt_x"/>
                                          </p:val>
                                        </p:tav>
                                        <p:tav tm="100000">
                                          <p:val>
                                            <p:strVal val="#ppt_x"/>
                                          </p:val>
                                        </p:tav>
                                      </p:tavLst>
                                    </p:anim>
                                    <p:anim calcmode="lin" valueType="num">
                                      <p:cBhvr>
                                        <p:cTn id="82" dur="500" fill="hold"/>
                                        <p:tgtEl>
                                          <p:spTgt spid="10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1250"/>
                                  </p:stCondLst>
                                  <p:childTnLst>
                                    <p:set>
                                      <p:cBhvr>
                                        <p:cTn id="84" dur="1" fill="hold">
                                          <p:stCondLst>
                                            <p:cond delay="0"/>
                                          </p:stCondLst>
                                        </p:cTn>
                                        <p:tgtEl>
                                          <p:spTgt spid="105"/>
                                        </p:tgtEl>
                                        <p:attrNameLst>
                                          <p:attrName>style.visibility</p:attrName>
                                        </p:attrNameLst>
                                      </p:cBhvr>
                                      <p:to>
                                        <p:strVal val="visible"/>
                                      </p:to>
                                    </p:set>
                                    <p:animEffect transition="in" filter="fade">
                                      <p:cBhvr>
                                        <p:cTn id="85" dur="500"/>
                                        <p:tgtEl>
                                          <p:spTgt spid="105"/>
                                        </p:tgtEl>
                                      </p:cBhvr>
                                    </p:animEffect>
                                    <p:anim calcmode="lin" valueType="num">
                                      <p:cBhvr>
                                        <p:cTn id="86" dur="500" fill="hold"/>
                                        <p:tgtEl>
                                          <p:spTgt spid="105"/>
                                        </p:tgtEl>
                                        <p:attrNameLst>
                                          <p:attrName>ppt_x</p:attrName>
                                        </p:attrNameLst>
                                      </p:cBhvr>
                                      <p:tavLst>
                                        <p:tav tm="0">
                                          <p:val>
                                            <p:strVal val="#ppt_x"/>
                                          </p:val>
                                        </p:tav>
                                        <p:tav tm="100000">
                                          <p:val>
                                            <p:strVal val="#ppt_x"/>
                                          </p:val>
                                        </p:tav>
                                      </p:tavLst>
                                    </p:anim>
                                    <p:anim calcmode="lin" valueType="num">
                                      <p:cBhvr>
                                        <p:cTn id="87" dur="500" fill="hold"/>
                                        <p:tgtEl>
                                          <p:spTgt spid="10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25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anim calcmode="lin" valueType="num">
                                      <p:cBhvr>
                                        <p:cTn id="91" dur="500" fill="hold"/>
                                        <p:tgtEl>
                                          <p:spTgt spid="92"/>
                                        </p:tgtEl>
                                        <p:attrNameLst>
                                          <p:attrName>ppt_x</p:attrName>
                                        </p:attrNameLst>
                                      </p:cBhvr>
                                      <p:tavLst>
                                        <p:tav tm="0">
                                          <p:val>
                                            <p:strVal val="#ppt_x"/>
                                          </p:val>
                                        </p:tav>
                                        <p:tav tm="100000">
                                          <p:val>
                                            <p:strVal val="#ppt_x"/>
                                          </p:val>
                                        </p:tav>
                                      </p:tavLst>
                                    </p:anim>
                                    <p:anim calcmode="lin" valueType="num">
                                      <p:cBhvr>
                                        <p:cTn id="92" dur="500" fill="hold"/>
                                        <p:tgtEl>
                                          <p:spTgt spid="92"/>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125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anim calcmode="lin" valueType="num">
                                      <p:cBhvr>
                                        <p:cTn id="96" dur="500" fill="hold"/>
                                        <p:tgtEl>
                                          <p:spTgt spid="94"/>
                                        </p:tgtEl>
                                        <p:attrNameLst>
                                          <p:attrName>ppt_x</p:attrName>
                                        </p:attrNameLst>
                                      </p:cBhvr>
                                      <p:tavLst>
                                        <p:tav tm="0">
                                          <p:val>
                                            <p:strVal val="#ppt_x"/>
                                          </p:val>
                                        </p:tav>
                                        <p:tav tm="100000">
                                          <p:val>
                                            <p:strVal val="#ppt_x"/>
                                          </p:val>
                                        </p:tav>
                                      </p:tavLst>
                                    </p:anim>
                                    <p:anim calcmode="lin" valueType="num">
                                      <p:cBhvr>
                                        <p:cTn id="97" dur="500" fill="hold"/>
                                        <p:tgtEl>
                                          <p:spTgt spid="9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25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500"/>
                                        <p:tgtEl>
                                          <p:spTgt spid="95"/>
                                        </p:tgtEl>
                                      </p:cBhvr>
                                    </p:animEffect>
                                    <p:anim calcmode="lin" valueType="num">
                                      <p:cBhvr>
                                        <p:cTn id="101" dur="500" fill="hold"/>
                                        <p:tgtEl>
                                          <p:spTgt spid="95"/>
                                        </p:tgtEl>
                                        <p:attrNameLst>
                                          <p:attrName>ppt_x</p:attrName>
                                        </p:attrNameLst>
                                      </p:cBhvr>
                                      <p:tavLst>
                                        <p:tav tm="0">
                                          <p:val>
                                            <p:strVal val="#ppt_x"/>
                                          </p:val>
                                        </p:tav>
                                        <p:tav tm="100000">
                                          <p:val>
                                            <p:strVal val="#ppt_x"/>
                                          </p:val>
                                        </p:tav>
                                      </p:tavLst>
                                    </p:anim>
                                    <p:anim calcmode="lin" valueType="num">
                                      <p:cBhvr>
                                        <p:cTn id="102" dur="500" fill="hold"/>
                                        <p:tgtEl>
                                          <p:spTgt spid="9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125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anim calcmode="lin" valueType="num">
                                      <p:cBhvr>
                                        <p:cTn id="106" dur="500" fill="hold"/>
                                        <p:tgtEl>
                                          <p:spTgt spid="113"/>
                                        </p:tgtEl>
                                        <p:attrNameLst>
                                          <p:attrName>ppt_x</p:attrName>
                                        </p:attrNameLst>
                                      </p:cBhvr>
                                      <p:tavLst>
                                        <p:tav tm="0">
                                          <p:val>
                                            <p:strVal val="#ppt_x"/>
                                          </p:val>
                                        </p:tav>
                                        <p:tav tm="100000">
                                          <p:val>
                                            <p:strVal val="#ppt_x"/>
                                          </p:val>
                                        </p:tav>
                                      </p:tavLst>
                                    </p:anim>
                                    <p:anim calcmode="lin" valueType="num">
                                      <p:cBhvr>
                                        <p:cTn id="107" dur="500" fill="hold"/>
                                        <p:tgtEl>
                                          <p:spTgt spid="113"/>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1250"/>
                                  </p:stCondLst>
                                  <p:childTnLst>
                                    <p:set>
                                      <p:cBhvr>
                                        <p:cTn id="109" dur="1" fill="hold">
                                          <p:stCondLst>
                                            <p:cond delay="0"/>
                                          </p:stCondLst>
                                        </p:cTn>
                                        <p:tgtEl>
                                          <p:spTgt spid="114"/>
                                        </p:tgtEl>
                                        <p:attrNameLst>
                                          <p:attrName>style.visibility</p:attrName>
                                        </p:attrNameLst>
                                      </p:cBhvr>
                                      <p:to>
                                        <p:strVal val="visible"/>
                                      </p:to>
                                    </p:set>
                                    <p:animEffect transition="in" filter="fade">
                                      <p:cBhvr>
                                        <p:cTn id="110" dur="500"/>
                                        <p:tgtEl>
                                          <p:spTgt spid="114"/>
                                        </p:tgtEl>
                                      </p:cBhvr>
                                    </p:animEffect>
                                    <p:anim calcmode="lin" valueType="num">
                                      <p:cBhvr>
                                        <p:cTn id="111" dur="500" fill="hold"/>
                                        <p:tgtEl>
                                          <p:spTgt spid="114"/>
                                        </p:tgtEl>
                                        <p:attrNameLst>
                                          <p:attrName>ppt_x</p:attrName>
                                        </p:attrNameLst>
                                      </p:cBhvr>
                                      <p:tavLst>
                                        <p:tav tm="0">
                                          <p:val>
                                            <p:strVal val="#ppt_x"/>
                                          </p:val>
                                        </p:tav>
                                        <p:tav tm="100000">
                                          <p:val>
                                            <p:strVal val="#ppt_x"/>
                                          </p:val>
                                        </p:tav>
                                      </p:tavLst>
                                    </p:anim>
                                    <p:anim calcmode="lin" valueType="num">
                                      <p:cBhvr>
                                        <p:cTn id="112" dur="500" fill="hold"/>
                                        <p:tgtEl>
                                          <p:spTgt spid="114"/>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125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anim calcmode="lin" valueType="num">
                                      <p:cBhvr>
                                        <p:cTn id="116" dur="500" fill="hold"/>
                                        <p:tgtEl>
                                          <p:spTgt spid="115"/>
                                        </p:tgtEl>
                                        <p:attrNameLst>
                                          <p:attrName>ppt_x</p:attrName>
                                        </p:attrNameLst>
                                      </p:cBhvr>
                                      <p:tavLst>
                                        <p:tav tm="0">
                                          <p:val>
                                            <p:strVal val="#ppt_x"/>
                                          </p:val>
                                        </p:tav>
                                        <p:tav tm="100000">
                                          <p:val>
                                            <p:strVal val="#ppt_x"/>
                                          </p:val>
                                        </p:tav>
                                      </p:tavLst>
                                    </p:anim>
                                    <p:anim calcmode="lin" valueType="num">
                                      <p:cBhvr>
                                        <p:cTn id="117" dur="500" fill="hold"/>
                                        <p:tgtEl>
                                          <p:spTgt spid="115"/>
                                        </p:tgtEl>
                                        <p:attrNameLst>
                                          <p:attrName>ppt_y</p:attrName>
                                        </p:attrNameLst>
                                      </p:cBhvr>
                                      <p:tavLst>
                                        <p:tav tm="0">
                                          <p:val>
                                            <p:strVal val="#ppt_y-.1"/>
                                          </p:val>
                                        </p:tav>
                                        <p:tav tm="100000">
                                          <p:val>
                                            <p:strVal val="#ppt_y"/>
                                          </p:val>
                                        </p:tav>
                                      </p:tavLst>
                                    </p:anim>
                                  </p:childTnLst>
                                </p:cTn>
                              </p:par>
                              <p:par>
                                <p:cTn id="118" presetID="22" presetClass="entr" presetSubtype="8" fill="hold" grpId="0" nodeType="withEffect">
                                  <p:stCondLst>
                                    <p:cond delay="1750"/>
                                  </p:stCondLst>
                                  <p:childTnLst>
                                    <p:set>
                                      <p:cBhvr>
                                        <p:cTn id="119" dur="1" fill="hold">
                                          <p:stCondLst>
                                            <p:cond delay="0"/>
                                          </p:stCondLst>
                                        </p:cTn>
                                        <p:tgtEl>
                                          <p:spTgt spid="81"/>
                                        </p:tgtEl>
                                        <p:attrNameLst>
                                          <p:attrName>style.visibility</p:attrName>
                                        </p:attrNameLst>
                                      </p:cBhvr>
                                      <p:to>
                                        <p:strVal val="visible"/>
                                      </p:to>
                                    </p:set>
                                    <p:animEffect transition="in" filter="wipe(left)">
                                      <p:cBhvr>
                                        <p:cTn id="120" dur="500"/>
                                        <p:tgtEl>
                                          <p:spTgt spid="81"/>
                                        </p:tgtEl>
                                      </p:cBhvr>
                                    </p:animEffect>
                                  </p:childTnLst>
                                </p:cTn>
                              </p:par>
                              <p:par>
                                <p:cTn id="121" presetID="42" presetClass="entr" presetSubtype="0" fill="hold" grpId="0" nodeType="withEffect">
                                  <p:stCondLst>
                                    <p:cond delay="1750"/>
                                  </p:stCondLst>
                                  <p:childTnLst>
                                    <p:set>
                                      <p:cBhvr>
                                        <p:cTn id="122" dur="1" fill="hold">
                                          <p:stCondLst>
                                            <p:cond delay="0"/>
                                          </p:stCondLst>
                                        </p:cTn>
                                        <p:tgtEl>
                                          <p:spTgt spid="97"/>
                                        </p:tgtEl>
                                        <p:attrNameLst>
                                          <p:attrName>style.visibility</p:attrName>
                                        </p:attrNameLst>
                                      </p:cBhvr>
                                      <p:to>
                                        <p:strVal val="visible"/>
                                      </p:to>
                                    </p:set>
                                    <p:animEffect transition="in" filter="fade">
                                      <p:cBhvr>
                                        <p:cTn id="123" dur="500"/>
                                        <p:tgtEl>
                                          <p:spTgt spid="97"/>
                                        </p:tgtEl>
                                      </p:cBhvr>
                                    </p:animEffect>
                                    <p:anim calcmode="lin" valueType="num">
                                      <p:cBhvr>
                                        <p:cTn id="124" dur="500" fill="hold"/>
                                        <p:tgtEl>
                                          <p:spTgt spid="97"/>
                                        </p:tgtEl>
                                        <p:attrNameLst>
                                          <p:attrName>ppt_x</p:attrName>
                                        </p:attrNameLst>
                                      </p:cBhvr>
                                      <p:tavLst>
                                        <p:tav tm="0">
                                          <p:val>
                                            <p:strVal val="#ppt_x"/>
                                          </p:val>
                                        </p:tav>
                                        <p:tav tm="100000">
                                          <p:val>
                                            <p:strVal val="#ppt_x"/>
                                          </p:val>
                                        </p:tav>
                                      </p:tavLst>
                                    </p:anim>
                                    <p:anim calcmode="lin" valueType="num">
                                      <p:cBhvr>
                                        <p:cTn id="125" dur="500" fill="hold"/>
                                        <p:tgtEl>
                                          <p:spTgt spid="9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1750"/>
                                  </p:stCondLst>
                                  <p:childTnLst>
                                    <p:set>
                                      <p:cBhvr>
                                        <p:cTn id="127" dur="1" fill="hold">
                                          <p:stCondLst>
                                            <p:cond delay="0"/>
                                          </p:stCondLst>
                                        </p:cTn>
                                        <p:tgtEl>
                                          <p:spTgt spid="106"/>
                                        </p:tgtEl>
                                        <p:attrNameLst>
                                          <p:attrName>style.visibility</p:attrName>
                                        </p:attrNameLst>
                                      </p:cBhvr>
                                      <p:to>
                                        <p:strVal val="visible"/>
                                      </p:to>
                                    </p:set>
                                    <p:animEffect transition="in" filter="fade">
                                      <p:cBhvr>
                                        <p:cTn id="128" dur="500"/>
                                        <p:tgtEl>
                                          <p:spTgt spid="106"/>
                                        </p:tgtEl>
                                      </p:cBhvr>
                                    </p:animEffect>
                                    <p:anim calcmode="lin" valueType="num">
                                      <p:cBhvr>
                                        <p:cTn id="129" dur="500" fill="hold"/>
                                        <p:tgtEl>
                                          <p:spTgt spid="106"/>
                                        </p:tgtEl>
                                        <p:attrNameLst>
                                          <p:attrName>ppt_x</p:attrName>
                                        </p:attrNameLst>
                                      </p:cBhvr>
                                      <p:tavLst>
                                        <p:tav tm="0">
                                          <p:val>
                                            <p:strVal val="#ppt_x"/>
                                          </p:val>
                                        </p:tav>
                                        <p:tav tm="100000">
                                          <p:val>
                                            <p:strVal val="#ppt_x"/>
                                          </p:val>
                                        </p:tav>
                                      </p:tavLst>
                                    </p:anim>
                                    <p:anim calcmode="lin" valueType="num">
                                      <p:cBhvr>
                                        <p:cTn id="130" dur="500" fill="hold"/>
                                        <p:tgtEl>
                                          <p:spTgt spid="106"/>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1750"/>
                                  </p:stCondLst>
                                  <p:childTnLst>
                                    <p:set>
                                      <p:cBhvr>
                                        <p:cTn id="132" dur="1" fill="hold">
                                          <p:stCondLst>
                                            <p:cond delay="0"/>
                                          </p:stCondLst>
                                        </p:cTn>
                                        <p:tgtEl>
                                          <p:spTgt spid="107"/>
                                        </p:tgtEl>
                                        <p:attrNameLst>
                                          <p:attrName>style.visibility</p:attrName>
                                        </p:attrNameLst>
                                      </p:cBhvr>
                                      <p:to>
                                        <p:strVal val="visible"/>
                                      </p:to>
                                    </p:set>
                                    <p:animEffect transition="in" filter="fade">
                                      <p:cBhvr>
                                        <p:cTn id="133" dur="500"/>
                                        <p:tgtEl>
                                          <p:spTgt spid="107"/>
                                        </p:tgtEl>
                                      </p:cBhvr>
                                    </p:animEffect>
                                    <p:anim calcmode="lin" valueType="num">
                                      <p:cBhvr>
                                        <p:cTn id="134" dur="500" fill="hold"/>
                                        <p:tgtEl>
                                          <p:spTgt spid="107"/>
                                        </p:tgtEl>
                                        <p:attrNameLst>
                                          <p:attrName>ppt_x</p:attrName>
                                        </p:attrNameLst>
                                      </p:cBhvr>
                                      <p:tavLst>
                                        <p:tav tm="0">
                                          <p:val>
                                            <p:strVal val="#ppt_x"/>
                                          </p:val>
                                        </p:tav>
                                        <p:tav tm="100000">
                                          <p:val>
                                            <p:strVal val="#ppt_x"/>
                                          </p:val>
                                        </p:tav>
                                      </p:tavLst>
                                    </p:anim>
                                    <p:anim calcmode="lin" valueType="num">
                                      <p:cBhvr>
                                        <p:cTn id="135" dur="500" fill="hold"/>
                                        <p:tgtEl>
                                          <p:spTgt spid="10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1750"/>
                                  </p:stCondLst>
                                  <p:childTnLst>
                                    <p:set>
                                      <p:cBhvr>
                                        <p:cTn id="137" dur="1" fill="hold">
                                          <p:stCondLst>
                                            <p:cond delay="0"/>
                                          </p:stCondLst>
                                        </p:cTn>
                                        <p:tgtEl>
                                          <p:spTgt spid="108"/>
                                        </p:tgtEl>
                                        <p:attrNameLst>
                                          <p:attrName>style.visibility</p:attrName>
                                        </p:attrNameLst>
                                      </p:cBhvr>
                                      <p:to>
                                        <p:strVal val="visible"/>
                                      </p:to>
                                    </p:set>
                                    <p:animEffect transition="in" filter="fade">
                                      <p:cBhvr>
                                        <p:cTn id="138" dur="500"/>
                                        <p:tgtEl>
                                          <p:spTgt spid="108"/>
                                        </p:tgtEl>
                                      </p:cBhvr>
                                    </p:animEffect>
                                    <p:anim calcmode="lin" valueType="num">
                                      <p:cBhvr>
                                        <p:cTn id="139" dur="500" fill="hold"/>
                                        <p:tgtEl>
                                          <p:spTgt spid="108"/>
                                        </p:tgtEl>
                                        <p:attrNameLst>
                                          <p:attrName>ppt_x</p:attrName>
                                        </p:attrNameLst>
                                      </p:cBhvr>
                                      <p:tavLst>
                                        <p:tav tm="0">
                                          <p:val>
                                            <p:strVal val="#ppt_x"/>
                                          </p:val>
                                        </p:tav>
                                        <p:tav tm="100000">
                                          <p:val>
                                            <p:strVal val="#ppt_x"/>
                                          </p:val>
                                        </p:tav>
                                      </p:tavLst>
                                    </p:anim>
                                    <p:anim calcmode="lin" valueType="num">
                                      <p:cBhvr>
                                        <p:cTn id="140" dur="500" fill="hold"/>
                                        <p:tgtEl>
                                          <p:spTgt spid="108"/>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1750"/>
                                  </p:stCondLst>
                                  <p:childTnLst>
                                    <p:set>
                                      <p:cBhvr>
                                        <p:cTn id="142" dur="1" fill="hold">
                                          <p:stCondLst>
                                            <p:cond delay="0"/>
                                          </p:stCondLst>
                                        </p:cTn>
                                        <p:tgtEl>
                                          <p:spTgt spid="96"/>
                                        </p:tgtEl>
                                        <p:attrNameLst>
                                          <p:attrName>style.visibility</p:attrName>
                                        </p:attrNameLst>
                                      </p:cBhvr>
                                      <p:to>
                                        <p:strVal val="visible"/>
                                      </p:to>
                                    </p:set>
                                    <p:animEffect transition="in" filter="fade">
                                      <p:cBhvr>
                                        <p:cTn id="143" dur="500"/>
                                        <p:tgtEl>
                                          <p:spTgt spid="96"/>
                                        </p:tgtEl>
                                      </p:cBhvr>
                                    </p:animEffect>
                                    <p:anim calcmode="lin" valueType="num">
                                      <p:cBhvr>
                                        <p:cTn id="144" dur="500" fill="hold"/>
                                        <p:tgtEl>
                                          <p:spTgt spid="96"/>
                                        </p:tgtEl>
                                        <p:attrNameLst>
                                          <p:attrName>ppt_x</p:attrName>
                                        </p:attrNameLst>
                                      </p:cBhvr>
                                      <p:tavLst>
                                        <p:tav tm="0">
                                          <p:val>
                                            <p:strVal val="#ppt_x"/>
                                          </p:val>
                                        </p:tav>
                                        <p:tav tm="100000">
                                          <p:val>
                                            <p:strVal val="#ppt_x"/>
                                          </p:val>
                                        </p:tav>
                                      </p:tavLst>
                                    </p:anim>
                                    <p:anim calcmode="lin" valueType="num">
                                      <p:cBhvr>
                                        <p:cTn id="145" dur="500" fill="hold"/>
                                        <p:tgtEl>
                                          <p:spTgt spid="96"/>
                                        </p:tgtEl>
                                        <p:attrNameLst>
                                          <p:attrName>ppt_y</p:attrName>
                                        </p:attrNameLst>
                                      </p:cBhvr>
                                      <p:tavLst>
                                        <p:tav tm="0">
                                          <p:val>
                                            <p:strVal val="#ppt_y+.1"/>
                                          </p:val>
                                        </p:tav>
                                        <p:tav tm="100000">
                                          <p:val>
                                            <p:strVal val="#ppt_y"/>
                                          </p:val>
                                        </p:tav>
                                      </p:tavLst>
                                    </p:anim>
                                  </p:childTnLst>
                                </p:cTn>
                              </p:par>
                              <p:par>
                                <p:cTn id="146" presetID="22" presetClass="entr" presetSubtype="8" fill="hold" grpId="0" nodeType="withEffect">
                                  <p:stCondLst>
                                    <p:cond delay="2250"/>
                                  </p:stCondLst>
                                  <p:childTnLst>
                                    <p:set>
                                      <p:cBhvr>
                                        <p:cTn id="147" dur="1" fill="hold">
                                          <p:stCondLst>
                                            <p:cond delay="0"/>
                                          </p:stCondLst>
                                        </p:cTn>
                                        <p:tgtEl>
                                          <p:spTgt spid="83"/>
                                        </p:tgtEl>
                                        <p:attrNameLst>
                                          <p:attrName>style.visibility</p:attrName>
                                        </p:attrNameLst>
                                      </p:cBhvr>
                                      <p:to>
                                        <p:strVal val="visible"/>
                                      </p:to>
                                    </p:set>
                                    <p:animEffect transition="in" filter="wipe(left)">
                                      <p:cBhvr>
                                        <p:cTn id="148" dur="500"/>
                                        <p:tgtEl>
                                          <p:spTgt spid="83"/>
                                        </p:tgtEl>
                                      </p:cBhvr>
                                    </p:animEffect>
                                  </p:childTnLst>
                                </p:cTn>
                              </p:par>
                              <p:par>
                                <p:cTn id="149" presetID="22" presetClass="entr" presetSubtype="8" fill="hold" grpId="0" nodeType="withEffect">
                                  <p:stCondLst>
                                    <p:cond delay="2750"/>
                                  </p:stCondLst>
                                  <p:childTnLst>
                                    <p:set>
                                      <p:cBhvr>
                                        <p:cTn id="150" dur="1" fill="hold">
                                          <p:stCondLst>
                                            <p:cond delay="0"/>
                                          </p:stCondLst>
                                        </p:cTn>
                                        <p:tgtEl>
                                          <p:spTgt spid="84"/>
                                        </p:tgtEl>
                                        <p:attrNameLst>
                                          <p:attrName>style.visibility</p:attrName>
                                        </p:attrNameLst>
                                      </p:cBhvr>
                                      <p:to>
                                        <p:strVal val="visible"/>
                                      </p:to>
                                    </p:set>
                                    <p:animEffect transition="in" filter="wipe(left)">
                                      <p:cBhvr>
                                        <p:cTn id="151" dur="500"/>
                                        <p:tgtEl>
                                          <p:spTgt spid="84"/>
                                        </p:tgtEl>
                                      </p:cBhvr>
                                    </p:animEffect>
                                  </p:childTnLst>
                                </p:cTn>
                              </p:par>
                              <p:par>
                                <p:cTn id="152" presetID="47" presetClass="entr" presetSubtype="0" fill="hold" grpId="0" nodeType="withEffect">
                                  <p:stCondLst>
                                    <p:cond delay="2750"/>
                                  </p:stCondLst>
                                  <p:childTnLst>
                                    <p:set>
                                      <p:cBhvr>
                                        <p:cTn id="153" dur="1" fill="hold">
                                          <p:stCondLst>
                                            <p:cond delay="0"/>
                                          </p:stCondLst>
                                        </p:cTn>
                                        <p:tgtEl>
                                          <p:spTgt spid="98"/>
                                        </p:tgtEl>
                                        <p:attrNameLst>
                                          <p:attrName>style.visibility</p:attrName>
                                        </p:attrNameLst>
                                      </p:cBhvr>
                                      <p:to>
                                        <p:strVal val="visible"/>
                                      </p:to>
                                    </p:set>
                                    <p:animEffect transition="in" filter="fade">
                                      <p:cBhvr>
                                        <p:cTn id="154" dur="500"/>
                                        <p:tgtEl>
                                          <p:spTgt spid="98"/>
                                        </p:tgtEl>
                                      </p:cBhvr>
                                    </p:animEffect>
                                    <p:anim calcmode="lin" valueType="num">
                                      <p:cBhvr>
                                        <p:cTn id="155" dur="500" fill="hold"/>
                                        <p:tgtEl>
                                          <p:spTgt spid="98"/>
                                        </p:tgtEl>
                                        <p:attrNameLst>
                                          <p:attrName>ppt_x</p:attrName>
                                        </p:attrNameLst>
                                      </p:cBhvr>
                                      <p:tavLst>
                                        <p:tav tm="0">
                                          <p:val>
                                            <p:strVal val="#ppt_x"/>
                                          </p:val>
                                        </p:tav>
                                        <p:tav tm="100000">
                                          <p:val>
                                            <p:strVal val="#ppt_x"/>
                                          </p:val>
                                        </p:tav>
                                      </p:tavLst>
                                    </p:anim>
                                    <p:anim calcmode="lin" valueType="num">
                                      <p:cBhvr>
                                        <p:cTn id="156" dur="500" fill="hold"/>
                                        <p:tgtEl>
                                          <p:spTgt spid="98"/>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2750"/>
                                  </p:stCondLst>
                                  <p:childTnLst>
                                    <p:set>
                                      <p:cBhvr>
                                        <p:cTn id="158" dur="1" fill="hold">
                                          <p:stCondLst>
                                            <p:cond delay="0"/>
                                          </p:stCondLst>
                                        </p:cTn>
                                        <p:tgtEl>
                                          <p:spTgt spid="99"/>
                                        </p:tgtEl>
                                        <p:attrNameLst>
                                          <p:attrName>style.visibility</p:attrName>
                                        </p:attrNameLst>
                                      </p:cBhvr>
                                      <p:to>
                                        <p:strVal val="visible"/>
                                      </p:to>
                                    </p:set>
                                    <p:animEffect transition="in" filter="fade">
                                      <p:cBhvr>
                                        <p:cTn id="159" dur="500"/>
                                        <p:tgtEl>
                                          <p:spTgt spid="99"/>
                                        </p:tgtEl>
                                      </p:cBhvr>
                                    </p:animEffect>
                                    <p:anim calcmode="lin" valueType="num">
                                      <p:cBhvr>
                                        <p:cTn id="160" dur="500" fill="hold"/>
                                        <p:tgtEl>
                                          <p:spTgt spid="99"/>
                                        </p:tgtEl>
                                        <p:attrNameLst>
                                          <p:attrName>ppt_x</p:attrName>
                                        </p:attrNameLst>
                                      </p:cBhvr>
                                      <p:tavLst>
                                        <p:tav tm="0">
                                          <p:val>
                                            <p:strVal val="#ppt_x"/>
                                          </p:val>
                                        </p:tav>
                                        <p:tav tm="100000">
                                          <p:val>
                                            <p:strVal val="#ppt_x"/>
                                          </p:val>
                                        </p:tav>
                                      </p:tavLst>
                                    </p:anim>
                                    <p:anim calcmode="lin" valueType="num">
                                      <p:cBhvr>
                                        <p:cTn id="161" dur="500" fill="hold"/>
                                        <p:tgtEl>
                                          <p:spTgt spid="9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2750"/>
                                  </p:stCondLst>
                                  <p:childTnLst>
                                    <p:set>
                                      <p:cBhvr>
                                        <p:cTn id="163" dur="1" fill="hold">
                                          <p:stCondLst>
                                            <p:cond delay="0"/>
                                          </p:stCondLst>
                                        </p:cTn>
                                        <p:tgtEl>
                                          <p:spTgt spid="116"/>
                                        </p:tgtEl>
                                        <p:attrNameLst>
                                          <p:attrName>style.visibility</p:attrName>
                                        </p:attrNameLst>
                                      </p:cBhvr>
                                      <p:to>
                                        <p:strVal val="visible"/>
                                      </p:to>
                                    </p:set>
                                    <p:animEffect transition="in" filter="fade">
                                      <p:cBhvr>
                                        <p:cTn id="164" dur="500"/>
                                        <p:tgtEl>
                                          <p:spTgt spid="116"/>
                                        </p:tgtEl>
                                      </p:cBhvr>
                                    </p:animEffect>
                                    <p:anim calcmode="lin" valueType="num">
                                      <p:cBhvr>
                                        <p:cTn id="165" dur="500" fill="hold"/>
                                        <p:tgtEl>
                                          <p:spTgt spid="116"/>
                                        </p:tgtEl>
                                        <p:attrNameLst>
                                          <p:attrName>ppt_x</p:attrName>
                                        </p:attrNameLst>
                                      </p:cBhvr>
                                      <p:tavLst>
                                        <p:tav tm="0">
                                          <p:val>
                                            <p:strVal val="#ppt_x"/>
                                          </p:val>
                                        </p:tav>
                                        <p:tav tm="100000">
                                          <p:val>
                                            <p:strVal val="#ppt_x"/>
                                          </p:val>
                                        </p:tav>
                                      </p:tavLst>
                                    </p:anim>
                                    <p:anim calcmode="lin" valueType="num">
                                      <p:cBhvr>
                                        <p:cTn id="166" dur="500" fill="hold"/>
                                        <p:tgtEl>
                                          <p:spTgt spid="116"/>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2750"/>
                                  </p:stCondLst>
                                  <p:childTnLst>
                                    <p:set>
                                      <p:cBhvr>
                                        <p:cTn id="168" dur="1" fill="hold">
                                          <p:stCondLst>
                                            <p:cond delay="0"/>
                                          </p:stCondLst>
                                        </p:cTn>
                                        <p:tgtEl>
                                          <p:spTgt spid="117"/>
                                        </p:tgtEl>
                                        <p:attrNameLst>
                                          <p:attrName>style.visibility</p:attrName>
                                        </p:attrNameLst>
                                      </p:cBhvr>
                                      <p:to>
                                        <p:strVal val="visible"/>
                                      </p:to>
                                    </p:set>
                                    <p:animEffect transition="in" filter="fade">
                                      <p:cBhvr>
                                        <p:cTn id="169" dur="500"/>
                                        <p:tgtEl>
                                          <p:spTgt spid="117"/>
                                        </p:tgtEl>
                                      </p:cBhvr>
                                    </p:animEffect>
                                    <p:anim calcmode="lin" valueType="num">
                                      <p:cBhvr>
                                        <p:cTn id="170" dur="500" fill="hold"/>
                                        <p:tgtEl>
                                          <p:spTgt spid="117"/>
                                        </p:tgtEl>
                                        <p:attrNameLst>
                                          <p:attrName>ppt_x</p:attrName>
                                        </p:attrNameLst>
                                      </p:cBhvr>
                                      <p:tavLst>
                                        <p:tav tm="0">
                                          <p:val>
                                            <p:strVal val="#ppt_x"/>
                                          </p:val>
                                        </p:tav>
                                        <p:tav tm="100000">
                                          <p:val>
                                            <p:strVal val="#ppt_x"/>
                                          </p:val>
                                        </p:tav>
                                      </p:tavLst>
                                    </p:anim>
                                    <p:anim calcmode="lin" valueType="num">
                                      <p:cBhvr>
                                        <p:cTn id="171" dur="500" fill="hold"/>
                                        <p:tgtEl>
                                          <p:spTgt spid="117"/>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2750"/>
                                  </p:stCondLst>
                                  <p:childTnLst>
                                    <p:set>
                                      <p:cBhvr>
                                        <p:cTn id="173" dur="1" fill="hold">
                                          <p:stCondLst>
                                            <p:cond delay="0"/>
                                          </p:stCondLst>
                                        </p:cTn>
                                        <p:tgtEl>
                                          <p:spTgt spid="118"/>
                                        </p:tgtEl>
                                        <p:attrNameLst>
                                          <p:attrName>style.visibility</p:attrName>
                                        </p:attrNameLst>
                                      </p:cBhvr>
                                      <p:to>
                                        <p:strVal val="visible"/>
                                      </p:to>
                                    </p:set>
                                    <p:animEffect transition="in" filter="fade">
                                      <p:cBhvr>
                                        <p:cTn id="174" dur="500"/>
                                        <p:tgtEl>
                                          <p:spTgt spid="118"/>
                                        </p:tgtEl>
                                      </p:cBhvr>
                                    </p:animEffect>
                                    <p:anim calcmode="lin" valueType="num">
                                      <p:cBhvr>
                                        <p:cTn id="175" dur="500" fill="hold"/>
                                        <p:tgtEl>
                                          <p:spTgt spid="118"/>
                                        </p:tgtEl>
                                        <p:attrNameLst>
                                          <p:attrName>ppt_x</p:attrName>
                                        </p:attrNameLst>
                                      </p:cBhvr>
                                      <p:tavLst>
                                        <p:tav tm="0">
                                          <p:val>
                                            <p:strVal val="#ppt_x"/>
                                          </p:val>
                                        </p:tav>
                                        <p:tav tm="100000">
                                          <p:val>
                                            <p:strVal val="#ppt_x"/>
                                          </p:val>
                                        </p:tav>
                                      </p:tavLst>
                                    </p:anim>
                                    <p:anim calcmode="lin" valueType="num">
                                      <p:cBhvr>
                                        <p:cTn id="176" dur="500" fill="hold"/>
                                        <p:tgtEl>
                                          <p:spTgt spid="118"/>
                                        </p:tgtEl>
                                        <p:attrNameLst>
                                          <p:attrName>ppt_y</p:attrName>
                                        </p:attrNameLst>
                                      </p:cBhvr>
                                      <p:tavLst>
                                        <p:tav tm="0">
                                          <p:val>
                                            <p:strVal val="#ppt_y-.1"/>
                                          </p:val>
                                        </p:tav>
                                        <p:tav tm="100000">
                                          <p:val>
                                            <p:strVal val="#ppt_y"/>
                                          </p:val>
                                        </p:tav>
                                      </p:tavLst>
                                    </p:anim>
                                  </p:childTnLst>
                                </p:cTn>
                              </p:par>
                            </p:childTnLst>
                          </p:cTn>
                        </p:par>
                        <p:par>
                          <p:cTn id="177" fill="hold">
                            <p:stCondLst>
                              <p:cond delay="3250"/>
                            </p:stCondLst>
                            <p:childTnLst>
                              <p:par>
                                <p:cTn id="178" presetID="2" presetClass="entr" presetSubtype="1" fill="hold" grpId="0" nodeType="afterEffect">
                                  <p:stCondLst>
                                    <p:cond delay="0"/>
                                  </p:stCondLst>
                                  <p:childTnLst>
                                    <p:set>
                                      <p:cBhvr>
                                        <p:cTn id="179" dur="1" fill="hold">
                                          <p:stCondLst>
                                            <p:cond delay="0"/>
                                          </p:stCondLst>
                                        </p:cTn>
                                        <p:tgtEl>
                                          <p:spTgt spid="85"/>
                                        </p:tgtEl>
                                        <p:attrNameLst>
                                          <p:attrName>style.visibility</p:attrName>
                                        </p:attrNameLst>
                                      </p:cBhvr>
                                      <p:to>
                                        <p:strVal val="visible"/>
                                      </p:to>
                                    </p:set>
                                    <p:anim calcmode="lin" valueType="num">
                                      <p:cBhvr additive="base">
                                        <p:cTn id="180" dur="500" fill="hold"/>
                                        <p:tgtEl>
                                          <p:spTgt spid="85"/>
                                        </p:tgtEl>
                                        <p:attrNameLst>
                                          <p:attrName>ppt_x</p:attrName>
                                        </p:attrNameLst>
                                      </p:cBhvr>
                                      <p:tavLst>
                                        <p:tav tm="0">
                                          <p:val>
                                            <p:strVal val="#ppt_x"/>
                                          </p:val>
                                        </p:tav>
                                        <p:tav tm="100000">
                                          <p:val>
                                            <p:strVal val="#ppt_x"/>
                                          </p:val>
                                        </p:tav>
                                      </p:tavLst>
                                    </p:anim>
                                    <p:anim calcmode="lin" valueType="num">
                                      <p:cBhvr additive="base">
                                        <p:cTn id="181" dur="500" fill="hold"/>
                                        <p:tgtEl>
                                          <p:spTgt spid="85"/>
                                        </p:tgtEl>
                                        <p:attrNameLst>
                                          <p:attrName>ppt_y</p:attrName>
                                        </p:attrNameLst>
                                      </p:cBhvr>
                                      <p:tavLst>
                                        <p:tav tm="0">
                                          <p:val>
                                            <p:strVal val="0-#ppt_h/2"/>
                                          </p:val>
                                        </p:tav>
                                        <p:tav tm="100000">
                                          <p:val>
                                            <p:strVal val="#ppt_y"/>
                                          </p:val>
                                        </p:tav>
                                      </p:tavLst>
                                    </p:anim>
                                  </p:childTnLst>
                                </p:cTn>
                              </p:par>
                              <p:par>
                                <p:cTn id="182" presetID="10" presetClass="entr" presetSubtype="0" fill="hold" grpId="0" nodeType="withEffect">
                                  <p:stCondLst>
                                    <p:cond delay="0"/>
                                  </p:stCondLst>
                                  <p:childTnLst>
                                    <p:set>
                                      <p:cBhvr>
                                        <p:cTn id="183" dur="1" fill="hold">
                                          <p:stCondLst>
                                            <p:cond delay="0"/>
                                          </p:stCondLst>
                                        </p:cTn>
                                        <p:tgtEl>
                                          <p:spTgt spid="120"/>
                                        </p:tgtEl>
                                        <p:attrNameLst>
                                          <p:attrName>style.visibility</p:attrName>
                                        </p:attrNameLst>
                                      </p:cBhvr>
                                      <p:to>
                                        <p:strVal val="visible"/>
                                      </p:to>
                                    </p:set>
                                    <p:animEffect transition="in" filter="fade">
                                      <p:cBhvr>
                                        <p:cTn id="184" dur="500"/>
                                        <p:tgtEl>
                                          <p:spTgt spid="120"/>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22"/>
                                        </p:tgtEl>
                                        <p:attrNameLst>
                                          <p:attrName>style.visibility</p:attrName>
                                        </p:attrNameLst>
                                      </p:cBhvr>
                                      <p:to>
                                        <p:strVal val="visible"/>
                                      </p:to>
                                    </p:set>
                                    <p:animEffect transition="in" filter="fade">
                                      <p:cBhvr>
                                        <p:cTn id="187" dur="500"/>
                                        <p:tgtEl>
                                          <p:spTgt spid="12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fade">
                                      <p:cBhvr>
                                        <p:cTn id="190" dur="500"/>
                                        <p:tgtEl>
                                          <p:spTgt spid="124"/>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23"/>
                                        </p:tgtEl>
                                        <p:attrNameLst>
                                          <p:attrName>style.visibility</p:attrName>
                                        </p:attrNameLst>
                                      </p:cBhvr>
                                      <p:to>
                                        <p:strVal val="visible"/>
                                      </p:to>
                                    </p:set>
                                    <p:animEffect transition="in" filter="fade">
                                      <p:cBhvr>
                                        <p:cTn id="193" dur="500"/>
                                        <p:tgtEl>
                                          <p:spTgt spid="123"/>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21"/>
                                        </p:tgtEl>
                                        <p:attrNameLst>
                                          <p:attrName>style.visibility</p:attrName>
                                        </p:attrNameLst>
                                      </p:cBhvr>
                                      <p:to>
                                        <p:strVal val="visible"/>
                                      </p:to>
                                    </p:set>
                                    <p:animEffect transition="in" filter="fade">
                                      <p:cBhvr>
                                        <p:cTn id="196" dur="500"/>
                                        <p:tgtEl>
                                          <p:spTgt spid="12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19"/>
                                        </p:tgtEl>
                                        <p:attrNameLst>
                                          <p:attrName>style.visibility</p:attrName>
                                        </p:attrNameLst>
                                      </p:cBhvr>
                                      <p:to>
                                        <p:strVal val="visible"/>
                                      </p:to>
                                    </p:set>
                                    <p:animEffect transition="in" filter="fade">
                                      <p:cBhvr>
                                        <p:cTn id="199" dur="500"/>
                                        <p:tgtEl>
                                          <p:spTgt spid="119"/>
                                        </p:tgtEl>
                                      </p:cBhvr>
                                    </p:animEffect>
                                  </p:childTnLst>
                                </p:cTn>
                              </p:par>
                            </p:childTnLst>
                          </p:cTn>
                        </p:par>
                        <p:par>
                          <p:cTn id="200" fill="hold">
                            <p:stCondLst>
                              <p:cond delay="3750"/>
                            </p:stCondLst>
                            <p:childTnLst>
                              <p:par>
                                <p:cTn id="201" presetID="22" presetClass="entr" presetSubtype="1" fill="hold" grpId="0" nodeType="afterEffect">
                                  <p:stCondLst>
                                    <p:cond delay="0"/>
                                  </p:stCondLst>
                                  <p:childTnLst>
                                    <p:set>
                                      <p:cBhvr>
                                        <p:cTn id="202" dur="1" fill="hold">
                                          <p:stCondLst>
                                            <p:cond delay="0"/>
                                          </p:stCondLst>
                                        </p:cTn>
                                        <p:tgtEl>
                                          <p:spTgt spid="125"/>
                                        </p:tgtEl>
                                        <p:attrNameLst>
                                          <p:attrName>style.visibility</p:attrName>
                                        </p:attrNameLst>
                                      </p:cBhvr>
                                      <p:to>
                                        <p:strVal val="visible"/>
                                      </p:to>
                                    </p:set>
                                    <p:animEffect transition="in" filter="wipe(up)">
                                      <p:cBhvr>
                                        <p:cTn id="2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animBg="1"/>
      <p:bldP spid="81"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animBg="1"/>
      <p:bldP spid="103" grpId="0"/>
      <p:bldP spid="104" grpId="0"/>
      <p:bldP spid="105" grpId="0" animBg="1"/>
      <p:bldP spid="106" grpId="0"/>
      <p:bldP spid="107" grpId="0"/>
      <p:bldP spid="108" grpId="0" animBg="1"/>
      <p:bldP spid="109" grpId="0"/>
      <p:bldP spid="110" grpId="0"/>
      <p:bldP spid="112" grpId="0" animBg="1"/>
      <p:bldP spid="113" grpId="0"/>
      <p:bldP spid="114" grpId="0"/>
      <p:bldP spid="115" grpId="0" animBg="1"/>
      <p:bldP spid="116" grpId="0"/>
      <p:bldP spid="117" grpId="0"/>
      <p:bldP spid="118" grpId="0" animBg="1"/>
      <p:bldP spid="119" grpId="0"/>
      <p:bldP spid="120" grpId="0"/>
      <p:bldP spid="121" grpId="0"/>
      <p:bldP spid="122" grpId="0"/>
      <p:bldP spid="123" grpId="0"/>
      <p:bldP spid="124" grpId="0"/>
      <p:bldP spid="1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28896" y="4201782"/>
            <a:ext cx="931333" cy="410633"/>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161"/>
              <a:gd name="T29" fmla="*/ 363 w 3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 name="Freeform 6"/>
          <p:cNvSpPr>
            <a:spLocks noChangeArrowheads="1"/>
          </p:cNvSpPr>
          <p:nvPr/>
        </p:nvSpPr>
        <p:spPr bwMode="auto">
          <a:xfrm>
            <a:off x="5969363" y="2842881"/>
            <a:ext cx="412751" cy="416984"/>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 name="T14" fmla="*/ 0 60000 65536"/>
              <a:gd name="T15" fmla="*/ 0 60000 65536"/>
              <a:gd name="T16" fmla="*/ 0 60000 65536"/>
              <a:gd name="T17" fmla="*/ 0 60000 65536"/>
              <a:gd name="T18" fmla="*/ 0 60000 65536"/>
              <a:gd name="T19" fmla="*/ 0 60000 65536"/>
              <a:gd name="T20" fmla="*/ 0 60000 65536"/>
              <a:gd name="T21" fmla="*/ 0 w 161"/>
              <a:gd name="T22" fmla="*/ 0 h 162"/>
              <a:gd name="T23" fmla="*/ 161 w 161"/>
              <a:gd name="T24" fmla="*/ 162 h 1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 name="Freeform 7"/>
          <p:cNvSpPr>
            <a:spLocks noChangeArrowheads="1"/>
          </p:cNvSpPr>
          <p:nvPr/>
        </p:nvSpPr>
        <p:spPr bwMode="auto">
          <a:xfrm>
            <a:off x="5289914" y="2112633"/>
            <a:ext cx="825500" cy="730249"/>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2"/>
              <a:gd name="T34" fmla="*/ 0 h 285"/>
              <a:gd name="T35" fmla="*/ 322 w 322"/>
              <a:gd name="T36" fmla="*/ 285 h 2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Freeform 8"/>
          <p:cNvSpPr>
            <a:spLocks noChangeArrowheads="1"/>
          </p:cNvSpPr>
          <p:nvPr/>
        </p:nvSpPr>
        <p:spPr bwMode="auto">
          <a:xfrm>
            <a:off x="6540863" y="1767615"/>
            <a:ext cx="829733" cy="1077384"/>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420"/>
              <a:gd name="T41" fmla="*/ 323 w 323"/>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 name="Freeform 9"/>
          <p:cNvSpPr>
            <a:spLocks noChangeArrowheads="1"/>
          </p:cNvSpPr>
          <p:nvPr/>
        </p:nvSpPr>
        <p:spPr bwMode="auto">
          <a:xfrm>
            <a:off x="6540864" y="2432249"/>
            <a:ext cx="1147233" cy="1147233"/>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447"/>
              <a:gd name="T47" fmla="*/ 447 w 447"/>
              <a:gd name="T48" fmla="*/ 447 h 4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 name="Freeform 10"/>
          <p:cNvSpPr>
            <a:spLocks noChangeArrowheads="1"/>
          </p:cNvSpPr>
          <p:nvPr/>
        </p:nvSpPr>
        <p:spPr bwMode="auto">
          <a:xfrm>
            <a:off x="4555430" y="2112633"/>
            <a:ext cx="2815167" cy="2197100"/>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97"/>
              <a:gd name="T88" fmla="*/ 0 h 856"/>
              <a:gd name="T89" fmla="*/ 1097 w 1097"/>
              <a:gd name="T90" fmla="*/ 856 h 8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8" name="Freeform 11"/>
          <p:cNvSpPr>
            <a:spLocks noChangeArrowheads="1"/>
          </p:cNvSpPr>
          <p:nvPr/>
        </p:nvSpPr>
        <p:spPr bwMode="auto">
          <a:xfrm>
            <a:off x="6020163" y="4201782"/>
            <a:ext cx="412751" cy="410633"/>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 name="T14" fmla="*/ 0 60000 65536"/>
              <a:gd name="T15" fmla="*/ 0 60000 65536"/>
              <a:gd name="T16" fmla="*/ 0 60000 65536"/>
              <a:gd name="T17" fmla="*/ 0 60000 65536"/>
              <a:gd name="T18" fmla="*/ 0 60000 65536"/>
              <a:gd name="T19" fmla="*/ 0 60000 65536"/>
              <a:gd name="T20" fmla="*/ 0 60000 65536"/>
              <a:gd name="T21" fmla="*/ 0 w 161"/>
              <a:gd name="T22" fmla="*/ 0 h 161"/>
              <a:gd name="T23" fmla="*/ 161 w 161"/>
              <a:gd name="T24" fmla="*/ 161 h 1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 name="Freeform 12"/>
          <p:cNvSpPr>
            <a:spLocks noChangeArrowheads="1"/>
          </p:cNvSpPr>
          <p:nvPr/>
        </p:nvSpPr>
        <p:spPr bwMode="auto">
          <a:xfrm>
            <a:off x="5285681" y="4472715"/>
            <a:ext cx="416983" cy="554567"/>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216"/>
              <a:gd name="T35" fmla="*/ 162 w 162"/>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0" name="Freeform 13"/>
          <p:cNvSpPr>
            <a:spLocks noChangeArrowheads="1"/>
          </p:cNvSpPr>
          <p:nvPr/>
        </p:nvSpPr>
        <p:spPr bwMode="auto">
          <a:xfrm>
            <a:off x="4970297" y="3164615"/>
            <a:ext cx="1462617" cy="1862667"/>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1"/>
              <a:gd name="T70" fmla="*/ 0 h 726"/>
              <a:gd name="T71" fmla="*/ 571 w 571"/>
              <a:gd name="T72" fmla="*/ 726 h 7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1" name="Freeform 14"/>
          <p:cNvSpPr>
            <a:spLocks noChangeArrowheads="1"/>
          </p:cNvSpPr>
          <p:nvPr/>
        </p:nvSpPr>
        <p:spPr bwMode="auto">
          <a:xfrm>
            <a:off x="6020163" y="3164615"/>
            <a:ext cx="2400300" cy="2182284"/>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6"/>
              <a:gd name="T82" fmla="*/ 0 h 850"/>
              <a:gd name="T83" fmla="*/ 936 w 936"/>
              <a:gd name="T84" fmla="*/ 850 h 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2" name="Freeform 15"/>
          <p:cNvSpPr>
            <a:spLocks noChangeArrowheads="1"/>
          </p:cNvSpPr>
          <p:nvPr/>
        </p:nvSpPr>
        <p:spPr bwMode="auto">
          <a:xfrm>
            <a:off x="4034730" y="3365699"/>
            <a:ext cx="2080684" cy="2641600"/>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11"/>
              <a:gd name="T82" fmla="*/ 0 h 1030"/>
              <a:gd name="T83" fmla="*/ 811 w 811"/>
              <a:gd name="T84" fmla="*/ 1030 h 10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3" name="Oval 16"/>
          <p:cNvSpPr>
            <a:spLocks noChangeArrowheads="1"/>
          </p:cNvSpPr>
          <p:nvPr/>
        </p:nvSpPr>
        <p:spPr bwMode="auto">
          <a:xfrm>
            <a:off x="6363063" y="1316766"/>
            <a:ext cx="452967" cy="448733"/>
          </a:xfrm>
          <a:prstGeom prst="ellipse">
            <a:avLst/>
          </a:prstGeom>
          <a:noFill/>
          <a:ln w="43" cap="flat" cmpd="sng">
            <a:solidFill>
              <a:srgbClr val="E6792A"/>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4" name="Oval 17"/>
          <p:cNvSpPr>
            <a:spLocks noChangeArrowheads="1"/>
          </p:cNvSpPr>
          <p:nvPr/>
        </p:nvSpPr>
        <p:spPr bwMode="auto">
          <a:xfrm>
            <a:off x="7688097" y="2254449"/>
            <a:ext cx="452967" cy="446617"/>
          </a:xfrm>
          <a:prstGeom prst="ellipse">
            <a:avLst/>
          </a:prstGeom>
          <a:noFill/>
          <a:ln w="43" cap="flat" cmpd="sng">
            <a:solidFill>
              <a:srgbClr val="00A53E"/>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5" name="Oval 18"/>
          <p:cNvSpPr>
            <a:spLocks noChangeArrowheads="1"/>
          </p:cNvSpPr>
          <p:nvPr/>
        </p:nvSpPr>
        <p:spPr bwMode="auto">
          <a:xfrm>
            <a:off x="8420463" y="2984700"/>
            <a:ext cx="450851" cy="450849"/>
          </a:xfrm>
          <a:prstGeom prst="ellipse">
            <a:avLst/>
          </a:prstGeom>
          <a:noFill/>
          <a:ln w="43" cap="flat" cmpd="sng">
            <a:solidFill>
              <a:srgbClr val="E6792A"/>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6" name="Oval 19"/>
          <p:cNvSpPr>
            <a:spLocks noChangeArrowheads="1"/>
          </p:cNvSpPr>
          <p:nvPr/>
        </p:nvSpPr>
        <p:spPr bwMode="auto">
          <a:xfrm>
            <a:off x="5109996" y="4021866"/>
            <a:ext cx="450851" cy="450849"/>
          </a:xfrm>
          <a:prstGeom prst="ellipse">
            <a:avLst/>
          </a:prstGeom>
          <a:noFill/>
          <a:ln w="43" cap="flat"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7" name="Oval 20"/>
          <p:cNvSpPr>
            <a:spLocks noChangeArrowheads="1"/>
          </p:cNvSpPr>
          <p:nvPr/>
        </p:nvSpPr>
        <p:spPr bwMode="auto">
          <a:xfrm>
            <a:off x="3852697" y="2912733"/>
            <a:ext cx="452967" cy="452967"/>
          </a:xfrm>
          <a:prstGeom prst="ellipse">
            <a:avLst/>
          </a:prstGeom>
          <a:noFill/>
          <a:ln w="43" cap="flat" cmpd="sng">
            <a:solidFill>
              <a:srgbClr val="00A53E"/>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8" name="Oval 21"/>
          <p:cNvSpPr>
            <a:spLocks noChangeArrowheads="1"/>
          </p:cNvSpPr>
          <p:nvPr/>
        </p:nvSpPr>
        <p:spPr bwMode="auto">
          <a:xfrm>
            <a:off x="5844480" y="1661782"/>
            <a:ext cx="446616" cy="452967"/>
          </a:xfrm>
          <a:prstGeom prst="ellipse">
            <a:avLst/>
          </a:prstGeom>
          <a:noFill/>
          <a:ln w="43" cap="flat" cmpd="sng">
            <a:solidFill>
              <a:srgbClr val="E6792A"/>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9" name="Oval 22"/>
          <p:cNvSpPr>
            <a:spLocks noChangeArrowheads="1"/>
          </p:cNvSpPr>
          <p:nvPr/>
        </p:nvSpPr>
        <p:spPr bwMode="auto">
          <a:xfrm>
            <a:off x="4377630" y="1661782"/>
            <a:ext cx="448733" cy="452967"/>
          </a:xfrm>
          <a:prstGeom prst="ellipse">
            <a:avLst/>
          </a:prstGeom>
          <a:noFill/>
          <a:ln w="43" cap="flat" cmpd="sng">
            <a:solidFill>
              <a:srgbClr val="00A53E"/>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0" name="Oval 23"/>
          <p:cNvSpPr>
            <a:spLocks noChangeArrowheads="1"/>
          </p:cNvSpPr>
          <p:nvPr/>
        </p:nvSpPr>
        <p:spPr bwMode="auto">
          <a:xfrm>
            <a:off x="4519447" y="2984700"/>
            <a:ext cx="448733" cy="450849"/>
          </a:xfrm>
          <a:prstGeom prst="ellipse">
            <a:avLst/>
          </a:prstGeom>
          <a:noFill/>
          <a:ln w="43" cap="flat"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1" name="Oval 24"/>
          <p:cNvSpPr>
            <a:spLocks noChangeArrowheads="1"/>
          </p:cNvSpPr>
          <p:nvPr/>
        </p:nvSpPr>
        <p:spPr bwMode="auto">
          <a:xfrm>
            <a:off x="6111180" y="2394148"/>
            <a:ext cx="446616" cy="448733"/>
          </a:xfrm>
          <a:prstGeom prst="ellipse">
            <a:avLst/>
          </a:prstGeom>
          <a:noFill/>
          <a:ln w="43" cap="flat" cmpd="sng">
            <a:solidFill>
              <a:srgbClr val="00A53E"/>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2" name="Oval 25"/>
          <p:cNvSpPr>
            <a:spLocks noChangeArrowheads="1"/>
          </p:cNvSpPr>
          <p:nvPr/>
        </p:nvSpPr>
        <p:spPr bwMode="auto">
          <a:xfrm>
            <a:off x="3480163" y="4021866"/>
            <a:ext cx="452967" cy="450849"/>
          </a:xfrm>
          <a:prstGeom prst="ellipse">
            <a:avLst/>
          </a:prstGeom>
          <a:noFill/>
          <a:ln w="43" cap="flat" cmpd="sng">
            <a:solidFill>
              <a:srgbClr val="00A53E"/>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3" name="Oval 26"/>
          <p:cNvSpPr>
            <a:spLocks noChangeArrowheads="1"/>
          </p:cNvSpPr>
          <p:nvPr/>
        </p:nvSpPr>
        <p:spPr bwMode="auto">
          <a:xfrm>
            <a:off x="6432914" y="4021866"/>
            <a:ext cx="450849" cy="450849"/>
          </a:xfrm>
          <a:prstGeom prst="ellipse">
            <a:avLst/>
          </a:prstGeom>
          <a:noFill/>
          <a:ln w="43" cap="flat"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4" name="Oval 27"/>
          <p:cNvSpPr>
            <a:spLocks noChangeArrowheads="1"/>
          </p:cNvSpPr>
          <p:nvPr/>
        </p:nvSpPr>
        <p:spPr bwMode="auto">
          <a:xfrm>
            <a:off x="5844480" y="6007299"/>
            <a:ext cx="446616" cy="452967"/>
          </a:xfrm>
          <a:prstGeom prst="ellipse">
            <a:avLst/>
          </a:prstGeom>
          <a:solidFill>
            <a:schemeClr val="bg1"/>
          </a:solidFill>
          <a:ln w="9525" cmpd="sng">
            <a:solidFill>
              <a:srgbClr val="7F7F7F"/>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5" name="Freeform 28"/>
          <p:cNvSpPr>
            <a:spLocks noEditPoints="1" noChangeArrowheads="1"/>
          </p:cNvSpPr>
          <p:nvPr/>
        </p:nvSpPr>
        <p:spPr bwMode="auto">
          <a:xfrm>
            <a:off x="5979947" y="6094081"/>
            <a:ext cx="177800" cy="279400"/>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6" name="Freeform 29"/>
          <p:cNvSpPr>
            <a:spLocks noEditPoints="1" noChangeArrowheads="1"/>
          </p:cNvSpPr>
          <p:nvPr/>
        </p:nvSpPr>
        <p:spPr bwMode="auto">
          <a:xfrm>
            <a:off x="3992397" y="2997399"/>
            <a:ext cx="173567" cy="281516"/>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7" name="Freeform 30"/>
          <p:cNvSpPr>
            <a:spLocks noEditPoints="1" noChangeArrowheads="1"/>
          </p:cNvSpPr>
          <p:nvPr/>
        </p:nvSpPr>
        <p:spPr bwMode="auto">
          <a:xfrm>
            <a:off x="5979947" y="1744333"/>
            <a:ext cx="177800" cy="283633"/>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8" name="Freeform 31"/>
          <p:cNvSpPr>
            <a:spLocks noEditPoints="1" noChangeArrowheads="1"/>
          </p:cNvSpPr>
          <p:nvPr/>
        </p:nvSpPr>
        <p:spPr bwMode="auto">
          <a:xfrm>
            <a:off x="7827797" y="2339115"/>
            <a:ext cx="173567" cy="281517"/>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9" name="Freeform 32"/>
          <p:cNvSpPr>
            <a:spLocks noEditPoints="1" noChangeArrowheads="1"/>
          </p:cNvSpPr>
          <p:nvPr/>
        </p:nvSpPr>
        <p:spPr bwMode="auto">
          <a:xfrm>
            <a:off x="5247580" y="4106533"/>
            <a:ext cx="175683" cy="281516"/>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0" name="Freeform 33"/>
          <p:cNvSpPr>
            <a:spLocks noEditPoints="1" noChangeArrowheads="1"/>
          </p:cNvSpPr>
          <p:nvPr/>
        </p:nvSpPr>
        <p:spPr bwMode="auto">
          <a:xfrm>
            <a:off x="6570497" y="4106533"/>
            <a:ext cx="175684" cy="281516"/>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1" name="Freeform 34"/>
          <p:cNvSpPr>
            <a:spLocks noEditPoints="1" noChangeArrowheads="1"/>
          </p:cNvSpPr>
          <p:nvPr/>
        </p:nvSpPr>
        <p:spPr bwMode="auto">
          <a:xfrm>
            <a:off x="3619863" y="4106533"/>
            <a:ext cx="173567" cy="281516"/>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2" name="Freeform 35"/>
          <p:cNvSpPr>
            <a:spLocks noEditPoints="1" noChangeArrowheads="1"/>
          </p:cNvSpPr>
          <p:nvPr/>
        </p:nvSpPr>
        <p:spPr bwMode="auto">
          <a:xfrm>
            <a:off x="8558047" y="3069366"/>
            <a:ext cx="177800" cy="283633"/>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3" name="Freeform 36"/>
          <p:cNvSpPr>
            <a:spLocks noEditPoints="1" noChangeArrowheads="1"/>
          </p:cNvSpPr>
          <p:nvPr/>
        </p:nvSpPr>
        <p:spPr bwMode="auto">
          <a:xfrm>
            <a:off x="6502763" y="1401432"/>
            <a:ext cx="173567" cy="279400"/>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9"/>
              <a:gd name="T44" fmla="*/ 68 w 68"/>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4" name="Freeform 37"/>
          <p:cNvSpPr>
            <a:spLocks noEditPoints="1" noChangeArrowheads="1"/>
          </p:cNvSpPr>
          <p:nvPr/>
        </p:nvSpPr>
        <p:spPr bwMode="auto">
          <a:xfrm>
            <a:off x="6246647" y="2478816"/>
            <a:ext cx="177800" cy="283633"/>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5" name="Freeform 38"/>
          <p:cNvSpPr>
            <a:spLocks noEditPoints="1" noChangeArrowheads="1"/>
          </p:cNvSpPr>
          <p:nvPr/>
        </p:nvSpPr>
        <p:spPr bwMode="auto">
          <a:xfrm>
            <a:off x="4657030" y="3069366"/>
            <a:ext cx="175684" cy="283633"/>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6" name="Freeform 39"/>
          <p:cNvSpPr>
            <a:spLocks noEditPoints="1" noChangeArrowheads="1"/>
          </p:cNvSpPr>
          <p:nvPr/>
        </p:nvSpPr>
        <p:spPr bwMode="auto">
          <a:xfrm>
            <a:off x="4513096" y="1744333"/>
            <a:ext cx="177800" cy="283633"/>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7" name="TextBox 69"/>
          <p:cNvSpPr>
            <a:spLocks noChangeArrowheads="1"/>
          </p:cNvSpPr>
          <p:nvPr/>
        </p:nvSpPr>
        <p:spPr bwMode="auto">
          <a:xfrm>
            <a:off x="8871313" y="2995281"/>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33">
                <a:solidFill>
                  <a:srgbClr val="404040"/>
                </a:solidFill>
                <a:latin typeface="微软雅黑" pitchFamily="34" charset="-122"/>
                <a:ea typeface="微软雅黑" pitchFamily="34" charset="-122"/>
                <a:sym typeface="Arial" pitchFamily="34" charset="0"/>
              </a:rPr>
              <a:t>添加标题</a:t>
            </a:r>
            <a:endParaRPr lang="zh-CN" altLang="en-US" sz="2400">
              <a:solidFill>
                <a:srgbClr val="404040"/>
              </a:solidFill>
            </a:endParaRPr>
          </a:p>
        </p:txBody>
      </p:sp>
      <p:sp>
        <p:nvSpPr>
          <p:cNvPr id="38" name="TextBox 70"/>
          <p:cNvSpPr>
            <a:spLocks noChangeArrowheads="1"/>
          </p:cNvSpPr>
          <p:nvPr/>
        </p:nvSpPr>
        <p:spPr bwMode="auto">
          <a:xfrm>
            <a:off x="2088186" y="402821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404040"/>
                </a:solidFill>
                <a:latin typeface="微软雅黑" pitchFamily="34" charset="-122"/>
                <a:ea typeface="微软雅黑" pitchFamily="34" charset="-122"/>
                <a:sym typeface="Arial" pitchFamily="34" charset="0"/>
              </a:rPr>
              <a:t>添加标题</a:t>
            </a:r>
            <a:endParaRPr lang="zh-CN" altLang="en-US" sz="2400" dirty="0">
              <a:solidFill>
                <a:srgbClr val="404040"/>
              </a:solidFill>
            </a:endParaRPr>
          </a:p>
        </p:txBody>
      </p:sp>
      <p:sp>
        <p:nvSpPr>
          <p:cNvPr id="39" name="TextBox 71"/>
          <p:cNvSpPr>
            <a:spLocks noChangeArrowheads="1"/>
          </p:cNvSpPr>
          <p:nvPr/>
        </p:nvSpPr>
        <p:spPr bwMode="auto">
          <a:xfrm>
            <a:off x="8279437" y="223751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404040"/>
                </a:solidFill>
                <a:latin typeface="微软雅黑" pitchFamily="34" charset="-122"/>
                <a:ea typeface="微软雅黑" pitchFamily="34" charset="-122"/>
                <a:sym typeface="Arial" pitchFamily="34" charset="0"/>
              </a:rPr>
              <a:t>添加标题</a:t>
            </a:r>
            <a:endParaRPr lang="zh-CN" altLang="en-US" sz="2400" dirty="0">
              <a:solidFill>
                <a:srgbClr val="404040"/>
              </a:solidFill>
            </a:endParaRPr>
          </a:p>
        </p:txBody>
      </p:sp>
      <p:sp>
        <p:nvSpPr>
          <p:cNvPr id="40" name="TextBox 72"/>
          <p:cNvSpPr>
            <a:spLocks noChangeArrowheads="1"/>
          </p:cNvSpPr>
          <p:nvPr/>
        </p:nvSpPr>
        <p:spPr bwMode="auto">
          <a:xfrm>
            <a:off x="7007320" y="133581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rgbClr val="404040"/>
                </a:solidFill>
                <a:latin typeface="微软雅黑" pitchFamily="34" charset="-122"/>
                <a:ea typeface="微软雅黑" pitchFamily="34" charset="-122"/>
                <a:sym typeface="Arial" pitchFamily="34" charset="0"/>
              </a:rPr>
              <a:t>添加标题</a:t>
            </a:r>
            <a:endParaRPr lang="zh-CN" altLang="en-US" sz="2400">
              <a:solidFill>
                <a:srgbClr val="404040"/>
              </a:solidFill>
            </a:endParaRPr>
          </a:p>
        </p:txBody>
      </p:sp>
      <p:sp>
        <p:nvSpPr>
          <p:cNvPr id="41" name="TextBox 73"/>
          <p:cNvSpPr>
            <a:spLocks noChangeArrowheads="1"/>
          </p:cNvSpPr>
          <p:nvPr/>
        </p:nvSpPr>
        <p:spPr bwMode="auto">
          <a:xfrm>
            <a:off x="3703204" y="247669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rgbClr val="404040"/>
                </a:solidFill>
                <a:latin typeface="微软雅黑" pitchFamily="34" charset="-122"/>
                <a:ea typeface="微软雅黑" pitchFamily="34" charset="-122"/>
                <a:sym typeface="Arial" pitchFamily="34" charset="0"/>
              </a:rPr>
              <a:t>添加标题</a:t>
            </a:r>
            <a:endParaRPr lang="zh-CN" altLang="en-US" sz="2400">
              <a:solidFill>
                <a:srgbClr val="404040"/>
              </a:solidFill>
            </a:endParaRPr>
          </a:p>
        </p:txBody>
      </p:sp>
      <p:sp>
        <p:nvSpPr>
          <p:cNvPr id="42" name="TextBox 74"/>
          <p:cNvSpPr>
            <a:spLocks noChangeArrowheads="1"/>
          </p:cNvSpPr>
          <p:nvPr/>
        </p:nvSpPr>
        <p:spPr bwMode="auto">
          <a:xfrm>
            <a:off x="2964486" y="165966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rgbClr val="404040"/>
                </a:solidFill>
                <a:latin typeface="微软雅黑" pitchFamily="34" charset="-122"/>
                <a:ea typeface="微软雅黑" pitchFamily="34" charset="-122"/>
                <a:sym typeface="Arial" pitchFamily="34" charset="0"/>
              </a:rPr>
              <a:t>添加标题</a:t>
            </a:r>
            <a:endParaRPr lang="zh-CN" altLang="en-US" sz="2400">
              <a:solidFill>
                <a:srgbClr val="404040"/>
              </a:solidFill>
            </a:endParaRPr>
          </a:p>
        </p:txBody>
      </p:sp>
      <p:sp>
        <p:nvSpPr>
          <p:cNvPr id="43" name="TextBox 75"/>
          <p:cNvSpPr>
            <a:spLocks noChangeArrowheads="1"/>
          </p:cNvSpPr>
          <p:nvPr/>
        </p:nvSpPr>
        <p:spPr bwMode="auto">
          <a:xfrm>
            <a:off x="2440612" y="2914848"/>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rgbClr val="404040"/>
                </a:solidFill>
                <a:latin typeface="微软雅黑" pitchFamily="34" charset="-122"/>
                <a:ea typeface="微软雅黑" pitchFamily="34" charset="-122"/>
                <a:sym typeface="Arial" pitchFamily="34" charset="0"/>
              </a:rPr>
              <a:t>添加标题</a:t>
            </a:r>
            <a:endParaRPr lang="zh-CN" altLang="en-US" sz="2400">
              <a:solidFill>
                <a:srgbClr val="404040"/>
              </a:solidFill>
            </a:endParaRPr>
          </a:p>
        </p:txBody>
      </p:sp>
      <p:sp>
        <p:nvSpPr>
          <p:cNvPr id="44" name="矩形 43"/>
          <p:cNvSpPr>
            <a:spLocks noChangeArrowheads="1"/>
          </p:cNvSpPr>
          <p:nvPr/>
        </p:nvSpPr>
        <p:spPr bwMode="auto">
          <a:xfrm>
            <a:off x="6502763" y="5924748"/>
            <a:ext cx="2628900"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67" b="1" dirty="0">
                <a:solidFill>
                  <a:srgbClr val="595959"/>
                </a:solidFill>
                <a:latin typeface="微软雅黑" pitchFamily="34" charset="-122"/>
                <a:ea typeface="微软雅黑" pitchFamily="34" charset="-122"/>
                <a:sym typeface="微软雅黑" pitchFamily="34" charset="-122"/>
              </a:rPr>
              <a:t>在这里输入年度工作概</a:t>
            </a:r>
            <a:endParaRPr lang="en-US" altLang="zh-CN" sz="1467" b="1" dirty="0">
              <a:solidFill>
                <a:srgbClr val="595959"/>
              </a:solidFill>
              <a:latin typeface="微软雅黑" pitchFamily="34" charset="-122"/>
              <a:ea typeface="微软雅黑" pitchFamily="34" charset="-122"/>
              <a:sym typeface="微软雅黑" pitchFamily="34" charset="-122"/>
            </a:endParaRPr>
          </a:p>
          <a:p>
            <a:r>
              <a:rPr lang="zh-CN" altLang="en-US" sz="1467" b="1" dirty="0">
                <a:solidFill>
                  <a:srgbClr val="595959"/>
                </a:solidFill>
                <a:latin typeface="微软雅黑" pitchFamily="34" charset="-122"/>
                <a:ea typeface="微软雅黑" pitchFamily="34" charset="-122"/>
                <a:sym typeface="微软雅黑" pitchFamily="34" charset="-122"/>
              </a:rPr>
              <a:t>况阐述内容标题文本</a:t>
            </a:r>
            <a:endParaRPr lang="zh-CN" altLang="en-US" sz="3200" b="1" dirty="0"/>
          </a:p>
        </p:txBody>
      </p:sp>
    </p:spTree>
    <p:extLst>
      <p:ext uri="{BB962C8B-B14F-4D97-AF65-F5344CB8AC3E}">
        <p14:creationId xmlns:p14="http://schemas.microsoft.com/office/powerpoint/2010/main" val="51796586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par>
                                <p:cTn id="87" presetID="10" presetClass="entr" presetSubtype="0" fill="hold" grpId="0" nodeType="withEffect">
                                  <p:stCondLst>
                                    <p:cond delay="25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par>
                                <p:cTn id="99" presetID="10" presetClass="entr" presetSubtype="0" fill="hold" grpId="0" nodeType="withEffect">
                                  <p:stCondLst>
                                    <p:cond delay="25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500"/>
                                        <p:tgtEl>
                                          <p:spTgt spid="26"/>
                                        </p:tgtEl>
                                      </p:cBhvr>
                                    </p:animEffect>
                                  </p:childTnLst>
                                </p:cTn>
                              </p:par>
                              <p:par>
                                <p:cTn id="105" presetID="10" presetClass="entr" presetSubtype="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par>
                                <p:cTn id="108" presetID="10" presetClass="entr" presetSubtype="0" fill="hold" grpId="0" nodeType="withEffect">
                                  <p:stCondLst>
                                    <p:cond delay="25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1750"/>
                            </p:stCondLst>
                            <p:childTnLst>
                              <p:par>
                                <p:cTn id="115" presetID="22" presetClass="entr" presetSubtype="4"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childTnLst>
                          </p:cTn>
                        </p:par>
                        <p:par>
                          <p:cTn id="118" fill="hold">
                            <p:stCondLst>
                              <p:cond delay="2250"/>
                            </p:stCondLst>
                            <p:childTnLst>
                              <p:par>
                                <p:cTn id="119" presetID="10" presetClass="entr" presetSubtype="0"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500"/>
                                        <p:tgtEl>
                                          <p:spTgt spid="4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500"/>
                                        <p:tgtEl>
                                          <p:spTgt spid="4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fade">
                                      <p:cBhvr>
                                        <p:cTn id="1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6227668-D7ED-4606-94A6-C6DBA3E76089}"/>
              </a:ext>
            </a:extLst>
          </p:cNvPr>
          <p:cNvGrpSpPr/>
          <p:nvPr/>
        </p:nvGrpSpPr>
        <p:grpSpPr>
          <a:xfrm>
            <a:off x="2132572" y="2663124"/>
            <a:ext cx="1800493" cy="1588621"/>
            <a:chOff x="7622780" y="1975964"/>
            <a:chExt cx="1800493" cy="1588621"/>
          </a:xfrm>
        </p:grpSpPr>
        <p:sp>
          <p:nvSpPr>
            <p:cNvPr id="5" name="TextBox 26">
              <a:extLst>
                <a:ext uri="{FF2B5EF4-FFF2-40B4-BE49-F238E27FC236}">
                  <a16:creationId xmlns:a16="http://schemas.microsoft.com/office/drawing/2014/main" xmlns="" id="{CB9E0A88-8301-42AC-B897-D3003574D0AF}"/>
                </a:ext>
              </a:extLst>
            </p:cNvPr>
            <p:cNvSpPr txBox="1"/>
            <p:nvPr/>
          </p:nvSpPr>
          <p:spPr>
            <a:xfrm>
              <a:off x="7971431" y="1975964"/>
              <a:ext cx="1103186" cy="584775"/>
            </a:xfrm>
            <a:prstGeom prst="rect">
              <a:avLst/>
            </a:prstGeom>
            <a:noFill/>
          </p:spPr>
          <p:txBody>
            <a:bodyPr wrap="none" rtlCol="0">
              <a:spAutoFit/>
            </a:bodyPr>
            <a:lstStyle/>
            <a:p>
              <a:pPr algn="ctr"/>
              <a:r>
                <a:rPr lang="en-US" altLang="zh-CN" sz="3200" b="1" dirty="0">
                  <a:solidFill>
                    <a:srgbClr val="00A53E"/>
                  </a:solidFill>
                  <a:latin typeface="华文新魏" panose="02010800040101010101" pitchFamily="2" charset="-122"/>
                  <a:ea typeface="华文新魏" panose="02010800040101010101" pitchFamily="2" charset="-122"/>
                  <a:cs typeface="Montserrat Semi" charset="0"/>
                </a:rPr>
                <a:t>ONE</a:t>
              </a:r>
              <a:endParaRPr lang="en-US" sz="3200" b="1" dirty="0">
                <a:solidFill>
                  <a:srgbClr val="00A53E"/>
                </a:solidFill>
                <a:latin typeface="华文新魏" panose="02010800040101010101" pitchFamily="2" charset="-122"/>
                <a:ea typeface="华文新魏" panose="02010800040101010101" pitchFamily="2" charset="-122"/>
                <a:cs typeface="Montserrat Semi" charset="0"/>
              </a:endParaRPr>
            </a:p>
          </p:txBody>
        </p:sp>
        <p:sp>
          <p:nvSpPr>
            <p:cNvPr id="6" name="TextBox 38">
              <a:extLst>
                <a:ext uri="{FF2B5EF4-FFF2-40B4-BE49-F238E27FC236}">
                  <a16:creationId xmlns:a16="http://schemas.microsoft.com/office/drawing/2014/main" xmlns="" id="{01858668-E505-4A30-80C9-75E0F236EB99}"/>
                </a:ext>
              </a:extLst>
            </p:cNvPr>
            <p:cNvSpPr txBox="1"/>
            <p:nvPr/>
          </p:nvSpPr>
          <p:spPr>
            <a:xfrm>
              <a:off x="7622780" y="2455755"/>
              <a:ext cx="1800493" cy="1108830"/>
            </a:xfrm>
            <a:prstGeom prst="rect">
              <a:avLst/>
            </a:prstGeom>
            <a:noFill/>
          </p:spPr>
          <p:txBody>
            <a:bodyPr wrap="none" rtlCol="0" anchor="t" anchorCtr="1">
              <a:spAutoFit/>
            </a:bodyPr>
            <a:lstStyle/>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加入你标题</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描述加入你文字</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p:txBody>
        </p:sp>
        <p:cxnSp>
          <p:nvCxnSpPr>
            <p:cNvPr id="7" name="Straight Connector 39">
              <a:extLst>
                <a:ext uri="{FF2B5EF4-FFF2-40B4-BE49-F238E27FC236}">
                  <a16:creationId xmlns:a16="http://schemas.microsoft.com/office/drawing/2014/main" xmlns="" id="{E43F0DE0-F38E-4D42-8BF6-70AD9A886504}"/>
                </a:ext>
              </a:extLst>
            </p:cNvPr>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xmlns="" id="{1FCFCA6A-FEC9-4679-942C-20F05AC6180B}"/>
              </a:ext>
            </a:extLst>
          </p:cNvPr>
          <p:cNvGrpSpPr/>
          <p:nvPr/>
        </p:nvGrpSpPr>
        <p:grpSpPr>
          <a:xfrm>
            <a:off x="4228374" y="2675824"/>
            <a:ext cx="1800494" cy="1575921"/>
            <a:chOff x="7622780" y="1988664"/>
            <a:chExt cx="1800494" cy="1575921"/>
          </a:xfrm>
        </p:grpSpPr>
        <p:sp>
          <p:nvSpPr>
            <p:cNvPr id="9" name="TextBox 26">
              <a:extLst>
                <a:ext uri="{FF2B5EF4-FFF2-40B4-BE49-F238E27FC236}">
                  <a16:creationId xmlns:a16="http://schemas.microsoft.com/office/drawing/2014/main" xmlns="" id="{6C459480-2391-419B-A3C5-25C367F4BB75}"/>
                </a:ext>
              </a:extLst>
            </p:cNvPr>
            <p:cNvSpPr txBox="1"/>
            <p:nvPr/>
          </p:nvSpPr>
          <p:spPr>
            <a:xfrm>
              <a:off x="7908624" y="1988664"/>
              <a:ext cx="1228798" cy="584775"/>
            </a:xfrm>
            <a:prstGeom prst="rect">
              <a:avLst/>
            </a:prstGeom>
            <a:noFill/>
          </p:spPr>
          <p:txBody>
            <a:bodyPr wrap="none" rtlCol="0">
              <a:spAutoFit/>
            </a:bodyPr>
            <a:lstStyle/>
            <a:p>
              <a:pPr algn="ctr"/>
              <a:r>
                <a:rPr lang="en-US" altLang="zh-CN" sz="3200" b="1" dirty="0">
                  <a:solidFill>
                    <a:srgbClr val="E6792A"/>
                  </a:solidFill>
                  <a:latin typeface="华文新魏" panose="02010800040101010101" pitchFamily="2" charset="-122"/>
                  <a:ea typeface="华文新魏" panose="02010800040101010101" pitchFamily="2" charset="-122"/>
                  <a:cs typeface="Montserrat Semi" charset="0"/>
                </a:rPr>
                <a:t>TWO</a:t>
              </a:r>
              <a:endParaRPr lang="en-US" sz="3200" b="1" dirty="0">
                <a:solidFill>
                  <a:srgbClr val="E6792A"/>
                </a:solidFill>
                <a:latin typeface="华文新魏" panose="02010800040101010101" pitchFamily="2" charset="-122"/>
                <a:ea typeface="华文新魏" panose="02010800040101010101" pitchFamily="2" charset="-122"/>
                <a:cs typeface="Montserrat Semi" charset="0"/>
              </a:endParaRPr>
            </a:p>
          </p:txBody>
        </p:sp>
        <p:sp>
          <p:nvSpPr>
            <p:cNvPr id="10" name="TextBox 38">
              <a:extLst>
                <a:ext uri="{FF2B5EF4-FFF2-40B4-BE49-F238E27FC236}">
                  <a16:creationId xmlns:a16="http://schemas.microsoft.com/office/drawing/2014/main" xmlns="" id="{E544A95D-7BD6-4FEE-9FE4-085670682104}"/>
                </a:ext>
              </a:extLst>
            </p:cNvPr>
            <p:cNvSpPr txBox="1"/>
            <p:nvPr/>
          </p:nvSpPr>
          <p:spPr>
            <a:xfrm>
              <a:off x="7622780" y="2455755"/>
              <a:ext cx="1800494" cy="1108830"/>
            </a:xfrm>
            <a:prstGeom prst="rect">
              <a:avLst/>
            </a:prstGeom>
            <a:noFill/>
          </p:spPr>
          <p:txBody>
            <a:bodyPr wrap="none" rtlCol="0" anchor="t" anchorCtr="1">
              <a:spAutoFit/>
            </a:bodyPr>
            <a:lstStyle/>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加入你标题</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描述加入你文字</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p:txBody>
        </p:sp>
        <p:cxnSp>
          <p:nvCxnSpPr>
            <p:cNvPr id="11" name="Straight Connector 39">
              <a:extLst>
                <a:ext uri="{FF2B5EF4-FFF2-40B4-BE49-F238E27FC236}">
                  <a16:creationId xmlns:a16="http://schemas.microsoft.com/office/drawing/2014/main" xmlns="" id="{A376EC51-D30E-4008-B45E-93B5AB3630D5}"/>
                </a:ext>
              </a:extLst>
            </p:cNvPr>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2C89729B-55DB-4B97-9BAC-D70E432A12F7}"/>
              </a:ext>
            </a:extLst>
          </p:cNvPr>
          <p:cNvGrpSpPr/>
          <p:nvPr/>
        </p:nvGrpSpPr>
        <p:grpSpPr>
          <a:xfrm>
            <a:off x="6414104" y="2688524"/>
            <a:ext cx="1800493" cy="1585470"/>
            <a:chOff x="7622780" y="2001364"/>
            <a:chExt cx="1800493" cy="1585470"/>
          </a:xfrm>
        </p:grpSpPr>
        <p:sp>
          <p:nvSpPr>
            <p:cNvPr id="13" name="TextBox 26">
              <a:extLst>
                <a:ext uri="{FF2B5EF4-FFF2-40B4-BE49-F238E27FC236}">
                  <a16:creationId xmlns:a16="http://schemas.microsoft.com/office/drawing/2014/main" xmlns="" id="{50967683-1715-4A1B-A174-230A86369E91}"/>
                </a:ext>
              </a:extLst>
            </p:cNvPr>
            <p:cNvSpPr txBox="1"/>
            <p:nvPr/>
          </p:nvSpPr>
          <p:spPr>
            <a:xfrm>
              <a:off x="7801512" y="2001364"/>
              <a:ext cx="1443024" cy="584775"/>
            </a:xfrm>
            <a:prstGeom prst="rect">
              <a:avLst/>
            </a:prstGeom>
            <a:noFill/>
          </p:spPr>
          <p:txBody>
            <a:bodyPr wrap="none" rtlCol="0">
              <a:spAutoFit/>
            </a:bodyPr>
            <a:lstStyle/>
            <a:p>
              <a:pPr algn="ctr"/>
              <a:r>
                <a:rPr lang="en-US" sz="3200" b="1" dirty="0">
                  <a:solidFill>
                    <a:srgbClr val="00A53E"/>
                  </a:solidFill>
                  <a:latin typeface="华文新魏" panose="02010800040101010101" pitchFamily="2" charset="-122"/>
                  <a:ea typeface="华文新魏" panose="02010800040101010101" pitchFamily="2" charset="-122"/>
                  <a:cs typeface="Montserrat Semi" charset="0"/>
                </a:rPr>
                <a:t>THREE</a:t>
              </a:r>
            </a:p>
          </p:txBody>
        </p:sp>
        <p:sp>
          <p:nvSpPr>
            <p:cNvPr id="14" name="TextBox 38">
              <a:extLst>
                <a:ext uri="{FF2B5EF4-FFF2-40B4-BE49-F238E27FC236}">
                  <a16:creationId xmlns:a16="http://schemas.microsoft.com/office/drawing/2014/main" xmlns="" id="{D5DB4DB2-96FD-4646-A40F-7564AF3FEBF2}"/>
                </a:ext>
              </a:extLst>
            </p:cNvPr>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加入你标题</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描述加入你文字</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p:txBody>
        </p:sp>
        <p:cxnSp>
          <p:nvCxnSpPr>
            <p:cNvPr id="15" name="Straight Connector 39">
              <a:extLst>
                <a:ext uri="{FF2B5EF4-FFF2-40B4-BE49-F238E27FC236}">
                  <a16:creationId xmlns:a16="http://schemas.microsoft.com/office/drawing/2014/main" xmlns="" id="{050325F6-E951-433E-A3D5-79A4683AF3B9}"/>
                </a:ext>
              </a:extLst>
            </p:cNvPr>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47DB190A-262A-41DE-85BA-74E55C3B65CB}"/>
              </a:ext>
            </a:extLst>
          </p:cNvPr>
          <p:cNvGrpSpPr/>
          <p:nvPr/>
        </p:nvGrpSpPr>
        <p:grpSpPr>
          <a:xfrm>
            <a:off x="8599830" y="2675824"/>
            <a:ext cx="1800493" cy="1598170"/>
            <a:chOff x="7622780" y="1988664"/>
            <a:chExt cx="1800493" cy="1598170"/>
          </a:xfrm>
        </p:grpSpPr>
        <p:sp>
          <p:nvSpPr>
            <p:cNvPr id="17" name="TextBox 26">
              <a:extLst>
                <a:ext uri="{FF2B5EF4-FFF2-40B4-BE49-F238E27FC236}">
                  <a16:creationId xmlns:a16="http://schemas.microsoft.com/office/drawing/2014/main" xmlns="" id="{6D2EB078-36D1-446C-A2D0-B62DF445682C}"/>
                </a:ext>
              </a:extLst>
            </p:cNvPr>
            <p:cNvSpPr txBox="1"/>
            <p:nvPr/>
          </p:nvSpPr>
          <p:spPr>
            <a:xfrm>
              <a:off x="7844793" y="1988664"/>
              <a:ext cx="1356462" cy="584775"/>
            </a:xfrm>
            <a:prstGeom prst="rect">
              <a:avLst/>
            </a:prstGeom>
            <a:noFill/>
          </p:spPr>
          <p:txBody>
            <a:bodyPr wrap="none" rtlCol="0">
              <a:spAutoFit/>
            </a:bodyPr>
            <a:lstStyle/>
            <a:p>
              <a:pPr algn="ctr"/>
              <a:r>
                <a:rPr lang="en-US" altLang="zh-CN" sz="3200" b="1" dirty="0">
                  <a:solidFill>
                    <a:srgbClr val="E6792A"/>
                  </a:solidFill>
                  <a:latin typeface="华文新魏" panose="02010800040101010101" pitchFamily="2" charset="-122"/>
                  <a:ea typeface="华文新魏" panose="02010800040101010101" pitchFamily="2" charset="-122"/>
                  <a:cs typeface="Montserrat Semi" charset="0"/>
                </a:rPr>
                <a:t>FOUR</a:t>
              </a:r>
              <a:endParaRPr lang="en-US" sz="3200" b="1" dirty="0">
                <a:solidFill>
                  <a:srgbClr val="E6792A"/>
                </a:solidFill>
                <a:latin typeface="华文新魏" panose="02010800040101010101" pitchFamily="2" charset="-122"/>
                <a:ea typeface="华文新魏" panose="02010800040101010101" pitchFamily="2" charset="-122"/>
                <a:cs typeface="Montserrat Semi" charset="0"/>
              </a:endParaRPr>
            </a:p>
          </p:txBody>
        </p:sp>
        <p:sp>
          <p:nvSpPr>
            <p:cNvPr id="18" name="TextBox 38">
              <a:extLst>
                <a:ext uri="{FF2B5EF4-FFF2-40B4-BE49-F238E27FC236}">
                  <a16:creationId xmlns:a16="http://schemas.microsoft.com/office/drawing/2014/main" xmlns="" id="{83F4A81D-3E9F-4499-B880-98D772B76905}"/>
                </a:ext>
              </a:extLst>
            </p:cNvPr>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加入你标题</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r>
                <a:rPr lang="zh-CN" altLang="en-US" dirty="0">
                  <a:solidFill>
                    <a:schemeClr val="bg1">
                      <a:lumMod val="50000"/>
                    </a:schemeClr>
                  </a:solidFill>
                  <a:latin typeface="华文新魏" panose="02010800040101010101" pitchFamily="2" charset="-122"/>
                  <a:ea typeface="华文新魏" panose="02010800040101010101" pitchFamily="2" charset="-122"/>
                  <a:cs typeface="Poppins SemiBold" charset="0"/>
                </a:rPr>
                <a:t>描述加入你文字</a:t>
              </a: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a:p>
              <a:pPr algn="ctr">
                <a:lnSpc>
                  <a:spcPts val="2680"/>
                </a:lnSpc>
              </a:pPr>
              <a:endParaRPr lang="en-US" altLang="zh-CN" dirty="0">
                <a:solidFill>
                  <a:schemeClr val="bg1">
                    <a:lumMod val="50000"/>
                  </a:schemeClr>
                </a:solidFill>
                <a:latin typeface="华文新魏" panose="02010800040101010101" pitchFamily="2" charset="-122"/>
                <a:ea typeface="华文新魏" panose="02010800040101010101" pitchFamily="2" charset="-122"/>
                <a:cs typeface="Poppins SemiBold" charset="0"/>
              </a:endParaRPr>
            </a:p>
          </p:txBody>
        </p:sp>
        <p:cxnSp>
          <p:nvCxnSpPr>
            <p:cNvPr id="19" name="Straight Connector 39">
              <a:extLst>
                <a:ext uri="{FF2B5EF4-FFF2-40B4-BE49-F238E27FC236}">
                  <a16:creationId xmlns:a16="http://schemas.microsoft.com/office/drawing/2014/main" xmlns="" id="{2BEAF9D3-09D8-4BB3-8B08-F069D7193480}"/>
                </a:ext>
              </a:extLst>
            </p:cNvPr>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矩形 19">
            <a:extLst>
              <a:ext uri="{FF2B5EF4-FFF2-40B4-BE49-F238E27FC236}">
                <a16:creationId xmlns:a16="http://schemas.microsoft.com/office/drawing/2014/main" xmlns="" id="{92D3AD2A-A09D-45B1-BA94-A164D7DD74F9}"/>
              </a:ext>
            </a:extLst>
          </p:cNvPr>
          <p:cNvSpPr/>
          <p:nvPr/>
        </p:nvSpPr>
        <p:spPr>
          <a:xfrm>
            <a:off x="4841631" y="1412776"/>
            <a:ext cx="2508738"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5400" dirty="0">
                <a:solidFill>
                  <a:srgbClr val="048A8B"/>
                </a:solidFill>
                <a:latin typeface="华文新魏" panose="02010800040101010101" pitchFamily="2" charset="-122"/>
                <a:ea typeface="华文新魏" panose="02010800040101010101" pitchFamily="2" charset="-122"/>
              </a:rPr>
              <a:t>目录</a:t>
            </a:r>
            <a:r>
              <a:rPr lang="en-US" altLang="zh-CN" sz="2400" dirty="0">
                <a:solidFill>
                  <a:srgbClr val="048A8B"/>
                </a:solidFill>
                <a:latin typeface="华文新魏" panose="02010800040101010101" pitchFamily="2" charset="-122"/>
                <a:ea typeface="华文新魏" panose="02010800040101010101" pitchFamily="2" charset="-122"/>
              </a:rPr>
              <a:t>DIRECTORY</a:t>
            </a:r>
            <a:endParaRPr lang="zh-CN" altLang="en-US" sz="2400" dirty="0">
              <a:solidFill>
                <a:srgbClr val="048A8B"/>
              </a:solidFill>
              <a:latin typeface="华文新魏" panose="02010800040101010101" pitchFamily="2" charset="-122"/>
              <a:ea typeface="华文新魏" panose="02010800040101010101" pitchFamily="2" charset="-122"/>
            </a:endParaRPr>
          </a:p>
        </p:txBody>
      </p:sp>
      <p:pic>
        <p:nvPicPr>
          <p:cNvPr id="21" name="图片 20">
            <a:extLst>
              <a:ext uri="{FF2B5EF4-FFF2-40B4-BE49-F238E27FC236}">
                <a16:creationId xmlns:a16="http://schemas.microsoft.com/office/drawing/2014/main" xmlns="" id="{ABA69C03-79A3-4E22-8847-79A4A82E0206}"/>
              </a:ext>
            </a:extLst>
          </p:cNvPr>
          <p:cNvPicPr>
            <a:picLocks noChangeAspect="1"/>
          </p:cNvPicPr>
          <p:nvPr/>
        </p:nvPicPr>
        <p:blipFill rotWithShape="1">
          <a:blip r:embed="rId3">
            <a:extLst>
              <a:ext uri="{28A0092B-C50C-407E-A947-70E740481C1C}">
                <a14:useLocalDpi xmlns:a14="http://schemas.microsoft.com/office/drawing/2010/main" val="0"/>
              </a:ext>
            </a:extLst>
          </a:blip>
          <a:srcRect t="14300" r="46840" b="68486"/>
          <a:stretch/>
        </p:blipFill>
        <p:spPr>
          <a:xfrm rot="21428448">
            <a:off x="-135356" y="-35476"/>
            <a:ext cx="2594274" cy="1264148"/>
          </a:xfrm>
          <a:prstGeom prst="rect">
            <a:avLst/>
          </a:prstGeom>
        </p:spPr>
      </p:pic>
      <p:pic>
        <p:nvPicPr>
          <p:cNvPr id="27" name="图片 26">
            <a:extLst>
              <a:ext uri="{FF2B5EF4-FFF2-40B4-BE49-F238E27FC236}">
                <a16:creationId xmlns:a16="http://schemas.microsoft.com/office/drawing/2014/main" xmlns="" id="{C22C1BBB-35C7-4878-8921-DB0222935DA3}"/>
              </a:ext>
            </a:extLst>
          </p:cNvPr>
          <p:cNvPicPr>
            <a:picLocks noChangeAspect="1"/>
          </p:cNvPicPr>
          <p:nvPr/>
        </p:nvPicPr>
        <p:blipFill>
          <a:blip r:embed="rId4"/>
          <a:stretch>
            <a:fillRect/>
          </a:stretch>
        </p:blipFill>
        <p:spPr>
          <a:xfrm>
            <a:off x="2309246" y="4271850"/>
            <a:ext cx="1121761" cy="829128"/>
          </a:xfrm>
          <a:prstGeom prst="rect">
            <a:avLst/>
          </a:prstGeom>
        </p:spPr>
      </p:pic>
      <p:pic>
        <p:nvPicPr>
          <p:cNvPr id="28" name="图片 27">
            <a:extLst>
              <a:ext uri="{FF2B5EF4-FFF2-40B4-BE49-F238E27FC236}">
                <a16:creationId xmlns:a16="http://schemas.microsoft.com/office/drawing/2014/main" xmlns="" id="{1BA32855-4A68-4EA4-8EA8-19A03120F35A}"/>
              </a:ext>
            </a:extLst>
          </p:cNvPr>
          <p:cNvPicPr>
            <a:picLocks noChangeAspect="1"/>
          </p:cNvPicPr>
          <p:nvPr/>
        </p:nvPicPr>
        <p:blipFill>
          <a:blip r:embed="rId5"/>
          <a:stretch>
            <a:fillRect/>
          </a:stretch>
        </p:blipFill>
        <p:spPr>
          <a:xfrm>
            <a:off x="4674227" y="4224034"/>
            <a:ext cx="1121761" cy="1072989"/>
          </a:xfrm>
          <a:prstGeom prst="rect">
            <a:avLst/>
          </a:prstGeom>
        </p:spPr>
      </p:pic>
      <p:pic>
        <p:nvPicPr>
          <p:cNvPr id="29" name="图片 28">
            <a:extLst>
              <a:ext uri="{FF2B5EF4-FFF2-40B4-BE49-F238E27FC236}">
                <a16:creationId xmlns:a16="http://schemas.microsoft.com/office/drawing/2014/main" xmlns="" id="{5B0DA7D1-4599-4DD2-A005-6BD9145A3505}"/>
              </a:ext>
            </a:extLst>
          </p:cNvPr>
          <p:cNvPicPr>
            <a:picLocks noChangeAspect="1"/>
          </p:cNvPicPr>
          <p:nvPr/>
        </p:nvPicPr>
        <p:blipFill>
          <a:blip r:embed="rId6"/>
          <a:stretch>
            <a:fillRect/>
          </a:stretch>
        </p:blipFill>
        <p:spPr>
          <a:xfrm>
            <a:off x="6779719" y="4290515"/>
            <a:ext cx="1255885" cy="1024217"/>
          </a:xfrm>
          <a:prstGeom prst="rect">
            <a:avLst/>
          </a:prstGeom>
        </p:spPr>
      </p:pic>
      <p:pic>
        <p:nvPicPr>
          <p:cNvPr id="30" name="图片 29">
            <a:extLst>
              <a:ext uri="{FF2B5EF4-FFF2-40B4-BE49-F238E27FC236}">
                <a16:creationId xmlns:a16="http://schemas.microsoft.com/office/drawing/2014/main" xmlns="" id="{9A98E1D4-4E81-4866-A206-8FC5D60AADFF}"/>
              </a:ext>
            </a:extLst>
          </p:cNvPr>
          <p:cNvPicPr>
            <a:picLocks noChangeAspect="1"/>
          </p:cNvPicPr>
          <p:nvPr/>
        </p:nvPicPr>
        <p:blipFill>
          <a:blip r:embed="rId7"/>
          <a:stretch>
            <a:fillRect/>
          </a:stretch>
        </p:blipFill>
        <p:spPr>
          <a:xfrm>
            <a:off x="8989908" y="4323413"/>
            <a:ext cx="1188823" cy="1012024"/>
          </a:xfrm>
          <a:prstGeom prst="rect">
            <a:avLst/>
          </a:prstGeom>
        </p:spPr>
      </p:pic>
      <p:pic>
        <p:nvPicPr>
          <p:cNvPr id="31" name="图片 30">
            <a:extLst>
              <a:ext uri="{FF2B5EF4-FFF2-40B4-BE49-F238E27FC236}">
                <a16:creationId xmlns:a16="http://schemas.microsoft.com/office/drawing/2014/main" xmlns="" id="{BCCA7A48-73BA-4810-A8FA-B094DE1B6A67}"/>
              </a:ext>
            </a:extLst>
          </p:cNvPr>
          <p:cNvPicPr>
            <a:picLocks noChangeAspect="1"/>
          </p:cNvPicPr>
          <p:nvPr/>
        </p:nvPicPr>
        <p:blipFill>
          <a:blip r:embed="rId8"/>
          <a:stretch>
            <a:fillRect/>
          </a:stretch>
        </p:blipFill>
        <p:spPr>
          <a:xfrm>
            <a:off x="8574959" y="219769"/>
            <a:ext cx="1512168" cy="753657"/>
          </a:xfrm>
          <a:prstGeom prst="rect">
            <a:avLst/>
          </a:prstGeom>
        </p:spPr>
      </p:pic>
    </p:spTree>
    <p:extLst>
      <p:ext uri="{BB962C8B-B14F-4D97-AF65-F5344CB8AC3E}">
        <p14:creationId xmlns:p14="http://schemas.microsoft.com/office/powerpoint/2010/main" val="545015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50" fill="hold">
                                              <p:stCondLst>
                                                <p:cond delay="0"/>
                                              </p:stCondLst>
                                            </p:cTn>
                                            <p:tgtEl>
                                              <p:spTgt spid="31"/>
                                            </p:tgtEl>
                                            <p:attrNameLst>
                                              <p:attrName>r</p:attrName>
                                            </p:attrNameLst>
                                          </p:cBhvr>
                                        </p:animRot>
                                        <p:animRot by="-240000">
                                          <p:cBhvr>
                                            <p:cTn id="12" dur="100" fill="hold">
                                              <p:stCondLst>
                                                <p:cond delay="100"/>
                                              </p:stCondLst>
                                            </p:cTn>
                                            <p:tgtEl>
                                              <p:spTgt spid="31"/>
                                            </p:tgtEl>
                                            <p:attrNameLst>
                                              <p:attrName>r</p:attrName>
                                            </p:attrNameLst>
                                          </p:cBhvr>
                                        </p:animRot>
                                        <p:animRot by="240000">
                                          <p:cBhvr>
                                            <p:cTn id="13" dur="100" fill="hold">
                                              <p:stCondLst>
                                                <p:cond delay="200"/>
                                              </p:stCondLst>
                                            </p:cTn>
                                            <p:tgtEl>
                                              <p:spTgt spid="31"/>
                                            </p:tgtEl>
                                            <p:attrNameLst>
                                              <p:attrName>r</p:attrName>
                                            </p:attrNameLst>
                                          </p:cBhvr>
                                        </p:animRot>
                                        <p:animRot by="-240000">
                                          <p:cBhvr>
                                            <p:cTn id="14" dur="100" fill="hold">
                                              <p:stCondLst>
                                                <p:cond delay="300"/>
                                              </p:stCondLst>
                                            </p:cTn>
                                            <p:tgtEl>
                                              <p:spTgt spid="31"/>
                                            </p:tgtEl>
                                            <p:attrNameLst>
                                              <p:attrName>r</p:attrName>
                                            </p:attrNameLst>
                                          </p:cBhvr>
                                        </p:animRot>
                                        <p:animRot by="120000">
                                          <p:cBhvr>
                                            <p:cTn id="15" dur="100" fill="hold">
                                              <p:stCondLst>
                                                <p:cond delay="400"/>
                                              </p:stCondLst>
                                            </p:cTn>
                                            <p:tgtEl>
                                              <p:spTgt spid="31"/>
                                            </p:tgtEl>
                                            <p:attrNameLst>
                                              <p:attrName>r</p:attrName>
                                            </p:attrNameLst>
                                          </p:cBhvr>
                                        </p:animRot>
                                      </p:childTnLst>
                                    </p:cTn>
                                  </p:par>
                                </p:childTnLst>
                              </p:cTn>
                            </p:par>
                            <p:par>
                              <p:cTn id="16" fill="hold">
                                <p:stCondLst>
                                  <p:cond delay="750"/>
                                </p:stCondLst>
                                <p:childTnLst>
                                  <p:par>
                                    <p:cTn id="17" presetID="2" presetClass="entr" presetSubtype="4" accel="26667" fill="hold" nodeType="afterEffect" p14:presetBounceEnd="50667">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0667">
                                          <p:cBhvr additive="base">
                                            <p:cTn id="19" dur="750" fill="hold"/>
                                            <p:tgtEl>
                                              <p:spTgt spid="4"/>
                                            </p:tgtEl>
                                            <p:attrNameLst>
                                              <p:attrName>ppt_x</p:attrName>
                                            </p:attrNameLst>
                                          </p:cBhvr>
                                          <p:tavLst>
                                            <p:tav tm="0">
                                              <p:val>
                                                <p:strVal val="#ppt_x"/>
                                              </p:val>
                                            </p:tav>
                                            <p:tav tm="100000">
                                              <p:val>
                                                <p:strVal val="#ppt_x"/>
                                              </p:val>
                                            </p:tav>
                                          </p:tavLst>
                                        </p:anim>
                                        <p:anim calcmode="lin" valueType="num" p14:bounceEnd="50667">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childTnLst>
                              </p:cTn>
                            </p:par>
                            <p:par>
                              <p:cTn id="27" fill="hold">
                                <p:stCondLst>
                                  <p:cond delay="2000"/>
                                </p:stCondLst>
                                <p:childTnLst>
                                  <p:par>
                                    <p:cTn id="28" presetID="2" presetClass="entr" presetSubtype="1" accel="26667" fill="hold" nodeType="afterEffect" p14:presetBounceEnd="50667">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14:bounceEnd="50667">
                                          <p:cBhvr additive="base">
                                            <p:cTn id="30" dur="750" fill="hold"/>
                                            <p:tgtEl>
                                              <p:spTgt spid="8"/>
                                            </p:tgtEl>
                                            <p:attrNameLst>
                                              <p:attrName>ppt_x</p:attrName>
                                            </p:attrNameLst>
                                          </p:cBhvr>
                                          <p:tavLst>
                                            <p:tav tm="0">
                                              <p:val>
                                                <p:strVal val="#ppt_x"/>
                                              </p:val>
                                            </p:tav>
                                            <p:tav tm="100000">
                                              <p:val>
                                                <p:strVal val="#ppt_x"/>
                                              </p:val>
                                            </p:tav>
                                          </p:tavLst>
                                        </p:anim>
                                        <p:anim calcmode="lin" valueType="num" p14:bounceEnd="50667">
                                          <p:cBhvr additive="base">
                                            <p:cTn id="31" dur="750" fill="hold"/>
                                            <p:tgtEl>
                                              <p:spTgt spid="8"/>
                                            </p:tgtEl>
                                            <p:attrNameLst>
                                              <p:attrName>ppt_y</p:attrName>
                                            </p:attrNameLst>
                                          </p:cBhvr>
                                          <p:tavLst>
                                            <p:tav tm="0">
                                              <p:val>
                                                <p:strVal val="0-#ppt_h/2"/>
                                              </p:val>
                                            </p:tav>
                                            <p:tav tm="100000">
                                              <p:val>
                                                <p:strVal val="#ppt_y"/>
                                              </p:val>
                                            </p:tav>
                                          </p:tavLst>
                                        </p:anim>
                                      </p:childTnLst>
                                    </p:cTn>
                                  </p:par>
                                </p:childTnLst>
                              </p:cTn>
                            </p:par>
                            <p:par>
                              <p:cTn id="32" fill="hold">
                                <p:stCondLst>
                                  <p:cond delay="275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250"/>
                                </p:stCondLst>
                                <p:childTnLst>
                                  <p:par>
                                    <p:cTn id="39" presetID="2" presetClass="entr" presetSubtype="1" accel="26667" fill="hold" nodeType="afterEffect" p14:presetBounceEnd="50667">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14:bounceEnd="50667">
                                          <p:cBhvr additive="base">
                                            <p:cTn id="41" dur="750" fill="hold"/>
                                            <p:tgtEl>
                                              <p:spTgt spid="12"/>
                                            </p:tgtEl>
                                            <p:attrNameLst>
                                              <p:attrName>ppt_x</p:attrName>
                                            </p:attrNameLst>
                                          </p:cBhvr>
                                          <p:tavLst>
                                            <p:tav tm="0">
                                              <p:val>
                                                <p:strVal val="#ppt_x"/>
                                              </p:val>
                                            </p:tav>
                                            <p:tav tm="100000">
                                              <p:val>
                                                <p:strVal val="#ppt_x"/>
                                              </p:val>
                                            </p:tav>
                                          </p:tavLst>
                                        </p:anim>
                                        <p:anim calcmode="lin" valueType="num" p14:bounceEnd="50667">
                                          <p:cBhvr additive="base">
                                            <p:cTn id="42" dur="750" fill="hold"/>
                                            <p:tgtEl>
                                              <p:spTgt spid="12"/>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4500"/>
                                </p:stCondLst>
                                <p:childTnLst>
                                  <p:par>
                                    <p:cTn id="50" presetID="2" presetClass="entr" presetSubtype="4" accel="26667" fill="hold" nodeType="afterEffect" p14:presetBounceEnd="50667">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14:bounceEnd="50667">
                                          <p:cBhvr additive="base">
                                            <p:cTn id="52" dur="750" fill="hold"/>
                                            <p:tgtEl>
                                              <p:spTgt spid="16"/>
                                            </p:tgtEl>
                                            <p:attrNameLst>
                                              <p:attrName>ppt_x</p:attrName>
                                            </p:attrNameLst>
                                          </p:cBhvr>
                                          <p:tavLst>
                                            <p:tav tm="0">
                                              <p:val>
                                                <p:strVal val="#ppt_x"/>
                                              </p:val>
                                            </p:tav>
                                            <p:tav tm="100000">
                                              <p:val>
                                                <p:strVal val="#ppt_x"/>
                                              </p:val>
                                            </p:tav>
                                          </p:tavLst>
                                        </p:anim>
                                        <p:anim calcmode="lin" valueType="num" p14:bounceEnd="50667">
                                          <p:cBhvr additive="base">
                                            <p:cTn id="53" dur="7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5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50" fill="hold">
                                              <p:stCondLst>
                                                <p:cond delay="0"/>
                                              </p:stCondLst>
                                            </p:cTn>
                                            <p:tgtEl>
                                              <p:spTgt spid="31"/>
                                            </p:tgtEl>
                                            <p:attrNameLst>
                                              <p:attrName>r</p:attrName>
                                            </p:attrNameLst>
                                          </p:cBhvr>
                                        </p:animRot>
                                        <p:animRot by="-240000">
                                          <p:cBhvr>
                                            <p:cTn id="12" dur="100" fill="hold">
                                              <p:stCondLst>
                                                <p:cond delay="100"/>
                                              </p:stCondLst>
                                            </p:cTn>
                                            <p:tgtEl>
                                              <p:spTgt spid="31"/>
                                            </p:tgtEl>
                                            <p:attrNameLst>
                                              <p:attrName>r</p:attrName>
                                            </p:attrNameLst>
                                          </p:cBhvr>
                                        </p:animRot>
                                        <p:animRot by="240000">
                                          <p:cBhvr>
                                            <p:cTn id="13" dur="100" fill="hold">
                                              <p:stCondLst>
                                                <p:cond delay="200"/>
                                              </p:stCondLst>
                                            </p:cTn>
                                            <p:tgtEl>
                                              <p:spTgt spid="31"/>
                                            </p:tgtEl>
                                            <p:attrNameLst>
                                              <p:attrName>r</p:attrName>
                                            </p:attrNameLst>
                                          </p:cBhvr>
                                        </p:animRot>
                                        <p:animRot by="-240000">
                                          <p:cBhvr>
                                            <p:cTn id="14" dur="100" fill="hold">
                                              <p:stCondLst>
                                                <p:cond delay="300"/>
                                              </p:stCondLst>
                                            </p:cTn>
                                            <p:tgtEl>
                                              <p:spTgt spid="31"/>
                                            </p:tgtEl>
                                            <p:attrNameLst>
                                              <p:attrName>r</p:attrName>
                                            </p:attrNameLst>
                                          </p:cBhvr>
                                        </p:animRot>
                                        <p:animRot by="120000">
                                          <p:cBhvr>
                                            <p:cTn id="15" dur="100" fill="hold">
                                              <p:stCondLst>
                                                <p:cond delay="400"/>
                                              </p:stCondLst>
                                            </p:cTn>
                                            <p:tgtEl>
                                              <p:spTgt spid="31"/>
                                            </p:tgtEl>
                                            <p:attrNameLst>
                                              <p:attrName>r</p:attrName>
                                            </p:attrNameLst>
                                          </p:cBhvr>
                                        </p:animRot>
                                      </p:childTnLst>
                                    </p:cTn>
                                  </p:par>
                                </p:childTnLst>
                              </p:cTn>
                            </p:par>
                            <p:par>
                              <p:cTn id="16" fill="hold">
                                <p:stCondLst>
                                  <p:cond delay="750"/>
                                </p:stCondLst>
                                <p:childTnLst>
                                  <p:par>
                                    <p:cTn id="17" presetID="2" presetClass="entr" presetSubtype="4" accel="2666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childTnLst>
                              </p:cTn>
                            </p:par>
                            <p:par>
                              <p:cTn id="27" fill="hold">
                                <p:stCondLst>
                                  <p:cond delay="2000"/>
                                </p:stCondLst>
                                <p:childTnLst>
                                  <p:par>
                                    <p:cTn id="28" presetID="2" presetClass="entr" presetSubtype="1" accel="26667"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ppt_x"/>
                                              </p:val>
                                            </p:tav>
                                            <p:tav tm="100000">
                                              <p:val>
                                                <p:strVal val="#ppt_x"/>
                                              </p:val>
                                            </p:tav>
                                          </p:tavLst>
                                        </p:anim>
                                        <p:anim calcmode="lin" valueType="num">
                                          <p:cBhvr additive="base">
                                            <p:cTn id="31" dur="750" fill="hold"/>
                                            <p:tgtEl>
                                              <p:spTgt spid="8"/>
                                            </p:tgtEl>
                                            <p:attrNameLst>
                                              <p:attrName>ppt_y</p:attrName>
                                            </p:attrNameLst>
                                          </p:cBhvr>
                                          <p:tavLst>
                                            <p:tav tm="0">
                                              <p:val>
                                                <p:strVal val="0-#ppt_h/2"/>
                                              </p:val>
                                            </p:tav>
                                            <p:tav tm="100000">
                                              <p:val>
                                                <p:strVal val="#ppt_y"/>
                                              </p:val>
                                            </p:tav>
                                          </p:tavLst>
                                        </p:anim>
                                      </p:childTnLst>
                                    </p:cTn>
                                  </p:par>
                                </p:childTnLst>
                              </p:cTn>
                            </p:par>
                            <p:par>
                              <p:cTn id="32" fill="hold">
                                <p:stCondLst>
                                  <p:cond delay="275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250"/>
                                </p:stCondLst>
                                <p:childTnLst>
                                  <p:par>
                                    <p:cTn id="39" presetID="2" presetClass="entr" presetSubtype="1" accel="26667"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750" fill="hold"/>
                                            <p:tgtEl>
                                              <p:spTgt spid="12"/>
                                            </p:tgtEl>
                                            <p:attrNameLst>
                                              <p:attrName>ppt_x</p:attrName>
                                            </p:attrNameLst>
                                          </p:cBhvr>
                                          <p:tavLst>
                                            <p:tav tm="0">
                                              <p:val>
                                                <p:strVal val="#ppt_x"/>
                                              </p:val>
                                            </p:tav>
                                            <p:tav tm="100000">
                                              <p:val>
                                                <p:strVal val="#ppt_x"/>
                                              </p:val>
                                            </p:tav>
                                          </p:tavLst>
                                        </p:anim>
                                        <p:anim calcmode="lin" valueType="num">
                                          <p:cBhvr additive="base">
                                            <p:cTn id="42" dur="750" fill="hold"/>
                                            <p:tgtEl>
                                              <p:spTgt spid="12"/>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4500"/>
                                </p:stCondLst>
                                <p:childTnLst>
                                  <p:par>
                                    <p:cTn id="50" presetID="2" presetClass="entr" presetSubtype="4" accel="26667"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750" fill="hold"/>
                                            <p:tgtEl>
                                              <p:spTgt spid="16"/>
                                            </p:tgtEl>
                                            <p:attrNameLst>
                                              <p:attrName>ppt_x</p:attrName>
                                            </p:attrNameLst>
                                          </p:cBhvr>
                                          <p:tavLst>
                                            <p:tav tm="0">
                                              <p:val>
                                                <p:strVal val="#ppt_x"/>
                                              </p:val>
                                            </p:tav>
                                            <p:tav tm="100000">
                                              <p:val>
                                                <p:strVal val="#ppt_x"/>
                                              </p:val>
                                            </p:tav>
                                          </p:tavLst>
                                        </p:anim>
                                        <p:anim calcmode="lin" valueType="num">
                                          <p:cBhvr additive="base">
                                            <p:cTn id="53" dur="7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5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3233640" y="1824568"/>
            <a:ext cx="2366433" cy="423333"/>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5" name="Rectangle 6"/>
          <p:cNvSpPr>
            <a:spLocks noChangeArrowheads="1"/>
          </p:cNvSpPr>
          <p:nvPr/>
        </p:nvSpPr>
        <p:spPr bwMode="auto">
          <a:xfrm>
            <a:off x="3233640" y="2307168"/>
            <a:ext cx="2366433" cy="702733"/>
          </a:xfrm>
          <a:prstGeom prst="rect">
            <a:avLst/>
          </a:pr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6" name="Rectangle 7"/>
          <p:cNvSpPr>
            <a:spLocks noChangeArrowheads="1"/>
          </p:cNvSpPr>
          <p:nvPr/>
        </p:nvSpPr>
        <p:spPr bwMode="auto">
          <a:xfrm>
            <a:off x="3233640" y="3064935"/>
            <a:ext cx="2366433" cy="419100"/>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1" name="Rectangle 8"/>
          <p:cNvSpPr>
            <a:spLocks noChangeArrowheads="1"/>
          </p:cNvSpPr>
          <p:nvPr/>
        </p:nvSpPr>
        <p:spPr bwMode="auto">
          <a:xfrm>
            <a:off x="3233640" y="3539068"/>
            <a:ext cx="2366433" cy="425451"/>
          </a:xfrm>
          <a:prstGeom prst="rect">
            <a:avLst/>
          </a:pr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2" name="Rectangle 9"/>
          <p:cNvSpPr>
            <a:spLocks noChangeArrowheads="1"/>
          </p:cNvSpPr>
          <p:nvPr/>
        </p:nvSpPr>
        <p:spPr bwMode="auto">
          <a:xfrm>
            <a:off x="3233640" y="4013202"/>
            <a:ext cx="2366433" cy="575733"/>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7" name="Rectangle 11"/>
          <p:cNvSpPr>
            <a:spLocks noChangeArrowheads="1"/>
          </p:cNvSpPr>
          <p:nvPr/>
        </p:nvSpPr>
        <p:spPr bwMode="auto">
          <a:xfrm>
            <a:off x="3233640" y="5118102"/>
            <a:ext cx="2366433" cy="423333"/>
          </a:xfrm>
          <a:prstGeom prst="rect">
            <a:avLst/>
          </a:prstGeom>
          <a:solidFill>
            <a:srgbClr val="00B0F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6" name="Rectangle 10"/>
          <p:cNvSpPr>
            <a:spLocks noChangeArrowheads="1"/>
          </p:cNvSpPr>
          <p:nvPr/>
        </p:nvSpPr>
        <p:spPr bwMode="auto">
          <a:xfrm>
            <a:off x="3233640" y="4643968"/>
            <a:ext cx="2366433" cy="425451"/>
          </a:xfrm>
          <a:prstGeom prst="rect">
            <a:avLst/>
          </a:pr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9" name="Freeform 37"/>
          <p:cNvSpPr>
            <a:spLocks noChangeArrowheads="1"/>
          </p:cNvSpPr>
          <p:nvPr/>
        </p:nvSpPr>
        <p:spPr bwMode="auto">
          <a:xfrm>
            <a:off x="5574672" y="2675469"/>
            <a:ext cx="2590800" cy="1090084"/>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2" name="Freeform 38"/>
          <p:cNvSpPr>
            <a:spLocks noChangeArrowheads="1"/>
          </p:cNvSpPr>
          <p:nvPr/>
        </p:nvSpPr>
        <p:spPr bwMode="auto">
          <a:xfrm>
            <a:off x="5574672" y="3272368"/>
            <a:ext cx="2590800" cy="474133"/>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3" name="Freeform 39"/>
          <p:cNvSpPr>
            <a:spLocks noChangeArrowheads="1"/>
          </p:cNvSpPr>
          <p:nvPr/>
        </p:nvSpPr>
        <p:spPr bwMode="auto">
          <a:xfrm>
            <a:off x="5574672" y="2027769"/>
            <a:ext cx="2590800" cy="1756833"/>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4" name="Freeform 40"/>
          <p:cNvSpPr>
            <a:spLocks noChangeArrowheads="1"/>
          </p:cNvSpPr>
          <p:nvPr/>
        </p:nvSpPr>
        <p:spPr bwMode="auto">
          <a:xfrm>
            <a:off x="5574672" y="3712636"/>
            <a:ext cx="2590800" cy="1172633"/>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5" name="Freeform 41"/>
          <p:cNvSpPr>
            <a:spLocks noChangeArrowheads="1"/>
          </p:cNvSpPr>
          <p:nvPr/>
        </p:nvSpPr>
        <p:spPr bwMode="auto">
          <a:xfrm>
            <a:off x="5574672" y="3729568"/>
            <a:ext cx="2590800" cy="58420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6" name="Freeform 42"/>
          <p:cNvSpPr>
            <a:spLocks noChangeArrowheads="1"/>
          </p:cNvSpPr>
          <p:nvPr/>
        </p:nvSpPr>
        <p:spPr bwMode="auto">
          <a:xfrm>
            <a:off x="5574672" y="3704168"/>
            <a:ext cx="2590800" cy="1634067"/>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7" name="Line 43"/>
          <p:cNvSpPr>
            <a:spLocks noChangeShapeType="1"/>
          </p:cNvSpPr>
          <p:nvPr/>
        </p:nvSpPr>
        <p:spPr bwMode="auto">
          <a:xfrm>
            <a:off x="5515405" y="3746502"/>
            <a:ext cx="2650067" cy="2117"/>
          </a:xfrm>
          <a:prstGeom prst="line">
            <a:avLst/>
          </a:prstGeom>
          <a:noFill/>
          <a:ln w="14" cap="flat" cmpd="sng">
            <a:solidFill>
              <a:schemeClr val="bg1">
                <a:lumMod val="75000"/>
              </a:schemeClr>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9" name="Freeform 227"/>
          <p:cNvSpPr>
            <a:spLocks noChangeArrowheads="1"/>
          </p:cNvSpPr>
          <p:nvPr/>
        </p:nvSpPr>
        <p:spPr bwMode="auto">
          <a:xfrm>
            <a:off x="8004606" y="3623735"/>
            <a:ext cx="325967" cy="249767"/>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0" name="TextBox 254"/>
          <p:cNvSpPr>
            <a:spLocks noChangeArrowheads="1"/>
          </p:cNvSpPr>
          <p:nvPr/>
        </p:nvSpPr>
        <p:spPr bwMode="auto">
          <a:xfrm>
            <a:off x="3791744" y="1846408"/>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chemeClr val="bg1"/>
                </a:solidFill>
                <a:latin typeface="微软雅黑" pitchFamily="34" charset="-122"/>
                <a:ea typeface="微软雅黑" pitchFamily="34" charset="-122"/>
                <a:sym typeface="Arial" pitchFamily="34" charset="0"/>
              </a:rPr>
              <a:t>添加标题</a:t>
            </a:r>
            <a:endParaRPr lang="zh-CN" altLang="en-US" sz="2400" dirty="0"/>
          </a:p>
        </p:txBody>
      </p:sp>
      <p:sp>
        <p:nvSpPr>
          <p:cNvPr id="72" name="TextBox 261"/>
          <p:cNvSpPr>
            <a:spLocks noChangeArrowheads="1"/>
          </p:cNvSpPr>
          <p:nvPr/>
        </p:nvSpPr>
        <p:spPr bwMode="auto">
          <a:xfrm>
            <a:off x="3791744" y="2458124"/>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chemeClr val="bg1"/>
                </a:solidFill>
                <a:latin typeface="微软雅黑" pitchFamily="34" charset="-122"/>
                <a:ea typeface="微软雅黑" pitchFamily="34" charset="-122"/>
                <a:sym typeface="Arial" pitchFamily="34" charset="0"/>
              </a:rPr>
              <a:t>添加标题</a:t>
            </a:r>
            <a:endParaRPr lang="zh-CN" altLang="en-US" sz="2400" dirty="0"/>
          </a:p>
        </p:txBody>
      </p:sp>
      <p:sp>
        <p:nvSpPr>
          <p:cNvPr id="74" name="TextBox 267"/>
          <p:cNvSpPr>
            <a:spLocks noChangeArrowheads="1"/>
          </p:cNvSpPr>
          <p:nvPr/>
        </p:nvSpPr>
        <p:spPr bwMode="auto">
          <a:xfrm>
            <a:off x="3791744" y="3084657"/>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76" name="TextBox 273"/>
          <p:cNvSpPr>
            <a:spLocks noChangeArrowheads="1"/>
          </p:cNvSpPr>
          <p:nvPr/>
        </p:nvSpPr>
        <p:spPr bwMode="auto">
          <a:xfrm>
            <a:off x="3791744" y="3567257"/>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78" name="TextBox 279"/>
          <p:cNvSpPr>
            <a:spLocks noChangeArrowheads="1"/>
          </p:cNvSpPr>
          <p:nvPr/>
        </p:nvSpPr>
        <p:spPr bwMode="auto">
          <a:xfrm>
            <a:off x="3791744" y="4111241"/>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80" name="TextBox 285"/>
          <p:cNvSpPr>
            <a:spLocks noChangeArrowheads="1"/>
          </p:cNvSpPr>
          <p:nvPr/>
        </p:nvSpPr>
        <p:spPr bwMode="auto">
          <a:xfrm>
            <a:off x="3791744" y="4665808"/>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82" name="TextBox 291"/>
          <p:cNvSpPr>
            <a:spLocks noChangeArrowheads="1"/>
          </p:cNvSpPr>
          <p:nvPr/>
        </p:nvSpPr>
        <p:spPr bwMode="auto">
          <a:xfrm>
            <a:off x="3791744" y="5133591"/>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83" name="TextBox 292"/>
          <p:cNvSpPr>
            <a:spLocks noChangeArrowheads="1"/>
          </p:cNvSpPr>
          <p:nvPr/>
        </p:nvSpPr>
        <p:spPr bwMode="auto">
          <a:xfrm>
            <a:off x="8688289" y="1960035"/>
            <a:ext cx="210185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3733" dirty="0">
                <a:solidFill>
                  <a:srgbClr val="404040"/>
                </a:solidFill>
                <a:latin typeface="微软雅黑" pitchFamily="34" charset="-122"/>
                <a:ea typeface="微软雅黑" pitchFamily="34" charset="-122"/>
                <a:sym typeface="Arial" pitchFamily="34" charset="0"/>
              </a:rPr>
              <a:t>添加标题</a:t>
            </a:r>
            <a:endParaRPr lang="zh-CN" altLang="en-US" sz="2400" dirty="0">
              <a:solidFill>
                <a:srgbClr val="404040"/>
              </a:solidFill>
            </a:endParaRPr>
          </a:p>
        </p:txBody>
      </p:sp>
      <p:sp>
        <p:nvSpPr>
          <p:cNvPr id="84" name="矩形 83"/>
          <p:cNvSpPr>
            <a:spLocks noChangeArrowheads="1"/>
          </p:cNvSpPr>
          <p:nvPr/>
        </p:nvSpPr>
        <p:spPr bwMode="auto">
          <a:xfrm>
            <a:off x="8260722" y="2679702"/>
            <a:ext cx="3151717" cy="224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333"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85" name="矩形 84"/>
          <p:cNvSpPr>
            <a:spLocks noChangeArrowheads="1"/>
          </p:cNvSpPr>
          <p:nvPr/>
        </p:nvSpPr>
        <p:spPr bwMode="auto">
          <a:xfrm>
            <a:off x="1131788" y="18118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6" name="矩形 85"/>
          <p:cNvSpPr>
            <a:spLocks noChangeArrowheads="1"/>
          </p:cNvSpPr>
          <p:nvPr/>
        </p:nvSpPr>
        <p:spPr bwMode="auto">
          <a:xfrm>
            <a:off x="1131788" y="23960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7" name="矩形 86"/>
          <p:cNvSpPr>
            <a:spLocks noChangeArrowheads="1"/>
          </p:cNvSpPr>
          <p:nvPr/>
        </p:nvSpPr>
        <p:spPr bwMode="auto">
          <a:xfrm>
            <a:off x="1131788" y="30564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8" name="矩形 87"/>
          <p:cNvSpPr>
            <a:spLocks noChangeArrowheads="1"/>
          </p:cNvSpPr>
          <p:nvPr/>
        </p:nvSpPr>
        <p:spPr bwMode="auto">
          <a:xfrm>
            <a:off x="1131788" y="35136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9" name="矩形 88"/>
          <p:cNvSpPr>
            <a:spLocks noChangeArrowheads="1"/>
          </p:cNvSpPr>
          <p:nvPr/>
        </p:nvSpPr>
        <p:spPr bwMode="auto">
          <a:xfrm>
            <a:off x="1131788" y="40597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0" name="矩形 89"/>
          <p:cNvSpPr>
            <a:spLocks noChangeArrowheads="1"/>
          </p:cNvSpPr>
          <p:nvPr/>
        </p:nvSpPr>
        <p:spPr bwMode="auto">
          <a:xfrm>
            <a:off x="1131788" y="46058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1" name="矩形 90"/>
          <p:cNvSpPr>
            <a:spLocks noChangeArrowheads="1"/>
          </p:cNvSpPr>
          <p:nvPr/>
        </p:nvSpPr>
        <p:spPr bwMode="auto">
          <a:xfrm>
            <a:off x="1131788" y="5101168"/>
            <a:ext cx="2091267"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67"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2" name="直接连接符 91"/>
          <p:cNvSpPr>
            <a:spLocks noChangeShapeType="1"/>
          </p:cNvSpPr>
          <p:nvPr/>
        </p:nvSpPr>
        <p:spPr bwMode="auto">
          <a:xfrm>
            <a:off x="8294588" y="2652186"/>
            <a:ext cx="3124200" cy="2116"/>
          </a:xfrm>
          <a:prstGeom prst="line">
            <a:avLst/>
          </a:prstGeom>
          <a:noFill/>
          <a:ln w="1270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Tree>
    <p:extLst>
      <p:ext uri="{BB962C8B-B14F-4D97-AF65-F5344CB8AC3E}">
        <p14:creationId xmlns:p14="http://schemas.microsoft.com/office/powerpoint/2010/main" val="38720781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0-#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0-#ppt_w/2"/>
                                          </p:val>
                                        </p:tav>
                                        <p:tav tm="100000">
                                          <p:val>
                                            <p:strVal val="#ppt_x"/>
                                          </p:val>
                                        </p:tav>
                                      </p:tavLst>
                                    </p:anim>
                                    <p:anim calcmode="lin" valueType="num">
                                      <p:cBhvr additive="base">
                                        <p:cTn id="44" dur="500" fill="hold"/>
                                        <p:tgtEl>
                                          <p:spTgt spid="7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0-#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0-#ppt_w/2"/>
                                          </p:val>
                                        </p:tav>
                                        <p:tav tm="100000">
                                          <p:val>
                                            <p:strVal val="#ppt_x"/>
                                          </p:val>
                                        </p:tav>
                                      </p:tavLst>
                                    </p:anim>
                                    <p:anim calcmode="lin" valueType="num">
                                      <p:cBhvr additive="base">
                                        <p:cTn id="56" dur="500" fill="hold"/>
                                        <p:tgtEl>
                                          <p:spTgt spid="8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0-#ppt_w/2"/>
                                          </p:val>
                                        </p:tav>
                                        <p:tav tm="100000">
                                          <p:val>
                                            <p:strVal val="#ppt_x"/>
                                          </p:val>
                                        </p:tav>
                                      </p:tavLst>
                                    </p:anim>
                                    <p:anim calcmode="lin" valueType="num">
                                      <p:cBhvr additive="base">
                                        <p:cTn id="60" dur="500" fill="hold"/>
                                        <p:tgtEl>
                                          <p:spTgt spid="82"/>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500"/>
                                        <p:tgtEl>
                                          <p:spTgt spid="8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wipe(right)">
                                      <p:cBhvr>
                                        <p:cTn id="67" dur="500"/>
                                        <p:tgtEl>
                                          <p:spTgt spid="8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right)">
                                      <p:cBhvr>
                                        <p:cTn id="70" dur="500"/>
                                        <p:tgtEl>
                                          <p:spTgt spid="87"/>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wipe(right)">
                                      <p:cBhvr>
                                        <p:cTn id="73" dur="500"/>
                                        <p:tgtEl>
                                          <p:spTgt spid="8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wipe(right)">
                                      <p:cBhvr>
                                        <p:cTn id="76" dur="500"/>
                                        <p:tgtEl>
                                          <p:spTgt spid="8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right)">
                                      <p:cBhvr>
                                        <p:cTn id="82" dur="500"/>
                                        <p:tgtEl>
                                          <p:spTgt spid="9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left)">
                                      <p:cBhvr>
                                        <p:cTn id="88" dur="500"/>
                                        <p:tgtEl>
                                          <p:spTgt spid="6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left)">
                                      <p:cBhvr>
                                        <p:cTn id="91" dur="500"/>
                                        <p:tgtEl>
                                          <p:spTgt spid="6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500"/>
                                        <p:tgtEl>
                                          <p:spTgt spid="6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wipe(left)">
                                      <p:cBhvr>
                                        <p:cTn id="100" dur="500"/>
                                        <p:tgtEl>
                                          <p:spTgt spid="6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left)">
                                      <p:cBhvr>
                                        <p:cTn id="103" dur="500"/>
                                        <p:tgtEl>
                                          <p:spTgt spid="6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left)">
                                      <p:cBhvr>
                                        <p:cTn id="106" dur="500"/>
                                        <p:tgtEl>
                                          <p:spTgt spid="69"/>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83"/>
                                        </p:tgtEl>
                                        <p:attrNameLst>
                                          <p:attrName>style.visibility</p:attrName>
                                        </p:attrNameLst>
                                      </p:cBhvr>
                                      <p:to>
                                        <p:strVal val="visible"/>
                                      </p:to>
                                    </p:set>
                                    <p:animEffect transition="in" filter="fade">
                                      <p:cBhvr>
                                        <p:cTn id="110" dur="1000"/>
                                        <p:tgtEl>
                                          <p:spTgt spid="83"/>
                                        </p:tgtEl>
                                      </p:cBhvr>
                                    </p:animEffect>
                                    <p:anim calcmode="lin" valueType="num">
                                      <p:cBhvr>
                                        <p:cTn id="111" dur="1000" fill="hold"/>
                                        <p:tgtEl>
                                          <p:spTgt spid="83"/>
                                        </p:tgtEl>
                                        <p:attrNameLst>
                                          <p:attrName>ppt_x</p:attrName>
                                        </p:attrNameLst>
                                      </p:cBhvr>
                                      <p:tavLst>
                                        <p:tav tm="0">
                                          <p:val>
                                            <p:strVal val="#ppt_x"/>
                                          </p:val>
                                        </p:tav>
                                        <p:tav tm="100000">
                                          <p:val>
                                            <p:strVal val="#ppt_x"/>
                                          </p:val>
                                        </p:tav>
                                      </p:tavLst>
                                    </p:anim>
                                    <p:anim calcmode="lin" valueType="num">
                                      <p:cBhvr>
                                        <p:cTn id="112" dur="1000" fill="hold"/>
                                        <p:tgtEl>
                                          <p:spTgt spid="83"/>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barn(inVertical)">
                                      <p:cBhvr>
                                        <p:cTn id="116" dur="500"/>
                                        <p:tgtEl>
                                          <p:spTgt spid="92"/>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wipe(up)">
                                      <p:cBhvr>
                                        <p:cTn id="12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1" grpId="0" animBg="1"/>
      <p:bldP spid="52" grpId="0" animBg="1"/>
      <p:bldP spid="57" grpId="0" animBg="1"/>
      <p:bldP spid="56" grpId="0" animBg="1"/>
      <p:bldP spid="59" grpId="0" animBg="1"/>
      <p:bldP spid="62" grpId="0" animBg="1"/>
      <p:bldP spid="63" grpId="0" animBg="1"/>
      <p:bldP spid="64" grpId="0" animBg="1"/>
      <p:bldP spid="65" grpId="0" animBg="1"/>
      <p:bldP spid="66" grpId="0" animBg="1"/>
      <p:bldP spid="67" grpId="0" animBg="1"/>
      <p:bldP spid="69" grpId="0" animBg="1"/>
      <p:bldP spid="70" grpId="0"/>
      <p:bldP spid="72" grpId="0"/>
      <p:bldP spid="74" grpId="0"/>
      <p:bldP spid="76" grpId="0"/>
      <p:bldP spid="78" grpId="0"/>
      <p:bldP spid="80" grpId="0"/>
      <p:bldP spid="82" grpId="0"/>
      <p:bldP spid="83" grpId="0"/>
      <p:bldP spid="84" grpId="0"/>
      <p:bldP spid="85" grpId="0"/>
      <p:bldP spid="86" grpId="0"/>
      <p:bldP spid="87" grpId="0"/>
      <p:bldP spid="88" grpId="0"/>
      <p:bldP spid="89" grpId="0"/>
      <p:bldP spid="90" grpId="0"/>
      <p:bldP spid="91" grpId="0"/>
      <p:bldP spid="9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ChangeArrowheads="1"/>
          </p:cNvSpPr>
          <p:nvPr/>
        </p:nvSpPr>
        <p:spPr bwMode="auto">
          <a:xfrm>
            <a:off x="4701116" y="2170642"/>
            <a:ext cx="2887133" cy="1443567"/>
          </a:xfrm>
          <a:custGeom>
            <a:avLst/>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ah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Freeform 8"/>
          <p:cNvSpPr>
            <a:spLocks noChangeArrowheads="1"/>
          </p:cNvSpPr>
          <p:nvPr/>
        </p:nvSpPr>
        <p:spPr bwMode="auto">
          <a:xfrm>
            <a:off x="7793567" y="1836208"/>
            <a:ext cx="3558116" cy="1778000"/>
          </a:xfrm>
          <a:custGeom>
            <a:avLst/>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ah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rgbClr val="E6792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 name="Freeform 12"/>
          <p:cNvSpPr>
            <a:spLocks noChangeArrowheads="1"/>
          </p:cNvSpPr>
          <p:nvPr/>
        </p:nvSpPr>
        <p:spPr bwMode="auto">
          <a:xfrm>
            <a:off x="2434167" y="2583392"/>
            <a:ext cx="2063749" cy="1030816"/>
          </a:xfrm>
          <a:custGeom>
            <a:avLst/>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ah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rgbClr val="00A53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 name="Freeform 14"/>
          <p:cNvSpPr>
            <a:spLocks noChangeArrowheads="1"/>
          </p:cNvSpPr>
          <p:nvPr/>
        </p:nvSpPr>
        <p:spPr bwMode="auto">
          <a:xfrm>
            <a:off x="992716" y="2996141"/>
            <a:ext cx="1238251" cy="618067"/>
          </a:xfrm>
          <a:custGeom>
            <a:avLst/>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ah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8" name="TextBox 682"/>
          <p:cNvSpPr>
            <a:spLocks noChangeArrowheads="1"/>
          </p:cNvSpPr>
          <p:nvPr/>
        </p:nvSpPr>
        <p:spPr bwMode="auto">
          <a:xfrm>
            <a:off x="8967331" y="2204509"/>
            <a:ext cx="12105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7200">
                <a:solidFill>
                  <a:schemeClr val="bg1"/>
                </a:solidFill>
                <a:latin typeface="方正中等线简体" pitchFamily="2" charset="-122"/>
                <a:ea typeface="方正中等线简体" pitchFamily="2" charset="-122"/>
              </a:rPr>
              <a:t>68</a:t>
            </a:r>
            <a:endParaRPr lang="zh-CN" altLang="en-US" sz="7200">
              <a:solidFill>
                <a:schemeClr val="bg1"/>
              </a:solidFill>
              <a:latin typeface="方正中等线简体" pitchFamily="2" charset="-122"/>
              <a:ea typeface="方正中等线简体" pitchFamily="2" charset="-122"/>
            </a:endParaRPr>
          </a:p>
        </p:txBody>
      </p:sp>
      <p:sp>
        <p:nvSpPr>
          <p:cNvPr id="9" name="TextBox 682"/>
          <p:cNvSpPr>
            <a:spLocks noChangeArrowheads="1"/>
          </p:cNvSpPr>
          <p:nvPr/>
        </p:nvSpPr>
        <p:spPr bwMode="auto">
          <a:xfrm>
            <a:off x="5692720" y="2445809"/>
            <a:ext cx="1018227"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867">
                <a:solidFill>
                  <a:schemeClr val="bg1"/>
                </a:solidFill>
                <a:latin typeface="方正中等线简体" pitchFamily="2" charset="-122"/>
                <a:ea typeface="方正中等线简体" pitchFamily="2" charset="-122"/>
              </a:rPr>
              <a:t>37</a:t>
            </a:r>
            <a:endParaRPr lang="zh-CN" altLang="en-US" sz="5867">
              <a:solidFill>
                <a:schemeClr val="bg1"/>
              </a:solidFill>
              <a:latin typeface="方正中等线简体" pitchFamily="2" charset="-122"/>
              <a:ea typeface="方正中等线简体" pitchFamily="2" charset="-122"/>
            </a:endParaRPr>
          </a:p>
        </p:txBody>
      </p:sp>
      <p:sp>
        <p:nvSpPr>
          <p:cNvPr id="10" name="TextBox 682"/>
          <p:cNvSpPr>
            <a:spLocks noChangeArrowheads="1"/>
          </p:cNvSpPr>
          <p:nvPr/>
        </p:nvSpPr>
        <p:spPr bwMode="auto">
          <a:xfrm>
            <a:off x="2992052" y="2723093"/>
            <a:ext cx="867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800" dirty="0">
                <a:solidFill>
                  <a:schemeClr val="bg1"/>
                </a:solidFill>
                <a:latin typeface="方正中等线简体" pitchFamily="2" charset="-122"/>
                <a:ea typeface="方正中等线简体" pitchFamily="2" charset="-122"/>
              </a:rPr>
              <a:t>19</a:t>
            </a:r>
            <a:endParaRPr lang="zh-CN" altLang="en-US" sz="4800" dirty="0">
              <a:solidFill>
                <a:schemeClr val="bg1"/>
              </a:solidFill>
              <a:latin typeface="方正中等线简体" pitchFamily="2" charset="-122"/>
              <a:ea typeface="方正中等线简体" pitchFamily="2" charset="-122"/>
            </a:endParaRPr>
          </a:p>
        </p:txBody>
      </p:sp>
      <p:sp>
        <p:nvSpPr>
          <p:cNvPr id="11" name="TextBox 682"/>
          <p:cNvSpPr>
            <a:spLocks noChangeArrowheads="1"/>
          </p:cNvSpPr>
          <p:nvPr/>
        </p:nvSpPr>
        <p:spPr bwMode="auto">
          <a:xfrm>
            <a:off x="1320843" y="2966508"/>
            <a:ext cx="450764"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chemeClr val="bg1"/>
                </a:solidFill>
                <a:latin typeface="方正中等线简体" pitchFamily="2" charset="-122"/>
                <a:ea typeface="方正中等线简体" pitchFamily="2" charset="-122"/>
              </a:rPr>
              <a:t>6</a:t>
            </a:r>
            <a:endParaRPr lang="zh-CN" altLang="en-US" sz="3733">
              <a:solidFill>
                <a:schemeClr val="bg1"/>
              </a:solidFill>
              <a:latin typeface="方正中等线简体" pitchFamily="2" charset="-122"/>
              <a:ea typeface="方正中等线简体" pitchFamily="2" charset="-122"/>
            </a:endParaRPr>
          </a:p>
        </p:txBody>
      </p:sp>
      <p:sp>
        <p:nvSpPr>
          <p:cNvPr id="12" name="TextBox 59"/>
          <p:cNvSpPr>
            <a:spLocks noChangeArrowheads="1"/>
          </p:cNvSpPr>
          <p:nvPr/>
        </p:nvSpPr>
        <p:spPr bwMode="auto">
          <a:xfrm>
            <a:off x="972340" y="374755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chemeClr val="accent1"/>
                </a:solidFill>
                <a:latin typeface="微软雅黑" pitchFamily="34" charset="-122"/>
                <a:ea typeface="微软雅黑" pitchFamily="34" charset="-122"/>
                <a:sym typeface="Arial" pitchFamily="34" charset="0"/>
              </a:rPr>
              <a:t>添加标题</a:t>
            </a:r>
            <a:endParaRPr lang="zh-CN" altLang="en-US" sz="2400" dirty="0">
              <a:solidFill>
                <a:schemeClr val="accent1"/>
              </a:solidFill>
            </a:endParaRPr>
          </a:p>
        </p:txBody>
      </p:sp>
      <p:sp>
        <p:nvSpPr>
          <p:cNvPr id="13" name="TextBox 60"/>
          <p:cNvSpPr>
            <a:spLocks noChangeArrowheads="1"/>
          </p:cNvSpPr>
          <p:nvPr/>
        </p:nvSpPr>
        <p:spPr bwMode="auto">
          <a:xfrm>
            <a:off x="2691888" y="3747559"/>
            <a:ext cx="1550424"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667" dirty="0">
                <a:solidFill>
                  <a:schemeClr val="accent2"/>
                </a:solidFill>
                <a:latin typeface="微软雅黑" pitchFamily="34" charset="-122"/>
                <a:ea typeface="微软雅黑" pitchFamily="34" charset="-122"/>
                <a:sym typeface="Arial" pitchFamily="34" charset="0"/>
              </a:rPr>
              <a:t>添加标题</a:t>
            </a:r>
            <a:endParaRPr lang="zh-CN" altLang="en-US" sz="2400" dirty="0">
              <a:solidFill>
                <a:schemeClr val="accent2"/>
              </a:solidFill>
            </a:endParaRPr>
          </a:p>
        </p:txBody>
      </p:sp>
      <p:sp>
        <p:nvSpPr>
          <p:cNvPr id="14" name="TextBox 61"/>
          <p:cNvSpPr>
            <a:spLocks noChangeArrowheads="1"/>
          </p:cNvSpPr>
          <p:nvPr/>
        </p:nvSpPr>
        <p:spPr bwMode="auto">
          <a:xfrm>
            <a:off x="5093756" y="3717925"/>
            <a:ext cx="210185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733" dirty="0">
                <a:solidFill>
                  <a:schemeClr val="accent3"/>
                </a:solidFill>
                <a:latin typeface="微软雅黑" pitchFamily="34" charset="-122"/>
                <a:ea typeface="微软雅黑" pitchFamily="34" charset="-122"/>
                <a:sym typeface="Arial" pitchFamily="34" charset="0"/>
              </a:rPr>
              <a:t>添加标题</a:t>
            </a:r>
            <a:endParaRPr lang="zh-CN" altLang="en-US" sz="2400" dirty="0">
              <a:solidFill>
                <a:schemeClr val="accent3"/>
              </a:solidFill>
            </a:endParaRPr>
          </a:p>
        </p:txBody>
      </p:sp>
      <p:sp>
        <p:nvSpPr>
          <p:cNvPr id="15" name="直接连接符 14"/>
          <p:cNvSpPr>
            <a:spLocks noChangeShapeType="1"/>
          </p:cNvSpPr>
          <p:nvPr/>
        </p:nvSpPr>
        <p:spPr bwMode="auto">
          <a:xfrm>
            <a:off x="967316" y="4185708"/>
            <a:ext cx="1246717"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6" name="矩形 15"/>
          <p:cNvSpPr>
            <a:spLocks noChangeArrowheads="1"/>
          </p:cNvSpPr>
          <p:nvPr/>
        </p:nvSpPr>
        <p:spPr bwMode="auto">
          <a:xfrm>
            <a:off x="869949" y="4217459"/>
            <a:ext cx="1441451"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a:t>
            </a:r>
          </a:p>
        </p:txBody>
      </p:sp>
      <p:sp>
        <p:nvSpPr>
          <p:cNvPr id="17" name="直接连接符 16"/>
          <p:cNvSpPr>
            <a:spLocks noChangeShapeType="1"/>
          </p:cNvSpPr>
          <p:nvPr/>
        </p:nvSpPr>
        <p:spPr bwMode="auto">
          <a:xfrm>
            <a:off x="2614083" y="4230159"/>
            <a:ext cx="165100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8" name="矩形 17"/>
          <p:cNvSpPr>
            <a:spLocks noChangeArrowheads="1"/>
          </p:cNvSpPr>
          <p:nvPr/>
        </p:nvSpPr>
        <p:spPr bwMode="auto">
          <a:xfrm>
            <a:off x="2599267" y="4236508"/>
            <a:ext cx="1735667"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467" dirty="0">
                <a:solidFill>
                  <a:srgbClr val="595959"/>
                </a:solidFill>
                <a:latin typeface="微软雅黑" pitchFamily="34" charset="-122"/>
                <a:ea typeface="微软雅黑" pitchFamily="34" charset="-122"/>
                <a:sym typeface="微软雅黑" pitchFamily="34" charset="-122"/>
              </a:rPr>
              <a:t>在这里输入文本内容在这里输入文本内容</a:t>
            </a:r>
          </a:p>
        </p:txBody>
      </p:sp>
      <p:sp>
        <p:nvSpPr>
          <p:cNvPr id="19" name="直接连接符 18"/>
          <p:cNvSpPr>
            <a:spLocks noChangeShapeType="1"/>
          </p:cNvSpPr>
          <p:nvPr/>
        </p:nvSpPr>
        <p:spPr bwMode="auto">
          <a:xfrm>
            <a:off x="4887383" y="4441826"/>
            <a:ext cx="2514600" cy="2116"/>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0" name="矩形 19"/>
          <p:cNvSpPr>
            <a:spLocks noChangeArrowheads="1"/>
          </p:cNvSpPr>
          <p:nvPr/>
        </p:nvSpPr>
        <p:spPr bwMode="auto">
          <a:xfrm>
            <a:off x="4785783" y="4518025"/>
            <a:ext cx="2717800"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867" dirty="0">
                <a:solidFill>
                  <a:srgbClr val="595959"/>
                </a:solidFill>
                <a:latin typeface="微软雅黑" pitchFamily="34" charset="-122"/>
                <a:ea typeface="微软雅黑" pitchFamily="34" charset="-122"/>
                <a:sym typeface="微软雅黑" pitchFamily="34" charset="-122"/>
              </a:rPr>
              <a:t>在这里输入文本内容在这里输入文本内容</a:t>
            </a:r>
          </a:p>
        </p:txBody>
      </p:sp>
      <p:sp>
        <p:nvSpPr>
          <p:cNvPr id="21" name="TextBox 71"/>
          <p:cNvSpPr>
            <a:spLocks noChangeArrowheads="1"/>
          </p:cNvSpPr>
          <p:nvPr/>
        </p:nvSpPr>
        <p:spPr bwMode="auto">
          <a:xfrm>
            <a:off x="8387044" y="3717925"/>
            <a:ext cx="2371162"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4267" dirty="0">
                <a:solidFill>
                  <a:schemeClr val="accent4"/>
                </a:solidFill>
                <a:latin typeface="微软雅黑" pitchFamily="34" charset="-122"/>
                <a:ea typeface="微软雅黑" pitchFamily="34" charset="-122"/>
                <a:sym typeface="Arial" pitchFamily="34" charset="0"/>
              </a:rPr>
              <a:t>添加标题</a:t>
            </a:r>
            <a:endParaRPr lang="zh-CN" altLang="en-US" sz="2400" dirty="0">
              <a:solidFill>
                <a:schemeClr val="accent4"/>
              </a:solidFill>
            </a:endParaRPr>
          </a:p>
        </p:txBody>
      </p:sp>
      <p:sp>
        <p:nvSpPr>
          <p:cNvPr id="22" name="直接连接符 21"/>
          <p:cNvSpPr>
            <a:spLocks noChangeShapeType="1"/>
          </p:cNvSpPr>
          <p:nvPr/>
        </p:nvSpPr>
        <p:spPr bwMode="auto">
          <a:xfrm>
            <a:off x="8193617" y="4492625"/>
            <a:ext cx="275590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3" name="矩形 22"/>
          <p:cNvSpPr>
            <a:spLocks noChangeArrowheads="1"/>
          </p:cNvSpPr>
          <p:nvPr/>
        </p:nvSpPr>
        <p:spPr bwMode="auto">
          <a:xfrm>
            <a:off x="8214783" y="4575175"/>
            <a:ext cx="271568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2133" dirty="0">
                <a:solidFill>
                  <a:srgbClr val="595959"/>
                </a:solidFill>
                <a:latin typeface="微软雅黑" pitchFamily="34" charset="-122"/>
                <a:ea typeface="微软雅黑" pitchFamily="34" charset="-122"/>
                <a:sym typeface="微软雅黑" pitchFamily="34" charset="-122"/>
              </a:rPr>
              <a:t>在这里输入文本内容在这里输入文本内容</a:t>
            </a:r>
          </a:p>
        </p:txBody>
      </p:sp>
      <p:sp>
        <p:nvSpPr>
          <p:cNvPr id="24" name="直接连接符 23"/>
          <p:cNvSpPr>
            <a:spLocks noChangeShapeType="1"/>
          </p:cNvSpPr>
          <p:nvPr/>
        </p:nvSpPr>
        <p:spPr bwMode="auto">
          <a:xfrm>
            <a:off x="967316" y="4956175"/>
            <a:ext cx="1246717" cy="2117"/>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5" name="直接连接符 24"/>
          <p:cNvSpPr>
            <a:spLocks noChangeShapeType="1"/>
          </p:cNvSpPr>
          <p:nvPr/>
        </p:nvSpPr>
        <p:spPr bwMode="auto">
          <a:xfrm>
            <a:off x="2614083" y="5042959"/>
            <a:ext cx="165100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6" name="直接连接符 25"/>
          <p:cNvSpPr>
            <a:spLocks noChangeShapeType="1"/>
          </p:cNvSpPr>
          <p:nvPr/>
        </p:nvSpPr>
        <p:spPr bwMode="auto">
          <a:xfrm>
            <a:off x="4887383" y="5239808"/>
            <a:ext cx="251460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7" name="直接连接符 26"/>
          <p:cNvSpPr>
            <a:spLocks noChangeShapeType="1"/>
          </p:cNvSpPr>
          <p:nvPr/>
        </p:nvSpPr>
        <p:spPr bwMode="auto">
          <a:xfrm>
            <a:off x="8193617" y="5432425"/>
            <a:ext cx="275590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Tree>
    <p:extLst>
      <p:ext uri="{BB962C8B-B14F-4D97-AF65-F5344CB8AC3E}">
        <p14:creationId xmlns:p14="http://schemas.microsoft.com/office/powerpoint/2010/main" val="97157476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animBg="1"/>
      <p:bldP spid="16" grpId="0"/>
      <p:bldP spid="17" grpId="0" animBg="1"/>
      <p:bldP spid="18" grpId="0"/>
      <p:bldP spid="19" grpId="0" animBg="1"/>
      <p:bldP spid="20" grpId="0"/>
      <p:bldP spid="21" grpId="0"/>
      <p:bldP spid="22" grpId="0" animBg="1"/>
      <p:bldP spid="23" grpId="0"/>
      <p:bldP spid="24" grpId="0" animBg="1"/>
      <p:bldP spid="25" grpId="0" animBg="1"/>
      <p:bldP spid="26"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7A60C32-69E3-4295-93EC-39A4ED1F2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88688" cy="6858000"/>
          </a:xfrm>
          <a:prstGeom prst="rect">
            <a:avLst/>
          </a:prstGeom>
        </p:spPr>
      </p:pic>
      <p:pic>
        <p:nvPicPr>
          <p:cNvPr id="19" name="图片 18">
            <a:extLst>
              <a:ext uri="{FF2B5EF4-FFF2-40B4-BE49-F238E27FC236}">
                <a16:creationId xmlns:a16="http://schemas.microsoft.com/office/drawing/2014/main" xmlns="" id="{73E2E024-0C14-44C6-BF3C-8693E29CA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31" y="-17868"/>
            <a:ext cx="12027087" cy="6096806"/>
          </a:xfrm>
          <a:prstGeom prst="rect">
            <a:avLst/>
          </a:prstGeom>
        </p:spPr>
      </p:pic>
      <p:sp>
        <p:nvSpPr>
          <p:cNvPr id="16" name="KSO_Shape">
            <a:extLst>
              <a:ext uri="{FF2B5EF4-FFF2-40B4-BE49-F238E27FC236}">
                <a16:creationId xmlns:a16="http://schemas.microsoft.com/office/drawing/2014/main" xmlns="" id="{0D15B35C-D32D-4058-82CD-CF4BABCCF18D}"/>
              </a:ext>
            </a:extLst>
          </p:cNvPr>
          <p:cNvSpPr>
            <a:spLocks/>
          </p:cNvSpPr>
          <p:nvPr/>
        </p:nvSpPr>
        <p:spPr bwMode="auto">
          <a:xfrm>
            <a:off x="1703512" y="953724"/>
            <a:ext cx="9001000" cy="4950551"/>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rgbClr val="E3F6F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pic>
        <p:nvPicPr>
          <p:cNvPr id="13" name="图片 12">
            <a:extLst>
              <a:ext uri="{FF2B5EF4-FFF2-40B4-BE49-F238E27FC236}">
                <a16:creationId xmlns:a16="http://schemas.microsoft.com/office/drawing/2014/main" xmlns="" id="{C08AABAE-CE4D-4F72-A23F-267DCF663C5E}"/>
              </a:ext>
            </a:extLst>
          </p:cNvPr>
          <p:cNvPicPr>
            <a:picLocks noChangeAspect="1"/>
          </p:cNvPicPr>
          <p:nvPr/>
        </p:nvPicPr>
        <p:blipFill>
          <a:blip r:embed="rId5"/>
          <a:stretch>
            <a:fillRect/>
          </a:stretch>
        </p:blipFill>
        <p:spPr>
          <a:xfrm>
            <a:off x="119336" y="5207128"/>
            <a:ext cx="3993573" cy="1650872"/>
          </a:xfrm>
          <a:prstGeom prst="rect">
            <a:avLst/>
          </a:prstGeom>
        </p:spPr>
      </p:pic>
      <p:pic>
        <p:nvPicPr>
          <p:cNvPr id="17" name="图片 16" descr="图片包含 书写用具, 定居者, 铅笔&#10;&#10;已生成极高可信度的说明">
            <a:extLst>
              <a:ext uri="{FF2B5EF4-FFF2-40B4-BE49-F238E27FC236}">
                <a16:creationId xmlns:a16="http://schemas.microsoft.com/office/drawing/2014/main" xmlns="" id="{C6AD757C-5E67-4BD2-9354-6E77E321F5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141" y="1316691"/>
            <a:ext cx="1821228" cy="2764633"/>
          </a:xfrm>
          <a:prstGeom prst="rect">
            <a:avLst/>
          </a:prstGeom>
        </p:spPr>
      </p:pic>
      <p:pic>
        <p:nvPicPr>
          <p:cNvPr id="21" name="图片 20">
            <a:extLst>
              <a:ext uri="{FF2B5EF4-FFF2-40B4-BE49-F238E27FC236}">
                <a16:creationId xmlns:a16="http://schemas.microsoft.com/office/drawing/2014/main" xmlns="" id="{4BF69C75-9CCA-4C48-B161-BF879E6D2C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1772" t="3069" r="21060" b="58268"/>
          <a:stretch/>
        </p:blipFill>
        <p:spPr>
          <a:xfrm>
            <a:off x="7461804" y="826623"/>
            <a:ext cx="3312368" cy="2357231"/>
          </a:xfrm>
          <a:prstGeom prst="rect">
            <a:avLst/>
          </a:prstGeom>
        </p:spPr>
      </p:pic>
      <p:pic>
        <p:nvPicPr>
          <p:cNvPr id="28" name="图片 27">
            <a:extLst>
              <a:ext uri="{FF2B5EF4-FFF2-40B4-BE49-F238E27FC236}">
                <a16:creationId xmlns:a16="http://schemas.microsoft.com/office/drawing/2014/main" xmlns="" id="{D53A963A-709B-4CF1-BAA5-D3E6091A6B88}"/>
              </a:ext>
            </a:extLst>
          </p:cNvPr>
          <p:cNvPicPr>
            <a:picLocks noChangeAspect="1"/>
          </p:cNvPicPr>
          <p:nvPr/>
        </p:nvPicPr>
        <p:blipFill rotWithShape="1">
          <a:blip r:embed="rId8">
            <a:extLst>
              <a:ext uri="{28A0092B-C50C-407E-A947-70E740481C1C}">
                <a14:useLocalDpi xmlns:a14="http://schemas.microsoft.com/office/drawing/2010/main" val="0"/>
              </a:ext>
            </a:extLst>
          </a:blip>
          <a:srcRect t="14300" r="46840" b="68486"/>
          <a:stretch/>
        </p:blipFill>
        <p:spPr>
          <a:xfrm rot="21428448">
            <a:off x="-135356" y="-35476"/>
            <a:ext cx="2594274" cy="1264148"/>
          </a:xfrm>
          <a:prstGeom prst="rect">
            <a:avLst/>
          </a:prstGeom>
        </p:spPr>
      </p:pic>
      <p:grpSp>
        <p:nvGrpSpPr>
          <p:cNvPr id="15" name="组合 14">
            <a:extLst>
              <a:ext uri="{FF2B5EF4-FFF2-40B4-BE49-F238E27FC236}">
                <a16:creationId xmlns:a16="http://schemas.microsoft.com/office/drawing/2014/main" xmlns="" id="{E7822DC4-E462-4F1C-B10E-804A204A2981}"/>
              </a:ext>
            </a:extLst>
          </p:cNvPr>
          <p:cNvGrpSpPr/>
          <p:nvPr/>
        </p:nvGrpSpPr>
        <p:grpSpPr>
          <a:xfrm>
            <a:off x="2891349" y="3067111"/>
            <a:ext cx="6340198" cy="2282628"/>
            <a:chOff x="-439422" y="2447380"/>
            <a:chExt cx="6340198" cy="2282628"/>
          </a:xfrm>
        </p:grpSpPr>
        <p:sp>
          <p:nvSpPr>
            <p:cNvPr id="18" name="文本框 2">
              <a:extLst>
                <a:ext uri="{FF2B5EF4-FFF2-40B4-BE49-F238E27FC236}">
                  <a16:creationId xmlns:a16="http://schemas.microsoft.com/office/drawing/2014/main" xmlns="" id="{C3392FAA-921A-4F08-A9B1-B8989A32B2F6}"/>
                </a:ext>
              </a:extLst>
            </p:cNvPr>
            <p:cNvSpPr txBox="1"/>
            <p:nvPr/>
          </p:nvSpPr>
          <p:spPr>
            <a:xfrm>
              <a:off x="1908235" y="2447380"/>
              <a:ext cx="1644884" cy="646331"/>
            </a:xfrm>
            <a:prstGeom prst="rect">
              <a:avLst/>
            </a:prstGeom>
            <a:solidFill>
              <a:srgbClr val="048A8B"/>
            </a:solidFill>
            <a:ln w="19050">
              <a:noFill/>
            </a:ln>
            <a:effectLst/>
          </p:spPr>
          <p:txBody>
            <a:bodyPr wrap="square" rtlCol="0">
              <a:spAutoFit/>
            </a:bodyPr>
            <a:lstStyle/>
            <a:p>
              <a:pPr algn="ctr"/>
              <a:r>
                <a:rPr lang="en-US" altLang="zh-CN" sz="3600" dirty="0">
                  <a:solidFill>
                    <a:schemeClr val="bg1"/>
                  </a:solidFill>
                  <a:latin typeface="华文新魏" panose="02010800040101010101" pitchFamily="2" charset="-122"/>
                  <a:ea typeface="华文新魏" panose="02010800040101010101" pitchFamily="2" charset="-122"/>
                </a:rPr>
                <a:t>FOUR</a:t>
              </a: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20" name="文本框 19">
              <a:extLst>
                <a:ext uri="{FF2B5EF4-FFF2-40B4-BE49-F238E27FC236}">
                  <a16:creationId xmlns:a16="http://schemas.microsoft.com/office/drawing/2014/main" xmlns="" id="{B531BAB9-67C2-4BEE-BBE9-23E555D17DA6}"/>
                </a:ext>
              </a:extLst>
            </p:cNvPr>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7" name="文本框 12">
              <a:extLst>
                <a:ext uri="{FF2B5EF4-FFF2-40B4-BE49-F238E27FC236}">
                  <a16:creationId xmlns:a16="http://schemas.microsoft.com/office/drawing/2014/main" xmlns="" id="{C45A76EC-04DB-4C12-86AE-3B4BFE9A3426}"/>
                </a:ext>
              </a:extLst>
            </p:cNvPr>
            <p:cNvSpPr txBox="1"/>
            <p:nvPr/>
          </p:nvSpPr>
          <p:spPr>
            <a:xfrm>
              <a:off x="-439422" y="3160869"/>
              <a:ext cx="6340198" cy="1015663"/>
            </a:xfrm>
            <a:prstGeom prst="rect">
              <a:avLst/>
            </a:prstGeom>
            <a:noFill/>
          </p:spPr>
          <p:txBody>
            <a:bodyPr wrap="none" rtlCol="0">
              <a:spAutoFit/>
            </a:bodyPr>
            <a:lstStyle/>
            <a:p>
              <a:pPr algn="ctr"/>
              <a:r>
                <a:rPr lang="zh-CN" altLang="en-US" sz="6000"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6000" b="1"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30" name="矩形 29">
              <a:extLst>
                <a:ext uri="{FF2B5EF4-FFF2-40B4-BE49-F238E27FC236}">
                  <a16:creationId xmlns:a16="http://schemas.microsoft.com/office/drawing/2014/main" xmlns="" id="{DED139F6-BB4D-45E0-A41B-26DE1DA6E8C5}"/>
                </a:ext>
              </a:extLst>
            </p:cNvPr>
            <p:cNvSpPr/>
            <p:nvPr/>
          </p:nvSpPr>
          <p:spPr>
            <a:xfrm>
              <a:off x="1110677" y="4182637"/>
              <a:ext cx="3240000" cy="18000"/>
            </a:xfrm>
            <a:prstGeom prst="rect">
              <a:avLst/>
            </a:pr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pic>
        <p:nvPicPr>
          <p:cNvPr id="23" name="图片 22">
            <a:extLst>
              <a:ext uri="{FF2B5EF4-FFF2-40B4-BE49-F238E27FC236}">
                <a16:creationId xmlns:a16="http://schemas.microsoft.com/office/drawing/2014/main" xmlns="" id="{FE6A55C6-953F-41C3-901C-CFA7310CE205}"/>
              </a:ext>
            </a:extLst>
          </p:cNvPr>
          <p:cNvPicPr>
            <a:picLocks noChangeAspect="1"/>
          </p:cNvPicPr>
          <p:nvPr/>
        </p:nvPicPr>
        <p:blipFill>
          <a:blip r:embed="rId9"/>
          <a:stretch>
            <a:fillRect/>
          </a:stretch>
        </p:blipFill>
        <p:spPr>
          <a:xfrm>
            <a:off x="5421225" y="2150234"/>
            <a:ext cx="1188823" cy="1012024"/>
          </a:xfrm>
          <a:prstGeom prst="rect">
            <a:avLst/>
          </a:prstGeom>
        </p:spPr>
      </p:pic>
    </p:spTree>
    <p:extLst>
      <p:ext uri="{BB962C8B-B14F-4D97-AF65-F5344CB8AC3E}">
        <p14:creationId xmlns:p14="http://schemas.microsoft.com/office/powerpoint/2010/main" val="1551621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601869" y="1774618"/>
            <a:ext cx="8988261" cy="3308764"/>
            <a:chOff x="2288403" y="2314912"/>
            <a:chExt cx="7889054" cy="2904125"/>
          </a:xfrm>
        </p:grpSpPr>
        <p:grpSp>
          <p:nvGrpSpPr>
            <p:cNvPr id="37" name="组合 36"/>
            <p:cNvGrpSpPr/>
            <p:nvPr/>
          </p:nvGrpSpPr>
          <p:grpSpPr>
            <a:xfrm>
              <a:off x="2642761" y="2314912"/>
              <a:ext cx="1958736" cy="1958736"/>
              <a:chOff x="3971843" y="2236207"/>
              <a:chExt cx="1958736" cy="1958736"/>
            </a:xfrm>
          </p:grpSpPr>
          <p:sp>
            <p:nvSpPr>
              <p:cNvPr id="38" name="椭圆 37"/>
              <p:cNvSpPr/>
              <p:nvPr/>
            </p:nvSpPr>
            <p:spPr>
              <a:xfrm>
                <a:off x="3971843" y="2236207"/>
                <a:ext cx="1958736" cy="1958736"/>
              </a:xfrm>
              <a:prstGeom prst="ellipse">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82"/>
              <p:cNvSpPr>
                <a:spLocks noEditPoints="1"/>
              </p:cNvSpPr>
              <p:nvPr/>
            </p:nvSpPr>
            <p:spPr bwMode="auto">
              <a:xfrm>
                <a:off x="4649004" y="2858421"/>
                <a:ext cx="604415" cy="714308"/>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w="9525">
                <a:noFill/>
                <a:round/>
              </a:ln>
            </p:spPr>
            <p:txBody>
              <a:bodyPr vert="horz" wrap="square" lIns="91419" tIns="45709" rIns="91419" bIns="45709" numCol="1" anchor="t" anchorCtr="0" compatLnSpc="1"/>
              <a:lstStyle/>
              <a:p>
                <a:pPr defTabSz="914217">
                  <a:defRPr/>
                </a:pPr>
                <a:endParaRPr lang="en-US" sz="1600" ker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19282" y="2314912"/>
              <a:ext cx="1958736" cy="1958736"/>
              <a:chOff x="6382109" y="2236207"/>
              <a:chExt cx="1958736" cy="1958736"/>
            </a:xfrm>
          </p:grpSpPr>
          <p:sp>
            <p:nvSpPr>
              <p:cNvPr id="41" name="椭圆 40"/>
              <p:cNvSpPr/>
              <p:nvPr/>
            </p:nvSpPr>
            <p:spPr>
              <a:xfrm>
                <a:off x="6382109" y="2236207"/>
                <a:ext cx="1958736" cy="19587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bwMode="auto">
              <a:xfrm>
                <a:off x="6943300" y="2900619"/>
                <a:ext cx="836355" cy="62991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19" tIns="45709" rIns="91419" bIns="45709" numCol="1" anchor="t" anchorCtr="0" compatLnSpc="1"/>
              <a:lstStyle/>
              <a:p>
                <a:pPr defTabSz="914217">
                  <a:defRPr/>
                </a:pPr>
                <a:endParaRPr lang="en-US" sz="1600" ker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7795803" y="2314912"/>
              <a:ext cx="1958736" cy="1958736"/>
              <a:chOff x="8792376" y="2236207"/>
              <a:chExt cx="1958736" cy="1958736"/>
            </a:xfrm>
          </p:grpSpPr>
          <p:sp>
            <p:nvSpPr>
              <p:cNvPr id="44" name="椭圆 43"/>
              <p:cNvSpPr/>
              <p:nvPr/>
            </p:nvSpPr>
            <p:spPr>
              <a:xfrm>
                <a:off x="8792376" y="2236207"/>
                <a:ext cx="1958736" cy="1958736"/>
              </a:xfrm>
              <a:prstGeom prst="ellipse">
                <a:avLst/>
              </a:prstGeom>
              <a:solidFill>
                <a:srgbClr val="E679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AutoShape 81"/>
              <p:cNvSpPr/>
              <p:nvPr/>
            </p:nvSpPr>
            <p:spPr bwMode="auto">
              <a:xfrm>
                <a:off x="9412353" y="2856184"/>
                <a:ext cx="718783" cy="7187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19046" tIns="19046" rIns="19046" bIns="19046" anchor="ctr"/>
              <a:lstStyle/>
              <a:p>
                <a:pPr algn="ctr" defTabSz="228554" fontAlgn="base" hangingPunct="0">
                  <a:spcBef>
                    <a:spcPct val="0"/>
                  </a:spcBef>
                  <a:spcAft>
                    <a:spcPct val="0"/>
                  </a:spcAft>
                  <a:defRPr/>
                </a:pPr>
                <a:endParaRPr lang="en-US" sz="14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46" name="组合 45"/>
            <p:cNvGrpSpPr/>
            <p:nvPr/>
          </p:nvGrpSpPr>
          <p:grpSpPr>
            <a:xfrm>
              <a:off x="2288403" y="4500712"/>
              <a:ext cx="2653767" cy="718325"/>
              <a:chOff x="1137578" y="4446649"/>
              <a:chExt cx="2653767" cy="718325"/>
            </a:xfrm>
          </p:grpSpPr>
          <p:sp>
            <p:nvSpPr>
              <p:cNvPr id="47" name="矩形 46"/>
              <p:cNvSpPr/>
              <p:nvPr/>
            </p:nvSpPr>
            <p:spPr>
              <a:xfrm>
                <a:off x="1137578" y="4813876"/>
                <a:ext cx="2653767" cy="351098"/>
              </a:xfrm>
              <a:prstGeom prst="rect">
                <a:avLst/>
              </a:prstGeom>
            </p:spPr>
            <p:txBody>
              <a:bodyPr wrap="square">
                <a:spAutoFit/>
              </a:bodyPr>
              <a:lstStyle/>
              <a:p>
                <a:pPr algn="ctr"/>
                <a:r>
                  <a:rPr lang="en-US" altLang="zh-CN" sz="10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组合 48"/>
            <p:cNvGrpSpPr/>
            <p:nvPr/>
          </p:nvGrpSpPr>
          <p:grpSpPr>
            <a:xfrm>
              <a:off x="4906046" y="4500712"/>
              <a:ext cx="2653767" cy="718325"/>
              <a:chOff x="1137578" y="4446649"/>
              <a:chExt cx="2653767" cy="718325"/>
            </a:xfrm>
          </p:grpSpPr>
          <p:sp>
            <p:nvSpPr>
              <p:cNvPr id="50" name="矩形 49"/>
              <p:cNvSpPr/>
              <p:nvPr/>
            </p:nvSpPr>
            <p:spPr>
              <a:xfrm>
                <a:off x="1137578" y="4813876"/>
                <a:ext cx="2653767" cy="351098"/>
              </a:xfrm>
              <a:prstGeom prst="rect">
                <a:avLst/>
              </a:prstGeom>
            </p:spPr>
            <p:txBody>
              <a:bodyPr wrap="square">
                <a:spAutoFit/>
              </a:bodyPr>
              <a:lstStyle/>
              <a:p>
                <a:pPr algn="ctr"/>
                <a:r>
                  <a:rPr lang="en-US" altLang="zh-CN" sz="10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2" name="组合 51"/>
            <p:cNvGrpSpPr/>
            <p:nvPr/>
          </p:nvGrpSpPr>
          <p:grpSpPr>
            <a:xfrm>
              <a:off x="7523690" y="4500712"/>
              <a:ext cx="2653767" cy="718325"/>
              <a:chOff x="1137578" y="4446649"/>
              <a:chExt cx="2653767" cy="718325"/>
            </a:xfrm>
          </p:grpSpPr>
          <p:sp>
            <p:nvSpPr>
              <p:cNvPr id="53" name="矩形 52"/>
              <p:cNvSpPr/>
              <p:nvPr/>
            </p:nvSpPr>
            <p:spPr>
              <a:xfrm>
                <a:off x="1137578" y="4813876"/>
                <a:ext cx="2653767" cy="351098"/>
              </a:xfrm>
              <a:prstGeom prst="rect">
                <a:avLst/>
              </a:prstGeom>
            </p:spPr>
            <p:txBody>
              <a:bodyPr wrap="square">
                <a:spAutoFit/>
              </a:bodyPr>
              <a:lstStyle/>
              <a:p>
                <a:pPr algn="ctr"/>
                <a:r>
                  <a:rPr lang="en-US" altLang="zh-CN" sz="10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266734238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1000" fill="hold"/>
                                        <p:tgtEl>
                                          <p:spTgt spid="55"/>
                                        </p:tgtEl>
                                        <p:attrNameLst>
                                          <p:attrName>ppt_x</p:attrName>
                                        </p:attrNameLst>
                                      </p:cBhvr>
                                      <p:tavLst>
                                        <p:tav tm="0">
                                          <p:val>
                                            <p:strVal val="0-#ppt_w/2"/>
                                          </p:val>
                                        </p:tav>
                                        <p:tav tm="100000">
                                          <p:val>
                                            <p:strVal val="#ppt_x"/>
                                          </p:val>
                                        </p:tav>
                                      </p:tavLst>
                                    </p:anim>
                                    <p:anim calcmode="lin" valueType="num">
                                      <p:cBhvr additive="base">
                                        <p:cTn id="8" dur="10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hape 6914"/>
          <p:cNvSpPr/>
          <p:nvPr/>
        </p:nvSpPr>
        <p:spPr>
          <a:xfrm>
            <a:off x="6761795" y="1603140"/>
            <a:ext cx="1939830" cy="1762957"/>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lumMod val="75000"/>
            </a:schemeClr>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5" name="Shape 6915"/>
          <p:cNvSpPr/>
          <p:nvPr/>
        </p:nvSpPr>
        <p:spPr>
          <a:xfrm>
            <a:off x="8657181" y="1603137"/>
            <a:ext cx="1759022" cy="1956350"/>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048A8B"/>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6" name="Shape 6916"/>
          <p:cNvSpPr/>
          <p:nvPr/>
        </p:nvSpPr>
        <p:spPr>
          <a:xfrm>
            <a:off x="6761795" y="3304297"/>
            <a:ext cx="1746407" cy="1940935"/>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00A53E"/>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27" name="Shape 6917"/>
          <p:cNvSpPr/>
          <p:nvPr/>
        </p:nvSpPr>
        <p:spPr>
          <a:xfrm>
            <a:off x="8464892" y="3494300"/>
            <a:ext cx="1952444" cy="17503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E6792A"/>
          </a:solidFill>
          <a:ln w="50800">
            <a:noFill/>
            <a:round/>
          </a:ln>
          <a:effectLst/>
        </p:spPr>
        <p:txBody>
          <a:bodyPr lIns="0" tIns="0" rIns="0" bIns="0"/>
          <a:lstStyle/>
          <a:p>
            <a:pPr defTabSz="575830">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8113614" y="2941510"/>
            <a:ext cx="959885" cy="873171"/>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048A8B"/>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559496" y="1915208"/>
            <a:ext cx="5028211" cy="3027583"/>
            <a:chOff x="2102222" y="2409423"/>
            <a:chExt cx="3931016" cy="2366942"/>
          </a:xfrm>
        </p:grpSpPr>
        <p:grpSp>
          <p:nvGrpSpPr>
            <p:cNvPr id="31" name="Group 22"/>
            <p:cNvGrpSpPr>
              <a:grpSpLocks/>
            </p:cNvGrpSpPr>
            <p:nvPr/>
          </p:nvGrpSpPr>
          <p:grpSpPr bwMode="auto">
            <a:xfrm>
              <a:off x="2102222" y="2479328"/>
              <a:ext cx="979227" cy="434756"/>
              <a:chOff x="0" y="0"/>
              <a:chExt cx="1131895" cy="504056"/>
            </a:xfrm>
            <a:solidFill>
              <a:schemeClr val="accent3"/>
            </a:solidFill>
          </p:grpSpPr>
          <p:sp>
            <p:nvSpPr>
              <p:cNvPr id="32" name="矩形 46"/>
              <p:cNvSpPr>
                <a:spLocks noChangeArrowheads="1"/>
              </p:cNvSpPr>
              <p:nvPr/>
            </p:nvSpPr>
            <p:spPr bwMode="auto">
              <a:xfrm>
                <a:off x="0" y="0"/>
                <a:ext cx="1080120" cy="504056"/>
              </a:xfrm>
              <a:prstGeom prst="rect">
                <a:avLst/>
              </a:prstGeom>
              <a:solidFill>
                <a:srgbClr val="048A8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3"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34" name="矩形 60"/>
            <p:cNvSpPr>
              <a:spLocks noChangeArrowheads="1"/>
            </p:cNvSpPr>
            <p:nvPr/>
          </p:nvSpPr>
          <p:spPr bwMode="auto">
            <a:xfrm>
              <a:off x="3150844" y="2409423"/>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5" name="Group 22"/>
            <p:cNvGrpSpPr>
              <a:grpSpLocks/>
            </p:cNvGrpSpPr>
            <p:nvPr/>
          </p:nvGrpSpPr>
          <p:grpSpPr bwMode="auto">
            <a:xfrm>
              <a:off x="2102222" y="3081266"/>
              <a:ext cx="979227" cy="434756"/>
              <a:chOff x="0" y="0"/>
              <a:chExt cx="1131895" cy="504056"/>
            </a:xfrm>
            <a:solidFill>
              <a:schemeClr val="accent2"/>
            </a:solidFill>
          </p:grpSpPr>
          <p:sp>
            <p:nvSpPr>
              <p:cNvPr id="36" name="矩形 46"/>
              <p:cNvSpPr>
                <a:spLocks noChangeArrowheads="1"/>
              </p:cNvSpPr>
              <p:nvPr/>
            </p:nvSpPr>
            <p:spPr bwMode="auto">
              <a:xfrm>
                <a:off x="0" y="0"/>
                <a:ext cx="1080120" cy="504056"/>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37"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38" name="矩形 60"/>
            <p:cNvSpPr>
              <a:spLocks noChangeArrowheads="1"/>
            </p:cNvSpPr>
            <p:nvPr/>
          </p:nvSpPr>
          <p:spPr bwMode="auto">
            <a:xfrm>
              <a:off x="3150844" y="3011362"/>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9" name="Group 22"/>
            <p:cNvGrpSpPr>
              <a:grpSpLocks/>
            </p:cNvGrpSpPr>
            <p:nvPr/>
          </p:nvGrpSpPr>
          <p:grpSpPr bwMode="auto">
            <a:xfrm>
              <a:off x="2102222" y="3684212"/>
              <a:ext cx="979227" cy="434756"/>
              <a:chOff x="0" y="0"/>
              <a:chExt cx="1131895" cy="504056"/>
            </a:xfrm>
            <a:solidFill>
              <a:schemeClr val="accent1"/>
            </a:solidFill>
          </p:grpSpPr>
          <p:sp>
            <p:nvSpPr>
              <p:cNvPr id="40" name="矩形 46"/>
              <p:cNvSpPr>
                <a:spLocks noChangeArrowheads="1"/>
              </p:cNvSpPr>
              <p:nvPr/>
            </p:nvSpPr>
            <p:spPr bwMode="auto">
              <a:xfrm>
                <a:off x="0" y="0"/>
                <a:ext cx="1080120" cy="504056"/>
              </a:xfrm>
              <a:prstGeom prst="rect">
                <a:avLst/>
              </a:prstGeom>
              <a:solidFill>
                <a:srgbClr val="00A5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1"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42" name="矩形 60"/>
            <p:cNvSpPr>
              <a:spLocks noChangeArrowheads="1"/>
            </p:cNvSpPr>
            <p:nvPr/>
          </p:nvSpPr>
          <p:spPr bwMode="auto">
            <a:xfrm>
              <a:off x="3150844" y="3614307"/>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3" name="Group 22"/>
            <p:cNvGrpSpPr>
              <a:grpSpLocks/>
            </p:cNvGrpSpPr>
            <p:nvPr/>
          </p:nvGrpSpPr>
          <p:grpSpPr bwMode="auto">
            <a:xfrm>
              <a:off x="2102222" y="4291773"/>
              <a:ext cx="979227" cy="434756"/>
              <a:chOff x="0" y="-1"/>
              <a:chExt cx="1131895" cy="504056"/>
            </a:xfrm>
            <a:solidFill>
              <a:schemeClr val="accent3"/>
            </a:solidFill>
          </p:grpSpPr>
          <p:sp>
            <p:nvSpPr>
              <p:cNvPr id="44" name="矩形 46"/>
              <p:cNvSpPr>
                <a:spLocks noChangeArrowheads="1"/>
              </p:cNvSpPr>
              <p:nvPr/>
            </p:nvSpPr>
            <p:spPr bwMode="auto">
              <a:xfrm>
                <a:off x="0" y="-1"/>
                <a:ext cx="1080120" cy="504056"/>
              </a:xfrm>
              <a:prstGeom prst="rect">
                <a:avLst/>
              </a:prstGeom>
              <a:solidFill>
                <a:srgbClr val="E6792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799">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5"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46" name="矩形 60"/>
            <p:cNvSpPr>
              <a:spLocks noChangeArrowheads="1"/>
            </p:cNvSpPr>
            <p:nvPr/>
          </p:nvSpPr>
          <p:spPr bwMode="auto">
            <a:xfrm>
              <a:off x="3150844" y="4221870"/>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427101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anim calcmode="lin" valueType="num">
                                      <p:cBhvr>
                                        <p:cTn id="8" dur="2000" fill="hold"/>
                                        <p:tgtEl>
                                          <p:spTgt spid="30"/>
                                        </p:tgtEl>
                                        <p:attrNameLst>
                                          <p:attrName>ppt_w</p:attrName>
                                        </p:attrNameLst>
                                      </p:cBhvr>
                                      <p:tavLst>
                                        <p:tav tm="0" fmla="#ppt_w*sin(2.5*pi*$)">
                                          <p:val>
                                            <p:fltVal val="0"/>
                                          </p:val>
                                        </p:tav>
                                        <p:tav tm="100000">
                                          <p:val>
                                            <p:fltVal val="1"/>
                                          </p:val>
                                        </p:tav>
                                      </p:tavLst>
                                    </p:anim>
                                    <p:anim calcmode="lin" valueType="num">
                                      <p:cBhvr>
                                        <p:cTn id="9" dur="2000" fill="hold"/>
                                        <p:tgtEl>
                                          <p:spTgt spid="30"/>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right)">
                                      <p:cBhvr>
                                        <p:cTn id="18" dur="500"/>
                                        <p:tgtEl>
                                          <p:spTgt spid="27"/>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72C72D-633D-4858-A300-0793C64C52C0}"/>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xmlns="" id="{6E424D48-C771-491B-87A6-B478A6A8E83A}"/>
              </a:ext>
            </a:extLst>
          </p:cNvPr>
          <p:cNvSpPr>
            <a:spLocks noGrp="1"/>
          </p:cNvSpPr>
          <p:nvPr>
            <p:ph type="subTitle" idx="1"/>
          </p:nvPr>
        </p:nvSpPr>
        <p:spPr/>
        <p:txBody>
          <a:bodyPr/>
          <a:lstStyle/>
          <a:p>
            <a:endParaRPr lang="zh-CN" altLang="en-US"/>
          </a:p>
        </p:txBody>
      </p:sp>
      <p:pic>
        <p:nvPicPr>
          <p:cNvPr id="5" name="图片 4">
            <a:extLst>
              <a:ext uri="{FF2B5EF4-FFF2-40B4-BE49-F238E27FC236}">
                <a16:creationId xmlns:a16="http://schemas.microsoft.com/office/drawing/2014/main" xmlns="" id="{EA93265D-6F03-4220-A77F-F2B8276D5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707B9169-4E70-4769-BD37-CE932CE27A83}"/>
              </a:ext>
            </a:extLst>
          </p:cNvPr>
          <p:cNvPicPr>
            <a:picLocks noChangeAspect="1"/>
          </p:cNvPicPr>
          <p:nvPr/>
        </p:nvPicPr>
        <p:blipFill>
          <a:blip r:embed="rId4"/>
          <a:stretch>
            <a:fillRect/>
          </a:stretch>
        </p:blipFill>
        <p:spPr>
          <a:xfrm>
            <a:off x="695400" y="4005064"/>
            <a:ext cx="2952328" cy="2535396"/>
          </a:xfrm>
          <a:prstGeom prst="rect">
            <a:avLst/>
          </a:prstGeom>
        </p:spPr>
      </p:pic>
      <p:pic>
        <p:nvPicPr>
          <p:cNvPr id="9" name="图片 8">
            <a:extLst>
              <a:ext uri="{FF2B5EF4-FFF2-40B4-BE49-F238E27FC236}">
                <a16:creationId xmlns:a16="http://schemas.microsoft.com/office/drawing/2014/main" xmlns="" id="{5B2CC960-606E-47CA-BF63-8ED468AD4640}"/>
              </a:ext>
            </a:extLst>
          </p:cNvPr>
          <p:cNvPicPr>
            <a:picLocks noChangeAspect="1"/>
          </p:cNvPicPr>
          <p:nvPr/>
        </p:nvPicPr>
        <p:blipFill>
          <a:blip r:embed="rId5"/>
          <a:stretch>
            <a:fillRect/>
          </a:stretch>
        </p:blipFill>
        <p:spPr>
          <a:xfrm>
            <a:off x="9696400" y="3933056"/>
            <a:ext cx="2414423" cy="2764176"/>
          </a:xfrm>
          <a:prstGeom prst="rect">
            <a:avLst/>
          </a:prstGeom>
        </p:spPr>
      </p:pic>
      <p:sp>
        <p:nvSpPr>
          <p:cNvPr id="10" name="TextBox 4">
            <a:extLst>
              <a:ext uri="{FF2B5EF4-FFF2-40B4-BE49-F238E27FC236}">
                <a16:creationId xmlns:a16="http://schemas.microsoft.com/office/drawing/2014/main" xmlns="" id="{774B2A11-319B-4364-ACBB-FF4B44A2F78A}"/>
              </a:ext>
            </a:extLst>
          </p:cNvPr>
          <p:cNvSpPr txBox="1"/>
          <p:nvPr/>
        </p:nvSpPr>
        <p:spPr>
          <a:xfrm>
            <a:off x="4157006" y="2552207"/>
            <a:ext cx="3877985" cy="1200329"/>
          </a:xfrm>
          <a:prstGeom prst="rect">
            <a:avLst/>
          </a:prstGeom>
          <a:noFill/>
        </p:spPr>
        <p:txBody>
          <a:bodyPr wrap="none" rtlCol="0">
            <a:spAutoFit/>
          </a:bodyPr>
          <a:lstStyle/>
          <a:p>
            <a:pPr algn="ctr"/>
            <a:r>
              <a:rPr lang="zh-CN" altLang="en-US" sz="7200" dirty="0">
                <a:solidFill>
                  <a:srgbClr val="00A53E"/>
                </a:solidFill>
                <a:latin typeface="华文新魏" panose="02010800040101010101" pitchFamily="2" charset="-122"/>
                <a:ea typeface="华文新魏" panose="02010800040101010101" pitchFamily="2" charset="-122"/>
              </a:rPr>
              <a:t>谢谢</a:t>
            </a:r>
            <a:r>
              <a:rPr lang="zh-CN" altLang="en-US" sz="7200" dirty="0">
                <a:solidFill>
                  <a:srgbClr val="E6792A"/>
                </a:solidFill>
                <a:latin typeface="华文新魏" panose="02010800040101010101" pitchFamily="2" charset="-122"/>
                <a:ea typeface="华文新魏" panose="02010800040101010101" pitchFamily="2" charset="-122"/>
              </a:rPr>
              <a:t>观看</a:t>
            </a:r>
            <a:endParaRPr lang="en-US" altLang="zh-CN" sz="7200" dirty="0">
              <a:solidFill>
                <a:srgbClr val="E6792A"/>
              </a:solidFill>
              <a:latin typeface="华文新魏" panose="02010800040101010101" pitchFamily="2" charset="-122"/>
              <a:ea typeface="华文新魏" panose="02010800040101010101" pitchFamily="2" charset="-122"/>
            </a:endParaRPr>
          </a:p>
        </p:txBody>
      </p:sp>
      <p:sp>
        <p:nvSpPr>
          <p:cNvPr id="11" name="TextBox 23">
            <a:extLst>
              <a:ext uri="{FF2B5EF4-FFF2-40B4-BE49-F238E27FC236}">
                <a16:creationId xmlns:a16="http://schemas.microsoft.com/office/drawing/2014/main" xmlns="" id="{F58B277E-70EF-4167-ABE0-0F4E6D4C2D34}"/>
              </a:ext>
            </a:extLst>
          </p:cNvPr>
          <p:cNvSpPr txBox="1"/>
          <p:nvPr/>
        </p:nvSpPr>
        <p:spPr>
          <a:xfrm>
            <a:off x="4192363" y="4266481"/>
            <a:ext cx="3807276" cy="415498"/>
          </a:xfrm>
          <a:prstGeom prst="rect">
            <a:avLst/>
          </a:prstGeom>
          <a:noFill/>
        </p:spPr>
        <p:txBody>
          <a:bodyPr wrap="square" rtlCol="0">
            <a:spAutoFit/>
          </a:bodyPr>
          <a:lstStyle/>
          <a:p>
            <a:pPr algn="ctr"/>
            <a:r>
              <a:rPr lang="en-US" altLang="zh-CN" sz="700" dirty="0">
                <a:solidFill>
                  <a:schemeClr val="bg1">
                    <a:lumMod val="65000"/>
                  </a:schemeClr>
                </a:solidFill>
                <a:latin typeface="华文新魏" panose="02010800040101010101" pitchFamily="2" charset="-122"/>
                <a:ea typeface="华文新魏" panose="02010800040101010101" pitchFamily="2" charset="-122"/>
              </a:rPr>
              <a:t>Your content to play here, or through your copy, </a:t>
            </a:r>
          </a:p>
          <a:p>
            <a:pPr algn="ctr"/>
            <a:r>
              <a:rPr lang="en-US" altLang="zh-CN" sz="700" dirty="0">
                <a:solidFill>
                  <a:schemeClr val="bg1">
                    <a:lumMod val="65000"/>
                  </a:schemeClr>
                </a:solidFill>
                <a:latin typeface="华文新魏" panose="02010800040101010101" pitchFamily="2" charset="-122"/>
                <a:ea typeface="华文新魏" panose="02010800040101010101" pitchFamily="2" charset="-122"/>
              </a:rPr>
              <a:t>paste in this box, and select only the text. Your content to play here, or through your copy, paste in this box, and select only the text.</a:t>
            </a:r>
            <a:endParaRPr lang="zh-CN" altLang="en-US" sz="700" dirty="0">
              <a:solidFill>
                <a:schemeClr val="bg1">
                  <a:lumMod val="65000"/>
                </a:schemeClr>
              </a:solidFill>
              <a:latin typeface="华文新魏" panose="02010800040101010101" pitchFamily="2" charset="-122"/>
              <a:ea typeface="华文新魏" panose="02010800040101010101" pitchFamily="2" charset="-122"/>
            </a:endParaRPr>
          </a:p>
        </p:txBody>
      </p:sp>
      <p:sp>
        <p:nvSpPr>
          <p:cNvPr id="12" name="矩形 11">
            <a:extLst>
              <a:ext uri="{FF2B5EF4-FFF2-40B4-BE49-F238E27FC236}">
                <a16:creationId xmlns:a16="http://schemas.microsoft.com/office/drawing/2014/main" xmlns="" id="{A171D1A6-4705-4734-873E-446576CF9337}"/>
              </a:ext>
            </a:extLst>
          </p:cNvPr>
          <p:cNvSpPr/>
          <p:nvPr/>
        </p:nvSpPr>
        <p:spPr>
          <a:xfrm>
            <a:off x="4049468" y="3787700"/>
            <a:ext cx="4093068" cy="349644"/>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华文新魏" panose="02010800040101010101" pitchFamily="2" charset="-122"/>
                <a:ea typeface="华文新魏" panose="02010800040101010101" pitchFamily="2" charset="-122"/>
              </a:rPr>
              <a:t>适用学校</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教育机构</a:t>
            </a:r>
            <a:r>
              <a:rPr lang="en-US" altLang="zh-CN" dirty="0">
                <a:solidFill>
                  <a:schemeClr val="bg1"/>
                </a:solidFill>
                <a:latin typeface="华文新魏" panose="02010800040101010101" pitchFamily="2" charset="-122"/>
                <a:ea typeface="华文新魏" panose="02010800040101010101" pitchFamily="2" charset="-122"/>
              </a:rPr>
              <a:t>/ </a:t>
            </a:r>
            <a:r>
              <a:rPr lang="zh-CN" altLang="en-US" dirty="0">
                <a:solidFill>
                  <a:schemeClr val="bg1"/>
                </a:solidFill>
                <a:latin typeface="华文新魏" panose="02010800040101010101" pitchFamily="2" charset="-122"/>
                <a:ea typeface="华文新魏" panose="02010800040101010101" pitchFamily="2" charset="-122"/>
              </a:rPr>
              <a:t>补习学习班等</a:t>
            </a:r>
          </a:p>
        </p:txBody>
      </p:sp>
      <p:pic>
        <p:nvPicPr>
          <p:cNvPr id="14" name="图片 13">
            <a:extLst>
              <a:ext uri="{FF2B5EF4-FFF2-40B4-BE49-F238E27FC236}">
                <a16:creationId xmlns:a16="http://schemas.microsoft.com/office/drawing/2014/main" xmlns="" id="{75773E68-980D-4D4B-9EBF-2634FC99DB98}"/>
              </a:ext>
            </a:extLst>
          </p:cNvPr>
          <p:cNvPicPr>
            <a:picLocks noChangeAspect="1"/>
          </p:cNvPicPr>
          <p:nvPr/>
        </p:nvPicPr>
        <p:blipFill rotWithShape="1">
          <a:blip r:embed="rId6">
            <a:extLst>
              <a:ext uri="{28A0092B-C50C-407E-A947-70E740481C1C}">
                <a14:useLocalDpi xmlns:a14="http://schemas.microsoft.com/office/drawing/2010/main" val="0"/>
              </a:ext>
            </a:extLst>
          </a:blip>
          <a:srcRect t="14300" r="46840" b="68486"/>
          <a:stretch/>
        </p:blipFill>
        <p:spPr>
          <a:xfrm rot="21428448">
            <a:off x="4457616" y="1106750"/>
            <a:ext cx="3502733" cy="1706826"/>
          </a:xfrm>
          <a:prstGeom prst="rect">
            <a:avLst/>
          </a:prstGeom>
        </p:spPr>
      </p:pic>
    </p:spTree>
    <p:extLst>
      <p:ext uri="{BB962C8B-B14F-4D97-AF65-F5344CB8AC3E}">
        <p14:creationId xmlns:p14="http://schemas.microsoft.com/office/powerpoint/2010/main" val="1508124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1+#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2000" fill="hold"/>
                                        <p:tgtEl>
                                          <p:spTgt spid="9"/>
                                        </p:tgtEl>
                                        <p:attrNameLst>
                                          <p:attrName>ppt_w</p:attrName>
                                        </p:attrNameLst>
                                      </p:cBhvr>
                                      <p:tavLst>
                                        <p:tav tm="0">
                                          <p:val>
                                            <p:fltVal val="0"/>
                                          </p:val>
                                        </p:tav>
                                        <p:tav tm="100000">
                                          <p:val>
                                            <p:strVal val="#ppt_w"/>
                                          </p:val>
                                        </p:tav>
                                      </p:tavLst>
                                    </p:anim>
                                    <p:anim calcmode="lin" valueType="num">
                                      <p:cBhvr>
                                        <p:cTn id="12" dur="2000" fill="hold"/>
                                        <p:tgtEl>
                                          <p:spTgt spid="9"/>
                                        </p:tgtEl>
                                        <p:attrNameLst>
                                          <p:attrName>ppt_h</p:attrName>
                                        </p:attrNameLst>
                                      </p:cBhvr>
                                      <p:tavLst>
                                        <p:tav tm="0">
                                          <p:val>
                                            <p:fltVal val="0"/>
                                          </p:val>
                                        </p:tav>
                                        <p:tav tm="100000">
                                          <p:val>
                                            <p:strVal val="#ppt_h"/>
                                          </p:val>
                                        </p:tav>
                                      </p:tavLst>
                                    </p:anim>
                                    <p:animEffect transition="in" filter="fade">
                                      <p:cBhvr>
                                        <p:cTn id="13" dur="2000"/>
                                        <p:tgtEl>
                                          <p:spTgt spid="9"/>
                                        </p:tgtEl>
                                      </p:cBhvr>
                                    </p:animEffect>
                                  </p:childTnLst>
                                </p:cTn>
                              </p:par>
                              <p:par>
                                <p:cTn id="14" presetID="14" presetClass="entr" presetSubtype="10" fill="hold" grpId="0" nodeType="withEffect">
                                  <p:stCondLst>
                                    <p:cond delay="500"/>
                                  </p:stCondLst>
                                  <p:iterate type="lt">
                                    <p:tmPct val="30000"/>
                                  </p:iterate>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250"/>
                                        <p:tgtEl>
                                          <p:spTgt spid="10"/>
                                        </p:tgtEl>
                                      </p:cBhvr>
                                    </p:animEffect>
                                  </p:childTnLst>
                                </p:cTn>
                              </p:par>
                              <p:par>
                                <p:cTn id="17" presetID="12" presetClass="entr" presetSubtype="8"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par>
                                <p:cTn id="21" presetID="22" presetClass="entr" presetSubtype="8" fill="hold" grpId="0" nodeType="withEffect">
                                  <p:stCondLst>
                                    <p:cond delay="1750"/>
                                  </p:stCondLst>
                                  <p:iterate type="lt">
                                    <p:tmPct val="30000"/>
                                  </p:iterate>
                                  <p:childTnLst>
                                    <p:set>
                                      <p:cBhvr>
                                        <p:cTn id="22" dur="1" fill="hold">
                                          <p:stCondLst>
                                            <p:cond delay="0"/>
                                          </p:stCondLst>
                                        </p:cTn>
                                        <p:tgtEl>
                                          <p:spTgt spid="11"/>
                                        </p:tgtEl>
                                        <p:attrNameLst>
                                          <p:attrName>style.visibility</p:attrName>
                                        </p:attrNameLst>
                                      </p:cBhvr>
                                      <p:to>
                                        <p:strVal val="visible"/>
                                      </p:to>
                                    </p:set>
                                    <p:animEffect transition="in" filter="wipe(left)">
                                      <p:cBhvr>
                                        <p:cTn id="23" dur="2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7A60C32-69E3-4295-93EC-39A4ED1F2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88688" cy="6858000"/>
          </a:xfrm>
          <a:prstGeom prst="rect">
            <a:avLst/>
          </a:prstGeom>
        </p:spPr>
      </p:pic>
      <p:pic>
        <p:nvPicPr>
          <p:cNvPr id="19" name="图片 18">
            <a:extLst>
              <a:ext uri="{FF2B5EF4-FFF2-40B4-BE49-F238E27FC236}">
                <a16:creationId xmlns:a16="http://schemas.microsoft.com/office/drawing/2014/main" xmlns="" id="{73E2E024-0C14-44C6-BF3C-8693E29CA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31" y="-17868"/>
            <a:ext cx="12027087" cy="6096806"/>
          </a:xfrm>
          <a:prstGeom prst="rect">
            <a:avLst/>
          </a:prstGeom>
        </p:spPr>
      </p:pic>
      <p:sp>
        <p:nvSpPr>
          <p:cNvPr id="16" name="KSO_Shape">
            <a:extLst>
              <a:ext uri="{FF2B5EF4-FFF2-40B4-BE49-F238E27FC236}">
                <a16:creationId xmlns:a16="http://schemas.microsoft.com/office/drawing/2014/main" xmlns="" id="{0D15B35C-D32D-4058-82CD-CF4BABCCF18D}"/>
              </a:ext>
            </a:extLst>
          </p:cNvPr>
          <p:cNvSpPr>
            <a:spLocks/>
          </p:cNvSpPr>
          <p:nvPr/>
        </p:nvSpPr>
        <p:spPr bwMode="auto">
          <a:xfrm>
            <a:off x="1703512" y="953724"/>
            <a:ext cx="9001000" cy="4950551"/>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rgbClr val="E3F6F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pic>
        <p:nvPicPr>
          <p:cNvPr id="13" name="图片 12">
            <a:extLst>
              <a:ext uri="{FF2B5EF4-FFF2-40B4-BE49-F238E27FC236}">
                <a16:creationId xmlns:a16="http://schemas.microsoft.com/office/drawing/2014/main" xmlns="" id="{C08AABAE-CE4D-4F72-A23F-267DCF663C5E}"/>
              </a:ext>
            </a:extLst>
          </p:cNvPr>
          <p:cNvPicPr>
            <a:picLocks noChangeAspect="1"/>
          </p:cNvPicPr>
          <p:nvPr/>
        </p:nvPicPr>
        <p:blipFill>
          <a:blip r:embed="rId5"/>
          <a:stretch>
            <a:fillRect/>
          </a:stretch>
        </p:blipFill>
        <p:spPr>
          <a:xfrm>
            <a:off x="119336" y="5207128"/>
            <a:ext cx="3993573" cy="1650872"/>
          </a:xfrm>
          <a:prstGeom prst="rect">
            <a:avLst/>
          </a:prstGeom>
        </p:spPr>
      </p:pic>
      <p:pic>
        <p:nvPicPr>
          <p:cNvPr id="17" name="图片 16" descr="图片包含 书写用具, 定居者, 铅笔&#10;&#10;已生成极高可信度的说明">
            <a:extLst>
              <a:ext uri="{FF2B5EF4-FFF2-40B4-BE49-F238E27FC236}">
                <a16:creationId xmlns:a16="http://schemas.microsoft.com/office/drawing/2014/main" xmlns="" id="{C6AD757C-5E67-4BD2-9354-6E77E321F5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141" y="1316691"/>
            <a:ext cx="1821228" cy="2764633"/>
          </a:xfrm>
          <a:prstGeom prst="rect">
            <a:avLst/>
          </a:prstGeom>
        </p:spPr>
      </p:pic>
      <p:pic>
        <p:nvPicPr>
          <p:cNvPr id="21" name="图片 20">
            <a:extLst>
              <a:ext uri="{FF2B5EF4-FFF2-40B4-BE49-F238E27FC236}">
                <a16:creationId xmlns:a16="http://schemas.microsoft.com/office/drawing/2014/main" xmlns="" id="{4BF69C75-9CCA-4C48-B161-BF879E6D2C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1772" t="3069" r="21060" b="58268"/>
          <a:stretch/>
        </p:blipFill>
        <p:spPr>
          <a:xfrm>
            <a:off x="7461804" y="826623"/>
            <a:ext cx="3312368" cy="2357231"/>
          </a:xfrm>
          <a:prstGeom prst="rect">
            <a:avLst/>
          </a:prstGeom>
        </p:spPr>
      </p:pic>
      <p:grpSp>
        <p:nvGrpSpPr>
          <p:cNvPr id="22" name="组合 21">
            <a:extLst>
              <a:ext uri="{FF2B5EF4-FFF2-40B4-BE49-F238E27FC236}">
                <a16:creationId xmlns:a16="http://schemas.microsoft.com/office/drawing/2014/main" xmlns="" id="{64EBF35C-72F5-4A93-85BB-A09D824B5EBF}"/>
              </a:ext>
            </a:extLst>
          </p:cNvPr>
          <p:cNvGrpSpPr/>
          <p:nvPr/>
        </p:nvGrpSpPr>
        <p:grpSpPr>
          <a:xfrm>
            <a:off x="2817013" y="2721384"/>
            <a:ext cx="6340198" cy="2282628"/>
            <a:chOff x="-439422" y="2447380"/>
            <a:chExt cx="6340198" cy="2282628"/>
          </a:xfrm>
        </p:grpSpPr>
        <p:sp>
          <p:nvSpPr>
            <p:cNvPr id="23" name="文本框 2">
              <a:extLst>
                <a:ext uri="{FF2B5EF4-FFF2-40B4-BE49-F238E27FC236}">
                  <a16:creationId xmlns:a16="http://schemas.microsoft.com/office/drawing/2014/main" xmlns="" id="{9CCE87BC-0454-4529-8AAF-C05002FB5756}"/>
                </a:ext>
              </a:extLst>
            </p:cNvPr>
            <p:cNvSpPr txBox="1"/>
            <p:nvPr/>
          </p:nvSpPr>
          <p:spPr>
            <a:xfrm>
              <a:off x="1908235" y="2447380"/>
              <a:ext cx="1644884" cy="646331"/>
            </a:xfrm>
            <a:prstGeom prst="rect">
              <a:avLst/>
            </a:prstGeom>
            <a:solidFill>
              <a:srgbClr val="048A8B"/>
            </a:solidFill>
            <a:ln w="19050">
              <a:noFill/>
            </a:ln>
            <a:effectLst/>
          </p:spPr>
          <p:txBody>
            <a:bodyPr wrap="square" rtlCol="0">
              <a:spAutoFit/>
            </a:bodyPr>
            <a:lstStyle/>
            <a:p>
              <a:pPr algn="ctr"/>
              <a:r>
                <a:rPr lang="en-US" altLang="zh-CN" sz="3600" dirty="0">
                  <a:solidFill>
                    <a:schemeClr val="bg1"/>
                  </a:solidFill>
                  <a:latin typeface="华文新魏" panose="02010800040101010101" pitchFamily="2" charset="-122"/>
                  <a:ea typeface="华文新魏" panose="02010800040101010101" pitchFamily="2" charset="-122"/>
                </a:rPr>
                <a:t>ONE</a:t>
              </a: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24" name="文本框 23">
              <a:extLst>
                <a:ext uri="{FF2B5EF4-FFF2-40B4-BE49-F238E27FC236}">
                  <a16:creationId xmlns:a16="http://schemas.microsoft.com/office/drawing/2014/main" xmlns="" id="{3C519D97-2D83-469D-AF25-66B22FCE372B}"/>
                </a:ext>
              </a:extLst>
            </p:cNvPr>
            <p:cNvSpPr txBox="1"/>
            <p:nvPr/>
          </p:nvSpPr>
          <p:spPr>
            <a:xfrm>
              <a:off x="1479373" y="4360676"/>
              <a:ext cx="2502609" cy="369332"/>
            </a:xfrm>
            <a:prstGeom prst="rect">
              <a:avLst/>
            </a:prstGeom>
            <a:noFill/>
          </p:spPr>
          <p:txBody>
            <a:bodyPr wrap="none" rtlCol="0">
              <a:spAutoFit/>
            </a:bodyPr>
            <a:lstStyle/>
            <a:p>
              <a:pPr algn="ctr"/>
              <a:r>
                <a:rPr lang="en-US" altLang="zh-CN"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cap="all" dirty="0">
                <a:solidFill>
                  <a:schemeClr val="accent1">
                    <a:lumMod val="75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5" name="文本框 12">
              <a:extLst>
                <a:ext uri="{FF2B5EF4-FFF2-40B4-BE49-F238E27FC236}">
                  <a16:creationId xmlns:a16="http://schemas.microsoft.com/office/drawing/2014/main" xmlns="" id="{B2A8D2D5-6DEE-43E2-921E-2717D8C23426}"/>
                </a:ext>
              </a:extLst>
            </p:cNvPr>
            <p:cNvSpPr txBox="1"/>
            <p:nvPr/>
          </p:nvSpPr>
          <p:spPr>
            <a:xfrm>
              <a:off x="-439422" y="3160869"/>
              <a:ext cx="6340198" cy="1015663"/>
            </a:xfrm>
            <a:prstGeom prst="rect">
              <a:avLst/>
            </a:prstGeom>
            <a:noFill/>
          </p:spPr>
          <p:txBody>
            <a:bodyPr wrap="none" rtlCol="0">
              <a:spAutoFit/>
            </a:bodyPr>
            <a:lstStyle/>
            <a:p>
              <a:pPr algn="ctr"/>
              <a:r>
                <a:rPr lang="zh-CN" altLang="en-US" sz="6000"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6000" b="1" dirty="0">
                  <a:solidFill>
                    <a:srgbClr val="048A8B"/>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6" name="矩形 25">
              <a:extLst>
                <a:ext uri="{FF2B5EF4-FFF2-40B4-BE49-F238E27FC236}">
                  <a16:creationId xmlns:a16="http://schemas.microsoft.com/office/drawing/2014/main" xmlns="" id="{BDF48FD5-72E0-4865-B1F4-1DE21DD48C28}"/>
                </a:ext>
              </a:extLst>
            </p:cNvPr>
            <p:cNvSpPr/>
            <p:nvPr/>
          </p:nvSpPr>
          <p:spPr>
            <a:xfrm>
              <a:off x="1110677" y="4182637"/>
              <a:ext cx="3240000" cy="18000"/>
            </a:xfrm>
            <a:prstGeom prst="rect">
              <a:avLst/>
            </a:pr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pic>
        <p:nvPicPr>
          <p:cNvPr id="28" name="图片 27">
            <a:extLst>
              <a:ext uri="{FF2B5EF4-FFF2-40B4-BE49-F238E27FC236}">
                <a16:creationId xmlns:a16="http://schemas.microsoft.com/office/drawing/2014/main" xmlns="" id="{D53A963A-709B-4CF1-BAA5-D3E6091A6B88}"/>
              </a:ext>
            </a:extLst>
          </p:cNvPr>
          <p:cNvPicPr>
            <a:picLocks noChangeAspect="1"/>
          </p:cNvPicPr>
          <p:nvPr/>
        </p:nvPicPr>
        <p:blipFill rotWithShape="1">
          <a:blip r:embed="rId8">
            <a:extLst>
              <a:ext uri="{28A0092B-C50C-407E-A947-70E740481C1C}">
                <a14:useLocalDpi xmlns:a14="http://schemas.microsoft.com/office/drawing/2010/main" val="0"/>
              </a:ext>
            </a:extLst>
          </a:blip>
          <a:srcRect t="14300" r="46840" b="68486"/>
          <a:stretch/>
        </p:blipFill>
        <p:spPr>
          <a:xfrm rot="21428448">
            <a:off x="-135356" y="-35476"/>
            <a:ext cx="2594274" cy="1264148"/>
          </a:xfrm>
          <a:prstGeom prst="rect">
            <a:avLst/>
          </a:prstGeom>
        </p:spPr>
      </p:pic>
      <p:pic>
        <p:nvPicPr>
          <p:cNvPr id="29" name="图片 28">
            <a:extLst>
              <a:ext uri="{FF2B5EF4-FFF2-40B4-BE49-F238E27FC236}">
                <a16:creationId xmlns:a16="http://schemas.microsoft.com/office/drawing/2014/main" xmlns="" id="{F3DDE7EF-2A11-475B-8329-2F9695D15B38}"/>
              </a:ext>
            </a:extLst>
          </p:cNvPr>
          <p:cNvPicPr>
            <a:picLocks noChangeAspect="1"/>
          </p:cNvPicPr>
          <p:nvPr/>
        </p:nvPicPr>
        <p:blipFill>
          <a:blip r:embed="rId9"/>
          <a:stretch>
            <a:fillRect/>
          </a:stretch>
        </p:blipFill>
        <p:spPr>
          <a:xfrm>
            <a:off x="5426232" y="1944276"/>
            <a:ext cx="1121761" cy="823031"/>
          </a:xfrm>
          <a:prstGeom prst="rect">
            <a:avLst/>
          </a:prstGeom>
        </p:spPr>
      </p:pic>
    </p:spTree>
    <p:extLst>
      <p:ext uri="{BB962C8B-B14F-4D97-AF65-F5344CB8AC3E}">
        <p14:creationId xmlns:p14="http://schemas.microsoft.com/office/powerpoint/2010/main" val="1789107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1000"/>
                                        <p:tgtEl>
                                          <p:spTgt spid="22"/>
                                        </p:tgtEl>
                                      </p:cBhvr>
                                    </p:animEffect>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4"/>
          <p:cNvSpPr txBox="1"/>
          <p:nvPr/>
        </p:nvSpPr>
        <p:spPr>
          <a:xfrm>
            <a:off x="6276157" y="2770413"/>
            <a:ext cx="553503" cy="711673"/>
          </a:xfrm>
          <a:prstGeom prst="rect">
            <a:avLst/>
          </a:prstGeom>
          <a:noFill/>
        </p:spPr>
        <p:txBody>
          <a:bodyPr wrap="square" lIns="49623" tIns="24811" rIns="49623" bIns="24811" rtlCol="0">
            <a:spAutoFit/>
          </a:bodyPr>
          <a:lstStyle/>
          <a:p>
            <a:r>
              <a:rPr lang="id-ID" sz="4299" dirty="0">
                <a:solidFill>
                  <a:schemeClr val="bg1">
                    <a:lumMod val="50000"/>
                  </a:schemeClr>
                </a:solidFill>
                <a:latin typeface="+mj-lt"/>
              </a:rPr>
              <a:t>1</a:t>
            </a:r>
            <a:r>
              <a:rPr lang="en-US" sz="4299" dirty="0">
                <a:solidFill>
                  <a:schemeClr val="bg1">
                    <a:lumMod val="50000"/>
                  </a:schemeClr>
                </a:solidFill>
                <a:latin typeface="+mj-lt"/>
              </a:rPr>
              <a:t>.</a:t>
            </a:r>
            <a:endParaRPr lang="id-ID" sz="4299" dirty="0">
              <a:solidFill>
                <a:schemeClr val="bg1">
                  <a:lumMod val="50000"/>
                </a:schemeClr>
              </a:solidFill>
              <a:latin typeface="+mj-lt"/>
            </a:endParaRPr>
          </a:p>
        </p:txBody>
      </p:sp>
      <p:sp>
        <p:nvSpPr>
          <p:cNvPr id="7" name="Rectangle 19"/>
          <p:cNvSpPr/>
          <p:nvPr/>
        </p:nvSpPr>
        <p:spPr>
          <a:xfrm>
            <a:off x="6757135" y="2852820"/>
            <a:ext cx="3924201" cy="534743"/>
          </a:xfrm>
          <a:prstGeom prst="rect">
            <a:avLst/>
          </a:prstGeom>
        </p:spPr>
        <p:txBody>
          <a:bodyPr wrap="square" lIns="49623" tIns="24811" rIns="49623" bIns="24811">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8" name="TextBox 56"/>
          <p:cNvSpPr txBox="1"/>
          <p:nvPr/>
        </p:nvSpPr>
        <p:spPr>
          <a:xfrm>
            <a:off x="6276157" y="3620657"/>
            <a:ext cx="553503" cy="711673"/>
          </a:xfrm>
          <a:prstGeom prst="rect">
            <a:avLst/>
          </a:prstGeom>
          <a:noFill/>
        </p:spPr>
        <p:txBody>
          <a:bodyPr wrap="square" lIns="49623" tIns="24811" rIns="49623" bIns="24811" rtlCol="0">
            <a:spAutoFit/>
          </a:bodyPr>
          <a:lstStyle/>
          <a:p>
            <a:r>
              <a:rPr lang="en-US" sz="4299" dirty="0">
                <a:solidFill>
                  <a:schemeClr val="bg1">
                    <a:lumMod val="50000"/>
                  </a:schemeClr>
                </a:solidFill>
                <a:latin typeface="+mj-lt"/>
              </a:rPr>
              <a:t>2.</a:t>
            </a:r>
            <a:endParaRPr lang="id-ID" sz="4299" dirty="0">
              <a:solidFill>
                <a:schemeClr val="bg1">
                  <a:lumMod val="50000"/>
                </a:schemeClr>
              </a:solidFill>
              <a:latin typeface="+mj-lt"/>
            </a:endParaRPr>
          </a:p>
        </p:txBody>
      </p:sp>
      <p:sp>
        <p:nvSpPr>
          <p:cNvPr id="9" name="Rectangle 19"/>
          <p:cNvSpPr/>
          <p:nvPr/>
        </p:nvSpPr>
        <p:spPr>
          <a:xfrm>
            <a:off x="6757135" y="3703066"/>
            <a:ext cx="3924201" cy="534743"/>
          </a:xfrm>
          <a:prstGeom prst="rect">
            <a:avLst/>
          </a:prstGeom>
        </p:spPr>
        <p:txBody>
          <a:bodyPr wrap="square" lIns="49623" tIns="24811" rIns="49623" bIns="24811">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10" name="TextBox 58"/>
          <p:cNvSpPr txBox="1"/>
          <p:nvPr/>
        </p:nvSpPr>
        <p:spPr>
          <a:xfrm>
            <a:off x="6276157" y="4527980"/>
            <a:ext cx="553503" cy="711673"/>
          </a:xfrm>
          <a:prstGeom prst="rect">
            <a:avLst/>
          </a:prstGeom>
          <a:noFill/>
        </p:spPr>
        <p:txBody>
          <a:bodyPr wrap="square" lIns="49623" tIns="24811" rIns="49623" bIns="24811" rtlCol="0">
            <a:spAutoFit/>
          </a:bodyPr>
          <a:lstStyle/>
          <a:p>
            <a:r>
              <a:rPr lang="en-US" sz="4299" dirty="0">
                <a:solidFill>
                  <a:schemeClr val="bg1">
                    <a:lumMod val="50000"/>
                  </a:schemeClr>
                </a:solidFill>
                <a:latin typeface="+mj-lt"/>
              </a:rPr>
              <a:t>3.</a:t>
            </a:r>
            <a:endParaRPr lang="id-ID" sz="4299" dirty="0">
              <a:solidFill>
                <a:schemeClr val="bg1">
                  <a:lumMod val="50000"/>
                </a:schemeClr>
              </a:solidFill>
              <a:latin typeface="+mj-lt"/>
            </a:endParaRPr>
          </a:p>
        </p:txBody>
      </p:sp>
      <p:sp>
        <p:nvSpPr>
          <p:cNvPr id="12" name="Rectangle 19"/>
          <p:cNvSpPr/>
          <p:nvPr/>
        </p:nvSpPr>
        <p:spPr>
          <a:xfrm>
            <a:off x="6757135" y="4610388"/>
            <a:ext cx="3924201" cy="534743"/>
          </a:xfrm>
          <a:prstGeom prst="rect">
            <a:avLst/>
          </a:prstGeom>
        </p:spPr>
        <p:txBody>
          <a:bodyPr wrap="square" lIns="49623" tIns="24811" rIns="49623" bIns="24811">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cxnSp>
        <p:nvCxnSpPr>
          <p:cNvPr id="13" name="直接连接符 12"/>
          <p:cNvCxnSpPr/>
          <p:nvPr/>
        </p:nvCxnSpPr>
        <p:spPr>
          <a:xfrm>
            <a:off x="6423503" y="3598332"/>
            <a:ext cx="425783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23503" y="4424382"/>
            <a:ext cx="425783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圆角矩形 6"/>
          <p:cNvSpPr>
            <a:spLocks noChangeArrowheads="1"/>
          </p:cNvSpPr>
          <p:nvPr/>
        </p:nvSpPr>
        <p:spPr bwMode="auto">
          <a:xfrm>
            <a:off x="6362932" y="2085242"/>
            <a:ext cx="2471166" cy="461856"/>
          </a:xfrm>
          <a:prstGeom prst="roundRect">
            <a:avLst>
              <a:gd name="adj" fmla="val 16667"/>
            </a:avLst>
          </a:prstGeom>
          <a:solidFill>
            <a:srgbClr val="048A8B"/>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 name="文本框 7"/>
          <p:cNvSpPr txBox="1">
            <a:spLocks noChangeArrowheads="1"/>
          </p:cNvSpPr>
          <p:nvPr/>
        </p:nvSpPr>
        <p:spPr bwMode="auto">
          <a:xfrm>
            <a:off x="6567949" y="2132856"/>
            <a:ext cx="2059545" cy="3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30"/>
          <p:cNvSpPr/>
          <p:nvPr/>
        </p:nvSpPr>
        <p:spPr>
          <a:xfrm>
            <a:off x="1199456" y="2132856"/>
            <a:ext cx="4614124" cy="3036094"/>
          </a:xfrm>
          <a:prstGeom prst="rect">
            <a:avLst/>
          </a:prstGeom>
          <a:blipFill dpi="0" rotWithShape="1">
            <a:blip r:embed="rId3"/>
            <a:srcRect/>
            <a:stretch>
              <a:fillRect/>
            </a:stretch>
          </a:blipFill>
          <a:ln>
            <a:noFill/>
          </a:ln>
          <a:effectLst>
            <a:outerShdw blurRad="50800" dist="152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Horizontal)">
                                      <p:cBhvr>
                                        <p:cTn id="7" dur="500"/>
                                        <p:tgtEl>
                                          <p:spTgt spid="1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50"/>
                                        <p:tgtEl>
                                          <p:spTgt spid="15"/>
                                        </p:tgtEl>
                                      </p:cBhvr>
                                    </p:animEffect>
                                    <p:anim calcmode="lin" valueType="num">
                                      <p:cBhvr>
                                        <p:cTn id="12" dur="250" fill="hold"/>
                                        <p:tgtEl>
                                          <p:spTgt spid="15"/>
                                        </p:tgtEl>
                                        <p:attrNameLst>
                                          <p:attrName>ppt_x</p:attrName>
                                        </p:attrNameLst>
                                      </p:cBhvr>
                                      <p:tavLst>
                                        <p:tav tm="0">
                                          <p:val>
                                            <p:strVal val="#ppt_x"/>
                                          </p:val>
                                        </p:tav>
                                        <p:tav tm="100000">
                                          <p:val>
                                            <p:strVal val="#ppt_x"/>
                                          </p:val>
                                        </p:tav>
                                      </p:tavLst>
                                    </p:anim>
                                    <p:anim calcmode="lin" valueType="num">
                                      <p:cBhvr>
                                        <p:cTn id="13" dur="2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50"/>
                                        <p:tgtEl>
                                          <p:spTgt spid="16"/>
                                        </p:tgtEl>
                                      </p:cBhvr>
                                    </p:animEffect>
                                    <p:anim calcmode="lin" valueType="num">
                                      <p:cBhvr>
                                        <p:cTn id="18" dur="250" fill="hold"/>
                                        <p:tgtEl>
                                          <p:spTgt spid="16"/>
                                        </p:tgtEl>
                                        <p:attrNameLst>
                                          <p:attrName>ppt_x</p:attrName>
                                        </p:attrNameLst>
                                      </p:cBhvr>
                                      <p:tavLst>
                                        <p:tav tm="0">
                                          <p:val>
                                            <p:strVal val="#ppt_x"/>
                                          </p:val>
                                        </p:tav>
                                        <p:tav tm="100000">
                                          <p:val>
                                            <p:strVal val="#ppt_x"/>
                                          </p:val>
                                        </p:tav>
                                      </p:tavLst>
                                    </p:anim>
                                    <p:anim calcmode="lin" valueType="num">
                                      <p:cBhvr>
                                        <p:cTn id="19" dur="25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250"/>
                                        <p:tgtEl>
                                          <p:spTgt spid="6"/>
                                        </p:tgtEl>
                                      </p:cBhvr>
                                    </p:animEffect>
                                  </p:childTnLst>
                                </p:cTn>
                              </p:par>
                            </p:childTnLst>
                          </p:cTn>
                        </p:par>
                        <p:par>
                          <p:cTn id="24" fill="hold">
                            <p:stCondLst>
                              <p:cond delay="1250"/>
                            </p:stCondLst>
                            <p:childTnLst>
                              <p:par>
                                <p:cTn id="25" presetID="1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p:tgtEl>
                                          <p:spTgt spid="7"/>
                                        </p:tgtEl>
                                        <p:attrNameLst>
                                          <p:attrName>ppt_y</p:attrName>
                                        </p:attrNameLst>
                                      </p:cBhvr>
                                      <p:tavLst>
                                        <p:tav tm="0">
                                          <p:val>
                                            <p:strVal val="#ppt_y+#ppt_h*1.125000"/>
                                          </p:val>
                                        </p:tav>
                                        <p:tav tm="100000">
                                          <p:val>
                                            <p:strVal val="#ppt_y"/>
                                          </p:val>
                                        </p:tav>
                                      </p:tavLst>
                                    </p:anim>
                                    <p:animEffect transition="in" filter="wipe(up)">
                                      <p:cBhvr>
                                        <p:cTn id="28" dur="250"/>
                                        <p:tgtEl>
                                          <p:spTgt spid="7"/>
                                        </p:tgtEl>
                                      </p:cBhvr>
                                    </p:animEffect>
                                  </p:childTnLst>
                                </p:cTn>
                              </p:par>
                            </p:childTnLst>
                          </p:cTn>
                        </p:par>
                        <p:par>
                          <p:cTn id="29" fill="hold">
                            <p:stCondLst>
                              <p:cond delay="1500"/>
                            </p:stCondLst>
                            <p:childTnLst>
                              <p:par>
                                <p:cTn id="30" presetID="1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p:tgtEl>
                                          <p:spTgt spid="13"/>
                                        </p:tgtEl>
                                        <p:attrNameLst>
                                          <p:attrName>ppt_y</p:attrName>
                                        </p:attrNameLst>
                                      </p:cBhvr>
                                      <p:tavLst>
                                        <p:tav tm="0">
                                          <p:val>
                                            <p:strVal val="#ppt_y+#ppt_h*1.125000"/>
                                          </p:val>
                                        </p:tav>
                                        <p:tav tm="100000">
                                          <p:val>
                                            <p:strVal val="#ppt_y"/>
                                          </p:val>
                                        </p:tav>
                                      </p:tavLst>
                                    </p:anim>
                                    <p:animEffect transition="in" filter="wipe(up)">
                                      <p:cBhvr>
                                        <p:cTn id="33" dur="250"/>
                                        <p:tgtEl>
                                          <p:spTgt spid="13"/>
                                        </p:tgtEl>
                                      </p:cBhvr>
                                    </p:animEffect>
                                  </p:childTnLst>
                                </p:cTn>
                              </p:par>
                            </p:childTnLst>
                          </p:cTn>
                        </p:par>
                        <p:par>
                          <p:cTn id="34" fill="hold">
                            <p:stCondLst>
                              <p:cond delay="1750"/>
                            </p:stCondLst>
                            <p:childTnLst>
                              <p:par>
                                <p:cTn id="35" presetID="14" presetClass="entr" presetSubtype="1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250"/>
                                        <p:tgtEl>
                                          <p:spTgt spid="8"/>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250"/>
                                        <p:tgtEl>
                                          <p:spTgt spid="9"/>
                                        </p:tgtEl>
                                        <p:attrNameLst>
                                          <p:attrName>ppt_y</p:attrName>
                                        </p:attrNameLst>
                                      </p:cBhvr>
                                      <p:tavLst>
                                        <p:tav tm="0">
                                          <p:val>
                                            <p:strVal val="#ppt_y+#ppt_h*1.125000"/>
                                          </p:val>
                                        </p:tav>
                                        <p:tav tm="100000">
                                          <p:val>
                                            <p:strVal val="#ppt_y"/>
                                          </p:val>
                                        </p:tav>
                                      </p:tavLst>
                                    </p:anim>
                                    <p:animEffect transition="in" filter="wipe(up)">
                                      <p:cBhvr>
                                        <p:cTn id="42" dur="250"/>
                                        <p:tgtEl>
                                          <p:spTgt spid="9"/>
                                        </p:tgtEl>
                                      </p:cBhvr>
                                    </p:animEffect>
                                  </p:childTnLst>
                                </p:cTn>
                              </p:par>
                            </p:childTnLst>
                          </p:cTn>
                        </p:par>
                        <p:par>
                          <p:cTn id="43" fill="hold">
                            <p:stCondLst>
                              <p:cond delay="2250"/>
                            </p:stCondLst>
                            <p:childTnLst>
                              <p:par>
                                <p:cTn id="44" presetID="1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250"/>
                                        <p:tgtEl>
                                          <p:spTgt spid="14"/>
                                        </p:tgtEl>
                                        <p:attrNameLst>
                                          <p:attrName>ppt_y</p:attrName>
                                        </p:attrNameLst>
                                      </p:cBhvr>
                                      <p:tavLst>
                                        <p:tav tm="0">
                                          <p:val>
                                            <p:strVal val="#ppt_y+#ppt_h*1.125000"/>
                                          </p:val>
                                        </p:tav>
                                        <p:tav tm="100000">
                                          <p:val>
                                            <p:strVal val="#ppt_y"/>
                                          </p:val>
                                        </p:tav>
                                      </p:tavLst>
                                    </p:anim>
                                    <p:animEffect transition="in" filter="wipe(up)">
                                      <p:cBhvr>
                                        <p:cTn id="47" dur="250"/>
                                        <p:tgtEl>
                                          <p:spTgt spid="14"/>
                                        </p:tgtEl>
                                      </p:cBhvr>
                                    </p:animEffect>
                                  </p:childTnLst>
                                </p:cTn>
                              </p:par>
                            </p:childTnLst>
                          </p:cTn>
                        </p:par>
                        <p:par>
                          <p:cTn id="48" fill="hold">
                            <p:stCondLst>
                              <p:cond delay="2500"/>
                            </p:stCondLst>
                            <p:childTnLst>
                              <p:par>
                                <p:cTn id="49" presetID="14"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randombar(horizontal)">
                                      <p:cBhvr>
                                        <p:cTn id="51" dur="250"/>
                                        <p:tgtEl>
                                          <p:spTgt spid="10"/>
                                        </p:tgtEl>
                                      </p:cBhvr>
                                    </p:animEffect>
                                  </p:childTnLst>
                                </p:cTn>
                              </p:par>
                            </p:childTnLst>
                          </p:cTn>
                        </p:par>
                        <p:par>
                          <p:cTn id="52" fill="hold">
                            <p:stCondLst>
                              <p:cond delay="2750"/>
                            </p:stCondLst>
                            <p:childTnLst>
                              <p:par>
                                <p:cTn id="53" presetID="1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250"/>
                                        <p:tgtEl>
                                          <p:spTgt spid="12"/>
                                        </p:tgtEl>
                                        <p:attrNameLst>
                                          <p:attrName>ppt_y</p:attrName>
                                        </p:attrNameLst>
                                      </p:cBhvr>
                                      <p:tavLst>
                                        <p:tav tm="0">
                                          <p:val>
                                            <p:strVal val="#ppt_y+#ppt_h*1.125000"/>
                                          </p:val>
                                        </p:tav>
                                        <p:tav tm="100000">
                                          <p:val>
                                            <p:strVal val="#ppt_y"/>
                                          </p:val>
                                        </p:tav>
                                      </p:tavLst>
                                    </p:anim>
                                    <p:animEffect transition="in" filter="wipe(up)">
                                      <p:cBhvr>
                                        <p:cTn id="56"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P spid="15" grpId="0" animBg="1"/>
      <p:bldP spid="16"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0"/>
          <p:cNvSpPr/>
          <p:nvPr/>
        </p:nvSpPr>
        <p:spPr>
          <a:xfrm>
            <a:off x="6096000" y="1772816"/>
            <a:ext cx="4584080" cy="3462656"/>
          </a:xfrm>
          <a:prstGeom prst="rect">
            <a:avLst/>
          </a:prstGeom>
          <a:blipFill dpi="0" rotWithShape="1">
            <a:blip r:embed="rId3">
              <a:extLst>
                <a:ext uri="{BEBA8EAE-BF5A-486C-A8C5-ECC9F3942E4B}">
                  <a14:imgProps xmlns:a14="http://schemas.microsoft.com/office/drawing/2010/main">
                    <a14:imgLayer r:embed="rId4">
                      <a14:imgEffect>
                        <a14:sharpenSoften amount="20000"/>
                      </a14:imgEffect>
                    </a14:imgLayer>
                  </a14:imgProps>
                </a:ext>
              </a:extLst>
            </a:blip>
            <a:srcRect/>
            <a:tile tx="0" ty="0" sx="20000" sy="20000" flip="none" algn="ctr"/>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6" name="组合 5"/>
          <p:cNvGrpSpPr/>
          <p:nvPr/>
        </p:nvGrpSpPr>
        <p:grpSpPr>
          <a:xfrm>
            <a:off x="1577282" y="1772816"/>
            <a:ext cx="4104185" cy="3583021"/>
            <a:chOff x="6220893" y="1742935"/>
            <a:chExt cx="4852269" cy="4093808"/>
          </a:xfrm>
        </p:grpSpPr>
        <p:sp>
          <p:nvSpPr>
            <p:cNvPr id="7" name="矩形 6"/>
            <p:cNvSpPr/>
            <p:nvPr/>
          </p:nvSpPr>
          <p:spPr>
            <a:xfrm>
              <a:off x="6220893" y="1742935"/>
              <a:ext cx="4852269" cy="4093808"/>
            </a:xfrm>
            <a:prstGeom prst="rect">
              <a:avLst/>
            </a:prstGeom>
            <a:noFill/>
            <a:ln>
              <a:solidFill>
                <a:srgbClr val="048A8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solidFill>
              </a:endParaRPr>
            </a:p>
          </p:txBody>
        </p:sp>
        <p:sp>
          <p:nvSpPr>
            <p:cNvPr id="8" name="矩形 7"/>
            <p:cNvSpPr>
              <a:spLocks noChangeArrowheads="1"/>
            </p:cNvSpPr>
            <p:nvPr/>
          </p:nvSpPr>
          <p:spPr bwMode="auto">
            <a:xfrm>
              <a:off x="6487957" y="3768863"/>
              <a:ext cx="4279062" cy="181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bg1">
                      <a:lumMod val="50000"/>
                    </a:schemeClr>
                  </a:solidFill>
                </a:rPr>
                <a:t>此处添加详细文本描述，建议与标题相关并符合整体语言风格，语言描述尽量简洁生动。尽量将每页幻灯片的字数控制在  </a:t>
              </a:r>
              <a:r>
                <a:rPr lang="en-US" altLang="zh-CN" sz="1050" dirty="0">
                  <a:solidFill>
                    <a:schemeClr val="bg1">
                      <a:lumMod val="50000"/>
                    </a:schemeClr>
                  </a:solidFill>
                </a:rPr>
                <a:t>200</a:t>
              </a:r>
              <a:r>
                <a:rPr lang="zh-CN" altLang="en-US" sz="1050" dirty="0">
                  <a:solidFill>
                    <a:schemeClr val="bg1">
                      <a:lumMod val="50000"/>
                    </a:schemeClr>
                  </a:solidFill>
                </a:rPr>
                <a:t>字以内此处添加详细文本描述，建议与标题相关并符合整体语言风格，语言描述尽量。尽量将每页幻灯片的字数控制在  </a:t>
              </a:r>
              <a:r>
                <a:rPr lang="en-US" altLang="zh-CN" sz="1050" dirty="0">
                  <a:solidFill>
                    <a:schemeClr val="bg1">
                      <a:lumMod val="50000"/>
                    </a:schemeClr>
                  </a:solidFill>
                </a:rPr>
                <a:t>200</a:t>
              </a:r>
              <a:r>
                <a:rPr lang="zh-CN" altLang="en-US" sz="1050" dirty="0">
                  <a:solidFill>
                    <a:schemeClr val="bg1">
                      <a:lumMod val="50000"/>
                    </a:schemeClr>
                  </a:solidFill>
                </a:rPr>
                <a:t>字以内此处添加详细文本描述，建议与标题相关并符合整体语言风格，语言描述尽量简洁生动。</a:t>
              </a:r>
            </a:p>
          </p:txBody>
        </p:sp>
        <p:sp>
          <p:nvSpPr>
            <p:cNvPr id="9" name="矩形 8"/>
            <p:cNvSpPr>
              <a:spLocks noChangeArrowheads="1"/>
            </p:cNvSpPr>
            <p:nvPr/>
          </p:nvSpPr>
          <p:spPr bwMode="auto">
            <a:xfrm>
              <a:off x="6467779" y="2352516"/>
              <a:ext cx="4527385" cy="866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400" dirty="0">
                  <a:solidFill>
                    <a:schemeClr val="bg1">
                      <a:lumMod val="50000"/>
                    </a:schemeClr>
                  </a:solidFill>
                </a:rPr>
                <a:t>VEHICULANULLA QUIS LOREM UT LIBERO MALESUADA FEUGIATMALESUADA FEUGIAT</a:t>
              </a:r>
            </a:p>
            <a:p>
              <a:pPr eaLnBrk="1" hangingPunct="1"/>
              <a:endParaRPr lang="zh-CN" altLang="en-US" sz="1400" dirty="0">
                <a:solidFill>
                  <a:schemeClr val="bg1">
                    <a:lumMod val="50000"/>
                  </a:schemeClr>
                </a:solidFill>
              </a:endParaRPr>
            </a:p>
          </p:txBody>
        </p:sp>
      </p:grpSp>
    </p:spTree>
    <p:extLst>
      <p:ext uri="{BB962C8B-B14F-4D97-AF65-F5344CB8AC3E}">
        <p14:creationId xmlns:p14="http://schemas.microsoft.com/office/powerpoint/2010/main" val="235331903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750"/>
                                        <p:tgtEl>
                                          <p:spTgt spid="5"/>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81830" y="1828161"/>
            <a:ext cx="3482922" cy="3249227"/>
            <a:chOff x="6520226" y="1720171"/>
            <a:chExt cx="4863138" cy="4536836"/>
          </a:xfrm>
        </p:grpSpPr>
        <p:sp>
          <p:nvSpPr>
            <p:cNvPr id="6" name="矩形 83"/>
            <p:cNvSpPr>
              <a:spLocks noChangeArrowheads="1"/>
            </p:cNvSpPr>
            <p:nvPr/>
          </p:nvSpPr>
          <p:spPr bwMode="auto">
            <a:xfrm>
              <a:off x="6520226" y="1720171"/>
              <a:ext cx="4863138" cy="4536836"/>
            </a:xfrm>
            <a:prstGeom prst="rect">
              <a:avLst/>
            </a:prstGeom>
            <a:noFill/>
            <a:ln w="9525" cmpd="sng">
              <a:solidFill>
                <a:srgbClr val="048A8B"/>
              </a:solidFill>
              <a:miter lim="800000"/>
              <a:headEnd/>
              <a:tailEnd/>
            </a:ln>
          </p:spPr>
          <p:txBody>
            <a:bodyPr/>
            <a:lstStyle/>
            <a:p>
              <a:pPr defTabSz="914217">
                <a:defRPr/>
              </a:pPr>
              <a:endParaRPr lang="zh-CN" altLang="en-US" sz="1300" kern="0">
                <a:solidFill>
                  <a:sysClr val="windowText" lastClr="000000"/>
                </a:solidFill>
              </a:endParaRPr>
            </a:p>
          </p:txBody>
        </p:sp>
        <p:sp>
          <p:nvSpPr>
            <p:cNvPr id="7" name="TextBox 84"/>
            <p:cNvSpPr txBox="1">
              <a:spLocks noChangeArrowheads="1"/>
            </p:cNvSpPr>
            <p:nvPr/>
          </p:nvSpPr>
          <p:spPr bwMode="auto">
            <a:xfrm>
              <a:off x="6901842" y="2005480"/>
              <a:ext cx="4099907" cy="403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grpSp>
      <p:grpSp>
        <p:nvGrpSpPr>
          <p:cNvPr id="8" name="组合 7"/>
          <p:cNvGrpSpPr/>
          <p:nvPr/>
        </p:nvGrpSpPr>
        <p:grpSpPr>
          <a:xfrm>
            <a:off x="1487488" y="1828161"/>
            <a:ext cx="5421034" cy="3201677"/>
            <a:chOff x="1099512" y="1894083"/>
            <a:chExt cx="8700337" cy="4213681"/>
          </a:xfrm>
        </p:grpSpPr>
        <p:sp>
          <p:nvSpPr>
            <p:cNvPr id="9" name="矩形 8"/>
            <p:cNvSpPr/>
            <p:nvPr/>
          </p:nvSpPr>
          <p:spPr>
            <a:xfrm>
              <a:off x="5493726" y="1894083"/>
              <a:ext cx="4306123" cy="4213681"/>
            </a:xfrm>
            <a:prstGeom prst="rect">
              <a:avLst/>
            </a:prstGeom>
            <a:blipFill dpi="0" rotWithShape="1">
              <a:blip r:embed="rId5"/>
              <a:srcRect/>
              <a:tile tx="0" ty="0" sx="17000" sy="17000" flip="none" algn="ctr"/>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品 2"/>
            <p:cNvSpPr>
              <a:spLocks noChangeArrowheads="1"/>
            </p:cNvSpPr>
            <p:nvPr/>
          </p:nvSpPr>
          <p:spPr bwMode="auto">
            <a:xfrm>
              <a:off x="1099512" y="1896479"/>
              <a:ext cx="4253074" cy="2405320"/>
            </a:xfrm>
            <a:prstGeom prst="rect">
              <a:avLst/>
            </a:prstGeom>
            <a:noFill/>
            <a:ln w="12700">
              <a:solidFill>
                <a:schemeClr val="accent1">
                  <a:lumMod val="75000"/>
                </a:schemeClr>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2" name="15"/>
            <p:cNvSpPr>
              <a:spLocks noChangeArrowheads="1"/>
            </p:cNvSpPr>
            <p:nvPr>
              <p:custDataLst>
                <p:tags r:id="rId1"/>
              </p:custDataLst>
            </p:nvPr>
          </p:nvSpPr>
          <p:spPr bwMode="auto">
            <a:xfrm>
              <a:off x="1099512" y="2679770"/>
              <a:ext cx="4191482" cy="148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概述这里输入简单的文字概述这里输入这里输入简单的文字概述这里输入简单字概述</a:t>
              </a:r>
            </a:p>
          </p:txBody>
        </p:sp>
        <p:sp>
          <p:nvSpPr>
            <p:cNvPr id="13" name="12"/>
            <p:cNvSpPr>
              <a:spLocks noChangeArrowheads="1"/>
            </p:cNvSpPr>
            <p:nvPr>
              <p:custDataLst>
                <p:tags r:id="rId2"/>
              </p:custDataLst>
            </p:nvPr>
          </p:nvSpPr>
          <p:spPr bwMode="auto">
            <a:xfrm>
              <a:off x="1315531" y="2074479"/>
              <a:ext cx="3975462" cy="44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
          <p:nvSpPr>
            <p:cNvPr id="14" name="9"/>
            <p:cNvSpPr>
              <a:spLocks noChangeArrowheads="1"/>
            </p:cNvSpPr>
            <p:nvPr/>
          </p:nvSpPr>
          <p:spPr bwMode="auto">
            <a:xfrm>
              <a:off x="1099512" y="4459108"/>
              <a:ext cx="4253074" cy="1648656"/>
            </a:xfrm>
            <a:prstGeom prst="rect">
              <a:avLst/>
            </a:prstGeom>
            <a:blipFill dpi="0" rotWithShape="1">
              <a:blip r:embed="rId6"/>
              <a:srcRect/>
              <a:tile tx="0" ty="0" sx="10000" sy="10000" flip="none" algn="ctr"/>
            </a:blipFill>
            <a:ln w="12700">
              <a:noFill/>
              <a:bevel/>
              <a:headEnd/>
              <a:tailEnd/>
            </a:ln>
            <a:effectLst>
              <a:outerShdw blurRad="50800" dist="127000" dir="3000000" algn="ctr" rotWithShape="0">
                <a:srgbClr val="000000">
                  <a:alpha val="40000"/>
                </a:srgb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94309275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647492" y="2208456"/>
            <a:ext cx="798610" cy="798610"/>
          </a:xfrm>
          <a:prstGeom prst="ellipse">
            <a:avLst/>
          </a:prstGeom>
          <a:solidFill>
            <a:srgbClr val="048A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任意多边形 8"/>
          <p:cNvSpPr/>
          <p:nvPr/>
        </p:nvSpPr>
        <p:spPr>
          <a:xfrm rot="16200000">
            <a:off x="3883339" y="1033149"/>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noFill/>
          <a:ln>
            <a:solidFill>
              <a:srgbClr val="048A8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endParaRPr>
          </a:p>
        </p:txBody>
      </p:sp>
      <p:sp>
        <p:nvSpPr>
          <p:cNvPr id="7" name="椭圆 6"/>
          <p:cNvSpPr/>
          <p:nvPr/>
        </p:nvSpPr>
        <p:spPr>
          <a:xfrm>
            <a:off x="1647492" y="3869932"/>
            <a:ext cx="798610" cy="798610"/>
          </a:xfrm>
          <a:prstGeom prst="ellips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任意多边形 12"/>
          <p:cNvSpPr/>
          <p:nvPr/>
        </p:nvSpPr>
        <p:spPr>
          <a:xfrm rot="16200000">
            <a:off x="3883339" y="2694625"/>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endParaRPr>
          </a:p>
        </p:txBody>
      </p:sp>
      <p:grpSp>
        <p:nvGrpSpPr>
          <p:cNvPr id="9" name="组合 8"/>
          <p:cNvGrpSpPr>
            <a:grpSpLocks noChangeAspect="1"/>
          </p:cNvGrpSpPr>
          <p:nvPr/>
        </p:nvGrpSpPr>
        <p:grpSpPr>
          <a:xfrm>
            <a:off x="1889766" y="2410582"/>
            <a:ext cx="349977" cy="391389"/>
            <a:chOff x="5999255" y="3275006"/>
            <a:chExt cx="402656" cy="450303"/>
          </a:xfrm>
          <a:solidFill>
            <a:srgbClr val="FEFEFE"/>
          </a:solidFill>
          <a:effectLst/>
        </p:grpSpPr>
        <p:sp>
          <p:nvSpPr>
            <p:cNvPr id="1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sp>
          <p:nvSpPr>
            <p:cNvPr id="1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sp>
          <p:nvSpPr>
            <p:cNvPr id="1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sp>
          <p:nvSpPr>
            <p:cNvPr id="1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sp>
          <p:nvSpPr>
            <p:cNvPr id="1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grpSp>
      <p:grpSp>
        <p:nvGrpSpPr>
          <p:cNvPr id="16" name="组合 15"/>
          <p:cNvGrpSpPr/>
          <p:nvPr/>
        </p:nvGrpSpPr>
        <p:grpSpPr>
          <a:xfrm>
            <a:off x="1883008" y="4090229"/>
            <a:ext cx="320989" cy="317677"/>
            <a:chOff x="6967126" y="4092464"/>
            <a:chExt cx="453105" cy="448433"/>
          </a:xfrm>
          <a:solidFill>
            <a:srgbClr val="FEFEFE"/>
          </a:solidFill>
          <a:effectLst/>
        </p:grpSpPr>
        <p:sp>
          <p:nvSpPr>
            <p:cNvPr id="1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sp>
          <p:nvSpPr>
            <p:cNvPr id="1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sz="1400">
                <a:solidFill>
                  <a:prstClr val="black"/>
                </a:solidFill>
              </a:endParaRPr>
            </a:p>
          </p:txBody>
        </p:sp>
      </p:grpSp>
      <p:sp>
        <p:nvSpPr>
          <p:cNvPr id="19" name="文本框 45"/>
          <p:cNvSpPr txBox="1"/>
          <p:nvPr/>
        </p:nvSpPr>
        <p:spPr>
          <a:xfrm>
            <a:off x="2892250" y="2410581"/>
            <a:ext cx="2147848" cy="1046198"/>
          </a:xfrm>
          <a:prstGeom prst="rect">
            <a:avLst/>
          </a:prstGeom>
          <a:noFill/>
          <a:effectLst/>
        </p:spPr>
        <p:txBody>
          <a:bodyPr wrap="square" rtlCol="0">
            <a:spAutoFit/>
          </a:bodyPr>
          <a:lstStyle/>
          <a:p>
            <a:r>
              <a:rPr lang="en-US" altLang="zh-CN" sz="1600" b="1" dirty="0">
                <a:solidFill>
                  <a:schemeClr val="bg1">
                    <a:lumMod val="50000"/>
                  </a:schemeClr>
                </a:solidFill>
                <a:latin typeface="Agency FB" panose="020B0503020202020204" pitchFamily="34" charset="0"/>
                <a:ea typeface="方正姚体" panose="02010601030101010101" pitchFamily="2" charset="-122"/>
              </a:rPr>
              <a:t>   </a:t>
            </a:r>
            <a:r>
              <a:rPr lang="en-US" altLang="zh-CN" sz="1400" b="1" dirty="0">
                <a:solidFill>
                  <a:schemeClr val="bg1">
                    <a:lumMod val="50000"/>
                  </a:schemeClr>
                </a:solidFill>
                <a:latin typeface="方正姚体" panose="02010601030101010101" pitchFamily="2" charset="-122"/>
                <a:ea typeface="方正姚体" panose="02010601030101010101" pitchFamily="2" charset="-122"/>
              </a:rPr>
              <a:t>MORE  THEN  TEMPLATE</a:t>
            </a:r>
          </a:p>
          <a:p>
            <a:endParaRPr lang="en-US" altLang="zh-CN" sz="1400" b="1"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0" name="文本框 47"/>
          <p:cNvSpPr txBox="1"/>
          <p:nvPr/>
        </p:nvSpPr>
        <p:spPr>
          <a:xfrm>
            <a:off x="2892250" y="4030138"/>
            <a:ext cx="2147848" cy="1046198"/>
          </a:xfrm>
          <a:prstGeom prst="rect">
            <a:avLst/>
          </a:prstGeom>
          <a:noFill/>
          <a:effectLst/>
        </p:spPr>
        <p:txBody>
          <a:bodyPr wrap="square" rtlCol="0">
            <a:spAutoFit/>
          </a:bodyPr>
          <a:lstStyle/>
          <a:p>
            <a:r>
              <a:rPr lang="en-US" altLang="zh-CN" sz="1600" b="1" dirty="0">
                <a:solidFill>
                  <a:schemeClr val="bg1">
                    <a:lumMod val="50000"/>
                  </a:schemeClr>
                </a:solidFill>
                <a:latin typeface="Agency FB" panose="020B0503020202020204" pitchFamily="34" charset="0"/>
                <a:ea typeface="方正姚体" panose="02010601030101010101" pitchFamily="2" charset="-122"/>
              </a:rPr>
              <a:t>   </a:t>
            </a:r>
            <a:r>
              <a:rPr lang="en-US" altLang="zh-CN" sz="1400" b="1" dirty="0">
                <a:solidFill>
                  <a:schemeClr val="bg1">
                    <a:lumMod val="50000"/>
                  </a:schemeClr>
                </a:solidFill>
                <a:latin typeface="方正姚体" panose="02010601030101010101" pitchFamily="2" charset="-122"/>
                <a:ea typeface="方正姚体" panose="02010601030101010101" pitchFamily="2" charset="-122"/>
              </a:rPr>
              <a:t>MORE  THEN  TEMPLATE</a:t>
            </a:r>
          </a:p>
          <a:p>
            <a:endParaRPr lang="en-US" altLang="zh-CN" sz="1400" b="1"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1" name="椭圆 11"/>
          <p:cNvSpPr>
            <a:spLocks noChangeArrowheads="1"/>
          </p:cNvSpPr>
          <p:nvPr/>
        </p:nvSpPr>
        <p:spPr bwMode="auto">
          <a:xfrm>
            <a:off x="6355648" y="1504856"/>
            <a:ext cx="4050574" cy="4047141"/>
          </a:xfrm>
          <a:prstGeom prst="ellipse">
            <a:avLst/>
          </a:prstGeom>
          <a:blipFill dpi="0" rotWithShape="1">
            <a:blip r:embed="rId3"/>
            <a:srcRect/>
            <a:tile tx="0" ty="0" sx="28000" sy="28000" flip="none" algn="ctr"/>
          </a:blipFill>
          <a:ln>
            <a:noFill/>
          </a:ln>
          <a:effectLst>
            <a:outerShdw blurRad="50800" dist="127000" dir="3000000" algn="ctr" rotWithShape="0">
              <a:srgbClr val="000000">
                <a:alpha val="40000"/>
              </a:srgbClr>
            </a:outerShdw>
          </a:effectLst>
        </p:spPr>
        <p:txBody>
          <a:bodyPr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216252308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250" fill="hold"/>
                                        <p:tgtEl>
                                          <p:spTgt spid="16"/>
                                        </p:tgtEl>
                                        <p:attrNameLst>
                                          <p:attrName>ppt_x</p:attrName>
                                        </p:attrNameLst>
                                      </p:cBhvr>
                                      <p:tavLst>
                                        <p:tav tm="0">
                                          <p:val>
                                            <p:strVal val="#ppt_x"/>
                                          </p:val>
                                        </p:tav>
                                        <p:tav tm="100000">
                                          <p:val>
                                            <p:strVal val="#ppt_x"/>
                                          </p:val>
                                        </p:tav>
                                      </p:tavLst>
                                    </p:anim>
                                    <p:anim calcmode="lin" valueType="num">
                                      <p:cBhvr additive="base">
                                        <p:cTn id="33" dur="25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ppt_x"/>
                                          </p:val>
                                        </p:tav>
                                        <p:tav tm="100000">
                                          <p:val>
                                            <p:strVal val="#ppt_x"/>
                                          </p:val>
                                        </p:tav>
                                      </p:tavLst>
                                    </p:anim>
                                    <p:anim calcmode="lin" valueType="num">
                                      <p:cBhvr additive="base">
                                        <p:cTn id="38" dur="25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ppt_x"/>
                                          </p:val>
                                        </p:tav>
                                        <p:tav tm="100000">
                                          <p:val>
                                            <p:strVal val="#ppt_x"/>
                                          </p:val>
                                        </p:tav>
                                      </p:tavLst>
                                    </p:anim>
                                    <p:anim calcmode="lin" valueType="num">
                                      <p:cBhvr additive="base">
                                        <p:cTn id="43" dur="250" fill="hold"/>
                                        <p:tgtEl>
                                          <p:spTgt spid="20"/>
                                        </p:tgtEl>
                                        <p:attrNameLst>
                                          <p:attrName>ppt_y</p:attrName>
                                        </p:attrNameLst>
                                      </p:cBhvr>
                                      <p:tavLst>
                                        <p:tav tm="0">
                                          <p:val>
                                            <p:strVal val="1+#ppt_h/2"/>
                                          </p:val>
                                        </p:tav>
                                        <p:tav tm="100000">
                                          <p:val>
                                            <p:strVal val="#ppt_y"/>
                                          </p:val>
                                        </p:tav>
                                      </p:tavLst>
                                    </p:anim>
                                  </p:childTnLst>
                                </p:cTn>
                              </p:par>
                              <p:par>
                                <p:cTn id="44" presetID="23" presetClass="entr" presetSubtype="32" fill="hold" grpId="0" nodeType="withEffect">
                                  <p:stCondLst>
                                    <p:cond delay="750"/>
                                  </p:stCondLst>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ppt_w</p:attrName>
                                        </p:attrNameLst>
                                      </p:cBhvr>
                                      <p:tavLst>
                                        <p:tav tm="0">
                                          <p:val>
                                            <p:strVal val="4*#ppt_w"/>
                                          </p:val>
                                        </p:tav>
                                        <p:tav tm="100000">
                                          <p:val>
                                            <p:strVal val="#ppt_w"/>
                                          </p:val>
                                        </p:tav>
                                      </p:tavLst>
                                    </p:anim>
                                    <p:anim calcmode="lin" valueType="num">
                                      <p:cBhvr>
                                        <p:cTn id="47" dur="250" fill="hold"/>
                                        <p:tgtEl>
                                          <p:spTgt spid="2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9" grpId="0"/>
      <p:bldP spid="20" grpId="0"/>
      <p:bldP spid="21"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3"/>
          <p:cNvGrpSpPr>
            <a:grpSpLocks/>
          </p:cNvGrpSpPr>
          <p:nvPr/>
        </p:nvGrpSpPr>
        <p:grpSpPr bwMode="auto">
          <a:xfrm>
            <a:off x="6864395" y="1864098"/>
            <a:ext cx="4035695" cy="3408165"/>
            <a:chOff x="257061" y="283461"/>
            <a:chExt cx="2978847" cy="2516029"/>
          </a:xfrm>
        </p:grpSpPr>
        <p:sp>
          <p:nvSpPr>
            <p:cNvPr id="6" name="矩形 64"/>
            <p:cNvSpPr>
              <a:spLocks noChangeArrowheads="1"/>
            </p:cNvSpPr>
            <p:nvPr/>
          </p:nvSpPr>
          <p:spPr bwMode="auto">
            <a:xfrm>
              <a:off x="376961" y="1321257"/>
              <a:ext cx="2858947" cy="52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The concepts national income and national product have roughly the same value and can be used interchangeably if our interest is in their sum total</a:t>
              </a:r>
            </a:p>
          </p:txBody>
        </p:sp>
        <p:sp>
          <p:nvSpPr>
            <p:cNvPr id="7" name="矩形 66"/>
            <p:cNvSpPr>
              <a:spLocks noChangeArrowheads="1"/>
            </p:cNvSpPr>
            <p:nvPr/>
          </p:nvSpPr>
          <p:spPr bwMode="auto">
            <a:xfrm>
              <a:off x="257061" y="283461"/>
              <a:ext cx="2134732" cy="38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799"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8" name="矩形 72"/>
            <p:cNvSpPr>
              <a:spLocks noChangeArrowheads="1"/>
            </p:cNvSpPr>
            <p:nvPr/>
          </p:nvSpPr>
          <p:spPr bwMode="auto">
            <a:xfrm>
              <a:off x="376961" y="1001448"/>
              <a:ext cx="1427851" cy="204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200">
                  <a:solidFill>
                    <a:schemeClr val="bg1">
                      <a:lumMod val="50000"/>
                    </a:schemeClr>
                  </a:solidFill>
                  <a:latin typeface="Century Gothic" panose="020B0502020202020204" pitchFamily="34" charset="0"/>
                  <a:sym typeface="Arial" panose="020B0604020202020204" pitchFamily="34" charset="0"/>
                </a:rPr>
                <a:t>Add The Title</a:t>
              </a:r>
            </a:p>
          </p:txBody>
        </p:sp>
        <p:sp>
          <p:nvSpPr>
            <p:cNvPr id="9" name="直接连接符 10"/>
            <p:cNvSpPr>
              <a:spLocks noChangeShapeType="1"/>
            </p:cNvSpPr>
            <p:nvPr/>
          </p:nvSpPr>
          <p:spPr bwMode="auto">
            <a:xfrm>
              <a:off x="376961" y="1026234"/>
              <a:ext cx="0" cy="1026912"/>
            </a:xfrm>
            <a:prstGeom prst="line">
              <a:avLst/>
            </a:prstGeom>
            <a:noFill/>
            <a:ln w="9525">
              <a:solidFill>
                <a:schemeClr val="accent1">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 name="组合 76"/>
            <p:cNvGrpSpPr>
              <a:grpSpLocks/>
            </p:cNvGrpSpPr>
            <p:nvPr/>
          </p:nvGrpSpPr>
          <p:grpSpPr bwMode="auto">
            <a:xfrm>
              <a:off x="378779" y="2552450"/>
              <a:ext cx="705056" cy="247040"/>
              <a:chOff x="0" y="30368"/>
              <a:chExt cx="820325" cy="247040"/>
            </a:xfrm>
          </p:grpSpPr>
          <p:sp>
            <p:nvSpPr>
              <p:cNvPr id="18" name="矩形 77"/>
              <p:cNvSpPr>
                <a:spLocks noChangeArrowheads="1"/>
              </p:cNvSpPr>
              <p:nvPr/>
            </p:nvSpPr>
            <p:spPr bwMode="auto">
              <a:xfrm>
                <a:off x="0" y="30368"/>
                <a:ext cx="820325" cy="247040"/>
              </a:xfrm>
              <a:prstGeom prst="rect">
                <a:avLst/>
              </a:prstGeom>
              <a:solidFill>
                <a:srgbClr val="048A8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19" name="矩形 78"/>
              <p:cNvSpPr>
                <a:spLocks noChangeArrowheads="1"/>
              </p:cNvSpPr>
              <p:nvPr/>
            </p:nvSpPr>
            <p:spPr bwMode="auto">
              <a:xfrm>
                <a:off x="138198" y="42848"/>
                <a:ext cx="543930" cy="22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400" dirty="0">
                    <a:solidFill>
                      <a:schemeClr val="bg1"/>
                    </a:solidFill>
                    <a:latin typeface="Century Gothic" panose="020B0502020202020204" pitchFamily="34" charset="0"/>
                    <a:sym typeface="Arial" panose="020B0604020202020204" pitchFamily="34" charset="0"/>
                  </a:rPr>
                  <a:t>Who </a:t>
                </a:r>
                <a:endParaRPr lang="zh-CN" altLang="en-US" sz="1800" dirty="0">
                  <a:latin typeface="Arial" panose="020B0604020202020204" pitchFamily="34" charset="0"/>
                </a:endParaRPr>
              </a:p>
            </p:txBody>
          </p:sp>
        </p:grpSp>
        <p:grpSp>
          <p:nvGrpSpPr>
            <p:cNvPr id="12" name="组合 80"/>
            <p:cNvGrpSpPr>
              <a:grpSpLocks/>
            </p:cNvGrpSpPr>
            <p:nvPr/>
          </p:nvGrpSpPr>
          <p:grpSpPr bwMode="auto">
            <a:xfrm>
              <a:off x="1429676" y="2552450"/>
              <a:ext cx="705056" cy="247040"/>
              <a:chOff x="0" y="30368"/>
              <a:chExt cx="820325" cy="247040"/>
            </a:xfrm>
          </p:grpSpPr>
          <p:sp>
            <p:nvSpPr>
              <p:cNvPr id="16" name="矩形 81"/>
              <p:cNvSpPr>
                <a:spLocks noChangeArrowheads="1"/>
              </p:cNvSpPr>
              <p:nvPr/>
            </p:nvSpPr>
            <p:spPr bwMode="auto">
              <a:xfrm>
                <a:off x="0" y="30368"/>
                <a:ext cx="820325" cy="247040"/>
              </a:xfrm>
              <a:prstGeom prst="rect">
                <a:avLst/>
              </a:prstGeom>
              <a:solidFill>
                <a:schemeClr val="accent1">
                  <a:lumMod val="75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17" name="矩形 88"/>
              <p:cNvSpPr>
                <a:spLocks noChangeArrowheads="1"/>
              </p:cNvSpPr>
              <p:nvPr/>
            </p:nvSpPr>
            <p:spPr bwMode="auto">
              <a:xfrm>
                <a:off x="109294" y="42847"/>
                <a:ext cx="601736" cy="22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400">
                    <a:solidFill>
                      <a:schemeClr val="bg1"/>
                    </a:solidFill>
                    <a:latin typeface="Century Gothic" panose="020B0502020202020204" pitchFamily="34" charset="0"/>
                    <a:sym typeface="Arial" panose="020B0604020202020204" pitchFamily="34" charset="0"/>
                  </a:rPr>
                  <a:t>What </a:t>
                </a:r>
              </a:p>
            </p:txBody>
          </p:sp>
        </p:grpSp>
        <p:grpSp>
          <p:nvGrpSpPr>
            <p:cNvPr id="13" name="组合 89"/>
            <p:cNvGrpSpPr>
              <a:grpSpLocks/>
            </p:cNvGrpSpPr>
            <p:nvPr/>
          </p:nvGrpSpPr>
          <p:grpSpPr bwMode="auto">
            <a:xfrm>
              <a:off x="2505712" y="2552450"/>
              <a:ext cx="705056" cy="247040"/>
              <a:chOff x="29249" y="30368"/>
              <a:chExt cx="820325" cy="247040"/>
            </a:xfrm>
          </p:grpSpPr>
          <p:sp>
            <p:nvSpPr>
              <p:cNvPr id="14" name="矩形 90"/>
              <p:cNvSpPr>
                <a:spLocks noChangeArrowheads="1"/>
              </p:cNvSpPr>
              <p:nvPr/>
            </p:nvSpPr>
            <p:spPr bwMode="auto">
              <a:xfrm>
                <a:off x="29249" y="30368"/>
                <a:ext cx="820325" cy="247040"/>
              </a:xfrm>
              <a:prstGeom prst="rect">
                <a:avLst/>
              </a:prstGeom>
              <a:solidFill>
                <a:srgbClr val="048A8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15" name="矩形 91"/>
              <p:cNvSpPr>
                <a:spLocks noChangeArrowheads="1"/>
              </p:cNvSpPr>
              <p:nvPr/>
            </p:nvSpPr>
            <p:spPr bwMode="auto">
              <a:xfrm>
                <a:off x="115146" y="42847"/>
                <a:ext cx="648532" cy="22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400">
                    <a:solidFill>
                      <a:schemeClr val="bg1"/>
                    </a:solidFill>
                    <a:latin typeface="Century Gothic" panose="020B0502020202020204" pitchFamily="34" charset="0"/>
                    <a:sym typeface="Arial" panose="020B0604020202020204" pitchFamily="34" charset="0"/>
                  </a:rPr>
                  <a:t>Where</a:t>
                </a:r>
                <a:endParaRPr lang="zh-CN" altLang="en-US" sz="1800">
                  <a:latin typeface="Arial" panose="020B0604020202020204" pitchFamily="34" charset="0"/>
                </a:endParaRPr>
              </a:p>
            </p:txBody>
          </p:sp>
        </p:grpSp>
      </p:grpSp>
      <p:grpSp>
        <p:nvGrpSpPr>
          <p:cNvPr id="20" name="组合 19"/>
          <p:cNvGrpSpPr/>
          <p:nvPr/>
        </p:nvGrpSpPr>
        <p:grpSpPr>
          <a:xfrm>
            <a:off x="1055440" y="1700808"/>
            <a:ext cx="5998090" cy="3729907"/>
            <a:chOff x="386768" y="1661633"/>
            <a:chExt cx="5999478" cy="3730770"/>
          </a:xfrm>
        </p:grpSpPr>
        <p:sp>
          <p:nvSpPr>
            <p:cNvPr id="21" name="Rectangle 4"/>
            <p:cNvSpPr/>
            <p:nvPr/>
          </p:nvSpPr>
          <p:spPr>
            <a:xfrm>
              <a:off x="402386" y="1661633"/>
              <a:ext cx="5528998" cy="2681507"/>
            </a:xfrm>
            <a:prstGeom prst="rect">
              <a:avLst/>
            </a:prstGeom>
            <a:blipFill dpi="0" rotWithShape="1">
              <a:blip r:embed="rId3"/>
              <a:srcRect/>
              <a:tile tx="0" ty="0" sx="39000" sy="39000" flip="none" algn="ctr"/>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1"/>
            <p:cNvSpPr/>
            <p:nvPr/>
          </p:nvSpPr>
          <p:spPr>
            <a:xfrm>
              <a:off x="386768" y="4480557"/>
              <a:ext cx="5544616" cy="52324"/>
            </a:xfrm>
            <a:prstGeom prst="rect">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3" name="Group 33"/>
            <p:cNvGrpSpPr/>
            <p:nvPr/>
          </p:nvGrpSpPr>
          <p:grpSpPr>
            <a:xfrm>
              <a:off x="458750" y="4816339"/>
              <a:ext cx="576064" cy="576064"/>
              <a:chOff x="1199456" y="5085184"/>
              <a:chExt cx="576064" cy="576064"/>
            </a:xfrm>
          </p:grpSpPr>
          <p:sp>
            <p:nvSpPr>
              <p:cNvPr id="29" name="Oval 27"/>
              <p:cNvSpPr/>
              <p:nvPr/>
            </p:nvSpPr>
            <p:spPr>
              <a:xfrm>
                <a:off x="1199456" y="5085184"/>
                <a:ext cx="576064" cy="576064"/>
              </a:xfrm>
              <a:prstGeom prst="ellipse">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0"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24" name="Group 31"/>
            <p:cNvGrpSpPr/>
            <p:nvPr/>
          </p:nvGrpSpPr>
          <p:grpSpPr>
            <a:xfrm>
              <a:off x="3513938" y="4816339"/>
              <a:ext cx="576064" cy="576064"/>
              <a:chOff x="4627170" y="5013176"/>
              <a:chExt cx="576064" cy="576064"/>
            </a:xfrm>
          </p:grpSpPr>
          <p:sp>
            <p:nvSpPr>
              <p:cNvPr id="27" name="Oval 30"/>
              <p:cNvSpPr/>
              <p:nvPr/>
            </p:nvSpPr>
            <p:spPr>
              <a:xfrm>
                <a:off x="4627170" y="5013176"/>
                <a:ext cx="576064" cy="57606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5" name="Rectangle 35"/>
            <p:cNvSpPr/>
            <p:nvPr/>
          </p:nvSpPr>
          <p:spPr>
            <a:xfrm>
              <a:off x="1106822" y="4888346"/>
              <a:ext cx="2171836" cy="430887"/>
            </a:xfrm>
            <a:prstGeom prst="rect">
              <a:avLst/>
            </a:prstGeom>
          </p:spPr>
          <p:txBody>
            <a:bodyPr wrap="square">
              <a:spAutoFit/>
            </a:bodyPr>
            <a:lstStyle/>
            <a:p>
              <a:r>
                <a:rPr lang="en-US" sz="1100" dirty="0">
                  <a:solidFill>
                    <a:schemeClr val="tx1">
                      <a:lumMod val="50000"/>
                      <a:lumOff val="50000"/>
                    </a:schemeClr>
                  </a:solidFill>
                </a:rPr>
                <a:t>Lorem ipsum dolor sit amet, consectetur adipiscing elit. </a:t>
              </a:r>
              <a:endParaRPr lang="vi-VN" sz="1100"/>
            </a:p>
          </p:txBody>
        </p:sp>
        <p:sp>
          <p:nvSpPr>
            <p:cNvPr id="26" name="Rectangle 36"/>
            <p:cNvSpPr/>
            <p:nvPr/>
          </p:nvSpPr>
          <p:spPr>
            <a:xfrm>
              <a:off x="4214410" y="4900414"/>
              <a:ext cx="2171836" cy="430887"/>
            </a:xfrm>
            <a:prstGeom prst="rect">
              <a:avLst/>
            </a:prstGeom>
          </p:spPr>
          <p:txBody>
            <a:bodyPr wrap="square">
              <a:spAutoFit/>
            </a:bodyPr>
            <a:lstStyle/>
            <a:p>
              <a:r>
                <a:rPr lang="en-US" sz="1100" dirty="0">
                  <a:solidFill>
                    <a:schemeClr val="tx1">
                      <a:lumMod val="50000"/>
                      <a:lumOff val="50000"/>
                    </a:schemeClr>
                  </a:solidFill>
                </a:rPr>
                <a:t>Lorem ipsum dolor sit amet, consectetur adipiscing elit. </a:t>
              </a:r>
              <a:endParaRPr lang="vi-VN" sz="1100" dirty="0"/>
            </a:p>
          </p:txBody>
        </p:sp>
      </p:grpSp>
    </p:spTree>
    <p:extLst>
      <p:ext uri="{BB962C8B-B14F-4D97-AF65-F5344CB8AC3E}">
        <p14:creationId xmlns:p14="http://schemas.microsoft.com/office/powerpoint/2010/main" val="88819890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1+#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8"/>
          <p:cNvSpPr txBox="1"/>
          <p:nvPr/>
        </p:nvSpPr>
        <p:spPr>
          <a:xfrm>
            <a:off x="2757418" y="4774934"/>
            <a:ext cx="1408844" cy="64633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6" name="TextBox 9"/>
          <p:cNvSpPr txBox="1"/>
          <p:nvPr/>
        </p:nvSpPr>
        <p:spPr>
          <a:xfrm>
            <a:off x="5500277" y="4774934"/>
            <a:ext cx="1408844" cy="64633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7" name="TextBox 10"/>
          <p:cNvSpPr txBox="1"/>
          <p:nvPr/>
        </p:nvSpPr>
        <p:spPr>
          <a:xfrm>
            <a:off x="8243136" y="4782897"/>
            <a:ext cx="1408844" cy="64633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8" name="燕尾形箭头 12"/>
          <p:cNvSpPr/>
          <p:nvPr/>
        </p:nvSpPr>
        <p:spPr>
          <a:xfrm>
            <a:off x="1334769" y="3060714"/>
            <a:ext cx="9530560" cy="265501"/>
          </a:xfrm>
          <a:prstGeom prst="notchedRightArrow">
            <a:avLst/>
          </a:prstGeom>
          <a:solidFill>
            <a:srgbClr val="048A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algn="ctr" defTabSz="914149">
              <a:defRPr/>
            </a:pP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grpSp>
        <p:nvGrpSpPr>
          <p:cNvPr id="9" name="组合 8"/>
          <p:cNvGrpSpPr/>
          <p:nvPr/>
        </p:nvGrpSpPr>
        <p:grpSpPr>
          <a:xfrm>
            <a:off x="2010789" y="1844828"/>
            <a:ext cx="2562328" cy="2563253"/>
            <a:chOff x="-295743" y="72557"/>
            <a:chExt cx="5201588" cy="5201586"/>
          </a:xfrm>
          <a:solidFill>
            <a:srgbClr val="3FB6BA"/>
          </a:solidFill>
          <a:effectLst>
            <a:outerShdw blurRad="444500" dist="254000" dir="8100000" algn="tr" rotWithShape="0">
              <a:prstClr val="black">
                <a:alpha val="50000"/>
              </a:prstClr>
            </a:outerShdw>
          </a:effectLst>
        </p:grpSpPr>
        <p:sp>
          <p:nvSpPr>
            <p:cNvPr id="12" name="同心圆 1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0" name="椭圆 9"/>
            <p:cNvSpPr/>
            <p:nvPr/>
          </p:nvSpPr>
          <p:spPr>
            <a:xfrm>
              <a:off x="-295743" y="72557"/>
              <a:ext cx="5201588" cy="5201586"/>
            </a:xfrm>
            <a:prstGeom prst="ellipse">
              <a:avLst/>
            </a:prstGeom>
            <a:blipFill dpi="0" rotWithShape="1">
              <a:blip r:embed="rId3"/>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13" name="组合 12"/>
          <p:cNvGrpSpPr/>
          <p:nvPr/>
        </p:nvGrpSpPr>
        <p:grpSpPr>
          <a:xfrm>
            <a:off x="4814837" y="1844824"/>
            <a:ext cx="2562326" cy="2563257"/>
            <a:chOff x="-295737" y="72560"/>
            <a:chExt cx="5201584" cy="5201588"/>
          </a:xfrm>
          <a:solidFill>
            <a:srgbClr val="ED8550"/>
          </a:solidFill>
          <a:effectLst>
            <a:outerShdw blurRad="444500" dist="254000" dir="8100000" algn="tr" rotWithShape="0">
              <a:prstClr val="black">
                <a:alpha val="50000"/>
              </a:prstClr>
            </a:outerShdw>
          </a:effectLst>
        </p:grpSpPr>
        <p:sp>
          <p:nvSpPr>
            <p:cNvPr id="15"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4" name="椭圆 13"/>
            <p:cNvSpPr/>
            <p:nvPr/>
          </p:nvSpPr>
          <p:spPr>
            <a:xfrm>
              <a:off x="-295737" y="72560"/>
              <a:ext cx="5201584" cy="5201588"/>
            </a:xfrm>
            <a:prstGeom prst="ellipse">
              <a:avLst/>
            </a:prstGeom>
            <a:blipFill dpi="0" rotWithShape="1">
              <a:blip r:embed="rId4"/>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16" name="组合 15"/>
          <p:cNvGrpSpPr/>
          <p:nvPr/>
        </p:nvGrpSpPr>
        <p:grpSpPr>
          <a:xfrm>
            <a:off x="7607734" y="1844823"/>
            <a:ext cx="2562326" cy="2563254"/>
            <a:chOff x="-295743" y="72559"/>
            <a:chExt cx="5201584" cy="5201584"/>
          </a:xfrm>
          <a:solidFill>
            <a:srgbClr val="3FB6BA"/>
          </a:solidFill>
          <a:effectLst>
            <a:outerShdw blurRad="444500" dist="254000" dir="8100000" algn="tr" rotWithShape="0">
              <a:prstClr val="black">
                <a:alpha val="50000"/>
              </a:prstClr>
            </a:outerShdw>
          </a:effectLst>
        </p:grpSpPr>
        <p:sp>
          <p:nvSpPr>
            <p:cNvPr id="1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7" name="椭圆 16"/>
            <p:cNvSpPr/>
            <p:nvPr/>
          </p:nvSpPr>
          <p:spPr>
            <a:xfrm>
              <a:off x="-295743" y="72559"/>
              <a:ext cx="5201584" cy="5201584"/>
            </a:xfrm>
            <a:prstGeom prst="ellipse">
              <a:avLst/>
            </a:prstGeom>
            <a: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Tree>
    <p:extLst>
      <p:ext uri="{BB962C8B-B14F-4D97-AF65-F5344CB8AC3E}">
        <p14:creationId xmlns:p14="http://schemas.microsoft.com/office/powerpoint/2010/main" val="67907533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par>
                                <p:cTn id="28" presetID="22" presetClass="entr" presetSubtype="2"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22" presetClass="entr" presetSubtype="2"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1870</Words>
  <Application>Microsoft Office PowerPoint</Application>
  <PresentationFormat>宽屏</PresentationFormat>
  <Paragraphs>220</Paragraphs>
  <Slides>25</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Gill Sans</vt:lpstr>
      <vt:lpstr>Microsoft JhengHei Light</vt:lpstr>
      <vt:lpstr>Montserrat</vt:lpstr>
      <vt:lpstr>Montserrat Semi</vt:lpstr>
      <vt:lpstr>Poppins SemiBold</vt:lpstr>
      <vt:lpstr>等线</vt:lpstr>
      <vt:lpstr>方正兰亭细黑_GBK</vt:lpstr>
      <vt:lpstr>方正姚体</vt:lpstr>
      <vt:lpstr>方正中等线简体</vt:lpstr>
      <vt:lpstr>华文新魏</vt:lpstr>
      <vt:lpstr>宋体</vt:lpstr>
      <vt:lpstr>微软雅黑</vt:lpstr>
      <vt:lpstr>Agency FB</vt:lpstr>
      <vt:lpstr>Arial</vt:lpstr>
      <vt:lpstr>Calibri</vt:lpstr>
      <vt:lpstr>Century Gothic</vt:lpstr>
      <vt:lpstr>Helvetica</vt:lpstr>
      <vt:lpstr>Open Sans</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26</cp:revision>
  <dcterms:created xsi:type="dcterms:W3CDTF">2017-09-06T14:27:55Z</dcterms:created>
  <dcterms:modified xsi:type="dcterms:W3CDTF">2017-12-10T06:51:07Z</dcterms:modified>
</cp:coreProperties>
</file>