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5" r:id="rId6"/>
    <p:sldId id="268" r:id="rId7"/>
    <p:sldId id="267" r:id="rId8"/>
    <p:sldId id="262" r:id="rId9"/>
    <p:sldId id="266" r:id="rId10"/>
    <p:sldId id="269" r:id="rId11"/>
    <p:sldId id="270" r:id="rId12"/>
    <p:sldId id="263" r:id="rId13"/>
    <p:sldId id="271" r:id="rId14"/>
    <p:sldId id="272" r:id="rId15"/>
    <p:sldId id="273" r:id="rId16"/>
    <p:sldId id="264" r:id="rId17"/>
    <p:sldId id="274" r:id="rId18"/>
    <p:sldId id="275" r:id="rId19"/>
    <p:sldId id="261" r:id="rId20"/>
    <p:sldId id="257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A3"/>
    <a:srgbClr val="F24E4E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" d="100"/>
          <a:sy n="16" d="100"/>
        </p:scale>
        <p:origin x="42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84491-3C9D-41B9-95E7-DDA80D4566A1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11260-BD6E-4A76-86C8-BF2B3F3D1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98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11260-BD6E-4A76-86C8-BF2B3F3D1F8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962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FABF81-916D-4CBC-89F1-5B6F50B4D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4B043ED-E574-40A8-8359-A34CB32796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8DAA1EE-D15F-49E5-A70D-A8729494C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FCC2FA-0D89-499C-8E18-E37ACA2D8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71C12F9-D899-467D-8483-8234FF2E9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03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E8ECE8-6482-402C-B96C-B09F194AC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09D5C25-94A2-463C-A7B4-5A844CFC8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CC8226-F1BE-4852-8C3F-357AA0EC2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E98213-5085-46CB-8C97-E22082E0D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BC07E72-FE83-40C7-B647-9C18CCB35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273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C4B047E-24B7-457E-9228-044908C602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BC9892C-5780-4BB9-83F2-453D18D28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838DABE-F81D-4598-8C39-33968E229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445C787-56C1-46F1-84C6-055BDD65C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AB50E0-1CCC-4B7C-AB29-0EFB59E5A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148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6A0BE0-BB10-4BC4-96BE-A6A2723BA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DB156F-63B2-4846-954E-723115B2D0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1B4547-6369-4F70-91FF-6D19961B2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E4E62B-71E2-4DDD-A8A2-A6F677E5B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A8117F-27D7-464C-BF83-C07A686BB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09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3EA99A-E717-47CD-B8BD-C940D58F7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091E377-2D53-4303-962D-51CF969FA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6BAA34-F075-4570-A166-55C1E01BE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17D232-5DEF-4332-B6EF-D44628B75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8CF196-5F42-45CE-971F-9D44BD13B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92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2A99FD-88A4-43B7-9947-36260CB22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A70834-DDA7-41C7-8C7D-0AD91F8248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39AF752-89F8-4DC1-BFD4-09FA87B1CB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D15AE4-F305-47C8-8DB4-ACBAB9D9C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91180BD-1E36-46C2-A9F0-FA94D6292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1F89C0F-330B-40DC-8385-84D13B5DE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45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203E47-E068-42D0-B957-C89605DBF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0BE21EE-8555-4312-82C7-05D30DAF8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9C965A1-8D59-4597-A694-41E451A24E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D303E71-9EA3-4D53-9B0C-8DA3178BE0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18540C7-2670-4AE9-B7D5-0A9D3B4E23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09276EE-7DDB-4722-8A54-33F8A2059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EE94D94-A8B4-4426-86E5-8EF1910AE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3F7B5A8-C18B-4B01-ADFB-464E85284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252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9E8F92-C22D-42D5-AD90-45E0AA851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B792479-43D1-4D5B-925F-E85230416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AA436F3-9317-4873-B0BA-7E1318985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4A96356-1946-43CF-A3D9-A468C8283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559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1A6CF89-0423-4801-8995-FB7348FFF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8949DAA-1EEE-4869-A8AC-5216B0ED4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212B748-3546-49B6-AE30-318D2484B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249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23A3F7-EDD1-4DD0-86B6-F5B1F2F7F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5487C0-821C-4B66-B090-69C3630E5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AB876EA-39F1-44E1-A80F-D15227803F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19613A0-3C91-45F2-9128-8ABF8A80C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4999639-1514-48A7-92FA-4DAFAE44E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29A05F2-9106-439D-B6D0-755CB88CE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361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00A3C1-5223-4698-9055-82D5C8089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9B50572-5252-4BB7-81EB-3482E7E3D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D6FAA3-BC63-4F02-A3DE-2537B756E5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D8A7C79-02B1-4CC9-A5E1-6801B3338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29AE925-CEFF-458B-8FB1-BD60CE811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E14DC11-DD36-4D73-ACE4-0519DD4E8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476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47481CD-BF81-48EB-86CC-5E575BD28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C80B346-C6BE-4D18-A6D5-6B847B36F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EAB345-7963-4263-8CAF-58CD8758FB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29CB7-FF64-48A5-B8A6-31289F13969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3218A41-F404-433A-A0B3-B5D2DD82F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39F3B2-D508-4FC8-BE01-37674DC8D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7333-2119-4DBF-9969-D56DA5625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269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A20CB660-0CB1-40D1-9BB6-19A97AD45C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6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9A3"/>
          </a:solidFill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75E389E-BC22-4E26-8DCA-A03EFE9B645C}"/>
              </a:ext>
            </a:extLst>
          </p:cNvPr>
          <p:cNvSpPr txBox="1"/>
          <p:nvPr/>
        </p:nvSpPr>
        <p:spPr>
          <a:xfrm>
            <a:off x="2549311" y="4124445"/>
            <a:ext cx="7182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atin typeface="华文中宋" panose="02010600040101010101" pitchFamily="2" charset="-122"/>
                <a:ea typeface="华文中宋" panose="02010600040101010101" pitchFamily="2" charset="-122"/>
              </a:rPr>
              <a:t>留白小清新总结计划通用模板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1E12204-11AE-437E-A1B7-4CFF47DD8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138" y="5073499"/>
            <a:ext cx="5372817" cy="57592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华文中宋" panose="02010600040101010101" pitchFamily="2" charset="-122"/>
                <a:ea typeface="华文中宋" panose="02010600040101010101" pitchFamily="2" charset="-122"/>
              </a:rPr>
              <a:t>THIS IS A ART TEMPLATE , THANK YOU WATCHING THIS ONE. THANK YOU WATCHING THIS ONE.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53E8B20-73EB-4474-81CC-9468C14BAE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88" b="31734"/>
          <a:stretch/>
        </p:blipFill>
        <p:spPr>
          <a:xfrm>
            <a:off x="3552737" y="1908954"/>
            <a:ext cx="4212629" cy="201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0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75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30B486B-BE0D-41AD-9404-E0FC958D37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id="{88954607-7A3D-40B2-8A2C-31AA82641B53}"/>
              </a:ext>
            </a:extLst>
          </p:cNvPr>
          <p:cNvGrpSpPr/>
          <p:nvPr/>
        </p:nvGrpSpPr>
        <p:grpSpPr>
          <a:xfrm>
            <a:off x="1236044" y="1987146"/>
            <a:ext cx="5462587" cy="3102231"/>
            <a:chOff x="719210" y="2464225"/>
            <a:chExt cx="5462587" cy="3102231"/>
          </a:xfrm>
        </p:grpSpPr>
        <p:sp>
          <p:nvSpPr>
            <p:cNvPr id="20" name="矩形 27">
              <a:extLst>
                <a:ext uri="{FF2B5EF4-FFF2-40B4-BE49-F238E27FC236}">
                  <a16:creationId xmlns:a16="http://schemas.microsoft.com/office/drawing/2014/main" id="{44098156-6346-4273-B48F-6A992B99B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10" y="2960900"/>
              <a:ext cx="546258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您的内容打在这里，或者通过复制您的文本后，在此框中选择粘贴，并选择只保留文字。在此录入上述图表的综合描述说明。</a:t>
              </a:r>
              <a:endParaRPr lang="en-US" altLang="zh-CN" sz="1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21" name="矩形 31">
              <a:extLst>
                <a:ext uri="{FF2B5EF4-FFF2-40B4-BE49-F238E27FC236}">
                  <a16:creationId xmlns:a16="http://schemas.microsoft.com/office/drawing/2014/main" id="{23B25F92-4F43-433B-8672-6F5B40365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10" y="2464225"/>
              <a:ext cx="27876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点击此处添加标题</a:t>
              </a:r>
            </a:p>
          </p:txBody>
        </p:sp>
        <p:sp>
          <p:nvSpPr>
            <p:cNvPr id="22" name="矩形 27">
              <a:extLst>
                <a:ext uri="{FF2B5EF4-FFF2-40B4-BE49-F238E27FC236}">
                  <a16:creationId xmlns:a16="http://schemas.microsoft.com/office/drawing/2014/main" id="{7E4D687A-1B38-4681-8A1B-A410ED443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10" y="4827792"/>
              <a:ext cx="546258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您的内容打在这里，或者通过复制您的文本后，在此框中选择粘贴，并选择只保留文字。在此录入上述图表的综合描述说明。</a:t>
              </a:r>
              <a:endParaRPr lang="en-US" altLang="zh-CN" sz="1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23" name="矩形 31">
              <a:extLst>
                <a:ext uri="{FF2B5EF4-FFF2-40B4-BE49-F238E27FC236}">
                  <a16:creationId xmlns:a16="http://schemas.microsoft.com/office/drawing/2014/main" id="{7FCFAC64-4961-4528-87F8-A0C3420C1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10" y="4331117"/>
              <a:ext cx="27876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点击此处添加标题</a:t>
              </a: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id="{9B508A81-E13C-4FC0-93FC-C0AB663F29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656" y="1182858"/>
            <a:ext cx="4061909" cy="455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45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1D7A21E-62FE-4296-992E-468DA3093A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D0AA8894-4BBE-4BE3-8E4A-1693E6C95DC4}"/>
              </a:ext>
            </a:extLst>
          </p:cNvPr>
          <p:cNvSpPr/>
          <p:nvPr/>
        </p:nvSpPr>
        <p:spPr>
          <a:xfrm>
            <a:off x="1875811" y="4359759"/>
            <a:ext cx="596347" cy="609600"/>
          </a:xfrm>
          <a:prstGeom prst="rect">
            <a:avLst/>
          </a:prstGeom>
          <a:solidFill>
            <a:srgbClr val="F2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01</a:t>
            </a:r>
            <a:endParaRPr lang="zh-CN" altLang="en-US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6" name="文本框 22">
            <a:extLst>
              <a:ext uri="{FF2B5EF4-FFF2-40B4-BE49-F238E27FC236}">
                <a16:creationId xmlns:a16="http://schemas.microsoft.com/office/drawing/2014/main" id="{22C38C44-CF6A-44E6-BF19-2D2458B71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93" y="2323737"/>
            <a:ext cx="200893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  <a:sym typeface="微软雅黑" panose="020B0503020204020204" pitchFamily="34" charset="-122"/>
              </a:rPr>
              <a:t>TITLE HERE</a:t>
            </a:r>
            <a:endParaRPr lang="zh-CN" altLang="en-US" sz="24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7" name="矩形 23">
            <a:extLst>
              <a:ext uri="{FF2B5EF4-FFF2-40B4-BE49-F238E27FC236}">
                <a16:creationId xmlns:a16="http://schemas.microsoft.com/office/drawing/2014/main" id="{D4FE0D2A-15A4-4E79-91CF-EC59576B9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096" y="2940560"/>
            <a:ext cx="2278526" cy="9541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try to live through this day only and not tackle my whole life</a:t>
            </a:r>
            <a:endParaRPr lang="zh-CN" altLang="en-US" sz="14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85F4E61-77EA-44F2-83D3-6BE32F059A76}"/>
              </a:ext>
            </a:extLst>
          </p:cNvPr>
          <p:cNvSpPr/>
          <p:nvPr/>
        </p:nvSpPr>
        <p:spPr>
          <a:xfrm>
            <a:off x="4485661" y="4359759"/>
            <a:ext cx="596347" cy="609600"/>
          </a:xfrm>
          <a:prstGeom prst="rect">
            <a:avLst/>
          </a:prstGeom>
          <a:solidFill>
            <a:srgbClr val="F2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02</a:t>
            </a:r>
            <a:endParaRPr lang="zh-CN" altLang="en-US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9" name="文本框 22">
            <a:extLst>
              <a:ext uri="{FF2B5EF4-FFF2-40B4-BE49-F238E27FC236}">
                <a16:creationId xmlns:a16="http://schemas.microsoft.com/office/drawing/2014/main" id="{D8B50D7C-84DE-4498-84F6-65D2D6897E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6743" y="2323737"/>
            <a:ext cx="200893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  <a:sym typeface="微软雅黑" panose="020B0503020204020204" pitchFamily="34" charset="-122"/>
              </a:rPr>
              <a:t>TITLE HERE</a:t>
            </a:r>
            <a:endParaRPr lang="zh-CN" altLang="en-US" sz="24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0" name="矩形 23">
            <a:extLst>
              <a:ext uri="{FF2B5EF4-FFF2-40B4-BE49-F238E27FC236}">
                <a16:creationId xmlns:a16="http://schemas.microsoft.com/office/drawing/2014/main" id="{D3B61BE4-1D56-4E31-B3BD-2F3C5B751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946" y="2940560"/>
            <a:ext cx="2278526" cy="9541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try to live through this day only and not tackle my whole life</a:t>
            </a:r>
            <a:endParaRPr lang="zh-CN" altLang="en-US" sz="14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4D26167-4B42-4537-9919-2636C615BCA5}"/>
              </a:ext>
            </a:extLst>
          </p:cNvPr>
          <p:cNvSpPr/>
          <p:nvPr/>
        </p:nvSpPr>
        <p:spPr>
          <a:xfrm>
            <a:off x="7230308" y="4359759"/>
            <a:ext cx="596347" cy="609600"/>
          </a:xfrm>
          <a:prstGeom prst="rect">
            <a:avLst/>
          </a:prstGeom>
          <a:solidFill>
            <a:srgbClr val="F2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03</a:t>
            </a:r>
            <a:endParaRPr lang="zh-CN" altLang="en-US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2" name="文本框 22">
            <a:extLst>
              <a:ext uri="{FF2B5EF4-FFF2-40B4-BE49-F238E27FC236}">
                <a16:creationId xmlns:a16="http://schemas.microsoft.com/office/drawing/2014/main" id="{9C41E9AB-039D-425F-B050-83A5A8695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1390" y="2323737"/>
            <a:ext cx="200893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  <a:sym typeface="微软雅黑" panose="020B0503020204020204" pitchFamily="34" charset="-122"/>
              </a:rPr>
              <a:t>TITLE HERE</a:t>
            </a:r>
            <a:endParaRPr lang="zh-CN" altLang="en-US" sz="24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3" name="矩形 23">
            <a:extLst>
              <a:ext uri="{FF2B5EF4-FFF2-40B4-BE49-F238E27FC236}">
                <a16:creationId xmlns:a16="http://schemas.microsoft.com/office/drawing/2014/main" id="{20599A6D-49B3-4C84-9B11-D2512E514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6593" y="2940560"/>
            <a:ext cx="2278526" cy="9541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try to live through this day only and not tackle my whole life</a:t>
            </a:r>
            <a:endParaRPr lang="zh-CN" altLang="en-US" sz="14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A8A5A52-62D1-4207-AC59-7D70E1057999}"/>
              </a:ext>
            </a:extLst>
          </p:cNvPr>
          <p:cNvSpPr/>
          <p:nvPr/>
        </p:nvSpPr>
        <p:spPr>
          <a:xfrm>
            <a:off x="9974955" y="4359759"/>
            <a:ext cx="596347" cy="609600"/>
          </a:xfrm>
          <a:prstGeom prst="rect">
            <a:avLst/>
          </a:prstGeom>
          <a:solidFill>
            <a:srgbClr val="F2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04</a:t>
            </a:r>
            <a:endParaRPr lang="zh-CN" altLang="en-US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5" name="文本框 22">
            <a:extLst>
              <a:ext uri="{FF2B5EF4-FFF2-40B4-BE49-F238E27FC236}">
                <a16:creationId xmlns:a16="http://schemas.microsoft.com/office/drawing/2014/main" id="{E28B4F0E-9AFF-404F-81A4-52F329084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6037" y="2323737"/>
            <a:ext cx="200893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  <a:sym typeface="微软雅黑" panose="020B0503020204020204" pitchFamily="34" charset="-122"/>
              </a:rPr>
              <a:t>TITLE HERE</a:t>
            </a:r>
            <a:endParaRPr lang="zh-CN" altLang="en-US" sz="24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6" name="矩形 23">
            <a:extLst>
              <a:ext uri="{FF2B5EF4-FFF2-40B4-BE49-F238E27FC236}">
                <a16:creationId xmlns:a16="http://schemas.microsoft.com/office/drawing/2014/main" id="{CCBA9803-E613-4F36-8827-1A372B5F37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1240" y="2940560"/>
            <a:ext cx="2278526" cy="9541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try to live through this day only and not tackle my whole life</a:t>
            </a:r>
            <a:endParaRPr lang="zh-CN" altLang="en-US" sz="14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0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6980DCF-ED64-4FFC-B303-02F10E7CA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095" y="1446713"/>
            <a:ext cx="4242465" cy="248696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FFC8BC4-478C-483E-B05D-AC70676EFB43}"/>
              </a:ext>
            </a:extLst>
          </p:cNvPr>
          <p:cNvSpPr txBox="1"/>
          <p:nvPr/>
        </p:nvSpPr>
        <p:spPr>
          <a:xfrm>
            <a:off x="5805752" y="2211852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0 3</a:t>
            </a:r>
            <a:endParaRPr lang="zh-CN" altLang="en-US" sz="3200" b="1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558AC10-6453-4920-9D97-B78D5A1E6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028" y="3417094"/>
            <a:ext cx="431237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 击 此 处 添 加 标 题</a:t>
            </a:r>
            <a:endParaRPr lang="zh-CN" altLang="zh-CN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80BBE07-6458-4571-A8DD-C880F673DC72}"/>
              </a:ext>
            </a:extLst>
          </p:cNvPr>
          <p:cNvSpPr/>
          <p:nvPr/>
        </p:nvSpPr>
        <p:spPr>
          <a:xfrm>
            <a:off x="3976309" y="3878759"/>
            <a:ext cx="4818097" cy="784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83483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DEC5463-E390-4F47-A290-9EE1F416C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750" y="1406215"/>
            <a:ext cx="4353500" cy="43535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id="{AE56B0C3-86C7-4BD0-9248-402F149D64B4}"/>
              </a:ext>
            </a:extLst>
          </p:cNvPr>
          <p:cNvGrpSpPr/>
          <p:nvPr/>
        </p:nvGrpSpPr>
        <p:grpSpPr>
          <a:xfrm>
            <a:off x="5498379" y="2029865"/>
            <a:ext cx="609600" cy="609600"/>
            <a:chOff x="6016487" y="1073426"/>
            <a:chExt cx="1245704" cy="1245704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343FD309-F3D0-4978-8529-E1D89236A939}"/>
                </a:ext>
              </a:extLst>
            </p:cNvPr>
            <p:cNvSpPr/>
            <p:nvPr/>
          </p:nvSpPr>
          <p:spPr>
            <a:xfrm>
              <a:off x="6016487" y="1073426"/>
              <a:ext cx="1245704" cy="1245704"/>
            </a:xfrm>
            <a:prstGeom prst="ellipse">
              <a:avLst/>
            </a:prstGeom>
            <a:solidFill>
              <a:srgbClr val="62A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DC78BF0E-78F6-49B4-BD2F-09368653A17D}"/>
                </a:ext>
              </a:extLst>
            </p:cNvPr>
            <p:cNvSpPr/>
            <p:nvPr/>
          </p:nvSpPr>
          <p:spPr>
            <a:xfrm>
              <a:off x="6095999" y="1146314"/>
              <a:ext cx="1093304" cy="109330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9ECBE211-4DD5-4F05-BF31-6D258FA34DFB}"/>
              </a:ext>
            </a:extLst>
          </p:cNvPr>
          <p:cNvGrpSpPr/>
          <p:nvPr/>
        </p:nvGrpSpPr>
        <p:grpSpPr>
          <a:xfrm>
            <a:off x="5498378" y="3232008"/>
            <a:ext cx="609600" cy="609600"/>
            <a:chOff x="6016487" y="1073426"/>
            <a:chExt cx="1245704" cy="1245704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616A6BA5-4A9C-4F71-B43C-AED115D45FA4}"/>
                </a:ext>
              </a:extLst>
            </p:cNvPr>
            <p:cNvSpPr/>
            <p:nvPr/>
          </p:nvSpPr>
          <p:spPr>
            <a:xfrm>
              <a:off x="6016487" y="1073426"/>
              <a:ext cx="1245704" cy="124570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62A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2A20D631-C5C8-46A2-9FC8-7A616E0B7BB0}"/>
                </a:ext>
              </a:extLst>
            </p:cNvPr>
            <p:cNvSpPr/>
            <p:nvPr/>
          </p:nvSpPr>
          <p:spPr>
            <a:xfrm>
              <a:off x="6095999" y="1146314"/>
              <a:ext cx="1093304" cy="109330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B7E53BA4-FFDA-4E1F-B909-FB433FD55A32}"/>
              </a:ext>
            </a:extLst>
          </p:cNvPr>
          <p:cNvGrpSpPr/>
          <p:nvPr/>
        </p:nvGrpSpPr>
        <p:grpSpPr>
          <a:xfrm>
            <a:off x="5498378" y="4367891"/>
            <a:ext cx="609600" cy="609600"/>
            <a:chOff x="6016487" y="1073426"/>
            <a:chExt cx="1245704" cy="1245704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412A0A40-F21F-4412-9C0F-C9061B26B4EF}"/>
                </a:ext>
              </a:extLst>
            </p:cNvPr>
            <p:cNvSpPr/>
            <p:nvPr/>
          </p:nvSpPr>
          <p:spPr>
            <a:xfrm>
              <a:off x="6016487" y="1073426"/>
              <a:ext cx="1245704" cy="124570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62A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D7667E51-E873-49AC-8E24-CF25AED25685}"/>
                </a:ext>
              </a:extLst>
            </p:cNvPr>
            <p:cNvSpPr/>
            <p:nvPr/>
          </p:nvSpPr>
          <p:spPr>
            <a:xfrm>
              <a:off x="6095999" y="1146314"/>
              <a:ext cx="1093304" cy="109330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id="{8175C199-8CFF-4B6A-8595-2144A7FAC120}"/>
              </a:ext>
            </a:extLst>
          </p:cNvPr>
          <p:cNvSpPr/>
          <p:nvPr/>
        </p:nvSpPr>
        <p:spPr>
          <a:xfrm>
            <a:off x="6342869" y="1960213"/>
            <a:ext cx="44493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exercise my soul in three ways. I will do somebody a good turn and not get found out: If anybody knows of it,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D5679E5-9EA4-4F95-8DA0-753019992ED2}"/>
              </a:ext>
            </a:extLst>
          </p:cNvPr>
          <p:cNvSpPr/>
          <p:nvPr/>
        </p:nvSpPr>
        <p:spPr>
          <a:xfrm>
            <a:off x="6342869" y="3133034"/>
            <a:ext cx="4449372" cy="899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exercise my soul in three ways. I will do somebody a good turn and not get found out: If anybody knows of it,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61DFB6C-2BB8-43F3-9368-D256431D20A6}"/>
              </a:ext>
            </a:extLst>
          </p:cNvPr>
          <p:cNvSpPr/>
          <p:nvPr/>
        </p:nvSpPr>
        <p:spPr>
          <a:xfrm>
            <a:off x="6342869" y="4298239"/>
            <a:ext cx="44493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exercise my soul in three ways. I will do somebody a good turn and not get found out: If anybody knows of it,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D8BD38D-C592-4D3E-AEB5-498CD26EDF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1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75AF489-0824-4C5B-9D03-24FF4BCDB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sp>
        <p:nvSpPr>
          <p:cNvPr id="5" name="箭头: 五边形 4">
            <a:extLst>
              <a:ext uri="{FF2B5EF4-FFF2-40B4-BE49-F238E27FC236}">
                <a16:creationId xmlns:a16="http://schemas.microsoft.com/office/drawing/2014/main" id="{7A5AA65E-88CF-424F-9B7B-050B2C2576CA}"/>
              </a:ext>
            </a:extLst>
          </p:cNvPr>
          <p:cNvSpPr/>
          <p:nvPr/>
        </p:nvSpPr>
        <p:spPr>
          <a:xfrm>
            <a:off x="8395149" y="2311547"/>
            <a:ext cx="2490574" cy="484632"/>
          </a:xfrm>
          <a:prstGeom prst="homePlate">
            <a:avLst/>
          </a:prstGeom>
          <a:solidFill>
            <a:srgbClr val="F2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DF95C07-7870-4132-9FF7-1FC21DB73262}"/>
              </a:ext>
            </a:extLst>
          </p:cNvPr>
          <p:cNvSpPr/>
          <p:nvPr/>
        </p:nvSpPr>
        <p:spPr>
          <a:xfrm>
            <a:off x="1668699" y="3791315"/>
            <a:ext cx="2232248" cy="504056"/>
          </a:xfrm>
          <a:prstGeom prst="rect">
            <a:avLst/>
          </a:prstGeom>
          <a:solidFill>
            <a:srgbClr val="F2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1358335-DF93-4FBE-9653-B20A3C830ED3}"/>
              </a:ext>
            </a:extLst>
          </p:cNvPr>
          <p:cNvSpPr/>
          <p:nvPr/>
        </p:nvSpPr>
        <p:spPr>
          <a:xfrm>
            <a:off x="3910849" y="3298059"/>
            <a:ext cx="2232248" cy="504056"/>
          </a:xfrm>
          <a:prstGeom prst="rect">
            <a:avLst/>
          </a:prstGeom>
          <a:solidFill>
            <a:srgbClr val="F2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775042D-688A-4887-9470-195DFF7A7B6F}"/>
              </a:ext>
            </a:extLst>
          </p:cNvPr>
          <p:cNvSpPr/>
          <p:nvPr/>
        </p:nvSpPr>
        <p:spPr>
          <a:xfrm>
            <a:off x="6152999" y="2804803"/>
            <a:ext cx="2232248" cy="504056"/>
          </a:xfrm>
          <a:prstGeom prst="rect">
            <a:avLst/>
          </a:prstGeom>
          <a:solidFill>
            <a:srgbClr val="F2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15BDC738-534E-493C-97BA-1A7974E70D2E}"/>
              </a:ext>
            </a:extLst>
          </p:cNvPr>
          <p:cNvSpPr/>
          <p:nvPr/>
        </p:nvSpPr>
        <p:spPr>
          <a:xfrm>
            <a:off x="1664548" y="4655411"/>
            <a:ext cx="22463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535252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Click here to enter your text messages  click here to enter your text messages click here to enter your text</a:t>
            </a:r>
            <a:endParaRPr lang="zh-CN" altLang="en-US" sz="1200" dirty="0">
              <a:solidFill>
                <a:srgbClr val="535252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ED00109-5367-4A0D-9BE1-5F8C482AD4EA}"/>
              </a:ext>
            </a:extLst>
          </p:cNvPr>
          <p:cNvSpPr txBox="1"/>
          <p:nvPr/>
        </p:nvSpPr>
        <p:spPr>
          <a:xfrm>
            <a:off x="1748313" y="3802115"/>
            <a:ext cx="2073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01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YOUR TITLE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100B568-04EF-4E08-BAD8-17160EEFCF39}"/>
              </a:ext>
            </a:extLst>
          </p:cNvPr>
          <p:cNvSpPr txBox="1"/>
          <p:nvPr/>
        </p:nvSpPr>
        <p:spPr>
          <a:xfrm>
            <a:off x="3990463" y="3319254"/>
            <a:ext cx="2073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02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YOUR TITLE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57E72AD-B1FF-4875-A89B-C316221A6054}"/>
              </a:ext>
            </a:extLst>
          </p:cNvPr>
          <p:cNvSpPr txBox="1"/>
          <p:nvPr/>
        </p:nvSpPr>
        <p:spPr>
          <a:xfrm>
            <a:off x="6232613" y="2825998"/>
            <a:ext cx="2073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03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YOUR TITLE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729B29A-D906-4A83-B70B-6E0D27AD1972}"/>
              </a:ext>
            </a:extLst>
          </p:cNvPr>
          <p:cNvSpPr txBox="1"/>
          <p:nvPr/>
        </p:nvSpPr>
        <p:spPr>
          <a:xfrm>
            <a:off x="8509459" y="2311547"/>
            <a:ext cx="2073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04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 YOUR TITLE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5309EDA8-F21E-4E7D-8276-94CBF35B99C3}"/>
              </a:ext>
            </a:extLst>
          </p:cNvPr>
          <p:cNvSpPr/>
          <p:nvPr/>
        </p:nvSpPr>
        <p:spPr>
          <a:xfrm>
            <a:off x="3986311" y="4295371"/>
            <a:ext cx="22463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535252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Click here to enter your text messages  click here to enter your text messages click here to enter your text</a:t>
            </a:r>
            <a:endParaRPr lang="zh-CN" altLang="en-US" sz="1200" dirty="0">
              <a:solidFill>
                <a:srgbClr val="535252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B1EF3961-5FB9-4155-A07D-03EADD33B983}"/>
              </a:ext>
            </a:extLst>
          </p:cNvPr>
          <p:cNvSpPr/>
          <p:nvPr/>
        </p:nvSpPr>
        <p:spPr>
          <a:xfrm>
            <a:off x="6218558" y="3710595"/>
            <a:ext cx="22463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535252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Click here to enter your text messages  click here to enter your text messages click here to enter your text</a:t>
            </a:r>
            <a:endParaRPr lang="zh-CN" altLang="en-US" sz="1200" dirty="0">
              <a:solidFill>
                <a:srgbClr val="535252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DF0F0F1-80AA-4687-909B-951082A23056}"/>
              </a:ext>
            </a:extLst>
          </p:cNvPr>
          <p:cNvSpPr/>
          <p:nvPr/>
        </p:nvSpPr>
        <p:spPr>
          <a:xfrm>
            <a:off x="8450805" y="3125819"/>
            <a:ext cx="22463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535252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Click here to enter your text messages  click here to enter your text messages click here to enter your text</a:t>
            </a:r>
            <a:endParaRPr lang="zh-CN" altLang="en-US" sz="1200" dirty="0">
              <a:solidFill>
                <a:srgbClr val="535252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73091BFC-8BE6-4609-9957-76E03780F6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747" y="2773212"/>
            <a:ext cx="916779" cy="91677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6B932320-1566-423F-9696-9BFC4BEB7B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033" y="2057130"/>
            <a:ext cx="1088225" cy="108822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0870408-8B67-451A-9698-EB96A53236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909" y="1855862"/>
            <a:ext cx="1057462" cy="68076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E58254B-799B-4429-B437-E8E0E41EE14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515" y="1148829"/>
            <a:ext cx="100811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44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073D3D8-7E4F-4351-AC15-EEE9F8A2B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16B69CC3-1DBE-4905-A610-5670D0DF25DF}"/>
              </a:ext>
            </a:extLst>
          </p:cNvPr>
          <p:cNvGrpSpPr/>
          <p:nvPr/>
        </p:nvGrpSpPr>
        <p:grpSpPr>
          <a:xfrm>
            <a:off x="4969428" y="1815548"/>
            <a:ext cx="2632511" cy="3729176"/>
            <a:chOff x="4956175" y="1504950"/>
            <a:chExt cx="3235325" cy="4583113"/>
          </a:xfrm>
        </p:grpSpPr>
        <p:sp>
          <p:nvSpPr>
            <p:cNvPr id="6" name="任意多边形 12">
              <a:extLst>
                <a:ext uri="{FF2B5EF4-FFF2-40B4-BE49-F238E27FC236}">
                  <a16:creationId xmlns:a16="http://schemas.microsoft.com/office/drawing/2014/main" id="{B3F79A2B-606F-4640-BB02-D5BD52810C50}"/>
                </a:ext>
              </a:extLst>
            </p:cNvPr>
            <p:cNvSpPr>
              <a:spLocks/>
            </p:cNvSpPr>
            <p:nvPr/>
          </p:nvSpPr>
          <p:spPr bwMode="auto">
            <a:xfrm rot="2083007">
              <a:off x="6629400" y="2903538"/>
              <a:ext cx="1562100" cy="1560512"/>
            </a:xfrm>
            <a:custGeom>
              <a:avLst/>
              <a:gdLst>
                <a:gd name="T0" fmla="*/ 233127 w 3340100"/>
                <a:gd name="T1" fmla="*/ 780256 h 3340100"/>
                <a:gd name="T2" fmla="*/ 1328973 w 3340100"/>
                <a:gd name="T3" fmla="*/ 780256 h 3340100"/>
                <a:gd name="T4" fmla="*/ 781050 w 3340100"/>
                <a:gd name="T5" fmla="*/ 0 h 3340100"/>
                <a:gd name="T6" fmla="*/ 869785 w 3340100"/>
                <a:gd name="T7" fmla="*/ 91953 h 3340100"/>
                <a:gd name="T8" fmla="*/ 962957 w 3340100"/>
                <a:gd name="T9" fmla="*/ 110249 h 3340100"/>
                <a:gd name="T10" fmla="*/ 1085070 w 3340100"/>
                <a:gd name="T11" fmla="*/ 61316 h 3340100"/>
                <a:gd name="T12" fmla="*/ 1126525 w 3340100"/>
                <a:gd name="T13" fmla="*/ 176734 h 3340100"/>
                <a:gd name="T14" fmla="*/ 1207108 w 3340100"/>
                <a:gd name="T15" fmla="*/ 230411 h 3340100"/>
                <a:gd name="T16" fmla="*/ 1333336 w 3340100"/>
                <a:gd name="T17" fmla="*/ 228532 h 3340100"/>
                <a:gd name="T18" fmla="*/ 1331767 w 3340100"/>
                <a:gd name="T19" fmla="*/ 353548 h 3340100"/>
                <a:gd name="T20" fmla="*/ 1387064 w 3340100"/>
                <a:gd name="T21" fmla="*/ 435345 h 3340100"/>
                <a:gd name="T22" fmla="*/ 1500721 w 3340100"/>
                <a:gd name="T23" fmla="*/ 476545 h 3340100"/>
                <a:gd name="T24" fmla="*/ 1454241 w 3340100"/>
                <a:gd name="T25" fmla="*/ 595397 h 3340100"/>
                <a:gd name="T26" fmla="*/ 1474176 w 3340100"/>
                <a:gd name="T27" fmla="*/ 693890 h 3340100"/>
                <a:gd name="T28" fmla="*/ 1562100 w 3340100"/>
                <a:gd name="T29" fmla="*/ 780256 h 3340100"/>
                <a:gd name="T30" fmla="*/ 1474918 w 3340100"/>
                <a:gd name="T31" fmla="*/ 866211 h 3340100"/>
                <a:gd name="T32" fmla="*/ 1455106 w 3340100"/>
                <a:gd name="T33" fmla="*/ 966201 h 3340100"/>
                <a:gd name="T34" fmla="*/ 1500721 w 3340100"/>
                <a:gd name="T35" fmla="*/ 1083967 h 3340100"/>
                <a:gd name="T36" fmla="*/ 1389969 w 3340100"/>
                <a:gd name="T37" fmla="*/ 1124839 h 3340100"/>
                <a:gd name="T38" fmla="*/ 1332692 w 3340100"/>
                <a:gd name="T39" fmla="*/ 1210178 h 3340100"/>
                <a:gd name="T40" fmla="*/ 1333336 w 3340100"/>
                <a:gd name="T41" fmla="*/ 1331980 h 3340100"/>
                <a:gd name="T42" fmla="*/ 1211410 w 3340100"/>
                <a:gd name="T43" fmla="*/ 1331338 h 3340100"/>
                <a:gd name="T44" fmla="*/ 1125983 w 3340100"/>
                <a:gd name="T45" fmla="*/ 1388556 h 3340100"/>
                <a:gd name="T46" fmla="*/ 1085070 w 3340100"/>
                <a:gd name="T47" fmla="*/ 1499196 h 3340100"/>
                <a:gd name="T48" fmla="*/ 967185 w 3340100"/>
                <a:gd name="T49" fmla="*/ 1453627 h 3340100"/>
                <a:gd name="T50" fmla="*/ 867093 w 3340100"/>
                <a:gd name="T51" fmla="*/ 1473419 h 3340100"/>
                <a:gd name="T52" fmla="*/ 781050 w 3340100"/>
                <a:gd name="T53" fmla="*/ 1560512 h 3340100"/>
                <a:gd name="T54" fmla="*/ 694596 w 3340100"/>
                <a:gd name="T55" fmla="*/ 1472677 h 3340100"/>
                <a:gd name="T56" fmla="*/ 596003 w 3340100"/>
                <a:gd name="T57" fmla="*/ 1452762 h 3340100"/>
                <a:gd name="T58" fmla="*/ 477030 w 3340100"/>
                <a:gd name="T59" fmla="*/ 1499196 h 3340100"/>
                <a:gd name="T60" fmla="*/ 435788 w 3340100"/>
                <a:gd name="T61" fmla="*/ 1385653 h 3340100"/>
                <a:gd name="T62" fmla="*/ 353907 w 3340100"/>
                <a:gd name="T63" fmla="*/ 1330413 h 3340100"/>
                <a:gd name="T64" fmla="*/ 228765 w 3340100"/>
                <a:gd name="T65" fmla="*/ 1331980 h 3340100"/>
                <a:gd name="T66" fmla="*/ 230645 w 3340100"/>
                <a:gd name="T67" fmla="*/ 1205881 h 3340100"/>
                <a:gd name="T68" fmla="*/ 176914 w 3340100"/>
                <a:gd name="T69" fmla="*/ 1125380 h 3340100"/>
                <a:gd name="T70" fmla="*/ 61379 w 3340100"/>
                <a:gd name="T71" fmla="*/ 1083967 h 3340100"/>
                <a:gd name="T72" fmla="*/ 110361 w 3340100"/>
                <a:gd name="T73" fmla="*/ 961978 h 3340100"/>
                <a:gd name="T74" fmla="*/ 92047 w 3340100"/>
                <a:gd name="T75" fmla="*/ 868901 h 3340100"/>
                <a:gd name="T76" fmla="*/ 0 w 3340100"/>
                <a:gd name="T77" fmla="*/ 780256 h 3340100"/>
                <a:gd name="T78" fmla="*/ 92789 w 3340100"/>
                <a:gd name="T79" fmla="*/ 691201 h 3340100"/>
                <a:gd name="T80" fmla="*/ 111227 w 3340100"/>
                <a:gd name="T81" fmla="*/ 599620 h 3340100"/>
                <a:gd name="T82" fmla="*/ 61379 w 3340100"/>
                <a:gd name="T83" fmla="*/ 476545 h 3340100"/>
                <a:gd name="T84" fmla="*/ 179820 w 3340100"/>
                <a:gd name="T85" fmla="*/ 434804 h 3340100"/>
                <a:gd name="T86" fmla="*/ 231570 w 3340100"/>
                <a:gd name="T87" fmla="*/ 357846 h 3340100"/>
                <a:gd name="T88" fmla="*/ 228765 w 3340100"/>
                <a:gd name="T89" fmla="*/ 228532 h 3340100"/>
                <a:gd name="T90" fmla="*/ 358210 w 3340100"/>
                <a:gd name="T91" fmla="*/ 231335 h 3340100"/>
                <a:gd name="T92" fmla="*/ 435246 w 3340100"/>
                <a:gd name="T93" fmla="*/ 179637 h 3340100"/>
                <a:gd name="T94" fmla="*/ 477030 w 3340100"/>
                <a:gd name="T95" fmla="*/ 61316 h 3340100"/>
                <a:gd name="T96" fmla="*/ 600230 w 3340100"/>
                <a:gd name="T97" fmla="*/ 111114 h 3340100"/>
                <a:gd name="T98" fmla="*/ 691904 w 3340100"/>
                <a:gd name="T99" fmla="*/ 92695 h 33401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340100"/>
                <a:gd name="T151" fmla="*/ 0 h 3340100"/>
                <a:gd name="T152" fmla="*/ 3340100 w 3340100"/>
                <a:gd name="T153" fmla="*/ 3340100 h 33401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340100" h="3340100">
                  <a:moveTo>
                    <a:pt x="1670050" y="498475"/>
                  </a:moveTo>
                  <a:cubicBezTo>
                    <a:pt x="1023007" y="498475"/>
                    <a:pt x="498475" y="1023007"/>
                    <a:pt x="498475" y="1670050"/>
                  </a:cubicBezTo>
                  <a:cubicBezTo>
                    <a:pt x="498475" y="2317093"/>
                    <a:pt x="1023007" y="2841625"/>
                    <a:pt x="1670050" y="2841625"/>
                  </a:cubicBezTo>
                  <a:cubicBezTo>
                    <a:pt x="2317093" y="2841625"/>
                    <a:pt x="2841625" y="2317093"/>
                    <a:pt x="2841625" y="1670050"/>
                  </a:cubicBezTo>
                  <a:cubicBezTo>
                    <a:pt x="2841625" y="1023007"/>
                    <a:pt x="2317093" y="498475"/>
                    <a:pt x="1670050" y="498475"/>
                  </a:cubicBezTo>
                  <a:close/>
                  <a:moveTo>
                    <a:pt x="1670050" y="0"/>
                  </a:moveTo>
                  <a:lnTo>
                    <a:pt x="1753194" y="4199"/>
                  </a:lnTo>
                  <a:lnTo>
                    <a:pt x="1859784" y="196816"/>
                  </a:lnTo>
                  <a:lnTo>
                    <a:pt x="1975233" y="214435"/>
                  </a:lnTo>
                  <a:lnTo>
                    <a:pt x="2059006" y="235975"/>
                  </a:lnTo>
                  <a:lnTo>
                    <a:pt x="2231291" y="98733"/>
                  </a:lnTo>
                  <a:lnTo>
                    <a:pt x="2320109" y="131241"/>
                  </a:lnTo>
                  <a:lnTo>
                    <a:pt x="2384278" y="162153"/>
                  </a:lnTo>
                  <a:lnTo>
                    <a:pt x="2408748" y="378280"/>
                  </a:lnTo>
                  <a:lnTo>
                    <a:pt x="2508255" y="438732"/>
                  </a:lnTo>
                  <a:lnTo>
                    <a:pt x="2581052" y="493168"/>
                  </a:lnTo>
                  <a:lnTo>
                    <a:pt x="2789449" y="433248"/>
                  </a:lnTo>
                  <a:lnTo>
                    <a:pt x="2850954" y="489147"/>
                  </a:lnTo>
                  <a:lnTo>
                    <a:pt x="2906853" y="550651"/>
                  </a:lnTo>
                  <a:lnTo>
                    <a:pt x="2847600" y="756729"/>
                  </a:lnTo>
                  <a:lnTo>
                    <a:pt x="2910892" y="841369"/>
                  </a:lnTo>
                  <a:lnTo>
                    <a:pt x="2965835" y="931807"/>
                  </a:lnTo>
                  <a:lnTo>
                    <a:pt x="3177947" y="955822"/>
                  </a:lnTo>
                  <a:lnTo>
                    <a:pt x="3208859" y="1019991"/>
                  </a:lnTo>
                  <a:lnTo>
                    <a:pt x="3241367" y="1108809"/>
                  </a:lnTo>
                  <a:lnTo>
                    <a:pt x="3109474" y="1274380"/>
                  </a:lnTo>
                  <a:lnTo>
                    <a:pt x="3135189" y="1374392"/>
                  </a:lnTo>
                  <a:lnTo>
                    <a:pt x="3152100" y="1485194"/>
                  </a:lnTo>
                  <a:lnTo>
                    <a:pt x="3335902" y="1586906"/>
                  </a:lnTo>
                  <a:lnTo>
                    <a:pt x="3340100" y="1670050"/>
                  </a:lnTo>
                  <a:lnTo>
                    <a:pt x="3335902" y="1753194"/>
                  </a:lnTo>
                  <a:lnTo>
                    <a:pt x="3153687" y="1854028"/>
                  </a:lnTo>
                  <a:lnTo>
                    <a:pt x="3135189" y="1975233"/>
                  </a:lnTo>
                  <a:lnTo>
                    <a:pt x="3111325" y="2068045"/>
                  </a:lnTo>
                  <a:lnTo>
                    <a:pt x="3241367" y="2231291"/>
                  </a:lnTo>
                  <a:lnTo>
                    <a:pt x="3208859" y="2320109"/>
                  </a:lnTo>
                  <a:lnTo>
                    <a:pt x="3177947" y="2384278"/>
                  </a:lnTo>
                  <a:lnTo>
                    <a:pt x="2972048" y="2407590"/>
                  </a:lnTo>
                  <a:lnTo>
                    <a:pt x="2910892" y="2508255"/>
                  </a:lnTo>
                  <a:lnTo>
                    <a:pt x="2849578" y="2590250"/>
                  </a:lnTo>
                  <a:lnTo>
                    <a:pt x="2906853" y="2789449"/>
                  </a:lnTo>
                  <a:lnTo>
                    <a:pt x="2850954" y="2850954"/>
                  </a:lnTo>
                  <a:lnTo>
                    <a:pt x="2789449" y="2906853"/>
                  </a:lnTo>
                  <a:lnTo>
                    <a:pt x="2590250" y="2849578"/>
                  </a:lnTo>
                  <a:lnTo>
                    <a:pt x="2508255" y="2910892"/>
                  </a:lnTo>
                  <a:lnTo>
                    <a:pt x="2407590" y="2972048"/>
                  </a:lnTo>
                  <a:lnTo>
                    <a:pt x="2384278" y="3177947"/>
                  </a:lnTo>
                  <a:lnTo>
                    <a:pt x="2320109" y="3208859"/>
                  </a:lnTo>
                  <a:lnTo>
                    <a:pt x="2231291" y="3241367"/>
                  </a:lnTo>
                  <a:lnTo>
                    <a:pt x="2068045" y="3111325"/>
                  </a:lnTo>
                  <a:lnTo>
                    <a:pt x="1975233" y="3135189"/>
                  </a:lnTo>
                  <a:lnTo>
                    <a:pt x="1854028" y="3153687"/>
                  </a:lnTo>
                  <a:lnTo>
                    <a:pt x="1753194" y="3335902"/>
                  </a:lnTo>
                  <a:lnTo>
                    <a:pt x="1670050" y="3340100"/>
                  </a:lnTo>
                  <a:lnTo>
                    <a:pt x="1586906" y="3335902"/>
                  </a:lnTo>
                  <a:lnTo>
                    <a:pt x="1485194" y="3152100"/>
                  </a:lnTo>
                  <a:lnTo>
                    <a:pt x="1374392" y="3135189"/>
                  </a:lnTo>
                  <a:lnTo>
                    <a:pt x="1274380" y="3109474"/>
                  </a:lnTo>
                  <a:lnTo>
                    <a:pt x="1108809" y="3241367"/>
                  </a:lnTo>
                  <a:lnTo>
                    <a:pt x="1019991" y="3208859"/>
                  </a:lnTo>
                  <a:lnTo>
                    <a:pt x="955822" y="3177947"/>
                  </a:lnTo>
                  <a:lnTo>
                    <a:pt x="931807" y="2965835"/>
                  </a:lnTo>
                  <a:lnTo>
                    <a:pt x="841369" y="2910892"/>
                  </a:lnTo>
                  <a:lnTo>
                    <a:pt x="756729" y="2847600"/>
                  </a:lnTo>
                  <a:lnTo>
                    <a:pt x="550651" y="2906853"/>
                  </a:lnTo>
                  <a:lnTo>
                    <a:pt x="489147" y="2850954"/>
                  </a:lnTo>
                  <a:lnTo>
                    <a:pt x="433248" y="2789449"/>
                  </a:lnTo>
                  <a:lnTo>
                    <a:pt x="493168" y="2581052"/>
                  </a:lnTo>
                  <a:lnTo>
                    <a:pt x="438732" y="2508255"/>
                  </a:lnTo>
                  <a:lnTo>
                    <a:pt x="378280" y="2408748"/>
                  </a:lnTo>
                  <a:lnTo>
                    <a:pt x="162153" y="2384278"/>
                  </a:lnTo>
                  <a:lnTo>
                    <a:pt x="131241" y="2320109"/>
                  </a:lnTo>
                  <a:lnTo>
                    <a:pt x="98733" y="2231291"/>
                  </a:lnTo>
                  <a:lnTo>
                    <a:pt x="235976" y="2059006"/>
                  </a:lnTo>
                  <a:lnTo>
                    <a:pt x="214435" y="1975233"/>
                  </a:lnTo>
                  <a:lnTo>
                    <a:pt x="196816" y="1859784"/>
                  </a:lnTo>
                  <a:lnTo>
                    <a:pt x="4199" y="1753194"/>
                  </a:lnTo>
                  <a:lnTo>
                    <a:pt x="0" y="1670050"/>
                  </a:lnTo>
                  <a:lnTo>
                    <a:pt x="4199" y="1586906"/>
                  </a:lnTo>
                  <a:lnTo>
                    <a:pt x="198403" y="1479437"/>
                  </a:lnTo>
                  <a:lnTo>
                    <a:pt x="214435" y="1374392"/>
                  </a:lnTo>
                  <a:lnTo>
                    <a:pt x="237827" y="1283418"/>
                  </a:lnTo>
                  <a:lnTo>
                    <a:pt x="98733" y="1108809"/>
                  </a:lnTo>
                  <a:lnTo>
                    <a:pt x="131241" y="1019991"/>
                  </a:lnTo>
                  <a:lnTo>
                    <a:pt x="162153" y="955822"/>
                  </a:lnTo>
                  <a:lnTo>
                    <a:pt x="384493" y="930649"/>
                  </a:lnTo>
                  <a:lnTo>
                    <a:pt x="438732" y="841369"/>
                  </a:lnTo>
                  <a:lnTo>
                    <a:pt x="495146" y="765928"/>
                  </a:lnTo>
                  <a:lnTo>
                    <a:pt x="433248" y="550651"/>
                  </a:lnTo>
                  <a:lnTo>
                    <a:pt x="489147" y="489147"/>
                  </a:lnTo>
                  <a:lnTo>
                    <a:pt x="550651" y="433248"/>
                  </a:lnTo>
                  <a:lnTo>
                    <a:pt x="765928" y="495146"/>
                  </a:lnTo>
                  <a:lnTo>
                    <a:pt x="841369" y="438732"/>
                  </a:lnTo>
                  <a:lnTo>
                    <a:pt x="930649" y="384493"/>
                  </a:lnTo>
                  <a:lnTo>
                    <a:pt x="955822" y="162153"/>
                  </a:lnTo>
                  <a:lnTo>
                    <a:pt x="1019991" y="131241"/>
                  </a:lnTo>
                  <a:lnTo>
                    <a:pt x="1108809" y="98733"/>
                  </a:lnTo>
                  <a:lnTo>
                    <a:pt x="1283418" y="237827"/>
                  </a:lnTo>
                  <a:lnTo>
                    <a:pt x="1374392" y="214435"/>
                  </a:lnTo>
                  <a:lnTo>
                    <a:pt x="1479437" y="198403"/>
                  </a:lnTo>
                  <a:lnTo>
                    <a:pt x="1586906" y="4199"/>
                  </a:lnTo>
                  <a:lnTo>
                    <a:pt x="1670050" y="0"/>
                  </a:lnTo>
                  <a:close/>
                </a:path>
              </a:pathLst>
            </a:custGeom>
            <a:solidFill>
              <a:srgbClr val="F24E4E"/>
            </a:solidFill>
            <a:ln>
              <a:noFill/>
            </a:ln>
          </p:spPr>
          <p:txBody>
            <a:bodyPr anchor="ctr"/>
            <a:lstStyle/>
            <a:p>
              <a:endParaRPr lang="zh-CN" altLang="en-US" sz="120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7" name="任意多边形 18">
              <a:extLst>
                <a:ext uri="{FF2B5EF4-FFF2-40B4-BE49-F238E27FC236}">
                  <a16:creationId xmlns:a16="http://schemas.microsoft.com/office/drawing/2014/main" id="{B5916F58-2608-48CA-833B-091C073C19FC}"/>
                </a:ext>
              </a:extLst>
            </p:cNvPr>
            <p:cNvSpPr>
              <a:spLocks/>
            </p:cNvSpPr>
            <p:nvPr/>
          </p:nvSpPr>
          <p:spPr bwMode="auto">
            <a:xfrm rot="1877475">
              <a:off x="4956175" y="1504950"/>
              <a:ext cx="2127250" cy="2125663"/>
            </a:xfrm>
            <a:custGeom>
              <a:avLst/>
              <a:gdLst>
                <a:gd name="T0" fmla="*/ 317470 w 3340100"/>
                <a:gd name="T1" fmla="*/ 1062832 h 3340100"/>
                <a:gd name="T2" fmla="*/ 1809780 w 3340100"/>
                <a:gd name="T3" fmla="*/ 1062832 h 3340100"/>
                <a:gd name="T4" fmla="*/ 1063625 w 3340100"/>
                <a:gd name="T5" fmla="*/ 0 h 3340100"/>
                <a:gd name="T6" fmla="*/ 1184463 w 3340100"/>
                <a:gd name="T7" fmla="*/ 125255 h 3340100"/>
                <a:gd name="T8" fmla="*/ 1311344 w 3340100"/>
                <a:gd name="T9" fmla="*/ 150176 h 3340100"/>
                <a:gd name="T10" fmla="*/ 1477636 w 3340100"/>
                <a:gd name="T11" fmla="*/ 83523 h 3340100"/>
                <a:gd name="T12" fmla="*/ 1534089 w 3340100"/>
                <a:gd name="T13" fmla="*/ 240740 h 3340100"/>
                <a:gd name="T14" fmla="*/ 1643826 w 3340100"/>
                <a:gd name="T15" fmla="*/ 313856 h 3340100"/>
                <a:gd name="T16" fmla="*/ 1815722 w 3340100"/>
                <a:gd name="T17" fmla="*/ 311297 h 3340100"/>
                <a:gd name="T18" fmla="*/ 1813586 w 3340100"/>
                <a:gd name="T19" fmla="*/ 481588 h 3340100"/>
                <a:gd name="T20" fmla="*/ 1888887 w 3340100"/>
                <a:gd name="T21" fmla="*/ 593008 h 3340100"/>
                <a:gd name="T22" fmla="*/ 2043665 w 3340100"/>
                <a:gd name="T23" fmla="*/ 649129 h 3340100"/>
                <a:gd name="T24" fmla="*/ 1980368 w 3340100"/>
                <a:gd name="T25" fmla="*/ 811024 h 3340100"/>
                <a:gd name="T26" fmla="*/ 2007516 w 3340100"/>
                <a:gd name="T27" fmla="*/ 945188 h 3340100"/>
                <a:gd name="T28" fmla="*/ 2127250 w 3340100"/>
                <a:gd name="T29" fmla="*/ 1062832 h 3340100"/>
                <a:gd name="T30" fmla="*/ 2008527 w 3340100"/>
                <a:gd name="T31" fmla="*/ 1179916 h 3340100"/>
                <a:gd name="T32" fmla="*/ 1981547 w 3340100"/>
                <a:gd name="T33" fmla="*/ 1316118 h 3340100"/>
                <a:gd name="T34" fmla="*/ 2043665 w 3340100"/>
                <a:gd name="T35" fmla="*/ 1476534 h 3340100"/>
                <a:gd name="T36" fmla="*/ 1892844 w 3340100"/>
                <a:gd name="T37" fmla="*/ 1532207 h 3340100"/>
                <a:gd name="T38" fmla="*/ 1814845 w 3340100"/>
                <a:gd name="T39" fmla="*/ 1648453 h 3340100"/>
                <a:gd name="T40" fmla="*/ 1815722 w 3340100"/>
                <a:gd name="T41" fmla="*/ 1814367 h 3340100"/>
                <a:gd name="T42" fmla="*/ 1649684 w 3340100"/>
                <a:gd name="T43" fmla="*/ 1813491 h 3340100"/>
                <a:gd name="T44" fmla="*/ 1533351 w 3340100"/>
                <a:gd name="T45" fmla="*/ 1891432 h 3340100"/>
                <a:gd name="T46" fmla="*/ 1477636 w 3340100"/>
                <a:gd name="T47" fmla="*/ 2042140 h 3340100"/>
                <a:gd name="T48" fmla="*/ 1317101 w 3340100"/>
                <a:gd name="T49" fmla="*/ 1980069 h 3340100"/>
                <a:gd name="T50" fmla="*/ 1180797 w 3340100"/>
                <a:gd name="T51" fmla="*/ 2007028 h 3340100"/>
                <a:gd name="T52" fmla="*/ 1063625 w 3340100"/>
                <a:gd name="T53" fmla="*/ 2125663 h 3340100"/>
                <a:gd name="T54" fmla="*/ 945894 w 3340100"/>
                <a:gd name="T55" fmla="*/ 2006018 h 3340100"/>
                <a:gd name="T56" fmla="*/ 811630 w 3340100"/>
                <a:gd name="T57" fmla="*/ 1978891 h 3340100"/>
                <a:gd name="T58" fmla="*/ 649614 w 3340100"/>
                <a:gd name="T59" fmla="*/ 2042140 h 3340100"/>
                <a:gd name="T60" fmla="*/ 593451 w 3340100"/>
                <a:gd name="T61" fmla="*/ 1887478 h 3340100"/>
                <a:gd name="T62" fmla="*/ 481947 w 3340100"/>
                <a:gd name="T63" fmla="*/ 1812233 h 3340100"/>
                <a:gd name="T64" fmla="*/ 311529 w 3340100"/>
                <a:gd name="T65" fmla="*/ 1814367 h 3340100"/>
                <a:gd name="T66" fmla="*/ 314090 w 3340100"/>
                <a:gd name="T67" fmla="*/ 1642600 h 3340100"/>
                <a:gd name="T68" fmla="*/ 240920 w 3340100"/>
                <a:gd name="T69" fmla="*/ 1532944 h 3340100"/>
                <a:gd name="T70" fmla="*/ 83585 w 3340100"/>
                <a:gd name="T71" fmla="*/ 1476534 h 3340100"/>
                <a:gd name="T72" fmla="*/ 150289 w 3340100"/>
                <a:gd name="T73" fmla="*/ 1310366 h 3340100"/>
                <a:gd name="T74" fmla="*/ 125349 w 3340100"/>
                <a:gd name="T75" fmla="*/ 1183580 h 3340100"/>
                <a:gd name="T76" fmla="*/ 0 w 3340100"/>
                <a:gd name="T77" fmla="*/ 1062832 h 3340100"/>
                <a:gd name="T78" fmla="*/ 126359 w 3340100"/>
                <a:gd name="T79" fmla="*/ 941524 h 3340100"/>
                <a:gd name="T80" fmla="*/ 151468 w 3340100"/>
                <a:gd name="T81" fmla="*/ 816776 h 3340100"/>
                <a:gd name="T82" fmla="*/ 83585 w 3340100"/>
                <a:gd name="T83" fmla="*/ 649129 h 3340100"/>
                <a:gd name="T84" fmla="*/ 244877 w 3340100"/>
                <a:gd name="T85" fmla="*/ 592272 h 3340100"/>
                <a:gd name="T86" fmla="*/ 315350 w 3340100"/>
                <a:gd name="T87" fmla="*/ 487442 h 3340100"/>
                <a:gd name="T88" fmla="*/ 311529 w 3340100"/>
                <a:gd name="T89" fmla="*/ 311297 h 3340100"/>
                <a:gd name="T90" fmla="*/ 487806 w 3340100"/>
                <a:gd name="T91" fmla="*/ 315114 h 3340100"/>
                <a:gd name="T92" fmla="*/ 592714 w 3340100"/>
                <a:gd name="T93" fmla="*/ 244694 h 3340100"/>
                <a:gd name="T94" fmla="*/ 649614 w 3340100"/>
                <a:gd name="T95" fmla="*/ 83523 h 3340100"/>
                <a:gd name="T96" fmla="*/ 817386 w 3340100"/>
                <a:gd name="T97" fmla="*/ 151355 h 3340100"/>
                <a:gd name="T98" fmla="*/ 942227 w 3340100"/>
                <a:gd name="T99" fmla="*/ 126265 h 33401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340100"/>
                <a:gd name="T151" fmla="*/ 0 h 3340100"/>
                <a:gd name="T152" fmla="*/ 3340100 w 3340100"/>
                <a:gd name="T153" fmla="*/ 3340100 h 33401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340100" h="3340100">
                  <a:moveTo>
                    <a:pt x="1670050" y="498475"/>
                  </a:moveTo>
                  <a:cubicBezTo>
                    <a:pt x="1023007" y="498475"/>
                    <a:pt x="498475" y="1023007"/>
                    <a:pt x="498475" y="1670050"/>
                  </a:cubicBezTo>
                  <a:cubicBezTo>
                    <a:pt x="498475" y="2317093"/>
                    <a:pt x="1023007" y="2841625"/>
                    <a:pt x="1670050" y="2841625"/>
                  </a:cubicBezTo>
                  <a:cubicBezTo>
                    <a:pt x="2317093" y="2841625"/>
                    <a:pt x="2841625" y="2317093"/>
                    <a:pt x="2841625" y="1670050"/>
                  </a:cubicBezTo>
                  <a:cubicBezTo>
                    <a:pt x="2841625" y="1023007"/>
                    <a:pt x="2317093" y="498475"/>
                    <a:pt x="1670050" y="498475"/>
                  </a:cubicBezTo>
                  <a:close/>
                  <a:moveTo>
                    <a:pt x="1670050" y="0"/>
                  </a:moveTo>
                  <a:lnTo>
                    <a:pt x="1753194" y="4199"/>
                  </a:lnTo>
                  <a:lnTo>
                    <a:pt x="1859784" y="196816"/>
                  </a:lnTo>
                  <a:lnTo>
                    <a:pt x="1975233" y="214435"/>
                  </a:lnTo>
                  <a:lnTo>
                    <a:pt x="2059006" y="235975"/>
                  </a:lnTo>
                  <a:lnTo>
                    <a:pt x="2231291" y="98733"/>
                  </a:lnTo>
                  <a:lnTo>
                    <a:pt x="2320109" y="131241"/>
                  </a:lnTo>
                  <a:lnTo>
                    <a:pt x="2384278" y="162153"/>
                  </a:lnTo>
                  <a:lnTo>
                    <a:pt x="2408748" y="378280"/>
                  </a:lnTo>
                  <a:lnTo>
                    <a:pt x="2508255" y="438732"/>
                  </a:lnTo>
                  <a:lnTo>
                    <a:pt x="2581052" y="493168"/>
                  </a:lnTo>
                  <a:lnTo>
                    <a:pt x="2789449" y="433248"/>
                  </a:lnTo>
                  <a:lnTo>
                    <a:pt x="2850954" y="489147"/>
                  </a:lnTo>
                  <a:lnTo>
                    <a:pt x="2906853" y="550651"/>
                  </a:lnTo>
                  <a:lnTo>
                    <a:pt x="2847600" y="756729"/>
                  </a:lnTo>
                  <a:lnTo>
                    <a:pt x="2910892" y="841369"/>
                  </a:lnTo>
                  <a:lnTo>
                    <a:pt x="2965835" y="931807"/>
                  </a:lnTo>
                  <a:lnTo>
                    <a:pt x="3177947" y="955822"/>
                  </a:lnTo>
                  <a:lnTo>
                    <a:pt x="3208859" y="1019991"/>
                  </a:lnTo>
                  <a:lnTo>
                    <a:pt x="3241367" y="1108809"/>
                  </a:lnTo>
                  <a:lnTo>
                    <a:pt x="3109474" y="1274380"/>
                  </a:lnTo>
                  <a:lnTo>
                    <a:pt x="3135189" y="1374392"/>
                  </a:lnTo>
                  <a:lnTo>
                    <a:pt x="3152100" y="1485194"/>
                  </a:lnTo>
                  <a:lnTo>
                    <a:pt x="3335902" y="1586906"/>
                  </a:lnTo>
                  <a:lnTo>
                    <a:pt x="3340100" y="1670050"/>
                  </a:lnTo>
                  <a:lnTo>
                    <a:pt x="3335902" y="1753194"/>
                  </a:lnTo>
                  <a:lnTo>
                    <a:pt x="3153687" y="1854028"/>
                  </a:lnTo>
                  <a:lnTo>
                    <a:pt x="3135189" y="1975233"/>
                  </a:lnTo>
                  <a:lnTo>
                    <a:pt x="3111325" y="2068045"/>
                  </a:lnTo>
                  <a:lnTo>
                    <a:pt x="3241367" y="2231291"/>
                  </a:lnTo>
                  <a:lnTo>
                    <a:pt x="3208859" y="2320109"/>
                  </a:lnTo>
                  <a:lnTo>
                    <a:pt x="3177947" y="2384278"/>
                  </a:lnTo>
                  <a:lnTo>
                    <a:pt x="2972048" y="2407590"/>
                  </a:lnTo>
                  <a:lnTo>
                    <a:pt x="2910892" y="2508255"/>
                  </a:lnTo>
                  <a:lnTo>
                    <a:pt x="2849578" y="2590250"/>
                  </a:lnTo>
                  <a:lnTo>
                    <a:pt x="2906853" y="2789449"/>
                  </a:lnTo>
                  <a:lnTo>
                    <a:pt x="2850954" y="2850954"/>
                  </a:lnTo>
                  <a:lnTo>
                    <a:pt x="2789449" y="2906853"/>
                  </a:lnTo>
                  <a:lnTo>
                    <a:pt x="2590250" y="2849578"/>
                  </a:lnTo>
                  <a:lnTo>
                    <a:pt x="2508255" y="2910892"/>
                  </a:lnTo>
                  <a:lnTo>
                    <a:pt x="2407590" y="2972048"/>
                  </a:lnTo>
                  <a:lnTo>
                    <a:pt x="2384278" y="3177947"/>
                  </a:lnTo>
                  <a:lnTo>
                    <a:pt x="2320109" y="3208859"/>
                  </a:lnTo>
                  <a:lnTo>
                    <a:pt x="2231291" y="3241367"/>
                  </a:lnTo>
                  <a:lnTo>
                    <a:pt x="2068045" y="3111325"/>
                  </a:lnTo>
                  <a:lnTo>
                    <a:pt x="1975233" y="3135189"/>
                  </a:lnTo>
                  <a:lnTo>
                    <a:pt x="1854028" y="3153687"/>
                  </a:lnTo>
                  <a:lnTo>
                    <a:pt x="1753194" y="3335902"/>
                  </a:lnTo>
                  <a:lnTo>
                    <a:pt x="1670050" y="3340100"/>
                  </a:lnTo>
                  <a:lnTo>
                    <a:pt x="1586906" y="3335902"/>
                  </a:lnTo>
                  <a:lnTo>
                    <a:pt x="1485194" y="3152100"/>
                  </a:lnTo>
                  <a:lnTo>
                    <a:pt x="1374392" y="3135189"/>
                  </a:lnTo>
                  <a:lnTo>
                    <a:pt x="1274380" y="3109474"/>
                  </a:lnTo>
                  <a:lnTo>
                    <a:pt x="1108809" y="3241367"/>
                  </a:lnTo>
                  <a:lnTo>
                    <a:pt x="1019991" y="3208859"/>
                  </a:lnTo>
                  <a:lnTo>
                    <a:pt x="955822" y="3177947"/>
                  </a:lnTo>
                  <a:lnTo>
                    <a:pt x="931807" y="2965835"/>
                  </a:lnTo>
                  <a:lnTo>
                    <a:pt x="841369" y="2910892"/>
                  </a:lnTo>
                  <a:lnTo>
                    <a:pt x="756729" y="2847600"/>
                  </a:lnTo>
                  <a:lnTo>
                    <a:pt x="550651" y="2906853"/>
                  </a:lnTo>
                  <a:lnTo>
                    <a:pt x="489147" y="2850954"/>
                  </a:lnTo>
                  <a:lnTo>
                    <a:pt x="433248" y="2789449"/>
                  </a:lnTo>
                  <a:lnTo>
                    <a:pt x="493168" y="2581052"/>
                  </a:lnTo>
                  <a:lnTo>
                    <a:pt x="438732" y="2508255"/>
                  </a:lnTo>
                  <a:lnTo>
                    <a:pt x="378280" y="2408748"/>
                  </a:lnTo>
                  <a:lnTo>
                    <a:pt x="162153" y="2384278"/>
                  </a:lnTo>
                  <a:lnTo>
                    <a:pt x="131241" y="2320109"/>
                  </a:lnTo>
                  <a:lnTo>
                    <a:pt x="98733" y="2231291"/>
                  </a:lnTo>
                  <a:lnTo>
                    <a:pt x="235976" y="2059006"/>
                  </a:lnTo>
                  <a:lnTo>
                    <a:pt x="214435" y="1975233"/>
                  </a:lnTo>
                  <a:lnTo>
                    <a:pt x="196816" y="1859784"/>
                  </a:lnTo>
                  <a:lnTo>
                    <a:pt x="4199" y="1753194"/>
                  </a:lnTo>
                  <a:lnTo>
                    <a:pt x="0" y="1670050"/>
                  </a:lnTo>
                  <a:lnTo>
                    <a:pt x="4199" y="1586906"/>
                  </a:lnTo>
                  <a:lnTo>
                    <a:pt x="198403" y="1479437"/>
                  </a:lnTo>
                  <a:lnTo>
                    <a:pt x="214435" y="1374392"/>
                  </a:lnTo>
                  <a:lnTo>
                    <a:pt x="237827" y="1283418"/>
                  </a:lnTo>
                  <a:lnTo>
                    <a:pt x="98733" y="1108809"/>
                  </a:lnTo>
                  <a:lnTo>
                    <a:pt x="131241" y="1019991"/>
                  </a:lnTo>
                  <a:lnTo>
                    <a:pt x="162153" y="955822"/>
                  </a:lnTo>
                  <a:lnTo>
                    <a:pt x="384493" y="930649"/>
                  </a:lnTo>
                  <a:lnTo>
                    <a:pt x="438732" y="841369"/>
                  </a:lnTo>
                  <a:lnTo>
                    <a:pt x="495146" y="765928"/>
                  </a:lnTo>
                  <a:lnTo>
                    <a:pt x="433248" y="550651"/>
                  </a:lnTo>
                  <a:lnTo>
                    <a:pt x="489147" y="489147"/>
                  </a:lnTo>
                  <a:lnTo>
                    <a:pt x="550651" y="433248"/>
                  </a:lnTo>
                  <a:lnTo>
                    <a:pt x="765928" y="495146"/>
                  </a:lnTo>
                  <a:lnTo>
                    <a:pt x="841369" y="438732"/>
                  </a:lnTo>
                  <a:lnTo>
                    <a:pt x="930649" y="384493"/>
                  </a:lnTo>
                  <a:lnTo>
                    <a:pt x="955822" y="162153"/>
                  </a:lnTo>
                  <a:lnTo>
                    <a:pt x="1019991" y="131241"/>
                  </a:lnTo>
                  <a:lnTo>
                    <a:pt x="1108809" y="98733"/>
                  </a:lnTo>
                  <a:lnTo>
                    <a:pt x="1283418" y="237827"/>
                  </a:lnTo>
                  <a:lnTo>
                    <a:pt x="1374392" y="214435"/>
                  </a:lnTo>
                  <a:lnTo>
                    <a:pt x="1479437" y="198403"/>
                  </a:lnTo>
                  <a:lnTo>
                    <a:pt x="1586906" y="4199"/>
                  </a:lnTo>
                  <a:lnTo>
                    <a:pt x="1670050" y="0"/>
                  </a:lnTo>
                  <a:close/>
                </a:path>
              </a:pathLst>
            </a:custGeom>
            <a:solidFill>
              <a:srgbClr val="F24E4E"/>
            </a:solidFill>
            <a:ln>
              <a:noFill/>
            </a:ln>
          </p:spPr>
          <p:txBody>
            <a:bodyPr anchor="ctr"/>
            <a:lstStyle/>
            <a:p>
              <a:endPara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8" name="文本框 19">
              <a:extLst>
                <a:ext uri="{FF2B5EF4-FFF2-40B4-BE49-F238E27FC236}">
                  <a16:creationId xmlns:a16="http://schemas.microsoft.com/office/drawing/2014/main" id="{BA91C9FC-7A52-4DDA-9311-954F6161B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5051" y="2208440"/>
              <a:ext cx="881016" cy="718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 b="1" dirty="0">
                  <a:solidFill>
                    <a:srgbClr val="000000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  <a:sym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000000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  <a:sym typeface="微软雅黑" panose="020B0503020204020204" pitchFamily="34" charset="-122"/>
              </a:endParaRPr>
            </a:p>
          </p:txBody>
        </p:sp>
        <p:sp>
          <p:nvSpPr>
            <p:cNvPr id="9" name="文本框 20">
              <a:extLst>
                <a:ext uri="{FF2B5EF4-FFF2-40B4-BE49-F238E27FC236}">
                  <a16:creationId xmlns:a16="http://schemas.microsoft.com/office/drawing/2014/main" id="{9F478C7F-8A0C-437B-A6F6-5E3E8F01A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5888" y="3416390"/>
              <a:ext cx="717501" cy="567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000000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  <a:sym typeface="微软雅黑" panose="020B0503020204020204" pitchFamily="34" charset="-122"/>
                </a:rPr>
                <a:t>02</a:t>
              </a:r>
              <a:endParaRPr lang="zh-CN" altLang="en-US" sz="2400" b="1" dirty="0">
                <a:solidFill>
                  <a:srgbClr val="000000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" name="文本框 21">
              <a:extLst>
                <a:ext uri="{FF2B5EF4-FFF2-40B4-BE49-F238E27FC236}">
                  <a16:creationId xmlns:a16="http://schemas.microsoft.com/office/drawing/2014/main" id="{8D85FAA3-7FE2-4628-B6D4-8BCA4DF80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9986" y="4657381"/>
              <a:ext cx="874711" cy="718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 b="1" dirty="0">
                  <a:solidFill>
                    <a:srgbClr val="000000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  <a:sym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000000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" name="任意多边形 15">
              <a:extLst>
                <a:ext uri="{FF2B5EF4-FFF2-40B4-BE49-F238E27FC236}">
                  <a16:creationId xmlns:a16="http://schemas.microsoft.com/office/drawing/2014/main" id="{7970C5BB-CE67-4BDE-B7EB-9CA56224F3E6}"/>
                </a:ext>
              </a:extLst>
            </p:cNvPr>
            <p:cNvSpPr>
              <a:spLocks/>
            </p:cNvSpPr>
            <p:nvPr/>
          </p:nvSpPr>
          <p:spPr bwMode="auto">
            <a:xfrm rot="2535249">
              <a:off x="5070475" y="3944938"/>
              <a:ext cx="2143125" cy="2143125"/>
            </a:xfrm>
            <a:custGeom>
              <a:avLst/>
              <a:gdLst>
                <a:gd name="T0" fmla="*/ 319839 w 3340100"/>
                <a:gd name="T1" fmla="*/ 1071563 h 3340100"/>
                <a:gd name="T2" fmla="*/ 1823286 w 3340100"/>
                <a:gd name="T3" fmla="*/ 1071563 h 3340100"/>
                <a:gd name="T4" fmla="*/ 1071563 w 3340100"/>
                <a:gd name="T5" fmla="*/ 0 h 3340100"/>
                <a:gd name="T6" fmla="*/ 1193302 w 3340100"/>
                <a:gd name="T7" fmla="*/ 126284 h 3340100"/>
                <a:gd name="T8" fmla="*/ 1321130 w 3340100"/>
                <a:gd name="T9" fmla="*/ 151410 h 3340100"/>
                <a:gd name="T10" fmla="*/ 1488663 w 3340100"/>
                <a:gd name="T11" fmla="*/ 84209 h 3340100"/>
                <a:gd name="T12" fmla="*/ 1545537 w 3340100"/>
                <a:gd name="T13" fmla="*/ 242718 h 3340100"/>
                <a:gd name="T14" fmla="*/ 1656093 w 3340100"/>
                <a:gd name="T15" fmla="*/ 316434 h 3340100"/>
                <a:gd name="T16" fmla="*/ 1829272 w 3340100"/>
                <a:gd name="T17" fmla="*/ 313854 h 3340100"/>
                <a:gd name="T18" fmla="*/ 1827120 w 3340100"/>
                <a:gd name="T19" fmla="*/ 485544 h 3340100"/>
                <a:gd name="T20" fmla="*/ 1902983 w 3340100"/>
                <a:gd name="T21" fmla="*/ 597880 h 3340100"/>
                <a:gd name="T22" fmla="*/ 2058916 w 3340100"/>
                <a:gd name="T23" fmla="*/ 654462 h 3340100"/>
                <a:gd name="T24" fmla="*/ 1995147 w 3340100"/>
                <a:gd name="T25" fmla="*/ 817687 h 3340100"/>
                <a:gd name="T26" fmla="*/ 2022498 w 3340100"/>
                <a:gd name="T27" fmla="*/ 952952 h 3340100"/>
                <a:gd name="T28" fmla="*/ 2143125 w 3340100"/>
                <a:gd name="T29" fmla="*/ 1071563 h 3340100"/>
                <a:gd name="T30" fmla="*/ 2023516 w 3340100"/>
                <a:gd name="T31" fmla="*/ 1189609 h 3340100"/>
                <a:gd name="T32" fmla="*/ 1996335 w 3340100"/>
                <a:gd name="T33" fmla="*/ 1326930 h 3340100"/>
                <a:gd name="T34" fmla="*/ 2058916 w 3340100"/>
                <a:gd name="T35" fmla="*/ 1488663 h 3340100"/>
                <a:gd name="T36" fmla="*/ 1906970 w 3340100"/>
                <a:gd name="T37" fmla="*/ 1544794 h 3340100"/>
                <a:gd name="T38" fmla="*/ 1828389 w 3340100"/>
                <a:gd name="T39" fmla="*/ 1661995 h 3340100"/>
                <a:gd name="T40" fmla="*/ 1829272 w 3340100"/>
                <a:gd name="T41" fmla="*/ 1829272 h 3340100"/>
                <a:gd name="T42" fmla="*/ 1661995 w 3340100"/>
                <a:gd name="T43" fmla="*/ 1828389 h 3340100"/>
                <a:gd name="T44" fmla="*/ 1544794 w 3340100"/>
                <a:gd name="T45" fmla="*/ 1906970 h 3340100"/>
                <a:gd name="T46" fmla="*/ 1488663 w 3340100"/>
                <a:gd name="T47" fmla="*/ 2058916 h 3340100"/>
                <a:gd name="T48" fmla="*/ 1326930 w 3340100"/>
                <a:gd name="T49" fmla="*/ 1996335 h 3340100"/>
                <a:gd name="T50" fmla="*/ 1189609 w 3340100"/>
                <a:gd name="T51" fmla="*/ 2023516 h 3340100"/>
                <a:gd name="T52" fmla="*/ 1071563 w 3340100"/>
                <a:gd name="T53" fmla="*/ 2143125 h 3340100"/>
                <a:gd name="T54" fmla="*/ 952952 w 3340100"/>
                <a:gd name="T55" fmla="*/ 2022498 h 3340100"/>
                <a:gd name="T56" fmla="*/ 817687 w 3340100"/>
                <a:gd name="T57" fmla="*/ 1995147 h 3340100"/>
                <a:gd name="T58" fmla="*/ 654462 w 3340100"/>
                <a:gd name="T59" fmla="*/ 2058916 h 3340100"/>
                <a:gd name="T60" fmla="*/ 597880 w 3340100"/>
                <a:gd name="T61" fmla="*/ 1902983 h 3340100"/>
                <a:gd name="T62" fmla="*/ 485544 w 3340100"/>
                <a:gd name="T63" fmla="*/ 1827120 h 3340100"/>
                <a:gd name="T64" fmla="*/ 313854 w 3340100"/>
                <a:gd name="T65" fmla="*/ 1829272 h 3340100"/>
                <a:gd name="T66" fmla="*/ 316434 w 3340100"/>
                <a:gd name="T67" fmla="*/ 1656093 h 3340100"/>
                <a:gd name="T68" fmla="*/ 242718 w 3340100"/>
                <a:gd name="T69" fmla="*/ 1545537 h 3340100"/>
                <a:gd name="T70" fmla="*/ 84209 w 3340100"/>
                <a:gd name="T71" fmla="*/ 1488663 h 3340100"/>
                <a:gd name="T72" fmla="*/ 151410 w 3340100"/>
                <a:gd name="T73" fmla="*/ 1321130 h 3340100"/>
                <a:gd name="T74" fmla="*/ 126284 w 3340100"/>
                <a:gd name="T75" fmla="*/ 1193302 h 3340100"/>
                <a:gd name="T76" fmla="*/ 0 w 3340100"/>
                <a:gd name="T77" fmla="*/ 1071563 h 3340100"/>
                <a:gd name="T78" fmla="*/ 127302 w 3340100"/>
                <a:gd name="T79" fmla="*/ 949259 h 3340100"/>
                <a:gd name="T80" fmla="*/ 152598 w 3340100"/>
                <a:gd name="T81" fmla="*/ 823486 h 3340100"/>
                <a:gd name="T82" fmla="*/ 84209 w 3340100"/>
                <a:gd name="T83" fmla="*/ 654462 h 3340100"/>
                <a:gd name="T84" fmla="*/ 246704 w 3340100"/>
                <a:gd name="T85" fmla="*/ 597137 h 3340100"/>
                <a:gd name="T86" fmla="*/ 317703 w 3340100"/>
                <a:gd name="T87" fmla="*/ 491446 h 3340100"/>
                <a:gd name="T88" fmla="*/ 313854 w 3340100"/>
                <a:gd name="T89" fmla="*/ 313854 h 3340100"/>
                <a:gd name="T90" fmla="*/ 491446 w 3340100"/>
                <a:gd name="T91" fmla="*/ 317703 h 3340100"/>
                <a:gd name="T92" fmla="*/ 597137 w 3340100"/>
                <a:gd name="T93" fmla="*/ 246704 h 3340100"/>
                <a:gd name="T94" fmla="*/ 654462 w 3340100"/>
                <a:gd name="T95" fmla="*/ 84209 h 3340100"/>
                <a:gd name="T96" fmla="*/ 823486 w 3340100"/>
                <a:gd name="T97" fmla="*/ 152598 h 3340100"/>
                <a:gd name="T98" fmla="*/ 949259 w 3340100"/>
                <a:gd name="T99" fmla="*/ 127302 h 33401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340100"/>
                <a:gd name="T151" fmla="*/ 0 h 3340100"/>
                <a:gd name="T152" fmla="*/ 3340100 w 3340100"/>
                <a:gd name="T153" fmla="*/ 3340100 h 33401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340100" h="3340100">
                  <a:moveTo>
                    <a:pt x="1670050" y="498475"/>
                  </a:moveTo>
                  <a:cubicBezTo>
                    <a:pt x="1023007" y="498475"/>
                    <a:pt x="498475" y="1023007"/>
                    <a:pt x="498475" y="1670050"/>
                  </a:cubicBezTo>
                  <a:cubicBezTo>
                    <a:pt x="498475" y="2317093"/>
                    <a:pt x="1023007" y="2841625"/>
                    <a:pt x="1670050" y="2841625"/>
                  </a:cubicBezTo>
                  <a:cubicBezTo>
                    <a:pt x="2317093" y="2841625"/>
                    <a:pt x="2841625" y="2317093"/>
                    <a:pt x="2841625" y="1670050"/>
                  </a:cubicBezTo>
                  <a:cubicBezTo>
                    <a:pt x="2841625" y="1023007"/>
                    <a:pt x="2317093" y="498475"/>
                    <a:pt x="1670050" y="498475"/>
                  </a:cubicBezTo>
                  <a:close/>
                  <a:moveTo>
                    <a:pt x="1670050" y="0"/>
                  </a:moveTo>
                  <a:lnTo>
                    <a:pt x="1753194" y="4199"/>
                  </a:lnTo>
                  <a:lnTo>
                    <a:pt x="1859784" y="196816"/>
                  </a:lnTo>
                  <a:lnTo>
                    <a:pt x="1975233" y="214435"/>
                  </a:lnTo>
                  <a:lnTo>
                    <a:pt x="2059006" y="235975"/>
                  </a:lnTo>
                  <a:lnTo>
                    <a:pt x="2231291" y="98733"/>
                  </a:lnTo>
                  <a:lnTo>
                    <a:pt x="2320109" y="131241"/>
                  </a:lnTo>
                  <a:lnTo>
                    <a:pt x="2384278" y="162153"/>
                  </a:lnTo>
                  <a:lnTo>
                    <a:pt x="2408748" y="378280"/>
                  </a:lnTo>
                  <a:lnTo>
                    <a:pt x="2508255" y="438732"/>
                  </a:lnTo>
                  <a:lnTo>
                    <a:pt x="2581052" y="493168"/>
                  </a:lnTo>
                  <a:lnTo>
                    <a:pt x="2789449" y="433248"/>
                  </a:lnTo>
                  <a:lnTo>
                    <a:pt x="2850954" y="489147"/>
                  </a:lnTo>
                  <a:lnTo>
                    <a:pt x="2906853" y="550651"/>
                  </a:lnTo>
                  <a:lnTo>
                    <a:pt x="2847600" y="756729"/>
                  </a:lnTo>
                  <a:lnTo>
                    <a:pt x="2910892" y="841369"/>
                  </a:lnTo>
                  <a:lnTo>
                    <a:pt x="2965835" y="931807"/>
                  </a:lnTo>
                  <a:lnTo>
                    <a:pt x="3177947" y="955822"/>
                  </a:lnTo>
                  <a:lnTo>
                    <a:pt x="3208859" y="1019991"/>
                  </a:lnTo>
                  <a:lnTo>
                    <a:pt x="3241367" y="1108809"/>
                  </a:lnTo>
                  <a:lnTo>
                    <a:pt x="3109474" y="1274380"/>
                  </a:lnTo>
                  <a:lnTo>
                    <a:pt x="3135189" y="1374392"/>
                  </a:lnTo>
                  <a:lnTo>
                    <a:pt x="3152100" y="1485194"/>
                  </a:lnTo>
                  <a:lnTo>
                    <a:pt x="3335902" y="1586906"/>
                  </a:lnTo>
                  <a:lnTo>
                    <a:pt x="3340100" y="1670050"/>
                  </a:lnTo>
                  <a:lnTo>
                    <a:pt x="3335902" y="1753194"/>
                  </a:lnTo>
                  <a:lnTo>
                    <a:pt x="3153687" y="1854028"/>
                  </a:lnTo>
                  <a:lnTo>
                    <a:pt x="3135189" y="1975233"/>
                  </a:lnTo>
                  <a:lnTo>
                    <a:pt x="3111325" y="2068045"/>
                  </a:lnTo>
                  <a:lnTo>
                    <a:pt x="3241367" y="2231291"/>
                  </a:lnTo>
                  <a:lnTo>
                    <a:pt x="3208859" y="2320109"/>
                  </a:lnTo>
                  <a:lnTo>
                    <a:pt x="3177947" y="2384278"/>
                  </a:lnTo>
                  <a:lnTo>
                    <a:pt x="2972048" y="2407590"/>
                  </a:lnTo>
                  <a:lnTo>
                    <a:pt x="2910892" y="2508255"/>
                  </a:lnTo>
                  <a:lnTo>
                    <a:pt x="2849578" y="2590250"/>
                  </a:lnTo>
                  <a:lnTo>
                    <a:pt x="2906853" y="2789449"/>
                  </a:lnTo>
                  <a:lnTo>
                    <a:pt x="2850954" y="2850954"/>
                  </a:lnTo>
                  <a:lnTo>
                    <a:pt x="2789449" y="2906853"/>
                  </a:lnTo>
                  <a:lnTo>
                    <a:pt x="2590250" y="2849578"/>
                  </a:lnTo>
                  <a:lnTo>
                    <a:pt x="2508255" y="2910892"/>
                  </a:lnTo>
                  <a:lnTo>
                    <a:pt x="2407590" y="2972048"/>
                  </a:lnTo>
                  <a:lnTo>
                    <a:pt x="2384278" y="3177947"/>
                  </a:lnTo>
                  <a:lnTo>
                    <a:pt x="2320109" y="3208859"/>
                  </a:lnTo>
                  <a:lnTo>
                    <a:pt x="2231291" y="3241367"/>
                  </a:lnTo>
                  <a:lnTo>
                    <a:pt x="2068045" y="3111325"/>
                  </a:lnTo>
                  <a:lnTo>
                    <a:pt x="1975233" y="3135189"/>
                  </a:lnTo>
                  <a:lnTo>
                    <a:pt x="1854028" y="3153687"/>
                  </a:lnTo>
                  <a:lnTo>
                    <a:pt x="1753194" y="3335902"/>
                  </a:lnTo>
                  <a:lnTo>
                    <a:pt x="1670050" y="3340100"/>
                  </a:lnTo>
                  <a:lnTo>
                    <a:pt x="1586906" y="3335902"/>
                  </a:lnTo>
                  <a:lnTo>
                    <a:pt x="1485194" y="3152100"/>
                  </a:lnTo>
                  <a:lnTo>
                    <a:pt x="1374392" y="3135189"/>
                  </a:lnTo>
                  <a:lnTo>
                    <a:pt x="1274380" y="3109474"/>
                  </a:lnTo>
                  <a:lnTo>
                    <a:pt x="1108809" y="3241367"/>
                  </a:lnTo>
                  <a:lnTo>
                    <a:pt x="1019991" y="3208859"/>
                  </a:lnTo>
                  <a:lnTo>
                    <a:pt x="955822" y="3177947"/>
                  </a:lnTo>
                  <a:lnTo>
                    <a:pt x="931807" y="2965835"/>
                  </a:lnTo>
                  <a:lnTo>
                    <a:pt x="841369" y="2910892"/>
                  </a:lnTo>
                  <a:lnTo>
                    <a:pt x="756729" y="2847600"/>
                  </a:lnTo>
                  <a:lnTo>
                    <a:pt x="550651" y="2906853"/>
                  </a:lnTo>
                  <a:lnTo>
                    <a:pt x="489147" y="2850954"/>
                  </a:lnTo>
                  <a:lnTo>
                    <a:pt x="433248" y="2789449"/>
                  </a:lnTo>
                  <a:lnTo>
                    <a:pt x="493168" y="2581052"/>
                  </a:lnTo>
                  <a:lnTo>
                    <a:pt x="438732" y="2508255"/>
                  </a:lnTo>
                  <a:lnTo>
                    <a:pt x="378280" y="2408748"/>
                  </a:lnTo>
                  <a:lnTo>
                    <a:pt x="162153" y="2384278"/>
                  </a:lnTo>
                  <a:lnTo>
                    <a:pt x="131241" y="2320109"/>
                  </a:lnTo>
                  <a:lnTo>
                    <a:pt x="98733" y="2231291"/>
                  </a:lnTo>
                  <a:lnTo>
                    <a:pt x="235976" y="2059006"/>
                  </a:lnTo>
                  <a:lnTo>
                    <a:pt x="214435" y="1975233"/>
                  </a:lnTo>
                  <a:lnTo>
                    <a:pt x="196816" y="1859784"/>
                  </a:lnTo>
                  <a:lnTo>
                    <a:pt x="4199" y="1753194"/>
                  </a:lnTo>
                  <a:lnTo>
                    <a:pt x="0" y="1670050"/>
                  </a:lnTo>
                  <a:lnTo>
                    <a:pt x="4199" y="1586906"/>
                  </a:lnTo>
                  <a:lnTo>
                    <a:pt x="198403" y="1479437"/>
                  </a:lnTo>
                  <a:lnTo>
                    <a:pt x="214435" y="1374392"/>
                  </a:lnTo>
                  <a:lnTo>
                    <a:pt x="237827" y="1283418"/>
                  </a:lnTo>
                  <a:lnTo>
                    <a:pt x="98733" y="1108809"/>
                  </a:lnTo>
                  <a:lnTo>
                    <a:pt x="131241" y="1019991"/>
                  </a:lnTo>
                  <a:lnTo>
                    <a:pt x="162153" y="955822"/>
                  </a:lnTo>
                  <a:lnTo>
                    <a:pt x="384493" y="930649"/>
                  </a:lnTo>
                  <a:lnTo>
                    <a:pt x="438732" y="841369"/>
                  </a:lnTo>
                  <a:lnTo>
                    <a:pt x="495146" y="765928"/>
                  </a:lnTo>
                  <a:lnTo>
                    <a:pt x="433248" y="550651"/>
                  </a:lnTo>
                  <a:lnTo>
                    <a:pt x="489147" y="489147"/>
                  </a:lnTo>
                  <a:lnTo>
                    <a:pt x="550651" y="433248"/>
                  </a:lnTo>
                  <a:lnTo>
                    <a:pt x="765928" y="495146"/>
                  </a:lnTo>
                  <a:lnTo>
                    <a:pt x="841369" y="438732"/>
                  </a:lnTo>
                  <a:lnTo>
                    <a:pt x="930649" y="384493"/>
                  </a:lnTo>
                  <a:lnTo>
                    <a:pt x="955822" y="162153"/>
                  </a:lnTo>
                  <a:lnTo>
                    <a:pt x="1019991" y="131241"/>
                  </a:lnTo>
                  <a:lnTo>
                    <a:pt x="1108809" y="98733"/>
                  </a:lnTo>
                  <a:lnTo>
                    <a:pt x="1283418" y="237827"/>
                  </a:lnTo>
                  <a:lnTo>
                    <a:pt x="1374392" y="214435"/>
                  </a:lnTo>
                  <a:lnTo>
                    <a:pt x="1479437" y="198403"/>
                  </a:lnTo>
                  <a:lnTo>
                    <a:pt x="1586906" y="4199"/>
                  </a:lnTo>
                  <a:lnTo>
                    <a:pt x="1670050" y="0"/>
                  </a:lnTo>
                  <a:close/>
                </a:path>
              </a:pathLst>
            </a:custGeom>
            <a:solidFill>
              <a:srgbClr val="F24E4E"/>
            </a:solidFill>
            <a:ln>
              <a:noFill/>
            </a:ln>
          </p:spPr>
          <p:txBody>
            <a:bodyPr anchor="ctr"/>
            <a:lstStyle/>
            <a:p>
              <a:endParaRPr lang="zh-CN" altLang="en-US" sz="120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2C6DA12-9306-43C4-994D-6C83ADD8B8BB}"/>
              </a:ext>
            </a:extLst>
          </p:cNvPr>
          <p:cNvGrpSpPr/>
          <p:nvPr/>
        </p:nvGrpSpPr>
        <p:grpSpPr>
          <a:xfrm>
            <a:off x="7888229" y="2979506"/>
            <a:ext cx="3810572" cy="1222712"/>
            <a:chOff x="8034003" y="3019262"/>
            <a:chExt cx="3810572" cy="1222712"/>
          </a:xfrm>
        </p:grpSpPr>
        <p:sp>
          <p:nvSpPr>
            <p:cNvPr id="13" name="文本框 22">
              <a:extLst>
                <a:ext uri="{FF2B5EF4-FFF2-40B4-BE49-F238E27FC236}">
                  <a16:creationId xmlns:a16="http://schemas.microsoft.com/office/drawing/2014/main" id="{86A2B690-9977-4E92-9E89-FE39C86AE9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34003" y="3019262"/>
              <a:ext cx="3810572" cy="46166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 汉仪良品线简" panose="00020600040101010101" pitchFamily="18" charset="-122"/>
                  <a:ea typeface=" 汉仪良品线简" panose="00020600040101010101" pitchFamily="18" charset="-122"/>
                  <a:sym typeface="微软雅黑" panose="020B0503020204020204" pitchFamily="34" charset="-122"/>
                </a:rPr>
                <a:t>ADD TITLE HERE</a:t>
              </a:r>
              <a:endParaRPr lang="zh-CN" altLang="en-US" sz="2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4" name="矩形 23">
              <a:extLst>
                <a:ext uri="{FF2B5EF4-FFF2-40B4-BE49-F238E27FC236}">
                  <a16:creationId xmlns:a16="http://schemas.microsoft.com/office/drawing/2014/main" id="{BF7C1467-F820-43C4-AFDD-BC253D263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7255" y="3503310"/>
              <a:ext cx="3719366" cy="7386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Just for today I will try to live through this day only and not tackle my whole life once.</a:t>
              </a:r>
              <a:endParaRPr lang="zh-CN" alt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7F770089-FA59-411E-865B-80F0104992CD}"/>
              </a:ext>
            </a:extLst>
          </p:cNvPr>
          <p:cNvGrpSpPr/>
          <p:nvPr/>
        </p:nvGrpSpPr>
        <p:grpSpPr>
          <a:xfrm>
            <a:off x="1257136" y="1999878"/>
            <a:ext cx="3810572" cy="1222712"/>
            <a:chOff x="1402910" y="2039634"/>
            <a:chExt cx="3810572" cy="1222712"/>
          </a:xfrm>
        </p:grpSpPr>
        <p:sp>
          <p:nvSpPr>
            <p:cNvPr id="16" name="文本框 22">
              <a:extLst>
                <a:ext uri="{FF2B5EF4-FFF2-40B4-BE49-F238E27FC236}">
                  <a16:creationId xmlns:a16="http://schemas.microsoft.com/office/drawing/2014/main" id="{C67FB561-87ED-44FE-A202-DC02A84409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2910" y="2039634"/>
              <a:ext cx="3810572" cy="46166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 汉仪良品线简" panose="00020600040101010101" pitchFamily="18" charset="-122"/>
                  <a:ea typeface=" 汉仪良品线简" panose="00020600040101010101" pitchFamily="18" charset="-122"/>
                  <a:sym typeface="微软雅黑" panose="020B0503020204020204" pitchFamily="34" charset="-122"/>
                </a:rPr>
                <a:t>ADD TITLE HERE</a:t>
              </a:r>
              <a:endParaRPr lang="zh-CN" altLang="en-US" sz="2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7" name="矩形 23">
              <a:extLst>
                <a:ext uri="{FF2B5EF4-FFF2-40B4-BE49-F238E27FC236}">
                  <a16:creationId xmlns:a16="http://schemas.microsoft.com/office/drawing/2014/main" id="{12DB4192-23AB-4A7E-89F1-D42C1072A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6162" y="2523682"/>
              <a:ext cx="3719366" cy="7386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Just for today I will try to live through this day only and not tackle my whole life once.</a:t>
              </a:r>
              <a:endParaRPr lang="zh-CN" alt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54B4784D-2780-4237-90D5-E73E74210D93}"/>
              </a:ext>
            </a:extLst>
          </p:cNvPr>
          <p:cNvGrpSpPr/>
          <p:nvPr/>
        </p:nvGrpSpPr>
        <p:grpSpPr>
          <a:xfrm>
            <a:off x="1270388" y="4275306"/>
            <a:ext cx="3810572" cy="1222712"/>
            <a:chOff x="1416162" y="4315062"/>
            <a:chExt cx="3810572" cy="1222712"/>
          </a:xfrm>
        </p:grpSpPr>
        <p:sp>
          <p:nvSpPr>
            <p:cNvPr id="19" name="文本框 22">
              <a:extLst>
                <a:ext uri="{FF2B5EF4-FFF2-40B4-BE49-F238E27FC236}">
                  <a16:creationId xmlns:a16="http://schemas.microsoft.com/office/drawing/2014/main" id="{261BE0CA-F4C2-4126-8DB9-F4E6C12132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6162" y="4315062"/>
              <a:ext cx="3810572" cy="46166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 汉仪良品线简" panose="00020600040101010101" pitchFamily="18" charset="-122"/>
                  <a:ea typeface=" 汉仪良品线简" panose="00020600040101010101" pitchFamily="18" charset="-122"/>
                  <a:sym typeface="微软雅黑" panose="020B0503020204020204" pitchFamily="34" charset="-122"/>
                </a:rPr>
                <a:t>ADD TITLE HERE</a:t>
              </a:r>
              <a:endParaRPr lang="zh-CN" altLang="en-US" sz="2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20" name="矩形 23">
              <a:extLst>
                <a:ext uri="{FF2B5EF4-FFF2-40B4-BE49-F238E27FC236}">
                  <a16:creationId xmlns:a16="http://schemas.microsoft.com/office/drawing/2014/main" id="{69024892-BFA8-48B4-827F-1328B7259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414" y="4799110"/>
              <a:ext cx="3719366" cy="7386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Just for today I will try to live through this day only and not tackle my whole life once.</a:t>
              </a:r>
              <a:endParaRPr lang="zh-CN" alt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167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6980DCF-ED64-4FFC-B303-02F10E7CA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095" y="1446713"/>
            <a:ext cx="4242465" cy="248696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FFC8BC4-478C-483E-B05D-AC70676EFB43}"/>
              </a:ext>
            </a:extLst>
          </p:cNvPr>
          <p:cNvSpPr txBox="1"/>
          <p:nvPr/>
        </p:nvSpPr>
        <p:spPr>
          <a:xfrm>
            <a:off x="5805752" y="2211852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0 4</a:t>
            </a:r>
            <a:endParaRPr lang="zh-CN" altLang="en-US" sz="3200" b="1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558AC10-6453-4920-9D97-B78D5A1E6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868" y="3417094"/>
            <a:ext cx="343069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 击 此 处 添 加 标 题</a:t>
            </a:r>
            <a:endParaRPr lang="zh-CN" altLang="zh-CN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80BBE07-6458-4571-A8DD-C880F673DC72}"/>
              </a:ext>
            </a:extLst>
          </p:cNvPr>
          <p:cNvSpPr/>
          <p:nvPr/>
        </p:nvSpPr>
        <p:spPr>
          <a:xfrm>
            <a:off x="3976309" y="3878759"/>
            <a:ext cx="4818097" cy="784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26624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47AE6B2-C864-4B5E-ABB8-7EA3B00918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E6DE24ED-2AC6-41F6-9B8C-257D73821970}"/>
              </a:ext>
            </a:extLst>
          </p:cNvPr>
          <p:cNvGrpSpPr/>
          <p:nvPr/>
        </p:nvGrpSpPr>
        <p:grpSpPr>
          <a:xfrm>
            <a:off x="669118" y="1699048"/>
            <a:ext cx="10751347" cy="1558504"/>
            <a:chOff x="669118" y="1699048"/>
            <a:chExt cx="10751347" cy="1558504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559EB038-3D2A-41BC-B202-F5A3D7D9D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4105" y="1735385"/>
              <a:ext cx="1828799" cy="1219199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A721E14F-BEBB-4410-AEBE-55597309E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118" y="1743179"/>
              <a:ext cx="1842367" cy="1228244"/>
            </a:xfrm>
            <a:prstGeom prst="rect">
              <a:avLst/>
            </a:prstGeom>
          </p:spPr>
        </p:pic>
        <p:sp>
          <p:nvSpPr>
            <p:cNvPr id="8" name="矩形 27">
              <a:extLst>
                <a:ext uri="{FF2B5EF4-FFF2-40B4-BE49-F238E27FC236}">
                  <a16:creationId xmlns:a16="http://schemas.microsoft.com/office/drawing/2014/main" id="{44A9EEFD-A6B2-4971-AD9C-99C2519EF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515" y="2195723"/>
              <a:ext cx="3148011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sz="1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9" name="矩形 31">
              <a:extLst>
                <a:ext uri="{FF2B5EF4-FFF2-40B4-BE49-F238E27FC236}">
                  <a16:creationId xmlns:a16="http://schemas.microsoft.com/office/drawing/2014/main" id="{8570B974-8E34-4BC2-A335-3085D6A34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514" y="1699048"/>
              <a:ext cx="224810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点击此处添加标题</a:t>
              </a:r>
            </a:p>
          </p:txBody>
        </p:sp>
        <p:sp>
          <p:nvSpPr>
            <p:cNvPr id="10" name="矩形 27">
              <a:extLst>
                <a:ext uri="{FF2B5EF4-FFF2-40B4-BE49-F238E27FC236}">
                  <a16:creationId xmlns:a16="http://schemas.microsoft.com/office/drawing/2014/main" id="{7B786049-85FE-451E-9A82-52A05A092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2454" y="2195723"/>
              <a:ext cx="3148011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sz="1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1" name="矩形 31">
              <a:extLst>
                <a:ext uri="{FF2B5EF4-FFF2-40B4-BE49-F238E27FC236}">
                  <a16:creationId xmlns:a16="http://schemas.microsoft.com/office/drawing/2014/main" id="{C6B5EF03-9DA1-4027-8778-4A1A79659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2453" y="1699048"/>
              <a:ext cx="224810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点击此处添加标题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246E229F-0040-47E3-AE7B-DD80AFC0CB7E}"/>
              </a:ext>
            </a:extLst>
          </p:cNvPr>
          <p:cNvGrpSpPr/>
          <p:nvPr/>
        </p:nvGrpSpPr>
        <p:grpSpPr>
          <a:xfrm>
            <a:off x="669118" y="4069604"/>
            <a:ext cx="10833503" cy="1558504"/>
            <a:chOff x="669118" y="4069604"/>
            <a:chExt cx="10833503" cy="1558504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D017D88F-7053-4B80-9AB3-058DAF48F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7436" y="4295836"/>
              <a:ext cx="1862138" cy="1233364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11D5E90F-1951-4927-88D4-293C72A5F93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118" y="4311088"/>
              <a:ext cx="1828799" cy="1239863"/>
            </a:xfrm>
            <a:prstGeom prst="rect">
              <a:avLst/>
            </a:prstGeom>
          </p:spPr>
        </p:pic>
        <p:sp>
          <p:nvSpPr>
            <p:cNvPr id="15" name="矩形 27">
              <a:extLst>
                <a:ext uri="{FF2B5EF4-FFF2-40B4-BE49-F238E27FC236}">
                  <a16:creationId xmlns:a16="http://schemas.microsoft.com/office/drawing/2014/main" id="{8B96FB48-4417-424D-B1A7-1634369A7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099" y="4566279"/>
              <a:ext cx="3148011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sz="1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6" name="矩形 31">
              <a:extLst>
                <a:ext uri="{FF2B5EF4-FFF2-40B4-BE49-F238E27FC236}">
                  <a16:creationId xmlns:a16="http://schemas.microsoft.com/office/drawing/2014/main" id="{209EB60F-A13D-467C-99D1-E4EB864CD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098" y="4069604"/>
              <a:ext cx="224810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点击此处添加标题</a:t>
              </a:r>
            </a:p>
          </p:txBody>
        </p:sp>
        <p:sp>
          <p:nvSpPr>
            <p:cNvPr id="17" name="矩形 27">
              <a:extLst>
                <a:ext uri="{FF2B5EF4-FFF2-40B4-BE49-F238E27FC236}">
                  <a16:creationId xmlns:a16="http://schemas.microsoft.com/office/drawing/2014/main" id="{BDDF3369-995D-4126-85CD-1CF0EBFD5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4610" y="4566279"/>
              <a:ext cx="3148011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sz="1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8" name="矩形 31">
              <a:extLst>
                <a:ext uri="{FF2B5EF4-FFF2-40B4-BE49-F238E27FC236}">
                  <a16:creationId xmlns:a16="http://schemas.microsoft.com/office/drawing/2014/main" id="{1DB2CE3D-1814-4FD3-984F-DE4713C1D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4609" y="4069604"/>
              <a:ext cx="224810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388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CCCC146-5AEA-44A1-A2A0-5682560F6E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grpSp>
        <p:nvGrpSpPr>
          <p:cNvPr id="5" name="Group 3">
            <a:extLst>
              <a:ext uri="{FF2B5EF4-FFF2-40B4-BE49-F238E27FC236}">
                <a16:creationId xmlns:a16="http://schemas.microsoft.com/office/drawing/2014/main" id="{F4968D26-4F43-44AA-BB71-16E4789A2DE0}"/>
              </a:ext>
            </a:extLst>
          </p:cNvPr>
          <p:cNvGrpSpPr/>
          <p:nvPr/>
        </p:nvGrpSpPr>
        <p:grpSpPr>
          <a:xfrm>
            <a:off x="9875887" y="1715695"/>
            <a:ext cx="1236361" cy="1235859"/>
            <a:chOff x="9158380" y="3435910"/>
            <a:chExt cx="2288589" cy="2289185"/>
          </a:xfrm>
          <a:solidFill>
            <a:schemeClr val="accent3"/>
          </a:solidFill>
        </p:grpSpPr>
        <p:sp>
          <p:nvSpPr>
            <p:cNvPr id="6" name="Freeform 2">
              <a:extLst>
                <a:ext uri="{FF2B5EF4-FFF2-40B4-BE49-F238E27FC236}">
                  <a16:creationId xmlns:a16="http://schemas.microsoft.com/office/drawing/2014/main" id="{BC8D4FC7-BB99-455D-8001-709DE4F1B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0043" y="3615290"/>
              <a:ext cx="1877678" cy="1878411"/>
            </a:xfrm>
            <a:custGeom>
              <a:avLst/>
              <a:gdLst>
                <a:gd name="T0" fmla="*/ 10058 w 10059"/>
                <a:gd name="T1" fmla="*/ 5032 h 10064"/>
                <a:gd name="T2" fmla="*/ 10058 w 10059"/>
                <a:gd name="T3" fmla="*/ 5032 h 10064"/>
                <a:gd name="T4" fmla="*/ 5031 w 10059"/>
                <a:gd name="T5" fmla="*/ 10063 h 10064"/>
                <a:gd name="T6" fmla="*/ 0 w 10059"/>
                <a:gd name="T7" fmla="*/ 5032 h 10064"/>
                <a:gd name="T8" fmla="*/ 5031 w 10059"/>
                <a:gd name="T9" fmla="*/ 0 h 10064"/>
                <a:gd name="T10" fmla="*/ 10058 w 10059"/>
                <a:gd name="T11" fmla="*/ 5032 h 10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59" h="10064">
                  <a:moveTo>
                    <a:pt x="10058" y="5032"/>
                  </a:moveTo>
                  <a:lnTo>
                    <a:pt x="10058" y="5032"/>
                  </a:lnTo>
                  <a:cubicBezTo>
                    <a:pt x="10058" y="7808"/>
                    <a:pt x="7807" y="10063"/>
                    <a:pt x="5031" y="10063"/>
                  </a:cubicBezTo>
                  <a:cubicBezTo>
                    <a:pt x="2250" y="10063"/>
                    <a:pt x="0" y="7808"/>
                    <a:pt x="0" y="5032"/>
                  </a:cubicBezTo>
                  <a:cubicBezTo>
                    <a:pt x="0" y="2255"/>
                    <a:pt x="2250" y="0"/>
                    <a:pt x="5031" y="0"/>
                  </a:cubicBezTo>
                  <a:cubicBezTo>
                    <a:pt x="7807" y="0"/>
                    <a:pt x="10058" y="2255"/>
                    <a:pt x="10058" y="503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grpSp>
          <p:nvGrpSpPr>
            <p:cNvPr id="7" name="Group 133">
              <a:extLst>
                <a:ext uri="{FF2B5EF4-FFF2-40B4-BE49-F238E27FC236}">
                  <a16:creationId xmlns:a16="http://schemas.microsoft.com/office/drawing/2014/main" id="{57092182-A2E3-42C6-AF29-B532C1704667}"/>
                </a:ext>
              </a:extLst>
            </p:cNvPr>
            <p:cNvGrpSpPr/>
            <p:nvPr/>
          </p:nvGrpSpPr>
          <p:grpSpPr>
            <a:xfrm>
              <a:off x="9158380" y="3435910"/>
              <a:ext cx="2288589" cy="2289185"/>
              <a:chOff x="1119258" y="2257147"/>
              <a:chExt cx="1868076" cy="1868076"/>
            </a:xfrm>
            <a:grpFill/>
          </p:grpSpPr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id="{BDBA6FCA-6BF1-4814-B5A3-C2996EF8B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9" name="Freeform 7">
                <a:extLst>
                  <a:ext uri="{FF2B5EF4-FFF2-40B4-BE49-F238E27FC236}">
                    <a16:creationId xmlns:a16="http://schemas.microsoft.com/office/drawing/2014/main" id="{3D8C626D-7F31-4D67-9251-246645FB4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0" name="Freeform 8">
                <a:extLst>
                  <a:ext uri="{FF2B5EF4-FFF2-40B4-BE49-F238E27FC236}">
                    <a16:creationId xmlns:a16="http://schemas.microsoft.com/office/drawing/2014/main" id="{7456F990-63F7-4B00-9583-F49EA1CA2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4F6C65C2-62D4-4571-9F9D-1AE038BAB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FEF49E59-4BC4-44B4-B3DA-15E7AAD43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CD310402-1860-43A4-83F5-87831C608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39FEACFA-8219-4309-B5CB-8631C407B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BB066CE9-CBBB-45DD-ABF6-F9E482EA0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id="{8403A602-5E51-42AE-9B29-9081FE519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id="{3875E3FC-9A0B-4740-AA5F-6B9367471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id="{4109564D-78C8-4C60-A399-80A84EE71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id="{2B0AB443-0A6F-4001-BEE8-AA1694C3C3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</p:grpSp>
      <p:sp>
        <p:nvSpPr>
          <p:cNvPr id="20" name="TextBox 103">
            <a:extLst>
              <a:ext uri="{FF2B5EF4-FFF2-40B4-BE49-F238E27FC236}">
                <a16:creationId xmlns:a16="http://schemas.microsoft.com/office/drawing/2014/main" id="{7D7B59BB-51AA-497E-8021-62696571B46A}"/>
              </a:ext>
            </a:extLst>
          </p:cNvPr>
          <p:cNvSpPr txBox="1"/>
          <p:nvPr/>
        </p:nvSpPr>
        <p:spPr>
          <a:xfrm>
            <a:off x="10010784" y="2089312"/>
            <a:ext cx="920651" cy="461562"/>
          </a:xfrm>
          <a:prstGeom prst="rect">
            <a:avLst/>
          </a:prstGeom>
          <a:noFill/>
        </p:spPr>
        <p:txBody>
          <a:bodyPr wrap="square" lIns="243744" tIns="121869" rIns="243744" bIns="121869" rtlCol="0">
            <a:spAutoFit/>
          </a:bodyPr>
          <a:lstStyle/>
          <a:p>
            <a:pPr algn="ctr"/>
            <a:r>
              <a:rPr 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  <a:cs typeface="Aparajita" panose="020B0604020202020204" pitchFamily="34" charset="0"/>
              </a:rPr>
              <a:t>70%</a:t>
            </a:r>
          </a:p>
        </p:txBody>
      </p:sp>
      <p:grpSp>
        <p:nvGrpSpPr>
          <p:cNvPr id="21" name="Group 166">
            <a:extLst>
              <a:ext uri="{FF2B5EF4-FFF2-40B4-BE49-F238E27FC236}">
                <a16:creationId xmlns:a16="http://schemas.microsoft.com/office/drawing/2014/main" id="{5D635D68-4B2E-4FD0-81CA-F5DD7DDF45F4}"/>
              </a:ext>
            </a:extLst>
          </p:cNvPr>
          <p:cNvGrpSpPr/>
          <p:nvPr/>
        </p:nvGrpSpPr>
        <p:grpSpPr>
          <a:xfrm>
            <a:off x="9879566" y="3067682"/>
            <a:ext cx="1236361" cy="1235859"/>
            <a:chOff x="9158380" y="3435910"/>
            <a:chExt cx="2288589" cy="2289185"/>
          </a:xfrm>
          <a:solidFill>
            <a:schemeClr val="accent4"/>
          </a:solidFill>
        </p:grpSpPr>
        <p:sp>
          <p:nvSpPr>
            <p:cNvPr id="22" name="Freeform 2">
              <a:extLst>
                <a:ext uri="{FF2B5EF4-FFF2-40B4-BE49-F238E27FC236}">
                  <a16:creationId xmlns:a16="http://schemas.microsoft.com/office/drawing/2014/main" id="{FF50AA45-94F9-4BEA-B7BF-BF155B49C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0043" y="3615290"/>
              <a:ext cx="1877678" cy="1878411"/>
            </a:xfrm>
            <a:custGeom>
              <a:avLst/>
              <a:gdLst>
                <a:gd name="T0" fmla="*/ 10058 w 10059"/>
                <a:gd name="T1" fmla="*/ 5032 h 10064"/>
                <a:gd name="T2" fmla="*/ 10058 w 10059"/>
                <a:gd name="T3" fmla="*/ 5032 h 10064"/>
                <a:gd name="T4" fmla="*/ 5031 w 10059"/>
                <a:gd name="T5" fmla="*/ 10063 h 10064"/>
                <a:gd name="T6" fmla="*/ 0 w 10059"/>
                <a:gd name="T7" fmla="*/ 5032 h 10064"/>
                <a:gd name="T8" fmla="*/ 5031 w 10059"/>
                <a:gd name="T9" fmla="*/ 0 h 10064"/>
                <a:gd name="T10" fmla="*/ 10058 w 10059"/>
                <a:gd name="T11" fmla="*/ 5032 h 10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59" h="10064">
                  <a:moveTo>
                    <a:pt x="10058" y="5032"/>
                  </a:moveTo>
                  <a:lnTo>
                    <a:pt x="10058" y="5032"/>
                  </a:lnTo>
                  <a:cubicBezTo>
                    <a:pt x="10058" y="7808"/>
                    <a:pt x="7807" y="10063"/>
                    <a:pt x="5031" y="10063"/>
                  </a:cubicBezTo>
                  <a:cubicBezTo>
                    <a:pt x="2250" y="10063"/>
                    <a:pt x="0" y="7808"/>
                    <a:pt x="0" y="5032"/>
                  </a:cubicBezTo>
                  <a:cubicBezTo>
                    <a:pt x="0" y="2255"/>
                    <a:pt x="2250" y="0"/>
                    <a:pt x="5031" y="0"/>
                  </a:cubicBezTo>
                  <a:cubicBezTo>
                    <a:pt x="7807" y="0"/>
                    <a:pt x="10058" y="2255"/>
                    <a:pt x="10058" y="503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grpSp>
          <p:nvGrpSpPr>
            <p:cNvPr id="23" name="Group 168">
              <a:extLst>
                <a:ext uri="{FF2B5EF4-FFF2-40B4-BE49-F238E27FC236}">
                  <a16:creationId xmlns:a16="http://schemas.microsoft.com/office/drawing/2014/main" id="{655C1A4D-91B7-4FFB-96B7-1A45AFB4416E}"/>
                </a:ext>
              </a:extLst>
            </p:cNvPr>
            <p:cNvGrpSpPr/>
            <p:nvPr/>
          </p:nvGrpSpPr>
          <p:grpSpPr>
            <a:xfrm>
              <a:off x="9158380" y="3435910"/>
              <a:ext cx="2288589" cy="2289185"/>
              <a:chOff x="1119258" y="2257147"/>
              <a:chExt cx="1868076" cy="1868076"/>
            </a:xfrm>
            <a:grpFill/>
          </p:grpSpPr>
          <p:sp>
            <p:nvSpPr>
              <p:cNvPr id="24" name="Freeform 6">
                <a:extLst>
                  <a:ext uri="{FF2B5EF4-FFF2-40B4-BE49-F238E27FC236}">
                    <a16:creationId xmlns:a16="http://schemas.microsoft.com/office/drawing/2014/main" id="{754B8287-AA9A-40DB-8675-BA2973500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5" name="Freeform 7">
                <a:extLst>
                  <a:ext uri="{FF2B5EF4-FFF2-40B4-BE49-F238E27FC236}">
                    <a16:creationId xmlns:a16="http://schemas.microsoft.com/office/drawing/2014/main" id="{D82654C2-762B-4EBD-ACC9-D763BEBA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6" name="Freeform 8">
                <a:extLst>
                  <a:ext uri="{FF2B5EF4-FFF2-40B4-BE49-F238E27FC236}">
                    <a16:creationId xmlns:a16="http://schemas.microsoft.com/office/drawing/2014/main" id="{E6168BB1-2EA9-4D89-9920-458B863E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7" name="Freeform 9">
                <a:extLst>
                  <a:ext uri="{FF2B5EF4-FFF2-40B4-BE49-F238E27FC236}">
                    <a16:creationId xmlns:a16="http://schemas.microsoft.com/office/drawing/2014/main" id="{F83A6648-3EBE-4D92-9801-5DAA66AA6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8" name="Freeform 10">
                <a:extLst>
                  <a:ext uri="{FF2B5EF4-FFF2-40B4-BE49-F238E27FC236}">
                    <a16:creationId xmlns:a16="http://schemas.microsoft.com/office/drawing/2014/main" id="{D8085FE8-CB3D-4C40-8B7E-4F3FBFA0D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B6688C74-8C17-431F-A4EB-6AE35D949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78E6DF5D-B215-4621-BF2D-7745AE3DC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31" name="Freeform 13">
                <a:extLst>
                  <a:ext uri="{FF2B5EF4-FFF2-40B4-BE49-F238E27FC236}">
                    <a16:creationId xmlns:a16="http://schemas.microsoft.com/office/drawing/2014/main" id="{4FD18096-7DED-4420-9E08-3768592FA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32" name="Freeform 14">
                <a:extLst>
                  <a:ext uri="{FF2B5EF4-FFF2-40B4-BE49-F238E27FC236}">
                    <a16:creationId xmlns:a16="http://schemas.microsoft.com/office/drawing/2014/main" id="{FED1516D-3DD4-4272-BED3-E68885158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D6FD4F71-7259-438E-A771-7EDEB98F5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34" name="Freeform 16">
                <a:extLst>
                  <a:ext uri="{FF2B5EF4-FFF2-40B4-BE49-F238E27FC236}">
                    <a16:creationId xmlns:a16="http://schemas.microsoft.com/office/drawing/2014/main" id="{21FACC5C-1925-493D-A0B1-8C2975D9E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35" name="Freeform 17">
                <a:extLst>
                  <a:ext uri="{FF2B5EF4-FFF2-40B4-BE49-F238E27FC236}">
                    <a16:creationId xmlns:a16="http://schemas.microsoft.com/office/drawing/2014/main" id="{F572CC0E-9D8D-415D-A433-6EB179BB3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</p:grpSp>
      <p:grpSp>
        <p:nvGrpSpPr>
          <p:cNvPr id="36" name="Group 181">
            <a:extLst>
              <a:ext uri="{FF2B5EF4-FFF2-40B4-BE49-F238E27FC236}">
                <a16:creationId xmlns:a16="http://schemas.microsoft.com/office/drawing/2014/main" id="{F17D0A8C-F33D-4CBA-AB76-3DA21A4DF822}"/>
              </a:ext>
            </a:extLst>
          </p:cNvPr>
          <p:cNvGrpSpPr/>
          <p:nvPr/>
        </p:nvGrpSpPr>
        <p:grpSpPr>
          <a:xfrm>
            <a:off x="9861342" y="4423837"/>
            <a:ext cx="1236361" cy="1235859"/>
            <a:chOff x="9158380" y="3435910"/>
            <a:chExt cx="2288589" cy="2289185"/>
          </a:xfrm>
          <a:solidFill>
            <a:schemeClr val="accent2"/>
          </a:solidFill>
        </p:grpSpPr>
        <p:sp>
          <p:nvSpPr>
            <p:cNvPr id="37" name="Freeform 2">
              <a:extLst>
                <a:ext uri="{FF2B5EF4-FFF2-40B4-BE49-F238E27FC236}">
                  <a16:creationId xmlns:a16="http://schemas.microsoft.com/office/drawing/2014/main" id="{39B03B36-2CD4-4DD1-B91D-676CE6BFA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0043" y="3615290"/>
              <a:ext cx="1877678" cy="1878411"/>
            </a:xfrm>
            <a:custGeom>
              <a:avLst/>
              <a:gdLst>
                <a:gd name="T0" fmla="*/ 10058 w 10059"/>
                <a:gd name="T1" fmla="*/ 5032 h 10064"/>
                <a:gd name="T2" fmla="*/ 10058 w 10059"/>
                <a:gd name="T3" fmla="*/ 5032 h 10064"/>
                <a:gd name="T4" fmla="*/ 5031 w 10059"/>
                <a:gd name="T5" fmla="*/ 10063 h 10064"/>
                <a:gd name="T6" fmla="*/ 0 w 10059"/>
                <a:gd name="T7" fmla="*/ 5032 h 10064"/>
                <a:gd name="T8" fmla="*/ 5031 w 10059"/>
                <a:gd name="T9" fmla="*/ 0 h 10064"/>
                <a:gd name="T10" fmla="*/ 10058 w 10059"/>
                <a:gd name="T11" fmla="*/ 5032 h 10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59" h="10064">
                  <a:moveTo>
                    <a:pt x="10058" y="5032"/>
                  </a:moveTo>
                  <a:lnTo>
                    <a:pt x="10058" y="5032"/>
                  </a:lnTo>
                  <a:cubicBezTo>
                    <a:pt x="10058" y="7808"/>
                    <a:pt x="7807" y="10063"/>
                    <a:pt x="5031" y="10063"/>
                  </a:cubicBezTo>
                  <a:cubicBezTo>
                    <a:pt x="2250" y="10063"/>
                    <a:pt x="0" y="7808"/>
                    <a:pt x="0" y="5032"/>
                  </a:cubicBezTo>
                  <a:cubicBezTo>
                    <a:pt x="0" y="2255"/>
                    <a:pt x="2250" y="0"/>
                    <a:pt x="5031" y="0"/>
                  </a:cubicBezTo>
                  <a:cubicBezTo>
                    <a:pt x="7807" y="0"/>
                    <a:pt x="10058" y="2255"/>
                    <a:pt x="10058" y="503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grpSp>
          <p:nvGrpSpPr>
            <p:cNvPr id="38" name="Group 183">
              <a:extLst>
                <a:ext uri="{FF2B5EF4-FFF2-40B4-BE49-F238E27FC236}">
                  <a16:creationId xmlns:a16="http://schemas.microsoft.com/office/drawing/2014/main" id="{A2BC5AC3-4E1F-4EC8-B104-24E7F7F97BBB}"/>
                </a:ext>
              </a:extLst>
            </p:cNvPr>
            <p:cNvGrpSpPr/>
            <p:nvPr/>
          </p:nvGrpSpPr>
          <p:grpSpPr>
            <a:xfrm>
              <a:off x="9158380" y="3435910"/>
              <a:ext cx="2288589" cy="2289185"/>
              <a:chOff x="1119258" y="2257147"/>
              <a:chExt cx="1868076" cy="1868076"/>
            </a:xfrm>
            <a:grpFill/>
          </p:grpSpPr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A9F06F61-77D1-4D55-AD51-C3A2AE419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40" name="Freeform 7">
                <a:extLst>
                  <a:ext uri="{FF2B5EF4-FFF2-40B4-BE49-F238E27FC236}">
                    <a16:creationId xmlns:a16="http://schemas.microsoft.com/office/drawing/2014/main" id="{4D0F673C-BF1C-41BD-8FF1-EFE1040BD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6A41E966-4A73-46DE-8045-F97AB3231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B347684C-A493-46DE-831C-6E06521AC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43" name="Freeform 10">
                <a:extLst>
                  <a:ext uri="{FF2B5EF4-FFF2-40B4-BE49-F238E27FC236}">
                    <a16:creationId xmlns:a16="http://schemas.microsoft.com/office/drawing/2014/main" id="{0D8AAC1F-286A-4C9C-9C85-FFDB8047A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8FDFE4F0-F54B-47CF-AA37-7F1082A2C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45" name="Freeform 12">
                <a:extLst>
                  <a:ext uri="{FF2B5EF4-FFF2-40B4-BE49-F238E27FC236}">
                    <a16:creationId xmlns:a16="http://schemas.microsoft.com/office/drawing/2014/main" id="{1818A00E-11E6-4F28-BBBC-0FD245FEB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46" name="Freeform 13">
                <a:extLst>
                  <a:ext uri="{FF2B5EF4-FFF2-40B4-BE49-F238E27FC236}">
                    <a16:creationId xmlns:a16="http://schemas.microsoft.com/office/drawing/2014/main" id="{DB8F8499-4464-4E20-9301-7776CDFFE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47" name="Freeform 14">
                <a:extLst>
                  <a:ext uri="{FF2B5EF4-FFF2-40B4-BE49-F238E27FC236}">
                    <a16:creationId xmlns:a16="http://schemas.microsoft.com/office/drawing/2014/main" id="{A7CB3DCD-823C-47F4-9312-755CD87D2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48" name="Freeform 15">
                <a:extLst>
                  <a:ext uri="{FF2B5EF4-FFF2-40B4-BE49-F238E27FC236}">
                    <a16:creationId xmlns:a16="http://schemas.microsoft.com/office/drawing/2014/main" id="{5CAF92E7-B5C8-42CD-B3BD-9D4B2E737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49" name="Freeform 16">
                <a:extLst>
                  <a:ext uri="{FF2B5EF4-FFF2-40B4-BE49-F238E27FC236}">
                    <a16:creationId xmlns:a16="http://schemas.microsoft.com/office/drawing/2014/main" id="{0AD724D6-4B8D-4D43-B0D6-5AC503743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50" name="Freeform 17">
                <a:extLst>
                  <a:ext uri="{FF2B5EF4-FFF2-40B4-BE49-F238E27FC236}">
                    <a16:creationId xmlns:a16="http://schemas.microsoft.com/office/drawing/2014/main" id="{CEDCD329-924C-4993-943E-F326ECEE6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</p:grpSp>
      <p:sp>
        <p:nvSpPr>
          <p:cNvPr id="51" name="TextBox 196">
            <a:extLst>
              <a:ext uri="{FF2B5EF4-FFF2-40B4-BE49-F238E27FC236}">
                <a16:creationId xmlns:a16="http://schemas.microsoft.com/office/drawing/2014/main" id="{B12FD38E-22B3-4B96-9F03-5903A2A0757D}"/>
              </a:ext>
            </a:extLst>
          </p:cNvPr>
          <p:cNvSpPr txBox="1"/>
          <p:nvPr/>
        </p:nvSpPr>
        <p:spPr>
          <a:xfrm>
            <a:off x="10070745" y="3454794"/>
            <a:ext cx="914393" cy="461562"/>
          </a:xfrm>
          <a:prstGeom prst="rect">
            <a:avLst/>
          </a:prstGeom>
          <a:noFill/>
        </p:spPr>
        <p:txBody>
          <a:bodyPr wrap="square" lIns="243744" tIns="121869" rIns="243744" bIns="121869" rtlCol="0">
            <a:spAutoFit/>
          </a:bodyPr>
          <a:lstStyle/>
          <a:p>
            <a:pPr algn="ctr"/>
            <a:r>
              <a:rPr 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  <a:cs typeface="Aparajita" panose="020B0604020202020204" pitchFamily="34" charset="0"/>
              </a:rPr>
              <a:t>90%</a:t>
            </a:r>
          </a:p>
        </p:txBody>
      </p:sp>
      <p:sp>
        <p:nvSpPr>
          <p:cNvPr id="52" name="TextBox 197">
            <a:extLst>
              <a:ext uri="{FF2B5EF4-FFF2-40B4-BE49-F238E27FC236}">
                <a16:creationId xmlns:a16="http://schemas.microsoft.com/office/drawing/2014/main" id="{F13AE762-2DC5-4E2A-8870-CFC02C3DF01D}"/>
              </a:ext>
            </a:extLst>
          </p:cNvPr>
          <p:cNvSpPr txBox="1"/>
          <p:nvPr/>
        </p:nvSpPr>
        <p:spPr>
          <a:xfrm>
            <a:off x="10044969" y="4827846"/>
            <a:ext cx="929308" cy="461562"/>
          </a:xfrm>
          <a:prstGeom prst="rect">
            <a:avLst/>
          </a:prstGeom>
          <a:noFill/>
        </p:spPr>
        <p:txBody>
          <a:bodyPr wrap="square" lIns="243744" tIns="121869" rIns="243744" bIns="121869" rtlCol="0">
            <a:spAutoFit/>
          </a:bodyPr>
          <a:lstStyle/>
          <a:p>
            <a:pPr algn="ctr"/>
            <a:r>
              <a:rPr 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  <a:cs typeface="Aparajita" panose="020B0604020202020204" pitchFamily="34" charset="0"/>
              </a:rPr>
              <a:t>50%</a:t>
            </a:r>
          </a:p>
        </p:txBody>
      </p:sp>
      <p:grpSp>
        <p:nvGrpSpPr>
          <p:cNvPr id="53" name="Group 227">
            <a:extLst>
              <a:ext uri="{FF2B5EF4-FFF2-40B4-BE49-F238E27FC236}">
                <a16:creationId xmlns:a16="http://schemas.microsoft.com/office/drawing/2014/main" id="{89908046-A3E0-47CB-A3BB-F728F6693BE5}"/>
              </a:ext>
            </a:extLst>
          </p:cNvPr>
          <p:cNvGrpSpPr/>
          <p:nvPr/>
        </p:nvGrpSpPr>
        <p:grpSpPr>
          <a:xfrm>
            <a:off x="5983944" y="1929648"/>
            <a:ext cx="3779398" cy="828878"/>
            <a:chOff x="12991940" y="3506283"/>
            <a:chExt cx="6995927" cy="1535333"/>
          </a:xfrm>
          <a:solidFill>
            <a:srgbClr val="F24E4E"/>
          </a:solidFill>
        </p:grpSpPr>
        <p:grpSp>
          <p:nvGrpSpPr>
            <p:cNvPr id="54" name="Group 228">
              <a:extLst>
                <a:ext uri="{FF2B5EF4-FFF2-40B4-BE49-F238E27FC236}">
                  <a16:creationId xmlns:a16="http://schemas.microsoft.com/office/drawing/2014/main" id="{2AA8B873-4A57-47CB-8620-9F1F68772448}"/>
                </a:ext>
              </a:extLst>
            </p:cNvPr>
            <p:cNvGrpSpPr/>
            <p:nvPr/>
          </p:nvGrpSpPr>
          <p:grpSpPr>
            <a:xfrm>
              <a:off x="12991940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82" name="Freeform 1">
                <a:extLst>
                  <a:ext uri="{FF2B5EF4-FFF2-40B4-BE49-F238E27FC236}">
                    <a16:creationId xmlns:a16="http://schemas.microsoft.com/office/drawing/2014/main" id="{A6F78D3B-9696-42CF-B9D5-26C1FCBE6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83" name="Freeform 2">
                <a:extLst>
                  <a:ext uri="{FF2B5EF4-FFF2-40B4-BE49-F238E27FC236}">
                    <a16:creationId xmlns:a16="http://schemas.microsoft.com/office/drawing/2014/main" id="{A55F7B5A-ACF0-4D1E-9A46-84192E3F3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55" name="Group 229">
              <a:extLst>
                <a:ext uri="{FF2B5EF4-FFF2-40B4-BE49-F238E27FC236}">
                  <a16:creationId xmlns:a16="http://schemas.microsoft.com/office/drawing/2014/main" id="{B51396B6-E78C-44B4-B76B-6E6C9B2A1705}"/>
                </a:ext>
              </a:extLst>
            </p:cNvPr>
            <p:cNvGrpSpPr/>
            <p:nvPr/>
          </p:nvGrpSpPr>
          <p:grpSpPr>
            <a:xfrm>
              <a:off x="13703288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80" name="Freeform 1">
                <a:extLst>
                  <a:ext uri="{FF2B5EF4-FFF2-40B4-BE49-F238E27FC236}">
                    <a16:creationId xmlns:a16="http://schemas.microsoft.com/office/drawing/2014/main" id="{FC66D447-597A-4558-8C25-213A5D157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81" name="Freeform 2">
                <a:extLst>
                  <a:ext uri="{FF2B5EF4-FFF2-40B4-BE49-F238E27FC236}">
                    <a16:creationId xmlns:a16="http://schemas.microsoft.com/office/drawing/2014/main" id="{D296B9DF-919F-4577-B78D-0458E373C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56" name="Group 230">
              <a:extLst>
                <a:ext uri="{FF2B5EF4-FFF2-40B4-BE49-F238E27FC236}">
                  <a16:creationId xmlns:a16="http://schemas.microsoft.com/office/drawing/2014/main" id="{1335F9E7-0260-4ED1-895B-9CC3FFA09887}"/>
                </a:ext>
              </a:extLst>
            </p:cNvPr>
            <p:cNvGrpSpPr/>
            <p:nvPr/>
          </p:nvGrpSpPr>
          <p:grpSpPr>
            <a:xfrm>
              <a:off x="14411112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78" name="Freeform 1">
                <a:extLst>
                  <a:ext uri="{FF2B5EF4-FFF2-40B4-BE49-F238E27FC236}">
                    <a16:creationId xmlns:a16="http://schemas.microsoft.com/office/drawing/2014/main" id="{A15EA57D-62F9-4214-8EA6-46510559D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79" name="Freeform 2">
                <a:extLst>
                  <a:ext uri="{FF2B5EF4-FFF2-40B4-BE49-F238E27FC236}">
                    <a16:creationId xmlns:a16="http://schemas.microsoft.com/office/drawing/2014/main" id="{6EED0069-02B6-47B1-843D-1B37368640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57" name="Group 231">
              <a:extLst>
                <a:ext uri="{FF2B5EF4-FFF2-40B4-BE49-F238E27FC236}">
                  <a16:creationId xmlns:a16="http://schemas.microsoft.com/office/drawing/2014/main" id="{680BE14F-20E2-45C3-B07B-3CCA0899ED09}"/>
                </a:ext>
              </a:extLst>
            </p:cNvPr>
            <p:cNvGrpSpPr/>
            <p:nvPr/>
          </p:nvGrpSpPr>
          <p:grpSpPr>
            <a:xfrm>
              <a:off x="15156315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76" name="Freeform 1">
                <a:extLst>
                  <a:ext uri="{FF2B5EF4-FFF2-40B4-BE49-F238E27FC236}">
                    <a16:creationId xmlns:a16="http://schemas.microsoft.com/office/drawing/2014/main" id="{59CAA146-F112-406A-9ED2-A81211362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77" name="Freeform 2">
                <a:extLst>
                  <a:ext uri="{FF2B5EF4-FFF2-40B4-BE49-F238E27FC236}">
                    <a16:creationId xmlns:a16="http://schemas.microsoft.com/office/drawing/2014/main" id="{4B657601-99E5-464C-98B6-3B6DA935A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58" name="Group 232">
              <a:extLst>
                <a:ext uri="{FF2B5EF4-FFF2-40B4-BE49-F238E27FC236}">
                  <a16:creationId xmlns:a16="http://schemas.microsoft.com/office/drawing/2014/main" id="{3CD5A09B-D9AE-4974-86B3-5FE7A24CE9D8}"/>
                </a:ext>
              </a:extLst>
            </p:cNvPr>
            <p:cNvGrpSpPr/>
            <p:nvPr/>
          </p:nvGrpSpPr>
          <p:grpSpPr>
            <a:xfrm>
              <a:off x="15836055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74" name="Freeform 1">
                <a:extLst>
                  <a:ext uri="{FF2B5EF4-FFF2-40B4-BE49-F238E27FC236}">
                    <a16:creationId xmlns:a16="http://schemas.microsoft.com/office/drawing/2014/main" id="{FD1FDF6C-9ED6-4541-BBC5-9017C23FF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75" name="Freeform 2">
                <a:extLst>
                  <a:ext uri="{FF2B5EF4-FFF2-40B4-BE49-F238E27FC236}">
                    <a16:creationId xmlns:a16="http://schemas.microsoft.com/office/drawing/2014/main" id="{26637949-A054-4596-8FDA-C33CA936C8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59" name="Group 233">
              <a:extLst>
                <a:ext uri="{FF2B5EF4-FFF2-40B4-BE49-F238E27FC236}">
                  <a16:creationId xmlns:a16="http://schemas.microsoft.com/office/drawing/2014/main" id="{27E2B41D-C65B-4B68-AE4B-D105B9AD715F}"/>
                </a:ext>
              </a:extLst>
            </p:cNvPr>
            <p:cNvGrpSpPr/>
            <p:nvPr/>
          </p:nvGrpSpPr>
          <p:grpSpPr>
            <a:xfrm>
              <a:off x="16530469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72" name="Freeform 1">
                <a:extLst>
                  <a:ext uri="{FF2B5EF4-FFF2-40B4-BE49-F238E27FC236}">
                    <a16:creationId xmlns:a16="http://schemas.microsoft.com/office/drawing/2014/main" id="{ACCEE93F-38BA-445D-9CD5-0EF8FC22E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73" name="Freeform 2">
                <a:extLst>
                  <a:ext uri="{FF2B5EF4-FFF2-40B4-BE49-F238E27FC236}">
                    <a16:creationId xmlns:a16="http://schemas.microsoft.com/office/drawing/2014/main" id="{A93CA65A-322D-4E9C-A89C-BE53A009B8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60" name="Group 234">
              <a:extLst>
                <a:ext uri="{FF2B5EF4-FFF2-40B4-BE49-F238E27FC236}">
                  <a16:creationId xmlns:a16="http://schemas.microsoft.com/office/drawing/2014/main" id="{83ED94AC-1FDA-41FB-B314-C85616D114D7}"/>
                </a:ext>
              </a:extLst>
            </p:cNvPr>
            <p:cNvGrpSpPr/>
            <p:nvPr/>
          </p:nvGrpSpPr>
          <p:grpSpPr>
            <a:xfrm>
              <a:off x="17221374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70" name="Freeform 1">
                <a:extLst>
                  <a:ext uri="{FF2B5EF4-FFF2-40B4-BE49-F238E27FC236}">
                    <a16:creationId xmlns:a16="http://schemas.microsoft.com/office/drawing/2014/main" id="{728E7B4F-A26E-4A4D-908F-B52E5DAF7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71" name="Freeform 2">
                <a:extLst>
                  <a:ext uri="{FF2B5EF4-FFF2-40B4-BE49-F238E27FC236}">
                    <a16:creationId xmlns:a16="http://schemas.microsoft.com/office/drawing/2014/main" id="{DAE97C6A-F9C3-4F29-985C-61882F082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61" name="Group 235">
              <a:extLst>
                <a:ext uri="{FF2B5EF4-FFF2-40B4-BE49-F238E27FC236}">
                  <a16:creationId xmlns:a16="http://schemas.microsoft.com/office/drawing/2014/main" id="{4E426343-9849-4C44-90EA-AEE5C68C85A0}"/>
                </a:ext>
              </a:extLst>
            </p:cNvPr>
            <p:cNvGrpSpPr/>
            <p:nvPr/>
          </p:nvGrpSpPr>
          <p:grpSpPr>
            <a:xfrm>
              <a:off x="17932701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68" name="Freeform 1">
                <a:extLst>
                  <a:ext uri="{FF2B5EF4-FFF2-40B4-BE49-F238E27FC236}">
                    <a16:creationId xmlns:a16="http://schemas.microsoft.com/office/drawing/2014/main" id="{11FE9FA1-18D4-4C76-9076-15F4334F0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69" name="Freeform 2">
                <a:extLst>
                  <a:ext uri="{FF2B5EF4-FFF2-40B4-BE49-F238E27FC236}">
                    <a16:creationId xmlns:a16="http://schemas.microsoft.com/office/drawing/2014/main" id="{A797CC8C-122F-4F7A-AB31-EC19A864E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62" name="Group 236">
              <a:extLst>
                <a:ext uri="{FF2B5EF4-FFF2-40B4-BE49-F238E27FC236}">
                  <a16:creationId xmlns:a16="http://schemas.microsoft.com/office/drawing/2014/main" id="{B89F716C-D482-4CAD-8348-9BA6206C37CB}"/>
                </a:ext>
              </a:extLst>
            </p:cNvPr>
            <p:cNvGrpSpPr/>
            <p:nvPr/>
          </p:nvGrpSpPr>
          <p:grpSpPr>
            <a:xfrm>
              <a:off x="18628949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66" name="Freeform 1">
                <a:extLst>
                  <a:ext uri="{FF2B5EF4-FFF2-40B4-BE49-F238E27FC236}">
                    <a16:creationId xmlns:a16="http://schemas.microsoft.com/office/drawing/2014/main" id="{F17ACE89-385A-4AE3-8CF6-02463F6E7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67" name="Freeform 2">
                <a:extLst>
                  <a:ext uri="{FF2B5EF4-FFF2-40B4-BE49-F238E27FC236}">
                    <a16:creationId xmlns:a16="http://schemas.microsoft.com/office/drawing/2014/main" id="{03271040-801F-4319-B120-6EED70168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63" name="Group 237">
              <a:extLst>
                <a:ext uri="{FF2B5EF4-FFF2-40B4-BE49-F238E27FC236}">
                  <a16:creationId xmlns:a16="http://schemas.microsoft.com/office/drawing/2014/main" id="{15B5910E-3E32-4B32-BB02-8AD341A55AEB}"/>
                </a:ext>
              </a:extLst>
            </p:cNvPr>
            <p:cNvGrpSpPr/>
            <p:nvPr/>
          </p:nvGrpSpPr>
          <p:grpSpPr>
            <a:xfrm>
              <a:off x="19314216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64" name="Freeform 1">
                <a:extLst>
                  <a:ext uri="{FF2B5EF4-FFF2-40B4-BE49-F238E27FC236}">
                    <a16:creationId xmlns:a16="http://schemas.microsoft.com/office/drawing/2014/main" id="{318CFA2D-721B-4A5D-99AE-A6A9C56986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65" name="Freeform 2">
                <a:extLst>
                  <a:ext uri="{FF2B5EF4-FFF2-40B4-BE49-F238E27FC236}">
                    <a16:creationId xmlns:a16="http://schemas.microsoft.com/office/drawing/2014/main" id="{A9158D2E-27CB-448D-8D4E-C47C1DED6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</p:grpSp>
      <p:grpSp>
        <p:nvGrpSpPr>
          <p:cNvPr id="84" name="Group 289">
            <a:extLst>
              <a:ext uri="{FF2B5EF4-FFF2-40B4-BE49-F238E27FC236}">
                <a16:creationId xmlns:a16="http://schemas.microsoft.com/office/drawing/2014/main" id="{431A634E-AF8F-40AC-ACD1-184404882703}"/>
              </a:ext>
            </a:extLst>
          </p:cNvPr>
          <p:cNvGrpSpPr/>
          <p:nvPr/>
        </p:nvGrpSpPr>
        <p:grpSpPr>
          <a:xfrm>
            <a:off x="5981786" y="3287071"/>
            <a:ext cx="3779398" cy="828878"/>
            <a:chOff x="12991940" y="3506283"/>
            <a:chExt cx="6995927" cy="1535333"/>
          </a:xfrm>
          <a:solidFill>
            <a:srgbClr val="F24E4E"/>
          </a:solidFill>
        </p:grpSpPr>
        <p:grpSp>
          <p:nvGrpSpPr>
            <p:cNvPr id="85" name="Group 290">
              <a:extLst>
                <a:ext uri="{FF2B5EF4-FFF2-40B4-BE49-F238E27FC236}">
                  <a16:creationId xmlns:a16="http://schemas.microsoft.com/office/drawing/2014/main" id="{4231C801-3486-4EF6-90CD-F59AC5548C77}"/>
                </a:ext>
              </a:extLst>
            </p:cNvPr>
            <p:cNvGrpSpPr/>
            <p:nvPr/>
          </p:nvGrpSpPr>
          <p:grpSpPr>
            <a:xfrm>
              <a:off x="12991940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13" name="Freeform 1">
                <a:extLst>
                  <a:ext uri="{FF2B5EF4-FFF2-40B4-BE49-F238E27FC236}">
                    <a16:creationId xmlns:a16="http://schemas.microsoft.com/office/drawing/2014/main" id="{8CFDD6B3-D42D-4007-BC23-820EBA01E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14" name="Freeform 2">
                <a:extLst>
                  <a:ext uri="{FF2B5EF4-FFF2-40B4-BE49-F238E27FC236}">
                    <a16:creationId xmlns:a16="http://schemas.microsoft.com/office/drawing/2014/main" id="{7EE3DD06-3F87-4A97-8D74-43DE5D891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86" name="Group 291">
              <a:extLst>
                <a:ext uri="{FF2B5EF4-FFF2-40B4-BE49-F238E27FC236}">
                  <a16:creationId xmlns:a16="http://schemas.microsoft.com/office/drawing/2014/main" id="{B839BB60-FE92-47DD-8D93-D2C658A54642}"/>
                </a:ext>
              </a:extLst>
            </p:cNvPr>
            <p:cNvGrpSpPr/>
            <p:nvPr/>
          </p:nvGrpSpPr>
          <p:grpSpPr>
            <a:xfrm>
              <a:off x="13703288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11" name="Freeform 1">
                <a:extLst>
                  <a:ext uri="{FF2B5EF4-FFF2-40B4-BE49-F238E27FC236}">
                    <a16:creationId xmlns:a16="http://schemas.microsoft.com/office/drawing/2014/main" id="{5122D749-EF7C-45D8-9C27-477504D55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12" name="Freeform 2">
                <a:extLst>
                  <a:ext uri="{FF2B5EF4-FFF2-40B4-BE49-F238E27FC236}">
                    <a16:creationId xmlns:a16="http://schemas.microsoft.com/office/drawing/2014/main" id="{A29357B1-AE54-48F2-B242-534E664B9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87" name="Group 292">
              <a:extLst>
                <a:ext uri="{FF2B5EF4-FFF2-40B4-BE49-F238E27FC236}">
                  <a16:creationId xmlns:a16="http://schemas.microsoft.com/office/drawing/2014/main" id="{6714B211-02F1-4636-B8E2-5E0ABED3CA2C}"/>
                </a:ext>
              </a:extLst>
            </p:cNvPr>
            <p:cNvGrpSpPr/>
            <p:nvPr/>
          </p:nvGrpSpPr>
          <p:grpSpPr>
            <a:xfrm>
              <a:off x="14411112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09" name="Freeform 1">
                <a:extLst>
                  <a:ext uri="{FF2B5EF4-FFF2-40B4-BE49-F238E27FC236}">
                    <a16:creationId xmlns:a16="http://schemas.microsoft.com/office/drawing/2014/main" id="{B4A8E037-954B-4A54-AF28-14405E500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10" name="Freeform 2">
                <a:extLst>
                  <a:ext uri="{FF2B5EF4-FFF2-40B4-BE49-F238E27FC236}">
                    <a16:creationId xmlns:a16="http://schemas.microsoft.com/office/drawing/2014/main" id="{C9969D39-D960-47AB-83AD-2DE164448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88" name="Group 293">
              <a:extLst>
                <a:ext uri="{FF2B5EF4-FFF2-40B4-BE49-F238E27FC236}">
                  <a16:creationId xmlns:a16="http://schemas.microsoft.com/office/drawing/2014/main" id="{8A01C12C-A481-4F46-9403-85B70ED442BC}"/>
                </a:ext>
              </a:extLst>
            </p:cNvPr>
            <p:cNvGrpSpPr/>
            <p:nvPr/>
          </p:nvGrpSpPr>
          <p:grpSpPr>
            <a:xfrm>
              <a:off x="15156315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07" name="Freeform 1">
                <a:extLst>
                  <a:ext uri="{FF2B5EF4-FFF2-40B4-BE49-F238E27FC236}">
                    <a16:creationId xmlns:a16="http://schemas.microsoft.com/office/drawing/2014/main" id="{A17EEC7F-73EC-4EC0-BDED-E649D70A7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08" name="Freeform 2">
                <a:extLst>
                  <a:ext uri="{FF2B5EF4-FFF2-40B4-BE49-F238E27FC236}">
                    <a16:creationId xmlns:a16="http://schemas.microsoft.com/office/drawing/2014/main" id="{A8C0E50F-6C60-4449-852B-15E7997E73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89" name="Group 294">
              <a:extLst>
                <a:ext uri="{FF2B5EF4-FFF2-40B4-BE49-F238E27FC236}">
                  <a16:creationId xmlns:a16="http://schemas.microsoft.com/office/drawing/2014/main" id="{55A6D930-7285-4DB2-8F89-3980BD8F3708}"/>
                </a:ext>
              </a:extLst>
            </p:cNvPr>
            <p:cNvGrpSpPr/>
            <p:nvPr/>
          </p:nvGrpSpPr>
          <p:grpSpPr>
            <a:xfrm>
              <a:off x="15836055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05" name="Freeform 1">
                <a:extLst>
                  <a:ext uri="{FF2B5EF4-FFF2-40B4-BE49-F238E27FC236}">
                    <a16:creationId xmlns:a16="http://schemas.microsoft.com/office/drawing/2014/main" id="{6E5E6B6A-55EF-435A-AA25-D02C6A556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06" name="Freeform 2">
                <a:extLst>
                  <a:ext uri="{FF2B5EF4-FFF2-40B4-BE49-F238E27FC236}">
                    <a16:creationId xmlns:a16="http://schemas.microsoft.com/office/drawing/2014/main" id="{F3268475-FCF5-4940-9748-B419B46C6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90" name="Group 295">
              <a:extLst>
                <a:ext uri="{FF2B5EF4-FFF2-40B4-BE49-F238E27FC236}">
                  <a16:creationId xmlns:a16="http://schemas.microsoft.com/office/drawing/2014/main" id="{9384800E-08D3-4B6E-810E-34E9FE708E56}"/>
                </a:ext>
              </a:extLst>
            </p:cNvPr>
            <p:cNvGrpSpPr/>
            <p:nvPr/>
          </p:nvGrpSpPr>
          <p:grpSpPr>
            <a:xfrm>
              <a:off x="16530469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03" name="Freeform 1">
                <a:extLst>
                  <a:ext uri="{FF2B5EF4-FFF2-40B4-BE49-F238E27FC236}">
                    <a16:creationId xmlns:a16="http://schemas.microsoft.com/office/drawing/2014/main" id="{156D026F-D593-4B50-B6BD-59838FACA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04" name="Freeform 2">
                <a:extLst>
                  <a:ext uri="{FF2B5EF4-FFF2-40B4-BE49-F238E27FC236}">
                    <a16:creationId xmlns:a16="http://schemas.microsoft.com/office/drawing/2014/main" id="{4A15C034-83B4-4E9D-92DD-D5D1D4398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91" name="Group 296">
              <a:extLst>
                <a:ext uri="{FF2B5EF4-FFF2-40B4-BE49-F238E27FC236}">
                  <a16:creationId xmlns:a16="http://schemas.microsoft.com/office/drawing/2014/main" id="{77C2BA13-E0B3-4293-B50E-6AEF1F19E78E}"/>
                </a:ext>
              </a:extLst>
            </p:cNvPr>
            <p:cNvGrpSpPr/>
            <p:nvPr/>
          </p:nvGrpSpPr>
          <p:grpSpPr>
            <a:xfrm>
              <a:off x="17221374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01" name="Freeform 1">
                <a:extLst>
                  <a:ext uri="{FF2B5EF4-FFF2-40B4-BE49-F238E27FC236}">
                    <a16:creationId xmlns:a16="http://schemas.microsoft.com/office/drawing/2014/main" id="{40FD1AFB-2F86-42D6-90D9-3EC13F4B4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02" name="Freeform 2">
                <a:extLst>
                  <a:ext uri="{FF2B5EF4-FFF2-40B4-BE49-F238E27FC236}">
                    <a16:creationId xmlns:a16="http://schemas.microsoft.com/office/drawing/2014/main" id="{4E2736F0-4F0B-441E-B22C-06419E164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92" name="Group 297">
              <a:extLst>
                <a:ext uri="{FF2B5EF4-FFF2-40B4-BE49-F238E27FC236}">
                  <a16:creationId xmlns:a16="http://schemas.microsoft.com/office/drawing/2014/main" id="{67AC87FF-0884-421B-BAA5-24F03F02E849}"/>
                </a:ext>
              </a:extLst>
            </p:cNvPr>
            <p:cNvGrpSpPr/>
            <p:nvPr/>
          </p:nvGrpSpPr>
          <p:grpSpPr>
            <a:xfrm>
              <a:off x="17932701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99" name="Freeform 1">
                <a:extLst>
                  <a:ext uri="{FF2B5EF4-FFF2-40B4-BE49-F238E27FC236}">
                    <a16:creationId xmlns:a16="http://schemas.microsoft.com/office/drawing/2014/main" id="{EACEE212-85F7-467C-A904-ED8F5F8F5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00" name="Freeform 2">
                <a:extLst>
                  <a:ext uri="{FF2B5EF4-FFF2-40B4-BE49-F238E27FC236}">
                    <a16:creationId xmlns:a16="http://schemas.microsoft.com/office/drawing/2014/main" id="{51222641-2991-4833-A9B6-21264E36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93" name="Group 298">
              <a:extLst>
                <a:ext uri="{FF2B5EF4-FFF2-40B4-BE49-F238E27FC236}">
                  <a16:creationId xmlns:a16="http://schemas.microsoft.com/office/drawing/2014/main" id="{BB09426C-B4E7-424E-8ED4-FE3555939E2B}"/>
                </a:ext>
              </a:extLst>
            </p:cNvPr>
            <p:cNvGrpSpPr/>
            <p:nvPr/>
          </p:nvGrpSpPr>
          <p:grpSpPr>
            <a:xfrm>
              <a:off x="18628949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97" name="Freeform 1">
                <a:extLst>
                  <a:ext uri="{FF2B5EF4-FFF2-40B4-BE49-F238E27FC236}">
                    <a16:creationId xmlns:a16="http://schemas.microsoft.com/office/drawing/2014/main" id="{601F10D8-AE64-4D0C-8CA0-6BE3DDDF3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98" name="Freeform 2">
                <a:extLst>
                  <a:ext uri="{FF2B5EF4-FFF2-40B4-BE49-F238E27FC236}">
                    <a16:creationId xmlns:a16="http://schemas.microsoft.com/office/drawing/2014/main" id="{7477BFBD-8795-4884-B1FB-5901A4D5D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94" name="Group 299">
              <a:extLst>
                <a:ext uri="{FF2B5EF4-FFF2-40B4-BE49-F238E27FC236}">
                  <a16:creationId xmlns:a16="http://schemas.microsoft.com/office/drawing/2014/main" id="{F5067F57-2A22-4DEA-9923-8A36B62F21E9}"/>
                </a:ext>
              </a:extLst>
            </p:cNvPr>
            <p:cNvGrpSpPr/>
            <p:nvPr/>
          </p:nvGrpSpPr>
          <p:grpSpPr>
            <a:xfrm>
              <a:off x="19314216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95" name="Freeform 1">
                <a:extLst>
                  <a:ext uri="{FF2B5EF4-FFF2-40B4-BE49-F238E27FC236}">
                    <a16:creationId xmlns:a16="http://schemas.microsoft.com/office/drawing/2014/main" id="{E24BC867-B60E-4CB9-9B1F-A7D8A2A24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96" name="Freeform 2">
                <a:extLst>
                  <a:ext uri="{FF2B5EF4-FFF2-40B4-BE49-F238E27FC236}">
                    <a16:creationId xmlns:a16="http://schemas.microsoft.com/office/drawing/2014/main" id="{FD84069C-7D5C-4E06-8891-D26A4F16D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</p:grpSp>
      <p:grpSp>
        <p:nvGrpSpPr>
          <p:cNvPr id="115" name="Group 352">
            <a:extLst>
              <a:ext uri="{FF2B5EF4-FFF2-40B4-BE49-F238E27FC236}">
                <a16:creationId xmlns:a16="http://schemas.microsoft.com/office/drawing/2014/main" id="{6446FF2C-15A6-4E06-981A-319705AC38A6}"/>
              </a:ext>
            </a:extLst>
          </p:cNvPr>
          <p:cNvGrpSpPr/>
          <p:nvPr/>
        </p:nvGrpSpPr>
        <p:grpSpPr>
          <a:xfrm>
            <a:off x="5981786" y="4642231"/>
            <a:ext cx="363925" cy="828878"/>
            <a:chOff x="5481404" y="1426062"/>
            <a:chExt cx="341669" cy="778503"/>
          </a:xfrm>
          <a:solidFill>
            <a:srgbClr val="F24E4E"/>
          </a:solidFill>
        </p:grpSpPr>
        <p:sp>
          <p:nvSpPr>
            <p:cNvPr id="116" name="Freeform 1">
              <a:extLst>
                <a:ext uri="{FF2B5EF4-FFF2-40B4-BE49-F238E27FC236}">
                  <a16:creationId xmlns:a16="http://schemas.microsoft.com/office/drawing/2014/main" id="{BEA40368-99E0-4274-BD41-C8102CAA6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1404" y="1565664"/>
              <a:ext cx="341669" cy="638901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17" name="Freeform 2">
              <a:extLst>
                <a:ext uri="{FF2B5EF4-FFF2-40B4-BE49-F238E27FC236}">
                  <a16:creationId xmlns:a16="http://schemas.microsoft.com/office/drawing/2014/main" id="{4FDE7E98-D2D2-4B19-AF94-7EFB98598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18" name="Group 353">
            <a:extLst>
              <a:ext uri="{FF2B5EF4-FFF2-40B4-BE49-F238E27FC236}">
                <a16:creationId xmlns:a16="http://schemas.microsoft.com/office/drawing/2014/main" id="{14101E74-77C0-4B9D-A504-2AC010B57D81}"/>
              </a:ext>
            </a:extLst>
          </p:cNvPr>
          <p:cNvGrpSpPr/>
          <p:nvPr/>
        </p:nvGrpSpPr>
        <p:grpSpPr>
          <a:xfrm>
            <a:off x="6366076" y="4642231"/>
            <a:ext cx="363925" cy="828878"/>
            <a:chOff x="5481404" y="1426062"/>
            <a:chExt cx="341669" cy="778503"/>
          </a:xfrm>
          <a:solidFill>
            <a:srgbClr val="F24E4E"/>
          </a:solidFill>
        </p:grpSpPr>
        <p:sp>
          <p:nvSpPr>
            <p:cNvPr id="119" name="Freeform 1">
              <a:extLst>
                <a:ext uri="{FF2B5EF4-FFF2-40B4-BE49-F238E27FC236}">
                  <a16:creationId xmlns:a16="http://schemas.microsoft.com/office/drawing/2014/main" id="{3C81F6A5-4692-4808-ACC1-941EEDF5B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1404" y="1565664"/>
              <a:ext cx="341669" cy="638901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20" name="Freeform 2">
              <a:extLst>
                <a:ext uri="{FF2B5EF4-FFF2-40B4-BE49-F238E27FC236}">
                  <a16:creationId xmlns:a16="http://schemas.microsoft.com/office/drawing/2014/main" id="{30BA5D85-239F-49B3-9FB1-4B508E465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21" name="Group 354">
            <a:extLst>
              <a:ext uri="{FF2B5EF4-FFF2-40B4-BE49-F238E27FC236}">
                <a16:creationId xmlns:a16="http://schemas.microsoft.com/office/drawing/2014/main" id="{3F3C3CA0-FEB1-4FDF-B4EA-DF1263DC0F8F}"/>
              </a:ext>
            </a:extLst>
          </p:cNvPr>
          <p:cNvGrpSpPr/>
          <p:nvPr/>
        </p:nvGrpSpPr>
        <p:grpSpPr>
          <a:xfrm>
            <a:off x="6748463" y="4642231"/>
            <a:ext cx="363925" cy="828878"/>
            <a:chOff x="5481404" y="1426062"/>
            <a:chExt cx="341669" cy="778503"/>
          </a:xfrm>
          <a:solidFill>
            <a:srgbClr val="F24E4E"/>
          </a:solidFill>
        </p:grpSpPr>
        <p:sp>
          <p:nvSpPr>
            <p:cNvPr id="122" name="Freeform 1">
              <a:extLst>
                <a:ext uri="{FF2B5EF4-FFF2-40B4-BE49-F238E27FC236}">
                  <a16:creationId xmlns:a16="http://schemas.microsoft.com/office/drawing/2014/main" id="{1177903A-48AD-47BE-9FA9-6F5686AB7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1404" y="1565664"/>
              <a:ext cx="341669" cy="638901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23" name="Freeform 2">
              <a:extLst>
                <a:ext uri="{FF2B5EF4-FFF2-40B4-BE49-F238E27FC236}">
                  <a16:creationId xmlns:a16="http://schemas.microsoft.com/office/drawing/2014/main" id="{F598D965-0749-4C7F-93C4-85482C6BD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24" name="Group 355">
            <a:extLst>
              <a:ext uri="{FF2B5EF4-FFF2-40B4-BE49-F238E27FC236}">
                <a16:creationId xmlns:a16="http://schemas.microsoft.com/office/drawing/2014/main" id="{91974054-CEED-4548-82D7-A658FE4412F9}"/>
              </a:ext>
            </a:extLst>
          </p:cNvPr>
          <p:cNvGrpSpPr/>
          <p:nvPr/>
        </p:nvGrpSpPr>
        <p:grpSpPr>
          <a:xfrm>
            <a:off x="7151043" y="4642231"/>
            <a:ext cx="363925" cy="828878"/>
            <a:chOff x="5481404" y="1426062"/>
            <a:chExt cx="341669" cy="778503"/>
          </a:xfrm>
          <a:solidFill>
            <a:srgbClr val="F24E4E"/>
          </a:solidFill>
        </p:grpSpPr>
        <p:sp>
          <p:nvSpPr>
            <p:cNvPr id="125" name="Freeform 1">
              <a:extLst>
                <a:ext uri="{FF2B5EF4-FFF2-40B4-BE49-F238E27FC236}">
                  <a16:creationId xmlns:a16="http://schemas.microsoft.com/office/drawing/2014/main" id="{87E5DFEF-A66F-408F-82BC-E2A8A7C3B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1404" y="1565664"/>
              <a:ext cx="341669" cy="638901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26" name="Freeform 2">
              <a:extLst>
                <a:ext uri="{FF2B5EF4-FFF2-40B4-BE49-F238E27FC236}">
                  <a16:creationId xmlns:a16="http://schemas.microsoft.com/office/drawing/2014/main" id="{6669D454-6FC3-42E8-A168-F59FCC1EB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27" name="Group 356">
            <a:extLst>
              <a:ext uri="{FF2B5EF4-FFF2-40B4-BE49-F238E27FC236}">
                <a16:creationId xmlns:a16="http://schemas.microsoft.com/office/drawing/2014/main" id="{91264DBD-FAC3-46C4-A99C-BEBA0282C583}"/>
              </a:ext>
            </a:extLst>
          </p:cNvPr>
          <p:cNvGrpSpPr/>
          <p:nvPr/>
        </p:nvGrpSpPr>
        <p:grpSpPr>
          <a:xfrm>
            <a:off x="7518258" y="4642231"/>
            <a:ext cx="363925" cy="828878"/>
            <a:chOff x="5481404" y="1426062"/>
            <a:chExt cx="341669" cy="778503"/>
          </a:xfrm>
          <a:solidFill>
            <a:srgbClr val="F24E4E"/>
          </a:solidFill>
        </p:grpSpPr>
        <p:sp>
          <p:nvSpPr>
            <p:cNvPr id="128" name="Freeform 1">
              <a:extLst>
                <a:ext uri="{FF2B5EF4-FFF2-40B4-BE49-F238E27FC236}">
                  <a16:creationId xmlns:a16="http://schemas.microsoft.com/office/drawing/2014/main" id="{DAE90F81-7844-470F-91F2-C6B157978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1404" y="1565664"/>
              <a:ext cx="341669" cy="638901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29" name="Freeform 2">
              <a:extLst>
                <a:ext uri="{FF2B5EF4-FFF2-40B4-BE49-F238E27FC236}">
                  <a16:creationId xmlns:a16="http://schemas.microsoft.com/office/drawing/2014/main" id="{84B643A9-DD14-4E70-85FC-71DB44CC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30" name="Group 357">
            <a:extLst>
              <a:ext uri="{FF2B5EF4-FFF2-40B4-BE49-F238E27FC236}">
                <a16:creationId xmlns:a16="http://schemas.microsoft.com/office/drawing/2014/main" id="{9E288CC0-2D4E-4EA0-8A4A-094A4129602E}"/>
              </a:ext>
            </a:extLst>
          </p:cNvPr>
          <p:cNvGrpSpPr/>
          <p:nvPr/>
        </p:nvGrpSpPr>
        <p:grpSpPr>
          <a:xfrm>
            <a:off x="7893400" y="4642231"/>
            <a:ext cx="363925" cy="828878"/>
            <a:chOff x="5481404" y="1426062"/>
            <a:chExt cx="341669" cy="778503"/>
          </a:xfrm>
          <a:solidFill>
            <a:srgbClr val="F24E4E"/>
          </a:solidFill>
        </p:grpSpPr>
        <p:sp>
          <p:nvSpPr>
            <p:cNvPr id="131" name="Freeform 1">
              <a:extLst>
                <a:ext uri="{FF2B5EF4-FFF2-40B4-BE49-F238E27FC236}">
                  <a16:creationId xmlns:a16="http://schemas.microsoft.com/office/drawing/2014/main" id="{53B8EF50-4C8A-41CD-9727-0F04193EB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1404" y="1565664"/>
              <a:ext cx="341669" cy="638901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32" name="Freeform 2">
              <a:extLst>
                <a:ext uri="{FF2B5EF4-FFF2-40B4-BE49-F238E27FC236}">
                  <a16:creationId xmlns:a16="http://schemas.microsoft.com/office/drawing/2014/main" id="{3330008D-3121-4E9E-8508-94D6E5E2F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33" name="Group 358">
            <a:extLst>
              <a:ext uri="{FF2B5EF4-FFF2-40B4-BE49-F238E27FC236}">
                <a16:creationId xmlns:a16="http://schemas.microsoft.com/office/drawing/2014/main" id="{84BCE985-94BA-440D-B0B2-F4538763950E}"/>
              </a:ext>
            </a:extLst>
          </p:cNvPr>
          <p:cNvGrpSpPr/>
          <p:nvPr/>
        </p:nvGrpSpPr>
        <p:grpSpPr>
          <a:xfrm>
            <a:off x="8266646" y="4642231"/>
            <a:ext cx="363925" cy="828878"/>
            <a:chOff x="5481404" y="1426062"/>
            <a:chExt cx="341669" cy="778503"/>
          </a:xfrm>
          <a:solidFill>
            <a:schemeClr val="accent2"/>
          </a:solidFill>
        </p:grpSpPr>
        <p:sp>
          <p:nvSpPr>
            <p:cNvPr id="134" name="Freeform 1">
              <a:extLst>
                <a:ext uri="{FF2B5EF4-FFF2-40B4-BE49-F238E27FC236}">
                  <a16:creationId xmlns:a16="http://schemas.microsoft.com/office/drawing/2014/main" id="{0FBF05BF-F327-4296-9225-037AE4FF9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1404" y="1565664"/>
              <a:ext cx="341669" cy="638901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35" name="Freeform 2">
              <a:extLst>
                <a:ext uri="{FF2B5EF4-FFF2-40B4-BE49-F238E27FC236}">
                  <a16:creationId xmlns:a16="http://schemas.microsoft.com/office/drawing/2014/main" id="{62C98E7D-F593-416F-9F3A-2DFA22278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36" name="Group 359">
            <a:extLst>
              <a:ext uri="{FF2B5EF4-FFF2-40B4-BE49-F238E27FC236}">
                <a16:creationId xmlns:a16="http://schemas.microsoft.com/office/drawing/2014/main" id="{ACC40615-C688-4B08-A301-1CCF19D13A3C}"/>
              </a:ext>
            </a:extLst>
          </p:cNvPr>
          <p:cNvGrpSpPr/>
          <p:nvPr/>
        </p:nvGrpSpPr>
        <p:grpSpPr>
          <a:xfrm>
            <a:off x="8650925" y="4642231"/>
            <a:ext cx="363925" cy="828878"/>
            <a:chOff x="5481404" y="1426062"/>
            <a:chExt cx="341669" cy="778503"/>
          </a:xfrm>
          <a:solidFill>
            <a:schemeClr val="accent2"/>
          </a:solidFill>
        </p:grpSpPr>
        <p:sp>
          <p:nvSpPr>
            <p:cNvPr id="137" name="Freeform 1">
              <a:extLst>
                <a:ext uri="{FF2B5EF4-FFF2-40B4-BE49-F238E27FC236}">
                  <a16:creationId xmlns:a16="http://schemas.microsoft.com/office/drawing/2014/main" id="{34F775D6-43A8-41DF-BD35-59BF097EB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1404" y="1565664"/>
              <a:ext cx="341669" cy="638901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38" name="Freeform 2">
              <a:extLst>
                <a:ext uri="{FF2B5EF4-FFF2-40B4-BE49-F238E27FC236}">
                  <a16:creationId xmlns:a16="http://schemas.microsoft.com/office/drawing/2014/main" id="{F12E105A-E5B1-4C08-8EA7-6B95C11C4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39" name="Group 360">
            <a:extLst>
              <a:ext uri="{FF2B5EF4-FFF2-40B4-BE49-F238E27FC236}">
                <a16:creationId xmlns:a16="http://schemas.microsoft.com/office/drawing/2014/main" id="{1F943DD4-599F-4CCA-BC86-BBD297886779}"/>
              </a:ext>
            </a:extLst>
          </p:cNvPr>
          <p:cNvGrpSpPr/>
          <p:nvPr/>
        </p:nvGrpSpPr>
        <p:grpSpPr>
          <a:xfrm>
            <a:off x="9027058" y="4642231"/>
            <a:ext cx="363925" cy="828878"/>
            <a:chOff x="5481404" y="1426062"/>
            <a:chExt cx="341669" cy="778503"/>
          </a:xfrm>
          <a:solidFill>
            <a:schemeClr val="accent2"/>
          </a:solidFill>
        </p:grpSpPr>
        <p:sp>
          <p:nvSpPr>
            <p:cNvPr id="140" name="Freeform 1">
              <a:extLst>
                <a:ext uri="{FF2B5EF4-FFF2-40B4-BE49-F238E27FC236}">
                  <a16:creationId xmlns:a16="http://schemas.microsoft.com/office/drawing/2014/main" id="{CC6B8DBA-82EC-44AE-BB5C-E837C959E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1404" y="1565664"/>
              <a:ext cx="341669" cy="638901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41" name="Freeform 2">
              <a:extLst>
                <a:ext uri="{FF2B5EF4-FFF2-40B4-BE49-F238E27FC236}">
                  <a16:creationId xmlns:a16="http://schemas.microsoft.com/office/drawing/2014/main" id="{A5D9A062-08D6-463E-882B-DD7FD511F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42" name="Group 361">
            <a:extLst>
              <a:ext uri="{FF2B5EF4-FFF2-40B4-BE49-F238E27FC236}">
                <a16:creationId xmlns:a16="http://schemas.microsoft.com/office/drawing/2014/main" id="{4806D10A-7FFB-4713-A306-FF63C31797BF}"/>
              </a:ext>
            </a:extLst>
          </p:cNvPr>
          <p:cNvGrpSpPr/>
          <p:nvPr/>
        </p:nvGrpSpPr>
        <p:grpSpPr>
          <a:xfrm>
            <a:off x="9397259" y="4642231"/>
            <a:ext cx="363925" cy="828878"/>
            <a:chOff x="5481404" y="1426062"/>
            <a:chExt cx="341669" cy="778503"/>
          </a:xfrm>
          <a:solidFill>
            <a:schemeClr val="accent2"/>
          </a:solidFill>
        </p:grpSpPr>
        <p:sp>
          <p:nvSpPr>
            <p:cNvPr id="143" name="Freeform 1">
              <a:extLst>
                <a:ext uri="{FF2B5EF4-FFF2-40B4-BE49-F238E27FC236}">
                  <a16:creationId xmlns:a16="http://schemas.microsoft.com/office/drawing/2014/main" id="{36C04A31-15F8-40F0-B9C9-02A81804B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1404" y="1565664"/>
              <a:ext cx="341669" cy="638901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44" name="Freeform 2">
              <a:extLst>
                <a:ext uri="{FF2B5EF4-FFF2-40B4-BE49-F238E27FC236}">
                  <a16:creationId xmlns:a16="http://schemas.microsoft.com/office/drawing/2014/main" id="{80515430-17AC-4B91-8EC8-FAD324939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45" name="组合 144">
            <a:extLst>
              <a:ext uri="{FF2B5EF4-FFF2-40B4-BE49-F238E27FC236}">
                <a16:creationId xmlns:a16="http://schemas.microsoft.com/office/drawing/2014/main" id="{A06B0CFB-8C75-4C21-9514-B8162E0B9F44}"/>
              </a:ext>
            </a:extLst>
          </p:cNvPr>
          <p:cNvGrpSpPr/>
          <p:nvPr/>
        </p:nvGrpSpPr>
        <p:grpSpPr>
          <a:xfrm>
            <a:off x="1159462" y="1903338"/>
            <a:ext cx="4255813" cy="923176"/>
            <a:chOff x="1120775" y="4295254"/>
            <a:chExt cx="4255813" cy="923176"/>
          </a:xfrm>
        </p:grpSpPr>
        <p:sp>
          <p:nvSpPr>
            <p:cNvPr id="146" name="文本框 65">
              <a:extLst>
                <a:ext uri="{FF2B5EF4-FFF2-40B4-BE49-F238E27FC236}">
                  <a16:creationId xmlns:a16="http://schemas.microsoft.com/office/drawing/2014/main" id="{AAACBB02-FE92-4FB9-9960-998BB174B8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0775" y="4295254"/>
              <a:ext cx="22621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en-US" b="1" dirty="0">
                  <a:latin typeface=" 汉仪良品线简" panose="00020600040101010101" pitchFamily="18" charset="-122"/>
                  <a:ea typeface=" 汉仪良品线简" panose="00020600040101010101" pitchFamily="18" charset="-122"/>
                  <a:cs typeface="Arial" pitchFamily="34" charset="0"/>
                </a:rPr>
                <a:t>ADD YOUR TITLE</a:t>
              </a:r>
              <a:endParaRPr lang="zh-CN" altLang="en-US" b="1" dirty="0">
                <a:latin typeface=" 汉仪良品线简" panose="00020600040101010101" pitchFamily="18" charset="-122"/>
                <a:ea typeface=" 汉仪良品线简" panose="00020600040101010101" pitchFamily="18" charset="-122"/>
                <a:cs typeface="Arial" pitchFamily="34" charset="0"/>
              </a:endParaRPr>
            </a:p>
          </p:txBody>
        </p:sp>
        <p:sp>
          <p:nvSpPr>
            <p:cNvPr id="147" name="矩形 69">
              <a:extLst>
                <a:ext uri="{FF2B5EF4-FFF2-40B4-BE49-F238E27FC236}">
                  <a16:creationId xmlns:a16="http://schemas.microsoft.com/office/drawing/2014/main" id="{0AA1095B-6B95-4F9E-94BE-A31213D4A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188" y="4695210"/>
              <a:ext cx="42464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Nothing we can do will  change it. The future is before us and dynamic. Everything we do will</a:t>
              </a:r>
              <a:endParaRPr lang="zh-CN" alt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  <a:cs typeface="Arial" pitchFamily="34" charset="0"/>
              </a:endParaRPr>
            </a:p>
          </p:txBody>
        </p:sp>
      </p:grpSp>
      <p:grpSp>
        <p:nvGrpSpPr>
          <p:cNvPr id="148" name="组合 147">
            <a:extLst>
              <a:ext uri="{FF2B5EF4-FFF2-40B4-BE49-F238E27FC236}">
                <a16:creationId xmlns:a16="http://schemas.microsoft.com/office/drawing/2014/main" id="{0C161871-F201-4451-9230-42FA6EDE303F}"/>
              </a:ext>
            </a:extLst>
          </p:cNvPr>
          <p:cNvGrpSpPr/>
          <p:nvPr/>
        </p:nvGrpSpPr>
        <p:grpSpPr>
          <a:xfrm>
            <a:off x="1153319" y="3165811"/>
            <a:ext cx="4255813" cy="923176"/>
            <a:chOff x="1120775" y="4295254"/>
            <a:chExt cx="4255813" cy="923176"/>
          </a:xfrm>
        </p:grpSpPr>
        <p:sp>
          <p:nvSpPr>
            <p:cNvPr id="149" name="文本框 65">
              <a:extLst>
                <a:ext uri="{FF2B5EF4-FFF2-40B4-BE49-F238E27FC236}">
                  <a16:creationId xmlns:a16="http://schemas.microsoft.com/office/drawing/2014/main" id="{85540532-6A65-4BDA-973D-FEAB294C39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0775" y="4295254"/>
              <a:ext cx="22621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en-US" b="1" dirty="0">
                  <a:latin typeface=" 汉仪良品线简" panose="00020600040101010101" pitchFamily="18" charset="-122"/>
                  <a:ea typeface=" 汉仪良品线简" panose="00020600040101010101" pitchFamily="18" charset="-122"/>
                  <a:cs typeface="Arial" pitchFamily="34" charset="0"/>
                </a:rPr>
                <a:t>ADD YOUR TITLE</a:t>
              </a:r>
              <a:endParaRPr lang="zh-CN" altLang="en-US" b="1" dirty="0">
                <a:latin typeface=" 汉仪良品线简" panose="00020600040101010101" pitchFamily="18" charset="-122"/>
                <a:ea typeface=" 汉仪良品线简" panose="00020600040101010101" pitchFamily="18" charset="-122"/>
                <a:cs typeface="Arial" pitchFamily="34" charset="0"/>
              </a:endParaRPr>
            </a:p>
          </p:txBody>
        </p:sp>
        <p:sp>
          <p:nvSpPr>
            <p:cNvPr id="150" name="矩形 69">
              <a:extLst>
                <a:ext uri="{FF2B5EF4-FFF2-40B4-BE49-F238E27FC236}">
                  <a16:creationId xmlns:a16="http://schemas.microsoft.com/office/drawing/2014/main" id="{14D7D086-1FCB-4D90-A2EF-44BC51084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188" y="4695210"/>
              <a:ext cx="42464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Nothing we can do will  change it. The future is before us and dynamic. Everything we do will</a:t>
              </a:r>
              <a:endParaRPr lang="zh-CN" alt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  <a:cs typeface="Arial" pitchFamily="34" charset="0"/>
              </a:endParaRPr>
            </a:p>
          </p:txBody>
        </p:sp>
      </p:grpSp>
      <p:grpSp>
        <p:nvGrpSpPr>
          <p:cNvPr id="151" name="组合 150">
            <a:extLst>
              <a:ext uri="{FF2B5EF4-FFF2-40B4-BE49-F238E27FC236}">
                <a16:creationId xmlns:a16="http://schemas.microsoft.com/office/drawing/2014/main" id="{C591F37B-029C-47A3-AA80-05C1DC936A25}"/>
              </a:ext>
            </a:extLst>
          </p:cNvPr>
          <p:cNvGrpSpPr/>
          <p:nvPr/>
        </p:nvGrpSpPr>
        <p:grpSpPr>
          <a:xfrm>
            <a:off x="1186585" y="4514709"/>
            <a:ext cx="4255813" cy="923176"/>
            <a:chOff x="1120775" y="4295254"/>
            <a:chExt cx="4255813" cy="923176"/>
          </a:xfrm>
        </p:grpSpPr>
        <p:sp>
          <p:nvSpPr>
            <p:cNvPr id="152" name="文本框 65">
              <a:extLst>
                <a:ext uri="{FF2B5EF4-FFF2-40B4-BE49-F238E27FC236}">
                  <a16:creationId xmlns:a16="http://schemas.microsoft.com/office/drawing/2014/main" id="{8D1C84FC-0B8E-4DD2-AC04-9FB53837B5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0775" y="4295254"/>
              <a:ext cx="22621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en-US" b="1" dirty="0">
                  <a:latin typeface=" 汉仪良品线简" panose="00020600040101010101" pitchFamily="18" charset="-122"/>
                  <a:ea typeface=" 汉仪良品线简" panose="00020600040101010101" pitchFamily="18" charset="-122"/>
                  <a:cs typeface="Arial" pitchFamily="34" charset="0"/>
                </a:rPr>
                <a:t>ADD YOUR TITLE</a:t>
              </a:r>
              <a:endParaRPr lang="zh-CN" altLang="en-US" b="1" dirty="0">
                <a:latin typeface=" 汉仪良品线简" panose="00020600040101010101" pitchFamily="18" charset="-122"/>
                <a:ea typeface=" 汉仪良品线简" panose="00020600040101010101" pitchFamily="18" charset="-122"/>
                <a:cs typeface="Arial" pitchFamily="34" charset="0"/>
              </a:endParaRPr>
            </a:p>
          </p:txBody>
        </p:sp>
        <p:sp>
          <p:nvSpPr>
            <p:cNvPr id="153" name="矩形 69">
              <a:extLst>
                <a:ext uri="{FF2B5EF4-FFF2-40B4-BE49-F238E27FC236}">
                  <a16:creationId xmlns:a16="http://schemas.microsoft.com/office/drawing/2014/main" id="{FDD4C4F7-CED5-48B2-8E7E-D5A4027A5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188" y="4695210"/>
              <a:ext cx="42464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Nothing we can do will  change it. The future is before us and dynamic. Everything we do will</a:t>
              </a:r>
              <a:endParaRPr lang="zh-CN" altLang="en-US" sz="1400" dirty="0">
                <a:latin typeface=" 汉仪良品线简" panose="00020600040101010101" pitchFamily="18" charset="-122"/>
                <a:ea typeface=" 汉仪良品线简" panose="00020600040101010101" pitchFamily="18" charset="-122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897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F6B17EC-1103-42EB-A906-B42BD2C357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sp>
        <p:nvSpPr>
          <p:cNvPr id="5" name="Oval 6">
            <a:extLst>
              <a:ext uri="{FF2B5EF4-FFF2-40B4-BE49-F238E27FC236}">
                <a16:creationId xmlns:a16="http://schemas.microsoft.com/office/drawing/2014/main" id="{6F643582-CF73-4A2B-909E-52DDB7C1B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70" y="1984313"/>
            <a:ext cx="667741" cy="670219"/>
          </a:xfrm>
          <a:prstGeom prst="ellipse">
            <a:avLst/>
          </a:prstGeom>
          <a:solidFill>
            <a:srgbClr val="F24E4E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6" name="Oval 7">
            <a:extLst>
              <a:ext uri="{FF2B5EF4-FFF2-40B4-BE49-F238E27FC236}">
                <a16:creationId xmlns:a16="http://schemas.microsoft.com/office/drawing/2014/main" id="{712AAAAE-7148-49C2-96BD-C8BA7C197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70" y="3122492"/>
            <a:ext cx="667741" cy="670219"/>
          </a:xfrm>
          <a:prstGeom prst="ellipse">
            <a:avLst/>
          </a:prstGeom>
          <a:solidFill>
            <a:srgbClr val="F24E4E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id="{2354145B-DC4F-4402-8BAE-FBFABDFE8E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3695" y="1984313"/>
            <a:ext cx="667741" cy="670219"/>
          </a:xfrm>
          <a:prstGeom prst="ellipse">
            <a:avLst/>
          </a:prstGeom>
          <a:solidFill>
            <a:srgbClr val="F24E4E"/>
          </a:solidFill>
          <a:ln>
            <a:noFill/>
          </a:ln>
        </p:spPr>
        <p:txBody>
          <a:bodyPr/>
          <a:lstStyle/>
          <a:p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8" name="Oval 11">
            <a:extLst>
              <a:ext uri="{FF2B5EF4-FFF2-40B4-BE49-F238E27FC236}">
                <a16:creationId xmlns:a16="http://schemas.microsoft.com/office/drawing/2014/main" id="{EC012198-B636-4296-B9B6-9B13F2D9B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3695" y="3122492"/>
            <a:ext cx="667741" cy="6702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D10350E1-A21A-4DBE-BD08-3E0236A11CD9}"/>
              </a:ext>
            </a:extLst>
          </p:cNvPr>
          <p:cNvSpPr>
            <a:spLocks noEditPoints="1"/>
          </p:cNvSpPr>
          <p:nvPr/>
        </p:nvSpPr>
        <p:spPr bwMode="auto">
          <a:xfrm>
            <a:off x="1821509" y="2206963"/>
            <a:ext cx="240750" cy="268088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A57CE525-6037-40CB-B721-1D52929698D4}"/>
              </a:ext>
            </a:extLst>
          </p:cNvPr>
          <p:cNvSpPr>
            <a:spLocks noEditPoints="1"/>
          </p:cNvSpPr>
          <p:nvPr/>
        </p:nvSpPr>
        <p:spPr bwMode="auto">
          <a:xfrm>
            <a:off x="6570816" y="3304248"/>
            <a:ext cx="218038" cy="311253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1" name="Freeform 22">
            <a:extLst>
              <a:ext uri="{FF2B5EF4-FFF2-40B4-BE49-F238E27FC236}">
                <a16:creationId xmlns:a16="http://schemas.microsoft.com/office/drawing/2014/main" id="{4AB9CD44-9D3C-498C-A415-3D40A4B796DC}"/>
              </a:ext>
            </a:extLst>
          </p:cNvPr>
          <p:cNvSpPr>
            <a:spLocks noEditPoints="1"/>
          </p:cNvSpPr>
          <p:nvPr/>
        </p:nvSpPr>
        <p:spPr bwMode="auto">
          <a:xfrm>
            <a:off x="6511765" y="2175156"/>
            <a:ext cx="329329" cy="338517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2" name="Freeform 23">
            <a:extLst>
              <a:ext uri="{FF2B5EF4-FFF2-40B4-BE49-F238E27FC236}">
                <a16:creationId xmlns:a16="http://schemas.microsoft.com/office/drawing/2014/main" id="{6EC5EF23-4686-44C5-9A75-E062FC244AAF}"/>
              </a:ext>
            </a:extLst>
          </p:cNvPr>
          <p:cNvSpPr>
            <a:spLocks noEditPoints="1"/>
          </p:cNvSpPr>
          <p:nvPr/>
        </p:nvSpPr>
        <p:spPr bwMode="auto">
          <a:xfrm>
            <a:off x="1757913" y="3295158"/>
            <a:ext cx="327057" cy="327158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DF7B9F6-A3DB-464E-9833-987304A46DA6}"/>
              </a:ext>
            </a:extLst>
          </p:cNvPr>
          <p:cNvSpPr/>
          <p:nvPr/>
        </p:nvSpPr>
        <p:spPr>
          <a:xfrm>
            <a:off x="2423381" y="2171549"/>
            <a:ext cx="3714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three ways. I will do somebody a good turn</a:t>
            </a:r>
            <a:r>
              <a:rPr lang="en-US" altLang="zh-CN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try to live through this day only and not tackle my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4026FD2F-E6C8-4C5F-A092-F71F91BE28B9}"/>
              </a:ext>
            </a:extLst>
          </p:cNvPr>
          <p:cNvSpPr/>
          <p:nvPr/>
        </p:nvSpPr>
        <p:spPr>
          <a:xfrm>
            <a:off x="2423381" y="3293943"/>
            <a:ext cx="3714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three ways. I will do somebody a good turn</a:t>
            </a:r>
            <a:r>
              <a:rPr lang="en-US" altLang="zh-CN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try to live through this day only and not tackle my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BB11A47B-A22C-4B4B-9FDF-3E643378F1AB}"/>
              </a:ext>
            </a:extLst>
          </p:cNvPr>
          <p:cNvSpPr/>
          <p:nvPr/>
        </p:nvSpPr>
        <p:spPr>
          <a:xfrm>
            <a:off x="7259463" y="2171549"/>
            <a:ext cx="3714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three ways. I will do somebody a good turn</a:t>
            </a:r>
            <a:r>
              <a:rPr lang="en-US" altLang="zh-CN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try to live through this day only and not tackle my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8993068-1C19-4DCB-9327-C18083D8033C}"/>
              </a:ext>
            </a:extLst>
          </p:cNvPr>
          <p:cNvSpPr/>
          <p:nvPr/>
        </p:nvSpPr>
        <p:spPr>
          <a:xfrm>
            <a:off x="7259463" y="3293943"/>
            <a:ext cx="3714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three ways. I will do somebody a good turn</a:t>
            </a:r>
            <a:r>
              <a:rPr lang="en-US" altLang="zh-CN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try to live through this day only and not tackle my</a:t>
            </a:r>
          </a:p>
        </p:txBody>
      </p:sp>
      <p:sp>
        <p:nvSpPr>
          <p:cNvPr id="17" name="Oval 6">
            <a:extLst>
              <a:ext uri="{FF2B5EF4-FFF2-40B4-BE49-F238E27FC236}">
                <a16:creationId xmlns:a16="http://schemas.microsoft.com/office/drawing/2014/main" id="{8E7A2A01-7106-4B52-9085-C31366772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70" y="4276245"/>
            <a:ext cx="667741" cy="6702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8" name="Oval 10">
            <a:extLst>
              <a:ext uri="{FF2B5EF4-FFF2-40B4-BE49-F238E27FC236}">
                <a16:creationId xmlns:a16="http://schemas.microsoft.com/office/drawing/2014/main" id="{B677B105-DC25-4326-8075-255501CBC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3695" y="4276245"/>
            <a:ext cx="667741" cy="670219"/>
          </a:xfrm>
          <a:prstGeom prst="ellipse">
            <a:avLst/>
          </a:prstGeom>
          <a:solidFill>
            <a:srgbClr val="F24E4E"/>
          </a:solidFill>
          <a:ln>
            <a:noFill/>
          </a:ln>
        </p:spPr>
        <p:txBody>
          <a:bodyPr/>
          <a:lstStyle/>
          <a:p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9" name="Freeform 20">
            <a:extLst>
              <a:ext uri="{FF2B5EF4-FFF2-40B4-BE49-F238E27FC236}">
                <a16:creationId xmlns:a16="http://schemas.microsoft.com/office/drawing/2014/main" id="{CFEDE4B1-100D-4AE2-A46B-98EB86F12E4D}"/>
              </a:ext>
            </a:extLst>
          </p:cNvPr>
          <p:cNvSpPr>
            <a:spLocks noEditPoints="1"/>
          </p:cNvSpPr>
          <p:nvPr/>
        </p:nvSpPr>
        <p:spPr bwMode="auto">
          <a:xfrm>
            <a:off x="1821509" y="4498895"/>
            <a:ext cx="240750" cy="268088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20" name="Freeform 22">
            <a:extLst>
              <a:ext uri="{FF2B5EF4-FFF2-40B4-BE49-F238E27FC236}">
                <a16:creationId xmlns:a16="http://schemas.microsoft.com/office/drawing/2014/main" id="{6B059536-52EF-4B17-B466-39D86668C3AD}"/>
              </a:ext>
            </a:extLst>
          </p:cNvPr>
          <p:cNvSpPr>
            <a:spLocks noEditPoints="1"/>
          </p:cNvSpPr>
          <p:nvPr/>
        </p:nvSpPr>
        <p:spPr bwMode="auto">
          <a:xfrm>
            <a:off x="6511765" y="4467088"/>
            <a:ext cx="329329" cy="338517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22C8B021-22BA-4738-B37E-7F9CB15F1EEF}"/>
              </a:ext>
            </a:extLst>
          </p:cNvPr>
          <p:cNvSpPr/>
          <p:nvPr/>
        </p:nvSpPr>
        <p:spPr>
          <a:xfrm>
            <a:off x="2423381" y="4463481"/>
            <a:ext cx="3714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three ways. I will do somebody a good turn</a:t>
            </a:r>
            <a:r>
              <a:rPr lang="en-US" altLang="zh-CN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try to live through this day only and not tackle my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EA8E673C-EEF4-4608-BDDF-A47483FABD91}"/>
              </a:ext>
            </a:extLst>
          </p:cNvPr>
          <p:cNvSpPr/>
          <p:nvPr/>
        </p:nvSpPr>
        <p:spPr>
          <a:xfrm>
            <a:off x="7259463" y="4463481"/>
            <a:ext cx="3714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three ways. I will do somebody a good turn</a:t>
            </a:r>
            <a:r>
              <a:rPr lang="en-US" altLang="zh-CN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Just for today I will try to live through this day only and not tackle my</a:t>
            </a:r>
          </a:p>
        </p:txBody>
      </p:sp>
    </p:spTree>
    <p:extLst>
      <p:ext uri="{BB962C8B-B14F-4D97-AF65-F5344CB8AC3E}">
        <p14:creationId xmlns:p14="http://schemas.microsoft.com/office/powerpoint/2010/main" val="276300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049B96C9-C8F2-4605-B719-BEF720AC6A26}"/>
              </a:ext>
            </a:extLst>
          </p:cNvPr>
          <p:cNvSpPr/>
          <p:nvPr/>
        </p:nvSpPr>
        <p:spPr>
          <a:xfrm>
            <a:off x="1537519" y="2786048"/>
            <a:ext cx="634181" cy="634181"/>
          </a:xfrm>
          <a:prstGeom prst="ellipse">
            <a:avLst/>
          </a:prstGeom>
          <a:solidFill>
            <a:srgbClr val="FFF9A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C3B8906-E1DC-4047-868A-6CA28D0AA31C}"/>
              </a:ext>
            </a:extLst>
          </p:cNvPr>
          <p:cNvSpPr txBox="1"/>
          <p:nvPr/>
        </p:nvSpPr>
        <p:spPr>
          <a:xfrm>
            <a:off x="1552268" y="2929820"/>
            <a:ext cx="560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0 1</a:t>
            </a:r>
            <a:endParaRPr lang="zh-CN" altLang="en-US" sz="16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DDA4C8B1-4613-44C0-A353-0A0210F14F19}"/>
              </a:ext>
            </a:extLst>
          </p:cNvPr>
          <p:cNvSpPr/>
          <p:nvPr/>
        </p:nvSpPr>
        <p:spPr>
          <a:xfrm>
            <a:off x="1537520" y="4393938"/>
            <a:ext cx="634181" cy="634181"/>
          </a:xfrm>
          <a:prstGeom prst="ellipse">
            <a:avLst/>
          </a:prstGeom>
          <a:solidFill>
            <a:srgbClr val="FFF9A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8C1B1D3-A0D2-4C51-931F-95A6E8528BD9}"/>
              </a:ext>
            </a:extLst>
          </p:cNvPr>
          <p:cNvSpPr txBox="1"/>
          <p:nvPr/>
        </p:nvSpPr>
        <p:spPr>
          <a:xfrm>
            <a:off x="1552269" y="4537710"/>
            <a:ext cx="560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03</a:t>
            </a:r>
            <a:endParaRPr lang="zh-CN" altLang="en-US" sz="16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1692836-F372-4312-B85C-1915CDC936F8}"/>
              </a:ext>
            </a:extLst>
          </p:cNvPr>
          <p:cNvSpPr/>
          <p:nvPr/>
        </p:nvSpPr>
        <p:spPr>
          <a:xfrm>
            <a:off x="6365160" y="2790967"/>
            <a:ext cx="634181" cy="634181"/>
          </a:xfrm>
          <a:prstGeom prst="ellipse">
            <a:avLst/>
          </a:prstGeom>
          <a:solidFill>
            <a:srgbClr val="FFF9A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6572606-3066-41B3-9DFC-0F7D84049F8A}"/>
              </a:ext>
            </a:extLst>
          </p:cNvPr>
          <p:cNvSpPr txBox="1"/>
          <p:nvPr/>
        </p:nvSpPr>
        <p:spPr>
          <a:xfrm>
            <a:off x="6379909" y="2934739"/>
            <a:ext cx="560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0 2</a:t>
            </a:r>
            <a:endParaRPr lang="zh-CN" altLang="en-US" sz="16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5AD27FFB-D2DA-48E9-90DA-601D47908775}"/>
              </a:ext>
            </a:extLst>
          </p:cNvPr>
          <p:cNvSpPr/>
          <p:nvPr/>
        </p:nvSpPr>
        <p:spPr>
          <a:xfrm>
            <a:off x="6365161" y="4398857"/>
            <a:ext cx="634181" cy="634181"/>
          </a:xfrm>
          <a:prstGeom prst="ellipse">
            <a:avLst/>
          </a:prstGeom>
          <a:solidFill>
            <a:srgbClr val="FFF9A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1B96E19-C8DB-4D59-B60B-A303932873A8}"/>
              </a:ext>
            </a:extLst>
          </p:cNvPr>
          <p:cNvSpPr txBox="1"/>
          <p:nvPr/>
        </p:nvSpPr>
        <p:spPr>
          <a:xfrm>
            <a:off x="6379910" y="4542629"/>
            <a:ext cx="560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0 4</a:t>
            </a:r>
            <a:endParaRPr lang="zh-CN" altLang="en-US" sz="16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3A82EE2-6405-4B47-B1F4-C1BE439E4544}"/>
              </a:ext>
            </a:extLst>
          </p:cNvPr>
          <p:cNvSpPr txBox="1"/>
          <p:nvPr/>
        </p:nvSpPr>
        <p:spPr>
          <a:xfrm>
            <a:off x="3419437" y="1074415"/>
            <a:ext cx="4824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C O N T E N T</a:t>
            </a:r>
            <a:endParaRPr lang="zh-CN" altLang="en-US" sz="48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25BCD55-BE1B-4A8C-967D-47033E3F9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5666" y="2684955"/>
            <a:ext cx="307036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点击此处添加标题</a:t>
            </a:r>
            <a:endParaRPr lang="zh-CN" altLang="zh-CN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DB972F0-6F5E-44A1-B5A9-BED2E04C55CF}"/>
              </a:ext>
            </a:extLst>
          </p:cNvPr>
          <p:cNvSpPr/>
          <p:nvPr/>
        </p:nvSpPr>
        <p:spPr>
          <a:xfrm>
            <a:off x="2260872" y="3113641"/>
            <a:ext cx="380481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E8C8BBD-13EA-4C40-A66A-5E899353D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8814" y="2651976"/>
            <a:ext cx="3070361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点击此处添加标题</a:t>
            </a:r>
            <a:endParaRPr lang="zh-CN" altLang="zh-CN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670D6EC-4555-410F-AEAE-00E11D99149C}"/>
              </a:ext>
            </a:extLst>
          </p:cNvPr>
          <p:cNvSpPr/>
          <p:nvPr/>
        </p:nvSpPr>
        <p:spPr>
          <a:xfrm>
            <a:off x="7334020" y="3080662"/>
            <a:ext cx="378165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EB7D291-5ADC-4514-AE05-21233937E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798" y="4270416"/>
            <a:ext cx="3361318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点击此处添加标题</a:t>
            </a:r>
            <a:endParaRPr lang="zh-CN" altLang="zh-CN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90E35C30-3D49-4BAA-877D-CC20D6D83B95}"/>
              </a:ext>
            </a:extLst>
          </p:cNvPr>
          <p:cNvSpPr/>
          <p:nvPr/>
        </p:nvSpPr>
        <p:spPr>
          <a:xfrm>
            <a:off x="2277004" y="4699102"/>
            <a:ext cx="378868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EDC3BF9-1347-44C9-BEB0-04B22744F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8814" y="4270416"/>
            <a:ext cx="26744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点击此处添加标题</a:t>
            </a:r>
            <a:endParaRPr lang="zh-CN" altLang="zh-CN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F7CE76C-80D0-4CCF-9EBC-893436FA3529}"/>
              </a:ext>
            </a:extLst>
          </p:cNvPr>
          <p:cNvSpPr/>
          <p:nvPr/>
        </p:nvSpPr>
        <p:spPr>
          <a:xfrm>
            <a:off x="7334020" y="4699102"/>
            <a:ext cx="378165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59411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A20CB660-0CB1-40D1-9BB6-19A97AD45C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75E389E-BC22-4E26-8DCA-A03EFE9B645C}"/>
              </a:ext>
            </a:extLst>
          </p:cNvPr>
          <p:cNvSpPr txBox="1"/>
          <p:nvPr/>
        </p:nvSpPr>
        <p:spPr>
          <a:xfrm>
            <a:off x="2549311" y="4124445"/>
            <a:ext cx="7182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latin typeface="华文中宋" panose="02010600040101010101" pitchFamily="2" charset="-122"/>
                <a:ea typeface="华文中宋" panose="02010600040101010101" pitchFamily="2" charset="-122"/>
              </a:rPr>
              <a:t>感  谢  您  的  观  看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1E12204-11AE-437E-A1B7-4CFF47DD8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138" y="5073499"/>
            <a:ext cx="5372817" cy="57592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华文中宋" panose="02010600040101010101" pitchFamily="2" charset="-122"/>
                <a:ea typeface="华文中宋" panose="02010600040101010101" pitchFamily="2" charset="-122"/>
              </a:rPr>
              <a:t>THIS IS A ART TEMPLATE , THANK YOU WATCHING THIS ONE. THANK YOU WATCHING THIS ONE.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53E8B20-73EB-4474-81CC-9468C14BAE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88" b="31734"/>
          <a:stretch/>
        </p:blipFill>
        <p:spPr>
          <a:xfrm>
            <a:off x="3552737" y="1908954"/>
            <a:ext cx="4212629" cy="201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57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25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6980DCF-ED64-4FFC-B303-02F10E7CA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095" y="1446713"/>
            <a:ext cx="4242465" cy="248696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FFC8BC4-478C-483E-B05D-AC70676EFB43}"/>
              </a:ext>
            </a:extLst>
          </p:cNvPr>
          <p:cNvSpPr txBox="1"/>
          <p:nvPr/>
        </p:nvSpPr>
        <p:spPr>
          <a:xfrm>
            <a:off x="5805752" y="2211852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0 1</a:t>
            </a:r>
            <a:endParaRPr lang="zh-CN" altLang="en-US" sz="3200" b="1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558AC10-6453-4920-9D97-B78D5A1E6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868" y="3417094"/>
            <a:ext cx="343069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 击 此 处 添 加 标 题</a:t>
            </a:r>
            <a:endParaRPr lang="zh-CN" altLang="zh-CN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80BBE07-6458-4571-A8DD-C880F673DC72}"/>
              </a:ext>
            </a:extLst>
          </p:cNvPr>
          <p:cNvSpPr/>
          <p:nvPr/>
        </p:nvSpPr>
        <p:spPr>
          <a:xfrm>
            <a:off x="3976309" y="3878759"/>
            <a:ext cx="4818097" cy="784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29412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74E02C4-9ADB-4A72-B00F-B414EF2B9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FB7EF2A-0F26-43E6-AD65-B798BA2330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79" y="1860065"/>
            <a:ext cx="4860789" cy="3439943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id="{8370145A-5886-419A-88DC-9863A9654432}"/>
              </a:ext>
            </a:extLst>
          </p:cNvPr>
          <p:cNvGrpSpPr/>
          <p:nvPr/>
        </p:nvGrpSpPr>
        <p:grpSpPr>
          <a:xfrm>
            <a:off x="6378128" y="1860065"/>
            <a:ext cx="4447935" cy="3591703"/>
            <a:chOff x="6978592" y="2099217"/>
            <a:chExt cx="4447935" cy="3591703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97B89A75-7363-42BD-B5B1-DEB0CA4CF539}"/>
                </a:ext>
              </a:extLst>
            </p:cNvPr>
            <p:cNvGrpSpPr/>
            <p:nvPr/>
          </p:nvGrpSpPr>
          <p:grpSpPr>
            <a:xfrm>
              <a:off x="6978592" y="2099217"/>
              <a:ext cx="4337109" cy="1558504"/>
              <a:chOff x="6978592" y="2099217"/>
              <a:chExt cx="4337109" cy="1558504"/>
            </a:xfrm>
          </p:grpSpPr>
          <p:sp>
            <p:nvSpPr>
              <p:cNvPr id="11" name="矩形 27">
                <a:extLst>
                  <a:ext uri="{FF2B5EF4-FFF2-40B4-BE49-F238E27FC236}">
                    <a16:creationId xmlns:a16="http://schemas.microsoft.com/office/drawing/2014/main" id="{6BC64240-9B11-4D72-89C8-79222E0FA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8593" y="2595892"/>
                <a:ext cx="4337108" cy="10618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1400" dirty="0">
                    <a:latin typeface=" 汉仪良品线简" panose="00020600040101010101" pitchFamily="18" charset="-122"/>
                    <a:ea typeface=" 汉仪良品线简" panose="00020600040101010101" pitchFamily="18" charset="-122"/>
                  </a:rPr>
                  <a:t>您的内容打在这里，或者通过复制您的文本后，在此框中选择粘贴，并选择只保留文字。在此录入上述图表的综合描述说明。</a:t>
                </a:r>
                <a:endParaRPr lang="en-US" altLang="zh-CN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2" name="矩形 31">
                <a:extLst>
                  <a:ext uri="{FF2B5EF4-FFF2-40B4-BE49-F238E27FC236}">
                    <a16:creationId xmlns:a16="http://schemas.microsoft.com/office/drawing/2014/main" id="{A4448B30-DA7C-4144-9935-6499A256F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8592" y="2099217"/>
                <a:ext cx="278765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2000" b="1" dirty="0">
                    <a:latin typeface=" 汉仪良品线简" panose="00020600040101010101" pitchFamily="18" charset="-122"/>
                    <a:ea typeface=" 汉仪良品线简" panose="00020600040101010101" pitchFamily="18" charset="-122"/>
                  </a:rPr>
                  <a:t>点击此处添加标题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64079D75-66CD-4C26-8C19-C7BB8EE5CD5A}"/>
                </a:ext>
              </a:extLst>
            </p:cNvPr>
            <p:cNvGrpSpPr/>
            <p:nvPr/>
          </p:nvGrpSpPr>
          <p:grpSpPr>
            <a:xfrm>
              <a:off x="7089418" y="4132416"/>
              <a:ext cx="4337109" cy="1558504"/>
              <a:chOff x="7089418" y="4132416"/>
              <a:chExt cx="4337109" cy="1558504"/>
            </a:xfrm>
          </p:grpSpPr>
          <p:sp>
            <p:nvSpPr>
              <p:cNvPr id="9" name="矩形 27">
                <a:extLst>
                  <a:ext uri="{FF2B5EF4-FFF2-40B4-BE49-F238E27FC236}">
                    <a16:creationId xmlns:a16="http://schemas.microsoft.com/office/drawing/2014/main" id="{D7208AC0-AEDC-4CED-B969-D4A3ECA96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9419" y="4629091"/>
                <a:ext cx="4337108" cy="10618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1400" dirty="0">
                    <a:latin typeface=" 汉仪良品线简" panose="00020600040101010101" pitchFamily="18" charset="-122"/>
                    <a:ea typeface=" 汉仪良品线简" panose="00020600040101010101" pitchFamily="18" charset="-122"/>
                  </a:rPr>
                  <a:t>您的内容打在这里，或者通过复制您的文本后，在此框中选择粘贴，并选择只保留文字。在此录入上述图表的综合描述说明。</a:t>
                </a:r>
                <a:endParaRPr lang="en-US" altLang="zh-CN" sz="1400" dirty="0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10" name="矩形 31">
                <a:extLst>
                  <a:ext uri="{FF2B5EF4-FFF2-40B4-BE49-F238E27FC236}">
                    <a16:creationId xmlns:a16="http://schemas.microsoft.com/office/drawing/2014/main" id="{04DC3F99-81CC-46FB-91B9-A53F9471A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9418" y="4132416"/>
                <a:ext cx="278765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2000" b="1" dirty="0">
                    <a:latin typeface=" 汉仪良品线简" panose="00020600040101010101" pitchFamily="18" charset="-122"/>
                    <a:ea typeface=" 汉仪良品线简" panose="00020600040101010101" pitchFamily="18" charset="-122"/>
                  </a:rPr>
                  <a:t>点击此处添加标题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761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DAEB638-3977-4FB2-8AEA-A3F25F90E9F3}"/>
              </a:ext>
            </a:extLst>
          </p:cNvPr>
          <p:cNvSpPr/>
          <p:nvPr/>
        </p:nvSpPr>
        <p:spPr>
          <a:xfrm>
            <a:off x="2490546" y="4756740"/>
            <a:ext cx="5875625" cy="103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您的内容打在这里，或者通过复制您的文本后，在此框中选择粘贴，并选择只保留文字</a:t>
            </a:r>
          </a:p>
          <a:p>
            <a:pPr algn="ctr">
              <a:lnSpc>
                <a:spcPct val="150000"/>
              </a:lnSpc>
            </a:pPr>
            <a:endParaRPr lang="zh-CN" altLang="en-US" sz="14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37C08F4-A4C0-4003-9AA1-D71AB0C34E0F}"/>
              </a:ext>
            </a:extLst>
          </p:cNvPr>
          <p:cNvGrpSpPr/>
          <p:nvPr/>
        </p:nvGrpSpPr>
        <p:grpSpPr>
          <a:xfrm>
            <a:off x="1177700" y="1787865"/>
            <a:ext cx="10343740" cy="2410627"/>
            <a:chOff x="1848261" y="2069219"/>
            <a:chExt cx="10343740" cy="2410627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A014F0A2-1845-419C-95DF-799B35CFB733}"/>
                </a:ext>
              </a:extLst>
            </p:cNvPr>
            <p:cNvSpPr/>
            <p:nvPr/>
          </p:nvSpPr>
          <p:spPr>
            <a:xfrm>
              <a:off x="6147578" y="2069219"/>
              <a:ext cx="6044423" cy="2410627"/>
            </a:xfrm>
            <a:prstGeom prst="rect">
              <a:avLst/>
            </a:prstGeom>
            <a:solidFill>
              <a:srgbClr val="FFF9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8" name="矩形 23">
              <a:extLst>
                <a:ext uri="{FF2B5EF4-FFF2-40B4-BE49-F238E27FC236}">
                  <a16:creationId xmlns:a16="http://schemas.microsoft.com/office/drawing/2014/main" id="{4112ECFD-01C9-4C1A-8489-916963F32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165" y="2537448"/>
              <a:ext cx="5595644" cy="170816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</a:t>
              </a:r>
              <a:endParaRPr lang="en-US" altLang="zh-CN" sz="1400" b="1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</a:t>
              </a:r>
            </a:p>
            <a:p>
              <a:pPr>
                <a:lnSpc>
                  <a:spcPct val="150000"/>
                </a:lnSpc>
              </a:pPr>
              <a:endParaRPr lang="zh-CN" altLang="en-US" sz="1400" b="1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817EEF43-57FA-44A3-B27E-30CCDE9B05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226"/>
            <a:stretch/>
          </p:blipFill>
          <p:spPr>
            <a:xfrm>
              <a:off x="1848261" y="2069219"/>
              <a:ext cx="4299318" cy="2397891"/>
            </a:xfrm>
            <a:prstGeom prst="rect">
              <a:avLst/>
            </a:prstGeom>
          </p:spPr>
        </p:pic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E7067505-3076-454F-8BE7-43273A67A7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70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E5E7CD6-8526-4CAF-9FD8-FABFDBE94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431" y="1522342"/>
            <a:ext cx="4403226" cy="426992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4BFAD7CE-FBB0-4789-AFA4-303E6D987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4E496035-D62C-44CF-86A1-78BE01DCC9A4}"/>
              </a:ext>
            </a:extLst>
          </p:cNvPr>
          <p:cNvSpPr txBox="1"/>
          <p:nvPr/>
        </p:nvSpPr>
        <p:spPr>
          <a:xfrm>
            <a:off x="6154572" y="1987802"/>
            <a:ext cx="5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0 1</a:t>
            </a:r>
            <a:endParaRPr lang="zh-CN" altLang="en-US" sz="2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EDEB0C7-EA94-4B76-82DC-3152EA52CD3F}"/>
              </a:ext>
            </a:extLst>
          </p:cNvPr>
          <p:cNvSpPr txBox="1"/>
          <p:nvPr/>
        </p:nvSpPr>
        <p:spPr>
          <a:xfrm>
            <a:off x="6154573" y="3195640"/>
            <a:ext cx="5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0 2</a:t>
            </a:r>
            <a:endParaRPr lang="zh-CN" altLang="en-US" sz="2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62C18DD-7121-472F-B0BC-9773E81B26D1}"/>
              </a:ext>
            </a:extLst>
          </p:cNvPr>
          <p:cNvSpPr txBox="1"/>
          <p:nvPr/>
        </p:nvSpPr>
        <p:spPr>
          <a:xfrm>
            <a:off x="6154572" y="4489326"/>
            <a:ext cx="5604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0 3</a:t>
            </a:r>
            <a:endParaRPr lang="zh-CN" altLang="en-US" sz="2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8609F5C7-20AA-4E16-B37C-D29844387151}"/>
              </a:ext>
            </a:extLst>
          </p:cNvPr>
          <p:cNvSpPr txBox="1"/>
          <p:nvPr/>
        </p:nvSpPr>
        <p:spPr>
          <a:xfrm>
            <a:off x="6946387" y="1924200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EADC6975-FC74-4D1F-8D19-C623034167CB}"/>
              </a:ext>
            </a:extLst>
          </p:cNvPr>
          <p:cNvSpPr txBox="1"/>
          <p:nvPr/>
        </p:nvSpPr>
        <p:spPr>
          <a:xfrm>
            <a:off x="6946387" y="3190721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677F811B-D2D2-4BB2-A8D5-2C327D660B1E}"/>
              </a:ext>
            </a:extLst>
          </p:cNvPr>
          <p:cNvSpPr txBox="1"/>
          <p:nvPr/>
        </p:nvSpPr>
        <p:spPr>
          <a:xfrm>
            <a:off x="6946387" y="4438907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1" name="流程图: 可选过程 10">
            <a:extLst>
              <a:ext uri="{FF2B5EF4-FFF2-40B4-BE49-F238E27FC236}">
                <a16:creationId xmlns:a16="http://schemas.microsoft.com/office/drawing/2014/main" id="{65A74831-3508-4F42-A129-6C311E7B30E4}"/>
              </a:ext>
            </a:extLst>
          </p:cNvPr>
          <p:cNvSpPr/>
          <p:nvPr/>
        </p:nvSpPr>
        <p:spPr>
          <a:xfrm>
            <a:off x="6011691" y="4139798"/>
            <a:ext cx="5346866" cy="1213129"/>
          </a:xfrm>
          <a:prstGeom prst="flowChartAlternateProcess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261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F5BD283-C261-4BDA-B908-C51C34C3B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sp>
        <p:nvSpPr>
          <p:cNvPr id="5" name="Shape 1454">
            <a:extLst>
              <a:ext uri="{FF2B5EF4-FFF2-40B4-BE49-F238E27FC236}">
                <a16:creationId xmlns:a16="http://schemas.microsoft.com/office/drawing/2014/main" id="{31EEBE18-C5E2-4DB5-AED1-468AAC1BA2F5}"/>
              </a:ext>
            </a:extLst>
          </p:cNvPr>
          <p:cNvSpPr/>
          <p:nvPr/>
        </p:nvSpPr>
        <p:spPr>
          <a:xfrm>
            <a:off x="3323200" y="2053989"/>
            <a:ext cx="566553" cy="567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344"/>
                </a:moveTo>
                <a:lnTo>
                  <a:pt x="7343" y="7344"/>
                </a:lnTo>
                <a:lnTo>
                  <a:pt x="7343" y="0"/>
                </a:lnTo>
                <a:lnTo>
                  <a:pt x="14255" y="0"/>
                </a:lnTo>
                <a:lnTo>
                  <a:pt x="14255" y="7344"/>
                </a:lnTo>
                <a:lnTo>
                  <a:pt x="21600" y="7344"/>
                </a:lnTo>
                <a:lnTo>
                  <a:pt x="21600" y="14256"/>
                </a:lnTo>
                <a:lnTo>
                  <a:pt x="14255" y="14256"/>
                </a:lnTo>
                <a:lnTo>
                  <a:pt x="14255" y="21600"/>
                </a:lnTo>
                <a:lnTo>
                  <a:pt x="7343" y="21600"/>
                </a:lnTo>
                <a:lnTo>
                  <a:pt x="7343" y="14256"/>
                </a:lnTo>
                <a:lnTo>
                  <a:pt x="0" y="14256"/>
                </a:lnTo>
                <a:cubicBezTo>
                  <a:pt x="0" y="14256"/>
                  <a:pt x="0" y="7344"/>
                  <a:pt x="0" y="7344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6" name="Shape 1458">
            <a:extLst>
              <a:ext uri="{FF2B5EF4-FFF2-40B4-BE49-F238E27FC236}">
                <a16:creationId xmlns:a16="http://schemas.microsoft.com/office/drawing/2014/main" id="{AB5BC05C-3D43-432F-A333-AE0DF12B7A24}"/>
              </a:ext>
            </a:extLst>
          </p:cNvPr>
          <p:cNvSpPr/>
          <p:nvPr/>
        </p:nvSpPr>
        <p:spPr>
          <a:xfrm>
            <a:off x="5857791" y="2053989"/>
            <a:ext cx="566553" cy="567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344"/>
                </a:moveTo>
                <a:lnTo>
                  <a:pt x="7343" y="7344"/>
                </a:lnTo>
                <a:lnTo>
                  <a:pt x="7343" y="0"/>
                </a:lnTo>
                <a:lnTo>
                  <a:pt x="14255" y="0"/>
                </a:lnTo>
                <a:lnTo>
                  <a:pt x="14255" y="7344"/>
                </a:lnTo>
                <a:lnTo>
                  <a:pt x="21600" y="7344"/>
                </a:lnTo>
                <a:lnTo>
                  <a:pt x="21600" y="14256"/>
                </a:lnTo>
                <a:lnTo>
                  <a:pt x="14255" y="14256"/>
                </a:lnTo>
                <a:lnTo>
                  <a:pt x="14255" y="21600"/>
                </a:lnTo>
                <a:lnTo>
                  <a:pt x="7343" y="21600"/>
                </a:lnTo>
                <a:lnTo>
                  <a:pt x="7343" y="14256"/>
                </a:lnTo>
                <a:lnTo>
                  <a:pt x="0" y="14256"/>
                </a:lnTo>
                <a:cubicBezTo>
                  <a:pt x="0" y="14256"/>
                  <a:pt x="0" y="7344"/>
                  <a:pt x="0" y="7344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grpSp>
        <p:nvGrpSpPr>
          <p:cNvPr id="7" name="Group 12">
            <a:extLst>
              <a:ext uri="{FF2B5EF4-FFF2-40B4-BE49-F238E27FC236}">
                <a16:creationId xmlns:a16="http://schemas.microsoft.com/office/drawing/2014/main" id="{035A7626-38C1-412B-921D-8332E11F5C3B}"/>
              </a:ext>
            </a:extLst>
          </p:cNvPr>
          <p:cNvGrpSpPr/>
          <p:nvPr/>
        </p:nvGrpSpPr>
        <p:grpSpPr>
          <a:xfrm>
            <a:off x="1240449" y="3232635"/>
            <a:ext cx="2087881" cy="2478847"/>
            <a:chOff x="1198245" y="3457719"/>
            <a:chExt cx="2087881" cy="1052144"/>
          </a:xfrm>
        </p:grpSpPr>
        <p:sp>
          <p:nvSpPr>
            <p:cNvPr id="8" name="Text Placeholder 1">
              <a:extLst>
                <a:ext uri="{FF2B5EF4-FFF2-40B4-BE49-F238E27FC236}">
                  <a16:creationId xmlns:a16="http://schemas.microsoft.com/office/drawing/2014/main" id="{DCA45EF4-5BD6-49D6-A7A7-12EBD1AC059D}"/>
                </a:ext>
              </a:extLst>
            </p:cNvPr>
            <p:cNvSpPr txBox="1"/>
            <p:nvPr/>
          </p:nvSpPr>
          <p:spPr>
            <a:xfrm>
              <a:off x="1230118" y="3763005"/>
              <a:ext cx="2056008" cy="746858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rmAutofit fontScale="925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0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Just for today I will try to live through this day only and not tackle my whole life problem at once. Just for today I will try to live through this day only and not tackle my whole life problem at once. </a:t>
              </a:r>
            </a:p>
          </p:txBody>
        </p:sp>
        <p:sp>
          <p:nvSpPr>
            <p:cNvPr id="9" name="Text Placeholder 8">
              <a:extLst>
                <a:ext uri="{FF2B5EF4-FFF2-40B4-BE49-F238E27FC236}">
                  <a16:creationId xmlns:a16="http://schemas.microsoft.com/office/drawing/2014/main" id="{F5B15F0E-EDA5-4FE5-A646-5882A436C74A}"/>
                </a:ext>
              </a:extLst>
            </p:cNvPr>
            <p:cNvSpPr txBox="1"/>
            <p:nvPr/>
          </p:nvSpPr>
          <p:spPr>
            <a:xfrm>
              <a:off x="1198245" y="3457719"/>
              <a:ext cx="2057233" cy="33292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  <a:cs typeface="Clear Sans" panose="020B0503030202020304" pitchFamily="34" charset="0"/>
                </a:rPr>
                <a:t>请输入你的题目</a:t>
              </a:r>
              <a:endPara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10" name="Group 20">
            <a:extLst>
              <a:ext uri="{FF2B5EF4-FFF2-40B4-BE49-F238E27FC236}">
                <a16:creationId xmlns:a16="http://schemas.microsoft.com/office/drawing/2014/main" id="{1AFCDD66-1DAC-497A-A0EF-5219356524FF}"/>
              </a:ext>
            </a:extLst>
          </p:cNvPr>
          <p:cNvGrpSpPr/>
          <p:nvPr/>
        </p:nvGrpSpPr>
        <p:grpSpPr>
          <a:xfrm>
            <a:off x="3713775" y="3232636"/>
            <a:ext cx="2110104" cy="2478846"/>
            <a:chOff x="3671571" y="3457719"/>
            <a:chExt cx="2110104" cy="1052144"/>
          </a:xfrm>
        </p:grpSpPr>
        <p:sp>
          <p:nvSpPr>
            <p:cNvPr id="11" name="Text Placeholder 1">
              <a:extLst>
                <a:ext uri="{FF2B5EF4-FFF2-40B4-BE49-F238E27FC236}">
                  <a16:creationId xmlns:a16="http://schemas.microsoft.com/office/drawing/2014/main" id="{4D1CF544-B253-4298-B337-011B3CC87047}"/>
                </a:ext>
              </a:extLst>
            </p:cNvPr>
            <p:cNvSpPr txBox="1"/>
            <p:nvPr/>
          </p:nvSpPr>
          <p:spPr>
            <a:xfrm>
              <a:off x="3703442" y="3763005"/>
              <a:ext cx="2078233" cy="746858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rmAutofit fontScale="85000" lnSpcReduction="2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Just for today I will try to live through this day only and not tackle my whole life problem at once. Just for today I will try to live through this day only and not tackle my whole life problem at once. </a:t>
              </a:r>
            </a:p>
          </p:txBody>
        </p:sp>
        <p:sp>
          <p:nvSpPr>
            <p:cNvPr id="12" name="Text Placeholder 8">
              <a:extLst>
                <a:ext uri="{FF2B5EF4-FFF2-40B4-BE49-F238E27FC236}">
                  <a16:creationId xmlns:a16="http://schemas.microsoft.com/office/drawing/2014/main" id="{352CB149-C76E-4D91-AB81-97699A5595A2}"/>
                </a:ext>
              </a:extLst>
            </p:cNvPr>
            <p:cNvSpPr txBox="1"/>
            <p:nvPr/>
          </p:nvSpPr>
          <p:spPr>
            <a:xfrm>
              <a:off x="3671571" y="3457719"/>
              <a:ext cx="2079472" cy="33292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  <a:cs typeface="Clear Sans" panose="020B0503030202020304" pitchFamily="34" charset="0"/>
                </a:rPr>
                <a:t>请输入你的题目</a:t>
              </a:r>
              <a:endPara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13" name="Group 22">
            <a:extLst>
              <a:ext uri="{FF2B5EF4-FFF2-40B4-BE49-F238E27FC236}">
                <a16:creationId xmlns:a16="http://schemas.microsoft.com/office/drawing/2014/main" id="{D7DAF105-07C6-42E4-8EB3-6B386E4EC91A}"/>
              </a:ext>
            </a:extLst>
          </p:cNvPr>
          <p:cNvGrpSpPr/>
          <p:nvPr/>
        </p:nvGrpSpPr>
        <p:grpSpPr>
          <a:xfrm>
            <a:off x="6396666" y="3234934"/>
            <a:ext cx="2087881" cy="2476547"/>
            <a:chOff x="6354462" y="3460018"/>
            <a:chExt cx="2087881" cy="1052144"/>
          </a:xfrm>
        </p:grpSpPr>
        <p:sp>
          <p:nvSpPr>
            <p:cNvPr id="14" name="Text Placeholder 1">
              <a:extLst>
                <a:ext uri="{FF2B5EF4-FFF2-40B4-BE49-F238E27FC236}">
                  <a16:creationId xmlns:a16="http://schemas.microsoft.com/office/drawing/2014/main" id="{B5ED0BDE-5C58-424D-B21F-BED456895C68}"/>
                </a:ext>
              </a:extLst>
            </p:cNvPr>
            <p:cNvSpPr txBox="1"/>
            <p:nvPr/>
          </p:nvSpPr>
          <p:spPr>
            <a:xfrm>
              <a:off x="6386335" y="3765304"/>
              <a:ext cx="2056008" cy="746858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rmAutofit fontScale="77500" lnSpcReduction="2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Just for today I will try to live through this day only and not tackle my whole life problem at once. Just for today I will try to live through this day only and not tackle my whole life problem at once. </a:t>
              </a:r>
            </a:p>
          </p:txBody>
        </p:sp>
        <p:sp>
          <p:nvSpPr>
            <p:cNvPr id="15" name="Text Placeholder 8">
              <a:extLst>
                <a:ext uri="{FF2B5EF4-FFF2-40B4-BE49-F238E27FC236}">
                  <a16:creationId xmlns:a16="http://schemas.microsoft.com/office/drawing/2014/main" id="{1F546BEB-D582-4C37-9061-218F1A40DC53}"/>
                </a:ext>
              </a:extLst>
            </p:cNvPr>
            <p:cNvSpPr txBox="1"/>
            <p:nvPr/>
          </p:nvSpPr>
          <p:spPr>
            <a:xfrm>
              <a:off x="6354462" y="3460018"/>
              <a:ext cx="2057233" cy="33292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  <a:cs typeface="Clear Sans" panose="020B0503030202020304" pitchFamily="34" charset="0"/>
                </a:rPr>
                <a:t>请输入你的题目</a:t>
              </a:r>
              <a:endPara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  <a:cs typeface="Clear Sans" panose="020B0503030202020304" pitchFamily="34" charset="0"/>
              </a:endParaRPr>
            </a:p>
          </p:txBody>
        </p:sp>
      </p:grpSp>
      <p:grpSp>
        <p:nvGrpSpPr>
          <p:cNvPr id="16" name="Group 23">
            <a:extLst>
              <a:ext uri="{FF2B5EF4-FFF2-40B4-BE49-F238E27FC236}">
                <a16:creationId xmlns:a16="http://schemas.microsoft.com/office/drawing/2014/main" id="{A46B4F63-36D0-4ED7-BF3B-E92711DE1774}"/>
              </a:ext>
            </a:extLst>
          </p:cNvPr>
          <p:cNvGrpSpPr/>
          <p:nvPr/>
        </p:nvGrpSpPr>
        <p:grpSpPr>
          <a:xfrm>
            <a:off x="8869992" y="3234935"/>
            <a:ext cx="2110104" cy="2476546"/>
            <a:chOff x="8827788" y="3460018"/>
            <a:chExt cx="2110104" cy="1052144"/>
          </a:xfrm>
        </p:grpSpPr>
        <p:sp>
          <p:nvSpPr>
            <p:cNvPr id="17" name="Text Placeholder 1">
              <a:extLst>
                <a:ext uri="{FF2B5EF4-FFF2-40B4-BE49-F238E27FC236}">
                  <a16:creationId xmlns:a16="http://schemas.microsoft.com/office/drawing/2014/main" id="{84779E7E-F38B-4752-A18A-00A36387E7BB}"/>
                </a:ext>
              </a:extLst>
            </p:cNvPr>
            <p:cNvSpPr txBox="1"/>
            <p:nvPr/>
          </p:nvSpPr>
          <p:spPr>
            <a:xfrm>
              <a:off x="8859659" y="3765304"/>
              <a:ext cx="2078233" cy="746858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rmAutofit fontScale="85000" lnSpcReduction="2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Just for today I will try to live through this day only and not tackle my whole life problem at once. Just for today I will try to live through this day only and not tackle my whole life problem at once. </a:t>
              </a:r>
            </a:p>
          </p:txBody>
        </p:sp>
        <p:sp>
          <p:nvSpPr>
            <p:cNvPr id="18" name="Text Placeholder 8">
              <a:extLst>
                <a:ext uri="{FF2B5EF4-FFF2-40B4-BE49-F238E27FC236}">
                  <a16:creationId xmlns:a16="http://schemas.microsoft.com/office/drawing/2014/main" id="{897A22D3-3ECA-4DED-BBC7-785B0D8F25CC}"/>
                </a:ext>
              </a:extLst>
            </p:cNvPr>
            <p:cNvSpPr txBox="1"/>
            <p:nvPr/>
          </p:nvSpPr>
          <p:spPr>
            <a:xfrm>
              <a:off x="8827788" y="3460018"/>
              <a:ext cx="2079472" cy="33292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  <a:cs typeface="Clear Sans" panose="020B0503030202020304" pitchFamily="34" charset="0"/>
                </a:rPr>
                <a:t>请输入你的题目</a:t>
              </a:r>
              <a:endParaRPr lang="id-ID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  <a:cs typeface="Clear Sans" panose="020B0503030202020304" pitchFamily="34" charset="0"/>
              </a:endParaRPr>
            </a:p>
          </p:txBody>
        </p:sp>
      </p:grpSp>
      <p:sp>
        <p:nvSpPr>
          <p:cNvPr id="19" name="Shape 1458">
            <a:extLst>
              <a:ext uri="{FF2B5EF4-FFF2-40B4-BE49-F238E27FC236}">
                <a16:creationId xmlns:a16="http://schemas.microsoft.com/office/drawing/2014/main" id="{D5F29A56-3E7B-414C-A8CE-A9B44DC55FDC}"/>
              </a:ext>
            </a:extLst>
          </p:cNvPr>
          <p:cNvSpPr/>
          <p:nvPr/>
        </p:nvSpPr>
        <p:spPr>
          <a:xfrm>
            <a:off x="8459061" y="2053989"/>
            <a:ext cx="566553" cy="567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344"/>
                </a:moveTo>
                <a:lnTo>
                  <a:pt x="7343" y="7344"/>
                </a:lnTo>
                <a:lnTo>
                  <a:pt x="7343" y="0"/>
                </a:lnTo>
                <a:lnTo>
                  <a:pt x="14255" y="0"/>
                </a:lnTo>
                <a:lnTo>
                  <a:pt x="14255" y="7344"/>
                </a:lnTo>
                <a:lnTo>
                  <a:pt x="21600" y="7344"/>
                </a:lnTo>
                <a:lnTo>
                  <a:pt x="21600" y="14256"/>
                </a:lnTo>
                <a:lnTo>
                  <a:pt x="14255" y="14256"/>
                </a:lnTo>
                <a:lnTo>
                  <a:pt x="14255" y="21600"/>
                </a:lnTo>
                <a:lnTo>
                  <a:pt x="7343" y="21600"/>
                </a:lnTo>
                <a:lnTo>
                  <a:pt x="7343" y="14256"/>
                </a:lnTo>
                <a:lnTo>
                  <a:pt x="0" y="14256"/>
                </a:lnTo>
                <a:cubicBezTo>
                  <a:pt x="0" y="14256"/>
                  <a:pt x="0" y="7344"/>
                  <a:pt x="0" y="7344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grpSp>
        <p:nvGrpSpPr>
          <p:cNvPr id="20" name="Group 18">
            <a:extLst>
              <a:ext uri="{FF2B5EF4-FFF2-40B4-BE49-F238E27FC236}">
                <a16:creationId xmlns:a16="http://schemas.microsoft.com/office/drawing/2014/main" id="{FD690EE5-5C5F-4B97-93EF-C90F62B44598}"/>
              </a:ext>
            </a:extLst>
          </p:cNvPr>
          <p:cNvGrpSpPr/>
          <p:nvPr/>
        </p:nvGrpSpPr>
        <p:grpSpPr>
          <a:xfrm>
            <a:off x="6799601" y="1686753"/>
            <a:ext cx="1329125" cy="1332010"/>
            <a:chOff x="6757397" y="1911836"/>
            <a:chExt cx="1329125" cy="1332010"/>
          </a:xfrm>
        </p:grpSpPr>
        <p:sp>
          <p:nvSpPr>
            <p:cNvPr id="21" name="Shape 1459">
              <a:extLst>
                <a:ext uri="{FF2B5EF4-FFF2-40B4-BE49-F238E27FC236}">
                  <a16:creationId xmlns:a16="http://schemas.microsoft.com/office/drawing/2014/main" id="{5893731F-DD50-4E8D-B5FB-D1B0FC0480C2}"/>
                </a:ext>
              </a:extLst>
            </p:cNvPr>
            <p:cNvSpPr/>
            <p:nvPr/>
          </p:nvSpPr>
          <p:spPr>
            <a:xfrm>
              <a:off x="6757397" y="1911836"/>
              <a:ext cx="1329125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F24E4E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22" name="Freeform 37">
              <a:extLst>
                <a:ext uri="{FF2B5EF4-FFF2-40B4-BE49-F238E27FC236}">
                  <a16:creationId xmlns:a16="http://schemas.microsoft.com/office/drawing/2014/main" id="{CA2C5B20-1DCC-4926-AB13-F16D3792B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48741" y="2291772"/>
              <a:ext cx="576080" cy="572087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23" name="Group 15">
            <a:extLst>
              <a:ext uri="{FF2B5EF4-FFF2-40B4-BE49-F238E27FC236}">
                <a16:creationId xmlns:a16="http://schemas.microsoft.com/office/drawing/2014/main" id="{FD3F7600-021E-4ADC-A93C-26534BFCA261}"/>
              </a:ext>
            </a:extLst>
          </p:cNvPr>
          <p:cNvGrpSpPr/>
          <p:nvPr/>
        </p:nvGrpSpPr>
        <p:grpSpPr>
          <a:xfrm>
            <a:off x="1653971" y="1686753"/>
            <a:ext cx="1329157" cy="1332010"/>
            <a:chOff x="1611767" y="1911836"/>
            <a:chExt cx="1329157" cy="1332010"/>
          </a:xfrm>
        </p:grpSpPr>
        <p:sp>
          <p:nvSpPr>
            <p:cNvPr id="24" name="Shape 1453">
              <a:extLst>
                <a:ext uri="{FF2B5EF4-FFF2-40B4-BE49-F238E27FC236}">
                  <a16:creationId xmlns:a16="http://schemas.microsoft.com/office/drawing/2014/main" id="{7D395AA7-5DE9-44EC-9B93-36F862DDAE59}"/>
                </a:ext>
              </a:extLst>
            </p:cNvPr>
            <p:cNvSpPr/>
            <p:nvPr/>
          </p:nvSpPr>
          <p:spPr>
            <a:xfrm>
              <a:off x="1611767" y="1911836"/>
              <a:ext cx="1329157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F24E4E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grpSp>
          <p:nvGrpSpPr>
            <p:cNvPr id="25" name="Group 34">
              <a:extLst>
                <a:ext uri="{FF2B5EF4-FFF2-40B4-BE49-F238E27FC236}">
                  <a16:creationId xmlns:a16="http://schemas.microsoft.com/office/drawing/2014/main" id="{A099192B-E335-4757-929E-65BC61756F6C}"/>
                </a:ext>
              </a:extLst>
            </p:cNvPr>
            <p:cNvGrpSpPr/>
            <p:nvPr/>
          </p:nvGrpSpPr>
          <p:grpSpPr>
            <a:xfrm>
              <a:off x="1999275" y="2288454"/>
              <a:ext cx="549006" cy="549006"/>
              <a:chOff x="2522538" y="2108200"/>
              <a:chExt cx="376238" cy="376238"/>
            </a:xfrm>
            <a:solidFill>
              <a:schemeClr val="bg1"/>
            </a:solidFill>
          </p:grpSpPr>
          <p:sp>
            <p:nvSpPr>
              <p:cNvPr id="26" name="Freeform 54">
                <a:extLst>
                  <a:ext uri="{FF2B5EF4-FFF2-40B4-BE49-F238E27FC236}">
                    <a16:creationId xmlns:a16="http://schemas.microsoft.com/office/drawing/2014/main" id="{0C9E18B9-72CC-4965-9DBA-F8F3B8788661}"/>
                  </a:ext>
                </a:extLst>
              </p:cNvPr>
              <p:cNvSpPr/>
              <p:nvPr/>
            </p:nvSpPr>
            <p:spPr bwMode="auto">
              <a:xfrm>
                <a:off x="2522538" y="2319338"/>
                <a:ext cx="163513" cy="71438"/>
              </a:xfrm>
              <a:custGeom>
                <a:avLst/>
                <a:gdLst>
                  <a:gd name="T0" fmla="*/ 3 w 28"/>
                  <a:gd name="T1" fmla="*/ 10 h 12"/>
                  <a:gd name="T2" fmla="*/ 10 w 28"/>
                  <a:gd name="T3" fmla="*/ 12 h 12"/>
                  <a:gd name="T4" fmla="*/ 28 w 28"/>
                  <a:gd name="T5" fmla="*/ 8 h 12"/>
                  <a:gd name="T6" fmla="*/ 5 w 28"/>
                  <a:gd name="T7" fmla="*/ 1 h 12"/>
                  <a:gd name="T8" fmla="*/ 2 w 28"/>
                  <a:gd name="T9" fmla="*/ 1 h 12"/>
                  <a:gd name="T10" fmla="*/ 0 w 28"/>
                  <a:gd name="T11" fmla="*/ 5 h 12"/>
                  <a:gd name="T12" fmla="*/ 0 w 28"/>
                  <a:gd name="T13" fmla="*/ 6 h 12"/>
                  <a:gd name="T14" fmla="*/ 3 w 28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2">
                    <a:moveTo>
                      <a:pt x="3" y="10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7" name="Freeform 55">
                <a:extLst>
                  <a:ext uri="{FF2B5EF4-FFF2-40B4-BE49-F238E27FC236}">
                    <a16:creationId xmlns:a16="http://schemas.microsoft.com/office/drawing/2014/main" id="{BE9FEB59-418F-4E0B-B260-AE9C010FD8BF}"/>
                  </a:ext>
                </a:extLst>
              </p:cNvPr>
              <p:cNvSpPr/>
              <p:nvPr/>
            </p:nvSpPr>
            <p:spPr bwMode="auto">
              <a:xfrm>
                <a:off x="2774950" y="2425700"/>
                <a:ext cx="123825" cy="58738"/>
              </a:xfrm>
              <a:custGeom>
                <a:avLst/>
                <a:gdLst>
                  <a:gd name="T0" fmla="*/ 18 w 21"/>
                  <a:gd name="T1" fmla="*/ 0 h 10"/>
                  <a:gd name="T2" fmla="*/ 18 w 21"/>
                  <a:gd name="T3" fmla="*/ 0 h 10"/>
                  <a:gd name="T4" fmla="*/ 0 w 21"/>
                  <a:gd name="T5" fmla="*/ 5 h 10"/>
                  <a:gd name="T6" fmla="*/ 16 w 21"/>
                  <a:gd name="T7" fmla="*/ 10 h 10"/>
                  <a:gd name="T8" fmla="*/ 19 w 21"/>
                  <a:gd name="T9" fmla="*/ 9 h 10"/>
                  <a:gd name="T10" fmla="*/ 21 w 21"/>
                  <a:gd name="T11" fmla="*/ 6 h 10"/>
                  <a:gd name="T12" fmla="*/ 21 w 21"/>
                  <a:gd name="T13" fmla="*/ 4 h 10"/>
                  <a:gd name="T14" fmla="*/ 18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10"/>
                      <a:pt x="19" y="9"/>
                    </a:cubicBezTo>
                    <a:cubicBezTo>
                      <a:pt x="20" y="8"/>
                      <a:pt x="21" y="7"/>
                      <a:pt x="21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2"/>
                      <a:pt x="20" y="1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8" name="Freeform 56">
                <a:extLst>
                  <a:ext uri="{FF2B5EF4-FFF2-40B4-BE49-F238E27FC236}">
                    <a16:creationId xmlns:a16="http://schemas.microsoft.com/office/drawing/2014/main" id="{B5A289FF-CFE3-44BF-BB93-EE4399BD2E94}"/>
                  </a:ext>
                </a:extLst>
              </p:cNvPr>
              <p:cNvSpPr/>
              <p:nvPr/>
            </p:nvSpPr>
            <p:spPr bwMode="auto">
              <a:xfrm>
                <a:off x="2522538" y="2343150"/>
                <a:ext cx="376238" cy="141288"/>
              </a:xfrm>
              <a:custGeom>
                <a:avLst/>
                <a:gdLst>
                  <a:gd name="T0" fmla="*/ 62 w 64"/>
                  <a:gd name="T1" fmla="*/ 1 h 24"/>
                  <a:gd name="T2" fmla="*/ 60 w 64"/>
                  <a:gd name="T3" fmla="*/ 0 h 24"/>
                  <a:gd name="T4" fmla="*/ 59 w 64"/>
                  <a:gd name="T5" fmla="*/ 0 h 24"/>
                  <a:gd name="T6" fmla="*/ 3 w 64"/>
                  <a:gd name="T7" fmla="*/ 14 h 24"/>
                  <a:gd name="T8" fmla="*/ 0 w 64"/>
                  <a:gd name="T9" fmla="*/ 18 h 24"/>
                  <a:gd name="T10" fmla="*/ 0 w 64"/>
                  <a:gd name="T11" fmla="*/ 20 h 24"/>
                  <a:gd name="T12" fmla="*/ 2 w 64"/>
                  <a:gd name="T13" fmla="*/ 23 h 24"/>
                  <a:gd name="T14" fmla="*/ 4 w 64"/>
                  <a:gd name="T15" fmla="*/ 24 h 24"/>
                  <a:gd name="T16" fmla="*/ 5 w 64"/>
                  <a:gd name="T17" fmla="*/ 24 h 24"/>
                  <a:gd name="T18" fmla="*/ 61 w 64"/>
                  <a:gd name="T19" fmla="*/ 10 h 24"/>
                  <a:gd name="T20" fmla="*/ 64 w 64"/>
                  <a:gd name="T21" fmla="*/ 6 h 24"/>
                  <a:gd name="T22" fmla="*/ 64 w 64"/>
                  <a:gd name="T23" fmla="*/ 4 h 24"/>
                  <a:gd name="T24" fmla="*/ 62 w 64"/>
                  <a:gd name="T25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62" y="1"/>
                    </a:moveTo>
                    <a:cubicBezTo>
                      <a:pt x="62" y="1"/>
                      <a:pt x="61" y="0"/>
                      <a:pt x="60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3" y="9"/>
                      <a:pt x="64" y="8"/>
                      <a:pt x="6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3"/>
                      <a:pt x="63" y="2"/>
                      <a:pt x="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9" name="Freeform 57">
                <a:extLst>
                  <a:ext uri="{FF2B5EF4-FFF2-40B4-BE49-F238E27FC236}">
                    <a16:creationId xmlns:a16="http://schemas.microsoft.com/office/drawing/2014/main" id="{89E148A2-460C-4DDC-9989-524BF888A4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05088" y="2108200"/>
                <a:ext cx="217488" cy="258763"/>
              </a:xfrm>
              <a:custGeom>
                <a:avLst/>
                <a:gdLst>
                  <a:gd name="T0" fmla="*/ 8 w 37"/>
                  <a:gd name="T1" fmla="*/ 32 h 44"/>
                  <a:gd name="T2" fmla="*/ 31 w 37"/>
                  <a:gd name="T3" fmla="*/ 35 h 44"/>
                  <a:gd name="T4" fmla="*/ 20 w 37"/>
                  <a:gd name="T5" fmla="*/ 0 h 44"/>
                  <a:gd name="T6" fmla="*/ 8 w 37"/>
                  <a:gd name="T7" fmla="*/ 32 h 44"/>
                  <a:gd name="T8" fmla="*/ 15 w 37"/>
                  <a:gd name="T9" fmla="*/ 28 h 44"/>
                  <a:gd name="T10" fmla="*/ 21 w 37"/>
                  <a:gd name="T11" fmla="*/ 16 h 44"/>
                  <a:gd name="T12" fmla="*/ 20 w 37"/>
                  <a:gd name="T13" fmla="*/ 36 h 44"/>
                  <a:gd name="T14" fmla="*/ 15 w 37"/>
                  <a:gd name="T1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4">
                    <a:moveTo>
                      <a:pt x="8" y="32"/>
                    </a:moveTo>
                    <a:cubicBezTo>
                      <a:pt x="11" y="40"/>
                      <a:pt x="24" y="44"/>
                      <a:pt x="31" y="35"/>
                    </a:cubicBezTo>
                    <a:cubicBezTo>
                      <a:pt x="37" y="25"/>
                      <a:pt x="31" y="10"/>
                      <a:pt x="20" y="0"/>
                    </a:cubicBezTo>
                    <a:cubicBezTo>
                      <a:pt x="22" y="11"/>
                      <a:pt x="0" y="15"/>
                      <a:pt x="8" y="32"/>
                    </a:cubicBezTo>
                    <a:close/>
                    <a:moveTo>
                      <a:pt x="15" y="28"/>
                    </a:moveTo>
                    <a:cubicBezTo>
                      <a:pt x="17" y="26"/>
                      <a:pt x="21" y="24"/>
                      <a:pt x="21" y="16"/>
                    </a:cubicBezTo>
                    <a:cubicBezTo>
                      <a:pt x="31" y="22"/>
                      <a:pt x="27" y="38"/>
                      <a:pt x="20" y="36"/>
                    </a:cubicBezTo>
                    <a:cubicBezTo>
                      <a:pt x="13" y="35"/>
                      <a:pt x="13" y="30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</p:grpSp>
      <p:grpSp>
        <p:nvGrpSpPr>
          <p:cNvPr id="30" name="Group 16">
            <a:extLst>
              <a:ext uri="{FF2B5EF4-FFF2-40B4-BE49-F238E27FC236}">
                <a16:creationId xmlns:a16="http://schemas.microsoft.com/office/drawing/2014/main" id="{E3E86B86-3175-4D80-83A0-F04B181386CD}"/>
              </a:ext>
            </a:extLst>
          </p:cNvPr>
          <p:cNvGrpSpPr/>
          <p:nvPr/>
        </p:nvGrpSpPr>
        <p:grpSpPr>
          <a:xfrm>
            <a:off x="4153195" y="1686753"/>
            <a:ext cx="1329125" cy="1332010"/>
            <a:chOff x="4110991" y="1911836"/>
            <a:chExt cx="1329125" cy="1332010"/>
          </a:xfrm>
        </p:grpSpPr>
        <p:sp>
          <p:nvSpPr>
            <p:cNvPr id="31" name="Shape 1455">
              <a:extLst>
                <a:ext uri="{FF2B5EF4-FFF2-40B4-BE49-F238E27FC236}">
                  <a16:creationId xmlns:a16="http://schemas.microsoft.com/office/drawing/2014/main" id="{A3DF7DC4-FE38-4E33-BE27-24A5D515F80D}"/>
                </a:ext>
              </a:extLst>
            </p:cNvPr>
            <p:cNvSpPr/>
            <p:nvPr/>
          </p:nvSpPr>
          <p:spPr>
            <a:xfrm>
              <a:off x="4110991" y="1911836"/>
              <a:ext cx="1329125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9CC8BC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grpSp>
          <p:nvGrpSpPr>
            <p:cNvPr id="32" name="Group 14">
              <a:extLst>
                <a:ext uri="{FF2B5EF4-FFF2-40B4-BE49-F238E27FC236}">
                  <a16:creationId xmlns:a16="http://schemas.microsoft.com/office/drawing/2014/main" id="{690F7B68-60D6-4342-96CA-405C7E43039D}"/>
                </a:ext>
              </a:extLst>
            </p:cNvPr>
            <p:cNvGrpSpPr/>
            <p:nvPr/>
          </p:nvGrpSpPr>
          <p:grpSpPr>
            <a:xfrm>
              <a:off x="4451842" y="2392389"/>
              <a:ext cx="654608" cy="412493"/>
              <a:chOff x="4489942" y="2400010"/>
              <a:chExt cx="551353" cy="347428"/>
            </a:xfrm>
          </p:grpSpPr>
          <p:sp>
            <p:nvSpPr>
              <p:cNvPr id="33" name="AutoShape 455">
                <a:extLst>
                  <a:ext uri="{FF2B5EF4-FFF2-40B4-BE49-F238E27FC236}">
                    <a16:creationId xmlns:a16="http://schemas.microsoft.com/office/drawing/2014/main" id="{186E3B8A-8114-4BDB-9E83-17C36234FB44}"/>
                  </a:ext>
                </a:extLst>
              </p:cNvPr>
              <p:cNvSpPr/>
              <p:nvPr/>
            </p:nvSpPr>
            <p:spPr bwMode="auto">
              <a:xfrm>
                <a:off x="4489942" y="2499549"/>
                <a:ext cx="196569" cy="247889"/>
              </a:xfrm>
              <a:custGeom>
                <a:avLst/>
                <a:gdLst>
                  <a:gd name="T0" fmla="*/ 0 w 21470"/>
                  <a:gd name="T1" fmla="*/ 0 h 21600"/>
                  <a:gd name="T2" fmla="*/ 0 w 21470"/>
                  <a:gd name="T3" fmla="*/ 0 h 21600"/>
                  <a:gd name="T4" fmla="*/ 0 w 21470"/>
                  <a:gd name="T5" fmla="*/ 0 h 21600"/>
                  <a:gd name="T6" fmla="*/ 0 w 21470"/>
                  <a:gd name="T7" fmla="*/ 0 h 21600"/>
                  <a:gd name="T8" fmla="*/ 0 w 21470"/>
                  <a:gd name="T9" fmla="*/ 0 h 21600"/>
                  <a:gd name="T10" fmla="*/ 0 w 21470"/>
                  <a:gd name="T11" fmla="*/ 0 h 21600"/>
                  <a:gd name="T12" fmla="*/ 0 w 21470"/>
                  <a:gd name="T13" fmla="*/ 0 h 21600"/>
                  <a:gd name="T14" fmla="*/ 0 w 21470"/>
                  <a:gd name="T15" fmla="*/ 0 h 21600"/>
                  <a:gd name="T16" fmla="*/ 0 w 21470"/>
                  <a:gd name="T17" fmla="*/ 0 h 21600"/>
                  <a:gd name="T18" fmla="*/ 0 w 21470"/>
                  <a:gd name="T19" fmla="*/ 0 h 21600"/>
                  <a:gd name="T20" fmla="*/ 0 w 21470"/>
                  <a:gd name="T21" fmla="*/ 0 h 21600"/>
                  <a:gd name="T22" fmla="*/ 0 w 21470"/>
                  <a:gd name="T23" fmla="*/ 0 h 21600"/>
                  <a:gd name="T24" fmla="*/ 0 w 21470"/>
                  <a:gd name="T25" fmla="*/ 0 h 21600"/>
                  <a:gd name="T26" fmla="*/ 0 w 21470"/>
                  <a:gd name="T27" fmla="*/ 0 h 21600"/>
                  <a:gd name="T28" fmla="*/ 0 w 21470"/>
                  <a:gd name="T29" fmla="*/ 0 h 21600"/>
                  <a:gd name="T30" fmla="*/ 0 w 21470"/>
                  <a:gd name="T31" fmla="*/ 0 h 21600"/>
                  <a:gd name="T32" fmla="*/ 0 w 21470"/>
                  <a:gd name="T33" fmla="*/ 0 h 21600"/>
                  <a:gd name="T34" fmla="*/ 0 w 21470"/>
                  <a:gd name="T35" fmla="*/ 0 h 21600"/>
                  <a:gd name="T36" fmla="*/ 0 w 2147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470" h="21600">
                    <a:moveTo>
                      <a:pt x="13938" y="18089"/>
                    </a:moveTo>
                    <a:lnTo>
                      <a:pt x="13938" y="18075"/>
                    </a:lnTo>
                    <a:cubicBezTo>
                      <a:pt x="13949" y="17312"/>
                      <a:pt x="14370" y="14919"/>
                      <a:pt x="18829" y="12741"/>
                    </a:cubicBezTo>
                    <a:cubicBezTo>
                      <a:pt x="19646" y="11856"/>
                      <a:pt x="20317" y="10649"/>
                      <a:pt x="21003" y="9256"/>
                    </a:cubicBezTo>
                    <a:cubicBezTo>
                      <a:pt x="21476" y="8293"/>
                      <a:pt x="21396" y="7471"/>
                      <a:pt x="21396" y="6302"/>
                    </a:cubicBezTo>
                    <a:cubicBezTo>
                      <a:pt x="21396" y="5437"/>
                      <a:pt x="21600" y="4050"/>
                      <a:pt x="21332" y="3287"/>
                    </a:cubicBezTo>
                    <a:cubicBezTo>
                      <a:pt x="20424" y="712"/>
                      <a:pt x="18134" y="0"/>
                      <a:pt x="15449" y="0"/>
                    </a:cubicBezTo>
                    <a:cubicBezTo>
                      <a:pt x="12764" y="0"/>
                      <a:pt x="10471" y="714"/>
                      <a:pt x="9566" y="3295"/>
                    </a:cubicBezTo>
                    <a:cubicBezTo>
                      <a:pt x="9299" y="4054"/>
                      <a:pt x="9504" y="5439"/>
                      <a:pt x="9504" y="6301"/>
                    </a:cubicBezTo>
                    <a:cubicBezTo>
                      <a:pt x="9504" y="7473"/>
                      <a:pt x="9424" y="8297"/>
                      <a:pt x="9900" y="9263"/>
                    </a:cubicBezTo>
                    <a:cubicBezTo>
                      <a:pt x="10724" y="10935"/>
                      <a:pt x="11509" y="12336"/>
                      <a:pt x="12556" y="13231"/>
                    </a:cubicBezTo>
                    <a:cubicBezTo>
                      <a:pt x="8479" y="13828"/>
                      <a:pt x="5724" y="15525"/>
                      <a:pt x="3865" y="16187"/>
                    </a:cubicBezTo>
                    <a:cubicBezTo>
                      <a:pt x="18" y="17556"/>
                      <a:pt x="0" y="19055"/>
                      <a:pt x="0" y="19055"/>
                    </a:cubicBezTo>
                    <a:lnTo>
                      <a:pt x="0" y="21600"/>
                    </a:lnTo>
                    <a:lnTo>
                      <a:pt x="13940" y="21598"/>
                    </a:lnTo>
                    <a:lnTo>
                      <a:pt x="13940" y="18100"/>
                    </a:lnTo>
                    <a:lnTo>
                      <a:pt x="13940" y="18089"/>
                    </a:lnTo>
                    <a:lnTo>
                      <a:pt x="13938" y="18089"/>
                    </a:lnTo>
                    <a:close/>
                    <a:moveTo>
                      <a:pt x="13938" y="1808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defTabSz="608965"/>
                <a:endParaRPr lang="en-US" sz="2400">
                  <a:solidFill>
                    <a:prstClr val="black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34" name="AutoShape 456">
                <a:extLst>
                  <a:ext uri="{FF2B5EF4-FFF2-40B4-BE49-F238E27FC236}">
                    <a16:creationId xmlns:a16="http://schemas.microsoft.com/office/drawing/2014/main" id="{55ACB9C8-06C2-4E6E-A0B8-9989C37525CB}"/>
                  </a:ext>
                </a:extLst>
              </p:cNvPr>
              <p:cNvSpPr/>
              <p:nvPr/>
            </p:nvSpPr>
            <p:spPr bwMode="auto">
              <a:xfrm>
                <a:off x="4651033" y="2400010"/>
                <a:ext cx="390262" cy="3407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8895" y="16182"/>
                    </a:moveTo>
                    <a:cubicBezTo>
                      <a:pt x="17591" y="15518"/>
                      <a:pt x="15655" y="13809"/>
                      <a:pt x="12789" y="13222"/>
                    </a:cubicBezTo>
                    <a:cubicBezTo>
                      <a:pt x="13522" y="12323"/>
                      <a:pt x="14076" y="10920"/>
                      <a:pt x="14647" y="9256"/>
                    </a:cubicBezTo>
                    <a:cubicBezTo>
                      <a:pt x="14978" y="8292"/>
                      <a:pt x="14921" y="7470"/>
                      <a:pt x="14921" y="6300"/>
                    </a:cubicBezTo>
                    <a:cubicBezTo>
                      <a:pt x="14921" y="5435"/>
                      <a:pt x="15063" y="4048"/>
                      <a:pt x="14876" y="3287"/>
                    </a:cubicBezTo>
                    <a:cubicBezTo>
                      <a:pt x="14244" y="710"/>
                      <a:pt x="12647" y="0"/>
                      <a:pt x="10775" y="0"/>
                    </a:cubicBezTo>
                    <a:cubicBezTo>
                      <a:pt x="8902" y="0"/>
                      <a:pt x="7303" y="714"/>
                      <a:pt x="6672" y="3294"/>
                    </a:cubicBezTo>
                    <a:cubicBezTo>
                      <a:pt x="6486" y="4054"/>
                      <a:pt x="6628" y="5438"/>
                      <a:pt x="6628" y="6300"/>
                    </a:cubicBezTo>
                    <a:cubicBezTo>
                      <a:pt x="6628" y="7473"/>
                      <a:pt x="6572" y="8297"/>
                      <a:pt x="6904" y="9262"/>
                    </a:cubicBezTo>
                    <a:cubicBezTo>
                      <a:pt x="7479" y="10934"/>
                      <a:pt x="8026" y="12336"/>
                      <a:pt x="8756" y="13231"/>
                    </a:cubicBezTo>
                    <a:cubicBezTo>
                      <a:pt x="5913" y="13828"/>
                      <a:pt x="3991" y="15526"/>
                      <a:pt x="2695" y="16187"/>
                    </a:cubicBezTo>
                    <a:cubicBezTo>
                      <a:pt x="13" y="17556"/>
                      <a:pt x="0" y="19054"/>
                      <a:pt x="0" y="19054"/>
                    </a:cubicBezTo>
                    <a:lnTo>
                      <a:pt x="0" y="21600"/>
                    </a:lnTo>
                    <a:lnTo>
                      <a:pt x="21600" y="21597"/>
                    </a:lnTo>
                    <a:lnTo>
                      <a:pt x="21600" y="19054"/>
                    </a:lnTo>
                    <a:cubicBezTo>
                      <a:pt x="21600" y="19054"/>
                      <a:pt x="21587" y="17551"/>
                      <a:pt x="18895" y="16182"/>
                    </a:cubicBezTo>
                    <a:close/>
                    <a:moveTo>
                      <a:pt x="18895" y="16182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defTabSz="608965"/>
                <a:endParaRPr lang="en-US" sz="2400">
                  <a:solidFill>
                    <a:prstClr val="black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</p:grpSp>
      <p:grpSp>
        <p:nvGrpSpPr>
          <p:cNvPr id="35" name="Group 19">
            <a:extLst>
              <a:ext uri="{FF2B5EF4-FFF2-40B4-BE49-F238E27FC236}">
                <a16:creationId xmlns:a16="http://schemas.microsoft.com/office/drawing/2014/main" id="{0643CE70-3A19-4352-939D-BA141867A38F}"/>
              </a:ext>
            </a:extLst>
          </p:cNvPr>
          <p:cNvGrpSpPr/>
          <p:nvPr/>
        </p:nvGrpSpPr>
        <p:grpSpPr>
          <a:xfrm>
            <a:off x="9293280" y="1686753"/>
            <a:ext cx="1329157" cy="1332010"/>
            <a:chOff x="9251076" y="1911836"/>
            <a:chExt cx="1329157" cy="1332010"/>
          </a:xfrm>
        </p:grpSpPr>
        <p:sp>
          <p:nvSpPr>
            <p:cNvPr id="36" name="Shape 1457">
              <a:extLst>
                <a:ext uri="{FF2B5EF4-FFF2-40B4-BE49-F238E27FC236}">
                  <a16:creationId xmlns:a16="http://schemas.microsoft.com/office/drawing/2014/main" id="{77000B92-1846-4DF0-AA87-ED1E6924C22E}"/>
                </a:ext>
              </a:extLst>
            </p:cNvPr>
            <p:cNvSpPr/>
            <p:nvPr/>
          </p:nvSpPr>
          <p:spPr>
            <a:xfrm>
              <a:off x="9251076" y="1911836"/>
              <a:ext cx="1329157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9CC8BC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37" name="Freeform 42">
              <a:extLst>
                <a:ext uri="{FF2B5EF4-FFF2-40B4-BE49-F238E27FC236}">
                  <a16:creationId xmlns:a16="http://schemas.microsoft.com/office/drawing/2014/main" id="{9E35F442-16A8-43C3-8376-51C8576E685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708084" y="2329847"/>
              <a:ext cx="428630" cy="513005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4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829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6980DCF-ED64-4FFC-B303-02F10E7CA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095" y="1446713"/>
            <a:ext cx="4242465" cy="248696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FFC8BC4-478C-483E-B05D-AC70676EFB43}"/>
              </a:ext>
            </a:extLst>
          </p:cNvPr>
          <p:cNvSpPr txBox="1"/>
          <p:nvPr/>
        </p:nvSpPr>
        <p:spPr>
          <a:xfrm>
            <a:off x="5805752" y="2211852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0 2</a:t>
            </a:r>
            <a:endParaRPr lang="zh-CN" altLang="en-US" sz="3200" b="1" dirty="0">
              <a:solidFill>
                <a:schemeClr val="bg1"/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558AC10-6453-4920-9D97-B78D5A1E6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868" y="3417094"/>
            <a:ext cx="343069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点 击 此 处 添 加 标 题</a:t>
            </a:r>
            <a:endParaRPr lang="zh-CN" altLang="zh-CN" sz="2400" b="1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80BBE07-6458-4571-A8DD-C880F673DC72}"/>
              </a:ext>
            </a:extLst>
          </p:cNvPr>
          <p:cNvSpPr/>
          <p:nvPr/>
        </p:nvSpPr>
        <p:spPr>
          <a:xfrm>
            <a:off x="3976309" y="3878759"/>
            <a:ext cx="4818097" cy="784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55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C8294E-2362-4C83-A88E-9B5959682479}"/>
              </a:ext>
            </a:extLst>
          </p:cNvPr>
          <p:cNvSpPr/>
          <p:nvPr/>
        </p:nvSpPr>
        <p:spPr>
          <a:xfrm>
            <a:off x="478302" y="422031"/>
            <a:ext cx="11282289" cy="60772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D0D561D-2D77-497E-AEC9-B40D979EA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67" y="98474"/>
            <a:ext cx="3671809" cy="215244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FCB6B9EB-0737-47F0-83F0-7E71BA6C2C67}"/>
              </a:ext>
            </a:extLst>
          </p:cNvPr>
          <p:cNvGrpSpPr/>
          <p:nvPr/>
        </p:nvGrpSpPr>
        <p:grpSpPr>
          <a:xfrm>
            <a:off x="428563" y="1757421"/>
            <a:ext cx="11316870" cy="4020774"/>
            <a:chOff x="307726" y="1772170"/>
            <a:chExt cx="11316870" cy="40207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416E5B66-2D7C-4126-84BA-E7AD2E4AFC86}"/>
                </a:ext>
              </a:extLst>
            </p:cNvPr>
            <p:cNvGrpSpPr/>
            <p:nvPr/>
          </p:nvGrpSpPr>
          <p:grpSpPr>
            <a:xfrm>
              <a:off x="734848" y="2049111"/>
              <a:ext cx="1785950" cy="1785950"/>
              <a:chOff x="857224" y="2428868"/>
              <a:chExt cx="2071702" cy="2071702"/>
            </a:xfrm>
          </p:grpSpPr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AECAF52E-7492-486A-94A4-C8C8243F0A15}"/>
                  </a:ext>
                </a:extLst>
              </p:cNvPr>
              <p:cNvSpPr/>
              <p:nvPr/>
            </p:nvSpPr>
            <p:spPr>
              <a:xfrm>
                <a:off x="1000100" y="2571744"/>
                <a:ext cx="1785950" cy="1785950"/>
              </a:xfrm>
              <a:prstGeom prst="ellipse">
                <a:avLst/>
              </a:prstGeom>
              <a:solidFill>
                <a:schemeClr val="tx1">
                  <a:alpha val="58000"/>
                </a:schemeClr>
              </a:solidFill>
              <a:ln w="0">
                <a:solidFill>
                  <a:schemeClr val="bg1">
                    <a:alpha val="77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b="1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 useBgFill="1">
            <p:nvSpPr>
              <p:cNvPr id="28" name="椭圆 27">
                <a:extLst>
                  <a:ext uri="{FF2B5EF4-FFF2-40B4-BE49-F238E27FC236}">
                    <a16:creationId xmlns:a16="http://schemas.microsoft.com/office/drawing/2014/main" id="{4DBF6FE1-1032-4DD4-B6B0-1B997D566A61}"/>
                  </a:ext>
                </a:extLst>
              </p:cNvPr>
              <p:cNvSpPr/>
              <p:nvPr/>
            </p:nvSpPr>
            <p:spPr>
              <a:xfrm>
                <a:off x="1075256" y="2684478"/>
                <a:ext cx="1574638" cy="1574638"/>
              </a:xfrm>
              <a:prstGeom prst="ellipse">
                <a:avLst/>
              </a:prstGeom>
              <a:ln w="0">
                <a:solidFill>
                  <a:schemeClr val="bg1">
                    <a:alpha val="77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2400" b="1" dirty="0">
                    <a:solidFill>
                      <a:schemeClr val="tx1"/>
                    </a:solidFill>
                    <a:latin typeface=" 汉仪良品线简" panose="00020600040101010101" pitchFamily="18" charset="-122"/>
                    <a:ea typeface=" 汉仪良品线简" panose="00020600040101010101" pitchFamily="18" charset="-122"/>
                  </a:rPr>
                  <a:t>68%</a:t>
                </a:r>
                <a:endParaRPr lang="zh-CN" altLang="en-US" sz="2400" b="1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9" name="空心弧 28">
                <a:extLst>
                  <a:ext uri="{FF2B5EF4-FFF2-40B4-BE49-F238E27FC236}">
                    <a16:creationId xmlns:a16="http://schemas.microsoft.com/office/drawing/2014/main" id="{FBFC2359-F2E5-440A-8232-1F50F3271C44}"/>
                  </a:ext>
                </a:extLst>
              </p:cNvPr>
              <p:cNvSpPr/>
              <p:nvPr/>
            </p:nvSpPr>
            <p:spPr>
              <a:xfrm>
                <a:off x="857224" y="2428868"/>
                <a:ext cx="2071702" cy="2071702"/>
              </a:xfrm>
              <a:prstGeom prst="blockArc">
                <a:avLst>
                  <a:gd name="adj1" fmla="val 1934552"/>
                  <a:gd name="adj2" fmla="val 16605261"/>
                  <a:gd name="adj3" fmla="val 12078"/>
                </a:avLst>
              </a:prstGeom>
              <a:solidFill>
                <a:srgbClr val="F24E4E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BFA409B5-6593-4C6D-A7A8-F746BAFE9CB2}"/>
                </a:ext>
              </a:extLst>
            </p:cNvPr>
            <p:cNvGrpSpPr/>
            <p:nvPr/>
          </p:nvGrpSpPr>
          <p:grpSpPr>
            <a:xfrm>
              <a:off x="3520930" y="3835061"/>
              <a:ext cx="1785950" cy="1785950"/>
              <a:chOff x="857224" y="2428868"/>
              <a:chExt cx="2071702" cy="2071702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04ADFE7A-8E2C-4A2F-9D5B-81CA0B139F4B}"/>
                  </a:ext>
                </a:extLst>
              </p:cNvPr>
              <p:cNvSpPr/>
              <p:nvPr/>
            </p:nvSpPr>
            <p:spPr>
              <a:xfrm>
                <a:off x="1000100" y="2571744"/>
                <a:ext cx="1785950" cy="1785950"/>
              </a:xfrm>
              <a:prstGeom prst="ellipse">
                <a:avLst/>
              </a:prstGeom>
              <a:solidFill>
                <a:schemeClr val="tx1">
                  <a:alpha val="58000"/>
                </a:schemeClr>
              </a:solidFill>
              <a:ln w="0">
                <a:solidFill>
                  <a:schemeClr val="bg1">
                    <a:alpha val="77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b="1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 useBgFill="1">
            <p:nvSpPr>
              <p:cNvPr id="25" name="椭圆 24">
                <a:extLst>
                  <a:ext uri="{FF2B5EF4-FFF2-40B4-BE49-F238E27FC236}">
                    <a16:creationId xmlns:a16="http://schemas.microsoft.com/office/drawing/2014/main" id="{1273E524-D92B-4A61-87FD-89643F0E3FBF}"/>
                  </a:ext>
                </a:extLst>
              </p:cNvPr>
              <p:cNvSpPr/>
              <p:nvPr/>
            </p:nvSpPr>
            <p:spPr>
              <a:xfrm>
                <a:off x="1075256" y="2684478"/>
                <a:ext cx="1574638" cy="1574638"/>
              </a:xfrm>
              <a:prstGeom prst="ellipse">
                <a:avLst/>
              </a:prstGeom>
              <a:ln w="0">
                <a:solidFill>
                  <a:schemeClr val="bg1">
                    <a:alpha val="77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2400" b="1" dirty="0">
                    <a:solidFill>
                      <a:schemeClr val="tx1"/>
                    </a:solidFill>
                    <a:latin typeface=" 汉仪良品线简" panose="00020600040101010101" pitchFamily="18" charset="-122"/>
                    <a:ea typeface=" 汉仪良品线简" panose="00020600040101010101" pitchFamily="18" charset="-122"/>
                  </a:rPr>
                  <a:t>45%</a:t>
                </a:r>
                <a:endParaRPr lang="zh-CN" altLang="en-US" sz="2400" b="1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6" name="空心弧 25">
                <a:extLst>
                  <a:ext uri="{FF2B5EF4-FFF2-40B4-BE49-F238E27FC236}">
                    <a16:creationId xmlns:a16="http://schemas.microsoft.com/office/drawing/2014/main" id="{7EB20C5E-15DA-4C39-BBC5-D5C739F0D26B}"/>
                  </a:ext>
                </a:extLst>
              </p:cNvPr>
              <p:cNvSpPr/>
              <p:nvPr/>
            </p:nvSpPr>
            <p:spPr>
              <a:xfrm>
                <a:off x="857224" y="2428868"/>
                <a:ext cx="2071702" cy="2071702"/>
              </a:xfrm>
              <a:prstGeom prst="blockArc">
                <a:avLst>
                  <a:gd name="adj1" fmla="val 7059502"/>
                  <a:gd name="adj2" fmla="val 16605261"/>
                  <a:gd name="adj3" fmla="val 12078"/>
                </a:avLst>
              </a:prstGeom>
              <a:solidFill>
                <a:srgbClr val="F24E4E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F8E7EFAD-50E1-4036-8BB9-1099B366389C}"/>
                </a:ext>
              </a:extLst>
            </p:cNvPr>
            <p:cNvGrpSpPr/>
            <p:nvPr/>
          </p:nvGrpSpPr>
          <p:grpSpPr>
            <a:xfrm>
              <a:off x="6378450" y="2120549"/>
              <a:ext cx="1785950" cy="1785950"/>
              <a:chOff x="857224" y="2428868"/>
              <a:chExt cx="2071702" cy="2071702"/>
            </a:xfrm>
          </p:grpSpPr>
          <p:sp>
            <p:nvSpPr>
              <p:cNvPr id="21" name="椭圆 20">
                <a:extLst>
                  <a:ext uri="{FF2B5EF4-FFF2-40B4-BE49-F238E27FC236}">
                    <a16:creationId xmlns:a16="http://schemas.microsoft.com/office/drawing/2014/main" id="{48A47BC4-47D5-4DA7-AD9F-CEFBBE0CC7B1}"/>
                  </a:ext>
                </a:extLst>
              </p:cNvPr>
              <p:cNvSpPr/>
              <p:nvPr/>
            </p:nvSpPr>
            <p:spPr>
              <a:xfrm>
                <a:off x="1000100" y="2571744"/>
                <a:ext cx="1785950" cy="1785950"/>
              </a:xfrm>
              <a:prstGeom prst="ellipse">
                <a:avLst/>
              </a:prstGeom>
              <a:solidFill>
                <a:schemeClr val="tx1">
                  <a:alpha val="58000"/>
                </a:schemeClr>
              </a:solidFill>
              <a:ln w="0">
                <a:solidFill>
                  <a:schemeClr val="bg1">
                    <a:alpha val="77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b="1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 useBgFill="1">
            <p:nvSpPr>
              <p:cNvPr id="22" name="椭圆 21">
                <a:extLst>
                  <a:ext uri="{FF2B5EF4-FFF2-40B4-BE49-F238E27FC236}">
                    <a16:creationId xmlns:a16="http://schemas.microsoft.com/office/drawing/2014/main" id="{62108456-B47D-4C0E-8BEA-3ECEC204BA61}"/>
                  </a:ext>
                </a:extLst>
              </p:cNvPr>
              <p:cNvSpPr/>
              <p:nvPr/>
            </p:nvSpPr>
            <p:spPr>
              <a:xfrm>
                <a:off x="1089787" y="2699008"/>
                <a:ext cx="1574639" cy="1574639"/>
              </a:xfrm>
              <a:prstGeom prst="ellipse">
                <a:avLst/>
              </a:prstGeom>
              <a:ln w="0">
                <a:solidFill>
                  <a:schemeClr val="bg1">
                    <a:alpha val="77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2400" b="1" dirty="0">
                    <a:solidFill>
                      <a:schemeClr val="tx1"/>
                    </a:solidFill>
                    <a:latin typeface=" 汉仪良品线简" panose="00020600040101010101" pitchFamily="18" charset="-122"/>
                    <a:ea typeface=" 汉仪良品线简" panose="00020600040101010101" pitchFamily="18" charset="-122"/>
                  </a:rPr>
                  <a:t>75%</a:t>
                </a:r>
                <a:endParaRPr lang="zh-CN" altLang="en-US" sz="2400" b="1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3" name="空心弧 22">
                <a:extLst>
                  <a:ext uri="{FF2B5EF4-FFF2-40B4-BE49-F238E27FC236}">
                    <a16:creationId xmlns:a16="http://schemas.microsoft.com/office/drawing/2014/main" id="{7CA26D33-D72E-4AFF-ACDE-F37C0EB0DBB1}"/>
                  </a:ext>
                </a:extLst>
              </p:cNvPr>
              <p:cNvSpPr/>
              <p:nvPr/>
            </p:nvSpPr>
            <p:spPr>
              <a:xfrm>
                <a:off x="857224" y="2428868"/>
                <a:ext cx="2071702" cy="2071702"/>
              </a:xfrm>
              <a:prstGeom prst="blockArc">
                <a:avLst>
                  <a:gd name="adj1" fmla="val 49819"/>
                  <a:gd name="adj2" fmla="val 16605261"/>
                  <a:gd name="adj3" fmla="val 12078"/>
                </a:avLst>
              </a:prstGeom>
              <a:solidFill>
                <a:srgbClr val="F24E4E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BE5FD99E-F385-4169-86F1-24929FAA4729}"/>
                </a:ext>
              </a:extLst>
            </p:cNvPr>
            <p:cNvGrpSpPr/>
            <p:nvPr/>
          </p:nvGrpSpPr>
          <p:grpSpPr>
            <a:xfrm>
              <a:off x="9287701" y="3835061"/>
              <a:ext cx="1785950" cy="1785950"/>
              <a:chOff x="857224" y="2428868"/>
              <a:chExt cx="2071702" cy="2071702"/>
            </a:xfrm>
          </p:grpSpPr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id="{CEF452CE-5E42-421C-BABB-C231ED41734F}"/>
                  </a:ext>
                </a:extLst>
              </p:cNvPr>
              <p:cNvSpPr/>
              <p:nvPr/>
            </p:nvSpPr>
            <p:spPr>
              <a:xfrm>
                <a:off x="1000100" y="2571744"/>
                <a:ext cx="1785950" cy="1785950"/>
              </a:xfrm>
              <a:prstGeom prst="ellipse">
                <a:avLst/>
              </a:prstGeom>
              <a:solidFill>
                <a:schemeClr val="tx1">
                  <a:alpha val="58000"/>
                </a:schemeClr>
              </a:solidFill>
              <a:ln w="0">
                <a:solidFill>
                  <a:schemeClr val="bg1">
                    <a:alpha val="77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b="1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 useBgFill="1">
            <p:nvSpPr>
              <p:cNvPr id="19" name="椭圆 18">
                <a:extLst>
                  <a:ext uri="{FF2B5EF4-FFF2-40B4-BE49-F238E27FC236}">
                    <a16:creationId xmlns:a16="http://schemas.microsoft.com/office/drawing/2014/main" id="{78F0505C-EDF9-487E-9E9B-41DD0FAE822B}"/>
                  </a:ext>
                </a:extLst>
              </p:cNvPr>
              <p:cNvSpPr/>
              <p:nvPr/>
            </p:nvSpPr>
            <p:spPr>
              <a:xfrm>
                <a:off x="1075256" y="2684478"/>
                <a:ext cx="1574638" cy="1574638"/>
              </a:xfrm>
              <a:prstGeom prst="ellipse">
                <a:avLst/>
              </a:prstGeom>
              <a:ln w="0">
                <a:solidFill>
                  <a:schemeClr val="bg1">
                    <a:alpha val="77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2400" b="1" dirty="0">
                    <a:solidFill>
                      <a:schemeClr val="tx1"/>
                    </a:solidFill>
                    <a:latin typeface=" 汉仪良品线简" panose="00020600040101010101" pitchFamily="18" charset="-122"/>
                    <a:ea typeface=" 汉仪良品线简" panose="00020600040101010101" pitchFamily="18" charset="-122"/>
                  </a:rPr>
                  <a:t>85%</a:t>
                </a:r>
                <a:endParaRPr lang="zh-CN" altLang="en-US" sz="2400" b="1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  <p:sp>
            <p:nvSpPr>
              <p:cNvPr id="20" name="空心弧 19">
                <a:extLst>
                  <a:ext uri="{FF2B5EF4-FFF2-40B4-BE49-F238E27FC236}">
                    <a16:creationId xmlns:a16="http://schemas.microsoft.com/office/drawing/2014/main" id="{B5EBED99-0E6B-4489-8B5B-D4B94F463146}"/>
                  </a:ext>
                </a:extLst>
              </p:cNvPr>
              <p:cNvSpPr/>
              <p:nvPr/>
            </p:nvSpPr>
            <p:spPr>
              <a:xfrm>
                <a:off x="857224" y="2428868"/>
                <a:ext cx="2071702" cy="2071702"/>
              </a:xfrm>
              <a:prstGeom prst="blockArc">
                <a:avLst>
                  <a:gd name="adj1" fmla="val 7059502"/>
                  <a:gd name="adj2" fmla="val 1744615"/>
                  <a:gd name="adj3" fmla="val 16030"/>
                </a:avLst>
              </a:prstGeom>
              <a:solidFill>
                <a:srgbClr val="F24E4E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tx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endParaRPr>
              </a:p>
            </p:txBody>
          </p:sp>
        </p:grpSp>
        <p:sp>
          <p:nvSpPr>
            <p:cNvPr id="10" name="矩形 27">
              <a:extLst>
                <a:ext uri="{FF2B5EF4-FFF2-40B4-BE49-F238E27FC236}">
                  <a16:creationId xmlns:a16="http://schemas.microsoft.com/office/drawing/2014/main" id="{44C9E4CB-9F69-4F6B-A0B5-DF8815C95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726" y="4592615"/>
              <a:ext cx="274796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您的内容打在这里，或者通过复制您的文本后，在此框中选择粘贴，并选择只保留文字。在此录入上述图表的综合描述说明。</a:t>
              </a:r>
              <a:endParaRPr lang="en-US" altLang="zh-CN" sz="12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1" name="矩形 31">
              <a:extLst>
                <a:ext uri="{FF2B5EF4-FFF2-40B4-BE49-F238E27FC236}">
                  <a16:creationId xmlns:a16="http://schemas.microsoft.com/office/drawing/2014/main" id="{0B43973B-3BEF-455E-9916-66C482BF3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687" y="4055414"/>
              <a:ext cx="19371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此处添加标题</a:t>
              </a:r>
            </a:p>
          </p:txBody>
        </p:sp>
        <p:sp>
          <p:nvSpPr>
            <p:cNvPr id="12" name="矩形 27">
              <a:extLst>
                <a:ext uri="{FF2B5EF4-FFF2-40B4-BE49-F238E27FC236}">
                  <a16:creationId xmlns:a16="http://schemas.microsoft.com/office/drawing/2014/main" id="{D7AF3F2F-3FC6-4214-A921-AE7062097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1840" y="2309371"/>
              <a:ext cx="274796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您的内容打在这里，或者通过复制您的文本后，在此框中选择粘贴，并选择只保留文字。在此录入上述图表的综合描述说明。</a:t>
              </a:r>
              <a:endParaRPr lang="en-US" altLang="zh-CN" sz="12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3" name="矩形 31">
              <a:extLst>
                <a:ext uri="{FF2B5EF4-FFF2-40B4-BE49-F238E27FC236}">
                  <a16:creationId xmlns:a16="http://schemas.microsoft.com/office/drawing/2014/main" id="{B5754559-4B99-4B8E-A20D-A0A360262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801" y="1772170"/>
              <a:ext cx="19371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此处添加标题</a:t>
              </a:r>
            </a:p>
          </p:txBody>
        </p:sp>
        <p:sp>
          <p:nvSpPr>
            <p:cNvPr id="14" name="矩形 27">
              <a:extLst>
                <a:ext uri="{FF2B5EF4-FFF2-40B4-BE49-F238E27FC236}">
                  <a16:creationId xmlns:a16="http://schemas.microsoft.com/office/drawing/2014/main" id="{F3546DDC-38B2-4660-AC25-C6EC935A7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4658" y="4592615"/>
              <a:ext cx="274796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您的内容打在这里，或者通过复制您的文本后，在此框中选择粘贴，并选择只保留文字。在此录入上述图表的综合描述说明。</a:t>
              </a:r>
              <a:endParaRPr lang="en-US" altLang="zh-CN" sz="12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5" name="矩形 31">
              <a:extLst>
                <a:ext uri="{FF2B5EF4-FFF2-40B4-BE49-F238E27FC236}">
                  <a16:creationId xmlns:a16="http://schemas.microsoft.com/office/drawing/2014/main" id="{2688DD75-1126-4CB6-97C4-8213335AD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1619" y="4055414"/>
              <a:ext cx="19371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此处添加标题</a:t>
              </a:r>
            </a:p>
          </p:txBody>
        </p:sp>
        <p:sp>
          <p:nvSpPr>
            <p:cNvPr id="16" name="矩形 27">
              <a:extLst>
                <a:ext uri="{FF2B5EF4-FFF2-40B4-BE49-F238E27FC236}">
                  <a16:creationId xmlns:a16="http://schemas.microsoft.com/office/drawing/2014/main" id="{AD65A084-72A4-401F-8863-482F7FFE0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6634" y="2309371"/>
              <a:ext cx="274796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您的内容打在这里，或者通过复制您的文本后，在此框中选择粘贴，并选择只保留文字。在此录入上述图表的综合描述说明。</a:t>
              </a:r>
              <a:endParaRPr lang="en-US" altLang="zh-CN" sz="1200" dirty="0"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  <p:sp>
          <p:nvSpPr>
            <p:cNvPr id="17" name="矩形 31">
              <a:extLst>
                <a:ext uri="{FF2B5EF4-FFF2-40B4-BE49-F238E27FC236}">
                  <a16:creationId xmlns:a16="http://schemas.microsoft.com/office/drawing/2014/main" id="{E67F1AD3-9E29-493F-A104-9352A70E1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3595" y="1772170"/>
              <a:ext cx="19371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35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1697</Words>
  <Application>Microsoft Office PowerPoint</Application>
  <PresentationFormat>宽屏</PresentationFormat>
  <Paragraphs>125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 汉仪良品线简</vt:lpstr>
      <vt:lpstr>Aparajita</vt:lpstr>
      <vt:lpstr>Clear Sans</vt:lpstr>
      <vt:lpstr>等线</vt:lpstr>
      <vt:lpstr>等线 Light</vt:lpstr>
      <vt:lpstr>汉仪PP体简</vt:lpstr>
      <vt:lpstr>华文中宋</vt:lpstr>
      <vt:lpstr>楷体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1</cp:revision>
  <dcterms:created xsi:type="dcterms:W3CDTF">2017-08-26T07:04:42Z</dcterms:created>
  <dcterms:modified xsi:type="dcterms:W3CDTF">2019-04-16T05:23:37Z</dcterms:modified>
</cp:coreProperties>
</file>