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72" r:id="rId3"/>
    <p:sldId id="258" r:id="rId5"/>
    <p:sldId id="261" r:id="rId6"/>
    <p:sldId id="276" r:id="rId7"/>
    <p:sldId id="263" r:id="rId8"/>
    <p:sldId id="277" r:id="rId9"/>
    <p:sldId id="274" r:id="rId10"/>
    <p:sldId id="275" r:id="rId11"/>
    <p:sldId id="264" r:id="rId12"/>
    <p:sldId id="278" r:id="rId13"/>
    <p:sldId id="279" r:id="rId14"/>
    <p:sldId id="265" r:id="rId15"/>
    <p:sldId id="280" r:id="rId16"/>
    <p:sldId id="281" r:id="rId17"/>
    <p:sldId id="268" r:id="rId18"/>
    <p:sldId id="282" r:id="rId19"/>
    <p:sldId id="269" r:id="rId20"/>
    <p:sldId id="283" r:id="rId21"/>
    <p:sldId id="284" r:id="rId22"/>
    <p:sldId id="285" r:id="rId23"/>
    <p:sldId id="273" r:id="rId24"/>
    <p:sldId id="286" r:id="rId25"/>
    <p:sldId id="287" r:id="rId26"/>
    <p:sldId id="257" r:id="rId27"/>
    <p:sldId id="288" r:id="rId28"/>
    <p:sldId id="28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C4D"/>
    <a:srgbClr val="9BB49E"/>
    <a:srgbClr val="D7B3B8"/>
    <a:srgbClr val="8A9251"/>
    <a:srgbClr val="D28F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852" y="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28F9A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43952</c:v>
                </c:pt>
                <c:pt idx="1" c:formatCode="yyyy/m/d">
                  <c:v>43983</c:v>
                </c:pt>
                <c:pt idx="2" c:formatCode="yyyy/m/d">
                  <c:v>44013</c:v>
                </c:pt>
                <c:pt idx="3" c:formatCode="yyyy/m/d">
                  <c:v>44044</c:v>
                </c:pt>
                <c:pt idx="4" c:formatCode="yyyy/m/d">
                  <c:v>44075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109</c:v>
                </c:pt>
                <c:pt idx="1">
                  <c:v>55</c:v>
                </c:pt>
                <c:pt idx="2">
                  <c:v>99</c:v>
                </c:pt>
                <c:pt idx="3">
                  <c:v>46</c:v>
                </c:pt>
                <c:pt idx="4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43952</c:v>
                </c:pt>
                <c:pt idx="1" c:formatCode="yyyy/m/d">
                  <c:v>43983</c:v>
                </c:pt>
                <c:pt idx="2" c:formatCode="yyyy/m/d">
                  <c:v>44013</c:v>
                </c:pt>
                <c:pt idx="3" c:formatCode="yyyy/m/d">
                  <c:v>44044</c:v>
                </c:pt>
                <c:pt idx="4" c:formatCode="yyyy/m/d">
                  <c:v>44075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54</c:v>
                </c:pt>
                <c:pt idx="1">
                  <c:v>78</c:v>
                </c:pt>
                <c:pt idx="2">
                  <c:v>51</c:v>
                </c:pt>
                <c:pt idx="3">
                  <c:v>30</c:v>
                </c:pt>
                <c:pt idx="4">
                  <c:v>44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43952</c:v>
                </c:pt>
                <c:pt idx="1" c:formatCode="yyyy/m/d">
                  <c:v>43983</c:v>
                </c:pt>
                <c:pt idx="2" c:formatCode="yyyy/m/d">
                  <c:v>44013</c:v>
                </c:pt>
                <c:pt idx="3" c:formatCode="yyyy/m/d">
                  <c:v>44044</c:v>
                </c:pt>
                <c:pt idx="4" c:formatCode="yyyy/m/d">
                  <c:v>44075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22</c:v>
                </c:pt>
                <c:pt idx="1">
                  <c:v>55</c:v>
                </c:pt>
                <c:pt idx="2">
                  <c:v>21</c:v>
                </c:pt>
                <c:pt idx="3">
                  <c:v>77</c:v>
                </c:pt>
                <c:pt idx="4">
                  <c:v>78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7B3B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43952</c:v>
                </c:pt>
                <c:pt idx="1" c:formatCode="yyyy/m/d">
                  <c:v>43983</c:v>
                </c:pt>
                <c:pt idx="2" c:formatCode="yyyy/m/d">
                  <c:v>44013</c:v>
                </c:pt>
                <c:pt idx="3" c:formatCode="yyyy/m/d">
                  <c:v>44044</c:v>
                </c:pt>
                <c:pt idx="4" c:formatCode="yyyy/m/d">
                  <c:v>44075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40</c:v>
                </c:pt>
                <c:pt idx="1">
                  <c:v>39</c:v>
                </c:pt>
                <c:pt idx="2">
                  <c:v>12</c:v>
                </c:pt>
                <c:pt idx="3">
                  <c:v>21</c:v>
                </c:pt>
                <c:pt idx="4">
                  <c:v>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2108307928"/>
        <c:axId val="2108311448"/>
      </c:barChart>
      <c:dateAx>
        <c:axId val="210830792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  <a:alpha val="27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Montserrat Light"/>
                <a:ea typeface="+mn-ea"/>
                <a:cs typeface="Montserrat Light"/>
              </a:defRPr>
            </a:pPr>
          </a:p>
        </c:txPr>
        <c:crossAx val="2108311448"/>
        <c:crosses val="autoZero"/>
        <c:auto val="1"/>
        <c:lblOffset val="100"/>
        <c:baseTimeUnit val="months"/>
      </c:dateAx>
      <c:valAx>
        <c:axId val="2108311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  <a:alpha val="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Montserrat Light"/>
                <a:ea typeface="+mn-ea"/>
                <a:cs typeface="Montserrat Light"/>
              </a:defRPr>
            </a:pPr>
          </a:p>
        </c:txPr>
        <c:crossAx val="2108307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65000"/>
              <a:lumOff val="35000"/>
              <a:alpha val="32000"/>
            </a:schemeClr>
          </a:solidFill>
          <a:latin typeface="Montserrat Light"/>
          <a:cs typeface="Montserrat Ligh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D55F7-0C0C-439B-8866-8762D97037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4489-8FBE-4D6D-A5B9-E6313DF910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874F6-5BC2-4E3A-B513-4701EC6AE6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D22C-CD7D-4D94-9D06-CA6FD16598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emf"/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emf"/><Relationship Id="rId2" Type="http://schemas.openxmlformats.org/officeDocument/2006/relationships/image" Target="../media/image11.emf"/><Relationship Id="rId1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2.emf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emf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1.png"/><Relationship Id="rId2" Type="http://schemas.openxmlformats.org/officeDocument/2006/relationships/image" Target="../media/image5.emf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image" Target="../media/image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emf"/><Relationship Id="rId1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emf"/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emf"/><Relationship Id="rId3" Type="http://schemas.openxmlformats.org/officeDocument/2006/relationships/image" Target="../media/image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360">
            <a:off x="-326225" y="-325301"/>
            <a:ext cx="7889726" cy="88777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7137" y="3865698"/>
            <a:ext cx="7889726" cy="8877749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171450" y="190500"/>
            <a:ext cx="11811000" cy="6419850"/>
          </a:xfrm>
          <a:prstGeom prst="frame">
            <a:avLst>
              <a:gd name="adj1" fmla="val 2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8638" y="2265260"/>
            <a:ext cx="532945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方正经黑简体" panose="02000000000000000000" pitchFamily="2" charset="-122"/>
                <a:ea typeface="方正经黑简体" panose="02000000000000000000" pitchFamily="2" charset="-122"/>
              </a:rPr>
              <a:t>植物系</a:t>
            </a:r>
            <a:endParaRPr lang="zh-CN" altLang="en-US" sz="11500" dirty="0">
              <a:solidFill>
                <a:schemeClr val="bg1"/>
              </a:solidFill>
              <a:latin typeface="方正经黑简体" panose="02000000000000000000" pitchFamily="2" charset="-122"/>
              <a:ea typeface="方正经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2924" y="3865698"/>
            <a:ext cx="563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Bradley Hand ITC" panose="03070402050302030203" pitchFamily="66" charset="0"/>
                <a:ea typeface="方正经黑简体" panose="02000000000000000000" pitchFamily="2" charset="-122"/>
              </a:rPr>
              <a:t>Plants simple and fresh report</a:t>
            </a:r>
            <a:endParaRPr lang="zh-CN" altLang="en-US" sz="2800" dirty="0">
              <a:solidFill>
                <a:schemeClr val="bg1"/>
              </a:solidFill>
              <a:latin typeface="Bradley Hand ITC" panose="03070402050302030203" pitchFamily="66" charset="0"/>
              <a:ea typeface="方正经黑简体" panose="02000000000000000000" pitchFamily="2" charset="-122"/>
            </a:endParaRPr>
          </a:p>
        </p:txBody>
      </p:sp>
      <p:sp>
        <p:nvSpPr>
          <p:cNvPr id="9" name="Rectangle 95"/>
          <p:cNvSpPr/>
          <p:nvPr/>
        </p:nvSpPr>
        <p:spPr>
          <a:xfrm>
            <a:off x="3994155" y="4388918"/>
            <a:ext cx="4167913" cy="585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B5C4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</a:t>
            </a:r>
            <a:endParaRPr lang="id-ID" sz="1400" dirty="0">
              <a:solidFill>
                <a:srgbClr val="3B5C4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" name="59e76b72974d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61027" y="231290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grpSp>
        <p:nvGrpSpPr>
          <p:cNvPr id="7" name="Group 47"/>
          <p:cNvGrpSpPr/>
          <p:nvPr/>
        </p:nvGrpSpPr>
        <p:grpSpPr>
          <a:xfrm>
            <a:off x="670131" y="3662924"/>
            <a:ext cx="3352672" cy="1530265"/>
            <a:chOff x="621556" y="2523717"/>
            <a:chExt cx="3352672" cy="1530265"/>
          </a:xfrm>
        </p:grpSpPr>
        <p:sp>
          <p:nvSpPr>
            <p:cNvPr id="8" name="Rectangle 48"/>
            <p:cNvSpPr/>
            <p:nvPr/>
          </p:nvSpPr>
          <p:spPr>
            <a:xfrm>
              <a:off x="621556" y="3075253"/>
              <a:ext cx="272621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9" name="Rectangle 49"/>
            <p:cNvSpPr/>
            <p:nvPr/>
          </p:nvSpPr>
          <p:spPr>
            <a:xfrm>
              <a:off x="621558" y="2523717"/>
              <a:ext cx="33526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0" name="Group 50"/>
          <p:cNvGrpSpPr/>
          <p:nvPr/>
        </p:nvGrpSpPr>
        <p:grpSpPr>
          <a:xfrm>
            <a:off x="670133" y="1664812"/>
            <a:ext cx="3010101" cy="1544936"/>
            <a:chOff x="739851" y="136699"/>
            <a:chExt cx="3010101" cy="1544936"/>
          </a:xfrm>
        </p:grpSpPr>
        <p:sp>
          <p:nvSpPr>
            <p:cNvPr id="11" name="Rectangle 51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Our University 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Rectangle: Rounded Corners 52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53"/>
            <p:cNvSpPr txBox="1"/>
            <p:nvPr/>
          </p:nvSpPr>
          <p:spPr>
            <a:xfrm>
              <a:off x="739851" y="411237"/>
              <a:ext cx="30101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Make Your Report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4" name="Rectangle: Rounded Corners 6"/>
          <p:cNvSpPr/>
          <p:nvPr/>
        </p:nvSpPr>
        <p:spPr>
          <a:xfrm>
            <a:off x="4796172" y="1335149"/>
            <a:ext cx="6398860" cy="4358642"/>
          </a:xfrm>
          <a:prstGeom prst="roundRect">
            <a:avLst>
              <a:gd name="adj" fmla="val 650"/>
            </a:avLst>
          </a:prstGeom>
          <a:solidFill>
            <a:srgbClr val="9BB49E">
              <a:alpha val="61000"/>
            </a:srgbClr>
          </a:solidFill>
          <a:ln>
            <a:noFill/>
          </a:ln>
          <a:effectLst>
            <a:outerShdw blurRad="1270000" dist="1435100" dir="5400000" sx="75000" sy="7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aphicFrame>
        <p:nvGraphicFramePr>
          <p:cNvPr id="15" name="Chart 40"/>
          <p:cNvGraphicFramePr/>
          <p:nvPr/>
        </p:nvGraphicFramePr>
        <p:xfrm>
          <a:off x="5164238" y="1703641"/>
          <a:ext cx="5662728" cy="3621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6" name="Group 2"/>
          <p:cNvGrpSpPr/>
          <p:nvPr/>
        </p:nvGrpSpPr>
        <p:grpSpPr>
          <a:xfrm>
            <a:off x="7745943" y="503039"/>
            <a:ext cx="3081023" cy="1664219"/>
            <a:chOff x="4624026" y="1255962"/>
            <a:chExt cx="3081023" cy="1664219"/>
          </a:xfrm>
        </p:grpSpPr>
        <p:sp>
          <p:nvSpPr>
            <p:cNvPr id="17" name="Speech Bubble: Rectangle 41"/>
            <p:cNvSpPr/>
            <p:nvPr/>
          </p:nvSpPr>
          <p:spPr>
            <a:xfrm>
              <a:off x="4624026" y="1255962"/>
              <a:ext cx="3081023" cy="1664219"/>
            </a:xfrm>
            <a:prstGeom prst="wedgeRectCallout">
              <a:avLst>
                <a:gd name="adj1" fmla="val -36602"/>
                <a:gd name="adj2" fmla="val 65923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2827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/>
            </a:p>
          </p:txBody>
        </p:sp>
        <p:sp>
          <p:nvSpPr>
            <p:cNvPr id="18" name="Freeform: Shape 42"/>
            <p:cNvSpPr/>
            <p:nvPr/>
          </p:nvSpPr>
          <p:spPr>
            <a:xfrm>
              <a:off x="4823570" y="1626971"/>
              <a:ext cx="1975692" cy="135480"/>
            </a:xfrm>
            <a:custGeom>
              <a:avLst/>
              <a:gdLst>
                <a:gd name="connsiteX0" fmla="*/ 0 w 3104325"/>
                <a:gd name="connsiteY0" fmla="*/ 0 h 235497"/>
                <a:gd name="connsiteX1" fmla="*/ 3065075 w 3104325"/>
                <a:gd name="connsiteY1" fmla="*/ 0 h 235497"/>
                <a:gd name="connsiteX2" fmla="*/ 3104325 w 3104325"/>
                <a:gd name="connsiteY2" fmla="*/ 39250 h 235497"/>
                <a:gd name="connsiteX3" fmla="*/ 3104325 w 3104325"/>
                <a:gd name="connsiteY3" fmla="*/ 196247 h 235497"/>
                <a:gd name="connsiteX4" fmla="*/ 3065075 w 3104325"/>
                <a:gd name="connsiteY4" fmla="*/ 235497 h 235497"/>
                <a:gd name="connsiteX5" fmla="*/ 0 w 3104325"/>
                <a:gd name="connsiteY5" fmla="*/ 235497 h 235497"/>
                <a:gd name="connsiteX6" fmla="*/ 0 w 3104325"/>
                <a:gd name="connsiteY6" fmla="*/ 0 h 23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04325" h="235497">
                  <a:moveTo>
                    <a:pt x="0" y="0"/>
                  </a:moveTo>
                  <a:lnTo>
                    <a:pt x="3065075" y="0"/>
                  </a:lnTo>
                  <a:cubicBezTo>
                    <a:pt x="3086752" y="0"/>
                    <a:pt x="3104325" y="17573"/>
                    <a:pt x="3104325" y="39250"/>
                  </a:cubicBezTo>
                  <a:lnTo>
                    <a:pt x="3104325" y="196247"/>
                  </a:lnTo>
                  <a:cubicBezTo>
                    <a:pt x="3104325" y="217924"/>
                    <a:pt x="3086752" y="235497"/>
                    <a:pt x="3065075" y="235497"/>
                  </a:cubicBezTo>
                  <a:lnTo>
                    <a:pt x="0" y="235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00" dirty="0">
                  <a:latin typeface="Raleway Light" panose="020B0403030101060003" pitchFamily="34" charset="0"/>
                </a:rPr>
                <a:t>60%</a:t>
              </a:r>
              <a:endParaRPr lang="id-ID" sz="900" dirty="0">
                <a:latin typeface="Raleway Light" panose="020B0403030101060003" pitchFamily="34" charset="0"/>
              </a:endParaRPr>
            </a:p>
          </p:txBody>
        </p:sp>
        <p:sp>
          <p:nvSpPr>
            <p:cNvPr id="19" name="Freeform: Shape 43"/>
            <p:cNvSpPr/>
            <p:nvPr/>
          </p:nvSpPr>
          <p:spPr>
            <a:xfrm>
              <a:off x="4823569" y="2115640"/>
              <a:ext cx="2517233" cy="135479"/>
            </a:xfrm>
            <a:custGeom>
              <a:avLst/>
              <a:gdLst>
                <a:gd name="connsiteX0" fmla="*/ 0 w 3955225"/>
                <a:gd name="connsiteY0" fmla="*/ 0 h 235497"/>
                <a:gd name="connsiteX1" fmla="*/ 3915975 w 3955225"/>
                <a:gd name="connsiteY1" fmla="*/ 0 h 235497"/>
                <a:gd name="connsiteX2" fmla="*/ 3955225 w 3955225"/>
                <a:gd name="connsiteY2" fmla="*/ 39250 h 235497"/>
                <a:gd name="connsiteX3" fmla="*/ 3955225 w 3955225"/>
                <a:gd name="connsiteY3" fmla="*/ 196247 h 235497"/>
                <a:gd name="connsiteX4" fmla="*/ 3915975 w 3955225"/>
                <a:gd name="connsiteY4" fmla="*/ 235497 h 235497"/>
                <a:gd name="connsiteX5" fmla="*/ 0 w 3955225"/>
                <a:gd name="connsiteY5" fmla="*/ 235497 h 235497"/>
                <a:gd name="connsiteX6" fmla="*/ 0 w 3955225"/>
                <a:gd name="connsiteY6" fmla="*/ 0 h 23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5225" h="235497">
                  <a:moveTo>
                    <a:pt x="0" y="0"/>
                  </a:moveTo>
                  <a:lnTo>
                    <a:pt x="3915975" y="0"/>
                  </a:lnTo>
                  <a:cubicBezTo>
                    <a:pt x="3937653" y="0"/>
                    <a:pt x="3955225" y="17573"/>
                    <a:pt x="3955225" y="39250"/>
                  </a:cubicBezTo>
                  <a:lnTo>
                    <a:pt x="3955225" y="196247"/>
                  </a:lnTo>
                  <a:cubicBezTo>
                    <a:pt x="3955225" y="217924"/>
                    <a:pt x="3937653" y="235497"/>
                    <a:pt x="3915975" y="235497"/>
                  </a:cubicBezTo>
                  <a:lnTo>
                    <a:pt x="0" y="235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00" dirty="0">
                  <a:latin typeface="Raleway Light" panose="020B0403030101060003" pitchFamily="34" charset="0"/>
                </a:rPr>
                <a:t>80%</a:t>
              </a:r>
              <a:endParaRPr lang="id-ID" sz="900" dirty="0">
                <a:latin typeface="Raleway Light" panose="020B0403030101060003" pitchFamily="34" charset="0"/>
              </a:endParaRPr>
            </a:p>
          </p:txBody>
        </p:sp>
        <p:sp>
          <p:nvSpPr>
            <p:cNvPr id="20" name="TextBox 44"/>
            <p:cNvSpPr txBox="1"/>
            <p:nvPr/>
          </p:nvSpPr>
          <p:spPr>
            <a:xfrm>
              <a:off x="4752397" y="1377872"/>
              <a:ext cx="19897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Roboto Medium" panose="02000000000000000000" pitchFamily="2" charset="0"/>
                  <a:cs typeface="Segoe UI" panose="020B0502040204020203" pitchFamily="34" charset="0"/>
                </a:rPr>
                <a:t>FINANCIAL ANALYTICS</a:t>
              </a:r>
              <a:endParaRPr lang="id-ID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1" name="TextBox 45"/>
            <p:cNvSpPr txBox="1"/>
            <p:nvPr/>
          </p:nvSpPr>
          <p:spPr>
            <a:xfrm>
              <a:off x="4752397" y="1872614"/>
              <a:ext cx="19897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Roboto Medium" panose="02000000000000000000" pitchFamily="2" charset="0"/>
                  <a:cs typeface="Segoe UI" panose="020B0502040204020203" pitchFamily="34" charset="0"/>
                </a:rPr>
                <a:t>INVESTMENT</a:t>
              </a:r>
              <a:endParaRPr lang="id-ID" sz="11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2" name="Rectangle 46"/>
            <p:cNvSpPr/>
            <p:nvPr/>
          </p:nvSpPr>
          <p:spPr>
            <a:xfrm>
              <a:off x="4752398" y="2380701"/>
              <a:ext cx="2824280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5732"/>
          <a:stretch>
            <a:fillRect/>
          </a:stretch>
        </p:blipFill>
        <p:spPr>
          <a:xfrm>
            <a:off x="4063164" y="4585441"/>
            <a:ext cx="4065671" cy="24369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083032" y="874048"/>
            <a:ext cx="997772" cy="2769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Graphic spid="1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/>
          <p:nvPr/>
        </p:nvSpPr>
        <p:spPr>
          <a:xfrm>
            <a:off x="0" y="3673831"/>
            <a:ext cx="7823200" cy="3210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sp>
        <p:nvSpPr>
          <p:cNvPr id="5" name="Rectangle 3"/>
          <p:cNvSpPr/>
          <p:nvPr/>
        </p:nvSpPr>
        <p:spPr>
          <a:xfrm>
            <a:off x="171450" y="3673831"/>
            <a:ext cx="7651750" cy="2974620"/>
          </a:xfrm>
          <a:prstGeom prst="rect">
            <a:avLst/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4"/>
          <p:cNvSpPr txBox="1"/>
          <p:nvPr/>
        </p:nvSpPr>
        <p:spPr>
          <a:xfrm>
            <a:off x="566204" y="452709"/>
            <a:ext cx="3822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MAKE A DREAM</a:t>
            </a:r>
            <a:r>
              <a:rPr lang="en-US" sz="48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8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COME TRUE</a:t>
            </a:r>
            <a:endParaRPr lang="id-ID" sz="4800" b="1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3042152" y="2729680"/>
            <a:ext cx="1913172" cy="303362"/>
          </a:xfrm>
          <a:prstGeom prst="rect">
            <a:avLst/>
          </a:prstGeom>
          <a:solidFill>
            <a:srgbClr val="D7B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chemeClr val="bg1"/>
                </a:solidFill>
                <a:latin typeface="Raleway Light" panose="020B0403030101060003" pitchFamily="34" charset="0"/>
              </a:rPr>
              <a:t>#</a:t>
            </a:r>
            <a:r>
              <a:rPr lang="en-US" sz="1400" i="1" dirty="0" err="1">
                <a:solidFill>
                  <a:schemeClr val="bg1"/>
                </a:solidFill>
                <a:latin typeface="Raleway Light" panose="020B0403030101060003" pitchFamily="34" charset="0"/>
              </a:rPr>
              <a:t>DreamComeTrue</a:t>
            </a:r>
            <a:endParaRPr lang="id-ID" sz="1400" i="1" dirty="0">
              <a:solidFill>
                <a:schemeClr val="bg1"/>
              </a:solidFill>
              <a:latin typeface="Raleway Light" panose="020B04030301010600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4244" y="4354829"/>
            <a:ext cx="7282396" cy="1679653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65125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 I should be incapable of drawing a single stroke at the present moment; and yet I feel that I never was a greater artist than now. I am so happy, my dear friend, so absorbed in the exquisite sense of mere tranquil existence, that I neglect my talents. I should be incapable of drawing a single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204" y="3865164"/>
            <a:ext cx="1948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Raleway" panose="020B0503030101060003" pitchFamily="34" charset="0"/>
                <a:ea typeface="Roboto Medium" panose="02000000000000000000" pitchFamily="2" charset="0"/>
                <a:cs typeface="Segoe UI" panose="020B0502040204020203" pitchFamily="34" charset="0"/>
              </a:rPr>
              <a:t>Get Your Style</a:t>
            </a:r>
            <a:endParaRPr lang="id-ID" b="1" dirty="0">
              <a:solidFill>
                <a:schemeClr val="bg1">
                  <a:lumMod val="95000"/>
                </a:schemeClr>
              </a:solidFill>
              <a:latin typeface="Raleway" panose="020B0503030101060003" pitchFamily="34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403" y="-152400"/>
            <a:ext cx="6111353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1689" y="4936488"/>
            <a:ext cx="1619861" cy="2028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" grpId="0"/>
      <p:bldP spid="8" grpId="0" animBg="1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75630" y="-2658369"/>
            <a:ext cx="6858001" cy="12174741"/>
          </a:xfrm>
          <a:prstGeom prst="rect">
            <a:avLst/>
          </a:prstGeom>
        </p:spPr>
      </p:pic>
      <p:sp>
        <p:nvSpPr>
          <p:cNvPr id="3" name="Rectangle: Rounded Corners 2"/>
          <p:cNvSpPr/>
          <p:nvPr/>
        </p:nvSpPr>
        <p:spPr>
          <a:xfrm>
            <a:off x="3501000" y="1137195"/>
            <a:ext cx="2510776" cy="4583610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" name="Rectangle: Rounded Corners 3"/>
          <p:cNvSpPr/>
          <p:nvPr/>
        </p:nvSpPr>
        <p:spPr>
          <a:xfrm>
            <a:off x="6199515" y="1137195"/>
            <a:ext cx="2510776" cy="4583610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Rectangle: Rounded Corners 4"/>
          <p:cNvSpPr/>
          <p:nvPr/>
        </p:nvSpPr>
        <p:spPr>
          <a:xfrm>
            <a:off x="8898031" y="1137195"/>
            <a:ext cx="2510776" cy="4583610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" name="Rectangle: Rounded Corners 6"/>
          <p:cNvSpPr/>
          <p:nvPr/>
        </p:nvSpPr>
        <p:spPr>
          <a:xfrm>
            <a:off x="802485" y="1137195"/>
            <a:ext cx="2510776" cy="2196813"/>
          </a:xfrm>
          <a:prstGeom prst="roundRect">
            <a:avLst>
              <a:gd name="adj" fmla="val 1158"/>
            </a:avLst>
          </a:prstGeom>
          <a:solidFill>
            <a:srgbClr val="3B5C4D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7" name="TextBox 12"/>
          <p:cNvSpPr txBox="1"/>
          <p:nvPr/>
        </p:nvSpPr>
        <p:spPr>
          <a:xfrm>
            <a:off x="1034050" y="1758548"/>
            <a:ext cx="20049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Half Semester</a:t>
            </a:r>
            <a:endParaRPr lang="id-ID" sz="28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3125528" y="2047865"/>
            <a:ext cx="375472" cy="375472"/>
            <a:chOff x="5907232" y="2294399"/>
            <a:chExt cx="440402" cy="440402"/>
          </a:xfrm>
        </p:grpSpPr>
        <p:sp>
          <p:nvSpPr>
            <p:cNvPr id="9" name="Oval 17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rgbClr val="3B5C4D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" name="Rectangle: Rounded Corners 21"/>
          <p:cNvSpPr/>
          <p:nvPr/>
        </p:nvSpPr>
        <p:spPr>
          <a:xfrm>
            <a:off x="802485" y="3523992"/>
            <a:ext cx="2510776" cy="2196813"/>
          </a:xfrm>
          <a:prstGeom prst="roundRect">
            <a:avLst>
              <a:gd name="adj" fmla="val 1158"/>
            </a:avLst>
          </a:prstGeom>
          <a:solidFill>
            <a:srgbClr val="8A925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2" name="TextBox 22"/>
          <p:cNvSpPr txBox="1"/>
          <p:nvPr/>
        </p:nvSpPr>
        <p:spPr>
          <a:xfrm>
            <a:off x="1034050" y="4145345"/>
            <a:ext cx="20532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Full Semester</a:t>
            </a:r>
            <a:endParaRPr lang="id-ID" sz="28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3" name="Group 23"/>
          <p:cNvGrpSpPr/>
          <p:nvPr/>
        </p:nvGrpSpPr>
        <p:grpSpPr>
          <a:xfrm>
            <a:off x="3125528" y="4434662"/>
            <a:ext cx="375472" cy="375472"/>
            <a:chOff x="5907232" y="2294399"/>
            <a:chExt cx="440402" cy="440402"/>
          </a:xfrm>
        </p:grpSpPr>
        <p:sp>
          <p:nvSpPr>
            <p:cNvPr id="14" name="Oval 24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</p:grpSp>
      <p:cxnSp>
        <p:nvCxnSpPr>
          <p:cNvPr id="16" name="Straight Connector 28"/>
          <p:cNvCxnSpPr/>
          <p:nvPr/>
        </p:nvCxnSpPr>
        <p:spPr>
          <a:xfrm>
            <a:off x="3723236" y="3429000"/>
            <a:ext cx="206630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1"/>
          <p:cNvCxnSpPr/>
          <p:nvPr/>
        </p:nvCxnSpPr>
        <p:spPr>
          <a:xfrm>
            <a:off x="6311136" y="3429000"/>
            <a:ext cx="228753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2"/>
          <p:cNvCxnSpPr/>
          <p:nvPr/>
        </p:nvCxnSpPr>
        <p:spPr>
          <a:xfrm>
            <a:off x="9009652" y="3429000"/>
            <a:ext cx="228753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"/>
          <p:cNvSpPr txBox="1"/>
          <p:nvPr/>
        </p:nvSpPr>
        <p:spPr>
          <a:xfrm>
            <a:off x="4050222" y="1365042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Basic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20" name="Rectangle: Rounded Corners 37"/>
          <p:cNvSpPr/>
          <p:nvPr/>
        </p:nvSpPr>
        <p:spPr>
          <a:xfrm>
            <a:off x="4369273" y="2875309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3B5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Raleway" panose="020B0503030101060003" pitchFamily="34" charset="0"/>
              </a:rPr>
              <a:t>FREE</a:t>
            </a:r>
            <a:endParaRPr lang="id-ID" sz="1100" dirty="0">
              <a:latin typeface="Raleway" panose="020B0503030101060003" pitchFamily="34" charset="0"/>
            </a:endParaRPr>
          </a:p>
        </p:txBody>
      </p:sp>
      <p:grpSp>
        <p:nvGrpSpPr>
          <p:cNvPr id="21" name="Group 38"/>
          <p:cNvGrpSpPr/>
          <p:nvPr/>
        </p:nvGrpSpPr>
        <p:grpSpPr>
          <a:xfrm>
            <a:off x="3825081" y="1783557"/>
            <a:ext cx="1862614" cy="434627"/>
            <a:chOff x="4631581" y="1728402"/>
            <a:chExt cx="1862614" cy="434627"/>
          </a:xfrm>
        </p:grpSpPr>
        <p:sp>
          <p:nvSpPr>
            <p:cNvPr id="22" name="Rectangle: Rounded Corners 39"/>
            <p:cNvSpPr/>
            <p:nvPr/>
          </p:nvSpPr>
          <p:spPr>
            <a:xfrm>
              <a:off x="4631581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3" name="Group 40"/>
            <p:cNvGrpSpPr/>
            <p:nvPr/>
          </p:nvGrpSpPr>
          <p:grpSpPr>
            <a:xfrm>
              <a:off x="4718157" y="1811608"/>
              <a:ext cx="1689463" cy="268215"/>
              <a:chOff x="5128966" y="1821876"/>
              <a:chExt cx="1689463" cy="268215"/>
            </a:xfrm>
          </p:grpSpPr>
          <p:sp>
            <p:nvSpPr>
              <p:cNvPr id="24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3B5C4D"/>
              </a:soli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5" name="Rectangle 42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6" name="Group 43"/>
          <p:cNvGrpSpPr/>
          <p:nvPr/>
        </p:nvGrpSpPr>
        <p:grpSpPr>
          <a:xfrm>
            <a:off x="3825081" y="2301589"/>
            <a:ext cx="1862614" cy="434627"/>
            <a:chOff x="4631581" y="2246434"/>
            <a:chExt cx="1862614" cy="434627"/>
          </a:xfrm>
        </p:grpSpPr>
        <p:sp>
          <p:nvSpPr>
            <p:cNvPr id="27" name="Rectangle: Rounded Corners 44"/>
            <p:cNvSpPr/>
            <p:nvPr/>
          </p:nvSpPr>
          <p:spPr>
            <a:xfrm>
              <a:off x="4631581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8" name="Group 45"/>
            <p:cNvGrpSpPr/>
            <p:nvPr/>
          </p:nvGrpSpPr>
          <p:grpSpPr>
            <a:xfrm>
              <a:off x="4718157" y="2329640"/>
              <a:ext cx="1689463" cy="268215"/>
              <a:chOff x="5128966" y="1821876"/>
              <a:chExt cx="1689463" cy="268215"/>
            </a:xfrm>
          </p:grpSpPr>
          <p:sp>
            <p:nvSpPr>
              <p:cNvPr id="29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3B5C4D"/>
              </a:soli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0" name="Rectangle 47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31" name="Text Placeholder 2"/>
          <p:cNvSpPr txBox="1"/>
          <p:nvPr/>
        </p:nvSpPr>
        <p:spPr>
          <a:xfrm>
            <a:off x="6748737" y="1365042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Professional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32" name="Rectangle: Rounded Corners 49"/>
          <p:cNvSpPr/>
          <p:nvPr/>
        </p:nvSpPr>
        <p:spPr>
          <a:xfrm>
            <a:off x="7067788" y="2875309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3B5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Raleway" panose="020B0503030101060003" pitchFamily="34" charset="0"/>
              </a:rPr>
              <a:t>$500</a:t>
            </a:r>
            <a:endParaRPr lang="id-ID" sz="1100" dirty="0">
              <a:latin typeface="Raleway" panose="020B0503030101060003" pitchFamily="34" charset="0"/>
            </a:endParaRPr>
          </a:p>
        </p:txBody>
      </p:sp>
      <p:grpSp>
        <p:nvGrpSpPr>
          <p:cNvPr id="33" name="Group 50"/>
          <p:cNvGrpSpPr/>
          <p:nvPr/>
        </p:nvGrpSpPr>
        <p:grpSpPr>
          <a:xfrm>
            <a:off x="6523596" y="1783557"/>
            <a:ext cx="1862614" cy="434627"/>
            <a:chOff x="6897814" y="1728402"/>
            <a:chExt cx="1862614" cy="434627"/>
          </a:xfrm>
        </p:grpSpPr>
        <p:sp>
          <p:nvSpPr>
            <p:cNvPr id="34" name="Rectangle: Rounded Corners 51"/>
            <p:cNvSpPr/>
            <p:nvPr/>
          </p:nvSpPr>
          <p:spPr>
            <a:xfrm>
              <a:off x="6897814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5" name="Group 52"/>
            <p:cNvGrpSpPr/>
            <p:nvPr/>
          </p:nvGrpSpPr>
          <p:grpSpPr>
            <a:xfrm>
              <a:off x="6984390" y="1811608"/>
              <a:ext cx="1689463" cy="268215"/>
              <a:chOff x="5128966" y="1821876"/>
              <a:chExt cx="1689463" cy="268215"/>
            </a:xfrm>
          </p:grpSpPr>
          <p:sp>
            <p:nvSpPr>
              <p:cNvPr id="36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3B5C4D"/>
              </a:soli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7" name="Rectangle 54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38" name="Group 55"/>
          <p:cNvGrpSpPr/>
          <p:nvPr/>
        </p:nvGrpSpPr>
        <p:grpSpPr>
          <a:xfrm>
            <a:off x="6523596" y="2301589"/>
            <a:ext cx="1862614" cy="434627"/>
            <a:chOff x="6897814" y="2246434"/>
            <a:chExt cx="1862614" cy="434627"/>
          </a:xfrm>
        </p:grpSpPr>
        <p:sp>
          <p:nvSpPr>
            <p:cNvPr id="39" name="Rectangle: Rounded Corners 56"/>
            <p:cNvSpPr/>
            <p:nvPr/>
          </p:nvSpPr>
          <p:spPr>
            <a:xfrm>
              <a:off x="6897814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0" name="Group 57"/>
            <p:cNvGrpSpPr/>
            <p:nvPr/>
          </p:nvGrpSpPr>
          <p:grpSpPr>
            <a:xfrm>
              <a:off x="6984390" y="2329640"/>
              <a:ext cx="1689463" cy="268215"/>
              <a:chOff x="5128966" y="1821876"/>
              <a:chExt cx="1689463" cy="268215"/>
            </a:xfrm>
          </p:grpSpPr>
          <p:sp>
            <p:nvSpPr>
              <p:cNvPr id="41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3B5C4D"/>
              </a:soli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2" name="Rectangle 59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43" name="Text Placeholder 2"/>
          <p:cNvSpPr txBox="1"/>
          <p:nvPr/>
        </p:nvSpPr>
        <p:spPr>
          <a:xfrm>
            <a:off x="9447253" y="1365042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Premium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44" name="Rectangle: Rounded Corners 61"/>
          <p:cNvSpPr/>
          <p:nvPr/>
        </p:nvSpPr>
        <p:spPr>
          <a:xfrm>
            <a:off x="9766304" y="2875309"/>
            <a:ext cx="774230" cy="280035"/>
          </a:xfrm>
          <a:prstGeom prst="roundRect">
            <a:avLst>
              <a:gd name="adj" fmla="val 50000"/>
            </a:avLst>
          </a:prstGeom>
          <a:solidFill>
            <a:srgbClr val="3B5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Raleway" panose="020B0503030101060003" pitchFamily="34" charset="0"/>
              </a:rPr>
              <a:t>$700</a:t>
            </a:r>
            <a:endParaRPr lang="id-ID" sz="1100" dirty="0">
              <a:latin typeface="Raleway" panose="020B0503030101060003" pitchFamily="34" charset="0"/>
            </a:endParaRPr>
          </a:p>
        </p:txBody>
      </p:sp>
      <p:grpSp>
        <p:nvGrpSpPr>
          <p:cNvPr id="45" name="Group 62"/>
          <p:cNvGrpSpPr/>
          <p:nvPr/>
        </p:nvGrpSpPr>
        <p:grpSpPr>
          <a:xfrm>
            <a:off x="9222112" y="1783557"/>
            <a:ext cx="1862614" cy="434627"/>
            <a:chOff x="9164046" y="1728402"/>
            <a:chExt cx="1862614" cy="434627"/>
          </a:xfrm>
        </p:grpSpPr>
        <p:sp>
          <p:nvSpPr>
            <p:cNvPr id="46" name="Rectangle: Rounded Corners 63"/>
            <p:cNvSpPr/>
            <p:nvPr/>
          </p:nvSpPr>
          <p:spPr>
            <a:xfrm>
              <a:off x="9164046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7" name="Group 64"/>
            <p:cNvGrpSpPr/>
            <p:nvPr/>
          </p:nvGrpSpPr>
          <p:grpSpPr>
            <a:xfrm>
              <a:off x="9250622" y="1811608"/>
              <a:ext cx="1689463" cy="268215"/>
              <a:chOff x="5128966" y="1821876"/>
              <a:chExt cx="1689463" cy="268215"/>
            </a:xfrm>
          </p:grpSpPr>
          <p:sp>
            <p:nvSpPr>
              <p:cNvPr id="48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3B5C4D"/>
              </a:soli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9" name="Rectangle 66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50" name="Group 67"/>
          <p:cNvGrpSpPr/>
          <p:nvPr/>
        </p:nvGrpSpPr>
        <p:grpSpPr>
          <a:xfrm>
            <a:off x="9222112" y="2301589"/>
            <a:ext cx="1862614" cy="434627"/>
            <a:chOff x="9164046" y="2246434"/>
            <a:chExt cx="1862614" cy="434627"/>
          </a:xfrm>
        </p:grpSpPr>
        <p:sp>
          <p:nvSpPr>
            <p:cNvPr id="51" name="Rectangle: Rounded Corners 68"/>
            <p:cNvSpPr/>
            <p:nvPr/>
          </p:nvSpPr>
          <p:spPr>
            <a:xfrm>
              <a:off x="9164046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2" name="Group 69"/>
            <p:cNvGrpSpPr/>
            <p:nvPr/>
          </p:nvGrpSpPr>
          <p:grpSpPr>
            <a:xfrm>
              <a:off x="9250622" y="2329640"/>
              <a:ext cx="1689463" cy="268215"/>
              <a:chOff x="5128966" y="1821876"/>
              <a:chExt cx="1689463" cy="268215"/>
            </a:xfrm>
          </p:grpSpPr>
          <p:sp>
            <p:nvSpPr>
              <p:cNvPr id="53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rgbClr val="3B5C4D"/>
              </a:soli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4" name="Rectangle 71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55" name="Text Placeholder 2"/>
          <p:cNvSpPr txBox="1"/>
          <p:nvPr/>
        </p:nvSpPr>
        <p:spPr>
          <a:xfrm>
            <a:off x="4050222" y="3691710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Basic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56" name="Rectangle: Rounded Corners 75"/>
          <p:cNvSpPr/>
          <p:nvPr/>
        </p:nvSpPr>
        <p:spPr>
          <a:xfrm>
            <a:off x="4369273" y="5201977"/>
            <a:ext cx="774230" cy="28003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Raleway" panose="020B0503030101060003" pitchFamily="34" charset="0"/>
              </a:rPr>
              <a:t>FREE</a:t>
            </a:r>
            <a:endParaRPr lang="id-ID" sz="1100" dirty="0">
              <a:latin typeface="Raleway" panose="020B0503030101060003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6748737" y="3691710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Professional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58" name="Rectangle: Rounded Corners 87"/>
          <p:cNvSpPr/>
          <p:nvPr/>
        </p:nvSpPr>
        <p:spPr>
          <a:xfrm>
            <a:off x="7067788" y="5201977"/>
            <a:ext cx="774230" cy="28003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Raleway" panose="020B0503030101060003" pitchFamily="34" charset="0"/>
              </a:rPr>
              <a:t>$1000</a:t>
            </a:r>
            <a:endParaRPr lang="id-ID" sz="1100" dirty="0">
              <a:latin typeface="Raleway" panose="020B0503030101060003" pitchFamily="34" charset="0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9447253" y="3691710"/>
            <a:ext cx="1412332" cy="300716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Premium</a:t>
            </a:r>
            <a:endParaRPr lang="id-ID" sz="1600" b="1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60" name="Rectangle: Rounded Corners 99"/>
          <p:cNvSpPr/>
          <p:nvPr/>
        </p:nvSpPr>
        <p:spPr>
          <a:xfrm>
            <a:off x="9766304" y="5201977"/>
            <a:ext cx="774230" cy="28003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Raleway" panose="020B0503030101060003" pitchFamily="34" charset="0"/>
              </a:rPr>
              <a:t>$1500</a:t>
            </a:r>
            <a:endParaRPr lang="id-ID" sz="1100" dirty="0">
              <a:latin typeface="Raleway" panose="020B0503030101060003" pitchFamily="34" charset="0"/>
            </a:endParaRPr>
          </a:p>
        </p:txBody>
      </p:sp>
      <p:grpSp>
        <p:nvGrpSpPr>
          <p:cNvPr id="61" name="Group 76"/>
          <p:cNvGrpSpPr/>
          <p:nvPr/>
        </p:nvGrpSpPr>
        <p:grpSpPr>
          <a:xfrm>
            <a:off x="3825081" y="4110225"/>
            <a:ext cx="1862614" cy="434627"/>
            <a:chOff x="4631581" y="1728402"/>
            <a:chExt cx="1862614" cy="434627"/>
          </a:xfrm>
        </p:grpSpPr>
        <p:sp>
          <p:nvSpPr>
            <p:cNvPr id="62" name="Rectangle: Rounded Corners 77"/>
            <p:cNvSpPr/>
            <p:nvPr/>
          </p:nvSpPr>
          <p:spPr>
            <a:xfrm>
              <a:off x="4631581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63" name="Group 78"/>
            <p:cNvGrpSpPr/>
            <p:nvPr/>
          </p:nvGrpSpPr>
          <p:grpSpPr>
            <a:xfrm>
              <a:off x="4718157" y="1811608"/>
              <a:ext cx="1689463" cy="268215"/>
              <a:chOff x="5128966" y="1821876"/>
              <a:chExt cx="1689463" cy="268215"/>
            </a:xfrm>
          </p:grpSpPr>
          <p:sp>
            <p:nvSpPr>
              <p:cNvPr id="64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65" name="Rectangle 80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6" name="Group 81"/>
          <p:cNvGrpSpPr/>
          <p:nvPr/>
        </p:nvGrpSpPr>
        <p:grpSpPr>
          <a:xfrm>
            <a:off x="3825081" y="4628257"/>
            <a:ext cx="1862614" cy="434627"/>
            <a:chOff x="4631581" y="2246434"/>
            <a:chExt cx="1862614" cy="434627"/>
          </a:xfrm>
        </p:grpSpPr>
        <p:sp>
          <p:nvSpPr>
            <p:cNvPr id="67" name="Rectangle: Rounded Corners 82"/>
            <p:cNvSpPr/>
            <p:nvPr/>
          </p:nvSpPr>
          <p:spPr>
            <a:xfrm>
              <a:off x="4631581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68" name="Group 83"/>
            <p:cNvGrpSpPr/>
            <p:nvPr/>
          </p:nvGrpSpPr>
          <p:grpSpPr>
            <a:xfrm>
              <a:off x="4718157" y="2329640"/>
              <a:ext cx="1689463" cy="268215"/>
              <a:chOff x="5128966" y="1821876"/>
              <a:chExt cx="1689463" cy="268215"/>
            </a:xfrm>
          </p:grpSpPr>
          <p:sp>
            <p:nvSpPr>
              <p:cNvPr id="69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0" name="Rectangle 85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71" name="Group 88"/>
          <p:cNvGrpSpPr/>
          <p:nvPr/>
        </p:nvGrpSpPr>
        <p:grpSpPr>
          <a:xfrm>
            <a:off x="6523596" y="4110225"/>
            <a:ext cx="1862614" cy="434627"/>
            <a:chOff x="6897814" y="1728402"/>
            <a:chExt cx="1862614" cy="434627"/>
          </a:xfrm>
        </p:grpSpPr>
        <p:sp>
          <p:nvSpPr>
            <p:cNvPr id="72" name="Rectangle: Rounded Corners 89"/>
            <p:cNvSpPr/>
            <p:nvPr/>
          </p:nvSpPr>
          <p:spPr>
            <a:xfrm>
              <a:off x="6897814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73" name="Group 90"/>
            <p:cNvGrpSpPr/>
            <p:nvPr/>
          </p:nvGrpSpPr>
          <p:grpSpPr>
            <a:xfrm>
              <a:off x="6984390" y="1811608"/>
              <a:ext cx="1689463" cy="268215"/>
              <a:chOff x="5128966" y="1821876"/>
              <a:chExt cx="1689463" cy="268215"/>
            </a:xfrm>
          </p:grpSpPr>
          <p:sp>
            <p:nvSpPr>
              <p:cNvPr id="74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75" name="Rectangle 92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76" name="Group 93"/>
          <p:cNvGrpSpPr/>
          <p:nvPr/>
        </p:nvGrpSpPr>
        <p:grpSpPr>
          <a:xfrm>
            <a:off x="6523596" y="4628257"/>
            <a:ext cx="1862614" cy="434627"/>
            <a:chOff x="6897814" y="2246434"/>
            <a:chExt cx="1862614" cy="434627"/>
          </a:xfrm>
        </p:grpSpPr>
        <p:sp>
          <p:nvSpPr>
            <p:cNvPr id="77" name="Rectangle: Rounded Corners 94"/>
            <p:cNvSpPr/>
            <p:nvPr/>
          </p:nvSpPr>
          <p:spPr>
            <a:xfrm>
              <a:off x="6897814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78" name="Group 95"/>
            <p:cNvGrpSpPr/>
            <p:nvPr/>
          </p:nvGrpSpPr>
          <p:grpSpPr>
            <a:xfrm>
              <a:off x="6984390" y="2329640"/>
              <a:ext cx="1689463" cy="268215"/>
              <a:chOff x="5128966" y="1821876"/>
              <a:chExt cx="1689463" cy="268215"/>
            </a:xfrm>
          </p:grpSpPr>
          <p:sp>
            <p:nvSpPr>
              <p:cNvPr id="79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0" name="Rectangle 97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81" name="Group 100"/>
          <p:cNvGrpSpPr/>
          <p:nvPr/>
        </p:nvGrpSpPr>
        <p:grpSpPr>
          <a:xfrm>
            <a:off x="9222112" y="4110225"/>
            <a:ext cx="1862614" cy="434627"/>
            <a:chOff x="9164046" y="1728402"/>
            <a:chExt cx="1862614" cy="434627"/>
          </a:xfrm>
        </p:grpSpPr>
        <p:sp>
          <p:nvSpPr>
            <p:cNvPr id="82" name="Rectangle: Rounded Corners 101"/>
            <p:cNvSpPr/>
            <p:nvPr/>
          </p:nvSpPr>
          <p:spPr>
            <a:xfrm>
              <a:off x="9164046" y="1728402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83" name="Group 102"/>
            <p:cNvGrpSpPr/>
            <p:nvPr/>
          </p:nvGrpSpPr>
          <p:grpSpPr>
            <a:xfrm>
              <a:off x="9250622" y="1811608"/>
              <a:ext cx="1689463" cy="268215"/>
              <a:chOff x="5128966" y="1821876"/>
              <a:chExt cx="1689463" cy="268215"/>
            </a:xfrm>
          </p:grpSpPr>
          <p:sp>
            <p:nvSpPr>
              <p:cNvPr id="84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5" name="Rectangle 104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86" name="Group 105"/>
          <p:cNvGrpSpPr/>
          <p:nvPr/>
        </p:nvGrpSpPr>
        <p:grpSpPr>
          <a:xfrm>
            <a:off x="9222112" y="4628257"/>
            <a:ext cx="1862614" cy="434627"/>
            <a:chOff x="9164046" y="2246434"/>
            <a:chExt cx="1862614" cy="434627"/>
          </a:xfrm>
        </p:grpSpPr>
        <p:sp>
          <p:nvSpPr>
            <p:cNvPr id="87" name="Rectangle: Rounded Corners 106"/>
            <p:cNvSpPr/>
            <p:nvPr/>
          </p:nvSpPr>
          <p:spPr>
            <a:xfrm>
              <a:off x="9164046" y="2246434"/>
              <a:ext cx="1862614" cy="434627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88" name="Group 107"/>
            <p:cNvGrpSpPr/>
            <p:nvPr/>
          </p:nvGrpSpPr>
          <p:grpSpPr>
            <a:xfrm>
              <a:off x="9250622" y="2329640"/>
              <a:ext cx="1689463" cy="268215"/>
              <a:chOff x="5128966" y="1821876"/>
              <a:chExt cx="1689463" cy="268215"/>
            </a:xfrm>
          </p:grpSpPr>
          <p:sp>
            <p:nvSpPr>
              <p:cNvPr id="89" name="Freeform 45"/>
              <p:cNvSpPr>
                <a:spLocks noEditPoints="1"/>
              </p:cNvSpPr>
              <p:nvPr/>
            </p:nvSpPr>
            <p:spPr bwMode="auto">
              <a:xfrm>
                <a:off x="5128966" y="1902227"/>
                <a:ext cx="116362" cy="116362"/>
              </a:xfrm>
              <a:custGeom>
                <a:avLst/>
                <a:gdLst>
                  <a:gd name="T0" fmla="*/ 92739 w 55"/>
                  <a:gd name="T1" fmla="*/ 188912 h 55"/>
                  <a:gd name="T2" fmla="*/ 0 w 55"/>
                  <a:gd name="T3" fmla="*/ 92739 h 55"/>
                  <a:gd name="T4" fmla="*/ 92739 w 55"/>
                  <a:gd name="T5" fmla="*/ 0 h 55"/>
                  <a:gd name="T6" fmla="*/ 188912 w 55"/>
                  <a:gd name="T7" fmla="*/ 92739 h 55"/>
                  <a:gd name="T8" fmla="*/ 92739 w 55"/>
                  <a:gd name="T9" fmla="*/ 188912 h 55"/>
                  <a:gd name="T10" fmla="*/ 154564 w 55"/>
                  <a:gd name="T11" fmla="*/ 68695 h 55"/>
                  <a:gd name="T12" fmla="*/ 144260 w 55"/>
                  <a:gd name="T13" fmla="*/ 58391 h 55"/>
                  <a:gd name="T14" fmla="*/ 137391 w 55"/>
                  <a:gd name="T15" fmla="*/ 54956 h 55"/>
                  <a:gd name="T16" fmla="*/ 130521 w 55"/>
                  <a:gd name="T17" fmla="*/ 58391 h 55"/>
                  <a:gd name="T18" fmla="*/ 82434 w 55"/>
                  <a:gd name="T19" fmla="*/ 106478 h 55"/>
                  <a:gd name="T20" fmla="*/ 54956 w 55"/>
                  <a:gd name="T21" fmla="*/ 79000 h 55"/>
                  <a:gd name="T22" fmla="*/ 48087 w 55"/>
                  <a:gd name="T23" fmla="*/ 75565 h 55"/>
                  <a:gd name="T24" fmla="*/ 44652 w 55"/>
                  <a:gd name="T25" fmla="*/ 79000 h 55"/>
                  <a:gd name="T26" fmla="*/ 30913 w 55"/>
                  <a:gd name="T27" fmla="*/ 89304 h 55"/>
                  <a:gd name="T28" fmla="*/ 30913 w 55"/>
                  <a:gd name="T29" fmla="*/ 96173 h 55"/>
                  <a:gd name="T30" fmla="*/ 30913 w 55"/>
                  <a:gd name="T31" fmla="*/ 103043 h 55"/>
                  <a:gd name="T32" fmla="*/ 75565 w 55"/>
                  <a:gd name="T33" fmla="*/ 147695 h 55"/>
                  <a:gd name="T34" fmla="*/ 82434 w 55"/>
                  <a:gd name="T35" fmla="*/ 147695 h 55"/>
                  <a:gd name="T36" fmla="*/ 89304 w 55"/>
                  <a:gd name="T37" fmla="*/ 147695 h 55"/>
                  <a:gd name="T38" fmla="*/ 154564 w 55"/>
                  <a:gd name="T39" fmla="*/ 79000 h 55"/>
                  <a:gd name="T40" fmla="*/ 157999 w 55"/>
                  <a:gd name="T41" fmla="*/ 75565 h 55"/>
                  <a:gd name="T42" fmla="*/ 154564 w 55"/>
                  <a:gd name="T43" fmla="*/ 68695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90" name="Rectangle 109"/>
              <p:cNvSpPr/>
              <p:nvPr/>
            </p:nvSpPr>
            <p:spPr>
              <a:xfrm>
                <a:off x="5245328" y="1821876"/>
                <a:ext cx="1573101" cy="268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050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Insert Text in This </a:t>
                </a:r>
                <a:r>
                  <a:rPr lang="id-ID" sz="1050" b="1" dirty="0">
                    <a:solidFill>
                      <a:schemeClr val="bg1">
                        <a:lumMod val="6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Text</a:t>
                </a:r>
                <a:endParaRPr lang="en-US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/>
          <p:bldP spid="11" grpId="0" animBg="1"/>
          <p:bldP spid="12" grpId="0"/>
          <p:bldP spid="19" grpId="0"/>
          <p:bldP spid="20" grpId="0" animBg="1"/>
          <p:bldP spid="31" grpId="0"/>
          <p:bldP spid="32" grpId="0" animBg="1"/>
          <p:bldP spid="43" grpId="0"/>
          <p:bldP spid="44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/>
          <p:bldP spid="11" grpId="0" animBg="1"/>
          <p:bldP spid="12" grpId="0"/>
          <p:bldP spid="19" grpId="0"/>
          <p:bldP spid="20" grpId="0" animBg="1"/>
          <p:bldP spid="31" grpId="0"/>
          <p:bldP spid="32" grpId="0" animBg="1"/>
          <p:bldP spid="43" grpId="0"/>
          <p:bldP spid="44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sp>
        <p:nvSpPr>
          <p:cNvPr id="5" name="Rectangle: Rounded Corners 2"/>
          <p:cNvSpPr/>
          <p:nvPr/>
        </p:nvSpPr>
        <p:spPr>
          <a:xfrm>
            <a:off x="7911177" y="1271428"/>
            <a:ext cx="3119120" cy="1738818"/>
          </a:xfrm>
          <a:prstGeom prst="roundRect">
            <a:avLst>
              <a:gd name="adj" fmla="val 8709"/>
            </a:avLst>
          </a:prstGeom>
          <a:solidFill>
            <a:srgbClr val="9BB49E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7" name="Group 8"/>
          <p:cNvGrpSpPr/>
          <p:nvPr/>
        </p:nvGrpSpPr>
        <p:grpSpPr>
          <a:xfrm>
            <a:off x="8114461" y="1551371"/>
            <a:ext cx="2712554" cy="1309178"/>
            <a:chOff x="1946654" y="5461060"/>
            <a:chExt cx="3985121" cy="2461071"/>
          </a:xfrm>
        </p:grpSpPr>
        <p:sp>
          <p:nvSpPr>
            <p:cNvPr id="8" name="Rectangle 9"/>
            <p:cNvSpPr/>
            <p:nvPr/>
          </p:nvSpPr>
          <p:spPr>
            <a:xfrm>
              <a:off x="2378568" y="5461060"/>
              <a:ext cx="3121292" cy="682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Creativity</a:t>
              </a:r>
              <a:endParaRPr lang="en-US" sz="16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Rectangle 10"/>
            <p:cNvSpPr/>
            <p:nvPr/>
          </p:nvSpPr>
          <p:spPr>
            <a:xfrm>
              <a:off x="1946654" y="6082256"/>
              <a:ext cx="3985121" cy="183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0" name="Rectangle: Rounded Corners 15"/>
          <p:cNvSpPr/>
          <p:nvPr/>
        </p:nvSpPr>
        <p:spPr>
          <a:xfrm>
            <a:off x="7911177" y="3589946"/>
            <a:ext cx="3119120" cy="1738818"/>
          </a:xfrm>
          <a:prstGeom prst="roundRect">
            <a:avLst>
              <a:gd name="adj" fmla="val 8709"/>
            </a:avLst>
          </a:prstGeom>
          <a:solidFill>
            <a:srgbClr val="9BB49E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</a:endParaRPr>
          </a:p>
        </p:txBody>
      </p:sp>
      <p:grpSp>
        <p:nvGrpSpPr>
          <p:cNvPr id="11" name="Group 17"/>
          <p:cNvGrpSpPr/>
          <p:nvPr/>
        </p:nvGrpSpPr>
        <p:grpSpPr>
          <a:xfrm>
            <a:off x="8114461" y="3869889"/>
            <a:ext cx="2712554" cy="1309178"/>
            <a:chOff x="1946654" y="5461060"/>
            <a:chExt cx="3985121" cy="2461071"/>
          </a:xfrm>
        </p:grpSpPr>
        <p:sp>
          <p:nvSpPr>
            <p:cNvPr id="12" name="Rectangle 18"/>
            <p:cNvSpPr/>
            <p:nvPr/>
          </p:nvSpPr>
          <p:spPr>
            <a:xfrm>
              <a:off x="2378568" y="5461060"/>
              <a:ext cx="3121292" cy="682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Networking</a:t>
              </a:r>
              <a:endParaRPr lang="en-US" sz="16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9"/>
            <p:cNvSpPr/>
            <p:nvPr/>
          </p:nvSpPr>
          <p:spPr>
            <a:xfrm>
              <a:off x="1946654" y="6082256"/>
              <a:ext cx="3985121" cy="183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4" name="Rectangle: Rounded Corners 25"/>
          <p:cNvSpPr/>
          <p:nvPr/>
        </p:nvSpPr>
        <p:spPr>
          <a:xfrm>
            <a:off x="1421057" y="1271428"/>
            <a:ext cx="3119120" cy="1738818"/>
          </a:xfrm>
          <a:prstGeom prst="roundRect">
            <a:avLst>
              <a:gd name="adj" fmla="val 8709"/>
            </a:avLst>
          </a:prstGeom>
          <a:solidFill>
            <a:srgbClr val="9BB49E"/>
          </a:solidFill>
          <a:ln>
            <a:solidFill>
              <a:schemeClr val="bg1"/>
            </a:solidFill>
          </a:ln>
          <a:effectLst>
            <a:outerShdw blurRad="1270000" dist="889000" dir="5400000" sx="75000" sy="7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27"/>
          <p:cNvGrpSpPr/>
          <p:nvPr/>
        </p:nvGrpSpPr>
        <p:grpSpPr>
          <a:xfrm>
            <a:off x="1624341" y="1551371"/>
            <a:ext cx="2712554" cy="1309178"/>
            <a:chOff x="1946654" y="5461060"/>
            <a:chExt cx="3985121" cy="2461071"/>
          </a:xfrm>
        </p:grpSpPr>
        <p:sp>
          <p:nvSpPr>
            <p:cNvPr id="16" name="Rectangle 28"/>
            <p:cNvSpPr/>
            <p:nvPr/>
          </p:nvSpPr>
          <p:spPr>
            <a:xfrm>
              <a:off x="2378568" y="5461060"/>
              <a:ext cx="3121292" cy="682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Graduate</a:t>
              </a:r>
              <a:endParaRPr lang="en-US" sz="16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7" name="Rectangle 29"/>
            <p:cNvSpPr/>
            <p:nvPr/>
          </p:nvSpPr>
          <p:spPr>
            <a:xfrm>
              <a:off x="1946654" y="6082256"/>
              <a:ext cx="3985121" cy="183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8" name="Rectangle: Rounded Corners 35"/>
          <p:cNvSpPr/>
          <p:nvPr/>
        </p:nvSpPr>
        <p:spPr>
          <a:xfrm>
            <a:off x="1421057" y="3589946"/>
            <a:ext cx="3119120" cy="1738818"/>
          </a:xfrm>
          <a:prstGeom prst="roundRect">
            <a:avLst>
              <a:gd name="adj" fmla="val 8709"/>
            </a:avLst>
          </a:prstGeom>
          <a:solidFill>
            <a:srgbClr val="9BB49E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9" name="Group 37"/>
          <p:cNvGrpSpPr/>
          <p:nvPr/>
        </p:nvGrpSpPr>
        <p:grpSpPr>
          <a:xfrm>
            <a:off x="1624341" y="3869889"/>
            <a:ext cx="2712554" cy="1309178"/>
            <a:chOff x="1946654" y="5461060"/>
            <a:chExt cx="3985121" cy="2461071"/>
          </a:xfrm>
        </p:grpSpPr>
        <p:sp>
          <p:nvSpPr>
            <p:cNvPr id="20" name="Rectangle 38"/>
            <p:cNvSpPr/>
            <p:nvPr/>
          </p:nvSpPr>
          <p:spPr>
            <a:xfrm>
              <a:off x="2378568" y="5461060"/>
              <a:ext cx="3121292" cy="682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Progress</a:t>
              </a:r>
              <a:endParaRPr lang="en-US" sz="16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Rectangle 39"/>
            <p:cNvSpPr/>
            <p:nvPr/>
          </p:nvSpPr>
          <p:spPr>
            <a:xfrm>
              <a:off x="1946654" y="6082256"/>
              <a:ext cx="3985121" cy="183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2" name="Group 3"/>
          <p:cNvGrpSpPr/>
          <p:nvPr/>
        </p:nvGrpSpPr>
        <p:grpSpPr>
          <a:xfrm>
            <a:off x="9211383" y="1015074"/>
            <a:ext cx="518707" cy="518707"/>
            <a:chOff x="9729561" y="473653"/>
            <a:chExt cx="518707" cy="518707"/>
          </a:xfrm>
        </p:grpSpPr>
        <p:sp>
          <p:nvSpPr>
            <p:cNvPr id="23" name="Oval 4"/>
            <p:cNvSpPr/>
            <p:nvPr/>
          </p:nvSpPr>
          <p:spPr>
            <a:xfrm>
              <a:off x="9729561" y="473653"/>
              <a:ext cx="518707" cy="518707"/>
            </a:xfrm>
            <a:prstGeom prst="ellipse">
              <a:avLst/>
            </a:prstGeom>
            <a:solidFill>
              <a:srgbClr val="D7B3B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9869818" y="614332"/>
              <a:ext cx="251803" cy="251100"/>
            </a:xfrm>
            <a:custGeom>
              <a:avLst/>
              <a:gdLst>
                <a:gd name="T0" fmla="*/ 195 w 196"/>
                <a:gd name="T1" fmla="*/ 69 h 196"/>
                <a:gd name="T2" fmla="*/ 193 w 196"/>
                <a:gd name="T3" fmla="*/ 68 h 196"/>
                <a:gd name="T4" fmla="*/ 193 w 196"/>
                <a:gd name="T5" fmla="*/ 67 h 196"/>
                <a:gd name="T6" fmla="*/ 142 w 196"/>
                <a:gd name="T7" fmla="*/ 54 h 196"/>
                <a:gd name="T8" fmla="*/ 129 w 196"/>
                <a:gd name="T9" fmla="*/ 3 h 196"/>
                <a:gd name="T10" fmla="*/ 128 w 196"/>
                <a:gd name="T11" fmla="*/ 3 h 196"/>
                <a:gd name="T12" fmla="*/ 128 w 196"/>
                <a:gd name="T13" fmla="*/ 1 h 196"/>
                <a:gd name="T14" fmla="*/ 122 w 196"/>
                <a:gd name="T15" fmla="*/ 1 h 196"/>
                <a:gd name="T16" fmla="*/ 21 w 196"/>
                <a:gd name="T17" fmla="*/ 102 h 196"/>
                <a:gd name="T18" fmla="*/ 21 w 196"/>
                <a:gd name="T19" fmla="*/ 102 h 196"/>
                <a:gd name="T20" fmla="*/ 20 w 196"/>
                <a:gd name="T21" fmla="*/ 103 h 196"/>
                <a:gd name="T22" fmla="*/ 20 w 196"/>
                <a:gd name="T23" fmla="*/ 104 h 196"/>
                <a:gd name="T24" fmla="*/ 20 w 196"/>
                <a:gd name="T25" fmla="*/ 104 h 196"/>
                <a:gd name="T26" fmla="*/ 0 w 196"/>
                <a:gd name="T27" fmla="*/ 191 h 196"/>
                <a:gd name="T28" fmla="*/ 1 w 196"/>
                <a:gd name="T29" fmla="*/ 195 h 196"/>
                <a:gd name="T30" fmla="*/ 5 w 196"/>
                <a:gd name="T31" fmla="*/ 196 h 196"/>
                <a:gd name="T32" fmla="*/ 92 w 196"/>
                <a:gd name="T33" fmla="*/ 176 h 196"/>
                <a:gd name="T34" fmla="*/ 92 w 196"/>
                <a:gd name="T35" fmla="*/ 176 h 196"/>
                <a:gd name="T36" fmla="*/ 93 w 196"/>
                <a:gd name="T37" fmla="*/ 176 h 196"/>
                <a:gd name="T38" fmla="*/ 94 w 196"/>
                <a:gd name="T39" fmla="*/ 175 h 196"/>
                <a:gd name="T40" fmla="*/ 94 w 196"/>
                <a:gd name="T41" fmla="*/ 175 h 196"/>
                <a:gd name="T42" fmla="*/ 195 w 196"/>
                <a:gd name="T43" fmla="*/ 74 h 196"/>
                <a:gd name="T44" fmla="*/ 195 w 196"/>
                <a:gd name="T45" fmla="*/ 69 h 196"/>
                <a:gd name="T46" fmla="*/ 91 w 196"/>
                <a:gd name="T47" fmla="*/ 167 h 196"/>
                <a:gd name="T48" fmla="*/ 84 w 196"/>
                <a:gd name="T49" fmla="*/ 160 h 196"/>
                <a:gd name="T50" fmla="*/ 63 w 196"/>
                <a:gd name="T51" fmla="*/ 139 h 196"/>
                <a:gd name="T52" fmla="*/ 140 w 196"/>
                <a:gd name="T53" fmla="*/ 62 h 196"/>
                <a:gd name="T54" fmla="*/ 184 w 196"/>
                <a:gd name="T55" fmla="*/ 73 h 196"/>
                <a:gd name="T56" fmla="*/ 91 w 196"/>
                <a:gd name="T57" fmla="*/ 167 h 196"/>
                <a:gd name="T58" fmla="*/ 123 w 196"/>
                <a:gd name="T59" fmla="*/ 12 h 196"/>
                <a:gd name="T60" fmla="*/ 134 w 196"/>
                <a:gd name="T61" fmla="*/ 56 h 196"/>
                <a:gd name="T62" fmla="*/ 57 w 196"/>
                <a:gd name="T63" fmla="*/ 133 h 196"/>
                <a:gd name="T64" fmla="*/ 29 w 196"/>
                <a:gd name="T65" fmla="*/ 105 h 196"/>
                <a:gd name="T66" fmla="*/ 123 w 196"/>
                <a:gd name="T67" fmla="*/ 12 h 196"/>
                <a:gd name="T68" fmla="*/ 15 w 196"/>
                <a:gd name="T69" fmla="*/ 163 h 196"/>
                <a:gd name="T70" fmla="*/ 33 w 196"/>
                <a:gd name="T71" fmla="*/ 181 h 196"/>
                <a:gd name="T72" fmla="*/ 9 w 196"/>
                <a:gd name="T73" fmla="*/ 187 h 196"/>
                <a:gd name="T74" fmla="*/ 15 w 196"/>
                <a:gd name="T75" fmla="*/ 163 h 196"/>
                <a:gd name="T76" fmla="*/ 42 w 196"/>
                <a:gd name="T77" fmla="*/ 179 h 196"/>
                <a:gd name="T78" fmla="*/ 17 w 196"/>
                <a:gd name="T79" fmla="*/ 154 h 196"/>
                <a:gd name="T80" fmla="*/ 26 w 196"/>
                <a:gd name="T81" fmla="*/ 113 h 196"/>
                <a:gd name="T82" fmla="*/ 55 w 196"/>
                <a:gd name="T83" fmla="*/ 141 h 196"/>
                <a:gd name="T84" fmla="*/ 55 w 196"/>
                <a:gd name="T85" fmla="*/ 142 h 196"/>
                <a:gd name="T86" fmla="*/ 55 w 196"/>
                <a:gd name="T87" fmla="*/ 142 h 196"/>
                <a:gd name="T88" fmla="*/ 62 w 196"/>
                <a:gd name="T89" fmla="*/ 149 h 196"/>
                <a:gd name="T90" fmla="*/ 83 w 196"/>
                <a:gd name="T91" fmla="*/ 170 h 196"/>
                <a:gd name="T92" fmla="*/ 42 w 196"/>
                <a:gd name="T93" fmla="*/ 17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6" h="196">
                  <a:moveTo>
                    <a:pt x="195" y="69"/>
                  </a:moveTo>
                  <a:cubicBezTo>
                    <a:pt x="194" y="68"/>
                    <a:pt x="194" y="68"/>
                    <a:pt x="193" y="68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28" y="2"/>
                    <a:pt x="128" y="2"/>
                    <a:pt x="128" y="1"/>
                  </a:cubicBezTo>
                  <a:cubicBezTo>
                    <a:pt x="126" y="0"/>
                    <a:pt x="123" y="0"/>
                    <a:pt x="122" y="1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2"/>
                    <a:pt x="0" y="194"/>
                    <a:pt x="1" y="195"/>
                  </a:cubicBezTo>
                  <a:cubicBezTo>
                    <a:pt x="2" y="196"/>
                    <a:pt x="4" y="196"/>
                    <a:pt x="5" y="19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3" y="176"/>
                    <a:pt x="93" y="176"/>
                  </a:cubicBezTo>
                  <a:cubicBezTo>
                    <a:pt x="93" y="176"/>
                    <a:pt x="93" y="176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6" y="73"/>
                    <a:pt x="196" y="70"/>
                    <a:pt x="195" y="69"/>
                  </a:cubicBezTo>
                  <a:close/>
                  <a:moveTo>
                    <a:pt x="91" y="167"/>
                  </a:moveTo>
                  <a:cubicBezTo>
                    <a:pt x="84" y="160"/>
                    <a:pt x="84" y="160"/>
                    <a:pt x="84" y="160"/>
                  </a:cubicBezTo>
                  <a:cubicBezTo>
                    <a:pt x="63" y="139"/>
                    <a:pt x="63" y="139"/>
                    <a:pt x="63" y="139"/>
                  </a:cubicBezTo>
                  <a:cubicBezTo>
                    <a:pt x="140" y="62"/>
                    <a:pt x="140" y="62"/>
                    <a:pt x="140" y="62"/>
                  </a:cubicBezTo>
                  <a:cubicBezTo>
                    <a:pt x="184" y="73"/>
                    <a:pt x="184" y="73"/>
                    <a:pt x="184" y="73"/>
                  </a:cubicBezTo>
                  <a:lnTo>
                    <a:pt x="91" y="167"/>
                  </a:lnTo>
                  <a:close/>
                  <a:moveTo>
                    <a:pt x="123" y="12"/>
                  </a:moveTo>
                  <a:cubicBezTo>
                    <a:pt x="134" y="56"/>
                    <a:pt x="134" y="56"/>
                    <a:pt x="134" y="56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29" y="105"/>
                    <a:pt x="29" y="105"/>
                    <a:pt x="29" y="105"/>
                  </a:cubicBezTo>
                  <a:lnTo>
                    <a:pt x="123" y="12"/>
                  </a:lnTo>
                  <a:close/>
                  <a:moveTo>
                    <a:pt x="15" y="163"/>
                  </a:moveTo>
                  <a:cubicBezTo>
                    <a:pt x="33" y="181"/>
                    <a:pt x="33" y="181"/>
                    <a:pt x="33" y="181"/>
                  </a:cubicBezTo>
                  <a:cubicBezTo>
                    <a:pt x="9" y="187"/>
                    <a:pt x="9" y="187"/>
                    <a:pt x="9" y="187"/>
                  </a:cubicBezTo>
                  <a:lnTo>
                    <a:pt x="15" y="163"/>
                  </a:lnTo>
                  <a:close/>
                  <a:moveTo>
                    <a:pt x="42" y="179"/>
                  </a:moveTo>
                  <a:cubicBezTo>
                    <a:pt x="17" y="154"/>
                    <a:pt x="17" y="154"/>
                    <a:pt x="17" y="154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83" y="170"/>
                    <a:pt x="83" y="170"/>
                    <a:pt x="83" y="170"/>
                  </a:cubicBezTo>
                  <a:lnTo>
                    <a:pt x="42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5" name="Group 1"/>
          <p:cNvGrpSpPr/>
          <p:nvPr/>
        </p:nvGrpSpPr>
        <p:grpSpPr>
          <a:xfrm>
            <a:off x="2721263" y="1015074"/>
            <a:ext cx="518707" cy="518707"/>
            <a:chOff x="6318705" y="473653"/>
            <a:chExt cx="518707" cy="518707"/>
          </a:xfrm>
        </p:grpSpPr>
        <p:sp>
          <p:nvSpPr>
            <p:cNvPr id="26" name="Oval 30"/>
            <p:cNvSpPr/>
            <p:nvPr/>
          </p:nvSpPr>
          <p:spPr>
            <a:xfrm>
              <a:off x="6318705" y="473653"/>
              <a:ext cx="518707" cy="518707"/>
            </a:xfrm>
            <a:prstGeom prst="ellipse">
              <a:avLst/>
            </a:prstGeom>
            <a:solidFill>
              <a:srgbClr val="D7B3B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7" name="Freeform 31"/>
            <p:cNvSpPr>
              <a:spLocks noEditPoints="1"/>
            </p:cNvSpPr>
            <p:nvPr/>
          </p:nvSpPr>
          <p:spPr bwMode="auto">
            <a:xfrm>
              <a:off x="6443791" y="612024"/>
              <a:ext cx="266573" cy="263056"/>
            </a:xfrm>
            <a:custGeom>
              <a:avLst/>
              <a:gdLst>
                <a:gd name="T0" fmla="*/ 196 w 208"/>
                <a:gd name="T1" fmla="*/ 174 h 205"/>
                <a:gd name="T2" fmla="*/ 196 w 208"/>
                <a:gd name="T3" fmla="*/ 61 h 205"/>
                <a:gd name="T4" fmla="*/ 197 w 208"/>
                <a:gd name="T5" fmla="*/ 57 h 205"/>
                <a:gd name="T6" fmla="*/ 192 w 208"/>
                <a:gd name="T7" fmla="*/ 50 h 205"/>
                <a:gd name="T8" fmla="*/ 108 w 208"/>
                <a:gd name="T9" fmla="*/ 3 h 205"/>
                <a:gd name="T10" fmla="*/ 90 w 208"/>
                <a:gd name="T11" fmla="*/ 3 h 205"/>
                <a:gd name="T12" fmla="*/ 5 w 208"/>
                <a:gd name="T13" fmla="*/ 50 h 205"/>
                <a:gd name="T14" fmla="*/ 0 w 208"/>
                <a:gd name="T15" fmla="*/ 57 h 205"/>
                <a:gd name="T16" fmla="*/ 5 w 208"/>
                <a:gd name="T17" fmla="*/ 65 h 205"/>
                <a:gd name="T18" fmla="*/ 33 w 208"/>
                <a:gd name="T19" fmla="*/ 80 h 205"/>
                <a:gd name="T20" fmla="*/ 33 w 208"/>
                <a:gd name="T21" fmla="*/ 121 h 205"/>
                <a:gd name="T22" fmla="*/ 77 w 208"/>
                <a:gd name="T23" fmla="*/ 165 h 205"/>
                <a:gd name="T24" fmla="*/ 125 w 208"/>
                <a:gd name="T25" fmla="*/ 165 h 205"/>
                <a:gd name="T26" fmla="*/ 168 w 208"/>
                <a:gd name="T27" fmla="*/ 121 h 205"/>
                <a:gd name="T28" fmla="*/ 168 w 208"/>
                <a:gd name="T29" fmla="*/ 78 h 205"/>
                <a:gd name="T30" fmla="*/ 188 w 208"/>
                <a:gd name="T31" fmla="*/ 67 h 205"/>
                <a:gd name="T32" fmla="*/ 188 w 208"/>
                <a:gd name="T33" fmla="*/ 174 h 205"/>
                <a:gd name="T34" fmla="*/ 176 w 208"/>
                <a:gd name="T35" fmla="*/ 189 h 205"/>
                <a:gd name="T36" fmla="*/ 192 w 208"/>
                <a:gd name="T37" fmla="*/ 205 h 205"/>
                <a:gd name="T38" fmla="*/ 208 w 208"/>
                <a:gd name="T39" fmla="*/ 189 h 205"/>
                <a:gd name="T40" fmla="*/ 196 w 208"/>
                <a:gd name="T41" fmla="*/ 174 h 205"/>
                <a:gd name="T42" fmla="*/ 160 w 208"/>
                <a:gd name="T43" fmla="*/ 121 h 205"/>
                <a:gd name="T44" fmla="*/ 125 w 208"/>
                <a:gd name="T45" fmla="*/ 157 h 205"/>
                <a:gd name="T46" fmla="*/ 77 w 208"/>
                <a:gd name="T47" fmla="*/ 157 h 205"/>
                <a:gd name="T48" fmla="*/ 41 w 208"/>
                <a:gd name="T49" fmla="*/ 121 h 205"/>
                <a:gd name="T50" fmla="*/ 41 w 208"/>
                <a:gd name="T51" fmla="*/ 85 h 205"/>
                <a:gd name="T52" fmla="*/ 90 w 208"/>
                <a:gd name="T53" fmla="*/ 112 h 205"/>
                <a:gd name="T54" fmla="*/ 99 w 208"/>
                <a:gd name="T55" fmla="*/ 114 h 205"/>
                <a:gd name="T56" fmla="*/ 108 w 208"/>
                <a:gd name="T57" fmla="*/ 112 h 205"/>
                <a:gd name="T58" fmla="*/ 160 w 208"/>
                <a:gd name="T59" fmla="*/ 82 h 205"/>
                <a:gd name="T60" fmla="*/ 160 w 208"/>
                <a:gd name="T61" fmla="*/ 121 h 205"/>
                <a:gd name="T62" fmla="*/ 104 w 208"/>
                <a:gd name="T63" fmla="*/ 105 h 205"/>
                <a:gd name="T64" fmla="*/ 94 w 208"/>
                <a:gd name="T65" fmla="*/ 105 h 205"/>
                <a:gd name="T66" fmla="*/ 9 w 208"/>
                <a:gd name="T67" fmla="*/ 58 h 205"/>
                <a:gd name="T68" fmla="*/ 8 w 208"/>
                <a:gd name="T69" fmla="*/ 57 h 205"/>
                <a:gd name="T70" fmla="*/ 9 w 208"/>
                <a:gd name="T71" fmla="*/ 57 h 205"/>
                <a:gd name="T72" fmla="*/ 94 w 208"/>
                <a:gd name="T73" fmla="*/ 10 h 205"/>
                <a:gd name="T74" fmla="*/ 104 w 208"/>
                <a:gd name="T75" fmla="*/ 10 h 205"/>
                <a:gd name="T76" fmla="*/ 189 w 208"/>
                <a:gd name="T77" fmla="*/ 57 h 205"/>
                <a:gd name="T78" fmla="*/ 189 w 208"/>
                <a:gd name="T79" fmla="*/ 57 h 205"/>
                <a:gd name="T80" fmla="*/ 188 w 208"/>
                <a:gd name="T81" fmla="*/ 57 h 205"/>
                <a:gd name="T82" fmla="*/ 188 w 208"/>
                <a:gd name="T83" fmla="*/ 58 h 205"/>
                <a:gd name="T84" fmla="*/ 104 w 208"/>
                <a:gd name="T85" fmla="*/ 105 h 205"/>
                <a:gd name="T86" fmla="*/ 192 w 208"/>
                <a:gd name="T87" fmla="*/ 197 h 205"/>
                <a:gd name="T88" fmla="*/ 184 w 208"/>
                <a:gd name="T89" fmla="*/ 189 h 205"/>
                <a:gd name="T90" fmla="*/ 192 w 208"/>
                <a:gd name="T91" fmla="*/ 181 h 205"/>
                <a:gd name="T92" fmla="*/ 200 w 208"/>
                <a:gd name="T93" fmla="*/ 189 h 205"/>
                <a:gd name="T94" fmla="*/ 192 w 208"/>
                <a:gd name="T95" fmla="*/ 19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8" h="205">
                  <a:moveTo>
                    <a:pt x="196" y="174"/>
                  </a:moveTo>
                  <a:cubicBezTo>
                    <a:pt x="196" y="61"/>
                    <a:pt x="196" y="61"/>
                    <a:pt x="196" y="61"/>
                  </a:cubicBezTo>
                  <a:cubicBezTo>
                    <a:pt x="197" y="60"/>
                    <a:pt x="197" y="59"/>
                    <a:pt x="197" y="57"/>
                  </a:cubicBezTo>
                  <a:cubicBezTo>
                    <a:pt x="197" y="54"/>
                    <a:pt x="196" y="52"/>
                    <a:pt x="192" y="50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3" y="0"/>
                    <a:pt x="95" y="0"/>
                    <a:pt x="90" y="3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2"/>
                    <a:pt x="0" y="54"/>
                    <a:pt x="0" y="57"/>
                  </a:cubicBezTo>
                  <a:cubicBezTo>
                    <a:pt x="0" y="60"/>
                    <a:pt x="2" y="63"/>
                    <a:pt x="5" y="65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45"/>
                    <a:pt x="53" y="165"/>
                    <a:pt x="77" y="165"/>
                  </a:cubicBezTo>
                  <a:cubicBezTo>
                    <a:pt x="125" y="165"/>
                    <a:pt x="125" y="165"/>
                    <a:pt x="125" y="165"/>
                  </a:cubicBezTo>
                  <a:cubicBezTo>
                    <a:pt x="149" y="165"/>
                    <a:pt x="168" y="145"/>
                    <a:pt x="168" y="121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8" y="174"/>
                    <a:pt x="188" y="174"/>
                    <a:pt x="188" y="174"/>
                  </a:cubicBezTo>
                  <a:cubicBezTo>
                    <a:pt x="181" y="175"/>
                    <a:pt x="176" y="182"/>
                    <a:pt x="176" y="189"/>
                  </a:cubicBezTo>
                  <a:cubicBezTo>
                    <a:pt x="176" y="198"/>
                    <a:pt x="183" y="205"/>
                    <a:pt x="192" y="205"/>
                  </a:cubicBezTo>
                  <a:cubicBezTo>
                    <a:pt x="201" y="205"/>
                    <a:pt x="208" y="198"/>
                    <a:pt x="208" y="189"/>
                  </a:cubicBezTo>
                  <a:cubicBezTo>
                    <a:pt x="208" y="182"/>
                    <a:pt x="203" y="175"/>
                    <a:pt x="196" y="174"/>
                  </a:cubicBezTo>
                  <a:close/>
                  <a:moveTo>
                    <a:pt x="160" y="121"/>
                  </a:moveTo>
                  <a:cubicBezTo>
                    <a:pt x="160" y="141"/>
                    <a:pt x="144" y="157"/>
                    <a:pt x="125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57" y="157"/>
                    <a:pt x="41" y="141"/>
                    <a:pt x="41" y="121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2" y="113"/>
                    <a:pt x="95" y="114"/>
                    <a:pt x="99" y="114"/>
                  </a:cubicBezTo>
                  <a:cubicBezTo>
                    <a:pt x="102" y="114"/>
                    <a:pt x="105" y="113"/>
                    <a:pt x="108" y="112"/>
                  </a:cubicBezTo>
                  <a:cubicBezTo>
                    <a:pt x="160" y="82"/>
                    <a:pt x="160" y="82"/>
                    <a:pt x="160" y="82"/>
                  </a:cubicBezTo>
                  <a:lnTo>
                    <a:pt x="160" y="121"/>
                  </a:lnTo>
                  <a:close/>
                  <a:moveTo>
                    <a:pt x="104" y="105"/>
                  </a:moveTo>
                  <a:cubicBezTo>
                    <a:pt x="101" y="106"/>
                    <a:pt x="96" y="106"/>
                    <a:pt x="94" y="10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8" y="57"/>
                    <a:pt x="8" y="57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6" y="9"/>
                    <a:pt x="101" y="9"/>
                    <a:pt x="104" y="10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88" y="57"/>
                    <a:pt x="188" y="57"/>
                    <a:pt x="188" y="57"/>
                  </a:cubicBezTo>
                  <a:cubicBezTo>
                    <a:pt x="188" y="58"/>
                    <a:pt x="188" y="58"/>
                    <a:pt x="188" y="58"/>
                  </a:cubicBezTo>
                  <a:lnTo>
                    <a:pt x="104" y="105"/>
                  </a:lnTo>
                  <a:close/>
                  <a:moveTo>
                    <a:pt x="192" y="197"/>
                  </a:moveTo>
                  <a:cubicBezTo>
                    <a:pt x="188" y="197"/>
                    <a:pt x="184" y="193"/>
                    <a:pt x="184" y="189"/>
                  </a:cubicBezTo>
                  <a:cubicBezTo>
                    <a:pt x="184" y="185"/>
                    <a:pt x="188" y="181"/>
                    <a:pt x="192" y="181"/>
                  </a:cubicBezTo>
                  <a:cubicBezTo>
                    <a:pt x="197" y="181"/>
                    <a:pt x="200" y="185"/>
                    <a:pt x="200" y="189"/>
                  </a:cubicBezTo>
                  <a:cubicBezTo>
                    <a:pt x="200" y="193"/>
                    <a:pt x="197" y="197"/>
                    <a:pt x="192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8" name="Group 6"/>
          <p:cNvGrpSpPr/>
          <p:nvPr/>
        </p:nvGrpSpPr>
        <p:grpSpPr>
          <a:xfrm>
            <a:off x="2721263" y="3333592"/>
            <a:ext cx="518707" cy="518707"/>
            <a:chOff x="6318705" y="2792171"/>
            <a:chExt cx="518707" cy="518707"/>
          </a:xfrm>
        </p:grpSpPr>
        <p:sp>
          <p:nvSpPr>
            <p:cNvPr id="29" name="Oval 40"/>
            <p:cNvSpPr/>
            <p:nvPr/>
          </p:nvSpPr>
          <p:spPr>
            <a:xfrm>
              <a:off x="6318705" y="2792171"/>
              <a:ext cx="518707" cy="518707"/>
            </a:xfrm>
            <a:prstGeom prst="ellipse">
              <a:avLst/>
            </a:prstGeom>
            <a:solidFill>
              <a:srgbClr val="D7B3B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6443791" y="2914887"/>
              <a:ext cx="266573" cy="267276"/>
            </a:xfrm>
            <a:custGeom>
              <a:avLst/>
              <a:gdLst>
                <a:gd name="T0" fmla="*/ 104 w 208"/>
                <a:gd name="T1" fmla="*/ 0 h 208"/>
                <a:gd name="T2" fmla="*/ 0 w 208"/>
                <a:gd name="T3" fmla="*/ 104 h 208"/>
                <a:gd name="T4" fmla="*/ 104 w 208"/>
                <a:gd name="T5" fmla="*/ 208 h 208"/>
                <a:gd name="T6" fmla="*/ 208 w 208"/>
                <a:gd name="T7" fmla="*/ 104 h 208"/>
                <a:gd name="T8" fmla="*/ 104 w 208"/>
                <a:gd name="T9" fmla="*/ 0 h 208"/>
                <a:gd name="T10" fmla="*/ 104 w 208"/>
                <a:gd name="T11" fmla="*/ 200 h 208"/>
                <a:gd name="T12" fmla="*/ 17 w 208"/>
                <a:gd name="T13" fmla="*/ 145 h 208"/>
                <a:gd name="T14" fmla="*/ 45 w 208"/>
                <a:gd name="T15" fmla="*/ 121 h 208"/>
                <a:gd name="T16" fmla="*/ 83 w 208"/>
                <a:gd name="T17" fmla="*/ 142 h 208"/>
                <a:gd name="T18" fmla="*/ 92 w 208"/>
                <a:gd name="T19" fmla="*/ 91 h 208"/>
                <a:gd name="T20" fmla="*/ 126 w 208"/>
                <a:gd name="T21" fmla="*/ 72 h 208"/>
                <a:gd name="T22" fmla="*/ 122 w 208"/>
                <a:gd name="T23" fmla="*/ 65 h 208"/>
                <a:gd name="T24" fmla="*/ 84 w 208"/>
                <a:gd name="T25" fmla="*/ 85 h 208"/>
                <a:gd name="T26" fmla="*/ 77 w 208"/>
                <a:gd name="T27" fmla="*/ 130 h 208"/>
                <a:gd name="T28" fmla="*/ 44 w 208"/>
                <a:gd name="T29" fmla="*/ 111 h 208"/>
                <a:gd name="T30" fmla="*/ 14 w 208"/>
                <a:gd name="T31" fmla="*/ 137 h 208"/>
                <a:gd name="T32" fmla="*/ 8 w 208"/>
                <a:gd name="T33" fmla="*/ 104 h 208"/>
                <a:gd name="T34" fmla="*/ 104 w 208"/>
                <a:gd name="T35" fmla="*/ 8 h 208"/>
                <a:gd name="T36" fmla="*/ 200 w 208"/>
                <a:gd name="T37" fmla="*/ 104 h 208"/>
                <a:gd name="T38" fmla="*/ 104 w 208"/>
                <a:gd name="T39" fmla="*/ 200 h 208"/>
                <a:gd name="T40" fmla="*/ 91 w 208"/>
                <a:gd name="T41" fmla="*/ 48 h 208"/>
                <a:gd name="T42" fmla="*/ 139 w 208"/>
                <a:gd name="T43" fmla="*/ 59 h 208"/>
                <a:gd name="T44" fmla="*/ 124 w 208"/>
                <a:gd name="T45" fmla="*/ 111 h 208"/>
                <a:gd name="T46" fmla="*/ 132 w 208"/>
                <a:gd name="T47" fmla="*/ 113 h 208"/>
                <a:gd name="T48" fmla="*/ 149 w 208"/>
                <a:gd name="T49" fmla="*/ 53 h 208"/>
                <a:gd name="T50" fmla="*/ 93 w 208"/>
                <a:gd name="T51" fmla="*/ 40 h 208"/>
                <a:gd name="T52" fmla="*/ 91 w 208"/>
                <a:gd name="T53" fmla="*/ 4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8" h="208">
                  <a:moveTo>
                    <a:pt x="104" y="0"/>
                  </a:moveTo>
                  <a:cubicBezTo>
                    <a:pt x="47" y="0"/>
                    <a:pt x="0" y="47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ubicBezTo>
                    <a:pt x="161" y="208"/>
                    <a:pt x="208" y="161"/>
                    <a:pt x="208" y="104"/>
                  </a:cubicBezTo>
                  <a:cubicBezTo>
                    <a:pt x="208" y="47"/>
                    <a:pt x="161" y="0"/>
                    <a:pt x="104" y="0"/>
                  </a:cubicBezTo>
                  <a:close/>
                  <a:moveTo>
                    <a:pt x="104" y="200"/>
                  </a:moveTo>
                  <a:cubicBezTo>
                    <a:pt x="66" y="200"/>
                    <a:pt x="33" y="177"/>
                    <a:pt x="17" y="145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10" y="127"/>
                    <a:pt x="8" y="116"/>
                    <a:pt x="8" y="104"/>
                  </a:cubicBezTo>
                  <a:cubicBezTo>
                    <a:pt x="8" y="51"/>
                    <a:pt x="51" y="8"/>
                    <a:pt x="104" y="8"/>
                  </a:cubicBezTo>
                  <a:cubicBezTo>
                    <a:pt x="157" y="8"/>
                    <a:pt x="200" y="51"/>
                    <a:pt x="200" y="104"/>
                  </a:cubicBezTo>
                  <a:cubicBezTo>
                    <a:pt x="200" y="157"/>
                    <a:pt x="157" y="200"/>
                    <a:pt x="104" y="200"/>
                  </a:cubicBezTo>
                  <a:close/>
                  <a:moveTo>
                    <a:pt x="91" y="48"/>
                  </a:moveTo>
                  <a:cubicBezTo>
                    <a:pt x="139" y="59"/>
                    <a:pt x="139" y="59"/>
                    <a:pt x="139" y="59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93" y="40"/>
                    <a:pt x="93" y="40"/>
                    <a:pt x="93" y="40"/>
                  </a:cubicBezTo>
                  <a:lnTo>
                    <a:pt x="91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5"/>
          <p:cNvGrpSpPr/>
          <p:nvPr/>
        </p:nvGrpSpPr>
        <p:grpSpPr>
          <a:xfrm>
            <a:off x="9211383" y="3333592"/>
            <a:ext cx="518707" cy="518707"/>
            <a:chOff x="9729561" y="2792171"/>
            <a:chExt cx="518707" cy="518707"/>
          </a:xfrm>
        </p:grpSpPr>
        <p:sp>
          <p:nvSpPr>
            <p:cNvPr id="32" name="Oval 20"/>
            <p:cNvSpPr/>
            <p:nvPr/>
          </p:nvSpPr>
          <p:spPr>
            <a:xfrm>
              <a:off x="9729561" y="2792171"/>
              <a:ext cx="518707" cy="518707"/>
            </a:xfrm>
            <a:prstGeom prst="ellipse">
              <a:avLst/>
            </a:prstGeom>
            <a:solidFill>
              <a:srgbClr val="D7B3B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45"/>
            <p:cNvSpPr>
              <a:spLocks noEditPoints="1"/>
            </p:cNvSpPr>
            <p:nvPr/>
          </p:nvSpPr>
          <p:spPr bwMode="auto">
            <a:xfrm>
              <a:off x="9850769" y="2914914"/>
              <a:ext cx="282047" cy="282047"/>
            </a:xfrm>
            <a:custGeom>
              <a:avLst/>
              <a:gdLst>
                <a:gd name="T0" fmla="*/ 220 w 220"/>
                <a:gd name="T1" fmla="*/ 110 h 220"/>
                <a:gd name="T2" fmla="*/ 193 w 220"/>
                <a:gd name="T3" fmla="*/ 64 h 220"/>
                <a:gd name="T4" fmla="*/ 176 w 220"/>
                <a:gd name="T5" fmla="*/ 58 h 220"/>
                <a:gd name="T6" fmla="*/ 171 w 220"/>
                <a:gd name="T7" fmla="*/ 53 h 220"/>
                <a:gd name="T8" fmla="*/ 203 w 220"/>
                <a:gd name="T9" fmla="*/ 68 h 220"/>
                <a:gd name="T10" fmla="*/ 141 w 220"/>
                <a:gd name="T11" fmla="*/ 13 h 220"/>
                <a:gd name="T12" fmla="*/ 118 w 220"/>
                <a:gd name="T13" fmla="*/ 38 h 220"/>
                <a:gd name="T14" fmla="*/ 110 w 220"/>
                <a:gd name="T15" fmla="*/ 8 h 220"/>
                <a:gd name="T16" fmla="*/ 65 w 220"/>
                <a:gd name="T17" fmla="*/ 28 h 220"/>
                <a:gd name="T18" fmla="*/ 55 w 220"/>
                <a:gd name="T19" fmla="*/ 50 h 220"/>
                <a:gd name="T20" fmla="*/ 47 w 220"/>
                <a:gd name="T21" fmla="*/ 30 h 220"/>
                <a:gd name="T22" fmla="*/ 67 w 220"/>
                <a:gd name="T23" fmla="*/ 18 h 220"/>
                <a:gd name="T24" fmla="*/ 51 w 220"/>
                <a:gd name="T25" fmla="*/ 57 h 220"/>
                <a:gd name="T26" fmla="*/ 76 w 220"/>
                <a:gd name="T27" fmla="*/ 42 h 220"/>
                <a:gd name="T28" fmla="*/ 80 w 220"/>
                <a:gd name="T29" fmla="*/ 24 h 220"/>
                <a:gd name="T30" fmla="*/ 97 w 220"/>
                <a:gd name="T31" fmla="*/ 51 h 220"/>
                <a:gd name="T32" fmla="*/ 81 w 220"/>
                <a:gd name="T33" fmla="*/ 69 h 220"/>
                <a:gd name="T34" fmla="*/ 59 w 220"/>
                <a:gd name="T35" fmla="*/ 95 h 220"/>
                <a:gd name="T36" fmla="*/ 63 w 220"/>
                <a:gd name="T37" fmla="*/ 117 h 220"/>
                <a:gd name="T38" fmla="*/ 120 w 220"/>
                <a:gd name="T39" fmla="*/ 155 h 220"/>
                <a:gd name="T40" fmla="*/ 118 w 220"/>
                <a:gd name="T41" fmla="*/ 180 h 220"/>
                <a:gd name="T42" fmla="*/ 81 w 220"/>
                <a:gd name="T43" fmla="*/ 208 h 220"/>
                <a:gd name="T44" fmla="*/ 62 w 220"/>
                <a:gd name="T45" fmla="*/ 159 h 220"/>
                <a:gd name="T46" fmla="*/ 53 w 220"/>
                <a:gd name="T47" fmla="*/ 120 h 220"/>
                <a:gd name="T48" fmla="*/ 19 w 220"/>
                <a:gd name="T49" fmla="*/ 65 h 220"/>
                <a:gd name="T50" fmla="*/ 10 w 220"/>
                <a:gd name="T51" fmla="*/ 91 h 220"/>
                <a:gd name="T52" fmla="*/ 61 w 220"/>
                <a:gd name="T53" fmla="*/ 133 h 220"/>
                <a:gd name="T54" fmla="*/ 67 w 220"/>
                <a:gd name="T55" fmla="*/ 178 h 220"/>
                <a:gd name="T56" fmla="*/ 8 w 220"/>
                <a:gd name="T57" fmla="*/ 110 h 220"/>
                <a:gd name="T58" fmla="*/ 101 w 220"/>
                <a:gd name="T59" fmla="*/ 204 h 220"/>
                <a:gd name="T60" fmla="*/ 130 w 220"/>
                <a:gd name="T61" fmla="*/ 166 h 220"/>
                <a:gd name="T62" fmla="*/ 82 w 220"/>
                <a:gd name="T63" fmla="*/ 125 h 220"/>
                <a:gd name="T64" fmla="*/ 57 w 220"/>
                <a:gd name="T65" fmla="*/ 108 h 220"/>
                <a:gd name="T66" fmla="*/ 70 w 220"/>
                <a:gd name="T67" fmla="*/ 96 h 220"/>
                <a:gd name="T68" fmla="*/ 90 w 220"/>
                <a:gd name="T69" fmla="*/ 70 h 220"/>
                <a:gd name="T70" fmla="*/ 101 w 220"/>
                <a:gd name="T71" fmla="*/ 38 h 220"/>
                <a:gd name="T72" fmla="*/ 82 w 220"/>
                <a:gd name="T73" fmla="*/ 12 h 220"/>
                <a:gd name="T74" fmla="*/ 118 w 220"/>
                <a:gd name="T75" fmla="*/ 46 h 220"/>
                <a:gd name="T76" fmla="*/ 175 w 220"/>
                <a:gd name="T77" fmla="*/ 31 h 220"/>
                <a:gd name="T78" fmla="*/ 156 w 220"/>
                <a:gd name="T79" fmla="*/ 61 h 220"/>
                <a:gd name="T80" fmla="*/ 180 w 220"/>
                <a:gd name="T81" fmla="*/ 65 h 220"/>
                <a:gd name="T82" fmla="*/ 198 w 220"/>
                <a:gd name="T83" fmla="*/ 75 h 220"/>
                <a:gd name="T84" fmla="*/ 206 w 220"/>
                <a:gd name="T85" fmla="*/ 84 h 220"/>
                <a:gd name="T86" fmla="*/ 168 w 220"/>
                <a:gd name="T87" fmla="*/ 81 h 220"/>
                <a:gd name="T88" fmla="*/ 179 w 220"/>
                <a:gd name="T89" fmla="*/ 127 h 220"/>
                <a:gd name="T90" fmla="*/ 184 w 220"/>
                <a:gd name="T91" fmla="*/ 180 h 220"/>
                <a:gd name="T92" fmla="*/ 189 w 220"/>
                <a:gd name="T93" fmla="*/ 123 h 220"/>
                <a:gd name="T94" fmla="*/ 163 w 220"/>
                <a:gd name="T95" fmla="*/ 99 h 220"/>
                <a:gd name="T96" fmla="*/ 211 w 220"/>
                <a:gd name="T97" fmla="*/ 9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203" y="68"/>
                  </a:moveTo>
                  <a:cubicBezTo>
                    <a:pt x="202" y="68"/>
                    <a:pt x="202" y="68"/>
                    <a:pt x="202" y="68"/>
                  </a:cubicBezTo>
                  <a:cubicBezTo>
                    <a:pt x="201" y="67"/>
                    <a:pt x="197" y="64"/>
                    <a:pt x="193" y="64"/>
                  </a:cubicBezTo>
                  <a:cubicBezTo>
                    <a:pt x="193" y="64"/>
                    <a:pt x="193" y="64"/>
                    <a:pt x="192" y="64"/>
                  </a:cubicBezTo>
                  <a:cubicBezTo>
                    <a:pt x="191" y="63"/>
                    <a:pt x="190" y="61"/>
                    <a:pt x="188" y="61"/>
                  </a:cubicBezTo>
                  <a:cubicBezTo>
                    <a:pt x="187" y="57"/>
                    <a:pt x="183" y="57"/>
                    <a:pt x="182" y="57"/>
                  </a:cubicBezTo>
                  <a:cubicBezTo>
                    <a:pt x="179" y="57"/>
                    <a:pt x="179" y="57"/>
                    <a:pt x="176" y="58"/>
                  </a:cubicBezTo>
                  <a:cubicBezTo>
                    <a:pt x="175" y="59"/>
                    <a:pt x="171" y="61"/>
                    <a:pt x="164" y="64"/>
                  </a:cubicBezTo>
                  <a:cubicBezTo>
                    <a:pt x="166" y="61"/>
                    <a:pt x="167" y="59"/>
                    <a:pt x="167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48"/>
                    <a:pt x="172" y="42"/>
                    <a:pt x="173" y="41"/>
                  </a:cubicBezTo>
                  <a:cubicBezTo>
                    <a:pt x="175" y="39"/>
                    <a:pt x="180" y="38"/>
                    <a:pt x="182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91" y="46"/>
                    <a:pt x="198" y="57"/>
                    <a:pt x="203" y="68"/>
                  </a:cubicBezTo>
                  <a:close/>
                  <a:moveTo>
                    <a:pt x="182" y="38"/>
                  </a:moveTo>
                  <a:cubicBezTo>
                    <a:pt x="182" y="38"/>
                    <a:pt x="182" y="38"/>
                    <a:pt x="182" y="38"/>
                  </a:cubicBezTo>
                  <a:cubicBezTo>
                    <a:pt x="182" y="38"/>
                    <a:pt x="182" y="38"/>
                    <a:pt x="182" y="38"/>
                  </a:cubicBezTo>
                  <a:close/>
                  <a:moveTo>
                    <a:pt x="141" y="13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6" y="21"/>
                    <a:pt x="133" y="31"/>
                    <a:pt x="133" y="37"/>
                  </a:cubicBezTo>
                  <a:cubicBezTo>
                    <a:pt x="131" y="37"/>
                    <a:pt x="127" y="38"/>
                    <a:pt x="118" y="38"/>
                  </a:cubicBezTo>
                  <a:cubicBezTo>
                    <a:pt x="117" y="38"/>
                    <a:pt x="115" y="35"/>
                    <a:pt x="113" y="32"/>
                  </a:cubicBezTo>
                  <a:cubicBezTo>
                    <a:pt x="111" y="30"/>
                    <a:pt x="108" y="27"/>
                    <a:pt x="105" y="24"/>
                  </a:cubicBezTo>
                  <a:cubicBezTo>
                    <a:pt x="102" y="20"/>
                    <a:pt x="101" y="13"/>
                    <a:pt x="102" y="8"/>
                  </a:cubicBezTo>
                  <a:cubicBezTo>
                    <a:pt x="105" y="8"/>
                    <a:pt x="107" y="8"/>
                    <a:pt x="110" y="8"/>
                  </a:cubicBezTo>
                  <a:cubicBezTo>
                    <a:pt x="121" y="8"/>
                    <a:pt x="131" y="10"/>
                    <a:pt x="141" y="13"/>
                  </a:cubicBezTo>
                  <a:close/>
                  <a:moveTo>
                    <a:pt x="47" y="30"/>
                  </a:moveTo>
                  <a:cubicBezTo>
                    <a:pt x="51" y="27"/>
                    <a:pt x="55" y="24"/>
                    <a:pt x="60" y="21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34"/>
                    <a:pt x="68" y="40"/>
                    <a:pt x="68" y="42"/>
                  </a:cubicBezTo>
                  <a:cubicBezTo>
                    <a:pt x="68" y="46"/>
                    <a:pt x="68" y="48"/>
                    <a:pt x="68" y="49"/>
                  </a:cubicBezTo>
                  <a:cubicBezTo>
                    <a:pt x="66" y="49"/>
                    <a:pt x="65" y="50"/>
                    <a:pt x="64" y="50"/>
                  </a:cubicBezTo>
                  <a:cubicBezTo>
                    <a:pt x="61" y="51"/>
                    <a:pt x="59" y="52"/>
                    <a:pt x="55" y="50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5" y="46"/>
                    <a:pt x="56" y="45"/>
                  </a:cubicBezTo>
                  <a:cubicBezTo>
                    <a:pt x="59" y="42"/>
                    <a:pt x="59" y="42"/>
                    <a:pt x="59" y="42"/>
                  </a:cubicBezTo>
                  <a:lnTo>
                    <a:pt x="47" y="30"/>
                  </a:lnTo>
                  <a:close/>
                  <a:moveTo>
                    <a:pt x="67" y="18"/>
                  </a:moveTo>
                  <a:cubicBezTo>
                    <a:pt x="67" y="17"/>
                    <a:pt x="68" y="17"/>
                    <a:pt x="68" y="17"/>
                  </a:cubicBezTo>
                  <a:cubicBezTo>
                    <a:pt x="68" y="19"/>
                    <a:pt x="68" y="19"/>
                    <a:pt x="68" y="19"/>
                  </a:cubicBezTo>
                  <a:lnTo>
                    <a:pt x="67" y="18"/>
                  </a:lnTo>
                  <a:close/>
                  <a:moveTo>
                    <a:pt x="41" y="35"/>
                  </a:moveTo>
                  <a:cubicBezTo>
                    <a:pt x="48" y="42"/>
                    <a:pt x="48" y="42"/>
                    <a:pt x="48" y="42"/>
                  </a:cubicBezTo>
                  <a:cubicBezTo>
                    <a:pt x="47" y="44"/>
                    <a:pt x="46" y="47"/>
                    <a:pt x="46" y="50"/>
                  </a:cubicBezTo>
                  <a:cubicBezTo>
                    <a:pt x="46" y="52"/>
                    <a:pt x="48" y="55"/>
                    <a:pt x="51" y="57"/>
                  </a:cubicBezTo>
                  <a:cubicBezTo>
                    <a:pt x="55" y="58"/>
                    <a:pt x="57" y="59"/>
                    <a:pt x="60" y="59"/>
                  </a:cubicBezTo>
                  <a:cubicBezTo>
                    <a:pt x="62" y="59"/>
                    <a:pt x="64" y="58"/>
                    <a:pt x="66" y="58"/>
                  </a:cubicBezTo>
                  <a:cubicBezTo>
                    <a:pt x="67" y="57"/>
                    <a:pt x="68" y="57"/>
                    <a:pt x="68" y="57"/>
                  </a:cubicBezTo>
                  <a:cubicBezTo>
                    <a:pt x="76" y="57"/>
                    <a:pt x="76" y="46"/>
                    <a:pt x="76" y="42"/>
                  </a:cubicBezTo>
                  <a:cubicBezTo>
                    <a:pt x="76" y="38"/>
                    <a:pt x="73" y="27"/>
                    <a:pt x="72" y="25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8"/>
                    <a:pt x="90" y="42"/>
                    <a:pt x="97" y="45"/>
                  </a:cubicBezTo>
                  <a:cubicBezTo>
                    <a:pt x="98" y="46"/>
                    <a:pt x="99" y="46"/>
                    <a:pt x="97" y="51"/>
                  </a:cubicBezTo>
                  <a:cubicBezTo>
                    <a:pt x="96" y="53"/>
                    <a:pt x="95" y="55"/>
                    <a:pt x="95" y="57"/>
                  </a:cubicBezTo>
                  <a:cubicBezTo>
                    <a:pt x="95" y="59"/>
                    <a:pt x="93" y="61"/>
                    <a:pt x="91" y="61"/>
                  </a:cubicBezTo>
                  <a:cubicBezTo>
                    <a:pt x="87" y="61"/>
                    <a:pt x="85" y="64"/>
                    <a:pt x="83" y="66"/>
                  </a:cubicBezTo>
                  <a:cubicBezTo>
                    <a:pt x="83" y="67"/>
                    <a:pt x="82" y="68"/>
                    <a:pt x="81" y="69"/>
                  </a:cubicBezTo>
                  <a:cubicBezTo>
                    <a:pt x="79" y="71"/>
                    <a:pt x="78" y="73"/>
                    <a:pt x="77" y="75"/>
                  </a:cubicBezTo>
                  <a:cubicBezTo>
                    <a:pt x="75" y="78"/>
                    <a:pt x="73" y="80"/>
                    <a:pt x="69" y="84"/>
                  </a:cubicBezTo>
                  <a:cubicBezTo>
                    <a:pt x="66" y="88"/>
                    <a:pt x="64" y="90"/>
                    <a:pt x="64" y="92"/>
                  </a:cubicBezTo>
                  <a:cubicBezTo>
                    <a:pt x="63" y="93"/>
                    <a:pt x="62" y="93"/>
                    <a:pt x="59" y="95"/>
                  </a:cubicBezTo>
                  <a:cubicBezTo>
                    <a:pt x="57" y="96"/>
                    <a:pt x="56" y="96"/>
                    <a:pt x="55" y="97"/>
                  </a:cubicBezTo>
                  <a:cubicBezTo>
                    <a:pt x="49" y="98"/>
                    <a:pt x="49" y="101"/>
                    <a:pt x="49" y="106"/>
                  </a:cubicBezTo>
                  <a:cubicBezTo>
                    <a:pt x="49" y="114"/>
                    <a:pt x="53" y="115"/>
                    <a:pt x="57" y="116"/>
                  </a:cubicBezTo>
                  <a:cubicBezTo>
                    <a:pt x="59" y="116"/>
                    <a:pt x="61" y="116"/>
                    <a:pt x="63" y="117"/>
                  </a:cubicBezTo>
                  <a:cubicBezTo>
                    <a:pt x="66" y="119"/>
                    <a:pt x="67" y="121"/>
                    <a:pt x="69" y="124"/>
                  </a:cubicBezTo>
                  <a:cubicBezTo>
                    <a:pt x="71" y="127"/>
                    <a:pt x="73" y="130"/>
                    <a:pt x="78" y="133"/>
                  </a:cubicBezTo>
                  <a:cubicBezTo>
                    <a:pt x="81" y="134"/>
                    <a:pt x="86" y="137"/>
                    <a:pt x="92" y="140"/>
                  </a:cubicBezTo>
                  <a:cubicBezTo>
                    <a:pt x="100" y="145"/>
                    <a:pt x="111" y="151"/>
                    <a:pt x="120" y="155"/>
                  </a:cubicBezTo>
                  <a:cubicBezTo>
                    <a:pt x="124" y="158"/>
                    <a:pt x="125" y="159"/>
                    <a:pt x="125" y="159"/>
                  </a:cubicBezTo>
                  <a:cubicBezTo>
                    <a:pt x="125" y="160"/>
                    <a:pt x="124" y="160"/>
                    <a:pt x="124" y="161"/>
                  </a:cubicBezTo>
                  <a:cubicBezTo>
                    <a:pt x="123" y="163"/>
                    <a:pt x="121" y="164"/>
                    <a:pt x="121" y="167"/>
                  </a:cubicBezTo>
                  <a:cubicBezTo>
                    <a:pt x="121" y="170"/>
                    <a:pt x="121" y="173"/>
                    <a:pt x="118" y="180"/>
                  </a:cubicBezTo>
                  <a:cubicBezTo>
                    <a:pt x="116" y="184"/>
                    <a:pt x="114" y="186"/>
                    <a:pt x="108" y="189"/>
                  </a:cubicBezTo>
                  <a:cubicBezTo>
                    <a:pt x="105" y="191"/>
                    <a:pt x="101" y="194"/>
                    <a:pt x="96" y="198"/>
                  </a:cubicBezTo>
                  <a:cubicBezTo>
                    <a:pt x="92" y="201"/>
                    <a:pt x="87" y="205"/>
                    <a:pt x="87" y="209"/>
                  </a:cubicBezTo>
                  <a:cubicBezTo>
                    <a:pt x="85" y="209"/>
                    <a:pt x="83" y="208"/>
                    <a:pt x="81" y="208"/>
                  </a:cubicBezTo>
                  <a:cubicBezTo>
                    <a:pt x="82" y="203"/>
                    <a:pt x="84" y="196"/>
                    <a:pt x="84" y="189"/>
                  </a:cubicBezTo>
                  <a:cubicBezTo>
                    <a:pt x="84" y="178"/>
                    <a:pt x="80" y="175"/>
                    <a:pt x="73" y="172"/>
                  </a:cubicBezTo>
                  <a:cubicBezTo>
                    <a:pt x="72" y="172"/>
                    <a:pt x="71" y="171"/>
                    <a:pt x="70" y="171"/>
                  </a:cubicBezTo>
                  <a:cubicBezTo>
                    <a:pt x="65" y="168"/>
                    <a:pt x="65" y="166"/>
                    <a:pt x="62" y="159"/>
                  </a:cubicBezTo>
                  <a:cubicBezTo>
                    <a:pt x="62" y="158"/>
                    <a:pt x="61" y="156"/>
                    <a:pt x="61" y="154"/>
                  </a:cubicBezTo>
                  <a:cubicBezTo>
                    <a:pt x="59" y="149"/>
                    <a:pt x="61" y="147"/>
                    <a:pt x="64" y="143"/>
                  </a:cubicBezTo>
                  <a:cubicBezTo>
                    <a:pt x="66" y="140"/>
                    <a:pt x="69" y="137"/>
                    <a:pt x="69" y="132"/>
                  </a:cubicBezTo>
                  <a:cubicBezTo>
                    <a:pt x="69" y="124"/>
                    <a:pt x="63" y="120"/>
                    <a:pt x="53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52" y="120"/>
                    <a:pt x="46" y="117"/>
                    <a:pt x="40" y="114"/>
                  </a:cubicBezTo>
                  <a:cubicBezTo>
                    <a:pt x="36" y="112"/>
                    <a:pt x="31" y="109"/>
                    <a:pt x="25" y="106"/>
                  </a:cubicBezTo>
                  <a:cubicBezTo>
                    <a:pt x="15" y="101"/>
                    <a:pt x="18" y="74"/>
                    <a:pt x="19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4" y="54"/>
                    <a:pt x="32" y="44"/>
                    <a:pt x="41" y="35"/>
                  </a:cubicBezTo>
                  <a:close/>
                  <a:moveTo>
                    <a:pt x="8" y="110"/>
                  </a:moveTo>
                  <a:cubicBezTo>
                    <a:pt x="8" y="104"/>
                    <a:pt x="9" y="97"/>
                    <a:pt x="10" y="91"/>
                  </a:cubicBezTo>
                  <a:cubicBezTo>
                    <a:pt x="11" y="101"/>
                    <a:pt x="14" y="110"/>
                    <a:pt x="21" y="114"/>
                  </a:cubicBezTo>
                  <a:cubicBezTo>
                    <a:pt x="27" y="116"/>
                    <a:pt x="32" y="119"/>
                    <a:pt x="37" y="122"/>
                  </a:cubicBezTo>
                  <a:cubicBezTo>
                    <a:pt x="46" y="127"/>
                    <a:pt x="50" y="129"/>
                    <a:pt x="53" y="129"/>
                  </a:cubicBezTo>
                  <a:cubicBezTo>
                    <a:pt x="60" y="129"/>
                    <a:pt x="61" y="131"/>
                    <a:pt x="61" y="133"/>
                  </a:cubicBezTo>
                  <a:cubicBezTo>
                    <a:pt x="61" y="134"/>
                    <a:pt x="59" y="136"/>
                    <a:pt x="58" y="138"/>
                  </a:cubicBezTo>
                  <a:cubicBezTo>
                    <a:pt x="55" y="142"/>
                    <a:pt x="50" y="148"/>
                    <a:pt x="53" y="157"/>
                  </a:cubicBezTo>
                  <a:cubicBezTo>
                    <a:pt x="54" y="158"/>
                    <a:pt x="54" y="160"/>
                    <a:pt x="55" y="161"/>
                  </a:cubicBezTo>
                  <a:cubicBezTo>
                    <a:pt x="57" y="170"/>
                    <a:pt x="59" y="174"/>
                    <a:pt x="67" y="178"/>
                  </a:cubicBezTo>
                  <a:cubicBezTo>
                    <a:pt x="68" y="178"/>
                    <a:pt x="69" y="179"/>
                    <a:pt x="70" y="179"/>
                  </a:cubicBezTo>
                  <a:cubicBezTo>
                    <a:pt x="75" y="182"/>
                    <a:pt x="76" y="182"/>
                    <a:pt x="76" y="190"/>
                  </a:cubicBezTo>
                  <a:cubicBezTo>
                    <a:pt x="76" y="195"/>
                    <a:pt x="75" y="201"/>
                    <a:pt x="74" y="205"/>
                  </a:cubicBezTo>
                  <a:cubicBezTo>
                    <a:pt x="35" y="191"/>
                    <a:pt x="8" y="153"/>
                    <a:pt x="8" y="110"/>
                  </a:cubicBezTo>
                  <a:close/>
                  <a:moveTo>
                    <a:pt x="110" y="212"/>
                  </a:moveTo>
                  <a:cubicBezTo>
                    <a:pt x="105" y="212"/>
                    <a:pt x="100" y="212"/>
                    <a:pt x="95" y="211"/>
                  </a:cubicBezTo>
                  <a:cubicBezTo>
                    <a:pt x="95" y="210"/>
                    <a:pt x="95" y="210"/>
                    <a:pt x="95" y="210"/>
                  </a:cubicBezTo>
                  <a:cubicBezTo>
                    <a:pt x="95" y="209"/>
                    <a:pt x="96" y="208"/>
                    <a:pt x="101" y="204"/>
                  </a:cubicBezTo>
                  <a:cubicBezTo>
                    <a:pt x="106" y="201"/>
                    <a:pt x="110" y="198"/>
                    <a:pt x="113" y="196"/>
                  </a:cubicBezTo>
                  <a:cubicBezTo>
                    <a:pt x="119" y="192"/>
                    <a:pt x="122" y="190"/>
                    <a:pt x="125" y="184"/>
                  </a:cubicBezTo>
                  <a:cubicBezTo>
                    <a:pt x="129" y="176"/>
                    <a:pt x="129" y="171"/>
                    <a:pt x="129" y="167"/>
                  </a:cubicBezTo>
                  <a:cubicBezTo>
                    <a:pt x="129" y="167"/>
                    <a:pt x="130" y="166"/>
                    <a:pt x="130" y="166"/>
                  </a:cubicBezTo>
                  <a:cubicBezTo>
                    <a:pt x="131" y="164"/>
                    <a:pt x="134" y="162"/>
                    <a:pt x="133" y="158"/>
                  </a:cubicBezTo>
                  <a:cubicBezTo>
                    <a:pt x="132" y="154"/>
                    <a:pt x="129" y="151"/>
                    <a:pt x="123" y="148"/>
                  </a:cubicBezTo>
                  <a:cubicBezTo>
                    <a:pt x="114" y="144"/>
                    <a:pt x="104" y="138"/>
                    <a:pt x="96" y="133"/>
                  </a:cubicBezTo>
                  <a:cubicBezTo>
                    <a:pt x="90" y="130"/>
                    <a:pt x="85" y="127"/>
                    <a:pt x="82" y="125"/>
                  </a:cubicBezTo>
                  <a:cubicBezTo>
                    <a:pt x="79" y="124"/>
                    <a:pt x="77" y="122"/>
                    <a:pt x="76" y="119"/>
                  </a:cubicBezTo>
                  <a:cubicBezTo>
                    <a:pt x="73" y="116"/>
                    <a:pt x="71" y="113"/>
                    <a:pt x="66" y="110"/>
                  </a:cubicBezTo>
                  <a:cubicBezTo>
                    <a:pt x="63" y="109"/>
                    <a:pt x="60" y="108"/>
                    <a:pt x="58" y="108"/>
                  </a:cubicBezTo>
                  <a:cubicBezTo>
                    <a:pt x="58" y="108"/>
                    <a:pt x="58" y="108"/>
                    <a:pt x="57" y="108"/>
                  </a:cubicBezTo>
                  <a:cubicBezTo>
                    <a:pt x="57" y="107"/>
                    <a:pt x="57" y="107"/>
                    <a:pt x="57" y="106"/>
                  </a:cubicBezTo>
                  <a:cubicBezTo>
                    <a:pt x="57" y="106"/>
                    <a:pt x="57" y="105"/>
                    <a:pt x="57" y="104"/>
                  </a:cubicBezTo>
                  <a:cubicBezTo>
                    <a:pt x="58" y="104"/>
                    <a:pt x="60" y="103"/>
                    <a:pt x="63" y="102"/>
                  </a:cubicBezTo>
                  <a:cubicBezTo>
                    <a:pt x="67" y="100"/>
                    <a:pt x="69" y="98"/>
                    <a:pt x="70" y="96"/>
                  </a:cubicBezTo>
                  <a:cubicBezTo>
                    <a:pt x="71" y="95"/>
                    <a:pt x="72" y="93"/>
                    <a:pt x="75" y="90"/>
                  </a:cubicBezTo>
                  <a:cubicBezTo>
                    <a:pt x="80" y="85"/>
                    <a:pt x="82" y="82"/>
                    <a:pt x="83" y="79"/>
                  </a:cubicBezTo>
                  <a:cubicBezTo>
                    <a:pt x="84" y="77"/>
                    <a:pt x="85" y="76"/>
                    <a:pt x="86" y="75"/>
                  </a:cubicBezTo>
                  <a:cubicBezTo>
                    <a:pt x="88" y="73"/>
                    <a:pt x="89" y="71"/>
                    <a:pt x="90" y="70"/>
                  </a:cubicBezTo>
                  <a:cubicBezTo>
                    <a:pt x="90" y="70"/>
                    <a:pt x="91" y="69"/>
                    <a:pt x="91" y="69"/>
                  </a:cubicBezTo>
                  <a:cubicBezTo>
                    <a:pt x="97" y="69"/>
                    <a:pt x="103" y="63"/>
                    <a:pt x="103" y="57"/>
                  </a:cubicBezTo>
                  <a:cubicBezTo>
                    <a:pt x="103" y="57"/>
                    <a:pt x="103" y="55"/>
                    <a:pt x="104" y="54"/>
                  </a:cubicBezTo>
                  <a:cubicBezTo>
                    <a:pt x="106" y="51"/>
                    <a:pt x="110" y="43"/>
                    <a:pt x="101" y="38"/>
                  </a:cubicBezTo>
                  <a:cubicBezTo>
                    <a:pt x="96" y="36"/>
                    <a:pt x="91" y="33"/>
                    <a:pt x="88" y="3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6" y="11"/>
                    <a:pt x="90" y="10"/>
                    <a:pt x="94" y="9"/>
                  </a:cubicBezTo>
                  <a:cubicBezTo>
                    <a:pt x="93" y="15"/>
                    <a:pt x="94" y="24"/>
                    <a:pt x="100" y="30"/>
                  </a:cubicBezTo>
                  <a:cubicBezTo>
                    <a:pt x="102" y="32"/>
                    <a:pt x="105" y="35"/>
                    <a:pt x="107" y="37"/>
                  </a:cubicBezTo>
                  <a:cubicBezTo>
                    <a:pt x="110" y="42"/>
                    <a:pt x="113" y="46"/>
                    <a:pt x="118" y="46"/>
                  </a:cubicBezTo>
                  <a:cubicBezTo>
                    <a:pt x="132" y="46"/>
                    <a:pt x="141" y="45"/>
                    <a:pt x="141" y="38"/>
                  </a:cubicBezTo>
                  <a:cubicBezTo>
                    <a:pt x="141" y="36"/>
                    <a:pt x="142" y="27"/>
                    <a:pt x="144" y="21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59" y="20"/>
                    <a:pt x="167" y="25"/>
                    <a:pt x="175" y="31"/>
                  </a:cubicBezTo>
                  <a:cubicBezTo>
                    <a:pt x="172" y="32"/>
                    <a:pt x="170" y="33"/>
                    <a:pt x="168" y="35"/>
                  </a:cubicBezTo>
                  <a:cubicBezTo>
                    <a:pt x="164" y="39"/>
                    <a:pt x="163" y="46"/>
                    <a:pt x="163" y="50"/>
                  </a:cubicBezTo>
                  <a:cubicBezTo>
                    <a:pt x="161" y="51"/>
                    <a:pt x="159" y="53"/>
                    <a:pt x="159" y="56"/>
                  </a:cubicBezTo>
                  <a:cubicBezTo>
                    <a:pt x="159" y="57"/>
                    <a:pt x="157" y="59"/>
                    <a:pt x="156" y="61"/>
                  </a:cubicBezTo>
                  <a:cubicBezTo>
                    <a:pt x="152" y="65"/>
                    <a:pt x="149" y="69"/>
                    <a:pt x="151" y="72"/>
                  </a:cubicBezTo>
                  <a:cubicBezTo>
                    <a:pt x="154" y="76"/>
                    <a:pt x="159" y="74"/>
                    <a:pt x="165" y="72"/>
                  </a:cubicBezTo>
                  <a:cubicBezTo>
                    <a:pt x="174" y="68"/>
                    <a:pt x="178" y="66"/>
                    <a:pt x="180" y="65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1" y="68"/>
                    <a:pt x="185" y="69"/>
                    <a:pt x="186" y="69"/>
                  </a:cubicBezTo>
                  <a:cubicBezTo>
                    <a:pt x="186" y="69"/>
                    <a:pt x="186" y="69"/>
                    <a:pt x="187" y="69"/>
                  </a:cubicBezTo>
                  <a:cubicBezTo>
                    <a:pt x="188" y="70"/>
                    <a:pt x="190" y="72"/>
                    <a:pt x="193" y="72"/>
                  </a:cubicBezTo>
                  <a:cubicBezTo>
                    <a:pt x="195" y="72"/>
                    <a:pt x="197" y="74"/>
                    <a:pt x="198" y="75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7" y="79"/>
                    <a:pt x="208" y="82"/>
                    <a:pt x="209" y="85"/>
                  </a:cubicBezTo>
                  <a:cubicBezTo>
                    <a:pt x="208" y="84"/>
                    <a:pt x="207" y="84"/>
                    <a:pt x="206" y="84"/>
                  </a:cubicBezTo>
                  <a:cubicBezTo>
                    <a:pt x="197" y="79"/>
                    <a:pt x="190" y="76"/>
                    <a:pt x="186" y="76"/>
                  </a:cubicBezTo>
                  <a:cubicBezTo>
                    <a:pt x="182" y="76"/>
                    <a:pt x="171" y="79"/>
                    <a:pt x="169" y="80"/>
                  </a:cubicBezTo>
                  <a:cubicBezTo>
                    <a:pt x="168" y="80"/>
                    <a:pt x="168" y="80"/>
                    <a:pt x="168" y="80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62" y="86"/>
                    <a:pt x="155" y="94"/>
                    <a:pt x="155" y="99"/>
                  </a:cubicBezTo>
                  <a:cubicBezTo>
                    <a:pt x="155" y="99"/>
                    <a:pt x="155" y="100"/>
                    <a:pt x="155" y="101"/>
                  </a:cubicBezTo>
                  <a:cubicBezTo>
                    <a:pt x="153" y="106"/>
                    <a:pt x="150" y="117"/>
                    <a:pt x="161" y="125"/>
                  </a:cubicBezTo>
                  <a:cubicBezTo>
                    <a:pt x="168" y="130"/>
                    <a:pt x="175" y="128"/>
                    <a:pt x="179" y="127"/>
                  </a:cubicBezTo>
                  <a:cubicBezTo>
                    <a:pt x="180" y="127"/>
                    <a:pt x="181" y="126"/>
                    <a:pt x="182" y="126"/>
                  </a:cubicBezTo>
                  <a:cubicBezTo>
                    <a:pt x="182" y="126"/>
                    <a:pt x="182" y="126"/>
                    <a:pt x="182" y="127"/>
                  </a:cubicBezTo>
                  <a:cubicBezTo>
                    <a:pt x="186" y="134"/>
                    <a:pt x="186" y="141"/>
                    <a:pt x="186" y="148"/>
                  </a:cubicBezTo>
                  <a:cubicBezTo>
                    <a:pt x="186" y="153"/>
                    <a:pt x="185" y="172"/>
                    <a:pt x="184" y="180"/>
                  </a:cubicBezTo>
                  <a:cubicBezTo>
                    <a:pt x="166" y="200"/>
                    <a:pt x="139" y="212"/>
                    <a:pt x="110" y="212"/>
                  </a:cubicBezTo>
                  <a:close/>
                  <a:moveTo>
                    <a:pt x="191" y="172"/>
                  </a:moveTo>
                  <a:cubicBezTo>
                    <a:pt x="192" y="165"/>
                    <a:pt x="194" y="153"/>
                    <a:pt x="194" y="148"/>
                  </a:cubicBezTo>
                  <a:cubicBezTo>
                    <a:pt x="194" y="140"/>
                    <a:pt x="194" y="132"/>
                    <a:pt x="189" y="123"/>
                  </a:cubicBezTo>
                  <a:cubicBezTo>
                    <a:pt x="186" y="117"/>
                    <a:pt x="180" y="118"/>
                    <a:pt x="177" y="119"/>
                  </a:cubicBezTo>
                  <a:cubicBezTo>
                    <a:pt x="173" y="120"/>
                    <a:pt x="170" y="121"/>
                    <a:pt x="165" y="118"/>
                  </a:cubicBezTo>
                  <a:cubicBezTo>
                    <a:pt x="159" y="114"/>
                    <a:pt x="160" y="110"/>
                    <a:pt x="162" y="103"/>
                  </a:cubicBezTo>
                  <a:cubicBezTo>
                    <a:pt x="163" y="102"/>
                    <a:pt x="163" y="100"/>
                    <a:pt x="163" y="99"/>
                  </a:cubicBezTo>
                  <a:cubicBezTo>
                    <a:pt x="164" y="97"/>
                    <a:pt x="168" y="92"/>
                    <a:pt x="173" y="87"/>
                  </a:cubicBezTo>
                  <a:cubicBezTo>
                    <a:pt x="178" y="85"/>
                    <a:pt x="184" y="84"/>
                    <a:pt x="186" y="84"/>
                  </a:cubicBezTo>
                  <a:cubicBezTo>
                    <a:pt x="189" y="84"/>
                    <a:pt x="197" y="88"/>
                    <a:pt x="203" y="91"/>
                  </a:cubicBezTo>
                  <a:cubicBezTo>
                    <a:pt x="206" y="93"/>
                    <a:pt x="209" y="93"/>
                    <a:pt x="211" y="94"/>
                  </a:cubicBezTo>
                  <a:cubicBezTo>
                    <a:pt x="212" y="99"/>
                    <a:pt x="212" y="104"/>
                    <a:pt x="212" y="110"/>
                  </a:cubicBezTo>
                  <a:cubicBezTo>
                    <a:pt x="212" y="133"/>
                    <a:pt x="204" y="155"/>
                    <a:pt x="19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034" y="27308"/>
            <a:ext cx="611135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grpSp>
        <p:nvGrpSpPr>
          <p:cNvPr id="11" name="Group 20"/>
          <p:cNvGrpSpPr/>
          <p:nvPr/>
        </p:nvGrpSpPr>
        <p:grpSpPr>
          <a:xfrm>
            <a:off x="6547184" y="3158387"/>
            <a:ext cx="4628563" cy="1973464"/>
            <a:chOff x="621557" y="2523717"/>
            <a:chExt cx="4628563" cy="1973464"/>
          </a:xfrm>
        </p:grpSpPr>
        <p:sp>
          <p:nvSpPr>
            <p:cNvPr id="12" name="Rectangle 25"/>
            <p:cNvSpPr/>
            <p:nvPr/>
          </p:nvSpPr>
          <p:spPr>
            <a:xfrm>
              <a:off x="621557" y="3075253"/>
              <a:ext cx="4471896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3" name="Rectangle 26"/>
            <p:cNvSpPr/>
            <p:nvPr/>
          </p:nvSpPr>
          <p:spPr>
            <a:xfrm>
              <a:off x="621558" y="2523717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21"/>
          <p:cNvGrpSpPr/>
          <p:nvPr/>
        </p:nvGrpSpPr>
        <p:grpSpPr>
          <a:xfrm>
            <a:off x="6547185" y="1257888"/>
            <a:ext cx="4268027" cy="1544936"/>
            <a:chOff x="739851" y="136699"/>
            <a:chExt cx="4268027" cy="1544936"/>
          </a:xfrm>
        </p:grpSpPr>
        <p:sp>
          <p:nvSpPr>
            <p:cNvPr id="15" name="Rectangle 22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Rectangle: Rounded Corners 23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24"/>
            <p:cNvSpPr txBox="1"/>
            <p:nvPr/>
          </p:nvSpPr>
          <p:spPr>
            <a:xfrm>
              <a:off x="739852" y="411237"/>
              <a:ext cx="4268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Introduction Our Campus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178" y="-278863"/>
            <a:ext cx="6111353" cy="6858000"/>
          </a:xfrm>
          <a:prstGeom prst="rect">
            <a:avLst/>
          </a:prstGeom>
        </p:spPr>
      </p:pic>
      <p:sp>
        <p:nvSpPr>
          <p:cNvPr id="7" name="Rectangle: Rounded Corners 2"/>
          <p:cNvSpPr/>
          <p:nvPr/>
        </p:nvSpPr>
        <p:spPr>
          <a:xfrm>
            <a:off x="1172920" y="1015372"/>
            <a:ext cx="2375798" cy="2998860"/>
          </a:xfrm>
          <a:prstGeom prst="roundRect">
            <a:avLst>
              <a:gd name="adj" fmla="val 2033"/>
            </a:avLst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8" name="Group 15"/>
          <p:cNvGrpSpPr/>
          <p:nvPr/>
        </p:nvGrpSpPr>
        <p:grpSpPr>
          <a:xfrm>
            <a:off x="1507395" y="1900480"/>
            <a:ext cx="1706847" cy="1228645"/>
            <a:chOff x="739851" y="136699"/>
            <a:chExt cx="1706847" cy="1228645"/>
          </a:xfrm>
        </p:grpSpPr>
        <p:sp>
          <p:nvSpPr>
            <p:cNvPr id="9" name="Rectangle 16"/>
            <p:cNvSpPr/>
            <p:nvPr/>
          </p:nvSpPr>
          <p:spPr>
            <a:xfrm>
              <a:off x="739851" y="136699"/>
              <a:ext cx="145538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Education </a:t>
              </a:r>
              <a:endParaRPr lang="en-US" sz="1400" dirty="0">
                <a:solidFill>
                  <a:schemeClr val="bg1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739851" y="411237"/>
              <a:ext cx="17068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Capture Campus</a:t>
              </a:r>
              <a:endParaRPr lang="id-ID" sz="2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516" y="4454963"/>
            <a:ext cx="2953343" cy="2655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6430224" y="3429000"/>
            <a:ext cx="5150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About Our University </a:t>
            </a:r>
            <a:r>
              <a:rPr lang="en-US" sz="2400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(Exclusive)</a:t>
            </a:r>
            <a:endParaRPr lang="id-ID" sz="2400" dirty="0">
              <a:solidFill>
                <a:srgbClr val="3B5C4D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1298546" y="1296323"/>
            <a:ext cx="38331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id-ID" sz="239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22"/>
          <p:cNvSpPr/>
          <p:nvPr/>
        </p:nvSpPr>
        <p:spPr>
          <a:xfrm>
            <a:off x="7501930" y="1079153"/>
            <a:ext cx="3007240" cy="187807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9BB49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400" dirty="0">
              <a:solidFill>
                <a:srgbClr val="9BB49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sp>
        <p:nvSpPr>
          <p:cNvPr id="5" name="Rectangle: Rounded Corners 34"/>
          <p:cNvSpPr/>
          <p:nvPr/>
        </p:nvSpPr>
        <p:spPr>
          <a:xfrm>
            <a:off x="3638416" y="3378932"/>
            <a:ext cx="7632416" cy="231626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noFill/>
          </a:ln>
          <a:effectLst>
            <a:outerShdw blurRad="1270000" dist="812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33"/>
          <p:cNvSpPr/>
          <p:nvPr/>
        </p:nvSpPr>
        <p:spPr>
          <a:xfrm>
            <a:off x="3638416" y="808387"/>
            <a:ext cx="7632416" cy="231626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noFill/>
          </a:ln>
          <a:effectLst>
            <a:outerShdw blurRad="1270000" dist="812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9"/>
          <p:cNvSpPr/>
          <p:nvPr/>
        </p:nvSpPr>
        <p:spPr bwMode="auto">
          <a:xfrm>
            <a:off x="4480120" y="2609697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Senior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8" name="Group 3"/>
          <p:cNvGrpSpPr/>
          <p:nvPr/>
        </p:nvGrpSpPr>
        <p:grpSpPr>
          <a:xfrm>
            <a:off x="4233978" y="2017942"/>
            <a:ext cx="1680020" cy="576367"/>
            <a:chOff x="1342103" y="2248540"/>
            <a:chExt cx="1680020" cy="576367"/>
          </a:xfrm>
        </p:grpSpPr>
        <p:sp>
          <p:nvSpPr>
            <p:cNvPr id="9" name="Rectangle 4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Jeremy Carton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0" name="Rectangle 5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Teacher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11" name="Rectangle 9"/>
          <p:cNvSpPr/>
          <p:nvPr/>
        </p:nvSpPr>
        <p:spPr bwMode="auto">
          <a:xfrm>
            <a:off x="4480120" y="5195780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Junior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12" name="Group 6"/>
          <p:cNvGrpSpPr/>
          <p:nvPr/>
        </p:nvGrpSpPr>
        <p:grpSpPr>
          <a:xfrm>
            <a:off x="4233978" y="4606046"/>
            <a:ext cx="1680020" cy="576367"/>
            <a:chOff x="1342103" y="2248540"/>
            <a:chExt cx="1680020" cy="576367"/>
          </a:xfrm>
        </p:grpSpPr>
        <p:sp>
          <p:nvSpPr>
            <p:cNvPr id="13" name="Rectangle 7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Christina Doe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4" name="Rectangle 8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Teacher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614614" y="2017942"/>
            <a:ext cx="1680020" cy="576367"/>
            <a:chOff x="1342103" y="2248540"/>
            <a:chExt cx="1680020" cy="576367"/>
          </a:xfrm>
        </p:grpSpPr>
        <p:sp>
          <p:nvSpPr>
            <p:cNvPr id="16" name="Rectangle 16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Merry Asa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Teacher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18" name="Rectangle 9"/>
          <p:cNvSpPr/>
          <p:nvPr/>
        </p:nvSpPr>
        <p:spPr bwMode="auto">
          <a:xfrm>
            <a:off x="6872311" y="2609697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Senior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614614" y="4606046"/>
            <a:ext cx="1680020" cy="576367"/>
            <a:chOff x="1342103" y="2248540"/>
            <a:chExt cx="1680020" cy="576367"/>
          </a:xfrm>
        </p:grpSpPr>
        <p:sp>
          <p:nvSpPr>
            <p:cNvPr id="20" name="Rectangle 19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Mellie Olivia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Teacher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22" name="Rectangle 9"/>
          <p:cNvSpPr/>
          <p:nvPr/>
        </p:nvSpPr>
        <p:spPr bwMode="auto">
          <a:xfrm>
            <a:off x="6872311" y="5195780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Junior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23" name="Group 21"/>
          <p:cNvGrpSpPr/>
          <p:nvPr/>
        </p:nvGrpSpPr>
        <p:grpSpPr>
          <a:xfrm>
            <a:off x="8995250" y="2017942"/>
            <a:ext cx="1680020" cy="576367"/>
            <a:chOff x="1342103" y="2248540"/>
            <a:chExt cx="1680020" cy="576367"/>
          </a:xfrm>
        </p:grpSpPr>
        <p:sp>
          <p:nvSpPr>
            <p:cNvPr id="24" name="Rectangle 22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Lionel Wiz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5" name="Rectangle 23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Teacher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26" name="Rectangle 9"/>
          <p:cNvSpPr/>
          <p:nvPr/>
        </p:nvSpPr>
        <p:spPr bwMode="auto">
          <a:xfrm>
            <a:off x="9252058" y="2609697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Senior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27" name="Group 24"/>
          <p:cNvGrpSpPr/>
          <p:nvPr/>
        </p:nvGrpSpPr>
        <p:grpSpPr>
          <a:xfrm>
            <a:off x="8995250" y="4606046"/>
            <a:ext cx="1680020" cy="576367"/>
            <a:chOff x="1342103" y="2248540"/>
            <a:chExt cx="1680020" cy="576367"/>
          </a:xfrm>
        </p:grpSpPr>
        <p:sp>
          <p:nvSpPr>
            <p:cNvPr id="28" name="Rectangle 25"/>
            <p:cNvSpPr/>
            <p:nvPr/>
          </p:nvSpPr>
          <p:spPr>
            <a:xfrm>
              <a:off x="1342103" y="2248540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Christian Bale</a:t>
              </a:r>
              <a:endPara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9" name="Rectangle 26"/>
            <p:cNvSpPr/>
            <p:nvPr/>
          </p:nvSpPr>
          <p:spPr>
            <a:xfrm>
              <a:off x="1647518" y="2517130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Teacher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30" name="Rectangle 9"/>
          <p:cNvSpPr/>
          <p:nvPr/>
        </p:nvSpPr>
        <p:spPr bwMode="auto">
          <a:xfrm>
            <a:off x="9252058" y="5195780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Junior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31" name="Rectangle: Rounded Corners 38"/>
          <p:cNvSpPr/>
          <p:nvPr/>
        </p:nvSpPr>
        <p:spPr>
          <a:xfrm>
            <a:off x="896075" y="808387"/>
            <a:ext cx="2510776" cy="2310172"/>
          </a:xfrm>
          <a:prstGeom prst="roundRect">
            <a:avLst>
              <a:gd name="adj" fmla="val 1158"/>
            </a:avLst>
          </a:prstGeom>
          <a:solidFill>
            <a:srgbClr val="9BB49E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2" name="TextBox 39"/>
          <p:cNvSpPr txBox="1"/>
          <p:nvPr/>
        </p:nvSpPr>
        <p:spPr>
          <a:xfrm>
            <a:off x="1127640" y="1486420"/>
            <a:ext cx="2131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Senior Teachers</a:t>
            </a:r>
            <a:endParaRPr lang="id-ID" sz="28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40"/>
          <p:cNvGrpSpPr/>
          <p:nvPr/>
        </p:nvGrpSpPr>
        <p:grpSpPr>
          <a:xfrm>
            <a:off x="3219118" y="1775737"/>
            <a:ext cx="375472" cy="375472"/>
            <a:chOff x="5907232" y="2294399"/>
            <a:chExt cx="440402" cy="440402"/>
          </a:xfrm>
        </p:grpSpPr>
        <p:sp>
          <p:nvSpPr>
            <p:cNvPr id="34" name="Oval 41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6" name="Rectangle: Rounded Corners 43"/>
          <p:cNvSpPr/>
          <p:nvPr/>
        </p:nvSpPr>
        <p:spPr>
          <a:xfrm>
            <a:off x="896075" y="3378933"/>
            <a:ext cx="2510776" cy="2316264"/>
          </a:xfrm>
          <a:prstGeom prst="roundRect">
            <a:avLst>
              <a:gd name="adj" fmla="val 1158"/>
            </a:avLst>
          </a:prstGeom>
          <a:solidFill>
            <a:srgbClr val="9BB49E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7" name="TextBox 44"/>
          <p:cNvSpPr txBox="1"/>
          <p:nvPr/>
        </p:nvSpPr>
        <p:spPr>
          <a:xfrm>
            <a:off x="1127639" y="4060012"/>
            <a:ext cx="23379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Junior Teachers</a:t>
            </a:r>
            <a:endParaRPr lang="id-ID" sz="28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8" name="Group 45"/>
          <p:cNvGrpSpPr/>
          <p:nvPr/>
        </p:nvGrpSpPr>
        <p:grpSpPr>
          <a:xfrm>
            <a:off x="3219118" y="4349329"/>
            <a:ext cx="375472" cy="375472"/>
            <a:chOff x="5907232" y="2294399"/>
            <a:chExt cx="440402" cy="440402"/>
          </a:xfrm>
        </p:grpSpPr>
        <p:sp>
          <p:nvSpPr>
            <p:cNvPr id="39" name="Oval 46"/>
            <p:cNvSpPr/>
            <p:nvPr/>
          </p:nvSpPr>
          <p:spPr>
            <a:xfrm>
              <a:off x="5907232" y="2294399"/>
              <a:ext cx="440402" cy="440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98500" dist="165100" dir="10800000" sx="80000" sy="8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Freeform 46"/>
            <p:cNvSpPr/>
            <p:nvPr/>
          </p:nvSpPr>
          <p:spPr bwMode="auto">
            <a:xfrm flipH="1">
              <a:off x="6082553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41" name="图片占位符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0" b="16730"/>
          <a:stretch>
            <a:fillRect/>
          </a:stretch>
        </p:blipFill>
        <p:spPr>
          <a:xfrm>
            <a:off x="4645396" y="1068200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42" name="图片占位符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5" b="9995"/>
          <a:stretch>
            <a:fillRect/>
          </a:stretch>
        </p:blipFill>
        <p:spPr>
          <a:xfrm>
            <a:off x="4645396" y="3623206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43" name="图片占位符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045237" y="1068200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44" name="图片占位符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0" r="16730"/>
          <a:stretch>
            <a:fillRect/>
          </a:stretch>
        </p:blipFill>
        <p:spPr>
          <a:xfrm>
            <a:off x="7045237" y="3623206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45" name="图片占位符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>
          <a:xfrm>
            <a:off x="9397298" y="1068200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46" name="图片占位符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0" r="16730"/>
          <a:stretch>
            <a:fillRect/>
          </a:stretch>
        </p:blipFill>
        <p:spPr>
          <a:xfrm>
            <a:off x="9397298" y="3623206"/>
            <a:ext cx="837136" cy="837134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/>
          <a:srcRect t="68256"/>
          <a:stretch>
            <a:fillRect/>
          </a:stretch>
        </p:blipFill>
        <p:spPr>
          <a:xfrm>
            <a:off x="4170947" y="5388841"/>
            <a:ext cx="3850105" cy="1631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8" grpId="0" animBg="1"/>
      <p:bldP spid="22" grpId="0" animBg="1"/>
      <p:bldP spid="26" grpId="0" animBg="1"/>
      <p:bldP spid="30" grpId="0" animBg="1"/>
      <p:bldP spid="31" grpId="0" animBg="1"/>
      <p:bldP spid="32" grpId="0"/>
      <p:bldP spid="36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183735" y="-3206418"/>
            <a:ext cx="7700210" cy="13318962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>
            <a:off x="3540288" y="1035293"/>
            <a:ext cx="3076699" cy="923330"/>
          </a:xfrm>
          <a:prstGeom prst="rect">
            <a:avLst/>
          </a:prstGeom>
          <a:solidFill>
            <a:srgbClr val="9BB49E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5400" spc="-150" dirty="0">
                <a:solidFill>
                  <a:schemeClr val="bg1"/>
                </a:solidFill>
                <a:latin typeface="Raleway" panose="020B0503030101060003" pitchFamily="34" charset="0"/>
              </a:rPr>
              <a:t>ALWAYS</a:t>
            </a:r>
            <a:endParaRPr lang="en-US" sz="5400" spc="-15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4180673" y="2061753"/>
            <a:ext cx="6674485" cy="923330"/>
          </a:xfrm>
          <a:prstGeom prst="rect">
            <a:avLst/>
          </a:prstGeom>
          <a:solidFill>
            <a:srgbClr val="9BB49E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5400" spc="-150" dirty="0">
                <a:solidFill>
                  <a:schemeClr val="bg1"/>
                </a:solidFill>
                <a:latin typeface="Raleway" panose="020B0503030101060003" pitchFamily="34" charset="0"/>
              </a:rPr>
              <a:t>LEARN </a:t>
            </a:r>
            <a:r>
              <a:rPr lang="en-US" sz="5400" b="1" spc="-150" dirty="0">
                <a:solidFill>
                  <a:schemeClr val="bg1"/>
                </a:solidFill>
                <a:latin typeface="Raleway" panose="020B0503030101060003" pitchFamily="34" charset="0"/>
              </a:rPr>
              <a:t>TO SUCCESS</a:t>
            </a:r>
            <a:endParaRPr lang="en-US" sz="5400" b="1" spc="-15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5771983" y="3166995"/>
            <a:ext cx="5355772" cy="1697935"/>
            <a:chOff x="2740025" y="3744511"/>
            <a:chExt cx="5355772" cy="1697935"/>
          </a:xfrm>
        </p:grpSpPr>
        <p:sp>
          <p:nvSpPr>
            <p:cNvPr id="6" name="Rectangle 14"/>
            <p:cNvSpPr/>
            <p:nvPr/>
          </p:nvSpPr>
          <p:spPr>
            <a:xfrm>
              <a:off x="2740025" y="3744511"/>
              <a:ext cx="5355772" cy="1697935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5"/>
            <p:cNvSpPr/>
            <p:nvPr/>
          </p:nvSpPr>
          <p:spPr>
            <a:xfrm>
              <a:off x="2983550" y="3882514"/>
              <a:ext cx="4868723" cy="1421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</a:t>
              </a:r>
              <a:endPara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grpSp>
        <p:nvGrpSpPr>
          <p:cNvPr id="5" name="Group 1"/>
          <p:cNvGrpSpPr/>
          <p:nvPr/>
        </p:nvGrpSpPr>
        <p:grpSpPr>
          <a:xfrm>
            <a:off x="1169710" y="2344993"/>
            <a:ext cx="4591994" cy="2698954"/>
            <a:chOff x="1868129" y="1076631"/>
            <a:chExt cx="8456400" cy="3937820"/>
          </a:xfrm>
        </p:grpSpPr>
        <p:sp>
          <p:nvSpPr>
            <p:cNvPr id="6" name="Rectangle: Top Corners Rounded 2"/>
            <p:cNvSpPr/>
            <p:nvPr/>
          </p:nvSpPr>
          <p:spPr>
            <a:xfrm flipV="1">
              <a:off x="1868458" y="1076631"/>
              <a:ext cx="8455742" cy="3937820"/>
            </a:xfrm>
            <a:prstGeom prst="round2SameRect">
              <a:avLst>
                <a:gd name="adj1" fmla="val 7303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117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Rectangle 3"/>
            <p:cNvSpPr/>
            <p:nvPr/>
          </p:nvSpPr>
          <p:spPr>
            <a:xfrm>
              <a:off x="1868129" y="1076631"/>
              <a:ext cx="8456400" cy="72000"/>
            </a:xfrm>
            <a:prstGeom prst="rect">
              <a:avLst/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6430296" y="2344993"/>
            <a:ext cx="4591994" cy="2698954"/>
            <a:chOff x="1868129" y="1076631"/>
            <a:chExt cx="8456400" cy="3937820"/>
          </a:xfrm>
        </p:grpSpPr>
        <p:sp>
          <p:nvSpPr>
            <p:cNvPr id="9" name="Rectangle: Top Corners Rounded 5"/>
            <p:cNvSpPr/>
            <p:nvPr/>
          </p:nvSpPr>
          <p:spPr>
            <a:xfrm flipV="1">
              <a:off x="1868458" y="1076631"/>
              <a:ext cx="8455742" cy="3937820"/>
            </a:xfrm>
            <a:prstGeom prst="round2SameRect">
              <a:avLst>
                <a:gd name="adj1" fmla="val 7303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117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Rectangle 6"/>
            <p:cNvSpPr/>
            <p:nvPr/>
          </p:nvSpPr>
          <p:spPr>
            <a:xfrm>
              <a:off x="1868129" y="1076631"/>
              <a:ext cx="8456400" cy="72000"/>
            </a:xfrm>
            <a:prstGeom prst="rect">
              <a:avLst/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30302" y="2731840"/>
            <a:ext cx="2151323" cy="1925260"/>
            <a:chOff x="3215082" y="2132247"/>
            <a:chExt cx="2151323" cy="1925260"/>
          </a:xfrm>
        </p:grpSpPr>
        <p:sp>
          <p:nvSpPr>
            <p:cNvPr id="12" name="Rectangle 11"/>
            <p:cNvSpPr/>
            <p:nvPr/>
          </p:nvSpPr>
          <p:spPr>
            <a:xfrm>
              <a:off x="3215082" y="2857178"/>
              <a:ext cx="21513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215084" y="2132247"/>
              <a:ext cx="19989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Olivier Hoody</a:t>
              </a:r>
              <a:endPara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15083" y="2440476"/>
              <a:ext cx="199892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Teacher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484881" y="2731840"/>
            <a:ext cx="2151323" cy="1925260"/>
            <a:chOff x="3215082" y="2132247"/>
            <a:chExt cx="2151323" cy="1925260"/>
          </a:xfrm>
        </p:grpSpPr>
        <p:sp>
          <p:nvSpPr>
            <p:cNvPr id="16" name="Rectangle 15"/>
            <p:cNvSpPr/>
            <p:nvPr/>
          </p:nvSpPr>
          <p:spPr>
            <a:xfrm>
              <a:off x="3215082" y="2857178"/>
              <a:ext cx="21513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215084" y="2132247"/>
              <a:ext cx="19989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Harry Kane</a:t>
              </a:r>
              <a:endParaRPr lang="id-ID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15083" y="2440476"/>
              <a:ext cx="199892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Teacher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Rectangle 9"/>
          <p:cNvSpPr/>
          <p:nvPr/>
        </p:nvSpPr>
        <p:spPr bwMode="auto">
          <a:xfrm>
            <a:off x="1666512" y="4335316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Senior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20" name="Rectangle 9"/>
          <p:cNvSpPr/>
          <p:nvPr/>
        </p:nvSpPr>
        <p:spPr bwMode="auto">
          <a:xfrm>
            <a:off x="6920684" y="4335316"/>
            <a:ext cx="1166404" cy="255140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>
              <a:defRPr/>
            </a:pPr>
            <a:r>
              <a:rPr lang="en-US" sz="1050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Junior Member</a:t>
            </a:r>
            <a:endParaRPr lang="en-US" sz="1050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21" name="Group 24"/>
          <p:cNvGrpSpPr/>
          <p:nvPr/>
        </p:nvGrpSpPr>
        <p:grpSpPr>
          <a:xfrm>
            <a:off x="3665237" y="611918"/>
            <a:ext cx="4861527" cy="1034175"/>
            <a:chOff x="650273" y="660974"/>
            <a:chExt cx="4861527" cy="1034175"/>
          </a:xfrm>
        </p:grpSpPr>
        <p:sp>
          <p:nvSpPr>
            <p:cNvPr id="22" name="Rectangle 25"/>
            <p:cNvSpPr/>
            <p:nvPr/>
          </p:nvSpPr>
          <p:spPr>
            <a:xfrm>
              <a:off x="2023952" y="660974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3" name="Rectangle: Rounded Corners 26"/>
            <p:cNvSpPr/>
            <p:nvPr/>
          </p:nvSpPr>
          <p:spPr>
            <a:xfrm>
              <a:off x="2937036" y="1632522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4" name="TextBox 27"/>
            <p:cNvSpPr txBox="1"/>
            <p:nvPr/>
          </p:nvSpPr>
          <p:spPr>
            <a:xfrm>
              <a:off x="650273" y="935512"/>
              <a:ext cx="48615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Double Profile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5" name="Rectangle 28"/>
          <p:cNvSpPr/>
          <p:nvPr/>
        </p:nvSpPr>
        <p:spPr>
          <a:xfrm>
            <a:off x="1335314" y="5421909"/>
            <a:ext cx="952137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rgbClr val="3B5C4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rgbClr val="3B5C4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6" name="图片占位符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b="16705"/>
          <a:stretch>
            <a:fillRect/>
          </a:stretch>
        </p:blipFill>
        <p:spPr>
          <a:xfrm>
            <a:off x="1567542" y="2798486"/>
            <a:ext cx="1364344" cy="1364340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27" name="图片占位符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8" r="16628"/>
          <a:stretch>
            <a:fillRect/>
          </a:stretch>
        </p:blipFill>
        <p:spPr>
          <a:xfrm>
            <a:off x="6821714" y="2798486"/>
            <a:ext cx="1364344" cy="1364340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68256"/>
          <a:stretch>
            <a:fillRect/>
          </a:stretch>
        </p:blipFill>
        <p:spPr>
          <a:xfrm>
            <a:off x="4170947" y="5388841"/>
            <a:ext cx="3850105" cy="1631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/>
          <a:srcRect t="68256"/>
          <a:stretch>
            <a:fillRect/>
          </a:stretch>
        </p:blipFill>
        <p:spPr>
          <a:xfrm>
            <a:off x="4170947" y="5378783"/>
            <a:ext cx="3850105" cy="1631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664">
            <a:off x="268204" y="-483235"/>
            <a:ext cx="10419244" cy="11724036"/>
          </a:xfrm>
          <a:prstGeom prst="rect">
            <a:avLst/>
          </a:prstGeom>
        </p:spPr>
      </p:pic>
      <p:grpSp>
        <p:nvGrpSpPr>
          <p:cNvPr id="5" name="Group 9"/>
          <p:cNvGrpSpPr/>
          <p:nvPr/>
        </p:nvGrpSpPr>
        <p:grpSpPr>
          <a:xfrm>
            <a:off x="1867800" y="1342102"/>
            <a:ext cx="8456400" cy="3937820"/>
            <a:chOff x="1867800" y="1342102"/>
            <a:chExt cx="8456400" cy="3937820"/>
          </a:xfrm>
        </p:grpSpPr>
        <p:sp>
          <p:nvSpPr>
            <p:cNvPr id="6" name="Rectangle: Top Corners Rounded 1"/>
            <p:cNvSpPr/>
            <p:nvPr/>
          </p:nvSpPr>
          <p:spPr>
            <a:xfrm flipV="1">
              <a:off x="1868129" y="1342102"/>
              <a:ext cx="8455742" cy="3937820"/>
            </a:xfrm>
            <a:prstGeom prst="round2SameRect">
              <a:avLst>
                <a:gd name="adj1" fmla="val 7303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117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7" name="Rectangle 2"/>
            <p:cNvSpPr/>
            <p:nvPr/>
          </p:nvSpPr>
          <p:spPr>
            <a:xfrm>
              <a:off x="1867800" y="1342102"/>
              <a:ext cx="8456400" cy="72000"/>
            </a:xfrm>
            <a:prstGeom prst="rect">
              <a:avLst/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Rectangle 9"/>
          <p:cNvSpPr/>
          <p:nvPr/>
        </p:nvSpPr>
        <p:spPr bwMode="auto">
          <a:xfrm>
            <a:off x="2729916" y="4143127"/>
            <a:ext cx="1397846" cy="311888"/>
          </a:xfrm>
          <a:prstGeom prst="roundRect">
            <a:avLst/>
          </a:prstGeom>
          <a:solidFill>
            <a:srgbClr val="9BB49E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indent="90805" algn="ctr">
              <a:defRPr/>
            </a:pPr>
            <a:r>
              <a:rPr lang="en-US" sz="1400" b="1" i="1" dirty="0">
                <a:solidFill>
                  <a:schemeClr val="bg1"/>
                </a:solidFill>
                <a:latin typeface="Raleway Light" panose="020B04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2013 -  Now</a:t>
            </a:r>
            <a:endParaRPr lang="en-US" sz="1400" b="1" i="1" dirty="0">
              <a:solidFill>
                <a:schemeClr val="bg1"/>
              </a:solidFill>
              <a:latin typeface="Raleway Light" panose="020B0403030101060003" pitchFamily="34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9" name="Group 11"/>
          <p:cNvGrpSpPr/>
          <p:nvPr/>
        </p:nvGrpSpPr>
        <p:grpSpPr>
          <a:xfrm>
            <a:off x="5075265" y="1803359"/>
            <a:ext cx="3661167" cy="855659"/>
            <a:chOff x="3215083" y="2132247"/>
            <a:chExt cx="1998923" cy="467172"/>
          </a:xfrm>
        </p:grpSpPr>
        <p:sp>
          <p:nvSpPr>
            <p:cNvPr id="10" name="Rectangle 13"/>
            <p:cNvSpPr/>
            <p:nvPr/>
          </p:nvSpPr>
          <p:spPr>
            <a:xfrm>
              <a:off x="3215084" y="2132247"/>
              <a:ext cx="1998922" cy="285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Gerard Rashford</a:t>
              </a:r>
              <a:endParaRPr lang="id-ID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3215083" y="2380967"/>
              <a:ext cx="1998923" cy="218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Headmaster</a:t>
              </a:r>
              <a:endParaRPr lang="id-ID" sz="20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" name="Group 17"/>
          <p:cNvGrpSpPr/>
          <p:nvPr/>
        </p:nvGrpSpPr>
        <p:grpSpPr>
          <a:xfrm>
            <a:off x="5075265" y="3054494"/>
            <a:ext cx="4628563" cy="1764172"/>
            <a:chOff x="621557" y="2733009"/>
            <a:chExt cx="4628563" cy="1764172"/>
          </a:xfrm>
        </p:grpSpPr>
        <p:sp>
          <p:nvSpPr>
            <p:cNvPr id="13" name="Rectangle 18"/>
            <p:cNvSpPr/>
            <p:nvPr/>
          </p:nvSpPr>
          <p:spPr>
            <a:xfrm>
              <a:off x="621557" y="3075253"/>
              <a:ext cx="4628562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4" name="Rectangle 19"/>
            <p:cNvSpPr/>
            <p:nvPr/>
          </p:nvSpPr>
          <p:spPr>
            <a:xfrm>
              <a:off x="621558" y="2733009"/>
              <a:ext cx="462856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Highlights Profile</a:t>
              </a:r>
              <a:endPara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5" name="图片占位符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2504950" y="1971430"/>
            <a:ext cx="1844938" cy="1844932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196"/>
            <a:ext cx="12192000" cy="6839608"/>
          </a:xfrm>
          <a:prstGeom prst="rect">
            <a:avLst/>
          </a:prstGeom>
        </p:spPr>
      </p:pic>
      <p:sp>
        <p:nvSpPr>
          <p:cNvPr id="4" name="TextBox 46"/>
          <p:cNvSpPr txBox="1"/>
          <p:nvPr/>
        </p:nvSpPr>
        <p:spPr>
          <a:xfrm>
            <a:off x="970709" y="1727323"/>
            <a:ext cx="54176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CONTENTS.</a:t>
            </a:r>
            <a:endParaRPr lang="id-ID" sz="54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7"/>
          <p:cNvSpPr/>
          <p:nvPr/>
        </p:nvSpPr>
        <p:spPr>
          <a:xfrm>
            <a:off x="2171388" y="2650653"/>
            <a:ext cx="1508126" cy="303362"/>
          </a:xfrm>
          <a:prstGeom prst="rect">
            <a:avLst/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chemeClr val="tx1"/>
                </a:solidFill>
                <a:latin typeface="Raleway Light" panose="020B0403030101060003" pitchFamily="34" charset="0"/>
              </a:rPr>
              <a:t>#</a:t>
            </a:r>
            <a:r>
              <a:rPr lang="en-US" sz="1400" i="1" dirty="0" err="1">
                <a:solidFill>
                  <a:schemeClr val="tx1"/>
                </a:solidFill>
                <a:latin typeface="Raleway Light" panose="020B0403030101060003" pitchFamily="34" charset="0"/>
              </a:rPr>
              <a:t>LookMySkills</a:t>
            </a:r>
            <a:endParaRPr lang="id-ID" sz="1400" i="1" dirty="0">
              <a:solidFill>
                <a:schemeClr val="tx1"/>
              </a:solidFill>
              <a:latin typeface="Raleway Light" panose="020B0403030101060003" pitchFamily="34" charset="0"/>
            </a:endParaRPr>
          </a:p>
        </p:txBody>
      </p:sp>
      <p:grpSp>
        <p:nvGrpSpPr>
          <p:cNvPr id="6" name="Group 23"/>
          <p:cNvGrpSpPr/>
          <p:nvPr/>
        </p:nvGrpSpPr>
        <p:grpSpPr>
          <a:xfrm>
            <a:off x="7372398" y="997943"/>
            <a:ext cx="3249550" cy="907792"/>
            <a:chOff x="13698321" y="172711"/>
            <a:chExt cx="5199280" cy="1452467"/>
          </a:xfrm>
        </p:grpSpPr>
        <p:grpSp>
          <p:nvGrpSpPr>
            <p:cNvPr id="7" name="Group 19"/>
            <p:cNvGrpSpPr/>
            <p:nvPr/>
          </p:nvGrpSpPr>
          <p:grpSpPr>
            <a:xfrm>
              <a:off x="14844947" y="392167"/>
              <a:ext cx="4052654" cy="1233011"/>
              <a:chOff x="3439348" y="7410587"/>
              <a:chExt cx="4052654" cy="1233011"/>
            </a:xfrm>
          </p:grpSpPr>
          <p:sp>
            <p:nvSpPr>
              <p:cNvPr id="9" name="Rectangle 20"/>
              <p:cNvSpPr/>
              <p:nvPr/>
            </p:nvSpPr>
            <p:spPr>
              <a:xfrm>
                <a:off x="3439348" y="7904934"/>
                <a:ext cx="405265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00" dirty="0">
                    <a:solidFill>
                      <a:srgbClr val="3B5C4D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id-ID" sz="1000" dirty="0">
                  <a:solidFill>
                    <a:srgbClr val="3B5C4D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0" name="Rectangle 21"/>
              <p:cNvSpPr/>
              <p:nvPr/>
            </p:nvSpPr>
            <p:spPr>
              <a:xfrm>
                <a:off x="3439348" y="7410587"/>
                <a:ext cx="2425297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50" b="1" dirty="0">
                    <a:solidFill>
                      <a:srgbClr val="3B5C4D"/>
                    </a:solidFill>
                    <a:latin typeface="Raleway" panose="020B0503030101060003" pitchFamily="34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  <a:endParaRPr lang="en-US" sz="125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8" name="Rectangle 22"/>
            <p:cNvSpPr/>
            <p:nvPr/>
          </p:nvSpPr>
          <p:spPr>
            <a:xfrm>
              <a:off x="13698321" y="172711"/>
              <a:ext cx="1132126" cy="1034129"/>
            </a:xfrm>
            <a:prstGeom prst="rect">
              <a:avLst/>
            </a:prstGeom>
            <a:effectLst>
              <a:outerShdw blurRad="203200" dist="88900" dir="2700000" algn="tl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01</a:t>
              </a:r>
              <a:endParaRPr lang="en-US" sz="3600" b="1" dirty="0">
                <a:solidFill>
                  <a:srgbClr val="3B5C4D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Group 24"/>
          <p:cNvGrpSpPr/>
          <p:nvPr/>
        </p:nvGrpSpPr>
        <p:grpSpPr>
          <a:xfrm>
            <a:off x="7486700" y="2399040"/>
            <a:ext cx="3249549" cy="907792"/>
            <a:chOff x="13698323" y="172711"/>
            <a:chExt cx="5199278" cy="1452467"/>
          </a:xfrm>
        </p:grpSpPr>
        <p:grpSp>
          <p:nvGrpSpPr>
            <p:cNvPr id="12" name="Group 25"/>
            <p:cNvGrpSpPr/>
            <p:nvPr/>
          </p:nvGrpSpPr>
          <p:grpSpPr>
            <a:xfrm>
              <a:off x="14844947" y="392167"/>
              <a:ext cx="4052654" cy="1233011"/>
              <a:chOff x="3439348" y="7410587"/>
              <a:chExt cx="4052654" cy="1233011"/>
            </a:xfrm>
          </p:grpSpPr>
          <p:sp>
            <p:nvSpPr>
              <p:cNvPr id="14" name="Rectangle 27"/>
              <p:cNvSpPr/>
              <p:nvPr/>
            </p:nvSpPr>
            <p:spPr>
              <a:xfrm>
                <a:off x="3439348" y="7904934"/>
                <a:ext cx="405265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00" dirty="0">
                    <a:solidFill>
                      <a:srgbClr val="3B5C4D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id-ID" sz="1000" dirty="0">
                  <a:solidFill>
                    <a:srgbClr val="3B5C4D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5" name="Rectangle 28"/>
              <p:cNvSpPr/>
              <p:nvPr/>
            </p:nvSpPr>
            <p:spPr>
              <a:xfrm>
                <a:off x="3439348" y="7410587"/>
                <a:ext cx="2425297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50" b="1" dirty="0">
                    <a:solidFill>
                      <a:srgbClr val="3B5C4D"/>
                    </a:solidFill>
                    <a:latin typeface="Raleway" panose="020B0503030101060003" pitchFamily="34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TWO</a:t>
                </a:r>
                <a:endParaRPr lang="en-US" sz="125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3" name="Rectangle 26"/>
            <p:cNvSpPr/>
            <p:nvPr/>
          </p:nvSpPr>
          <p:spPr>
            <a:xfrm>
              <a:off x="13698323" y="172711"/>
              <a:ext cx="1365888" cy="1034129"/>
            </a:xfrm>
            <a:prstGeom prst="rect">
              <a:avLst/>
            </a:prstGeom>
            <a:effectLst>
              <a:outerShdw blurRad="203200" dist="88900" dir="2700000" algn="tl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02</a:t>
              </a:r>
              <a:endParaRPr lang="en-US" sz="3600" b="1" dirty="0">
                <a:solidFill>
                  <a:srgbClr val="3B5C4D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6" name="Group 30"/>
          <p:cNvGrpSpPr/>
          <p:nvPr/>
        </p:nvGrpSpPr>
        <p:grpSpPr>
          <a:xfrm>
            <a:off x="4099449" y="3470396"/>
            <a:ext cx="3606924" cy="953959"/>
            <a:chOff x="13569635" y="172711"/>
            <a:chExt cx="5771079" cy="1526334"/>
          </a:xfrm>
        </p:grpSpPr>
        <p:grpSp>
          <p:nvGrpSpPr>
            <p:cNvPr id="17" name="Group 31"/>
            <p:cNvGrpSpPr/>
            <p:nvPr/>
          </p:nvGrpSpPr>
          <p:grpSpPr>
            <a:xfrm>
              <a:off x="14844946" y="392167"/>
              <a:ext cx="4495768" cy="1306878"/>
              <a:chOff x="3439347" y="7410587"/>
              <a:chExt cx="4495768" cy="1306878"/>
            </a:xfrm>
          </p:grpSpPr>
          <p:sp>
            <p:nvSpPr>
              <p:cNvPr id="19" name="Rectangle 33"/>
              <p:cNvSpPr/>
              <p:nvPr/>
            </p:nvSpPr>
            <p:spPr>
              <a:xfrm>
                <a:off x="3439347" y="7904936"/>
                <a:ext cx="4495768" cy="812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125" dirty="0">
                    <a:solidFill>
                      <a:srgbClr val="3B5C4D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id-ID" sz="1125" dirty="0">
                  <a:solidFill>
                    <a:srgbClr val="3B5C4D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" name="Rectangle 34"/>
              <p:cNvSpPr/>
              <p:nvPr/>
            </p:nvSpPr>
            <p:spPr>
              <a:xfrm>
                <a:off x="3439349" y="7410587"/>
                <a:ext cx="2425298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50" b="1" dirty="0">
                    <a:solidFill>
                      <a:srgbClr val="3B5C4D"/>
                    </a:solidFill>
                    <a:latin typeface="Raleway" panose="020B0503030101060003" pitchFamily="34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THREE</a:t>
                </a:r>
                <a:endParaRPr lang="en-US" sz="125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Rectangle 32"/>
            <p:cNvSpPr/>
            <p:nvPr/>
          </p:nvSpPr>
          <p:spPr>
            <a:xfrm>
              <a:off x="13569635" y="172711"/>
              <a:ext cx="1365888" cy="103412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03</a:t>
              </a:r>
              <a:endParaRPr lang="en-US" sz="3600" b="1" dirty="0">
                <a:solidFill>
                  <a:srgbClr val="3B5C4D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1" name="Group 35"/>
          <p:cNvGrpSpPr/>
          <p:nvPr/>
        </p:nvGrpSpPr>
        <p:grpSpPr>
          <a:xfrm>
            <a:off x="4305350" y="4894576"/>
            <a:ext cx="3249549" cy="907792"/>
            <a:chOff x="13698323" y="172711"/>
            <a:chExt cx="5199278" cy="1452467"/>
          </a:xfrm>
        </p:grpSpPr>
        <p:grpSp>
          <p:nvGrpSpPr>
            <p:cNvPr id="22" name="Group 36"/>
            <p:cNvGrpSpPr/>
            <p:nvPr/>
          </p:nvGrpSpPr>
          <p:grpSpPr>
            <a:xfrm>
              <a:off x="14844947" y="392167"/>
              <a:ext cx="4052654" cy="1233011"/>
              <a:chOff x="3439348" y="7410587"/>
              <a:chExt cx="4052654" cy="1233011"/>
            </a:xfrm>
          </p:grpSpPr>
          <p:sp>
            <p:nvSpPr>
              <p:cNvPr id="24" name="Rectangle 38"/>
              <p:cNvSpPr/>
              <p:nvPr/>
            </p:nvSpPr>
            <p:spPr>
              <a:xfrm>
                <a:off x="3439348" y="7904934"/>
                <a:ext cx="405265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00" dirty="0">
                    <a:solidFill>
                      <a:srgbClr val="3B5C4D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</a:t>
                </a:r>
                <a:endParaRPr lang="id-ID" sz="1000" dirty="0">
                  <a:solidFill>
                    <a:srgbClr val="3B5C4D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" name="Rectangle 39"/>
              <p:cNvSpPr/>
              <p:nvPr/>
            </p:nvSpPr>
            <p:spPr>
              <a:xfrm>
                <a:off x="3439348" y="7410587"/>
                <a:ext cx="2425297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50" b="1" dirty="0">
                    <a:solidFill>
                      <a:srgbClr val="3B5C4D"/>
                    </a:solidFill>
                    <a:latin typeface="Raleway" panose="020B0503030101060003" pitchFamily="34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FOUR</a:t>
                </a:r>
                <a:endParaRPr lang="en-US" sz="125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3" name="Rectangle 37"/>
            <p:cNvSpPr/>
            <p:nvPr/>
          </p:nvSpPr>
          <p:spPr>
            <a:xfrm>
              <a:off x="13698323" y="172711"/>
              <a:ext cx="1365888" cy="1034129"/>
            </a:xfrm>
            <a:prstGeom prst="rect">
              <a:avLst/>
            </a:prstGeom>
            <a:effectLst>
              <a:outerShdw blurRad="203200" dist="88900" dir="2700000" algn="tl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04</a:t>
              </a:r>
              <a:endParaRPr lang="en-US" sz="3600" b="1" dirty="0">
                <a:solidFill>
                  <a:srgbClr val="3B5C4D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grpSp>
        <p:nvGrpSpPr>
          <p:cNvPr id="5" name="Group 90"/>
          <p:cNvGrpSpPr/>
          <p:nvPr/>
        </p:nvGrpSpPr>
        <p:grpSpPr>
          <a:xfrm>
            <a:off x="4855054" y="1628875"/>
            <a:ext cx="2481894" cy="4473004"/>
            <a:chOff x="4855054" y="1628875"/>
            <a:chExt cx="2481894" cy="4473004"/>
          </a:xfrm>
        </p:grpSpPr>
        <p:sp>
          <p:nvSpPr>
            <p:cNvPr id="6" name="Rounded Rectangle 49"/>
            <p:cNvSpPr/>
            <p:nvPr/>
          </p:nvSpPr>
          <p:spPr>
            <a:xfrm>
              <a:off x="4855058" y="1948257"/>
              <a:ext cx="2481890" cy="4153622"/>
            </a:xfrm>
            <a:prstGeom prst="roundRect">
              <a:avLst>
                <a:gd name="adj" fmla="val 3081"/>
              </a:avLst>
            </a:prstGeom>
            <a:solidFill>
              <a:srgbClr val="F7F7F7"/>
            </a:solidFill>
            <a:ln>
              <a:noFill/>
            </a:ln>
            <a:effectLst>
              <a:outerShdw blurRad="1270000" dist="863600" dir="5400000" sx="85000" sy="85000" algn="t" rotWithShape="0">
                <a:prstClr val="black">
                  <a:alpha val="30000"/>
                </a:prstClr>
              </a:outerShdw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Freeform 87"/>
            <p:cNvSpPr/>
            <p:nvPr/>
          </p:nvSpPr>
          <p:spPr>
            <a:xfrm>
              <a:off x="4855054" y="1628875"/>
              <a:ext cx="2481890" cy="412682"/>
            </a:xfrm>
            <a:custGeom>
              <a:avLst/>
              <a:gdLst>
                <a:gd name="connsiteX0" fmla="*/ 96736 w 2670629"/>
                <a:gd name="connsiteY0" fmla="*/ 0 h 405151"/>
                <a:gd name="connsiteX1" fmla="*/ 2573893 w 2670629"/>
                <a:gd name="connsiteY1" fmla="*/ 0 h 405151"/>
                <a:gd name="connsiteX2" fmla="*/ 2670629 w 2670629"/>
                <a:gd name="connsiteY2" fmla="*/ 96736 h 405151"/>
                <a:gd name="connsiteX3" fmla="*/ 2670629 w 2670629"/>
                <a:gd name="connsiteY3" fmla="*/ 392820 h 405151"/>
                <a:gd name="connsiteX4" fmla="*/ 2668140 w 2670629"/>
                <a:gd name="connsiteY4" fmla="*/ 405151 h 405151"/>
                <a:gd name="connsiteX5" fmla="*/ 2490 w 2670629"/>
                <a:gd name="connsiteY5" fmla="*/ 405151 h 405151"/>
                <a:gd name="connsiteX6" fmla="*/ 0 w 2670629"/>
                <a:gd name="connsiteY6" fmla="*/ 392820 h 405151"/>
                <a:gd name="connsiteX7" fmla="*/ 0 w 2670629"/>
                <a:gd name="connsiteY7" fmla="*/ 96736 h 405151"/>
                <a:gd name="connsiteX8" fmla="*/ 96736 w 2670629"/>
                <a:gd name="connsiteY8" fmla="*/ 0 h 40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0629" h="405151">
                  <a:moveTo>
                    <a:pt x="96736" y="0"/>
                  </a:moveTo>
                  <a:lnTo>
                    <a:pt x="2573893" y="0"/>
                  </a:lnTo>
                  <a:cubicBezTo>
                    <a:pt x="2627319" y="0"/>
                    <a:pt x="2670629" y="43310"/>
                    <a:pt x="2670629" y="96736"/>
                  </a:cubicBezTo>
                  <a:lnTo>
                    <a:pt x="2670629" y="392820"/>
                  </a:lnTo>
                  <a:lnTo>
                    <a:pt x="2668140" y="405151"/>
                  </a:lnTo>
                  <a:lnTo>
                    <a:pt x="2490" y="405151"/>
                  </a:lnTo>
                  <a:lnTo>
                    <a:pt x="0" y="392820"/>
                  </a:lnTo>
                  <a:lnTo>
                    <a:pt x="0" y="96736"/>
                  </a:lnTo>
                  <a:cubicBezTo>
                    <a:pt x="0" y="43310"/>
                    <a:pt x="43310" y="0"/>
                    <a:pt x="96736" y="0"/>
                  </a:cubicBezTo>
                  <a:close/>
                </a:path>
              </a:pathLst>
            </a:custGeom>
            <a:solidFill>
              <a:srgbClr val="9BB49E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Rounded Rectangle 5"/>
          <p:cNvSpPr/>
          <p:nvPr/>
        </p:nvSpPr>
        <p:spPr>
          <a:xfrm>
            <a:off x="2263479" y="1884583"/>
            <a:ext cx="2391301" cy="4002017"/>
          </a:xfrm>
          <a:prstGeom prst="roundRect">
            <a:avLst>
              <a:gd name="adj" fmla="val 3081"/>
            </a:avLst>
          </a:prstGeom>
          <a:solidFill>
            <a:srgbClr val="F7F7F7"/>
          </a:solidFill>
          <a:ln>
            <a:noFill/>
          </a:ln>
          <a:effectLst>
            <a:outerShdw blurRad="1270000" dist="609600" dir="5400000" sx="89000" sy="89000" algn="t" rotWithShape="0">
              <a:prstClr val="black">
                <a:alpha val="3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Group 1"/>
          <p:cNvGrpSpPr/>
          <p:nvPr/>
        </p:nvGrpSpPr>
        <p:grpSpPr>
          <a:xfrm>
            <a:off x="2320590" y="1971527"/>
            <a:ext cx="2186968" cy="595635"/>
            <a:chOff x="2320590" y="1971527"/>
            <a:chExt cx="2186968" cy="595635"/>
          </a:xfrm>
        </p:grpSpPr>
        <p:sp>
          <p:nvSpPr>
            <p:cNvPr id="10" name="TextBox 3"/>
            <p:cNvSpPr txBox="1"/>
            <p:nvPr/>
          </p:nvSpPr>
          <p:spPr>
            <a:xfrm>
              <a:off x="2320590" y="1971527"/>
              <a:ext cx="2186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</a:rPr>
                <a:t>Business</a:t>
              </a:r>
              <a:endParaRPr 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11" name="TextBox 4"/>
            <p:cNvSpPr txBox="1"/>
            <p:nvPr/>
          </p:nvSpPr>
          <p:spPr>
            <a:xfrm>
              <a:off x="2337891" y="2290163"/>
              <a:ext cx="15346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</a:rPr>
                <a:t>Package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12" name="Group 78"/>
          <p:cNvGrpSpPr/>
          <p:nvPr/>
        </p:nvGrpSpPr>
        <p:grpSpPr>
          <a:xfrm>
            <a:off x="2263479" y="2604875"/>
            <a:ext cx="2391301" cy="414790"/>
            <a:chOff x="2263479" y="2604875"/>
            <a:chExt cx="2391301" cy="414790"/>
          </a:xfrm>
        </p:grpSpPr>
        <p:sp>
          <p:nvSpPr>
            <p:cNvPr id="13" name="Rounded Rectangle 14"/>
            <p:cNvSpPr/>
            <p:nvPr/>
          </p:nvSpPr>
          <p:spPr>
            <a:xfrm>
              <a:off x="2263479" y="2604875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4" name="Group 60"/>
            <p:cNvGrpSpPr/>
            <p:nvPr/>
          </p:nvGrpSpPr>
          <p:grpSpPr>
            <a:xfrm>
              <a:off x="2488280" y="2687914"/>
              <a:ext cx="2019277" cy="276999"/>
              <a:chOff x="2488280" y="2687914"/>
              <a:chExt cx="2019277" cy="276999"/>
            </a:xfrm>
          </p:grpSpPr>
          <p:sp>
            <p:nvSpPr>
              <p:cNvPr id="15" name="Freeform 229"/>
              <p:cNvSpPr/>
              <p:nvPr/>
            </p:nvSpPr>
            <p:spPr bwMode="auto">
              <a:xfrm>
                <a:off x="2488280" y="2784177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>
            <p:nvSpPr>
              <p:cNvPr id="16" name="TextBox 10"/>
              <p:cNvSpPr txBox="1"/>
              <p:nvPr/>
            </p:nvSpPr>
            <p:spPr>
              <a:xfrm>
                <a:off x="2660533" y="2687914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10 Page Website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7" name="Group 79"/>
          <p:cNvGrpSpPr/>
          <p:nvPr/>
        </p:nvGrpSpPr>
        <p:grpSpPr>
          <a:xfrm>
            <a:off x="2263478" y="3037451"/>
            <a:ext cx="2391301" cy="414790"/>
            <a:chOff x="2263478" y="3037451"/>
            <a:chExt cx="2391301" cy="414790"/>
          </a:xfrm>
        </p:grpSpPr>
        <p:sp>
          <p:nvSpPr>
            <p:cNvPr id="18" name="Rounded Rectangle 15"/>
            <p:cNvSpPr/>
            <p:nvPr/>
          </p:nvSpPr>
          <p:spPr>
            <a:xfrm>
              <a:off x="2263478" y="3037451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9" name="Group 63"/>
            <p:cNvGrpSpPr/>
            <p:nvPr/>
          </p:nvGrpSpPr>
          <p:grpSpPr>
            <a:xfrm>
              <a:off x="2488280" y="3109900"/>
              <a:ext cx="2019277" cy="276999"/>
              <a:chOff x="2488280" y="3109900"/>
              <a:chExt cx="2019277" cy="276999"/>
            </a:xfrm>
          </p:grpSpPr>
          <p:sp>
            <p:nvSpPr>
              <p:cNvPr id="20" name="Freeform 229"/>
              <p:cNvSpPr/>
              <p:nvPr/>
            </p:nvSpPr>
            <p:spPr bwMode="auto">
              <a:xfrm>
                <a:off x="2488280" y="3206163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>
            <p:nvSpPr>
              <p:cNvPr id="21" name="TextBox 12"/>
              <p:cNvSpPr txBox="1"/>
              <p:nvPr/>
            </p:nvSpPr>
            <p:spPr>
              <a:xfrm>
                <a:off x="2660533" y="3109900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Installed CMS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2" name="Group 80"/>
          <p:cNvGrpSpPr/>
          <p:nvPr/>
        </p:nvGrpSpPr>
        <p:grpSpPr>
          <a:xfrm>
            <a:off x="2263478" y="3470027"/>
            <a:ext cx="2391301" cy="414790"/>
            <a:chOff x="2263478" y="3470027"/>
            <a:chExt cx="2391301" cy="414790"/>
          </a:xfrm>
        </p:grpSpPr>
        <p:sp>
          <p:nvSpPr>
            <p:cNvPr id="23" name="Rounded Rectangle 16"/>
            <p:cNvSpPr/>
            <p:nvPr/>
          </p:nvSpPr>
          <p:spPr>
            <a:xfrm>
              <a:off x="2263478" y="3470027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4" name="Group 64"/>
            <p:cNvGrpSpPr/>
            <p:nvPr/>
          </p:nvGrpSpPr>
          <p:grpSpPr>
            <a:xfrm>
              <a:off x="2488280" y="3558429"/>
              <a:ext cx="2019277" cy="276999"/>
              <a:chOff x="2488280" y="3558429"/>
              <a:chExt cx="2019277" cy="276999"/>
            </a:xfrm>
          </p:grpSpPr>
          <p:sp>
            <p:nvSpPr>
              <p:cNvPr id="25" name="Freeform 229"/>
              <p:cNvSpPr/>
              <p:nvPr/>
            </p:nvSpPr>
            <p:spPr bwMode="auto">
              <a:xfrm>
                <a:off x="2488280" y="3654692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>
            <p:nvSpPr>
              <p:cNvPr id="26" name="TextBox 14"/>
              <p:cNvSpPr txBox="1"/>
              <p:nvPr/>
            </p:nvSpPr>
            <p:spPr>
              <a:xfrm>
                <a:off x="2660533" y="3558429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100 Infographic Sets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7" name="Group 81"/>
          <p:cNvGrpSpPr/>
          <p:nvPr/>
        </p:nvGrpSpPr>
        <p:grpSpPr>
          <a:xfrm>
            <a:off x="2263477" y="3902603"/>
            <a:ext cx="2391301" cy="414790"/>
            <a:chOff x="2263477" y="3902603"/>
            <a:chExt cx="2391301" cy="414790"/>
          </a:xfrm>
        </p:grpSpPr>
        <p:sp>
          <p:nvSpPr>
            <p:cNvPr id="28" name="Rounded Rectangle 17"/>
            <p:cNvSpPr/>
            <p:nvPr/>
          </p:nvSpPr>
          <p:spPr>
            <a:xfrm>
              <a:off x="2263477" y="3902603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9" name="Group 69"/>
            <p:cNvGrpSpPr/>
            <p:nvPr/>
          </p:nvGrpSpPr>
          <p:grpSpPr>
            <a:xfrm>
              <a:off x="2488280" y="3980415"/>
              <a:ext cx="2019277" cy="276999"/>
              <a:chOff x="2488280" y="3980415"/>
              <a:chExt cx="2019277" cy="276999"/>
            </a:xfrm>
          </p:grpSpPr>
          <p:sp>
            <p:nvSpPr>
              <p:cNvPr id="30" name="Freeform 229"/>
              <p:cNvSpPr/>
              <p:nvPr/>
            </p:nvSpPr>
            <p:spPr bwMode="auto">
              <a:xfrm>
                <a:off x="2488280" y="4076678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>
            <p:nvSpPr>
              <p:cNvPr id="31" name="TextBox 16"/>
              <p:cNvSpPr txBox="1"/>
              <p:nvPr/>
            </p:nvSpPr>
            <p:spPr>
              <a:xfrm>
                <a:off x="2660533" y="3980415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5 Revisions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32" name="TextBox 17"/>
          <p:cNvSpPr txBox="1"/>
          <p:nvPr/>
        </p:nvSpPr>
        <p:spPr>
          <a:xfrm>
            <a:off x="2646664" y="4350035"/>
            <a:ext cx="1456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400" b="1" spc="-15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$</a:t>
            </a:r>
            <a:r>
              <a:rPr lang="id-ID" sz="4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80</a:t>
            </a:r>
            <a:endParaRPr lang="en-US" sz="4400" b="1" spc="-15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33" name="TextBox 18"/>
          <p:cNvSpPr txBox="1"/>
          <p:nvPr/>
        </p:nvSpPr>
        <p:spPr>
          <a:xfrm>
            <a:off x="2800632" y="4978697"/>
            <a:ext cx="1316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Per month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34" name="TextBox 19"/>
          <p:cNvSpPr txBox="1"/>
          <p:nvPr/>
        </p:nvSpPr>
        <p:spPr>
          <a:xfrm>
            <a:off x="2733847" y="5316613"/>
            <a:ext cx="1450560" cy="276999"/>
          </a:xfrm>
          <a:prstGeom prst="rect">
            <a:avLst/>
          </a:prstGeom>
          <a:solidFill>
            <a:srgbClr val="9BB49E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id-ID" sz="1200" dirty="0">
                <a:solidFill>
                  <a:schemeClr val="bg1"/>
                </a:solidFill>
                <a:latin typeface="Raleway" panose="020B0503030101060003" pitchFamily="34" charset="0"/>
              </a:rPr>
              <a:t>Select Plan</a:t>
            </a:r>
            <a:endParaRPr lang="en-US" sz="12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35" name="Rounded Rectangle 67"/>
          <p:cNvSpPr/>
          <p:nvPr/>
        </p:nvSpPr>
        <p:spPr>
          <a:xfrm>
            <a:off x="7537222" y="1884583"/>
            <a:ext cx="2391301" cy="4002017"/>
          </a:xfrm>
          <a:prstGeom prst="roundRect">
            <a:avLst>
              <a:gd name="adj" fmla="val 3081"/>
            </a:avLst>
          </a:prstGeom>
          <a:solidFill>
            <a:srgbClr val="F7F7F7"/>
          </a:solidFill>
          <a:ln>
            <a:noFill/>
          </a:ln>
          <a:effectLst>
            <a:outerShdw blurRad="1270000" dist="609600" dir="5400000" sx="89000" sy="89000" algn="t" rotWithShape="0">
              <a:prstClr val="black">
                <a:alpha val="3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6" name="Group 39"/>
          <p:cNvGrpSpPr/>
          <p:nvPr/>
        </p:nvGrpSpPr>
        <p:grpSpPr>
          <a:xfrm>
            <a:off x="7594333" y="1971527"/>
            <a:ext cx="2186968" cy="595635"/>
            <a:chOff x="7594333" y="1971527"/>
            <a:chExt cx="2186968" cy="595635"/>
          </a:xfrm>
        </p:grpSpPr>
        <p:sp>
          <p:nvSpPr>
            <p:cNvPr id="37" name="TextBox 22"/>
            <p:cNvSpPr txBox="1"/>
            <p:nvPr/>
          </p:nvSpPr>
          <p:spPr>
            <a:xfrm>
              <a:off x="7594333" y="1971527"/>
              <a:ext cx="2186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</a:rPr>
                <a:t>Executive</a:t>
              </a:r>
              <a:endParaRPr 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38" name="TextBox 23"/>
            <p:cNvSpPr txBox="1"/>
            <p:nvPr/>
          </p:nvSpPr>
          <p:spPr>
            <a:xfrm>
              <a:off x="7611634" y="2290163"/>
              <a:ext cx="15346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</a:rPr>
                <a:t>Package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39" name="Group 86"/>
          <p:cNvGrpSpPr/>
          <p:nvPr/>
        </p:nvGrpSpPr>
        <p:grpSpPr>
          <a:xfrm>
            <a:off x="7537222" y="2604875"/>
            <a:ext cx="2391301" cy="414790"/>
            <a:chOff x="7537222" y="2604875"/>
            <a:chExt cx="2391301" cy="414790"/>
          </a:xfrm>
        </p:grpSpPr>
        <p:sp>
          <p:nvSpPr>
            <p:cNvPr id="40" name="Rounded Rectangle 70"/>
            <p:cNvSpPr/>
            <p:nvPr/>
          </p:nvSpPr>
          <p:spPr>
            <a:xfrm>
              <a:off x="7537222" y="2604875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1" name="Group 74"/>
            <p:cNvGrpSpPr/>
            <p:nvPr/>
          </p:nvGrpSpPr>
          <p:grpSpPr>
            <a:xfrm>
              <a:off x="7762023" y="2687914"/>
              <a:ext cx="2019277" cy="276999"/>
              <a:chOff x="7762023" y="2687914"/>
              <a:chExt cx="2019277" cy="276999"/>
            </a:xfrm>
          </p:grpSpPr>
          <p:sp>
            <p:nvSpPr>
              <p:cNvPr id="42" name="Freeform 229"/>
              <p:cNvSpPr/>
              <p:nvPr/>
            </p:nvSpPr>
            <p:spPr bwMode="auto">
              <a:xfrm>
                <a:off x="7762023" y="2784177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" name="TextBox 29"/>
              <p:cNvSpPr txBox="1"/>
              <p:nvPr/>
            </p:nvSpPr>
            <p:spPr>
              <a:xfrm>
                <a:off x="7934276" y="2687914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55 Page Website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44" name="Group 87"/>
          <p:cNvGrpSpPr/>
          <p:nvPr/>
        </p:nvGrpSpPr>
        <p:grpSpPr>
          <a:xfrm>
            <a:off x="7537221" y="3037451"/>
            <a:ext cx="2391301" cy="414790"/>
            <a:chOff x="7537221" y="3037451"/>
            <a:chExt cx="2391301" cy="414790"/>
          </a:xfrm>
        </p:grpSpPr>
        <p:sp>
          <p:nvSpPr>
            <p:cNvPr id="45" name="Rounded Rectangle 71"/>
            <p:cNvSpPr/>
            <p:nvPr/>
          </p:nvSpPr>
          <p:spPr>
            <a:xfrm>
              <a:off x="7537221" y="3037451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46" name="Group 75"/>
            <p:cNvGrpSpPr/>
            <p:nvPr/>
          </p:nvGrpSpPr>
          <p:grpSpPr>
            <a:xfrm>
              <a:off x="7762023" y="3109900"/>
              <a:ext cx="2019277" cy="276999"/>
              <a:chOff x="7762023" y="3109900"/>
              <a:chExt cx="2019277" cy="276999"/>
            </a:xfrm>
          </p:grpSpPr>
          <p:sp>
            <p:nvSpPr>
              <p:cNvPr id="47" name="Freeform 229"/>
              <p:cNvSpPr/>
              <p:nvPr/>
            </p:nvSpPr>
            <p:spPr bwMode="auto">
              <a:xfrm>
                <a:off x="7762023" y="3206163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8" name="TextBox 31"/>
              <p:cNvSpPr txBox="1"/>
              <p:nvPr/>
            </p:nvSpPr>
            <p:spPr>
              <a:xfrm>
                <a:off x="7934276" y="3109900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Installed CMS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49" name="Group 88"/>
          <p:cNvGrpSpPr/>
          <p:nvPr/>
        </p:nvGrpSpPr>
        <p:grpSpPr>
          <a:xfrm>
            <a:off x="7537221" y="3470027"/>
            <a:ext cx="2391301" cy="414790"/>
            <a:chOff x="7537221" y="3470027"/>
            <a:chExt cx="2391301" cy="414790"/>
          </a:xfrm>
        </p:grpSpPr>
        <p:sp>
          <p:nvSpPr>
            <p:cNvPr id="50" name="Rounded Rectangle 72"/>
            <p:cNvSpPr/>
            <p:nvPr/>
          </p:nvSpPr>
          <p:spPr>
            <a:xfrm>
              <a:off x="7537221" y="3470027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1" name="Group 76"/>
            <p:cNvGrpSpPr/>
            <p:nvPr/>
          </p:nvGrpSpPr>
          <p:grpSpPr>
            <a:xfrm>
              <a:off x="7762023" y="3558429"/>
              <a:ext cx="2019277" cy="276999"/>
              <a:chOff x="7762023" y="3558429"/>
              <a:chExt cx="2019277" cy="276999"/>
            </a:xfrm>
          </p:grpSpPr>
          <p:sp>
            <p:nvSpPr>
              <p:cNvPr id="52" name="Freeform 229"/>
              <p:cNvSpPr/>
              <p:nvPr/>
            </p:nvSpPr>
            <p:spPr bwMode="auto">
              <a:xfrm>
                <a:off x="7762023" y="3654692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3" name="TextBox 33"/>
              <p:cNvSpPr txBox="1"/>
              <p:nvPr/>
            </p:nvSpPr>
            <p:spPr>
              <a:xfrm>
                <a:off x="7934276" y="3558429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200 Infographic Sets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54" name="Group 89"/>
          <p:cNvGrpSpPr/>
          <p:nvPr/>
        </p:nvGrpSpPr>
        <p:grpSpPr>
          <a:xfrm>
            <a:off x="7537220" y="3902603"/>
            <a:ext cx="2391301" cy="414790"/>
            <a:chOff x="7537220" y="3902603"/>
            <a:chExt cx="2391301" cy="414790"/>
          </a:xfrm>
        </p:grpSpPr>
        <p:sp>
          <p:nvSpPr>
            <p:cNvPr id="55" name="Rounded Rectangle 73"/>
            <p:cNvSpPr/>
            <p:nvPr/>
          </p:nvSpPr>
          <p:spPr>
            <a:xfrm>
              <a:off x="7537220" y="3902603"/>
              <a:ext cx="2391301" cy="414790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6" name="Group 77"/>
            <p:cNvGrpSpPr/>
            <p:nvPr/>
          </p:nvGrpSpPr>
          <p:grpSpPr>
            <a:xfrm>
              <a:off x="7762023" y="3980415"/>
              <a:ext cx="2019277" cy="276999"/>
              <a:chOff x="7762023" y="3980415"/>
              <a:chExt cx="2019277" cy="276999"/>
            </a:xfrm>
          </p:grpSpPr>
          <p:sp>
            <p:nvSpPr>
              <p:cNvPr id="57" name="Freeform 229"/>
              <p:cNvSpPr/>
              <p:nvPr/>
            </p:nvSpPr>
            <p:spPr bwMode="auto">
              <a:xfrm>
                <a:off x="7762023" y="4076678"/>
                <a:ext cx="133002" cy="91589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>
            <p:nvSpPr>
              <p:cNvPr id="58" name="TextBox 35"/>
              <p:cNvSpPr txBox="1"/>
              <p:nvPr/>
            </p:nvSpPr>
            <p:spPr>
              <a:xfrm>
                <a:off x="7934276" y="3980415"/>
                <a:ext cx="184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10 Revisions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59" name="TextBox 36"/>
          <p:cNvSpPr txBox="1"/>
          <p:nvPr/>
        </p:nvSpPr>
        <p:spPr>
          <a:xfrm>
            <a:off x="7932802" y="4350035"/>
            <a:ext cx="1541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400" b="1" spc="-15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$</a:t>
            </a:r>
            <a:r>
              <a:rPr lang="id-ID" sz="4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120</a:t>
            </a:r>
            <a:endParaRPr lang="en-US" sz="4400" b="1" spc="-15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60" name="TextBox 37"/>
          <p:cNvSpPr txBox="1"/>
          <p:nvPr/>
        </p:nvSpPr>
        <p:spPr>
          <a:xfrm>
            <a:off x="8074377" y="4978697"/>
            <a:ext cx="1316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Per month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61" name="TextBox 38"/>
          <p:cNvSpPr txBox="1"/>
          <p:nvPr/>
        </p:nvSpPr>
        <p:spPr>
          <a:xfrm>
            <a:off x="8007590" y="5316613"/>
            <a:ext cx="1450560" cy="276999"/>
          </a:xfrm>
          <a:prstGeom prst="rect">
            <a:avLst/>
          </a:prstGeom>
          <a:solidFill>
            <a:srgbClr val="9BB49E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id-ID" sz="1200" dirty="0">
                <a:solidFill>
                  <a:schemeClr val="bg1"/>
                </a:solidFill>
                <a:latin typeface="Raleway" panose="020B0503030101060003" pitchFamily="34" charset="0"/>
              </a:rPr>
              <a:t>Select Plan</a:t>
            </a:r>
            <a:endParaRPr lang="en-US" sz="12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grpSp>
        <p:nvGrpSpPr>
          <p:cNvPr id="62" name="Group 20"/>
          <p:cNvGrpSpPr/>
          <p:nvPr/>
        </p:nvGrpSpPr>
        <p:grpSpPr>
          <a:xfrm>
            <a:off x="4914331" y="2037377"/>
            <a:ext cx="2269817" cy="608823"/>
            <a:chOff x="4914331" y="2037377"/>
            <a:chExt cx="2269817" cy="608823"/>
          </a:xfrm>
        </p:grpSpPr>
        <p:sp>
          <p:nvSpPr>
            <p:cNvPr id="63" name="TextBox 41"/>
            <p:cNvSpPr txBox="1"/>
            <p:nvPr/>
          </p:nvSpPr>
          <p:spPr>
            <a:xfrm>
              <a:off x="4914331" y="2037377"/>
              <a:ext cx="2269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b="1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</a:rPr>
                <a:t>Premium</a:t>
              </a:r>
              <a:endParaRPr lang="en-US" sz="2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64" name="TextBox 42"/>
            <p:cNvSpPr txBox="1"/>
            <p:nvPr/>
          </p:nvSpPr>
          <p:spPr>
            <a:xfrm>
              <a:off x="4932290" y="2369201"/>
              <a:ext cx="15927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</a:rPr>
                <a:t>Package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65" name="Group 82"/>
          <p:cNvGrpSpPr/>
          <p:nvPr/>
        </p:nvGrpSpPr>
        <p:grpSpPr>
          <a:xfrm>
            <a:off x="4855058" y="2694159"/>
            <a:ext cx="2481890" cy="430503"/>
            <a:chOff x="4855058" y="2694159"/>
            <a:chExt cx="2481890" cy="430503"/>
          </a:xfrm>
        </p:grpSpPr>
        <p:sp>
          <p:nvSpPr>
            <p:cNvPr id="66" name="Rounded Rectangle 52"/>
            <p:cNvSpPr/>
            <p:nvPr/>
          </p:nvSpPr>
          <p:spPr>
            <a:xfrm>
              <a:off x="4855058" y="2694159"/>
              <a:ext cx="2481890" cy="430503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67" name="Group 70"/>
            <p:cNvGrpSpPr/>
            <p:nvPr/>
          </p:nvGrpSpPr>
          <p:grpSpPr>
            <a:xfrm>
              <a:off x="5088375" y="2780344"/>
              <a:ext cx="2095773" cy="276999"/>
              <a:chOff x="5088375" y="2780344"/>
              <a:chExt cx="2095773" cy="276999"/>
            </a:xfrm>
          </p:grpSpPr>
          <p:sp>
            <p:nvSpPr>
              <p:cNvPr id="68" name="Freeform 229"/>
              <p:cNvSpPr/>
              <p:nvPr/>
            </p:nvSpPr>
            <p:spPr bwMode="auto">
              <a:xfrm>
                <a:off x="5088375" y="2880253"/>
                <a:ext cx="138041" cy="95058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/>
              </a:p>
            </p:txBody>
          </p:sp>
          <p:sp>
            <p:nvSpPr>
              <p:cNvPr id="69" name="TextBox 48"/>
              <p:cNvSpPr txBox="1"/>
              <p:nvPr/>
            </p:nvSpPr>
            <p:spPr>
              <a:xfrm>
                <a:off x="5267153" y="2780344"/>
                <a:ext cx="19169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30 Page Website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70" name="Group 83"/>
          <p:cNvGrpSpPr/>
          <p:nvPr/>
        </p:nvGrpSpPr>
        <p:grpSpPr>
          <a:xfrm>
            <a:off x="4855057" y="3143122"/>
            <a:ext cx="2481890" cy="430503"/>
            <a:chOff x="4855057" y="3143122"/>
            <a:chExt cx="2481890" cy="430503"/>
          </a:xfrm>
        </p:grpSpPr>
        <p:sp>
          <p:nvSpPr>
            <p:cNvPr id="71" name="Rounded Rectangle 53"/>
            <p:cNvSpPr/>
            <p:nvPr/>
          </p:nvSpPr>
          <p:spPr>
            <a:xfrm>
              <a:off x="4855057" y="3143122"/>
              <a:ext cx="2481890" cy="430503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5088375" y="3218316"/>
              <a:ext cx="2095773" cy="276999"/>
              <a:chOff x="5088375" y="3218316"/>
              <a:chExt cx="2095773" cy="276999"/>
            </a:xfrm>
          </p:grpSpPr>
          <p:sp>
            <p:nvSpPr>
              <p:cNvPr id="73" name="Freeform 229"/>
              <p:cNvSpPr/>
              <p:nvPr/>
            </p:nvSpPr>
            <p:spPr bwMode="auto">
              <a:xfrm>
                <a:off x="5088375" y="3318225"/>
                <a:ext cx="138041" cy="95058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74" name="TextBox 50"/>
              <p:cNvSpPr txBox="1"/>
              <p:nvPr/>
            </p:nvSpPr>
            <p:spPr>
              <a:xfrm>
                <a:off x="5267153" y="3218316"/>
                <a:ext cx="19169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Installed CMS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75" name="Group 84"/>
          <p:cNvGrpSpPr/>
          <p:nvPr/>
        </p:nvGrpSpPr>
        <p:grpSpPr>
          <a:xfrm>
            <a:off x="4855057" y="3592085"/>
            <a:ext cx="2481890" cy="430503"/>
            <a:chOff x="4855057" y="3592085"/>
            <a:chExt cx="2481890" cy="430503"/>
          </a:xfrm>
        </p:grpSpPr>
        <p:sp>
          <p:nvSpPr>
            <p:cNvPr id="76" name="Rounded Rectangle 54"/>
            <p:cNvSpPr/>
            <p:nvPr/>
          </p:nvSpPr>
          <p:spPr>
            <a:xfrm>
              <a:off x="4855057" y="3592085"/>
              <a:ext cx="2481890" cy="430503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77" name="Group 72"/>
            <p:cNvGrpSpPr/>
            <p:nvPr/>
          </p:nvGrpSpPr>
          <p:grpSpPr>
            <a:xfrm>
              <a:off x="5088375" y="3683836"/>
              <a:ext cx="2095773" cy="276999"/>
              <a:chOff x="5088375" y="3683836"/>
              <a:chExt cx="2095773" cy="276999"/>
            </a:xfrm>
          </p:grpSpPr>
          <p:sp>
            <p:nvSpPr>
              <p:cNvPr id="78" name="Freeform 229"/>
              <p:cNvSpPr/>
              <p:nvPr/>
            </p:nvSpPr>
            <p:spPr bwMode="auto">
              <a:xfrm>
                <a:off x="5088375" y="3783745"/>
                <a:ext cx="138041" cy="95058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79" name="TextBox 52"/>
              <p:cNvSpPr txBox="1"/>
              <p:nvPr/>
            </p:nvSpPr>
            <p:spPr>
              <a:xfrm>
                <a:off x="5267153" y="3683836"/>
                <a:ext cx="19169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130 Infographic Sets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80" name="Group 85"/>
          <p:cNvGrpSpPr/>
          <p:nvPr/>
        </p:nvGrpSpPr>
        <p:grpSpPr>
          <a:xfrm>
            <a:off x="4855056" y="4041047"/>
            <a:ext cx="2481890" cy="430503"/>
            <a:chOff x="4855056" y="4041047"/>
            <a:chExt cx="2481890" cy="430503"/>
          </a:xfrm>
        </p:grpSpPr>
        <p:sp>
          <p:nvSpPr>
            <p:cNvPr id="81" name="Rounded Rectangle 55"/>
            <p:cNvSpPr/>
            <p:nvPr/>
          </p:nvSpPr>
          <p:spPr>
            <a:xfrm>
              <a:off x="4855056" y="4041047"/>
              <a:ext cx="2481890" cy="430503"/>
            </a:xfrm>
            <a:prstGeom prst="roundRect">
              <a:avLst>
                <a:gd name="adj" fmla="val 7628"/>
              </a:avLst>
            </a:prstGeom>
            <a:solidFill>
              <a:schemeClr val="bg1"/>
            </a:solidFill>
            <a:ln>
              <a:noFill/>
            </a:ln>
            <a:effectLst>
              <a:reflection endPos="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82" name="Group 73"/>
            <p:cNvGrpSpPr/>
            <p:nvPr/>
          </p:nvGrpSpPr>
          <p:grpSpPr>
            <a:xfrm>
              <a:off x="5088375" y="4121808"/>
              <a:ext cx="2095773" cy="276999"/>
              <a:chOff x="5088375" y="4121808"/>
              <a:chExt cx="2095773" cy="276999"/>
            </a:xfrm>
          </p:grpSpPr>
          <p:sp>
            <p:nvSpPr>
              <p:cNvPr id="83" name="Freeform 229"/>
              <p:cNvSpPr/>
              <p:nvPr/>
            </p:nvSpPr>
            <p:spPr bwMode="auto">
              <a:xfrm>
                <a:off x="5088375" y="4221717"/>
                <a:ext cx="138041" cy="95058"/>
              </a:xfrm>
              <a:custGeom>
                <a:avLst/>
                <a:gdLst>
                  <a:gd name="T0" fmla="*/ 124 w 16128"/>
                  <a:gd name="T1" fmla="*/ 7223 h 11872"/>
                  <a:gd name="T2" fmla="*/ 59 w 16128"/>
                  <a:gd name="T3" fmla="*/ 7113 h 11872"/>
                  <a:gd name="T4" fmla="*/ 18 w 16128"/>
                  <a:gd name="T5" fmla="*/ 6994 h 11872"/>
                  <a:gd name="T6" fmla="*/ 1 w 16128"/>
                  <a:gd name="T7" fmla="*/ 6871 h 11872"/>
                  <a:gd name="T8" fmla="*/ 7 w 16128"/>
                  <a:gd name="T9" fmla="*/ 6747 h 11872"/>
                  <a:gd name="T10" fmla="*/ 36 w 16128"/>
                  <a:gd name="T11" fmla="*/ 6626 h 11872"/>
                  <a:gd name="T12" fmla="*/ 90 w 16128"/>
                  <a:gd name="T13" fmla="*/ 6512 h 11872"/>
                  <a:gd name="T14" fmla="*/ 165 w 16128"/>
                  <a:gd name="T15" fmla="*/ 6408 h 11872"/>
                  <a:gd name="T16" fmla="*/ 1850 w 16128"/>
                  <a:gd name="T17" fmla="*/ 4727 h 11872"/>
                  <a:gd name="T18" fmla="*/ 1957 w 16128"/>
                  <a:gd name="T19" fmla="*/ 4656 h 11872"/>
                  <a:gd name="T20" fmla="*/ 2073 w 16128"/>
                  <a:gd name="T21" fmla="*/ 4609 h 11872"/>
                  <a:gd name="T22" fmla="*/ 2195 w 16128"/>
                  <a:gd name="T23" fmla="*/ 4586 h 11872"/>
                  <a:gd name="T24" fmla="*/ 2319 w 16128"/>
                  <a:gd name="T25" fmla="*/ 4586 h 11872"/>
                  <a:gd name="T26" fmla="*/ 2441 w 16128"/>
                  <a:gd name="T27" fmla="*/ 4609 h 11872"/>
                  <a:gd name="T28" fmla="*/ 2558 w 16128"/>
                  <a:gd name="T29" fmla="*/ 4656 h 11872"/>
                  <a:gd name="T30" fmla="*/ 2665 w 16128"/>
                  <a:gd name="T31" fmla="*/ 4727 h 11872"/>
                  <a:gd name="T32" fmla="*/ 5357 w 16128"/>
                  <a:gd name="T33" fmla="*/ 7406 h 11872"/>
                  <a:gd name="T34" fmla="*/ 5460 w 16128"/>
                  <a:gd name="T35" fmla="*/ 7483 h 11872"/>
                  <a:gd name="T36" fmla="*/ 5575 w 16128"/>
                  <a:gd name="T37" fmla="*/ 7535 h 11872"/>
                  <a:gd name="T38" fmla="*/ 5696 w 16128"/>
                  <a:gd name="T39" fmla="*/ 7565 h 11872"/>
                  <a:gd name="T40" fmla="*/ 5819 w 16128"/>
                  <a:gd name="T41" fmla="*/ 7571 h 11872"/>
                  <a:gd name="T42" fmla="*/ 5942 w 16128"/>
                  <a:gd name="T43" fmla="*/ 7552 h 11872"/>
                  <a:gd name="T44" fmla="*/ 6060 w 16128"/>
                  <a:gd name="T45" fmla="*/ 7512 h 11872"/>
                  <a:gd name="T46" fmla="*/ 6170 w 16128"/>
                  <a:gd name="T47" fmla="*/ 7447 h 11872"/>
                  <a:gd name="T48" fmla="*/ 13421 w 16128"/>
                  <a:gd name="T49" fmla="*/ 190 h 11872"/>
                  <a:gd name="T50" fmla="*/ 13521 w 16128"/>
                  <a:gd name="T51" fmla="*/ 107 h 11872"/>
                  <a:gd name="T52" fmla="*/ 13634 w 16128"/>
                  <a:gd name="T53" fmla="*/ 47 h 11872"/>
                  <a:gd name="T54" fmla="*/ 13753 w 16128"/>
                  <a:gd name="T55" fmla="*/ 12 h 11872"/>
                  <a:gd name="T56" fmla="*/ 13877 w 16128"/>
                  <a:gd name="T57" fmla="*/ 0 h 11872"/>
                  <a:gd name="T58" fmla="*/ 14000 w 16128"/>
                  <a:gd name="T59" fmla="*/ 11 h 11872"/>
                  <a:gd name="T60" fmla="*/ 14120 w 16128"/>
                  <a:gd name="T61" fmla="*/ 46 h 11872"/>
                  <a:gd name="T62" fmla="*/ 14233 w 16128"/>
                  <a:gd name="T63" fmla="*/ 105 h 11872"/>
                  <a:gd name="T64" fmla="*/ 14334 w 16128"/>
                  <a:gd name="T65" fmla="*/ 186 h 11872"/>
                  <a:gd name="T66" fmla="*/ 16003 w 16128"/>
                  <a:gd name="T67" fmla="*/ 1855 h 11872"/>
                  <a:gd name="T68" fmla="*/ 16068 w 16128"/>
                  <a:gd name="T69" fmla="*/ 1964 h 11872"/>
                  <a:gd name="T70" fmla="*/ 16109 w 16128"/>
                  <a:gd name="T71" fmla="*/ 2082 h 11872"/>
                  <a:gd name="T72" fmla="*/ 16127 w 16128"/>
                  <a:gd name="T73" fmla="*/ 2205 h 11872"/>
                  <a:gd name="T74" fmla="*/ 16122 w 16128"/>
                  <a:gd name="T75" fmla="*/ 2328 h 11872"/>
                  <a:gd name="T76" fmla="*/ 16093 w 16128"/>
                  <a:gd name="T77" fmla="*/ 2449 h 11872"/>
                  <a:gd name="T78" fmla="*/ 16039 w 16128"/>
                  <a:gd name="T79" fmla="*/ 2564 h 11872"/>
                  <a:gd name="T80" fmla="*/ 15964 w 16128"/>
                  <a:gd name="T81" fmla="*/ 2667 h 11872"/>
                  <a:gd name="T82" fmla="*/ 7188 w 16128"/>
                  <a:gd name="T83" fmla="*/ 11462 h 11872"/>
                  <a:gd name="T84" fmla="*/ 7074 w 16128"/>
                  <a:gd name="T85" fmla="*/ 11550 h 11872"/>
                  <a:gd name="T86" fmla="*/ 6943 w 16128"/>
                  <a:gd name="T87" fmla="*/ 11632 h 11872"/>
                  <a:gd name="T88" fmla="*/ 6801 w 16128"/>
                  <a:gd name="T89" fmla="*/ 11706 h 11872"/>
                  <a:gd name="T90" fmla="*/ 6652 w 16128"/>
                  <a:gd name="T91" fmla="*/ 11767 h 11872"/>
                  <a:gd name="T92" fmla="*/ 6500 w 16128"/>
                  <a:gd name="T93" fmla="*/ 11817 h 11872"/>
                  <a:gd name="T94" fmla="*/ 6349 w 16128"/>
                  <a:gd name="T95" fmla="*/ 11852 h 11872"/>
                  <a:gd name="T96" fmla="*/ 6205 w 16128"/>
                  <a:gd name="T97" fmla="*/ 11870 h 11872"/>
                  <a:gd name="T98" fmla="*/ 5352 w 16128"/>
                  <a:gd name="T99" fmla="*/ 11871 h 11872"/>
                  <a:gd name="T100" fmla="*/ 5210 w 16128"/>
                  <a:gd name="T101" fmla="*/ 11858 h 11872"/>
                  <a:gd name="T102" fmla="*/ 5062 w 16128"/>
                  <a:gd name="T103" fmla="*/ 11827 h 11872"/>
                  <a:gd name="T104" fmla="*/ 4910 w 16128"/>
                  <a:gd name="T105" fmla="*/ 11780 h 11872"/>
                  <a:gd name="T106" fmla="*/ 4760 w 16128"/>
                  <a:gd name="T107" fmla="*/ 11722 h 11872"/>
                  <a:gd name="T108" fmla="*/ 4615 w 16128"/>
                  <a:gd name="T109" fmla="*/ 11651 h 11872"/>
                  <a:gd name="T110" fmla="*/ 4481 w 16128"/>
                  <a:gd name="T111" fmla="*/ 11572 h 11872"/>
                  <a:gd name="T112" fmla="*/ 4363 w 16128"/>
                  <a:gd name="T113" fmla="*/ 11484 h 11872"/>
                  <a:gd name="T114" fmla="*/ 187 w 16128"/>
                  <a:gd name="T115" fmla="*/ 7297 h 11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128" h="11872">
                    <a:moveTo>
                      <a:pt x="187" y="7297"/>
                    </a:moveTo>
                    <a:lnTo>
                      <a:pt x="164" y="7273"/>
                    </a:lnTo>
                    <a:lnTo>
                      <a:pt x="143" y="7248"/>
                    </a:lnTo>
                    <a:lnTo>
                      <a:pt x="124" y="7223"/>
                    </a:lnTo>
                    <a:lnTo>
                      <a:pt x="106" y="7196"/>
                    </a:lnTo>
                    <a:lnTo>
                      <a:pt x="89" y="7168"/>
                    </a:lnTo>
                    <a:lnTo>
                      <a:pt x="74" y="7141"/>
                    </a:lnTo>
                    <a:lnTo>
                      <a:pt x="59" y="7113"/>
                    </a:lnTo>
                    <a:lnTo>
                      <a:pt x="46" y="7084"/>
                    </a:lnTo>
                    <a:lnTo>
                      <a:pt x="35" y="7054"/>
                    </a:lnTo>
                    <a:lnTo>
                      <a:pt x="26" y="7024"/>
                    </a:lnTo>
                    <a:lnTo>
                      <a:pt x="18" y="6994"/>
                    </a:lnTo>
                    <a:lnTo>
                      <a:pt x="12" y="6964"/>
                    </a:lnTo>
                    <a:lnTo>
                      <a:pt x="6" y="6933"/>
                    </a:lnTo>
                    <a:lnTo>
                      <a:pt x="3" y="6902"/>
                    </a:lnTo>
                    <a:lnTo>
                      <a:pt x="1" y="6871"/>
                    </a:lnTo>
                    <a:lnTo>
                      <a:pt x="0" y="6841"/>
                    </a:lnTo>
                    <a:lnTo>
                      <a:pt x="1" y="6809"/>
                    </a:lnTo>
                    <a:lnTo>
                      <a:pt x="3" y="6778"/>
                    </a:lnTo>
                    <a:lnTo>
                      <a:pt x="7" y="6747"/>
                    </a:lnTo>
                    <a:lnTo>
                      <a:pt x="12" y="6717"/>
                    </a:lnTo>
                    <a:lnTo>
                      <a:pt x="18" y="6687"/>
                    </a:lnTo>
                    <a:lnTo>
                      <a:pt x="26" y="6656"/>
                    </a:lnTo>
                    <a:lnTo>
                      <a:pt x="36" y="6626"/>
                    </a:lnTo>
                    <a:lnTo>
                      <a:pt x="47" y="6597"/>
                    </a:lnTo>
                    <a:lnTo>
                      <a:pt x="59" y="6569"/>
                    </a:lnTo>
                    <a:lnTo>
                      <a:pt x="74" y="6539"/>
                    </a:lnTo>
                    <a:lnTo>
                      <a:pt x="90" y="6512"/>
                    </a:lnTo>
                    <a:lnTo>
                      <a:pt x="106" y="6485"/>
                    </a:lnTo>
                    <a:lnTo>
                      <a:pt x="125" y="6459"/>
                    </a:lnTo>
                    <a:lnTo>
                      <a:pt x="144" y="6432"/>
                    </a:lnTo>
                    <a:lnTo>
                      <a:pt x="165" y="6408"/>
                    </a:lnTo>
                    <a:lnTo>
                      <a:pt x="188" y="6384"/>
                    </a:lnTo>
                    <a:lnTo>
                      <a:pt x="1801" y="4771"/>
                    </a:lnTo>
                    <a:lnTo>
                      <a:pt x="1824" y="4748"/>
                    </a:lnTo>
                    <a:lnTo>
                      <a:pt x="1850" y="4727"/>
                    </a:lnTo>
                    <a:lnTo>
                      <a:pt x="1876" y="4707"/>
                    </a:lnTo>
                    <a:lnTo>
                      <a:pt x="1902" y="4689"/>
                    </a:lnTo>
                    <a:lnTo>
                      <a:pt x="1929" y="4671"/>
                    </a:lnTo>
                    <a:lnTo>
                      <a:pt x="1957" y="4656"/>
                    </a:lnTo>
                    <a:lnTo>
                      <a:pt x="1985" y="4642"/>
                    </a:lnTo>
                    <a:lnTo>
                      <a:pt x="2014" y="4630"/>
                    </a:lnTo>
                    <a:lnTo>
                      <a:pt x="2043" y="4619"/>
                    </a:lnTo>
                    <a:lnTo>
                      <a:pt x="2073" y="4609"/>
                    </a:lnTo>
                    <a:lnTo>
                      <a:pt x="2104" y="4601"/>
                    </a:lnTo>
                    <a:lnTo>
                      <a:pt x="2134" y="4595"/>
                    </a:lnTo>
                    <a:lnTo>
                      <a:pt x="2164" y="4590"/>
                    </a:lnTo>
                    <a:lnTo>
                      <a:pt x="2195" y="4586"/>
                    </a:lnTo>
                    <a:lnTo>
                      <a:pt x="2227" y="4584"/>
                    </a:lnTo>
                    <a:lnTo>
                      <a:pt x="2257" y="4583"/>
                    </a:lnTo>
                    <a:lnTo>
                      <a:pt x="2288" y="4584"/>
                    </a:lnTo>
                    <a:lnTo>
                      <a:pt x="2319" y="4586"/>
                    </a:lnTo>
                    <a:lnTo>
                      <a:pt x="2350" y="4590"/>
                    </a:lnTo>
                    <a:lnTo>
                      <a:pt x="2381" y="4595"/>
                    </a:lnTo>
                    <a:lnTo>
                      <a:pt x="2411" y="4601"/>
                    </a:lnTo>
                    <a:lnTo>
                      <a:pt x="2441" y="4609"/>
                    </a:lnTo>
                    <a:lnTo>
                      <a:pt x="2472" y="4619"/>
                    </a:lnTo>
                    <a:lnTo>
                      <a:pt x="2501" y="4630"/>
                    </a:lnTo>
                    <a:lnTo>
                      <a:pt x="2529" y="4642"/>
                    </a:lnTo>
                    <a:lnTo>
                      <a:pt x="2558" y="4656"/>
                    </a:lnTo>
                    <a:lnTo>
                      <a:pt x="2586" y="4671"/>
                    </a:lnTo>
                    <a:lnTo>
                      <a:pt x="2613" y="4689"/>
                    </a:lnTo>
                    <a:lnTo>
                      <a:pt x="2639" y="4707"/>
                    </a:lnTo>
                    <a:lnTo>
                      <a:pt x="2665" y="4727"/>
                    </a:lnTo>
                    <a:lnTo>
                      <a:pt x="2689" y="4748"/>
                    </a:lnTo>
                    <a:lnTo>
                      <a:pt x="2714" y="4770"/>
                    </a:lnTo>
                    <a:lnTo>
                      <a:pt x="5332" y="7384"/>
                    </a:lnTo>
                    <a:lnTo>
                      <a:pt x="5357" y="7406"/>
                    </a:lnTo>
                    <a:lnTo>
                      <a:pt x="5382" y="7427"/>
                    </a:lnTo>
                    <a:lnTo>
                      <a:pt x="5407" y="7448"/>
                    </a:lnTo>
                    <a:lnTo>
                      <a:pt x="5433" y="7466"/>
                    </a:lnTo>
                    <a:lnTo>
                      <a:pt x="5460" y="7483"/>
                    </a:lnTo>
                    <a:lnTo>
                      <a:pt x="5489" y="7498"/>
                    </a:lnTo>
                    <a:lnTo>
                      <a:pt x="5517" y="7512"/>
                    </a:lnTo>
                    <a:lnTo>
                      <a:pt x="5546" y="7524"/>
                    </a:lnTo>
                    <a:lnTo>
                      <a:pt x="5575" y="7535"/>
                    </a:lnTo>
                    <a:lnTo>
                      <a:pt x="5604" y="7545"/>
                    </a:lnTo>
                    <a:lnTo>
                      <a:pt x="5635" y="7553"/>
                    </a:lnTo>
                    <a:lnTo>
                      <a:pt x="5665" y="7559"/>
                    </a:lnTo>
                    <a:lnTo>
                      <a:pt x="5696" y="7565"/>
                    </a:lnTo>
                    <a:lnTo>
                      <a:pt x="5726" y="7569"/>
                    </a:lnTo>
                    <a:lnTo>
                      <a:pt x="5758" y="7571"/>
                    </a:lnTo>
                    <a:lnTo>
                      <a:pt x="5789" y="7572"/>
                    </a:lnTo>
                    <a:lnTo>
                      <a:pt x="5819" y="7571"/>
                    </a:lnTo>
                    <a:lnTo>
                      <a:pt x="5850" y="7569"/>
                    </a:lnTo>
                    <a:lnTo>
                      <a:pt x="5882" y="7565"/>
                    </a:lnTo>
                    <a:lnTo>
                      <a:pt x="5912" y="7559"/>
                    </a:lnTo>
                    <a:lnTo>
                      <a:pt x="5942" y="7552"/>
                    </a:lnTo>
                    <a:lnTo>
                      <a:pt x="5972" y="7544"/>
                    </a:lnTo>
                    <a:lnTo>
                      <a:pt x="6003" y="7535"/>
                    </a:lnTo>
                    <a:lnTo>
                      <a:pt x="6032" y="7524"/>
                    </a:lnTo>
                    <a:lnTo>
                      <a:pt x="6060" y="7512"/>
                    </a:lnTo>
                    <a:lnTo>
                      <a:pt x="6089" y="7498"/>
                    </a:lnTo>
                    <a:lnTo>
                      <a:pt x="6117" y="7482"/>
                    </a:lnTo>
                    <a:lnTo>
                      <a:pt x="6144" y="7465"/>
                    </a:lnTo>
                    <a:lnTo>
                      <a:pt x="6170" y="7447"/>
                    </a:lnTo>
                    <a:lnTo>
                      <a:pt x="6196" y="7426"/>
                    </a:lnTo>
                    <a:lnTo>
                      <a:pt x="6220" y="7405"/>
                    </a:lnTo>
                    <a:lnTo>
                      <a:pt x="6245" y="7383"/>
                    </a:lnTo>
                    <a:lnTo>
                      <a:pt x="13421" y="190"/>
                    </a:lnTo>
                    <a:lnTo>
                      <a:pt x="13445" y="166"/>
                    </a:lnTo>
                    <a:lnTo>
                      <a:pt x="13470" y="145"/>
                    </a:lnTo>
                    <a:lnTo>
                      <a:pt x="13495" y="125"/>
                    </a:lnTo>
                    <a:lnTo>
                      <a:pt x="13521" y="107"/>
                    </a:lnTo>
                    <a:lnTo>
                      <a:pt x="13549" y="90"/>
                    </a:lnTo>
                    <a:lnTo>
                      <a:pt x="13577" y="75"/>
                    </a:lnTo>
                    <a:lnTo>
                      <a:pt x="13605" y="60"/>
                    </a:lnTo>
                    <a:lnTo>
                      <a:pt x="13634" y="47"/>
                    </a:lnTo>
                    <a:lnTo>
                      <a:pt x="13663" y="36"/>
                    </a:lnTo>
                    <a:lnTo>
                      <a:pt x="13693" y="27"/>
                    </a:lnTo>
                    <a:lnTo>
                      <a:pt x="13723" y="19"/>
                    </a:lnTo>
                    <a:lnTo>
                      <a:pt x="13753" y="12"/>
                    </a:lnTo>
                    <a:lnTo>
                      <a:pt x="13784" y="7"/>
                    </a:lnTo>
                    <a:lnTo>
                      <a:pt x="13815" y="3"/>
                    </a:lnTo>
                    <a:lnTo>
                      <a:pt x="13846" y="1"/>
                    </a:lnTo>
                    <a:lnTo>
                      <a:pt x="13877" y="0"/>
                    </a:lnTo>
                    <a:lnTo>
                      <a:pt x="13908" y="1"/>
                    </a:lnTo>
                    <a:lnTo>
                      <a:pt x="13939" y="3"/>
                    </a:lnTo>
                    <a:lnTo>
                      <a:pt x="13970" y="6"/>
                    </a:lnTo>
                    <a:lnTo>
                      <a:pt x="14000" y="11"/>
                    </a:lnTo>
                    <a:lnTo>
                      <a:pt x="14031" y="18"/>
                    </a:lnTo>
                    <a:lnTo>
                      <a:pt x="14062" y="26"/>
                    </a:lnTo>
                    <a:lnTo>
                      <a:pt x="14091" y="35"/>
                    </a:lnTo>
                    <a:lnTo>
                      <a:pt x="14120" y="46"/>
                    </a:lnTo>
                    <a:lnTo>
                      <a:pt x="14149" y="58"/>
                    </a:lnTo>
                    <a:lnTo>
                      <a:pt x="14178" y="73"/>
                    </a:lnTo>
                    <a:lnTo>
                      <a:pt x="14206" y="88"/>
                    </a:lnTo>
                    <a:lnTo>
                      <a:pt x="14233" y="105"/>
                    </a:lnTo>
                    <a:lnTo>
                      <a:pt x="14259" y="123"/>
                    </a:lnTo>
                    <a:lnTo>
                      <a:pt x="14285" y="143"/>
                    </a:lnTo>
                    <a:lnTo>
                      <a:pt x="14310" y="164"/>
                    </a:lnTo>
                    <a:lnTo>
                      <a:pt x="14334" y="186"/>
                    </a:lnTo>
                    <a:lnTo>
                      <a:pt x="15938" y="1780"/>
                    </a:lnTo>
                    <a:lnTo>
                      <a:pt x="15962" y="1804"/>
                    </a:lnTo>
                    <a:lnTo>
                      <a:pt x="15983" y="1829"/>
                    </a:lnTo>
                    <a:lnTo>
                      <a:pt x="16003" y="1855"/>
                    </a:lnTo>
                    <a:lnTo>
                      <a:pt x="16021" y="1881"/>
                    </a:lnTo>
                    <a:lnTo>
                      <a:pt x="16038" y="1908"/>
                    </a:lnTo>
                    <a:lnTo>
                      <a:pt x="16053" y="1935"/>
                    </a:lnTo>
                    <a:lnTo>
                      <a:pt x="16068" y="1964"/>
                    </a:lnTo>
                    <a:lnTo>
                      <a:pt x="16081" y="1993"/>
                    </a:lnTo>
                    <a:lnTo>
                      <a:pt x="16092" y="2022"/>
                    </a:lnTo>
                    <a:lnTo>
                      <a:pt x="16101" y="2051"/>
                    </a:lnTo>
                    <a:lnTo>
                      <a:pt x="16109" y="2082"/>
                    </a:lnTo>
                    <a:lnTo>
                      <a:pt x="16116" y="2112"/>
                    </a:lnTo>
                    <a:lnTo>
                      <a:pt x="16121" y="2143"/>
                    </a:lnTo>
                    <a:lnTo>
                      <a:pt x="16125" y="2173"/>
                    </a:lnTo>
                    <a:lnTo>
                      <a:pt x="16127" y="2205"/>
                    </a:lnTo>
                    <a:lnTo>
                      <a:pt x="16128" y="2236"/>
                    </a:lnTo>
                    <a:lnTo>
                      <a:pt x="16127" y="2266"/>
                    </a:lnTo>
                    <a:lnTo>
                      <a:pt x="16125" y="2297"/>
                    </a:lnTo>
                    <a:lnTo>
                      <a:pt x="16122" y="2328"/>
                    </a:lnTo>
                    <a:lnTo>
                      <a:pt x="16117" y="2359"/>
                    </a:lnTo>
                    <a:lnTo>
                      <a:pt x="16110" y="2389"/>
                    </a:lnTo>
                    <a:lnTo>
                      <a:pt x="16102" y="2419"/>
                    </a:lnTo>
                    <a:lnTo>
                      <a:pt x="16093" y="2449"/>
                    </a:lnTo>
                    <a:lnTo>
                      <a:pt x="16082" y="2478"/>
                    </a:lnTo>
                    <a:lnTo>
                      <a:pt x="16069" y="2507"/>
                    </a:lnTo>
                    <a:lnTo>
                      <a:pt x="16055" y="2535"/>
                    </a:lnTo>
                    <a:lnTo>
                      <a:pt x="16039" y="2564"/>
                    </a:lnTo>
                    <a:lnTo>
                      <a:pt x="16023" y="2591"/>
                    </a:lnTo>
                    <a:lnTo>
                      <a:pt x="16004" y="2617"/>
                    </a:lnTo>
                    <a:lnTo>
                      <a:pt x="15985" y="2642"/>
                    </a:lnTo>
                    <a:lnTo>
                      <a:pt x="15964" y="2667"/>
                    </a:lnTo>
                    <a:lnTo>
                      <a:pt x="15941" y="2692"/>
                    </a:lnTo>
                    <a:lnTo>
                      <a:pt x="7238" y="11415"/>
                    </a:lnTo>
                    <a:lnTo>
                      <a:pt x="7214" y="11439"/>
                    </a:lnTo>
                    <a:lnTo>
                      <a:pt x="7188" y="11462"/>
                    </a:lnTo>
                    <a:lnTo>
                      <a:pt x="7162" y="11485"/>
                    </a:lnTo>
                    <a:lnTo>
                      <a:pt x="7134" y="11507"/>
                    </a:lnTo>
                    <a:lnTo>
                      <a:pt x="7104" y="11529"/>
                    </a:lnTo>
                    <a:lnTo>
                      <a:pt x="7074" y="11550"/>
                    </a:lnTo>
                    <a:lnTo>
                      <a:pt x="7043" y="11572"/>
                    </a:lnTo>
                    <a:lnTo>
                      <a:pt x="7011" y="11593"/>
                    </a:lnTo>
                    <a:lnTo>
                      <a:pt x="6977" y="11613"/>
                    </a:lnTo>
                    <a:lnTo>
                      <a:pt x="6943" y="11632"/>
                    </a:lnTo>
                    <a:lnTo>
                      <a:pt x="6909" y="11651"/>
                    </a:lnTo>
                    <a:lnTo>
                      <a:pt x="6874" y="11670"/>
                    </a:lnTo>
                    <a:lnTo>
                      <a:pt x="6837" y="11688"/>
                    </a:lnTo>
                    <a:lnTo>
                      <a:pt x="6801" y="11706"/>
                    </a:lnTo>
                    <a:lnTo>
                      <a:pt x="6765" y="11722"/>
                    </a:lnTo>
                    <a:lnTo>
                      <a:pt x="6727" y="11738"/>
                    </a:lnTo>
                    <a:lnTo>
                      <a:pt x="6689" y="11753"/>
                    </a:lnTo>
                    <a:lnTo>
                      <a:pt x="6652" y="11767"/>
                    </a:lnTo>
                    <a:lnTo>
                      <a:pt x="6613" y="11781"/>
                    </a:lnTo>
                    <a:lnTo>
                      <a:pt x="6576" y="11793"/>
                    </a:lnTo>
                    <a:lnTo>
                      <a:pt x="6538" y="11805"/>
                    </a:lnTo>
                    <a:lnTo>
                      <a:pt x="6500" y="11817"/>
                    </a:lnTo>
                    <a:lnTo>
                      <a:pt x="6461" y="11827"/>
                    </a:lnTo>
                    <a:lnTo>
                      <a:pt x="6424" y="11836"/>
                    </a:lnTo>
                    <a:lnTo>
                      <a:pt x="6387" y="11844"/>
                    </a:lnTo>
                    <a:lnTo>
                      <a:pt x="6349" y="11852"/>
                    </a:lnTo>
                    <a:lnTo>
                      <a:pt x="6313" y="11858"/>
                    </a:lnTo>
                    <a:lnTo>
                      <a:pt x="6277" y="11863"/>
                    </a:lnTo>
                    <a:lnTo>
                      <a:pt x="6241" y="11867"/>
                    </a:lnTo>
                    <a:lnTo>
                      <a:pt x="6205" y="11870"/>
                    </a:lnTo>
                    <a:lnTo>
                      <a:pt x="6171" y="11871"/>
                    </a:lnTo>
                    <a:lnTo>
                      <a:pt x="6138" y="11872"/>
                    </a:lnTo>
                    <a:lnTo>
                      <a:pt x="5386" y="11872"/>
                    </a:lnTo>
                    <a:lnTo>
                      <a:pt x="5352" y="11871"/>
                    </a:lnTo>
                    <a:lnTo>
                      <a:pt x="5318" y="11870"/>
                    </a:lnTo>
                    <a:lnTo>
                      <a:pt x="5283" y="11867"/>
                    </a:lnTo>
                    <a:lnTo>
                      <a:pt x="5247" y="11863"/>
                    </a:lnTo>
                    <a:lnTo>
                      <a:pt x="5210" y="11858"/>
                    </a:lnTo>
                    <a:lnTo>
                      <a:pt x="5174" y="11851"/>
                    </a:lnTo>
                    <a:lnTo>
                      <a:pt x="5137" y="11844"/>
                    </a:lnTo>
                    <a:lnTo>
                      <a:pt x="5099" y="11836"/>
                    </a:lnTo>
                    <a:lnTo>
                      <a:pt x="5062" y="11827"/>
                    </a:lnTo>
                    <a:lnTo>
                      <a:pt x="5024" y="11817"/>
                    </a:lnTo>
                    <a:lnTo>
                      <a:pt x="4986" y="11805"/>
                    </a:lnTo>
                    <a:lnTo>
                      <a:pt x="4948" y="11793"/>
                    </a:lnTo>
                    <a:lnTo>
                      <a:pt x="4910" y="11780"/>
                    </a:lnTo>
                    <a:lnTo>
                      <a:pt x="4872" y="11767"/>
                    </a:lnTo>
                    <a:lnTo>
                      <a:pt x="4834" y="11753"/>
                    </a:lnTo>
                    <a:lnTo>
                      <a:pt x="4796" y="11738"/>
                    </a:lnTo>
                    <a:lnTo>
                      <a:pt x="4760" y="11722"/>
                    </a:lnTo>
                    <a:lnTo>
                      <a:pt x="4722" y="11705"/>
                    </a:lnTo>
                    <a:lnTo>
                      <a:pt x="4686" y="11688"/>
                    </a:lnTo>
                    <a:lnTo>
                      <a:pt x="4650" y="11669"/>
                    </a:lnTo>
                    <a:lnTo>
                      <a:pt x="4615" y="11651"/>
                    </a:lnTo>
                    <a:lnTo>
                      <a:pt x="4580" y="11632"/>
                    </a:lnTo>
                    <a:lnTo>
                      <a:pt x="4546" y="11612"/>
                    </a:lnTo>
                    <a:lnTo>
                      <a:pt x="4513" y="11592"/>
                    </a:lnTo>
                    <a:lnTo>
                      <a:pt x="4481" y="11572"/>
                    </a:lnTo>
                    <a:lnTo>
                      <a:pt x="4449" y="11550"/>
                    </a:lnTo>
                    <a:lnTo>
                      <a:pt x="4419" y="11528"/>
                    </a:lnTo>
                    <a:lnTo>
                      <a:pt x="4390" y="11506"/>
                    </a:lnTo>
                    <a:lnTo>
                      <a:pt x="4363" y="11484"/>
                    </a:lnTo>
                    <a:lnTo>
                      <a:pt x="4335" y="11462"/>
                    </a:lnTo>
                    <a:lnTo>
                      <a:pt x="4310" y="11439"/>
                    </a:lnTo>
                    <a:lnTo>
                      <a:pt x="4286" y="11414"/>
                    </a:lnTo>
                    <a:lnTo>
                      <a:pt x="187" y="7297"/>
                    </a:lnTo>
                    <a:close/>
                  </a:path>
                </a:pathLst>
              </a:custGeom>
              <a:solidFill>
                <a:srgbClr val="9BB49E"/>
              </a:solidFill>
              <a:ln w="1905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84" name="TextBox 54"/>
              <p:cNvSpPr txBox="1"/>
              <p:nvPr/>
            </p:nvSpPr>
            <p:spPr>
              <a:xfrm>
                <a:off x="5267153" y="4121808"/>
                <a:ext cx="19169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7 Revisions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85" name="TextBox 55"/>
          <p:cNvSpPr txBox="1"/>
          <p:nvPr/>
        </p:nvSpPr>
        <p:spPr>
          <a:xfrm>
            <a:off x="5153496" y="4503754"/>
            <a:ext cx="18260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400" b="1" spc="-15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$</a:t>
            </a:r>
            <a:r>
              <a:rPr lang="id-ID" sz="44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</a:rPr>
              <a:t>90</a:t>
            </a:r>
            <a:endParaRPr lang="en-US" sz="4400" b="1" spc="-15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86" name="TextBox 56"/>
          <p:cNvSpPr txBox="1"/>
          <p:nvPr/>
        </p:nvSpPr>
        <p:spPr>
          <a:xfrm>
            <a:off x="5412560" y="5156789"/>
            <a:ext cx="1366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rPr>
              <a:t>Per month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87" name="TextBox 57"/>
          <p:cNvSpPr txBox="1"/>
          <p:nvPr/>
        </p:nvSpPr>
        <p:spPr>
          <a:xfrm>
            <a:off x="5343245" y="5515545"/>
            <a:ext cx="1505511" cy="276999"/>
          </a:xfrm>
          <a:prstGeom prst="rect">
            <a:avLst/>
          </a:prstGeom>
          <a:solidFill>
            <a:srgbClr val="9BB49E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id-ID" sz="1200" dirty="0">
                <a:solidFill>
                  <a:schemeClr val="bg1"/>
                </a:solidFill>
                <a:latin typeface="Raleway" panose="020B0503030101060003" pitchFamily="34" charset="0"/>
              </a:rPr>
              <a:t>Select Plan</a:t>
            </a:r>
            <a:endParaRPr lang="en-US" sz="12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88" name="TextBox 59"/>
          <p:cNvSpPr txBox="1"/>
          <p:nvPr/>
        </p:nvSpPr>
        <p:spPr>
          <a:xfrm>
            <a:off x="5299609" y="1674436"/>
            <a:ext cx="1592779" cy="351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503030101060003" pitchFamily="34" charset="0"/>
              </a:rPr>
              <a:t>Hot Sales !!</a:t>
            </a:r>
            <a:endParaRPr lang="en-US" sz="16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grpSp>
        <p:nvGrpSpPr>
          <p:cNvPr id="89" name="Group 68"/>
          <p:cNvGrpSpPr/>
          <p:nvPr/>
        </p:nvGrpSpPr>
        <p:grpSpPr>
          <a:xfrm>
            <a:off x="3665237" y="324119"/>
            <a:ext cx="4861527" cy="1059118"/>
            <a:chOff x="3297915" y="691356"/>
            <a:chExt cx="4861527" cy="1059118"/>
          </a:xfrm>
        </p:grpSpPr>
        <p:sp>
          <p:nvSpPr>
            <p:cNvPr id="90" name="Rectangle 65"/>
            <p:cNvSpPr/>
            <p:nvPr/>
          </p:nvSpPr>
          <p:spPr>
            <a:xfrm>
              <a:off x="4671594" y="691356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B5C4D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Education </a:t>
              </a:r>
              <a:endParaRPr lang="en-US" sz="1400" dirty="0">
                <a:solidFill>
                  <a:srgbClr val="3B5C4D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1" name="Rectangle: Rounded Corners 66"/>
            <p:cNvSpPr/>
            <p:nvPr/>
          </p:nvSpPr>
          <p:spPr>
            <a:xfrm>
              <a:off x="5584678" y="1687847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3B5C4D"/>
                </a:solidFill>
              </a:endParaRPr>
            </a:p>
          </p:txBody>
        </p:sp>
        <p:sp>
          <p:nvSpPr>
            <p:cNvPr id="92" name="TextBox 67"/>
            <p:cNvSpPr txBox="1"/>
            <p:nvPr/>
          </p:nvSpPr>
          <p:spPr>
            <a:xfrm>
              <a:off x="3297915" y="965894"/>
              <a:ext cx="48615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3B5C4D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Pricing Tables</a:t>
              </a:r>
              <a:endParaRPr lang="id-ID" sz="3600" b="1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68256"/>
          <a:stretch>
            <a:fillRect/>
          </a:stretch>
        </p:blipFill>
        <p:spPr>
          <a:xfrm>
            <a:off x="4170947" y="5388841"/>
            <a:ext cx="3850105" cy="1631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2" grpId="0"/>
      <p:bldP spid="33" grpId="0"/>
      <p:bldP spid="34" grpId="0" animBg="1"/>
      <p:bldP spid="35" grpId="0" animBg="1"/>
      <p:bldP spid="59" grpId="0"/>
      <p:bldP spid="60" grpId="0"/>
      <p:bldP spid="61" grpId="0" animBg="1"/>
      <p:bldP spid="85" grpId="0"/>
      <p:bldP spid="86" grpId="0"/>
      <p:bldP spid="87" grpId="0" animBg="1"/>
      <p:bldP spid="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536623" y="3238500"/>
            <a:ext cx="5150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About Our University </a:t>
            </a:r>
            <a:r>
              <a:rPr lang="en-US" sz="2400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(Exclusive)</a:t>
            </a:r>
            <a:endParaRPr lang="id-ID" sz="2400" dirty="0">
              <a:solidFill>
                <a:srgbClr val="3B5C4D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6994496" y="1296323"/>
            <a:ext cx="38331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id-ID" sz="239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22"/>
          <p:cNvSpPr/>
          <p:nvPr/>
        </p:nvSpPr>
        <p:spPr>
          <a:xfrm>
            <a:off x="1608329" y="888653"/>
            <a:ext cx="3007240" cy="187807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9BB49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400" dirty="0">
              <a:solidFill>
                <a:srgbClr val="9BB49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65257"/>
          <a:stretch>
            <a:fillRect/>
          </a:stretch>
        </p:blipFill>
        <p:spPr>
          <a:xfrm>
            <a:off x="4303459" y="5299297"/>
            <a:ext cx="3585082" cy="1673867"/>
          </a:xfrm>
          <a:prstGeom prst="rect">
            <a:avLst/>
          </a:prstGeom>
        </p:spPr>
      </p:pic>
      <p:grpSp>
        <p:nvGrpSpPr>
          <p:cNvPr id="5" name="Group 1"/>
          <p:cNvGrpSpPr/>
          <p:nvPr/>
        </p:nvGrpSpPr>
        <p:grpSpPr>
          <a:xfrm>
            <a:off x="1536100" y="2163330"/>
            <a:ext cx="1480458" cy="1480458"/>
            <a:chOff x="1606403" y="1567543"/>
            <a:chExt cx="1480458" cy="1480458"/>
          </a:xfrm>
        </p:grpSpPr>
        <p:grpSp>
          <p:nvGrpSpPr>
            <p:cNvPr id="6" name="Group 2"/>
            <p:cNvGrpSpPr/>
            <p:nvPr/>
          </p:nvGrpSpPr>
          <p:grpSpPr>
            <a:xfrm>
              <a:off x="1606403" y="1567543"/>
              <a:ext cx="1480458" cy="1480458"/>
              <a:chOff x="1901371" y="1567543"/>
              <a:chExt cx="1480458" cy="1480458"/>
            </a:xfrm>
          </p:grpSpPr>
          <p:sp>
            <p:nvSpPr>
              <p:cNvPr id="9" name="Rectangle: Rounded Corners 5"/>
              <p:cNvSpPr/>
              <p:nvPr/>
            </p:nvSpPr>
            <p:spPr>
              <a:xfrm>
                <a:off x="1901371" y="1567543"/>
                <a:ext cx="1480458" cy="1480458"/>
              </a:xfrm>
              <a:prstGeom prst="roundRect">
                <a:avLst>
                  <a:gd name="adj" fmla="val 16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990600" dir="5400000" sx="65000" sy="65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Raleway" panose="020B0503030101060003" pitchFamily="34" charset="0"/>
                </a:endParaRPr>
              </a:p>
            </p:txBody>
          </p:sp>
          <p:sp>
            <p:nvSpPr>
              <p:cNvPr id="10" name="Rectangle: Top Corners Rounded 6"/>
              <p:cNvSpPr/>
              <p:nvPr/>
            </p:nvSpPr>
            <p:spPr>
              <a:xfrm>
                <a:off x="1901371" y="1567543"/>
                <a:ext cx="1480458" cy="352697"/>
              </a:xfrm>
              <a:prstGeom prst="round2SameRect">
                <a:avLst>
                  <a:gd name="adj1" fmla="val 8565"/>
                  <a:gd name="adj2" fmla="val 0"/>
                </a:avLst>
              </a:prstGeom>
              <a:solidFill>
                <a:srgbClr val="9BB4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latin typeface="Raleway" panose="020B0503030101060003" pitchFamily="34" charset="0"/>
                </a:endParaRPr>
              </a:p>
            </p:txBody>
          </p:sp>
        </p:grpSp>
        <p:sp>
          <p:nvSpPr>
            <p:cNvPr id="7" name="Rectangle 3"/>
            <p:cNvSpPr/>
            <p:nvPr/>
          </p:nvSpPr>
          <p:spPr>
            <a:xfrm>
              <a:off x="1889703" y="1997151"/>
              <a:ext cx="91385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solidFill>
                    <a:srgbClr val="9BB49E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24</a:t>
              </a:r>
              <a:endParaRPr lang="en-US" sz="4400" b="1" dirty="0">
                <a:solidFill>
                  <a:srgbClr val="9BB49E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8" name="Rectangle 4"/>
            <p:cNvSpPr/>
            <p:nvPr/>
          </p:nvSpPr>
          <p:spPr>
            <a:xfrm>
              <a:off x="1813330" y="1586593"/>
              <a:ext cx="1066604" cy="295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March</a:t>
              </a:r>
              <a:endParaRPr lang="en-US" sz="120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1" name="Group 7"/>
          <p:cNvGrpSpPr/>
          <p:nvPr/>
        </p:nvGrpSpPr>
        <p:grpSpPr>
          <a:xfrm>
            <a:off x="1536100" y="4257696"/>
            <a:ext cx="1480458" cy="1480458"/>
            <a:chOff x="1606403" y="1567543"/>
            <a:chExt cx="1480458" cy="1480458"/>
          </a:xfrm>
        </p:grpSpPr>
        <p:grpSp>
          <p:nvGrpSpPr>
            <p:cNvPr id="12" name="Group 8"/>
            <p:cNvGrpSpPr/>
            <p:nvPr/>
          </p:nvGrpSpPr>
          <p:grpSpPr>
            <a:xfrm>
              <a:off x="1606403" y="1567543"/>
              <a:ext cx="1480458" cy="1480458"/>
              <a:chOff x="1901371" y="1567543"/>
              <a:chExt cx="1480458" cy="1480458"/>
            </a:xfrm>
          </p:grpSpPr>
          <p:sp>
            <p:nvSpPr>
              <p:cNvPr id="15" name="Rectangle: Rounded Corners 11"/>
              <p:cNvSpPr/>
              <p:nvPr/>
            </p:nvSpPr>
            <p:spPr>
              <a:xfrm>
                <a:off x="1901371" y="1567543"/>
                <a:ext cx="1480458" cy="1480458"/>
              </a:xfrm>
              <a:prstGeom prst="roundRect">
                <a:avLst>
                  <a:gd name="adj" fmla="val 16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70000" dist="990600" dir="5400000" sx="65000" sy="65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Raleway" panose="020B0503030101060003" pitchFamily="34" charset="0"/>
                </a:endParaRPr>
              </a:p>
            </p:txBody>
          </p:sp>
          <p:sp>
            <p:nvSpPr>
              <p:cNvPr id="16" name="Rectangle: Top Corners Rounded 12"/>
              <p:cNvSpPr/>
              <p:nvPr/>
            </p:nvSpPr>
            <p:spPr>
              <a:xfrm>
                <a:off x="1901371" y="1567543"/>
                <a:ext cx="1480458" cy="352697"/>
              </a:xfrm>
              <a:prstGeom prst="round2SameRect">
                <a:avLst>
                  <a:gd name="adj1" fmla="val 8565"/>
                  <a:gd name="adj2" fmla="val 0"/>
                </a:avLst>
              </a:prstGeom>
              <a:solidFill>
                <a:srgbClr val="3B5C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latin typeface="Raleway" panose="020B0503030101060003" pitchFamily="34" charset="0"/>
                </a:endParaRPr>
              </a:p>
            </p:txBody>
          </p:sp>
        </p:grpSp>
        <p:sp>
          <p:nvSpPr>
            <p:cNvPr id="13" name="Rectangle 9"/>
            <p:cNvSpPr/>
            <p:nvPr/>
          </p:nvSpPr>
          <p:spPr>
            <a:xfrm>
              <a:off x="1889703" y="1997151"/>
              <a:ext cx="91385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solidFill>
                    <a:srgbClr val="3B5C4D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25</a:t>
              </a:r>
              <a:endParaRPr lang="en-US" sz="4400" b="1" dirty="0">
                <a:solidFill>
                  <a:srgbClr val="3B5C4D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4" name="Rectangle 10"/>
            <p:cNvSpPr/>
            <p:nvPr/>
          </p:nvSpPr>
          <p:spPr>
            <a:xfrm>
              <a:off x="1813330" y="1586593"/>
              <a:ext cx="1066604" cy="295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April</a:t>
              </a:r>
              <a:endParaRPr lang="en-US" sz="120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7" name="Rectangle: Rounded Corners 16"/>
          <p:cNvSpPr/>
          <p:nvPr/>
        </p:nvSpPr>
        <p:spPr>
          <a:xfrm>
            <a:off x="9379066" y="2732947"/>
            <a:ext cx="1276835" cy="341225"/>
          </a:xfrm>
          <a:prstGeom prst="roundRect">
            <a:avLst>
              <a:gd name="adj" fmla="val 50000"/>
            </a:avLst>
          </a:prstGeom>
          <a:solidFill>
            <a:srgbClr val="9BB49E"/>
          </a:solidFill>
          <a:ln>
            <a:noFill/>
          </a:ln>
          <a:effectLst>
            <a:outerShdw blurRad="292100" dist="165100" dir="5400000" sx="77000" sy="77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Raleway" panose="020B0503030101060003" pitchFamily="34" charset="0"/>
              </a:rPr>
              <a:t>Booking</a:t>
            </a:r>
            <a:endParaRPr lang="id-ID" sz="1200" dirty="0">
              <a:latin typeface="Raleway" panose="020B0503030101060003" pitchFamily="34" charset="0"/>
            </a:endParaRPr>
          </a:p>
        </p:txBody>
      </p:sp>
      <p:grpSp>
        <p:nvGrpSpPr>
          <p:cNvPr id="18" name="Group 13"/>
          <p:cNvGrpSpPr/>
          <p:nvPr/>
        </p:nvGrpSpPr>
        <p:grpSpPr>
          <a:xfrm>
            <a:off x="7659973" y="2509868"/>
            <a:ext cx="1435794" cy="848938"/>
            <a:chOff x="6463952" y="2415129"/>
            <a:chExt cx="1435794" cy="848938"/>
          </a:xfrm>
        </p:grpSpPr>
        <p:sp>
          <p:nvSpPr>
            <p:cNvPr id="19" name="Rectangle 14"/>
            <p:cNvSpPr/>
            <p:nvPr/>
          </p:nvSpPr>
          <p:spPr>
            <a:xfrm>
              <a:off x="6463952" y="2617736"/>
              <a:ext cx="1435794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9BB49E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15$</a:t>
              </a:r>
              <a:endParaRPr lang="en-US" sz="3600" b="1" dirty="0">
                <a:solidFill>
                  <a:srgbClr val="9BB49E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0" name="Rectangle 15"/>
            <p:cNvSpPr/>
            <p:nvPr/>
          </p:nvSpPr>
          <p:spPr>
            <a:xfrm>
              <a:off x="6463952" y="2415129"/>
              <a:ext cx="1435794" cy="307777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9BB49E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Special Price</a:t>
              </a:r>
              <a:endParaRPr lang="en-US" sz="1400" dirty="0">
                <a:solidFill>
                  <a:srgbClr val="9BB49E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659973" y="4604234"/>
            <a:ext cx="1435794" cy="848938"/>
            <a:chOff x="6463952" y="2415129"/>
            <a:chExt cx="1435794" cy="848938"/>
          </a:xfrm>
        </p:grpSpPr>
        <p:sp>
          <p:nvSpPr>
            <p:cNvPr id="22" name="Rectangle 21"/>
            <p:cNvSpPr/>
            <p:nvPr/>
          </p:nvSpPr>
          <p:spPr>
            <a:xfrm>
              <a:off x="6463952" y="2617736"/>
              <a:ext cx="1435794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25$</a:t>
              </a:r>
              <a:endParaRPr lang="en-US" sz="3600" b="1" dirty="0">
                <a:solidFill>
                  <a:srgbClr val="3B5C4D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463952" y="2415129"/>
              <a:ext cx="1435794" cy="307777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3B5C4D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Special Price</a:t>
              </a:r>
              <a:endParaRPr lang="en-US" sz="1400" dirty="0">
                <a:solidFill>
                  <a:srgbClr val="3B5C4D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24" name="Rectangle: Rounded Corners 23"/>
          <p:cNvSpPr/>
          <p:nvPr/>
        </p:nvSpPr>
        <p:spPr>
          <a:xfrm>
            <a:off x="9379066" y="4827313"/>
            <a:ext cx="1276835" cy="341225"/>
          </a:xfrm>
          <a:prstGeom prst="roundRect">
            <a:avLst>
              <a:gd name="adj" fmla="val 50000"/>
            </a:avLst>
          </a:prstGeom>
          <a:solidFill>
            <a:srgbClr val="3B5C4D"/>
          </a:solidFill>
          <a:ln>
            <a:noFill/>
          </a:ln>
          <a:effectLst>
            <a:outerShdw blurRad="292100" dist="165100" dir="5400000" sx="77000" sy="77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Raleway" panose="020B0503030101060003" pitchFamily="34" charset="0"/>
              </a:rPr>
              <a:t>Booking</a:t>
            </a:r>
            <a:endParaRPr lang="id-ID" sz="1200" dirty="0">
              <a:latin typeface="Raleway" panose="020B0503030101060003" pitchFamily="34" charset="0"/>
            </a:endParaRPr>
          </a:p>
        </p:txBody>
      </p:sp>
      <p:grpSp>
        <p:nvGrpSpPr>
          <p:cNvPr id="25" name="Group 17"/>
          <p:cNvGrpSpPr/>
          <p:nvPr/>
        </p:nvGrpSpPr>
        <p:grpSpPr>
          <a:xfrm>
            <a:off x="3464121" y="2474674"/>
            <a:ext cx="3812034" cy="837189"/>
            <a:chOff x="3821805" y="2412906"/>
            <a:chExt cx="3812034" cy="837189"/>
          </a:xfrm>
        </p:grpSpPr>
        <p:sp>
          <p:nvSpPr>
            <p:cNvPr id="26" name="Rectangle 9"/>
            <p:cNvSpPr/>
            <p:nvPr/>
          </p:nvSpPr>
          <p:spPr bwMode="auto">
            <a:xfrm>
              <a:off x="3821805" y="2412906"/>
              <a:ext cx="2803640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b="1" dirty="0">
                  <a:latin typeface="Raleway" panose="020B0503030101060003" pitchFamily="34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Design Communication</a:t>
              </a:r>
              <a:endParaRPr lang="en-US" sz="1600" b="1" dirty="0">
                <a:latin typeface="Raleway" panose="020B05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27" name="Rectangle 19"/>
            <p:cNvSpPr/>
            <p:nvPr/>
          </p:nvSpPr>
          <p:spPr>
            <a:xfrm>
              <a:off x="3821805" y="2735146"/>
              <a:ext cx="3812034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8" name="Group 24"/>
          <p:cNvGrpSpPr/>
          <p:nvPr/>
        </p:nvGrpSpPr>
        <p:grpSpPr>
          <a:xfrm>
            <a:off x="3464121" y="4579331"/>
            <a:ext cx="3812034" cy="837189"/>
            <a:chOff x="3821805" y="2412906"/>
            <a:chExt cx="3812034" cy="837189"/>
          </a:xfrm>
        </p:grpSpPr>
        <p:sp>
          <p:nvSpPr>
            <p:cNvPr id="29" name="Rectangle 9"/>
            <p:cNvSpPr/>
            <p:nvPr/>
          </p:nvSpPr>
          <p:spPr bwMode="auto">
            <a:xfrm>
              <a:off x="3821805" y="2412906"/>
              <a:ext cx="2803640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b="1" dirty="0">
                  <a:latin typeface="Raleway" panose="020B0503030101060003" pitchFamily="34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Photography</a:t>
              </a:r>
              <a:endParaRPr lang="en-US" sz="1600" b="1" dirty="0">
                <a:latin typeface="Raleway" panose="020B0503030101060003" pitchFamily="34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30" name="Rectangle 26"/>
            <p:cNvSpPr/>
            <p:nvPr/>
          </p:nvSpPr>
          <p:spPr>
            <a:xfrm>
              <a:off x="3821805" y="2735146"/>
              <a:ext cx="3812034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665237" y="611918"/>
            <a:ext cx="4861527" cy="1034175"/>
            <a:chOff x="650273" y="660974"/>
            <a:chExt cx="4861527" cy="1034175"/>
          </a:xfrm>
        </p:grpSpPr>
        <p:sp>
          <p:nvSpPr>
            <p:cNvPr id="32" name="Rectangle 27"/>
            <p:cNvSpPr/>
            <p:nvPr/>
          </p:nvSpPr>
          <p:spPr>
            <a:xfrm>
              <a:off x="2023952" y="660974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3" name="Rectangle: Rounded Corners 28"/>
            <p:cNvSpPr/>
            <p:nvPr/>
          </p:nvSpPr>
          <p:spPr>
            <a:xfrm>
              <a:off x="2937036" y="1632522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4" name="TextBox 29"/>
            <p:cNvSpPr txBox="1"/>
            <p:nvPr/>
          </p:nvSpPr>
          <p:spPr>
            <a:xfrm>
              <a:off x="650273" y="935512"/>
              <a:ext cx="48615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Schedule Work Shop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65257"/>
          <a:stretch>
            <a:fillRect/>
          </a:stretch>
        </p:blipFill>
        <p:spPr>
          <a:xfrm>
            <a:off x="4303459" y="5299297"/>
            <a:ext cx="3585082" cy="1673867"/>
          </a:xfrm>
          <a:prstGeom prst="rect">
            <a:avLst/>
          </a:prstGeom>
        </p:spPr>
      </p:pic>
      <p:sp>
        <p:nvSpPr>
          <p:cNvPr id="5" name="Rectangle 2"/>
          <p:cNvSpPr/>
          <p:nvPr/>
        </p:nvSpPr>
        <p:spPr>
          <a:xfrm>
            <a:off x="769375" y="5220925"/>
            <a:ext cx="5052616" cy="45719"/>
          </a:xfrm>
          <a:prstGeom prst="rect">
            <a:avLst/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6370011" y="5220925"/>
            <a:ext cx="5052616" cy="45719"/>
          </a:xfrm>
          <a:prstGeom prst="rect">
            <a:avLst/>
          </a:prstGeom>
          <a:solidFill>
            <a:srgbClr val="3B5C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Rectangle: Rounded Corners 9"/>
          <p:cNvSpPr/>
          <p:nvPr/>
        </p:nvSpPr>
        <p:spPr>
          <a:xfrm>
            <a:off x="4545156" y="5505641"/>
            <a:ext cx="1276835" cy="341225"/>
          </a:xfrm>
          <a:prstGeom prst="roundRect">
            <a:avLst>
              <a:gd name="adj" fmla="val 10920"/>
            </a:avLst>
          </a:prstGeom>
          <a:noFill/>
          <a:ln>
            <a:solidFill>
              <a:srgbClr val="9BB49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Raleway" panose="020B0503030101060003" pitchFamily="34" charset="0"/>
              </a:rPr>
              <a:t>Booking</a:t>
            </a:r>
            <a:endParaRPr lang="id-ID" sz="1200" dirty="0">
              <a:solidFill>
                <a:schemeClr val="tx1"/>
              </a:solidFill>
              <a:latin typeface="Raleway" panose="020B0503030101060003" pitchFamily="34" charset="0"/>
            </a:endParaRPr>
          </a:p>
        </p:txBody>
      </p:sp>
      <p:sp>
        <p:nvSpPr>
          <p:cNvPr id="8" name="Rectangle: Rounded Corners 10"/>
          <p:cNvSpPr/>
          <p:nvPr/>
        </p:nvSpPr>
        <p:spPr>
          <a:xfrm>
            <a:off x="10145792" y="5505641"/>
            <a:ext cx="1276835" cy="341225"/>
          </a:xfrm>
          <a:prstGeom prst="roundRect">
            <a:avLst>
              <a:gd name="adj" fmla="val 10920"/>
            </a:avLst>
          </a:prstGeom>
          <a:noFill/>
          <a:ln>
            <a:solidFill>
              <a:srgbClr val="3B5C4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Raleway" panose="020B0503030101060003" pitchFamily="34" charset="0"/>
              </a:rPr>
              <a:t>Booking</a:t>
            </a:r>
            <a:endParaRPr lang="id-ID" sz="1200" dirty="0">
              <a:solidFill>
                <a:schemeClr val="tx1"/>
              </a:solidFill>
              <a:latin typeface="Raleway" panose="020B0503030101060003" pitchFamily="34" charset="0"/>
            </a:endParaRPr>
          </a:p>
        </p:txBody>
      </p:sp>
      <p:grpSp>
        <p:nvGrpSpPr>
          <p:cNvPr id="9" name="Group 13"/>
          <p:cNvGrpSpPr/>
          <p:nvPr/>
        </p:nvGrpSpPr>
        <p:grpSpPr>
          <a:xfrm>
            <a:off x="2998223" y="2559230"/>
            <a:ext cx="2732270" cy="2497846"/>
            <a:chOff x="3215082" y="2329349"/>
            <a:chExt cx="2732270" cy="2497846"/>
          </a:xfrm>
        </p:grpSpPr>
        <p:sp>
          <p:nvSpPr>
            <p:cNvPr id="10" name="Rectangle 11"/>
            <p:cNvSpPr/>
            <p:nvPr/>
          </p:nvSpPr>
          <p:spPr>
            <a:xfrm>
              <a:off x="3215082" y="3183668"/>
              <a:ext cx="2732270" cy="16435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1" name="Rectangle 12"/>
            <p:cNvSpPr/>
            <p:nvPr/>
          </p:nvSpPr>
          <p:spPr>
            <a:xfrm>
              <a:off x="3215083" y="2329349"/>
              <a:ext cx="273226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8541709" y="2559230"/>
            <a:ext cx="2732270" cy="2497846"/>
            <a:chOff x="3215082" y="2329349"/>
            <a:chExt cx="2732270" cy="2497846"/>
          </a:xfrm>
        </p:grpSpPr>
        <p:sp>
          <p:nvSpPr>
            <p:cNvPr id="13" name="Rectangle 15"/>
            <p:cNvSpPr/>
            <p:nvPr/>
          </p:nvSpPr>
          <p:spPr>
            <a:xfrm>
              <a:off x="3215082" y="3183668"/>
              <a:ext cx="2732270" cy="16435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4" name="Rectangle 16"/>
            <p:cNvSpPr/>
            <p:nvPr/>
          </p:nvSpPr>
          <p:spPr>
            <a:xfrm>
              <a:off x="3215083" y="2329349"/>
              <a:ext cx="273226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3665237" y="611918"/>
            <a:ext cx="4861527" cy="1034175"/>
            <a:chOff x="650273" y="660974"/>
            <a:chExt cx="4861527" cy="1034175"/>
          </a:xfrm>
        </p:grpSpPr>
        <p:sp>
          <p:nvSpPr>
            <p:cNvPr id="16" name="Rectangle 19"/>
            <p:cNvSpPr/>
            <p:nvPr/>
          </p:nvSpPr>
          <p:spPr>
            <a:xfrm>
              <a:off x="2023952" y="660974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7" name="Rectangle: Rounded Corners 20"/>
            <p:cNvSpPr/>
            <p:nvPr/>
          </p:nvSpPr>
          <p:spPr>
            <a:xfrm>
              <a:off x="2937036" y="1632522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650273" y="935512"/>
              <a:ext cx="48615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Schedule Work Shop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354" y="2042821"/>
            <a:ext cx="1744487" cy="380404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497" y="2266843"/>
            <a:ext cx="1817055" cy="3656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427"/>
            <a:ext cx="12192000" cy="6821145"/>
          </a:xfrm>
          <a:prstGeom prst="rect">
            <a:avLst/>
          </a:prstGeom>
        </p:spPr>
      </p:pic>
      <p:grpSp>
        <p:nvGrpSpPr>
          <p:cNvPr id="14" name="Group 24"/>
          <p:cNvGrpSpPr/>
          <p:nvPr/>
        </p:nvGrpSpPr>
        <p:grpSpPr>
          <a:xfrm rot="16200000">
            <a:off x="6599025" y="907239"/>
            <a:ext cx="3684196" cy="5210254"/>
            <a:chOff x="4854901" y="335022"/>
            <a:chExt cx="3406098" cy="4816964"/>
          </a:xfrm>
          <a:effectLst>
            <a:outerShdw blurRad="1270000" dist="1612900" dir="10800000" sx="80000" sy="80000" algn="r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15" name="Скругленный прямоугольник 85"/>
            <p:cNvSpPr/>
            <p:nvPr userDrawn="1"/>
          </p:nvSpPr>
          <p:spPr>
            <a:xfrm>
              <a:off x="8089090" y="1206862"/>
              <a:ext cx="171909" cy="46498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5"/>
            </a:p>
          </p:txBody>
        </p:sp>
        <p:grpSp>
          <p:nvGrpSpPr>
            <p:cNvPr id="16" name="Group 23"/>
            <p:cNvGrpSpPr/>
            <p:nvPr/>
          </p:nvGrpSpPr>
          <p:grpSpPr>
            <a:xfrm>
              <a:off x="4854901" y="1124961"/>
              <a:ext cx="171909" cy="1283713"/>
              <a:chOff x="5371632" y="1124961"/>
              <a:chExt cx="171909" cy="1283713"/>
            </a:xfrm>
          </p:grpSpPr>
          <p:sp>
            <p:nvSpPr>
              <p:cNvPr id="23" name="Скругленный прямоугольник 86"/>
              <p:cNvSpPr/>
              <p:nvPr userDrawn="1"/>
            </p:nvSpPr>
            <p:spPr>
              <a:xfrm>
                <a:off x="5371632" y="1124961"/>
                <a:ext cx="171909" cy="263284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4" name="Скругленный прямоугольник 87"/>
              <p:cNvSpPr/>
              <p:nvPr userDrawn="1"/>
            </p:nvSpPr>
            <p:spPr>
              <a:xfrm>
                <a:off x="5371632" y="1657655"/>
                <a:ext cx="171909" cy="263284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5" name="Скругленный прямоугольник 88"/>
              <p:cNvSpPr/>
              <p:nvPr userDrawn="1"/>
            </p:nvSpPr>
            <p:spPr>
              <a:xfrm>
                <a:off x="5371632" y="2145390"/>
                <a:ext cx="171909" cy="263284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</p:grpSp>
        <p:sp>
          <p:nvSpPr>
            <p:cNvPr id="17" name="Скругленный прямоугольник 89"/>
            <p:cNvSpPr/>
            <p:nvPr userDrawn="1"/>
          </p:nvSpPr>
          <p:spPr>
            <a:xfrm>
              <a:off x="4882674" y="335022"/>
              <a:ext cx="3346926" cy="4816964"/>
            </a:xfrm>
            <a:prstGeom prst="roundRect">
              <a:avLst>
                <a:gd name="adj" fmla="val 5969"/>
              </a:avLst>
            </a:prstGeom>
            <a:solidFill>
              <a:srgbClr val="FFFF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5" dirty="0"/>
            </a:p>
          </p:txBody>
        </p:sp>
        <p:sp>
          <p:nvSpPr>
            <p:cNvPr id="18" name="Овал 90"/>
            <p:cNvSpPr/>
            <p:nvPr userDrawn="1"/>
          </p:nvSpPr>
          <p:spPr>
            <a:xfrm>
              <a:off x="6360616" y="4679694"/>
              <a:ext cx="391041" cy="387848"/>
            </a:xfrm>
            <a:prstGeom prst="ellipse">
              <a:avLst/>
            </a:prstGeom>
            <a:noFill/>
            <a:ln w="15875">
              <a:gradFill flip="none" rotWithShape="1">
                <a:gsLst>
                  <a:gs pos="32000">
                    <a:schemeClr val="tx1">
                      <a:lumMod val="65000"/>
                      <a:lumOff val="35000"/>
                    </a:schemeClr>
                  </a:gs>
                  <a:gs pos="71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5"/>
            </a:p>
          </p:txBody>
        </p:sp>
        <p:sp>
          <p:nvSpPr>
            <p:cNvPr id="19" name="Скругленный прямоугольник 91"/>
            <p:cNvSpPr/>
            <p:nvPr userDrawn="1"/>
          </p:nvSpPr>
          <p:spPr>
            <a:xfrm>
              <a:off x="6256724" y="635138"/>
              <a:ext cx="598825" cy="43591"/>
            </a:xfrm>
            <a:prstGeom prst="round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5"/>
            </a:p>
          </p:txBody>
        </p:sp>
        <p:sp>
          <p:nvSpPr>
            <p:cNvPr id="20" name="Овал 92"/>
            <p:cNvSpPr/>
            <p:nvPr userDrawn="1"/>
          </p:nvSpPr>
          <p:spPr>
            <a:xfrm flipH="1">
              <a:off x="6054245" y="629237"/>
              <a:ext cx="56748" cy="5539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5"/>
            </a:p>
          </p:txBody>
        </p:sp>
        <p:sp>
          <p:nvSpPr>
            <p:cNvPr id="21" name="Овал 93"/>
            <p:cNvSpPr/>
            <p:nvPr userDrawn="1"/>
          </p:nvSpPr>
          <p:spPr>
            <a:xfrm flipH="1">
              <a:off x="6527762" y="457384"/>
              <a:ext cx="56748" cy="5539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5"/>
            </a:p>
          </p:txBody>
        </p:sp>
        <p:sp>
          <p:nvSpPr>
            <p:cNvPr id="22" name="Rectangle 13"/>
            <p:cNvSpPr/>
            <p:nvPr/>
          </p:nvSpPr>
          <p:spPr>
            <a:xfrm>
              <a:off x="5026809" y="812894"/>
              <a:ext cx="3060318" cy="366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图片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8" r="10108"/>
          <a:stretch>
            <a:fillRect/>
          </a:stretch>
        </p:blipFill>
        <p:spPr>
          <a:xfrm>
            <a:off x="6352883" y="1858337"/>
            <a:ext cx="3961819" cy="3310184"/>
          </a:xfrm>
          <a:prstGeom prst="rect">
            <a:avLst/>
          </a:prstGeom>
        </p:spPr>
      </p:pic>
      <p:sp>
        <p:nvSpPr>
          <p:cNvPr id="35" name="Rectangle 6"/>
          <p:cNvSpPr/>
          <p:nvPr/>
        </p:nvSpPr>
        <p:spPr>
          <a:xfrm>
            <a:off x="457200" y="18427"/>
            <a:ext cx="4840153" cy="6821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0" name="Group 7"/>
          <p:cNvGrpSpPr/>
          <p:nvPr/>
        </p:nvGrpSpPr>
        <p:grpSpPr>
          <a:xfrm>
            <a:off x="919545" y="1670268"/>
            <a:ext cx="4300531" cy="1723551"/>
            <a:chOff x="710544" y="1967059"/>
            <a:chExt cx="4300531" cy="1723551"/>
          </a:xfrm>
        </p:grpSpPr>
        <p:sp>
          <p:nvSpPr>
            <p:cNvPr id="31" name="TextBox 8"/>
            <p:cNvSpPr txBox="1"/>
            <p:nvPr/>
          </p:nvSpPr>
          <p:spPr>
            <a:xfrm>
              <a:off x="710545" y="2367171"/>
              <a:ext cx="43005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Networking Our Campus</a:t>
              </a:r>
              <a:endParaRPr lang="id-ID" sz="40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2" name="Rectangle 9"/>
            <p:cNvSpPr/>
            <p:nvPr/>
          </p:nvSpPr>
          <p:spPr>
            <a:xfrm>
              <a:off x="710544" y="1967059"/>
              <a:ext cx="2007507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Profile And Gallery</a:t>
              </a:r>
              <a:endParaRPr lang="en-US" sz="16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3" name="Rectangle 46"/>
          <p:cNvSpPr/>
          <p:nvPr/>
        </p:nvSpPr>
        <p:spPr>
          <a:xfrm>
            <a:off x="919544" y="3588884"/>
            <a:ext cx="401293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6" name="Group 45"/>
          <p:cNvGrpSpPr/>
          <p:nvPr/>
        </p:nvGrpSpPr>
        <p:grpSpPr>
          <a:xfrm>
            <a:off x="1360717" y="5170261"/>
            <a:ext cx="3156856" cy="551022"/>
            <a:chOff x="1490779" y="4502150"/>
            <a:chExt cx="3884553" cy="678040"/>
          </a:xfrm>
        </p:grpSpPr>
        <p:sp>
          <p:nvSpPr>
            <p:cNvPr id="27" name="Rectangle: Rounded Corners 39"/>
            <p:cNvSpPr/>
            <p:nvPr/>
          </p:nvSpPr>
          <p:spPr>
            <a:xfrm>
              <a:off x="1490779" y="4502150"/>
              <a:ext cx="3659071" cy="678040"/>
            </a:xfrm>
            <a:prstGeom prst="roundRect">
              <a:avLst>
                <a:gd name="adj" fmla="val 50000"/>
              </a:avLst>
            </a:prstGeom>
            <a:solidFill>
              <a:srgbClr val="9BB49E"/>
            </a:solidFill>
            <a:ln>
              <a:noFill/>
            </a:ln>
            <a:effectLst>
              <a:outerShdw blurRad="1270000" dist="393700" dir="5400000" sx="70000" sy="7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28" name="Freeform 42"/>
            <p:cNvSpPr>
              <a:spLocks noEditPoints="1"/>
            </p:cNvSpPr>
            <p:nvPr/>
          </p:nvSpPr>
          <p:spPr bwMode="auto">
            <a:xfrm>
              <a:off x="1790700" y="4644320"/>
              <a:ext cx="393700" cy="393700"/>
            </a:xfrm>
            <a:custGeom>
              <a:avLst/>
              <a:gdLst>
                <a:gd name="T0" fmla="*/ 36 w 183"/>
                <a:gd name="T1" fmla="*/ 41 h 183"/>
                <a:gd name="T2" fmla="*/ 30 w 183"/>
                <a:gd name="T3" fmla="*/ 36 h 183"/>
                <a:gd name="T4" fmla="*/ 33 w 183"/>
                <a:gd name="T5" fmla="*/ 90 h 183"/>
                <a:gd name="T6" fmla="*/ 38 w 183"/>
                <a:gd name="T7" fmla="*/ 84 h 183"/>
                <a:gd name="T8" fmla="*/ 36 w 183"/>
                <a:gd name="T9" fmla="*/ 41 h 183"/>
                <a:gd name="T10" fmla="*/ 129 w 183"/>
                <a:gd name="T11" fmla="*/ 107 h 183"/>
                <a:gd name="T12" fmla="*/ 120 w 183"/>
                <a:gd name="T13" fmla="*/ 115 h 183"/>
                <a:gd name="T14" fmla="*/ 103 w 183"/>
                <a:gd name="T15" fmla="*/ 98 h 183"/>
                <a:gd name="T16" fmla="*/ 101 w 183"/>
                <a:gd name="T17" fmla="*/ 22 h 183"/>
                <a:gd name="T18" fmla="*/ 21 w 183"/>
                <a:gd name="T19" fmla="*/ 22 h 183"/>
                <a:gd name="T20" fmla="*/ 21 w 183"/>
                <a:gd name="T21" fmla="*/ 101 h 183"/>
                <a:gd name="T22" fmla="*/ 98 w 183"/>
                <a:gd name="T23" fmla="*/ 104 h 183"/>
                <a:gd name="T24" fmla="*/ 115 w 183"/>
                <a:gd name="T25" fmla="*/ 121 h 183"/>
                <a:gd name="T26" fmla="*/ 106 w 183"/>
                <a:gd name="T27" fmla="*/ 129 h 183"/>
                <a:gd name="T28" fmla="*/ 160 w 183"/>
                <a:gd name="T29" fmla="*/ 183 h 183"/>
                <a:gd name="T30" fmla="*/ 183 w 183"/>
                <a:gd name="T31" fmla="*/ 160 h 183"/>
                <a:gd name="T32" fmla="*/ 129 w 183"/>
                <a:gd name="T33" fmla="*/ 107 h 183"/>
                <a:gd name="T34" fmla="*/ 95 w 183"/>
                <a:gd name="T35" fmla="*/ 95 h 183"/>
                <a:gd name="T36" fmla="*/ 95 w 183"/>
                <a:gd name="T37" fmla="*/ 95 h 183"/>
                <a:gd name="T38" fmla="*/ 27 w 183"/>
                <a:gd name="T39" fmla="*/ 95 h 183"/>
                <a:gd name="T40" fmla="*/ 27 w 183"/>
                <a:gd name="T41" fmla="*/ 27 h 183"/>
                <a:gd name="T42" fmla="*/ 95 w 183"/>
                <a:gd name="T43" fmla="*/ 27 h 183"/>
                <a:gd name="T44" fmla="*/ 95 w 183"/>
                <a:gd name="T45" fmla="*/ 95 h 183"/>
                <a:gd name="T46" fmla="*/ 118 w 183"/>
                <a:gd name="T47" fmla="*/ 129 h 183"/>
                <a:gd name="T48" fmla="*/ 129 w 183"/>
                <a:gd name="T49" fmla="*/ 118 h 183"/>
                <a:gd name="T50" fmla="*/ 171 w 183"/>
                <a:gd name="T51" fmla="*/ 160 h 183"/>
                <a:gd name="T52" fmla="*/ 160 w 183"/>
                <a:gd name="T53" fmla="*/ 172 h 183"/>
                <a:gd name="T54" fmla="*/ 118 w 183"/>
                <a:gd name="T55" fmla="*/ 12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3" h="183">
                  <a:moveTo>
                    <a:pt x="36" y="41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17" y="52"/>
                    <a:pt x="18" y="75"/>
                    <a:pt x="33" y="90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27" y="72"/>
                    <a:pt x="26" y="54"/>
                    <a:pt x="36" y="41"/>
                  </a:cubicBezTo>
                  <a:close/>
                  <a:moveTo>
                    <a:pt x="129" y="107"/>
                  </a:moveTo>
                  <a:cubicBezTo>
                    <a:pt x="120" y="115"/>
                    <a:pt x="120" y="115"/>
                    <a:pt x="120" y="115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22" y="76"/>
                    <a:pt x="121" y="43"/>
                    <a:pt x="101" y="22"/>
                  </a:cubicBezTo>
                  <a:cubicBezTo>
                    <a:pt x="79" y="0"/>
                    <a:pt x="43" y="0"/>
                    <a:pt x="21" y="22"/>
                  </a:cubicBezTo>
                  <a:cubicBezTo>
                    <a:pt x="0" y="44"/>
                    <a:pt x="0" y="79"/>
                    <a:pt x="21" y="101"/>
                  </a:cubicBezTo>
                  <a:cubicBezTo>
                    <a:pt x="42" y="122"/>
                    <a:pt x="76" y="123"/>
                    <a:pt x="98" y="104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83" y="160"/>
                    <a:pt x="183" y="160"/>
                    <a:pt x="183" y="160"/>
                  </a:cubicBezTo>
                  <a:lnTo>
                    <a:pt x="129" y="107"/>
                  </a:ln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5"/>
                  </a:cubicBezTo>
                  <a:cubicBezTo>
                    <a:pt x="76" y="114"/>
                    <a:pt x="46" y="114"/>
                    <a:pt x="27" y="95"/>
                  </a:cubicBezTo>
                  <a:cubicBezTo>
                    <a:pt x="8" y="77"/>
                    <a:pt x="8" y="46"/>
                    <a:pt x="27" y="27"/>
                  </a:cubicBezTo>
                  <a:cubicBezTo>
                    <a:pt x="46" y="9"/>
                    <a:pt x="76" y="9"/>
                    <a:pt x="95" y="27"/>
                  </a:cubicBezTo>
                  <a:cubicBezTo>
                    <a:pt x="114" y="46"/>
                    <a:pt x="114" y="77"/>
                    <a:pt x="95" y="95"/>
                  </a:cubicBezTo>
                  <a:close/>
                  <a:moveTo>
                    <a:pt x="118" y="129"/>
                  </a:moveTo>
                  <a:cubicBezTo>
                    <a:pt x="129" y="118"/>
                    <a:pt x="129" y="118"/>
                    <a:pt x="129" y="118"/>
                  </a:cubicBezTo>
                  <a:cubicBezTo>
                    <a:pt x="171" y="160"/>
                    <a:pt x="171" y="160"/>
                    <a:pt x="171" y="160"/>
                  </a:cubicBezTo>
                  <a:cubicBezTo>
                    <a:pt x="160" y="172"/>
                    <a:pt x="160" y="172"/>
                    <a:pt x="160" y="172"/>
                  </a:cubicBezTo>
                  <a:lnTo>
                    <a:pt x="118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42"/>
            <p:cNvSpPr/>
            <p:nvPr/>
          </p:nvSpPr>
          <p:spPr>
            <a:xfrm>
              <a:off x="2326982" y="4644320"/>
              <a:ext cx="3048350" cy="378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Search Your Country</a:t>
              </a:r>
              <a:endParaRPr lang="id-ID" sz="1400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9174" y="115164"/>
            <a:ext cx="4218231" cy="6858000"/>
            <a:chOff x="1582522" y="-745958"/>
            <a:chExt cx="4218231" cy="685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6732" y="-745958"/>
              <a:ext cx="2195854" cy="685800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2522" y="-745958"/>
              <a:ext cx="4218231" cy="685800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6003758"/>
            <a:ext cx="11811000" cy="530392"/>
          </a:xfrm>
          <a:prstGeom prst="rect">
            <a:avLst/>
          </a:prstGeom>
        </p:spPr>
      </p:pic>
      <p:sp>
        <p:nvSpPr>
          <p:cNvPr id="5" name="Rectangle 6"/>
          <p:cNvSpPr/>
          <p:nvPr/>
        </p:nvSpPr>
        <p:spPr>
          <a:xfrm>
            <a:off x="509180" y="1911030"/>
            <a:ext cx="3032763" cy="2846070"/>
          </a:xfrm>
          <a:prstGeom prst="rect">
            <a:avLst/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7"/>
          <p:cNvSpPr txBox="1"/>
          <p:nvPr/>
        </p:nvSpPr>
        <p:spPr>
          <a:xfrm>
            <a:off x="711027" y="2645961"/>
            <a:ext cx="260608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dirty="0">
                <a:solidFill>
                  <a:schemeClr val="bg1"/>
                </a:solidFill>
                <a:latin typeface="Raleway" panose="020B0503030101060003" pitchFamily="34" charset="0"/>
              </a:rPr>
              <a:t>YEARLY</a:t>
            </a:r>
            <a:endParaRPr lang="en-US" sz="3600" dirty="0">
              <a:solidFill>
                <a:schemeClr val="bg1"/>
              </a:solidFill>
              <a:latin typeface="Raleway" panose="020B0503030101060003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3600" dirty="0">
                <a:solidFill>
                  <a:schemeClr val="bg1"/>
                </a:solidFill>
                <a:latin typeface="Raleway" panose="020B0503030101060003" pitchFamily="34" charset="0"/>
              </a:rPr>
              <a:t>LEARNING PLAN</a:t>
            </a:r>
            <a:endParaRPr lang="en-US" sz="48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cxnSp>
        <p:nvCxnSpPr>
          <p:cNvPr id="7" name="Straight Connector 26"/>
          <p:cNvCxnSpPr/>
          <p:nvPr/>
        </p:nvCxnSpPr>
        <p:spPr>
          <a:xfrm>
            <a:off x="4450086" y="3642973"/>
            <a:ext cx="6913806" cy="0"/>
          </a:xfrm>
          <a:prstGeom prst="line">
            <a:avLst/>
          </a:prstGeom>
          <a:ln w="19050">
            <a:solidFill>
              <a:schemeClr val="bg1">
                <a:lumMod val="8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row: Down 14"/>
          <p:cNvSpPr/>
          <p:nvPr/>
        </p:nvSpPr>
        <p:spPr>
          <a:xfrm>
            <a:off x="4775710" y="760465"/>
            <a:ext cx="1371600" cy="1307621"/>
          </a:xfrm>
          <a:prstGeom prst="downArrow">
            <a:avLst>
              <a:gd name="adj1" fmla="val 68519"/>
              <a:gd name="adj2" fmla="val 50000"/>
            </a:avLst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4400" b="1" dirty="0">
                <a:latin typeface="Raleway" panose="020B0503030101060003" pitchFamily="34" charset="0"/>
              </a:rPr>
              <a:t>1</a:t>
            </a:r>
            <a:endParaRPr lang="en-US" sz="4400" b="1" dirty="0">
              <a:latin typeface="Raleway" panose="020B0503030101060003" pitchFamily="34" charset="0"/>
            </a:endParaRPr>
          </a:p>
        </p:txBody>
      </p:sp>
      <p:grpSp>
        <p:nvGrpSpPr>
          <p:cNvPr id="9" name="Group 1"/>
          <p:cNvGrpSpPr/>
          <p:nvPr/>
        </p:nvGrpSpPr>
        <p:grpSpPr>
          <a:xfrm>
            <a:off x="4219647" y="2168575"/>
            <a:ext cx="2483726" cy="1189153"/>
            <a:chOff x="4219647" y="2168575"/>
            <a:chExt cx="2483726" cy="1189153"/>
          </a:xfrm>
        </p:grpSpPr>
        <p:sp>
          <p:nvSpPr>
            <p:cNvPr id="10" name="Rectangle 16"/>
            <p:cNvSpPr/>
            <p:nvPr/>
          </p:nvSpPr>
          <p:spPr>
            <a:xfrm>
              <a:off x="4335438" y="2168575"/>
              <a:ext cx="225214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dirty="0">
                  <a:latin typeface="Raleway" panose="020B0503030101060003" pitchFamily="34" charset="0"/>
                  <a:cs typeface="Segoe UI" panose="020B0502040204020203" pitchFamily="34" charset="0"/>
                </a:rPr>
                <a:t>Learning Plan 1 </a:t>
              </a:r>
              <a:endParaRPr lang="en-US" sz="1600" b="1" dirty="0"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Rectangle 62"/>
            <p:cNvSpPr/>
            <p:nvPr/>
          </p:nvSpPr>
          <p:spPr>
            <a:xfrm>
              <a:off x="4219647" y="2600598"/>
              <a:ext cx="2483726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2" name="Arrow: Down 17"/>
          <p:cNvSpPr/>
          <p:nvPr/>
        </p:nvSpPr>
        <p:spPr>
          <a:xfrm>
            <a:off x="7221189" y="760465"/>
            <a:ext cx="1371600" cy="1307621"/>
          </a:xfrm>
          <a:prstGeom prst="downArrow">
            <a:avLst>
              <a:gd name="adj1" fmla="val 68519"/>
              <a:gd name="adj2" fmla="val 50000"/>
            </a:avLst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4400" b="1" dirty="0">
                <a:latin typeface="Raleway" panose="020B0503030101060003" pitchFamily="34" charset="0"/>
              </a:rPr>
              <a:t>2</a:t>
            </a:r>
            <a:endParaRPr lang="en-US" sz="4400" b="1" dirty="0">
              <a:latin typeface="Raleway" panose="020B0503030101060003" pitchFamily="34" charset="0"/>
            </a:endParaRPr>
          </a:p>
        </p:txBody>
      </p:sp>
      <p:grpSp>
        <p:nvGrpSpPr>
          <p:cNvPr id="13" name="Group 2"/>
          <p:cNvGrpSpPr/>
          <p:nvPr/>
        </p:nvGrpSpPr>
        <p:grpSpPr>
          <a:xfrm>
            <a:off x="6665126" y="2168575"/>
            <a:ext cx="2483726" cy="1189153"/>
            <a:chOff x="6665126" y="2168575"/>
            <a:chExt cx="2483726" cy="1189153"/>
          </a:xfrm>
        </p:grpSpPr>
        <p:sp>
          <p:nvSpPr>
            <p:cNvPr id="14" name="Rectangle 19"/>
            <p:cNvSpPr/>
            <p:nvPr/>
          </p:nvSpPr>
          <p:spPr>
            <a:xfrm>
              <a:off x="6780917" y="2168575"/>
              <a:ext cx="225214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dirty="0">
                  <a:latin typeface="Raleway" panose="020B0503030101060003" pitchFamily="34" charset="0"/>
                  <a:cs typeface="Segoe UI" panose="020B0502040204020203" pitchFamily="34" charset="0"/>
                </a:rPr>
                <a:t>Learning Plan 2</a:t>
              </a:r>
              <a:endParaRPr lang="en-US" sz="1600" b="1" dirty="0"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Rectangle 63"/>
            <p:cNvSpPr/>
            <p:nvPr/>
          </p:nvSpPr>
          <p:spPr>
            <a:xfrm>
              <a:off x="6665126" y="2600598"/>
              <a:ext cx="2483726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6" name="Arrow: Down 21"/>
          <p:cNvSpPr/>
          <p:nvPr/>
        </p:nvSpPr>
        <p:spPr>
          <a:xfrm>
            <a:off x="9666669" y="760465"/>
            <a:ext cx="1371600" cy="1307621"/>
          </a:xfrm>
          <a:prstGeom prst="downArrow">
            <a:avLst>
              <a:gd name="adj1" fmla="val 68519"/>
              <a:gd name="adj2" fmla="val 50000"/>
            </a:avLst>
          </a:prstGeom>
          <a:solidFill>
            <a:srgbClr val="9BB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4400" b="1" dirty="0">
                <a:latin typeface="Raleway" panose="020B0503030101060003" pitchFamily="34" charset="0"/>
              </a:rPr>
              <a:t>3</a:t>
            </a:r>
            <a:endParaRPr lang="en-US" sz="4400" b="1" dirty="0">
              <a:latin typeface="Raleway" panose="020B0503030101060003" pitchFamily="34" charset="0"/>
            </a:endParaRPr>
          </a:p>
        </p:txBody>
      </p:sp>
      <p:grpSp>
        <p:nvGrpSpPr>
          <p:cNvPr id="17" name="Group 12"/>
          <p:cNvGrpSpPr/>
          <p:nvPr/>
        </p:nvGrpSpPr>
        <p:grpSpPr>
          <a:xfrm>
            <a:off x="4174437" y="3720140"/>
            <a:ext cx="7282396" cy="2169318"/>
            <a:chOff x="4216401" y="3865164"/>
            <a:chExt cx="7282396" cy="2169318"/>
          </a:xfrm>
        </p:grpSpPr>
        <p:sp>
          <p:nvSpPr>
            <p:cNvPr id="18" name="Rectangle 71"/>
            <p:cNvSpPr/>
            <p:nvPr/>
          </p:nvSpPr>
          <p:spPr>
            <a:xfrm>
              <a:off x="4216401" y="4354829"/>
              <a:ext cx="7282396" cy="1679653"/>
            </a:xfrm>
            <a:prstGeom prst="rect">
              <a:avLst/>
            </a:prstGeom>
          </p:spPr>
          <p:txBody>
            <a:bodyPr wrap="square" numCol="2">
              <a:spAutoFit/>
            </a:bodyPr>
            <a:lstStyle/>
            <a:p>
              <a:pPr marL="365125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 I should be incapable of drawing a single stroke at the present moment; and yet I feel that I never was a greater artist than now. I am so happy, my dear friend, so absorbed in the exquisite sense of mere tranquil existence, that I neglect my talents. I should be incapable of drawing a single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9" name="TextBox 72"/>
            <p:cNvSpPr txBox="1"/>
            <p:nvPr/>
          </p:nvSpPr>
          <p:spPr>
            <a:xfrm>
              <a:off x="4599369" y="3865164"/>
              <a:ext cx="19483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Raleway" panose="020B0503030101060003" pitchFamily="34" charset="0"/>
                  <a:ea typeface="Roboto Medium" panose="02000000000000000000" pitchFamily="2" charset="0"/>
                  <a:cs typeface="Segoe UI" panose="020B0502040204020203" pitchFamily="34" charset="0"/>
                </a:rPr>
                <a:t>Get Your Plan</a:t>
              </a:r>
              <a:endParaRPr lang="id-ID" sz="2000" b="1" dirty="0">
                <a:latin typeface="Raleway" panose="020B0503030101060003" pitchFamily="34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Group 3"/>
          <p:cNvGrpSpPr/>
          <p:nvPr/>
        </p:nvGrpSpPr>
        <p:grpSpPr>
          <a:xfrm>
            <a:off x="9110606" y="2168575"/>
            <a:ext cx="2483726" cy="1189153"/>
            <a:chOff x="9110606" y="2168575"/>
            <a:chExt cx="2483726" cy="1189153"/>
          </a:xfrm>
        </p:grpSpPr>
        <p:sp>
          <p:nvSpPr>
            <p:cNvPr id="21" name="Rectangle 23"/>
            <p:cNvSpPr/>
            <p:nvPr/>
          </p:nvSpPr>
          <p:spPr>
            <a:xfrm>
              <a:off x="9226397" y="2168575"/>
              <a:ext cx="225214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dirty="0">
                  <a:latin typeface="Raleway" panose="020B0503030101060003" pitchFamily="34" charset="0"/>
                  <a:cs typeface="Segoe UI" panose="020B0502040204020203" pitchFamily="34" charset="0"/>
                </a:rPr>
                <a:t>Learning Plan 3</a:t>
              </a:r>
              <a:endParaRPr lang="en-US" sz="1600" b="1" dirty="0"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Rectangle 64"/>
            <p:cNvSpPr/>
            <p:nvPr/>
          </p:nvSpPr>
          <p:spPr>
            <a:xfrm>
              <a:off x="9110606" y="2600598"/>
              <a:ext cx="2483726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65257"/>
          <a:stretch>
            <a:fillRect/>
          </a:stretch>
        </p:blipFill>
        <p:spPr>
          <a:xfrm>
            <a:off x="4303459" y="5299297"/>
            <a:ext cx="3585082" cy="16738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12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360">
            <a:off x="-326225" y="-325301"/>
            <a:ext cx="7889726" cy="88777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7137" y="3865698"/>
            <a:ext cx="7889726" cy="8877749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171450" y="190500"/>
            <a:ext cx="11811000" cy="6419850"/>
          </a:xfrm>
          <a:prstGeom prst="frame">
            <a:avLst>
              <a:gd name="adj1" fmla="val 2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47737" y="2265260"/>
            <a:ext cx="63286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>
                <a:solidFill>
                  <a:schemeClr val="bg1"/>
                </a:solidFill>
                <a:latin typeface="方正经黑简体" panose="02000000000000000000" pitchFamily="2" charset="-122"/>
                <a:ea typeface="方正经黑简体" panose="02000000000000000000" pitchFamily="2" charset="-122"/>
              </a:rPr>
              <a:t>THANKS</a:t>
            </a:r>
            <a:endParaRPr lang="zh-CN" altLang="en-US" sz="13800" dirty="0">
              <a:solidFill>
                <a:schemeClr val="bg1"/>
              </a:solidFill>
              <a:latin typeface="方正经黑简体" panose="02000000000000000000" pitchFamily="2" charset="-122"/>
              <a:ea typeface="方正经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2924" y="3865698"/>
            <a:ext cx="563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Bradley Hand ITC" panose="03070402050302030203" pitchFamily="66" charset="0"/>
                <a:ea typeface="方正经黑简体" panose="02000000000000000000" pitchFamily="2" charset="-122"/>
              </a:rPr>
              <a:t>Plants simple and fresh report</a:t>
            </a:r>
            <a:endParaRPr lang="zh-CN" altLang="en-US" sz="2800" dirty="0">
              <a:solidFill>
                <a:schemeClr val="bg1"/>
              </a:solidFill>
              <a:latin typeface="Bradley Hand ITC" panose="03070402050302030203" pitchFamily="66" charset="0"/>
              <a:ea typeface="方正经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6430224" y="3429000"/>
            <a:ext cx="5150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About Our University </a:t>
            </a:r>
            <a:r>
              <a:rPr lang="en-US" sz="2400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(Exclusive)</a:t>
            </a:r>
            <a:endParaRPr lang="id-ID" sz="2400" dirty="0">
              <a:solidFill>
                <a:srgbClr val="3B5C4D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1298546" y="1296323"/>
            <a:ext cx="38331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id-ID" sz="239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22"/>
          <p:cNvSpPr/>
          <p:nvPr/>
        </p:nvSpPr>
        <p:spPr>
          <a:xfrm>
            <a:off x="7501930" y="1079153"/>
            <a:ext cx="3007240" cy="187807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9BB49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400" dirty="0">
              <a:solidFill>
                <a:srgbClr val="9BB49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0" y="209550"/>
            <a:ext cx="4860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21" name="组合 2220"/>
          <p:cNvGrpSpPr/>
          <p:nvPr/>
        </p:nvGrpSpPr>
        <p:grpSpPr>
          <a:xfrm>
            <a:off x="171450" y="5033712"/>
            <a:ext cx="11811000" cy="1940092"/>
            <a:chOff x="171450" y="5033712"/>
            <a:chExt cx="11811000" cy="1940092"/>
          </a:xfrm>
        </p:grpSpPr>
        <p:pic>
          <p:nvPicPr>
            <p:cNvPr id="2220" name="图片 22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1450" y="6003758"/>
              <a:ext cx="11811000" cy="53039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0060"/>
            <a:stretch>
              <a:fillRect/>
            </a:stretch>
          </p:blipFill>
          <p:spPr>
            <a:xfrm>
              <a:off x="4266197" y="5033712"/>
              <a:ext cx="3621505" cy="1940092"/>
            </a:xfrm>
            <a:prstGeom prst="rect">
              <a:avLst/>
            </a:prstGeom>
          </p:spPr>
        </p:pic>
      </p:grpSp>
      <p:grpSp>
        <p:nvGrpSpPr>
          <p:cNvPr id="7" name="Group 8"/>
          <p:cNvGrpSpPr/>
          <p:nvPr/>
        </p:nvGrpSpPr>
        <p:grpSpPr>
          <a:xfrm>
            <a:off x="650272" y="2637673"/>
            <a:ext cx="4628563" cy="2195063"/>
            <a:chOff x="621557" y="2523717"/>
            <a:chExt cx="4628563" cy="2195063"/>
          </a:xfrm>
        </p:grpSpPr>
        <p:sp>
          <p:nvSpPr>
            <p:cNvPr id="9" name="Rectangle 9"/>
            <p:cNvSpPr/>
            <p:nvPr/>
          </p:nvSpPr>
          <p:spPr>
            <a:xfrm>
              <a:off x="621557" y="3075253"/>
              <a:ext cx="3853148" cy="16435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621558" y="2523717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50273" y="737174"/>
            <a:ext cx="4861527" cy="1544936"/>
            <a:chOff x="739851" y="136699"/>
            <a:chExt cx="4861527" cy="1544936"/>
          </a:xfrm>
        </p:grpSpPr>
        <p:sp>
          <p:nvSpPr>
            <p:cNvPr id="12" name="Rectangle 12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" name="Rectangle: Rounded Corners 13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3B5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39851" y="411237"/>
              <a:ext cx="4861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Better Think Better Smart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428298" y="-1651997"/>
            <a:ext cx="6496049" cy="9625779"/>
          </a:xfrm>
          <a:prstGeom prst="rect">
            <a:avLst/>
          </a:prstGeom>
        </p:spPr>
      </p:pic>
      <p:grpSp>
        <p:nvGrpSpPr>
          <p:cNvPr id="15" name="Group 1"/>
          <p:cNvGrpSpPr/>
          <p:nvPr/>
        </p:nvGrpSpPr>
        <p:grpSpPr>
          <a:xfrm>
            <a:off x="6553200" y="1314450"/>
            <a:ext cx="1485900" cy="1485900"/>
            <a:chOff x="6553200" y="1314450"/>
            <a:chExt cx="1485900" cy="1485900"/>
          </a:xfrm>
        </p:grpSpPr>
        <p:sp>
          <p:nvSpPr>
            <p:cNvPr id="16" name="Oval 5"/>
            <p:cNvSpPr/>
            <p:nvPr/>
          </p:nvSpPr>
          <p:spPr>
            <a:xfrm>
              <a:off x="6553200" y="1314450"/>
              <a:ext cx="1485900" cy="1485900"/>
            </a:xfrm>
            <a:prstGeom prst="ellipse">
              <a:avLst/>
            </a:prstGeom>
            <a:solidFill>
              <a:srgbClr val="9BB49E"/>
            </a:solidFill>
            <a:ln>
              <a:noFill/>
            </a:ln>
            <a:effectLst>
              <a:outerShdw blurRad="1270000" dist="850900" dir="8100000" sx="75000" sy="7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7" name="Group 22"/>
            <p:cNvGrpSpPr/>
            <p:nvPr/>
          </p:nvGrpSpPr>
          <p:grpSpPr>
            <a:xfrm>
              <a:off x="6656836" y="1640891"/>
              <a:ext cx="1278628" cy="833019"/>
              <a:chOff x="6656836" y="1663275"/>
              <a:chExt cx="1278628" cy="833019"/>
            </a:xfrm>
          </p:grpSpPr>
          <p:sp>
            <p:nvSpPr>
              <p:cNvPr id="18" name="TextBox 23"/>
              <p:cNvSpPr txBox="1"/>
              <p:nvPr/>
            </p:nvSpPr>
            <p:spPr>
              <a:xfrm>
                <a:off x="6656836" y="1663275"/>
                <a:ext cx="1278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109</a:t>
                </a:r>
                <a:endParaRPr lang="id-ID" sz="32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9" name="TextBox 24"/>
              <p:cNvSpPr txBox="1"/>
              <p:nvPr/>
            </p:nvSpPr>
            <p:spPr>
              <a:xfrm>
                <a:off x="6656836" y="2126962"/>
                <a:ext cx="127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Smart</a:t>
                </a:r>
                <a:endParaRPr lang="id-ID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20" name="Group 2"/>
          <p:cNvGrpSpPr/>
          <p:nvPr/>
        </p:nvGrpSpPr>
        <p:grpSpPr>
          <a:xfrm>
            <a:off x="9752218" y="2419350"/>
            <a:ext cx="1485900" cy="1485900"/>
            <a:chOff x="9752218" y="2419350"/>
            <a:chExt cx="1485900" cy="1485900"/>
          </a:xfrm>
        </p:grpSpPr>
        <p:sp>
          <p:nvSpPr>
            <p:cNvPr id="21" name="Oval 6"/>
            <p:cNvSpPr/>
            <p:nvPr/>
          </p:nvSpPr>
          <p:spPr>
            <a:xfrm>
              <a:off x="9752218" y="2419350"/>
              <a:ext cx="1485900" cy="148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850900" dir="8100000" sx="75000" sy="7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2" name="Group 26"/>
            <p:cNvGrpSpPr/>
            <p:nvPr/>
          </p:nvGrpSpPr>
          <p:grpSpPr>
            <a:xfrm>
              <a:off x="9855854" y="2745791"/>
              <a:ext cx="1278628" cy="833019"/>
              <a:chOff x="6656836" y="1663275"/>
              <a:chExt cx="1278628" cy="833019"/>
            </a:xfrm>
          </p:grpSpPr>
          <p:sp>
            <p:nvSpPr>
              <p:cNvPr id="23" name="TextBox 27"/>
              <p:cNvSpPr txBox="1"/>
              <p:nvPr/>
            </p:nvSpPr>
            <p:spPr>
              <a:xfrm>
                <a:off x="6656836" y="1663275"/>
                <a:ext cx="1278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209</a:t>
                </a:r>
                <a:endParaRPr lang="id-ID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TextBox 28"/>
              <p:cNvSpPr txBox="1"/>
              <p:nvPr/>
            </p:nvSpPr>
            <p:spPr>
              <a:xfrm>
                <a:off x="6656836" y="2126962"/>
                <a:ext cx="127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Faster</a:t>
                </a:r>
                <a:endParaRPr lang="id-ID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25" name="Group 3"/>
          <p:cNvGrpSpPr/>
          <p:nvPr/>
        </p:nvGrpSpPr>
        <p:grpSpPr>
          <a:xfrm>
            <a:off x="6917578" y="3716078"/>
            <a:ext cx="1485900" cy="1485900"/>
            <a:chOff x="6917578" y="4800600"/>
            <a:chExt cx="1485900" cy="1485900"/>
          </a:xfrm>
        </p:grpSpPr>
        <p:sp>
          <p:nvSpPr>
            <p:cNvPr id="26" name="Oval 7"/>
            <p:cNvSpPr/>
            <p:nvPr/>
          </p:nvSpPr>
          <p:spPr>
            <a:xfrm>
              <a:off x="6917578" y="4800600"/>
              <a:ext cx="1485900" cy="148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850900" dir="8100000" sx="75000" sy="7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7" name="Group 29"/>
            <p:cNvGrpSpPr/>
            <p:nvPr/>
          </p:nvGrpSpPr>
          <p:grpSpPr>
            <a:xfrm>
              <a:off x="7021214" y="5127041"/>
              <a:ext cx="1278628" cy="833019"/>
              <a:chOff x="6656836" y="1663275"/>
              <a:chExt cx="1278628" cy="833019"/>
            </a:xfrm>
          </p:grpSpPr>
          <p:sp>
            <p:nvSpPr>
              <p:cNvPr id="28" name="TextBox 30"/>
              <p:cNvSpPr txBox="1"/>
              <p:nvPr/>
            </p:nvSpPr>
            <p:spPr>
              <a:xfrm>
                <a:off x="6656836" y="1663275"/>
                <a:ext cx="1278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508</a:t>
                </a:r>
                <a:endParaRPr lang="id-ID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9" name="TextBox 31"/>
              <p:cNvSpPr txBox="1"/>
              <p:nvPr/>
            </p:nvSpPr>
            <p:spPr>
              <a:xfrm>
                <a:off x="6656836" y="2126962"/>
                <a:ext cx="127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Study</a:t>
                </a:r>
                <a:endParaRPr lang="id-ID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0" y="209550"/>
            <a:ext cx="4860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21" name="组合 2220"/>
          <p:cNvGrpSpPr/>
          <p:nvPr/>
        </p:nvGrpSpPr>
        <p:grpSpPr>
          <a:xfrm>
            <a:off x="171450" y="5033712"/>
            <a:ext cx="11811000" cy="1940092"/>
            <a:chOff x="171450" y="5033712"/>
            <a:chExt cx="11811000" cy="1940092"/>
          </a:xfrm>
        </p:grpSpPr>
        <p:pic>
          <p:nvPicPr>
            <p:cNvPr id="2220" name="图片 22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1450" y="6003758"/>
              <a:ext cx="11811000" cy="53039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0060"/>
            <a:stretch>
              <a:fillRect/>
            </a:stretch>
          </p:blipFill>
          <p:spPr>
            <a:xfrm>
              <a:off x="4266197" y="5033712"/>
              <a:ext cx="3621505" cy="1940092"/>
            </a:xfrm>
            <a:prstGeom prst="rect">
              <a:avLst/>
            </a:prstGeom>
          </p:spPr>
        </p:pic>
      </p:grpSp>
      <p:sp>
        <p:nvSpPr>
          <p:cNvPr id="2222" name="Rectangle 18"/>
          <p:cNvSpPr/>
          <p:nvPr/>
        </p:nvSpPr>
        <p:spPr>
          <a:xfrm>
            <a:off x="2343833" y="765449"/>
            <a:ext cx="7504335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dirty="0">
                <a:latin typeface="Raleway" panose="020B0503030101060003" pitchFamily="34" charset="0"/>
                <a:cs typeface="Segoe UI Light" panose="020B0502040204020203" pitchFamily="34" charset="0"/>
              </a:rPr>
              <a:t>A Business Plan For Creatives</a:t>
            </a:r>
            <a:endParaRPr lang="en-US" sz="4400" b="1" dirty="0">
              <a:latin typeface="Raleway" panose="020B0503030101060003" pitchFamily="34" charset="0"/>
              <a:cs typeface="Segoe UI Light" panose="020B0502040204020203" pitchFamily="34" charset="0"/>
            </a:endParaRPr>
          </a:p>
        </p:txBody>
      </p:sp>
      <p:sp>
        <p:nvSpPr>
          <p:cNvPr id="2223" name="Rectangle 22"/>
          <p:cNvSpPr/>
          <p:nvPr/>
        </p:nvSpPr>
        <p:spPr>
          <a:xfrm>
            <a:off x="5893993" y="2151618"/>
            <a:ext cx="40401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24" name="Rectangle 23"/>
          <p:cNvSpPr/>
          <p:nvPr/>
        </p:nvSpPr>
        <p:spPr>
          <a:xfrm>
            <a:off x="887038" y="2347420"/>
            <a:ext cx="10417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6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Ut wisi enim ad minim veniam</a:t>
            </a:r>
            <a:r>
              <a:rPr lang="id-ID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quis nostrud exerci tation ullamcorper suscipit lobortis nisl ut aliquip ex ea commodo consequat. Lorem ipsum dolor sit amet, consectetuer adipiscing elit, sed diam nonummy nibh euismod. 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25" name="Freeform 45"/>
          <p:cNvSpPr>
            <a:spLocks noEditPoints="1"/>
          </p:cNvSpPr>
          <p:nvPr/>
        </p:nvSpPr>
        <p:spPr bwMode="auto">
          <a:xfrm>
            <a:off x="4359379" y="4217487"/>
            <a:ext cx="508234" cy="508234"/>
          </a:xfrm>
          <a:custGeom>
            <a:avLst/>
            <a:gdLst>
              <a:gd name="T0" fmla="*/ 220 w 220"/>
              <a:gd name="T1" fmla="*/ 110 h 220"/>
              <a:gd name="T2" fmla="*/ 193 w 220"/>
              <a:gd name="T3" fmla="*/ 64 h 220"/>
              <a:gd name="T4" fmla="*/ 176 w 220"/>
              <a:gd name="T5" fmla="*/ 58 h 220"/>
              <a:gd name="T6" fmla="*/ 171 w 220"/>
              <a:gd name="T7" fmla="*/ 53 h 220"/>
              <a:gd name="T8" fmla="*/ 203 w 220"/>
              <a:gd name="T9" fmla="*/ 68 h 220"/>
              <a:gd name="T10" fmla="*/ 141 w 220"/>
              <a:gd name="T11" fmla="*/ 13 h 220"/>
              <a:gd name="T12" fmla="*/ 118 w 220"/>
              <a:gd name="T13" fmla="*/ 38 h 220"/>
              <a:gd name="T14" fmla="*/ 110 w 220"/>
              <a:gd name="T15" fmla="*/ 8 h 220"/>
              <a:gd name="T16" fmla="*/ 65 w 220"/>
              <a:gd name="T17" fmla="*/ 28 h 220"/>
              <a:gd name="T18" fmla="*/ 55 w 220"/>
              <a:gd name="T19" fmla="*/ 50 h 220"/>
              <a:gd name="T20" fmla="*/ 47 w 220"/>
              <a:gd name="T21" fmla="*/ 30 h 220"/>
              <a:gd name="T22" fmla="*/ 67 w 220"/>
              <a:gd name="T23" fmla="*/ 18 h 220"/>
              <a:gd name="T24" fmla="*/ 51 w 220"/>
              <a:gd name="T25" fmla="*/ 57 h 220"/>
              <a:gd name="T26" fmla="*/ 76 w 220"/>
              <a:gd name="T27" fmla="*/ 42 h 220"/>
              <a:gd name="T28" fmla="*/ 80 w 220"/>
              <a:gd name="T29" fmla="*/ 24 h 220"/>
              <a:gd name="T30" fmla="*/ 97 w 220"/>
              <a:gd name="T31" fmla="*/ 51 h 220"/>
              <a:gd name="T32" fmla="*/ 81 w 220"/>
              <a:gd name="T33" fmla="*/ 69 h 220"/>
              <a:gd name="T34" fmla="*/ 59 w 220"/>
              <a:gd name="T35" fmla="*/ 95 h 220"/>
              <a:gd name="T36" fmla="*/ 63 w 220"/>
              <a:gd name="T37" fmla="*/ 117 h 220"/>
              <a:gd name="T38" fmla="*/ 120 w 220"/>
              <a:gd name="T39" fmla="*/ 155 h 220"/>
              <a:gd name="T40" fmla="*/ 118 w 220"/>
              <a:gd name="T41" fmla="*/ 180 h 220"/>
              <a:gd name="T42" fmla="*/ 81 w 220"/>
              <a:gd name="T43" fmla="*/ 208 h 220"/>
              <a:gd name="T44" fmla="*/ 62 w 220"/>
              <a:gd name="T45" fmla="*/ 159 h 220"/>
              <a:gd name="T46" fmla="*/ 53 w 220"/>
              <a:gd name="T47" fmla="*/ 120 h 220"/>
              <a:gd name="T48" fmla="*/ 19 w 220"/>
              <a:gd name="T49" fmla="*/ 65 h 220"/>
              <a:gd name="T50" fmla="*/ 10 w 220"/>
              <a:gd name="T51" fmla="*/ 91 h 220"/>
              <a:gd name="T52" fmla="*/ 61 w 220"/>
              <a:gd name="T53" fmla="*/ 133 h 220"/>
              <a:gd name="T54" fmla="*/ 67 w 220"/>
              <a:gd name="T55" fmla="*/ 178 h 220"/>
              <a:gd name="T56" fmla="*/ 8 w 220"/>
              <a:gd name="T57" fmla="*/ 110 h 220"/>
              <a:gd name="T58" fmla="*/ 101 w 220"/>
              <a:gd name="T59" fmla="*/ 204 h 220"/>
              <a:gd name="T60" fmla="*/ 130 w 220"/>
              <a:gd name="T61" fmla="*/ 166 h 220"/>
              <a:gd name="T62" fmla="*/ 82 w 220"/>
              <a:gd name="T63" fmla="*/ 125 h 220"/>
              <a:gd name="T64" fmla="*/ 57 w 220"/>
              <a:gd name="T65" fmla="*/ 108 h 220"/>
              <a:gd name="T66" fmla="*/ 70 w 220"/>
              <a:gd name="T67" fmla="*/ 96 h 220"/>
              <a:gd name="T68" fmla="*/ 90 w 220"/>
              <a:gd name="T69" fmla="*/ 70 h 220"/>
              <a:gd name="T70" fmla="*/ 101 w 220"/>
              <a:gd name="T71" fmla="*/ 38 h 220"/>
              <a:gd name="T72" fmla="*/ 82 w 220"/>
              <a:gd name="T73" fmla="*/ 12 h 220"/>
              <a:gd name="T74" fmla="*/ 118 w 220"/>
              <a:gd name="T75" fmla="*/ 46 h 220"/>
              <a:gd name="T76" fmla="*/ 175 w 220"/>
              <a:gd name="T77" fmla="*/ 31 h 220"/>
              <a:gd name="T78" fmla="*/ 156 w 220"/>
              <a:gd name="T79" fmla="*/ 61 h 220"/>
              <a:gd name="T80" fmla="*/ 180 w 220"/>
              <a:gd name="T81" fmla="*/ 65 h 220"/>
              <a:gd name="T82" fmla="*/ 198 w 220"/>
              <a:gd name="T83" fmla="*/ 75 h 220"/>
              <a:gd name="T84" fmla="*/ 206 w 220"/>
              <a:gd name="T85" fmla="*/ 84 h 220"/>
              <a:gd name="T86" fmla="*/ 168 w 220"/>
              <a:gd name="T87" fmla="*/ 81 h 220"/>
              <a:gd name="T88" fmla="*/ 179 w 220"/>
              <a:gd name="T89" fmla="*/ 127 h 220"/>
              <a:gd name="T90" fmla="*/ 184 w 220"/>
              <a:gd name="T91" fmla="*/ 180 h 220"/>
              <a:gd name="T92" fmla="*/ 189 w 220"/>
              <a:gd name="T93" fmla="*/ 123 h 220"/>
              <a:gd name="T94" fmla="*/ 163 w 220"/>
              <a:gd name="T95" fmla="*/ 99 h 220"/>
              <a:gd name="T96" fmla="*/ 211 w 220"/>
              <a:gd name="T97" fmla="*/ 9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0" h="220">
                <a:moveTo>
                  <a:pt x="110" y="0"/>
                </a:moveTo>
                <a:cubicBezTo>
                  <a:pt x="49" y="0"/>
                  <a:pt x="0" y="49"/>
                  <a:pt x="0" y="110"/>
                </a:cubicBezTo>
                <a:cubicBezTo>
                  <a:pt x="0" y="171"/>
                  <a:pt x="49" y="220"/>
                  <a:pt x="110" y="220"/>
                </a:cubicBezTo>
                <a:cubicBezTo>
                  <a:pt x="171" y="220"/>
                  <a:pt x="220" y="171"/>
                  <a:pt x="220" y="110"/>
                </a:cubicBezTo>
                <a:cubicBezTo>
                  <a:pt x="220" y="49"/>
                  <a:pt x="171" y="0"/>
                  <a:pt x="110" y="0"/>
                </a:cubicBezTo>
                <a:close/>
                <a:moveTo>
                  <a:pt x="203" y="68"/>
                </a:moveTo>
                <a:cubicBezTo>
                  <a:pt x="202" y="68"/>
                  <a:pt x="202" y="68"/>
                  <a:pt x="202" y="68"/>
                </a:cubicBezTo>
                <a:cubicBezTo>
                  <a:pt x="201" y="67"/>
                  <a:pt x="197" y="64"/>
                  <a:pt x="193" y="64"/>
                </a:cubicBezTo>
                <a:cubicBezTo>
                  <a:pt x="193" y="64"/>
                  <a:pt x="193" y="64"/>
                  <a:pt x="192" y="64"/>
                </a:cubicBezTo>
                <a:cubicBezTo>
                  <a:pt x="191" y="63"/>
                  <a:pt x="190" y="61"/>
                  <a:pt x="188" y="61"/>
                </a:cubicBezTo>
                <a:cubicBezTo>
                  <a:pt x="187" y="57"/>
                  <a:pt x="183" y="57"/>
                  <a:pt x="182" y="57"/>
                </a:cubicBezTo>
                <a:cubicBezTo>
                  <a:pt x="179" y="57"/>
                  <a:pt x="179" y="57"/>
                  <a:pt x="176" y="58"/>
                </a:cubicBezTo>
                <a:cubicBezTo>
                  <a:pt x="175" y="59"/>
                  <a:pt x="171" y="61"/>
                  <a:pt x="164" y="64"/>
                </a:cubicBezTo>
                <a:cubicBezTo>
                  <a:pt x="166" y="61"/>
                  <a:pt x="167" y="59"/>
                  <a:pt x="167" y="57"/>
                </a:cubicBezTo>
                <a:cubicBezTo>
                  <a:pt x="171" y="57"/>
                  <a:pt x="171" y="57"/>
                  <a:pt x="171" y="57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71" y="48"/>
                  <a:pt x="172" y="42"/>
                  <a:pt x="173" y="41"/>
                </a:cubicBezTo>
                <a:cubicBezTo>
                  <a:pt x="175" y="39"/>
                  <a:pt x="180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ubicBezTo>
                  <a:pt x="191" y="46"/>
                  <a:pt x="198" y="57"/>
                  <a:pt x="203" y="68"/>
                </a:cubicBezTo>
                <a:close/>
                <a:moveTo>
                  <a:pt x="182" y="38"/>
                </a:moveTo>
                <a:cubicBezTo>
                  <a:pt x="182" y="38"/>
                  <a:pt x="182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lose/>
                <a:moveTo>
                  <a:pt x="141" y="13"/>
                </a:moveTo>
                <a:cubicBezTo>
                  <a:pt x="137" y="17"/>
                  <a:pt x="137" y="17"/>
                  <a:pt x="137" y="17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21"/>
                  <a:pt x="133" y="31"/>
                  <a:pt x="133" y="37"/>
                </a:cubicBezTo>
                <a:cubicBezTo>
                  <a:pt x="131" y="37"/>
                  <a:pt x="127" y="38"/>
                  <a:pt x="118" y="38"/>
                </a:cubicBezTo>
                <a:cubicBezTo>
                  <a:pt x="117" y="38"/>
                  <a:pt x="115" y="35"/>
                  <a:pt x="113" y="32"/>
                </a:cubicBezTo>
                <a:cubicBezTo>
                  <a:pt x="111" y="30"/>
                  <a:pt x="108" y="27"/>
                  <a:pt x="105" y="24"/>
                </a:cubicBezTo>
                <a:cubicBezTo>
                  <a:pt x="102" y="20"/>
                  <a:pt x="101" y="13"/>
                  <a:pt x="102" y="8"/>
                </a:cubicBezTo>
                <a:cubicBezTo>
                  <a:pt x="105" y="8"/>
                  <a:pt x="107" y="8"/>
                  <a:pt x="110" y="8"/>
                </a:cubicBezTo>
                <a:cubicBezTo>
                  <a:pt x="121" y="8"/>
                  <a:pt x="131" y="10"/>
                  <a:pt x="141" y="13"/>
                </a:cubicBezTo>
                <a:close/>
                <a:moveTo>
                  <a:pt x="47" y="30"/>
                </a:moveTo>
                <a:cubicBezTo>
                  <a:pt x="51" y="27"/>
                  <a:pt x="55" y="24"/>
                  <a:pt x="60" y="21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34"/>
                  <a:pt x="68" y="40"/>
                  <a:pt x="68" y="42"/>
                </a:cubicBezTo>
                <a:cubicBezTo>
                  <a:pt x="68" y="46"/>
                  <a:pt x="68" y="48"/>
                  <a:pt x="68" y="49"/>
                </a:cubicBezTo>
                <a:cubicBezTo>
                  <a:pt x="66" y="49"/>
                  <a:pt x="65" y="50"/>
                  <a:pt x="64" y="50"/>
                </a:cubicBezTo>
                <a:cubicBezTo>
                  <a:pt x="61" y="51"/>
                  <a:pt x="59" y="52"/>
                  <a:pt x="55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8"/>
                  <a:pt x="55" y="46"/>
                  <a:pt x="56" y="45"/>
                </a:cubicBezTo>
                <a:cubicBezTo>
                  <a:pt x="59" y="42"/>
                  <a:pt x="59" y="42"/>
                  <a:pt x="59" y="42"/>
                </a:cubicBezTo>
                <a:lnTo>
                  <a:pt x="47" y="30"/>
                </a:lnTo>
                <a:close/>
                <a:moveTo>
                  <a:pt x="67" y="18"/>
                </a:moveTo>
                <a:cubicBezTo>
                  <a:pt x="67" y="17"/>
                  <a:pt x="68" y="17"/>
                  <a:pt x="68" y="17"/>
                </a:cubicBezTo>
                <a:cubicBezTo>
                  <a:pt x="68" y="19"/>
                  <a:pt x="68" y="19"/>
                  <a:pt x="68" y="19"/>
                </a:cubicBezTo>
                <a:lnTo>
                  <a:pt x="67" y="18"/>
                </a:lnTo>
                <a:close/>
                <a:moveTo>
                  <a:pt x="41" y="35"/>
                </a:moveTo>
                <a:cubicBezTo>
                  <a:pt x="48" y="42"/>
                  <a:pt x="48" y="42"/>
                  <a:pt x="48" y="42"/>
                </a:cubicBezTo>
                <a:cubicBezTo>
                  <a:pt x="47" y="44"/>
                  <a:pt x="46" y="47"/>
                  <a:pt x="46" y="50"/>
                </a:cubicBezTo>
                <a:cubicBezTo>
                  <a:pt x="46" y="52"/>
                  <a:pt x="48" y="55"/>
                  <a:pt x="51" y="57"/>
                </a:cubicBezTo>
                <a:cubicBezTo>
                  <a:pt x="55" y="58"/>
                  <a:pt x="57" y="59"/>
                  <a:pt x="60" y="59"/>
                </a:cubicBezTo>
                <a:cubicBezTo>
                  <a:pt x="62" y="59"/>
                  <a:pt x="64" y="58"/>
                  <a:pt x="66" y="58"/>
                </a:cubicBezTo>
                <a:cubicBezTo>
                  <a:pt x="67" y="57"/>
                  <a:pt x="68" y="57"/>
                  <a:pt x="68" y="57"/>
                </a:cubicBezTo>
                <a:cubicBezTo>
                  <a:pt x="76" y="57"/>
                  <a:pt x="76" y="46"/>
                  <a:pt x="76" y="42"/>
                </a:cubicBezTo>
                <a:cubicBezTo>
                  <a:pt x="76" y="38"/>
                  <a:pt x="73" y="27"/>
                  <a:pt x="72" y="25"/>
                </a:cubicBezTo>
                <a:cubicBezTo>
                  <a:pt x="69" y="20"/>
                  <a:pt x="69" y="20"/>
                  <a:pt x="69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37"/>
                  <a:pt x="80" y="37"/>
                  <a:pt x="80" y="37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8"/>
                  <a:pt x="90" y="42"/>
                  <a:pt x="97" y="45"/>
                </a:cubicBezTo>
                <a:cubicBezTo>
                  <a:pt x="98" y="46"/>
                  <a:pt x="99" y="46"/>
                  <a:pt x="97" y="51"/>
                </a:cubicBezTo>
                <a:cubicBezTo>
                  <a:pt x="96" y="53"/>
                  <a:pt x="95" y="55"/>
                  <a:pt x="95" y="57"/>
                </a:cubicBezTo>
                <a:cubicBezTo>
                  <a:pt x="95" y="59"/>
                  <a:pt x="93" y="61"/>
                  <a:pt x="91" y="61"/>
                </a:cubicBezTo>
                <a:cubicBezTo>
                  <a:pt x="87" y="61"/>
                  <a:pt x="85" y="64"/>
                  <a:pt x="83" y="66"/>
                </a:cubicBezTo>
                <a:cubicBezTo>
                  <a:pt x="83" y="67"/>
                  <a:pt x="82" y="68"/>
                  <a:pt x="81" y="69"/>
                </a:cubicBezTo>
                <a:cubicBezTo>
                  <a:pt x="79" y="71"/>
                  <a:pt x="78" y="73"/>
                  <a:pt x="77" y="75"/>
                </a:cubicBezTo>
                <a:cubicBezTo>
                  <a:pt x="75" y="78"/>
                  <a:pt x="73" y="80"/>
                  <a:pt x="69" y="84"/>
                </a:cubicBezTo>
                <a:cubicBezTo>
                  <a:pt x="66" y="88"/>
                  <a:pt x="64" y="90"/>
                  <a:pt x="64" y="92"/>
                </a:cubicBezTo>
                <a:cubicBezTo>
                  <a:pt x="63" y="93"/>
                  <a:pt x="62" y="93"/>
                  <a:pt x="59" y="95"/>
                </a:cubicBezTo>
                <a:cubicBezTo>
                  <a:pt x="57" y="96"/>
                  <a:pt x="56" y="96"/>
                  <a:pt x="55" y="97"/>
                </a:cubicBezTo>
                <a:cubicBezTo>
                  <a:pt x="49" y="98"/>
                  <a:pt x="49" y="101"/>
                  <a:pt x="49" y="106"/>
                </a:cubicBezTo>
                <a:cubicBezTo>
                  <a:pt x="49" y="114"/>
                  <a:pt x="53" y="115"/>
                  <a:pt x="57" y="116"/>
                </a:cubicBezTo>
                <a:cubicBezTo>
                  <a:pt x="59" y="116"/>
                  <a:pt x="61" y="116"/>
                  <a:pt x="63" y="117"/>
                </a:cubicBezTo>
                <a:cubicBezTo>
                  <a:pt x="66" y="119"/>
                  <a:pt x="67" y="121"/>
                  <a:pt x="69" y="124"/>
                </a:cubicBezTo>
                <a:cubicBezTo>
                  <a:pt x="71" y="127"/>
                  <a:pt x="73" y="130"/>
                  <a:pt x="78" y="133"/>
                </a:cubicBezTo>
                <a:cubicBezTo>
                  <a:pt x="81" y="134"/>
                  <a:pt x="86" y="137"/>
                  <a:pt x="92" y="140"/>
                </a:cubicBezTo>
                <a:cubicBezTo>
                  <a:pt x="100" y="145"/>
                  <a:pt x="111" y="151"/>
                  <a:pt x="120" y="155"/>
                </a:cubicBezTo>
                <a:cubicBezTo>
                  <a:pt x="124" y="158"/>
                  <a:pt x="125" y="159"/>
                  <a:pt x="125" y="159"/>
                </a:cubicBezTo>
                <a:cubicBezTo>
                  <a:pt x="125" y="160"/>
                  <a:pt x="124" y="160"/>
                  <a:pt x="124" y="161"/>
                </a:cubicBezTo>
                <a:cubicBezTo>
                  <a:pt x="123" y="163"/>
                  <a:pt x="121" y="164"/>
                  <a:pt x="121" y="167"/>
                </a:cubicBezTo>
                <a:cubicBezTo>
                  <a:pt x="121" y="170"/>
                  <a:pt x="121" y="173"/>
                  <a:pt x="118" y="180"/>
                </a:cubicBezTo>
                <a:cubicBezTo>
                  <a:pt x="116" y="184"/>
                  <a:pt x="114" y="186"/>
                  <a:pt x="108" y="189"/>
                </a:cubicBezTo>
                <a:cubicBezTo>
                  <a:pt x="105" y="191"/>
                  <a:pt x="101" y="194"/>
                  <a:pt x="96" y="198"/>
                </a:cubicBezTo>
                <a:cubicBezTo>
                  <a:pt x="92" y="201"/>
                  <a:pt x="87" y="205"/>
                  <a:pt x="87" y="209"/>
                </a:cubicBezTo>
                <a:cubicBezTo>
                  <a:pt x="85" y="209"/>
                  <a:pt x="83" y="208"/>
                  <a:pt x="81" y="208"/>
                </a:cubicBezTo>
                <a:cubicBezTo>
                  <a:pt x="82" y="203"/>
                  <a:pt x="84" y="196"/>
                  <a:pt x="84" y="189"/>
                </a:cubicBezTo>
                <a:cubicBezTo>
                  <a:pt x="84" y="178"/>
                  <a:pt x="80" y="175"/>
                  <a:pt x="73" y="172"/>
                </a:cubicBezTo>
                <a:cubicBezTo>
                  <a:pt x="72" y="172"/>
                  <a:pt x="71" y="171"/>
                  <a:pt x="70" y="171"/>
                </a:cubicBezTo>
                <a:cubicBezTo>
                  <a:pt x="65" y="168"/>
                  <a:pt x="65" y="166"/>
                  <a:pt x="62" y="159"/>
                </a:cubicBezTo>
                <a:cubicBezTo>
                  <a:pt x="62" y="158"/>
                  <a:pt x="61" y="156"/>
                  <a:pt x="61" y="154"/>
                </a:cubicBezTo>
                <a:cubicBezTo>
                  <a:pt x="59" y="149"/>
                  <a:pt x="61" y="147"/>
                  <a:pt x="64" y="143"/>
                </a:cubicBezTo>
                <a:cubicBezTo>
                  <a:pt x="66" y="140"/>
                  <a:pt x="69" y="137"/>
                  <a:pt x="69" y="132"/>
                </a:cubicBezTo>
                <a:cubicBezTo>
                  <a:pt x="69" y="124"/>
                  <a:pt x="63" y="120"/>
                  <a:pt x="53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2" y="120"/>
                  <a:pt x="46" y="117"/>
                  <a:pt x="40" y="114"/>
                </a:cubicBezTo>
                <a:cubicBezTo>
                  <a:pt x="36" y="112"/>
                  <a:pt x="31" y="109"/>
                  <a:pt x="25" y="106"/>
                </a:cubicBezTo>
                <a:cubicBezTo>
                  <a:pt x="15" y="101"/>
                  <a:pt x="18" y="74"/>
                  <a:pt x="19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24" y="54"/>
                  <a:pt x="32" y="44"/>
                  <a:pt x="41" y="35"/>
                </a:cubicBezTo>
                <a:close/>
                <a:moveTo>
                  <a:pt x="8" y="110"/>
                </a:moveTo>
                <a:cubicBezTo>
                  <a:pt x="8" y="104"/>
                  <a:pt x="9" y="97"/>
                  <a:pt x="10" y="91"/>
                </a:cubicBezTo>
                <a:cubicBezTo>
                  <a:pt x="11" y="101"/>
                  <a:pt x="14" y="110"/>
                  <a:pt x="21" y="114"/>
                </a:cubicBezTo>
                <a:cubicBezTo>
                  <a:pt x="27" y="116"/>
                  <a:pt x="32" y="119"/>
                  <a:pt x="37" y="122"/>
                </a:cubicBezTo>
                <a:cubicBezTo>
                  <a:pt x="46" y="127"/>
                  <a:pt x="50" y="129"/>
                  <a:pt x="53" y="129"/>
                </a:cubicBezTo>
                <a:cubicBezTo>
                  <a:pt x="60" y="129"/>
                  <a:pt x="61" y="131"/>
                  <a:pt x="61" y="133"/>
                </a:cubicBezTo>
                <a:cubicBezTo>
                  <a:pt x="61" y="134"/>
                  <a:pt x="59" y="136"/>
                  <a:pt x="58" y="138"/>
                </a:cubicBezTo>
                <a:cubicBezTo>
                  <a:pt x="55" y="142"/>
                  <a:pt x="50" y="148"/>
                  <a:pt x="53" y="157"/>
                </a:cubicBezTo>
                <a:cubicBezTo>
                  <a:pt x="54" y="158"/>
                  <a:pt x="54" y="160"/>
                  <a:pt x="55" y="161"/>
                </a:cubicBezTo>
                <a:cubicBezTo>
                  <a:pt x="57" y="170"/>
                  <a:pt x="59" y="174"/>
                  <a:pt x="67" y="178"/>
                </a:cubicBezTo>
                <a:cubicBezTo>
                  <a:pt x="68" y="178"/>
                  <a:pt x="69" y="179"/>
                  <a:pt x="70" y="179"/>
                </a:cubicBezTo>
                <a:cubicBezTo>
                  <a:pt x="75" y="182"/>
                  <a:pt x="76" y="182"/>
                  <a:pt x="76" y="190"/>
                </a:cubicBezTo>
                <a:cubicBezTo>
                  <a:pt x="76" y="195"/>
                  <a:pt x="75" y="201"/>
                  <a:pt x="74" y="205"/>
                </a:cubicBezTo>
                <a:cubicBezTo>
                  <a:pt x="35" y="191"/>
                  <a:pt x="8" y="153"/>
                  <a:pt x="8" y="110"/>
                </a:cubicBezTo>
                <a:close/>
                <a:moveTo>
                  <a:pt x="110" y="212"/>
                </a:moveTo>
                <a:cubicBezTo>
                  <a:pt x="105" y="212"/>
                  <a:pt x="100" y="212"/>
                  <a:pt x="95" y="211"/>
                </a:cubicBezTo>
                <a:cubicBezTo>
                  <a:pt x="95" y="210"/>
                  <a:pt x="95" y="210"/>
                  <a:pt x="95" y="210"/>
                </a:cubicBezTo>
                <a:cubicBezTo>
                  <a:pt x="95" y="209"/>
                  <a:pt x="96" y="208"/>
                  <a:pt x="101" y="204"/>
                </a:cubicBezTo>
                <a:cubicBezTo>
                  <a:pt x="106" y="201"/>
                  <a:pt x="110" y="198"/>
                  <a:pt x="113" y="196"/>
                </a:cubicBezTo>
                <a:cubicBezTo>
                  <a:pt x="119" y="192"/>
                  <a:pt x="122" y="190"/>
                  <a:pt x="125" y="184"/>
                </a:cubicBezTo>
                <a:cubicBezTo>
                  <a:pt x="129" y="176"/>
                  <a:pt x="129" y="171"/>
                  <a:pt x="129" y="167"/>
                </a:cubicBezTo>
                <a:cubicBezTo>
                  <a:pt x="129" y="167"/>
                  <a:pt x="130" y="166"/>
                  <a:pt x="130" y="166"/>
                </a:cubicBezTo>
                <a:cubicBezTo>
                  <a:pt x="131" y="164"/>
                  <a:pt x="134" y="162"/>
                  <a:pt x="133" y="158"/>
                </a:cubicBezTo>
                <a:cubicBezTo>
                  <a:pt x="132" y="154"/>
                  <a:pt x="129" y="151"/>
                  <a:pt x="123" y="148"/>
                </a:cubicBezTo>
                <a:cubicBezTo>
                  <a:pt x="114" y="144"/>
                  <a:pt x="104" y="138"/>
                  <a:pt x="96" y="133"/>
                </a:cubicBezTo>
                <a:cubicBezTo>
                  <a:pt x="90" y="130"/>
                  <a:pt x="85" y="127"/>
                  <a:pt x="82" y="125"/>
                </a:cubicBezTo>
                <a:cubicBezTo>
                  <a:pt x="79" y="124"/>
                  <a:pt x="77" y="122"/>
                  <a:pt x="76" y="119"/>
                </a:cubicBezTo>
                <a:cubicBezTo>
                  <a:pt x="73" y="116"/>
                  <a:pt x="71" y="113"/>
                  <a:pt x="66" y="110"/>
                </a:cubicBezTo>
                <a:cubicBezTo>
                  <a:pt x="63" y="109"/>
                  <a:pt x="60" y="108"/>
                  <a:pt x="58" y="108"/>
                </a:cubicBezTo>
                <a:cubicBezTo>
                  <a:pt x="58" y="108"/>
                  <a:pt x="58" y="108"/>
                  <a:pt x="57" y="108"/>
                </a:cubicBezTo>
                <a:cubicBezTo>
                  <a:pt x="57" y="107"/>
                  <a:pt x="57" y="107"/>
                  <a:pt x="57" y="106"/>
                </a:cubicBezTo>
                <a:cubicBezTo>
                  <a:pt x="57" y="106"/>
                  <a:pt x="57" y="105"/>
                  <a:pt x="57" y="104"/>
                </a:cubicBezTo>
                <a:cubicBezTo>
                  <a:pt x="58" y="104"/>
                  <a:pt x="60" y="103"/>
                  <a:pt x="63" y="102"/>
                </a:cubicBezTo>
                <a:cubicBezTo>
                  <a:pt x="67" y="100"/>
                  <a:pt x="69" y="98"/>
                  <a:pt x="70" y="96"/>
                </a:cubicBezTo>
                <a:cubicBezTo>
                  <a:pt x="71" y="95"/>
                  <a:pt x="72" y="93"/>
                  <a:pt x="75" y="90"/>
                </a:cubicBezTo>
                <a:cubicBezTo>
                  <a:pt x="80" y="85"/>
                  <a:pt x="82" y="82"/>
                  <a:pt x="83" y="79"/>
                </a:cubicBezTo>
                <a:cubicBezTo>
                  <a:pt x="84" y="77"/>
                  <a:pt x="85" y="76"/>
                  <a:pt x="86" y="75"/>
                </a:cubicBezTo>
                <a:cubicBezTo>
                  <a:pt x="88" y="73"/>
                  <a:pt x="89" y="71"/>
                  <a:pt x="90" y="70"/>
                </a:cubicBezTo>
                <a:cubicBezTo>
                  <a:pt x="90" y="70"/>
                  <a:pt x="91" y="69"/>
                  <a:pt x="91" y="69"/>
                </a:cubicBezTo>
                <a:cubicBezTo>
                  <a:pt x="97" y="69"/>
                  <a:pt x="103" y="63"/>
                  <a:pt x="103" y="57"/>
                </a:cubicBezTo>
                <a:cubicBezTo>
                  <a:pt x="103" y="57"/>
                  <a:pt x="103" y="55"/>
                  <a:pt x="104" y="54"/>
                </a:cubicBezTo>
                <a:cubicBezTo>
                  <a:pt x="106" y="51"/>
                  <a:pt x="110" y="43"/>
                  <a:pt x="101" y="38"/>
                </a:cubicBezTo>
                <a:cubicBezTo>
                  <a:pt x="96" y="36"/>
                  <a:pt x="91" y="33"/>
                  <a:pt x="88" y="32"/>
                </a:cubicBezTo>
                <a:cubicBezTo>
                  <a:pt x="88" y="22"/>
                  <a:pt x="88" y="22"/>
                  <a:pt x="88" y="22"/>
                </a:cubicBezTo>
                <a:cubicBezTo>
                  <a:pt x="82" y="12"/>
                  <a:pt x="82" y="12"/>
                  <a:pt x="82" y="12"/>
                </a:cubicBezTo>
                <a:cubicBezTo>
                  <a:pt x="82" y="12"/>
                  <a:pt x="82" y="12"/>
                  <a:pt x="82" y="12"/>
                </a:cubicBezTo>
                <a:cubicBezTo>
                  <a:pt x="86" y="11"/>
                  <a:pt x="90" y="10"/>
                  <a:pt x="94" y="9"/>
                </a:cubicBezTo>
                <a:cubicBezTo>
                  <a:pt x="93" y="15"/>
                  <a:pt x="94" y="24"/>
                  <a:pt x="100" y="30"/>
                </a:cubicBezTo>
                <a:cubicBezTo>
                  <a:pt x="102" y="32"/>
                  <a:pt x="105" y="35"/>
                  <a:pt x="107" y="37"/>
                </a:cubicBezTo>
                <a:cubicBezTo>
                  <a:pt x="110" y="42"/>
                  <a:pt x="113" y="46"/>
                  <a:pt x="118" y="46"/>
                </a:cubicBezTo>
                <a:cubicBezTo>
                  <a:pt x="132" y="46"/>
                  <a:pt x="141" y="45"/>
                  <a:pt x="141" y="38"/>
                </a:cubicBezTo>
                <a:cubicBezTo>
                  <a:pt x="141" y="36"/>
                  <a:pt x="142" y="27"/>
                  <a:pt x="144" y="21"/>
                </a:cubicBezTo>
                <a:cubicBezTo>
                  <a:pt x="149" y="16"/>
                  <a:pt x="149" y="16"/>
                  <a:pt x="149" y="16"/>
                </a:cubicBezTo>
                <a:cubicBezTo>
                  <a:pt x="159" y="20"/>
                  <a:pt x="167" y="25"/>
                  <a:pt x="175" y="31"/>
                </a:cubicBezTo>
                <a:cubicBezTo>
                  <a:pt x="172" y="32"/>
                  <a:pt x="170" y="33"/>
                  <a:pt x="168" y="35"/>
                </a:cubicBezTo>
                <a:cubicBezTo>
                  <a:pt x="164" y="39"/>
                  <a:pt x="163" y="46"/>
                  <a:pt x="163" y="50"/>
                </a:cubicBezTo>
                <a:cubicBezTo>
                  <a:pt x="161" y="51"/>
                  <a:pt x="159" y="53"/>
                  <a:pt x="159" y="56"/>
                </a:cubicBezTo>
                <a:cubicBezTo>
                  <a:pt x="159" y="57"/>
                  <a:pt x="157" y="59"/>
                  <a:pt x="156" y="61"/>
                </a:cubicBezTo>
                <a:cubicBezTo>
                  <a:pt x="152" y="65"/>
                  <a:pt x="149" y="69"/>
                  <a:pt x="151" y="72"/>
                </a:cubicBezTo>
                <a:cubicBezTo>
                  <a:pt x="154" y="76"/>
                  <a:pt x="159" y="74"/>
                  <a:pt x="165" y="72"/>
                </a:cubicBezTo>
                <a:cubicBezTo>
                  <a:pt x="174" y="68"/>
                  <a:pt x="178" y="66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ubicBezTo>
                  <a:pt x="181" y="68"/>
                  <a:pt x="185" y="69"/>
                  <a:pt x="186" y="69"/>
                </a:cubicBezTo>
                <a:cubicBezTo>
                  <a:pt x="186" y="69"/>
                  <a:pt x="186" y="69"/>
                  <a:pt x="187" y="69"/>
                </a:cubicBezTo>
                <a:cubicBezTo>
                  <a:pt x="188" y="70"/>
                  <a:pt x="190" y="72"/>
                  <a:pt x="193" y="72"/>
                </a:cubicBezTo>
                <a:cubicBezTo>
                  <a:pt x="195" y="72"/>
                  <a:pt x="197" y="74"/>
                  <a:pt x="198" y="75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207" y="79"/>
                  <a:pt x="208" y="82"/>
                  <a:pt x="209" y="85"/>
                </a:cubicBezTo>
                <a:cubicBezTo>
                  <a:pt x="208" y="84"/>
                  <a:pt x="207" y="84"/>
                  <a:pt x="206" y="84"/>
                </a:cubicBezTo>
                <a:cubicBezTo>
                  <a:pt x="197" y="79"/>
                  <a:pt x="190" y="76"/>
                  <a:pt x="186" y="76"/>
                </a:cubicBezTo>
                <a:cubicBezTo>
                  <a:pt x="182" y="76"/>
                  <a:pt x="171" y="79"/>
                  <a:pt x="169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81"/>
                  <a:pt x="168" y="81"/>
                  <a:pt x="168" y="81"/>
                </a:cubicBezTo>
                <a:cubicBezTo>
                  <a:pt x="162" y="86"/>
                  <a:pt x="155" y="94"/>
                  <a:pt x="155" y="99"/>
                </a:cubicBezTo>
                <a:cubicBezTo>
                  <a:pt x="155" y="99"/>
                  <a:pt x="155" y="100"/>
                  <a:pt x="155" y="101"/>
                </a:cubicBezTo>
                <a:cubicBezTo>
                  <a:pt x="153" y="106"/>
                  <a:pt x="150" y="117"/>
                  <a:pt x="161" y="125"/>
                </a:cubicBezTo>
                <a:cubicBezTo>
                  <a:pt x="168" y="130"/>
                  <a:pt x="175" y="128"/>
                  <a:pt x="179" y="127"/>
                </a:cubicBezTo>
                <a:cubicBezTo>
                  <a:pt x="180" y="127"/>
                  <a:pt x="181" y="126"/>
                  <a:pt x="182" y="126"/>
                </a:cubicBezTo>
                <a:cubicBezTo>
                  <a:pt x="182" y="126"/>
                  <a:pt x="182" y="126"/>
                  <a:pt x="182" y="127"/>
                </a:cubicBezTo>
                <a:cubicBezTo>
                  <a:pt x="186" y="134"/>
                  <a:pt x="186" y="141"/>
                  <a:pt x="186" y="148"/>
                </a:cubicBezTo>
                <a:cubicBezTo>
                  <a:pt x="186" y="153"/>
                  <a:pt x="185" y="172"/>
                  <a:pt x="184" y="180"/>
                </a:cubicBezTo>
                <a:cubicBezTo>
                  <a:pt x="166" y="200"/>
                  <a:pt x="139" y="212"/>
                  <a:pt x="110" y="212"/>
                </a:cubicBezTo>
                <a:close/>
                <a:moveTo>
                  <a:pt x="191" y="172"/>
                </a:moveTo>
                <a:cubicBezTo>
                  <a:pt x="192" y="165"/>
                  <a:pt x="194" y="153"/>
                  <a:pt x="194" y="148"/>
                </a:cubicBezTo>
                <a:cubicBezTo>
                  <a:pt x="194" y="140"/>
                  <a:pt x="194" y="132"/>
                  <a:pt x="189" y="123"/>
                </a:cubicBezTo>
                <a:cubicBezTo>
                  <a:pt x="186" y="117"/>
                  <a:pt x="180" y="118"/>
                  <a:pt x="177" y="119"/>
                </a:cubicBezTo>
                <a:cubicBezTo>
                  <a:pt x="173" y="120"/>
                  <a:pt x="170" y="121"/>
                  <a:pt x="165" y="118"/>
                </a:cubicBezTo>
                <a:cubicBezTo>
                  <a:pt x="159" y="114"/>
                  <a:pt x="160" y="110"/>
                  <a:pt x="162" y="103"/>
                </a:cubicBezTo>
                <a:cubicBezTo>
                  <a:pt x="163" y="102"/>
                  <a:pt x="163" y="100"/>
                  <a:pt x="163" y="99"/>
                </a:cubicBezTo>
                <a:cubicBezTo>
                  <a:pt x="164" y="97"/>
                  <a:pt x="168" y="92"/>
                  <a:pt x="173" y="87"/>
                </a:cubicBezTo>
                <a:cubicBezTo>
                  <a:pt x="178" y="85"/>
                  <a:pt x="184" y="84"/>
                  <a:pt x="186" y="84"/>
                </a:cubicBezTo>
                <a:cubicBezTo>
                  <a:pt x="189" y="84"/>
                  <a:pt x="197" y="88"/>
                  <a:pt x="203" y="91"/>
                </a:cubicBezTo>
                <a:cubicBezTo>
                  <a:pt x="206" y="93"/>
                  <a:pt x="209" y="93"/>
                  <a:pt x="211" y="94"/>
                </a:cubicBezTo>
                <a:cubicBezTo>
                  <a:pt x="212" y="99"/>
                  <a:pt x="212" y="104"/>
                  <a:pt x="212" y="110"/>
                </a:cubicBezTo>
                <a:cubicBezTo>
                  <a:pt x="212" y="133"/>
                  <a:pt x="204" y="155"/>
                  <a:pt x="191" y="172"/>
                </a:cubicBezTo>
                <a:close/>
              </a:path>
            </a:pathLst>
          </a:custGeom>
          <a:solidFill>
            <a:srgbClr val="9BB49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226" name="Group 36"/>
          <p:cNvGrpSpPr/>
          <p:nvPr/>
        </p:nvGrpSpPr>
        <p:grpSpPr>
          <a:xfrm>
            <a:off x="5001654" y="4177802"/>
            <a:ext cx="2830968" cy="1569853"/>
            <a:chOff x="2311177" y="6141461"/>
            <a:chExt cx="3539911" cy="2511767"/>
          </a:xfrm>
        </p:grpSpPr>
        <p:sp>
          <p:nvSpPr>
            <p:cNvPr id="2227" name="Rectangle 37"/>
            <p:cNvSpPr/>
            <p:nvPr/>
          </p:nvSpPr>
          <p:spPr>
            <a:xfrm>
              <a:off x="2311177" y="6141461"/>
              <a:ext cx="3073868" cy="975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 possession </a:t>
              </a:r>
              <a:endParaRPr lang="en-US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28" name="Rectangle 38"/>
            <p:cNvSpPr/>
            <p:nvPr/>
          </p:nvSpPr>
          <p:spPr>
            <a:xfrm>
              <a:off x="2311181" y="7087260"/>
              <a:ext cx="3539907" cy="1565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229" name="Freeform 42"/>
          <p:cNvSpPr>
            <a:spLocks noEditPoints="1"/>
          </p:cNvSpPr>
          <p:nvPr/>
        </p:nvSpPr>
        <p:spPr bwMode="auto">
          <a:xfrm>
            <a:off x="8393837" y="4221923"/>
            <a:ext cx="499362" cy="499362"/>
          </a:xfrm>
          <a:custGeom>
            <a:avLst/>
            <a:gdLst>
              <a:gd name="T0" fmla="*/ 108 w 216"/>
              <a:gd name="T1" fmla="*/ 0 h 216"/>
              <a:gd name="T2" fmla="*/ 32 w 216"/>
              <a:gd name="T3" fmla="*/ 76 h 216"/>
              <a:gd name="T4" fmla="*/ 58 w 216"/>
              <a:gd name="T5" fmla="*/ 130 h 216"/>
              <a:gd name="T6" fmla="*/ 68 w 216"/>
              <a:gd name="T7" fmla="*/ 153 h 216"/>
              <a:gd name="T8" fmla="*/ 88 w 216"/>
              <a:gd name="T9" fmla="*/ 172 h 216"/>
              <a:gd name="T10" fmla="*/ 128 w 216"/>
              <a:gd name="T11" fmla="*/ 172 h 216"/>
              <a:gd name="T12" fmla="*/ 148 w 216"/>
              <a:gd name="T13" fmla="*/ 153 h 216"/>
              <a:gd name="T14" fmla="*/ 158 w 216"/>
              <a:gd name="T15" fmla="*/ 130 h 216"/>
              <a:gd name="T16" fmla="*/ 184 w 216"/>
              <a:gd name="T17" fmla="*/ 76 h 216"/>
              <a:gd name="T18" fmla="*/ 108 w 216"/>
              <a:gd name="T19" fmla="*/ 0 h 216"/>
              <a:gd name="T20" fmla="*/ 153 w 216"/>
              <a:gd name="T21" fmla="*/ 124 h 216"/>
              <a:gd name="T22" fmla="*/ 140 w 216"/>
              <a:gd name="T23" fmla="*/ 153 h 216"/>
              <a:gd name="T24" fmla="*/ 128 w 216"/>
              <a:gd name="T25" fmla="*/ 164 h 216"/>
              <a:gd name="T26" fmla="*/ 88 w 216"/>
              <a:gd name="T27" fmla="*/ 164 h 216"/>
              <a:gd name="T28" fmla="*/ 76 w 216"/>
              <a:gd name="T29" fmla="*/ 153 h 216"/>
              <a:gd name="T30" fmla="*/ 63 w 216"/>
              <a:gd name="T31" fmla="*/ 124 h 216"/>
              <a:gd name="T32" fmla="*/ 40 w 216"/>
              <a:gd name="T33" fmla="*/ 76 h 216"/>
              <a:gd name="T34" fmla="*/ 108 w 216"/>
              <a:gd name="T35" fmla="*/ 8 h 216"/>
              <a:gd name="T36" fmla="*/ 176 w 216"/>
              <a:gd name="T37" fmla="*/ 76 h 216"/>
              <a:gd name="T38" fmla="*/ 153 w 216"/>
              <a:gd name="T39" fmla="*/ 124 h 216"/>
              <a:gd name="T40" fmla="*/ 68 w 216"/>
              <a:gd name="T41" fmla="*/ 204 h 216"/>
              <a:gd name="T42" fmla="*/ 148 w 216"/>
              <a:gd name="T43" fmla="*/ 204 h 216"/>
              <a:gd name="T44" fmla="*/ 148 w 216"/>
              <a:gd name="T45" fmla="*/ 176 h 216"/>
              <a:gd name="T46" fmla="*/ 68 w 216"/>
              <a:gd name="T47" fmla="*/ 176 h 216"/>
              <a:gd name="T48" fmla="*/ 68 w 216"/>
              <a:gd name="T49" fmla="*/ 204 h 216"/>
              <a:gd name="T50" fmla="*/ 76 w 216"/>
              <a:gd name="T51" fmla="*/ 184 h 216"/>
              <a:gd name="T52" fmla="*/ 140 w 216"/>
              <a:gd name="T53" fmla="*/ 184 h 216"/>
              <a:gd name="T54" fmla="*/ 140 w 216"/>
              <a:gd name="T55" fmla="*/ 196 h 216"/>
              <a:gd name="T56" fmla="*/ 76 w 216"/>
              <a:gd name="T57" fmla="*/ 196 h 216"/>
              <a:gd name="T58" fmla="*/ 76 w 216"/>
              <a:gd name="T59" fmla="*/ 184 h 216"/>
              <a:gd name="T60" fmla="*/ 76 w 216"/>
              <a:gd name="T61" fmla="*/ 216 h 216"/>
              <a:gd name="T62" fmla="*/ 140 w 216"/>
              <a:gd name="T63" fmla="*/ 216 h 216"/>
              <a:gd name="T64" fmla="*/ 140 w 216"/>
              <a:gd name="T65" fmla="*/ 208 h 216"/>
              <a:gd name="T66" fmla="*/ 76 w 216"/>
              <a:gd name="T67" fmla="*/ 208 h 216"/>
              <a:gd name="T68" fmla="*/ 76 w 216"/>
              <a:gd name="T69" fmla="*/ 216 h 216"/>
              <a:gd name="T70" fmla="*/ 0 w 216"/>
              <a:gd name="T71" fmla="*/ 72 h 216"/>
              <a:gd name="T72" fmla="*/ 20 w 216"/>
              <a:gd name="T73" fmla="*/ 72 h 216"/>
              <a:gd name="T74" fmla="*/ 20 w 216"/>
              <a:gd name="T75" fmla="*/ 64 h 216"/>
              <a:gd name="T76" fmla="*/ 0 w 216"/>
              <a:gd name="T77" fmla="*/ 64 h 216"/>
              <a:gd name="T78" fmla="*/ 0 w 216"/>
              <a:gd name="T79" fmla="*/ 72 h 216"/>
              <a:gd name="T80" fmla="*/ 174 w 216"/>
              <a:gd name="T81" fmla="*/ 14 h 216"/>
              <a:gd name="T82" fmla="*/ 179 w 216"/>
              <a:gd name="T83" fmla="*/ 20 h 216"/>
              <a:gd name="T84" fmla="*/ 194 w 216"/>
              <a:gd name="T85" fmla="*/ 6 h 216"/>
              <a:gd name="T86" fmla="*/ 189 w 216"/>
              <a:gd name="T87" fmla="*/ 0 h 216"/>
              <a:gd name="T88" fmla="*/ 174 w 216"/>
              <a:gd name="T89" fmla="*/ 14 h 216"/>
              <a:gd name="T90" fmla="*/ 42 w 216"/>
              <a:gd name="T91" fmla="*/ 14 h 216"/>
              <a:gd name="T92" fmla="*/ 27 w 216"/>
              <a:gd name="T93" fmla="*/ 0 h 216"/>
              <a:gd name="T94" fmla="*/ 22 w 216"/>
              <a:gd name="T95" fmla="*/ 6 h 216"/>
              <a:gd name="T96" fmla="*/ 37 w 216"/>
              <a:gd name="T97" fmla="*/ 20 h 216"/>
              <a:gd name="T98" fmla="*/ 42 w 216"/>
              <a:gd name="T99" fmla="*/ 14 h 216"/>
              <a:gd name="T100" fmla="*/ 196 w 216"/>
              <a:gd name="T101" fmla="*/ 64 h 216"/>
              <a:gd name="T102" fmla="*/ 196 w 216"/>
              <a:gd name="T103" fmla="*/ 72 h 216"/>
              <a:gd name="T104" fmla="*/ 216 w 216"/>
              <a:gd name="T105" fmla="*/ 72 h 216"/>
              <a:gd name="T106" fmla="*/ 216 w 216"/>
              <a:gd name="T107" fmla="*/ 64 h 216"/>
              <a:gd name="T108" fmla="*/ 196 w 216"/>
              <a:gd name="T109" fmla="*/ 64 h 216"/>
              <a:gd name="T110" fmla="*/ 52 w 216"/>
              <a:gd name="T111" fmla="*/ 72 h 216"/>
              <a:gd name="T112" fmla="*/ 60 w 216"/>
              <a:gd name="T113" fmla="*/ 72 h 216"/>
              <a:gd name="T114" fmla="*/ 100 w 216"/>
              <a:gd name="T115" fmla="*/ 32 h 216"/>
              <a:gd name="T116" fmla="*/ 100 w 216"/>
              <a:gd name="T117" fmla="*/ 24 h 216"/>
              <a:gd name="T118" fmla="*/ 52 w 216"/>
              <a:gd name="T119" fmla="*/ 7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6" h="216">
                <a:moveTo>
                  <a:pt x="108" y="0"/>
                </a:moveTo>
                <a:cubicBezTo>
                  <a:pt x="66" y="0"/>
                  <a:pt x="32" y="34"/>
                  <a:pt x="32" y="76"/>
                </a:cubicBezTo>
                <a:cubicBezTo>
                  <a:pt x="32" y="104"/>
                  <a:pt x="57" y="129"/>
                  <a:pt x="58" y="130"/>
                </a:cubicBezTo>
                <a:cubicBezTo>
                  <a:pt x="63" y="135"/>
                  <a:pt x="68" y="146"/>
                  <a:pt x="68" y="153"/>
                </a:cubicBezTo>
                <a:cubicBezTo>
                  <a:pt x="68" y="164"/>
                  <a:pt x="77" y="172"/>
                  <a:pt x="88" y="172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39" y="172"/>
                  <a:pt x="148" y="164"/>
                  <a:pt x="148" y="153"/>
                </a:cubicBezTo>
                <a:cubicBezTo>
                  <a:pt x="148" y="146"/>
                  <a:pt x="153" y="135"/>
                  <a:pt x="158" y="130"/>
                </a:cubicBezTo>
                <a:cubicBezTo>
                  <a:pt x="159" y="129"/>
                  <a:pt x="184" y="104"/>
                  <a:pt x="184" y="76"/>
                </a:cubicBezTo>
                <a:cubicBezTo>
                  <a:pt x="184" y="34"/>
                  <a:pt x="150" y="0"/>
                  <a:pt x="108" y="0"/>
                </a:cubicBezTo>
                <a:close/>
                <a:moveTo>
                  <a:pt x="153" y="124"/>
                </a:moveTo>
                <a:cubicBezTo>
                  <a:pt x="146" y="131"/>
                  <a:pt x="140" y="144"/>
                  <a:pt x="140" y="153"/>
                </a:cubicBezTo>
                <a:cubicBezTo>
                  <a:pt x="140" y="159"/>
                  <a:pt x="135" y="164"/>
                  <a:pt x="128" y="164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81" y="164"/>
                  <a:pt x="76" y="159"/>
                  <a:pt x="76" y="153"/>
                </a:cubicBezTo>
                <a:cubicBezTo>
                  <a:pt x="76" y="144"/>
                  <a:pt x="71" y="131"/>
                  <a:pt x="63" y="124"/>
                </a:cubicBezTo>
                <a:cubicBezTo>
                  <a:pt x="63" y="124"/>
                  <a:pt x="40" y="101"/>
                  <a:pt x="40" y="76"/>
                </a:cubicBezTo>
                <a:cubicBezTo>
                  <a:pt x="40" y="39"/>
                  <a:pt x="71" y="8"/>
                  <a:pt x="108" y="8"/>
                </a:cubicBezTo>
                <a:cubicBezTo>
                  <a:pt x="146" y="8"/>
                  <a:pt x="176" y="39"/>
                  <a:pt x="176" y="76"/>
                </a:cubicBezTo>
                <a:cubicBezTo>
                  <a:pt x="176" y="101"/>
                  <a:pt x="153" y="124"/>
                  <a:pt x="153" y="124"/>
                </a:cubicBezTo>
                <a:close/>
                <a:moveTo>
                  <a:pt x="68" y="204"/>
                </a:moveTo>
                <a:cubicBezTo>
                  <a:pt x="148" y="204"/>
                  <a:pt x="148" y="204"/>
                  <a:pt x="148" y="204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68" y="176"/>
                  <a:pt x="68" y="176"/>
                  <a:pt x="68" y="176"/>
                </a:cubicBezTo>
                <a:lnTo>
                  <a:pt x="68" y="204"/>
                </a:lnTo>
                <a:close/>
                <a:moveTo>
                  <a:pt x="76" y="184"/>
                </a:moveTo>
                <a:cubicBezTo>
                  <a:pt x="140" y="184"/>
                  <a:pt x="140" y="184"/>
                  <a:pt x="140" y="184"/>
                </a:cubicBezTo>
                <a:cubicBezTo>
                  <a:pt x="140" y="196"/>
                  <a:pt x="140" y="196"/>
                  <a:pt x="140" y="196"/>
                </a:cubicBezTo>
                <a:cubicBezTo>
                  <a:pt x="76" y="196"/>
                  <a:pt x="76" y="196"/>
                  <a:pt x="76" y="196"/>
                </a:cubicBezTo>
                <a:lnTo>
                  <a:pt x="76" y="184"/>
                </a:lnTo>
                <a:close/>
                <a:moveTo>
                  <a:pt x="76" y="216"/>
                </a:moveTo>
                <a:cubicBezTo>
                  <a:pt x="140" y="216"/>
                  <a:pt x="140" y="216"/>
                  <a:pt x="140" y="216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76" y="208"/>
                  <a:pt x="76" y="208"/>
                  <a:pt x="76" y="208"/>
                </a:cubicBezTo>
                <a:lnTo>
                  <a:pt x="76" y="216"/>
                </a:lnTo>
                <a:close/>
                <a:moveTo>
                  <a:pt x="0" y="72"/>
                </a:moveTo>
                <a:cubicBezTo>
                  <a:pt x="20" y="72"/>
                  <a:pt x="20" y="72"/>
                  <a:pt x="20" y="72"/>
                </a:cubicBezTo>
                <a:cubicBezTo>
                  <a:pt x="20" y="64"/>
                  <a:pt x="20" y="64"/>
                  <a:pt x="20" y="64"/>
                </a:cubicBezTo>
                <a:cubicBezTo>
                  <a:pt x="0" y="64"/>
                  <a:pt x="0" y="64"/>
                  <a:pt x="0" y="64"/>
                </a:cubicBezTo>
                <a:lnTo>
                  <a:pt x="0" y="72"/>
                </a:lnTo>
                <a:close/>
                <a:moveTo>
                  <a:pt x="174" y="14"/>
                </a:moveTo>
                <a:cubicBezTo>
                  <a:pt x="179" y="20"/>
                  <a:pt x="179" y="20"/>
                  <a:pt x="179" y="20"/>
                </a:cubicBezTo>
                <a:cubicBezTo>
                  <a:pt x="194" y="6"/>
                  <a:pt x="194" y="6"/>
                  <a:pt x="194" y="6"/>
                </a:cubicBezTo>
                <a:cubicBezTo>
                  <a:pt x="189" y="0"/>
                  <a:pt x="189" y="0"/>
                  <a:pt x="189" y="0"/>
                </a:cubicBezTo>
                <a:lnTo>
                  <a:pt x="174" y="14"/>
                </a:lnTo>
                <a:close/>
                <a:moveTo>
                  <a:pt x="42" y="14"/>
                </a:moveTo>
                <a:cubicBezTo>
                  <a:pt x="27" y="0"/>
                  <a:pt x="27" y="0"/>
                  <a:pt x="27" y="0"/>
                </a:cubicBezTo>
                <a:cubicBezTo>
                  <a:pt x="22" y="6"/>
                  <a:pt x="22" y="6"/>
                  <a:pt x="22" y="6"/>
                </a:cubicBezTo>
                <a:cubicBezTo>
                  <a:pt x="37" y="20"/>
                  <a:pt x="37" y="20"/>
                  <a:pt x="37" y="20"/>
                </a:cubicBezTo>
                <a:lnTo>
                  <a:pt x="42" y="14"/>
                </a:lnTo>
                <a:close/>
                <a:moveTo>
                  <a:pt x="196" y="64"/>
                </a:moveTo>
                <a:cubicBezTo>
                  <a:pt x="196" y="72"/>
                  <a:pt x="196" y="72"/>
                  <a:pt x="196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16" y="64"/>
                  <a:pt x="216" y="64"/>
                  <a:pt x="216" y="64"/>
                </a:cubicBezTo>
                <a:lnTo>
                  <a:pt x="196" y="64"/>
                </a:lnTo>
                <a:close/>
                <a:moveTo>
                  <a:pt x="52" y="72"/>
                </a:moveTo>
                <a:cubicBezTo>
                  <a:pt x="60" y="72"/>
                  <a:pt x="60" y="72"/>
                  <a:pt x="60" y="72"/>
                </a:cubicBezTo>
                <a:cubicBezTo>
                  <a:pt x="60" y="50"/>
                  <a:pt x="78" y="32"/>
                  <a:pt x="100" y="32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74" y="24"/>
                  <a:pt x="52" y="46"/>
                  <a:pt x="52" y="72"/>
                </a:cubicBezTo>
                <a:close/>
              </a:path>
            </a:pathLst>
          </a:custGeom>
          <a:solidFill>
            <a:srgbClr val="9BB49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grpSp>
        <p:nvGrpSpPr>
          <p:cNvPr id="2230" name="Group 40"/>
          <p:cNvGrpSpPr/>
          <p:nvPr/>
        </p:nvGrpSpPr>
        <p:grpSpPr>
          <a:xfrm>
            <a:off x="9093163" y="4177802"/>
            <a:ext cx="2830968" cy="1569853"/>
            <a:chOff x="2311177" y="6141461"/>
            <a:chExt cx="3539911" cy="2511767"/>
          </a:xfrm>
        </p:grpSpPr>
        <p:sp>
          <p:nvSpPr>
            <p:cNvPr id="2231" name="Rectangle 41"/>
            <p:cNvSpPr/>
            <p:nvPr/>
          </p:nvSpPr>
          <p:spPr>
            <a:xfrm>
              <a:off x="2311177" y="6141461"/>
              <a:ext cx="3073868" cy="975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 possession </a:t>
              </a:r>
              <a:endParaRPr lang="en-US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32" name="Rectangle 42"/>
            <p:cNvSpPr/>
            <p:nvPr/>
          </p:nvSpPr>
          <p:spPr>
            <a:xfrm>
              <a:off x="2311181" y="7087260"/>
              <a:ext cx="3539907" cy="1565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233" name="Rectangle 6"/>
          <p:cNvSpPr/>
          <p:nvPr/>
        </p:nvSpPr>
        <p:spPr>
          <a:xfrm>
            <a:off x="-93383" y="3584169"/>
            <a:ext cx="4252798" cy="2299918"/>
          </a:xfrm>
          <a:prstGeom prst="rect">
            <a:avLst/>
          </a:prstGeom>
          <a:solidFill>
            <a:srgbClr val="9BB49E"/>
          </a:solidFill>
          <a:ln>
            <a:noFill/>
          </a:ln>
          <a:effectLst>
            <a:outerShdw blurRad="1270000" dist="584200" dir="16200000" sx="85000" sy="85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34" name="Freeform 31"/>
          <p:cNvSpPr>
            <a:spLocks noEditPoints="1"/>
          </p:cNvSpPr>
          <p:nvPr/>
        </p:nvSpPr>
        <p:spPr bwMode="auto">
          <a:xfrm>
            <a:off x="323695" y="4005998"/>
            <a:ext cx="480351" cy="474013"/>
          </a:xfrm>
          <a:custGeom>
            <a:avLst/>
            <a:gdLst>
              <a:gd name="T0" fmla="*/ 196 w 208"/>
              <a:gd name="T1" fmla="*/ 174 h 205"/>
              <a:gd name="T2" fmla="*/ 196 w 208"/>
              <a:gd name="T3" fmla="*/ 61 h 205"/>
              <a:gd name="T4" fmla="*/ 197 w 208"/>
              <a:gd name="T5" fmla="*/ 57 h 205"/>
              <a:gd name="T6" fmla="*/ 192 w 208"/>
              <a:gd name="T7" fmla="*/ 50 h 205"/>
              <a:gd name="T8" fmla="*/ 108 w 208"/>
              <a:gd name="T9" fmla="*/ 3 h 205"/>
              <a:gd name="T10" fmla="*/ 90 w 208"/>
              <a:gd name="T11" fmla="*/ 3 h 205"/>
              <a:gd name="T12" fmla="*/ 5 w 208"/>
              <a:gd name="T13" fmla="*/ 50 h 205"/>
              <a:gd name="T14" fmla="*/ 0 w 208"/>
              <a:gd name="T15" fmla="*/ 57 h 205"/>
              <a:gd name="T16" fmla="*/ 5 w 208"/>
              <a:gd name="T17" fmla="*/ 65 h 205"/>
              <a:gd name="T18" fmla="*/ 33 w 208"/>
              <a:gd name="T19" fmla="*/ 80 h 205"/>
              <a:gd name="T20" fmla="*/ 33 w 208"/>
              <a:gd name="T21" fmla="*/ 121 h 205"/>
              <a:gd name="T22" fmla="*/ 77 w 208"/>
              <a:gd name="T23" fmla="*/ 165 h 205"/>
              <a:gd name="T24" fmla="*/ 125 w 208"/>
              <a:gd name="T25" fmla="*/ 165 h 205"/>
              <a:gd name="T26" fmla="*/ 168 w 208"/>
              <a:gd name="T27" fmla="*/ 121 h 205"/>
              <a:gd name="T28" fmla="*/ 168 w 208"/>
              <a:gd name="T29" fmla="*/ 78 h 205"/>
              <a:gd name="T30" fmla="*/ 188 w 208"/>
              <a:gd name="T31" fmla="*/ 67 h 205"/>
              <a:gd name="T32" fmla="*/ 188 w 208"/>
              <a:gd name="T33" fmla="*/ 174 h 205"/>
              <a:gd name="T34" fmla="*/ 176 w 208"/>
              <a:gd name="T35" fmla="*/ 189 h 205"/>
              <a:gd name="T36" fmla="*/ 192 w 208"/>
              <a:gd name="T37" fmla="*/ 205 h 205"/>
              <a:gd name="T38" fmla="*/ 208 w 208"/>
              <a:gd name="T39" fmla="*/ 189 h 205"/>
              <a:gd name="T40" fmla="*/ 196 w 208"/>
              <a:gd name="T41" fmla="*/ 174 h 205"/>
              <a:gd name="T42" fmla="*/ 160 w 208"/>
              <a:gd name="T43" fmla="*/ 121 h 205"/>
              <a:gd name="T44" fmla="*/ 125 w 208"/>
              <a:gd name="T45" fmla="*/ 157 h 205"/>
              <a:gd name="T46" fmla="*/ 77 w 208"/>
              <a:gd name="T47" fmla="*/ 157 h 205"/>
              <a:gd name="T48" fmla="*/ 41 w 208"/>
              <a:gd name="T49" fmla="*/ 121 h 205"/>
              <a:gd name="T50" fmla="*/ 41 w 208"/>
              <a:gd name="T51" fmla="*/ 85 h 205"/>
              <a:gd name="T52" fmla="*/ 90 w 208"/>
              <a:gd name="T53" fmla="*/ 112 h 205"/>
              <a:gd name="T54" fmla="*/ 99 w 208"/>
              <a:gd name="T55" fmla="*/ 114 h 205"/>
              <a:gd name="T56" fmla="*/ 108 w 208"/>
              <a:gd name="T57" fmla="*/ 112 h 205"/>
              <a:gd name="T58" fmla="*/ 160 w 208"/>
              <a:gd name="T59" fmla="*/ 82 h 205"/>
              <a:gd name="T60" fmla="*/ 160 w 208"/>
              <a:gd name="T61" fmla="*/ 121 h 205"/>
              <a:gd name="T62" fmla="*/ 104 w 208"/>
              <a:gd name="T63" fmla="*/ 105 h 205"/>
              <a:gd name="T64" fmla="*/ 94 w 208"/>
              <a:gd name="T65" fmla="*/ 105 h 205"/>
              <a:gd name="T66" fmla="*/ 9 w 208"/>
              <a:gd name="T67" fmla="*/ 58 h 205"/>
              <a:gd name="T68" fmla="*/ 8 w 208"/>
              <a:gd name="T69" fmla="*/ 57 h 205"/>
              <a:gd name="T70" fmla="*/ 9 w 208"/>
              <a:gd name="T71" fmla="*/ 57 h 205"/>
              <a:gd name="T72" fmla="*/ 94 w 208"/>
              <a:gd name="T73" fmla="*/ 10 h 205"/>
              <a:gd name="T74" fmla="*/ 104 w 208"/>
              <a:gd name="T75" fmla="*/ 10 h 205"/>
              <a:gd name="T76" fmla="*/ 189 w 208"/>
              <a:gd name="T77" fmla="*/ 57 h 205"/>
              <a:gd name="T78" fmla="*/ 189 w 208"/>
              <a:gd name="T79" fmla="*/ 57 h 205"/>
              <a:gd name="T80" fmla="*/ 188 w 208"/>
              <a:gd name="T81" fmla="*/ 57 h 205"/>
              <a:gd name="T82" fmla="*/ 188 w 208"/>
              <a:gd name="T83" fmla="*/ 58 h 205"/>
              <a:gd name="T84" fmla="*/ 104 w 208"/>
              <a:gd name="T85" fmla="*/ 105 h 205"/>
              <a:gd name="T86" fmla="*/ 192 w 208"/>
              <a:gd name="T87" fmla="*/ 197 h 205"/>
              <a:gd name="T88" fmla="*/ 184 w 208"/>
              <a:gd name="T89" fmla="*/ 189 h 205"/>
              <a:gd name="T90" fmla="*/ 192 w 208"/>
              <a:gd name="T91" fmla="*/ 181 h 205"/>
              <a:gd name="T92" fmla="*/ 200 w 208"/>
              <a:gd name="T93" fmla="*/ 189 h 205"/>
              <a:gd name="T94" fmla="*/ 192 w 208"/>
              <a:gd name="T95" fmla="*/ 197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205">
                <a:moveTo>
                  <a:pt x="196" y="174"/>
                </a:moveTo>
                <a:cubicBezTo>
                  <a:pt x="196" y="61"/>
                  <a:pt x="196" y="61"/>
                  <a:pt x="196" y="61"/>
                </a:cubicBezTo>
                <a:cubicBezTo>
                  <a:pt x="197" y="60"/>
                  <a:pt x="197" y="59"/>
                  <a:pt x="197" y="57"/>
                </a:cubicBezTo>
                <a:cubicBezTo>
                  <a:pt x="197" y="54"/>
                  <a:pt x="196" y="52"/>
                  <a:pt x="192" y="50"/>
                </a:cubicBezTo>
                <a:cubicBezTo>
                  <a:pt x="108" y="3"/>
                  <a:pt x="108" y="3"/>
                  <a:pt x="108" y="3"/>
                </a:cubicBezTo>
                <a:cubicBezTo>
                  <a:pt x="103" y="0"/>
                  <a:pt x="95" y="0"/>
                  <a:pt x="90" y="3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2"/>
                  <a:pt x="0" y="54"/>
                  <a:pt x="0" y="57"/>
                </a:cubicBezTo>
                <a:cubicBezTo>
                  <a:pt x="0" y="60"/>
                  <a:pt x="2" y="63"/>
                  <a:pt x="5" y="65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3" y="145"/>
                  <a:pt x="53" y="165"/>
                  <a:pt x="77" y="165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49" y="165"/>
                  <a:pt x="168" y="145"/>
                  <a:pt x="168" y="121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181" y="175"/>
                  <a:pt x="176" y="182"/>
                  <a:pt x="176" y="189"/>
                </a:cubicBezTo>
                <a:cubicBezTo>
                  <a:pt x="176" y="198"/>
                  <a:pt x="183" y="205"/>
                  <a:pt x="192" y="205"/>
                </a:cubicBezTo>
                <a:cubicBezTo>
                  <a:pt x="201" y="205"/>
                  <a:pt x="208" y="198"/>
                  <a:pt x="208" y="189"/>
                </a:cubicBezTo>
                <a:cubicBezTo>
                  <a:pt x="208" y="182"/>
                  <a:pt x="203" y="175"/>
                  <a:pt x="196" y="174"/>
                </a:cubicBezTo>
                <a:close/>
                <a:moveTo>
                  <a:pt x="160" y="121"/>
                </a:moveTo>
                <a:cubicBezTo>
                  <a:pt x="160" y="141"/>
                  <a:pt x="144" y="157"/>
                  <a:pt x="125" y="157"/>
                </a:cubicBezTo>
                <a:cubicBezTo>
                  <a:pt x="77" y="157"/>
                  <a:pt x="77" y="157"/>
                  <a:pt x="77" y="157"/>
                </a:cubicBezTo>
                <a:cubicBezTo>
                  <a:pt x="57" y="157"/>
                  <a:pt x="41" y="141"/>
                  <a:pt x="41" y="121"/>
                </a:cubicBezTo>
                <a:cubicBezTo>
                  <a:pt x="41" y="85"/>
                  <a:pt x="41" y="85"/>
                  <a:pt x="41" y="85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2" y="113"/>
                  <a:pt x="95" y="114"/>
                  <a:pt x="99" y="114"/>
                </a:cubicBezTo>
                <a:cubicBezTo>
                  <a:pt x="102" y="114"/>
                  <a:pt x="105" y="113"/>
                  <a:pt x="108" y="112"/>
                </a:cubicBezTo>
                <a:cubicBezTo>
                  <a:pt x="160" y="82"/>
                  <a:pt x="160" y="82"/>
                  <a:pt x="160" y="82"/>
                </a:cubicBezTo>
                <a:lnTo>
                  <a:pt x="160" y="121"/>
                </a:lnTo>
                <a:close/>
                <a:moveTo>
                  <a:pt x="104" y="105"/>
                </a:moveTo>
                <a:cubicBezTo>
                  <a:pt x="101" y="106"/>
                  <a:pt x="96" y="106"/>
                  <a:pt x="94" y="105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58"/>
                  <a:pt x="8" y="57"/>
                  <a:pt x="8" y="57"/>
                </a:cubicBezTo>
                <a:cubicBezTo>
                  <a:pt x="8" y="57"/>
                  <a:pt x="9" y="57"/>
                  <a:pt x="9" y="57"/>
                </a:cubicBezTo>
                <a:cubicBezTo>
                  <a:pt x="94" y="10"/>
                  <a:pt x="94" y="10"/>
                  <a:pt x="94" y="10"/>
                </a:cubicBezTo>
                <a:cubicBezTo>
                  <a:pt x="96" y="9"/>
                  <a:pt x="101" y="9"/>
                  <a:pt x="104" y="10"/>
                </a:cubicBezTo>
                <a:cubicBezTo>
                  <a:pt x="189" y="57"/>
                  <a:pt x="189" y="57"/>
                  <a:pt x="189" y="57"/>
                </a:cubicBezTo>
                <a:cubicBezTo>
                  <a:pt x="189" y="57"/>
                  <a:pt x="189" y="57"/>
                  <a:pt x="189" y="57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8" y="58"/>
                  <a:pt x="188" y="58"/>
                  <a:pt x="188" y="58"/>
                </a:cubicBezTo>
                <a:lnTo>
                  <a:pt x="104" y="105"/>
                </a:lnTo>
                <a:close/>
                <a:moveTo>
                  <a:pt x="192" y="197"/>
                </a:moveTo>
                <a:cubicBezTo>
                  <a:pt x="188" y="197"/>
                  <a:pt x="184" y="193"/>
                  <a:pt x="184" y="189"/>
                </a:cubicBezTo>
                <a:cubicBezTo>
                  <a:pt x="184" y="185"/>
                  <a:pt x="188" y="181"/>
                  <a:pt x="192" y="181"/>
                </a:cubicBezTo>
                <a:cubicBezTo>
                  <a:pt x="197" y="181"/>
                  <a:pt x="200" y="185"/>
                  <a:pt x="200" y="189"/>
                </a:cubicBezTo>
                <a:cubicBezTo>
                  <a:pt x="200" y="193"/>
                  <a:pt x="197" y="197"/>
                  <a:pt x="192" y="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235" name="Group 33"/>
          <p:cNvGrpSpPr/>
          <p:nvPr/>
        </p:nvGrpSpPr>
        <p:grpSpPr>
          <a:xfrm>
            <a:off x="911370" y="3949202"/>
            <a:ext cx="2830968" cy="1569853"/>
            <a:chOff x="2311177" y="6141461"/>
            <a:chExt cx="3539911" cy="2511767"/>
          </a:xfrm>
        </p:grpSpPr>
        <p:sp>
          <p:nvSpPr>
            <p:cNvPr id="2236" name="Rectangle 34"/>
            <p:cNvSpPr/>
            <p:nvPr/>
          </p:nvSpPr>
          <p:spPr>
            <a:xfrm>
              <a:off x="2311177" y="6141461"/>
              <a:ext cx="3073868" cy="975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 wonderful serenity has taken possession </a:t>
              </a:r>
              <a:endParaRPr lang="en-US" sz="14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37" name="Rectangle 35"/>
            <p:cNvSpPr/>
            <p:nvPr/>
          </p:nvSpPr>
          <p:spPr>
            <a:xfrm>
              <a:off x="2311181" y="7087260"/>
              <a:ext cx="3539907" cy="1565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</a:t>
              </a:r>
              <a:endParaRPr lang="id-ID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" grpId="0"/>
      <p:bldP spid="2223" grpId="0" animBg="1"/>
      <p:bldP spid="2224" grpId="0"/>
      <p:bldP spid="2225" grpId="0" animBg="1"/>
      <p:bldP spid="2229" grpId="0" animBg="1"/>
      <p:bldP spid="2233" grpId="0" animBg="1"/>
      <p:bldP spid="22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0" y="209550"/>
            <a:ext cx="4860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21" name="组合 2220"/>
          <p:cNvGrpSpPr/>
          <p:nvPr/>
        </p:nvGrpSpPr>
        <p:grpSpPr>
          <a:xfrm>
            <a:off x="171450" y="5033712"/>
            <a:ext cx="11811000" cy="1940092"/>
            <a:chOff x="171450" y="5033712"/>
            <a:chExt cx="11811000" cy="1940092"/>
          </a:xfrm>
        </p:grpSpPr>
        <p:pic>
          <p:nvPicPr>
            <p:cNvPr id="2220" name="图片 22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1450" y="6003758"/>
              <a:ext cx="11811000" cy="53039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0060"/>
            <a:stretch>
              <a:fillRect/>
            </a:stretch>
          </p:blipFill>
          <p:spPr>
            <a:xfrm>
              <a:off x="4266197" y="5033712"/>
              <a:ext cx="3621505" cy="1940092"/>
            </a:xfrm>
            <a:prstGeom prst="rect">
              <a:avLst/>
            </a:prstGeom>
          </p:spPr>
        </p:pic>
      </p:grpSp>
      <p:sp>
        <p:nvSpPr>
          <p:cNvPr id="7" name="Rectangle 3"/>
          <p:cNvSpPr/>
          <p:nvPr/>
        </p:nvSpPr>
        <p:spPr>
          <a:xfrm>
            <a:off x="3489960" y="1216384"/>
            <a:ext cx="5212080" cy="426719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270000" dist="11938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Speech Bubble: Rectangle 54"/>
          <p:cNvSpPr/>
          <p:nvPr/>
        </p:nvSpPr>
        <p:spPr>
          <a:xfrm>
            <a:off x="4249969" y="2947171"/>
            <a:ext cx="643744" cy="390980"/>
          </a:xfrm>
          <a:prstGeom prst="wedgeRectCallout">
            <a:avLst>
              <a:gd name="adj1" fmla="val -21940"/>
              <a:gd name="adj2" fmla="val 7397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Montserrat" panose="00000500000000000000" pitchFamily="50" charset="0"/>
              </a:rPr>
              <a:t>2,3m</a:t>
            </a:r>
            <a:endParaRPr lang="en-US" sz="1400" dirty="0">
              <a:latin typeface="Montserrat" panose="00000500000000000000" pitchFamily="50" charset="0"/>
            </a:endParaRPr>
          </a:p>
        </p:txBody>
      </p:sp>
      <p:grpSp>
        <p:nvGrpSpPr>
          <p:cNvPr id="10" name="Group 1"/>
          <p:cNvGrpSpPr/>
          <p:nvPr/>
        </p:nvGrpSpPr>
        <p:grpSpPr>
          <a:xfrm>
            <a:off x="4249969" y="3562867"/>
            <a:ext cx="643744" cy="1527316"/>
            <a:chOff x="4249969" y="3851434"/>
            <a:chExt cx="643744" cy="1527316"/>
          </a:xfrm>
        </p:grpSpPr>
        <p:sp>
          <p:nvSpPr>
            <p:cNvPr id="11" name="Rectangle 48"/>
            <p:cNvSpPr/>
            <p:nvPr/>
          </p:nvSpPr>
          <p:spPr>
            <a:xfrm>
              <a:off x="4249969" y="3851434"/>
              <a:ext cx="643744" cy="1527316"/>
            </a:xfrm>
            <a:prstGeom prst="rect">
              <a:avLst/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4434902" y="4959725"/>
              <a:ext cx="330544" cy="269266"/>
            </a:xfrm>
            <a:custGeom>
              <a:avLst/>
              <a:gdLst>
                <a:gd name="T0" fmla="*/ 280 w 280"/>
                <a:gd name="T1" fmla="*/ 27 h 228"/>
                <a:gd name="T2" fmla="*/ 247 w 280"/>
                <a:gd name="T3" fmla="*/ 36 h 228"/>
                <a:gd name="T4" fmla="*/ 272 w 280"/>
                <a:gd name="T5" fmla="*/ 5 h 228"/>
                <a:gd name="T6" fmla="*/ 236 w 280"/>
                <a:gd name="T7" fmla="*/ 19 h 228"/>
                <a:gd name="T8" fmla="*/ 194 w 280"/>
                <a:gd name="T9" fmla="*/ 0 h 228"/>
                <a:gd name="T10" fmla="*/ 136 w 280"/>
                <a:gd name="T11" fmla="*/ 58 h 228"/>
                <a:gd name="T12" fmla="*/ 138 w 280"/>
                <a:gd name="T13" fmla="*/ 71 h 228"/>
                <a:gd name="T14" fmla="*/ 19 w 280"/>
                <a:gd name="T15" fmla="*/ 11 h 228"/>
                <a:gd name="T16" fmla="*/ 12 w 280"/>
                <a:gd name="T17" fmla="*/ 40 h 228"/>
                <a:gd name="T18" fmla="*/ 37 w 280"/>
                <a:gd name="T19" fmla="*/ 88 h 228"/>
                <a:gd name="T20" fmla="*/ 11 w 280"/>
                <a:gd name="T21" fmla="*/ 80 h 228"/>
                <a:gd name="T22" fmla="*/ 11 w 280"/>
                <a:gd name="T23" fmla="*/ 81 h 228"/>
                <a:gd name="T24" fmla="*/ 57 w 280"/>
                <a:gd name="T25" fmla="*/ 138 h 228"/>
                <a:gd name="T26" fmla="*/ 42 w 280"/>
                <a:gd name="T27" fmla="*/ 140 h 228"/>
                <a:gd name="T28" fmla="*/ 31 w 280"/>
                <a:gd name="T29" fmla="*/ 139 h 228"/>
                <a:gd name="T30" fmla="*/ 85 w 280"/>
                <a:gd name="T31" fmla="*/ 178 h 228"/>
                <a:gd name="T32" fmla="*/ 14 w 280"/>
                <a:gd name="T33" fmla="*/ 203 h 228"/>
                <a:gd name="T34" fmla="*/ 0 w 280"/>
                <a:gd name="T35" fmla="*/ 202 h 228"/>
                <a:gd name="T36" fmla="*/ 88 w 280"/>
                <a:gd name="T37" fmla="*/ 228 h 228"/>
                <a:gd name="T38" fmla="*/ 251 w 280"/>
                <a:gd name="T39" fmla="*/ 65 h 228"/>
                <a:gd name="T40" fmla="*/ 251 w 280"/>
                <a:gd name="T41" fmla="*/ 57 h 228"/>
                <a:gd name="T42" fmla="*/ 280 w 280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" h="228">
                  <a:moveTo>
                    <a:pt x="280" y="27"/>
                  </a:moveTo>
                  <a:cubicBezTo>
                    <a:pt x="270" y="32"/>
                    <a:pt x="259" y="35"/>
                    <a:pt x="247" y="36"/>
                  </a:cubicBezTo>
                  <a:cubicBezTo>
                    <a:pt x="259" y="29"/>
                    <a:pt x="268" y="18"/>
                    <a:pt x="272" y="5"/>
                  </a:cubicBezTo>
                  <a:cubicBezTo>
                    <a:pt x="261" y="11"/>
                    <a:pt x="249" y="16"/>
                    <a:pt x="236" y="19"/>
                  </a:cubicBezTo>
                  <a:cubicBezTo>
                    <a:pt x="225" y="7"/>
                    <a:pt x="210" y="0"/>
                    <a:pt x="194" y="0"/>
                  </a:cubicBezTo>
                  <a:cubicBezTo>
                    <a:pt x="162" y="0"/>
                    <a:pt x="136" y="26"/>
                    <a:pt x="136" y="58"/>
                  </a:cubicBezTo>
                  <a:cubicBezTo>
                    <a:pt x="136" y="62"/>
                    <a:pt x="137" y="67"/>
                    <a:pt x="138" y="71"/>
                  </a:cubicBezTo>
                  <a:cubicBezTo>
                    <a:pt x="90" y="69"/>
                    <a:pt x="48" y="46"/>
                    <a:pt x="19" y="11"/>
                  </a:cubicBezTo>
                  <a:cubicBezTo>
                    <a:pt x="14" y="19"/>
                    <a:pt x="12" y="29"/>
                    <a:pt x="12" y="40"/>
                  </a:cubicBezTo>
                  <a:cubicBezTo>
                    <a:pt x="12" y="60"/>
                    <a:pt x="22" y="77"/>
                    <a:pt x="37" y="88"/>
                  </a:cubicBezTo>
                  <a:cubicBezTo>
                    <a:pt x="28" y="87"/>
                    <a:pt x="19" y="85"/>
                    <a:pt x="11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109"/>
                    <a:pt x="31" y="132"/>
                    <a:pt x="57" y="138"/>
                  </a:cubicBezTo>
                  <a:cubicBezTo>
                    <a:pt x="52" y="139"/>
                    <a:pt x="47" y="140"/>
                    <a:pt x="42" y="140"/>
                  </a:cubicBezTo>
                  <a:cubicBezTo>
                    <a:pt x="38" y="140"/>
                    <a:pt x="35" y="139"/>
                    <a:pt x="31" y="139"/>
                  </a:cubicBezTo>
                  <a:cubicBezTo>
                    <a:pt x="39" y="161"/>
                    <a:pt x="60" y="178"/>
                    <a:pt x="85" y="178"/>
                  </a:cubicBezTo>
                  <a:cubicBezTo>
                    <a:pt x="65" y="194"/>
                    <a:pt x="40" y="203"/>
                    <a:pt x="14" y="203"/>
                  </a:cubicBezTo>
                  <a:cubicBezTo>
                    <a:pt x="9" y="203"/>
                    <a:pt x="4" y="203"/>
                    <a:pt x="0" y="202"/>
                  </a:cubicBezTo>
                  <a:cubicBezTo>
                    <a:pt x="25" y="219"/>
                    <a:pt x="55" y="228"/>
                    <a:pt x="88" y="228"/>
                  </a:cubicBezTo>
                  <a:cubicBezTo>
                    <a:pt x="194" y="228"/>
                    <a:pt x="251" y="140"/>
                    <a:pt x="251" y="65"/>
                  </a:cubicBezTo>
                  <a:cubicBezTo>
                    <a:pt x="251" y="62"/>
                    <a:pt x="251" y="60"/>
                    <a:pt x="251" y="57"/>
                  </a:cubicBezTo>
                  <a:cubicBezTo>
                    <a:pt x="263" y="49"/>
                    <a:pt x="272" y="39"/>
                    <a:pt x="28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3" name="Group 4"/>
          <p:cNvGrpSpPr/>
          <p:nvPr/>
        </p:nvGrpSpPr>
        <p:grpSpPr>
          <a:xfrm>
            <a:off x="6282181" y="2248992"/>
            <a:ext cx="643744" cy="2843775"/>
            <a:chOff x="6282181" y="2537559"/>
            <a:chExt cx="643744" cy="2843775"/>
          </a:xfrm>
        </p:grpSpPr>
        <p:sp>
          <p:nvSpPr>
            <p:cNvPr id="14" name="Rectangle 50"/>
            <p:cNvSpPr/>
            <p:nvPr/>
          </p:nvSpPr>
          <p:spPr>
            <a:xfrm>
              <a:off x="6282181" y="2537559"/>
              <a:ext cx="643744" cy="2843775"/>
            </a:xfrm>
            <a:prstGeom prst="rect">
              <a:avLst/>
            </a:prstGeom>
            <a:gradFill>
              <a:gsLst>
                <a:gs pos="20000">
                  <a:schemeClr val="accent3"/>
                </a:gs>
                <a:gs pos="98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22"/>
            <p:cNvSpPr>
              <a:spLocks noEditPoints="1"/>
            </p:cNvSpPr>
            <p:nvPr/>
          </p:nvSpPr>
          <p:spPr bwMode="auto">
            <a:xfrm>
              <a:off x="6467677" y="4959725"/>
              <a:ext cx="272751" cy="27224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/>
            </a:p>
          </p:txBody>
        </p:sp>
      </p:grpSp>
      <p:grpSp>
        <p:nvGrpSpPr>
          <p:cNvPr id="16" name="Group 5"/>
          <p:cNvGrpSpPr/>
          <p:nvPr/>
        </p:nvGrpSpPr>
        <p:grpSpPr>
          <a:xfrm>
            <a:off x="7298288" y="2577175"/>
            <a:ext cx="643744" cy="2513008"/>
            <a:chOff x="7298288" y="2865742"/>
            <a:chExt cx="643744" cy="2513008"/>
          </a:xfrm>
        </p:grpSpPr>
        <p:sp>
          <p:nvSpPr>
            <p:cNvPr id="17" name="Rectangle 51"/>
            <p:cNvSpPr/>
            <p:nvPr/>
          </p:nvSpPr>
          <p:spPr>
            <a:xfrm>
              <a:off x="7298288" y="2865742"/>
              <a:ext cx="643744" cy="2513008"/>
            </a:xfrm>
            <a:prstGeom prst="rect">
              <a:avLst/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 38"/>
            <p:cNvSpPr>
              <a:spLocks noEditPoints="1"/>
            </p:cNvSpPr>
            <p:nvPr/>
          </p:nvSpPr>
          <p:spPr bwMode="auto">
            <a:xfrm>
              <a:off x="7485487" y="4960233"/>
              <a:ext cx="265662" cy="269788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9" name="Group 2"/>
          <p:cNvGrpSpPr/>
          <p:nvPr/>
        </p:nvGrpSpPr>
        <p:grpSpPr>
          <a:xfrm>
            <a:off x="5266075" y="3018961"/>
            <a:ext cx="643744" cy="2071223"/>
            <a:chOff x="5266075" y="3307528"/>
            <a:chExt cx="643744" cy="2071223"/>
          </a:xfrm>
        </p:grpSpPr>
        <p:sp>
          <p:nvSpPr>
            <p:cNvPr id="20" name="Rectangle 49"/>
            <p:cNvSpPr/>
            <p:nvPr/>
          </p:nvSpPr>
          <p:spPr>
            <a:xfrm>
              <a:off x="5266075" y="3307528"/>
              <a:ext cx="643744" cy="2071223"/>
            </a:xfrm>
            <a:prstGeom prst="rect">
              <a:avLst/>
            </a:prstGeom>
            <a:solidFill>
              <a:srgbClr val="9BB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5445689" y="4959725"/>
              <a:ext cx="283077" cy="283077"/>
            </a:xfrm>
            <a:custGeom>
              <a:avLst/>
              <a:gdLst>
                <a:gd name="T0" fmla="*/ 122 w 243"/>
                <a:gd name="T1" fmla="*/ 0 h 243"/>
                <a:gd name="T2" fmla="*/ 0 w 243"/>
                <a:gd name="T3" fmla="*/ 121 h 243"/>
                <a:gd name="T4" fmla="*/ 122 w 243"/>
                <a:gd name="T5" fmla="*/ 243 h 243"/>
                <a:gd name="T6" fmla="*/ 243 w 243"/>
                <a:gd name="T7" fmla="*/ 121 h 243"/>
                <a:gd name="T8" fmla="*/ 122 w 243"/>
                <a:gd name="T9" fmla="*/ 0 h 243"/>
                <a:gd name="T10" fmla="*/ 154 w 243"/>
                <a:gd name="T11" fmla="*/ 121 h 243"/>
                <a:gd name="T12" fmla="*/ 133 w 243"/>
                <a:gd name="T13" fmla="*/ 121 h 243"/>
                <a:gd name="T14" fmla="*/ 133 w 243"/>
                <a:gd name="T15" fmla="*/ 196 h 243"/>
                <a:gd name="T16" fmla="*/ 102 w 243"/>
                <a:gd name="T17" fmla="*/ 196 h 243"/>
                <a:gd name="T18" fmla="*/ 102 w 243"/>
                <a:gd name="T19" fmla="*/ 121 h 243"/>
                <a:gd name="T20" fmla="*/ 87 w 243"/>
                <a:gd name="T21" fmla="*/ 121 h 243"/>
                <a:gd name="T22" fmla="*/ 87 w 243"/>
                <a:gd name="T23" fmla="*/ 94 h 243"/>
                <a:gd name="T24" fmla="*/ 102 w 243"/>
                <a:gd name="T25" fmla="*/ 94 h 243"/>
                <a:gd name="T26" fmla="*/ 102 w 243"/>
                <a:gd name="T27" fmla="*/ 77 h 243"/>
                <a:gd name="T28" fmla="*/ 133 w 243"/>
                <a:gd name="T29" fmla="*/ 46 h 243"/>
                <a:gd name="T30" fmla="*/ 156 w 243"/>
                <a:gd name="T31" fmla="*/ 46 h 243"/>
                <a:gd name="T32" fmla="*/ 156 w 243"/>
                <a:gd name="T33" fmla="*/ 72 h 243"/>
                <a:gd name="T34" fmla="*/ 140 w 243"/>
                <a:gd name="T35" fmla="*/ 72 h 243"/>
                <a:gd name="T36" fmla="*/ 133 w 243"/>
                <a:gd name="T37" fmla="*/ 79 h 243"/>
                <a:gd name="T38" fmla="*/ 133 w 243"/>
                <a:gd name="T39" fmla="*/ 94 h 243"/>
                <a:gd name="T40" fmla="*/ 157 w 243"/>
                <a:gd name="T41" fmla="*/ 94 h 243"/>
                <a:gd name="T42" fmla="*/ 154 w 243"/>
                <a:gd name="T43" fmla="*/ 12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43">
                  <a:moveTo>
                    <a:pt x="122" y="0"/>
                  </a:moveTo>
                  <a:cubicBezTo>
                    <a:pt x="55" y="0"/>
                    <a:pt x="0" y="54"/>
                    <a:pt x="0" y="121"/>
                  </a:cubicBezTo>
                  <a:cubicBezTo>
                    <a:pt x="0" y="188"/>
                    <a:pt x="55" y="243"/>
                    <a:pt x="122" y="243"/>
                  </a:cubicBezTo>
                  <a:cubicBezTo>
                    <a:pt x="189" y="243"/>
                    <a:pt x="243" y="188"/>
                    <a:pt x="243" y="121"/>
                  </a:cubicBezTo>
                  <a:cubicBezTo>
                    <a:pt x="243" y="54"/>
                    <a:pt x="189" y="0"/>
                    <a:pt x="122" y="0"/>
                  </a:cubicBezTo>
                  <a:close/>
                  <a:moveTo>
                    <a:pt x="154" y="121"/>
                  </a:moveTo>
                  <a:cubicBezTo>
                    <a:pt x="133" y="121"/>
                    <a:pt x="133" y="121"/>
                    <a:pt x="133" y="121"/>
                  </a:cubicBezTo>
                  <a:cubicBezTo>
                    <a:pt x="133" y="154"/>
                    <a:pt x="133" y="196"/>
                    <a:pt x="133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2" y="196"/>
                    <a:pt x="102" y="155"/>
                    <a:pt x="102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65"/>
                    <a:pt x="108" y="46"/>
                    <a:pt x="133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72"/>
                    <a:pt x="142" y="72"/>
                    <a:pt x="140" y="72"/>
                  </a:cubicBezTo>
                  <a:cubicBezTo>
                    <a:pt x="137" y="72"/>
                    <a:pt x="133" y="73"/>
                    <a:pt x="133" y="79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57" y="94"/>
                    <a:pt x="157" y="94"/>
                    <a:pt x="157" y="94"/>
                  </a:cubicBezTo>
                  <a:lnTo>
                    <a:pt x="154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2" name="Speech Bubble: Rectangle 67"/>
          <p:cNvSpPr/>
          <p:nvPr/>
        </p:nvSpPr>
        <p:spPr>
          <a:xfrm>
            <a:off x="5265355" y="2381685"/>
            <a:ext cx="643744" cy="390980"/>
          </a:xfrm>
          <a:prstGeom prst="wedgeRectCallout">
            <a:avLst>
              <a:gd name="adj1" fmla="val -21940"/>
              <a:gd name="adj2" fmla="val 7397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Montserrat" panose="00000500000000000000" pitchFamily="50" charset="0"/>
              </a:rPr>
              <a:t>4m</a:t>
            </a:r>
            <a:endParaRPr lang="en-US" sz="1400" dirty="0">
              <a:latin typeface="Montserrat" panose="00000500000000000000" pitchFamily="50" charset="0"/>
            </a:endParaRPr>
          </a:p>
        </p:txBody>
      </p:sp>
      <p:sp>
        <p:nvSpPr>
          <p:cNvPr id="23" name="Speech Bubble: Rectangle 68"/>
          <p:cNvSpPr/>
          <p:nvPr/>
        </p:nvSpPr>
        <p:spPr>
          <a:xfrm>
            <a:off x="6282181" y="1607200"/>
            <a:ext cx="643744" cy="390980"/>
          </a:xfrm>
          <a:prstGeom prst="wedgeRectCallout">
            <a:avLst>
              <a:gd name="adj1" fmla="val -21940"/>
              <a:gd name="adj2" fmla="val 7397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Montserrat" panose="00000500000000000000" pitchFamily="50" charset="0"/>
              </a:rPr>
              <a:t>9m</a:t>
            </a:r>
            <a:endParaRPr lang="en-US" sz="1400" dirty="0">
              <a:latin typeface="Montserrat" panose="00000500000000000000" pitchFamily="50" charset="0"/>
            </a:endParaRPr>
          </a:p>
        </p:txBody>
      </p:sp>
      <p:sp>
        <p:nvSpPr>
          <p:cNvPr id="24" name="Speech Bubble: Rectangle 69"/>
          <p:cNvSpPr/>
          <p:nvPr/>
        </p:nvSpPr>
        <p:spPr>
          <a:xfrm>
            <a:off x="7296446" y="1961480"/>
            <a:ext cx="643744" cy="390980"/>
          </a:xfrm>
          <a:prstGeom prst="wedgeRectCallout">
            <a:avLst>
              <a:gd name="adj1" fmla="val -21940"/>
              <a:gd name="adj2" fmla="val 7397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Montserrat" panose="00000500000000000000" pitchFamily="50" charset="0"/>
              </a:rPr>
              <a:t>8,3m</a:t>
            </a:r>
            <a:endParaRPr lang="en-US" sz="1400" dirty="0">
              <a:latin typeface="Montserrat" panose="00000500000000000000" pitchFamily="50" charset="0"/>
            </a:endParaRPr>
          </a:p>
        </p:txBody>
      </p:sp>
      <p:grpSp>
        <p:nvGrpSpPr>
          <p:cNvPr id="25" name="Group 10"/>
          <p:cNvGrpSpPr/>
          <p:nvPr/>
        </p:nvGrpSpPr>
        <p:grpSpPr>
          <a:xfrm>
            <a:off x="9268777" y="2547278"/>
            <a:ext cx="2473642" cy="972943"/>
            <a:chOff x="2311176" y="6766470"/>
            <a:chExt cx="3093103" cy="1556710"/>
          </a:xfrm>
        </p:grpSpPr>
        <p:sp>
          <p:nvSpPr>
            <p:cNvPr id="26" name="Rectangle 11"/>
            <p:cNvSpPr/>
            <p:nvPr/>
          </p:nvSpPr>
          <p:spPr>
            <a:xfrm>
              <a:off x="2311176" y="6766470"/>
              <a:ext cx="2384441" cy="797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5678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Rectangle 12"/>
            <p:cNvSpPr/>
            <p:nvPr/>
          </p:nvSpPr>
          <p:spPr>
            <a:xfrm>
              <a:off x="2311182" y="7499261"/>
              <a:ext cx="3093097" cy="823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8" name="Group 13"/>
          <p:cNvGrpSpPr/>
          <p:nvPr/>
        </p:nvGrpSpPr>
        <p:grpSpPr>
          <a:xfrm>
            <a:off x="9268777" y="3662952"/>
            <a:ext cx="2473642" cy="972943"/>
            <a:chOff x="2311176" y="6766470"/>
            <a:chExt cx="3093103" cy="1556710"/>
          </a:xfrm>
        </p:grpSpPr>
        <p:sp>
          <p:nvSpPr>
            <p:cNvPr id="29" name="Rectangle 14"/>
            <p:cNvSpPr/>
            <p:nvPr/>
          </p:nvSpPr>
          <p:spPr>
            <a:xfrm>
              <a:off x="2311176" y="6766470"/>
              <a:ext cx="2384441" cy="797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3980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Rectangle 15"/>
            <p:cNvSpPr/>
            <p:nvPr/>
          </p:nvSpPr>
          <p:spPr>
            <a:xfrm>
              <a:off x="2311182" y="7499261"/>
              <a:ext cx="3093097" cy="823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1" name="Group 16"/>
          <p:cNvGrpSpPr/>
          <p:nvPr/>
        </p:nvGrpSpPr>
        <p:grpSpPr>
          <a:xfrm>
            <a:off x="9268777" y="4778627"/>
            <a:ext cx="2473642" cy="972943"/>
            <a:chOff x="2311176" y="6766470"/>
            <a:chExt cx="3093103" cy="1556710"/>
          </a:xfrm>
        </p:grpSpPr>
        <p:sp>
          <p:nvSpPr>
            <p:cNvPr id="32" name="Rectangle 17"/>
            <p:cNvSpPr/>
            <p:nvPr/>
          </p:nvSpPr>
          <p:spPr>
            <a:xfrm>
              <a:off x="2311176" y="6766470"/>
              <a:ext cx="2384441" cy="797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2544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3" name="Rectangle 18"/>
            <p:cNvSpPr/>
            <p:nvPr/>
          </p:nvSpPr>
          <p:spPr>
            <a:xfrm>
              <a:off x="2311182" y="7499261"/>
              <a:ext cx="3093097" cy="823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4" name="Group 75"/>
          <p:cNvGrpSpPr/>
          <p:nvPr/>
        </p:nvGrpSpPr>
        <p:grpSpPr>
          <a:xfrm>
            <a:off x="9268777" y="1431604"/>
            <a:ext cx="2473642" cy="972943"/>
            <a:chOff x="2311176" y="6766470"/>
            <a:chExt cx="3093103" cy="1556710"/>
          </a:xfrm>
        </p:grpSpPr>
        <p:sp>
          <p:nvSpPr>
            <p:cNvPr id="35" name="Rectangle 76"/>
            <p:cNvSpPr/>
            <p:nvPr/>
          </p:nvSpPr>
          <p:spPr>
            <a:xfrm>
              <a:off x="2311176" y="6766470"/>
              <a:ext cx="2384441" cy="797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5678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6" name="Rectangle 77"/>
            <p:cNvSpPr/>
            <p:nvPr/>
          </p:nvSpPr>
          <p:spPr>
            <a:xfrm>
              <a:off x="2311182" y="7499261"/>
              <a:ext cx="3093097" cy="823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76" y="542925"/>
            <a:ext cx="4178224" cy="6191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0" y="209550"/>
            <a:ext cx="4860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" name="Straight Connector 11"/>
          <p:cNvCxnSpPr/>
          <p:nvPr/>
        </p:nvCxnSpPr>
        <p:spPr>
          <a:xfrm>
            <a:off x="6096000" y="539115"/>
            <a:ext cx="0" cy="5213985"/>
          </a:xfrm>
          <a:prstGeom prst="line">
            <a:avLst/>
          </a:prstGeom>
          <a:ln>
            <a:solidFill>
              <a:srgbClr val="9BB49E">
                <a:alpha val="1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"/>
          <p:cNvSpPr txBox="1"/>
          <p:nvPr/>
        </p:nvSpPr>
        <p:spPr>
          <a:xfrm>
            <a:off x="712487" y="590284"/>
            <a:ext cx="4861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Events</a:t>
            </a:r>
            <a:endParaRPr lang="id-ID" sz="2800" b="1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" name="Group 27"/>
          <p:cNvGrpSpPr/>
          <p:nvPr/>
        </p:nvGrpSpPr>
        <p:grpSpPr>
          <a:xfrm>
            <a:off x="712487" y="3240974"/>
            <a:ext cx="5210628" cy="903671"/>
            <a:chOff x="595812" y="3073787"/>
            <a:chExt cx="5210628" cy="903671"/>
          </a:xfrm>
        </p:grpSpPr>
        <p:grpSp>
          <p:nvGrpSpPr>
            <p:cNvPr id="11" name="Group 18"/>
            <p:cNvGrpSpPr/>
            <p:nvPr/>
          </p:nvGrpSpPr>
          <p:grpSpPr>
            <a:xfrm>
              <a:off x="2071428" y="3073788"/>
              <a:ext cx="3735012" cy="903670"/>
              <a:chOff x="2311176" y="6465306"/>
              <a:chExt cx="4670350" cy="1445873"/>
            </a:xfrm>
          </p:grpSpPr>
          <p:sp>
            <p:nvSpPr>
              <p:cNvPr id="13" name="Rectangle 19"/>
              <p:cNvSpPr/>
              <p:nvPr/>
            </p:nvSpPr>
            <p:spPr>
              <a:xfrm>
                <a:off x="2311176" y="6465306"/>
                <a:ext cx="4670350" cy="580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 wonderful serenity has taken</a:t>
                </a:r>
                <a:endParaRPr lang="en-US" sz="1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4" name="Rectangle 20"/>
              <p:cNvSpPr/>
              <p:nvPr/>
            </p:nvSpPr>
            <p:spPr>
              <a:xfrm>
                <a:off x="2311176" y="7087260"/>
                <a:ext cx="3996225" cy="823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</a:t>
                </a:r>
                <a:endParaRPr lang="id-ID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12" name="Rectangle 21"/>
            <p:cNvSpPr/>
            <p:nvPr/>
          </p:nvSpPr>
          <p:spPr>
            <a:xfrm>
              <a:off x="595812" y="3073787"/>
              <a:ext cx="1156788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MAR. 13</a:t>
              </a:r>
              <a:endParaRPr lang="en-US" sz="16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712487" y="4556079"/>
            <a:ext cx="5210628" cy="1145852"/>
            <a:chOff x="595812" y="4499691"/>
            <a:chExt cx="5210628" cy="1145852"/>
          </a:xfrm>
        </p:grpSpPr>
        <p:grpSp>
          <p:nvGrpSpPr>
            <p:cNvPr id="16" name="Group 22"/>
            <p:cNvGrpSpPr/>
            <p:nvPr/>
          </p:nvGrpSpPr>
          <p:grpSpPr>
            <a:xfrm>
              <a:off x="2071428" y="4499692"/>
              <a:ext cx="3735012" cy="1145851"/>
              <a:chOff x="2311176" y="6465306"/>
              <a:chExt cx="4670350" cy="1833363"/>
            </a:xfrm>
          </p:grpSpPr>
          <p:sp>
            <p:nvSpPr>
              <p:cNvPr id="18" name="Rectangle 23"/>
              <p:cNvSpPr/>
              <p:nvPr/>
            </p:nvSpPr>
            <p:spPr>
              <a:xfrm>
                <a:off x="2311176" y="6465306"/>
                <a:ext cx="4670350" cy="580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 wonderful serenity has taken</a:t>
                </a:r>
                <a:endParaRPr lang="en-US" sz="1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9" name="Rectangle 24"/>
              <p:cNvSpPr/>
              <p:nvPr/>
            </p:nvSpPr>
            <p:spPr>
              <a:xfrm>
                <a:off x="2311176" y="7087260"/>
                <a:ext cx="3996225" cy="12114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17" name="Rectangle 25"/>
            <p:cNvSpPr/>
            <p:nvPr/>
          </p:nvSpPr>
          <p:spPr>
            <a:xfrm>
              <a:off x="595812" y="4499691"/>
              <a:ext cx="1156788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MAR. 19</a:t>
              </a:r>
              <a:endParaRPr lang="en-US" sz="16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31"/>
          <p:cNvGrpSpPr/>
          <p:nvPr/>
        </p:nvGrpSpPr>
        <p:grpSpPr>
          <a:xfrm>
            <a:off x="6617987" y="1704271"/>
            <a:ext cx="4861526" cy="1145852"/>
            <a:chOff x="595812" y="1647883"/>
            <a:chExt cx="4861526" cy="1145852"/>
          </a:xfrm>
        </p:grpSpPr>
        <p:grpSp>
          <p:nvGrpSpPr>
            <p:cNvPr id="21" name="Group 43"/>
            <p:cNvGrpSpPr/>
            <p:nvPr/>
          </p:nvGrpSpPr>
          <p:grpSpPr>
            <a:xfrm>
              <a:off x="2071428" y="1647884"/>
              <a:ext cx="3385910" cy="1145851"/>
              <a:chOff x="2311176" y="6465306"/>
              <a:chExt cx="4233824" cy="1833363"/>
            </a:xfrm>
          </p:grpSpPr>
          <p:sp>
            <p:nvSpPr>
              <p:cNvPr id="23" name="Rectangle 45"/>
              <p:cNvSpPr/>
              <p:nvPr/>
            </p:nvSpPr>
            <p:spPr>
              <a:xfrm>
                <a:off x="2311176" y="6465306"/>
                <a:ext cx="4233824" cy="580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 wonderful serenity has taken</a:t>
                </a:r>
                <a:endParaRPr lang="en-US" sz="1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Rectangle 46"/>
              <p:cNvSpPr/>
              <p:nvPr/>
            </p:nvSpPr>
            <p:spPr>
              <a:xfrm>
                <a:off x="2311176" y="7087260"/>
                <a:ext cx="3996225" cy="12114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22" name="Rectangle 44"/>
            <p:cNvSpPr/>
            <p:nvPr/>
          </p:nvSpPr>
          <p:spPr>
            <a:xfrm>
              <a:off x="595812" y="1647883"/>
              <a:ext cx="1156788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MAR. 20</a:t>
              </a:r>
              <a:endParaRPr lang="en-US" sz="16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5" name="TextBox 32"/>
          <p:cNvSpPr txBox="1"/>
          <p:nvPr/>
        </p:nvSpPr>
        <p:spPr>
          <a:xfrm>
            <a:off x="6617987" y="590284"/>
            <a:ext cx="4861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Schedule</a:t>
            </a:r>
            <a:endParaRPr lang="id-ID" sz="2800" b="1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6" name="Group 33"/>
          <p:cNvGrpSpPr/>
          <p:nvPr/>
        </p:nvGrpSpPr>
        <p:grpSpPr>
          <a:xfrm>
            <a:off x="6617987" y="3240974"/>
            <a:ext cx="4861526" cy="903671"/>
            <a:chOff x="595812" y="3073787"/>
            <a:chExt cx="4861526" cy="903671"/>
          </a:xfrm>
        </p:grpSpPr>
        <p:grpSp>
          <p:nvGrpSpPr>
            <p:cNvPr id="27" name="Group 39"/>
            <p:cNvGrpSpPr/>
            <p:nvPr/>
          </p:nvGrpSpPr>
          <p:grpSpPr>
            <a:xfrm>
              <a:off x="2071428" y="3073788"/>
              <a:ext cx="3385910" cy="903670"/>
              <a:chOff x="2311176" y="6465306"/>
              <a:chExt cx="4233824" cy="1445873"/>
            </a:xfrm>
          </p:grpSpPr>
          <p:sp>
            <p:nvSpPr>
              <p:cNvPr id="29" name="Rectangle 41"/>
              <p:cNvSpPr/>
              <p:nvPr/>
            </p:nvSpPr>
            <p:spPr>
              <a:xfrm>
                <a:off x="2311176" y="6465306"/>
                <a:ext cx="4233824" cy="580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 wonderful serenity has taken</a:t>
                </a:r>
                <a:endParaRPr lang="en-US" sz="1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0" name="Rectangle 42"/>
              <p:cNvSpPr/>
              <p:nvPr/>
            </p:nvSpPr>
            <p:spPr>
              <a:xfrm>
                <a:off x="2311176" y="7087260"/>
                <a:ext cx="3996225" cy="823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</a:t>
                </a:r>
                <a:endParaRPr lang="id-ID" sz="1200" dirty="0"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28" name="Rectangle 40"/>
            <p:cNvSpPr/>
            <p:nvPr/>
          </p:nvSpPr>
          <p:spPr>
            <a:xfrm>
              <a:off x="595812" y="3073787"/>
              <a:ext cx="1156788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MAR. 23</a:t>
              </a:r>
              <a:endParaRPr lang="en-US" sz="16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1" name="Group 6"/>
          <p:cNvGrpSpPr/>
          <p:nvPr/>
        </p:nvGrpSpPr>
        <p:grpSpPr>
          <a:xfrm>
            <a:off x="6469350" y="4417110"/>
            <a:ext cx="5189155" cy="1412190"/>
            <a:chOff x="6469350" y="4417110"/>
            <a:chExt cx="5189155" cy="1412190"/>
          </a:xfrm>
        </p:grpSpPr>
        <p:sp>
          <p:nvSpPr>
            <p:cNvPr id="32" name="Rectangle: Rounded Corners 49"/>
            <p:cNvSpPr/>
            <p:nvPr/>
          </p:nvSpPr>
          <p:spPr>
            <a:xfrm>
              <a:off x="6469350" y="4417110"/>
              <a:ext cx="5189155" cy="1412190"/>
            </a:xfrm>
            <a:prstGeom prst="roundRect">
              <a:avLst>
                <a:gd name="adj" fmla="val 1863"/>
              </a:avLst>
            </a:prstGeom>
            <a:solidFill>
              <a:srgbClr val="3B5C4D"/>
            </a:solidFill>
            <a:ln>
              <a:noFill/>
            </a:ln>
            <a:effectLst>
              <a:outerShdw blurRad="1270000" dist="901700" dir="8100000" sx="90000" sy="90000" algn="t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33" name="Group 34"/>
            <p:cNvGrpSpPr/>
            <p:nvPr/>
          </p:nvGrpSpPr>
          <p:grpSpPr>
            <a:xfrm>
              <a:off x="6617987" y="4556079"/>
              <a:ext cx="4861526" cy="1145852"/>
              <a:chOff x="595812" y="4499691"/>
              <a:chExt cx="4861526" cy="1145852"/>
            </a:xfrm>
          </p:grpSpPr>
          <p:grpSp>
            <p:nvGrpSpPr>
              <p:cNvPr id="34" name="Group 35"/>
              <p:cNvGrpSpPr/>
              <p:nvPr/>
            </p:nvGrpSpPr>
            <p:grpSpPr>
              <a:xfrm>
                <a:off x="2071428" y="4499692"/>
                <a:ext cx="3385910" cy="1145851"/>
                <a:chOff x="2311176" y="6465306"/>
                <a:chExt cx="4233824" cy="1833363"/>
              </a:xfrm>
            </p:grpSpPr>
            <p:sp>
              <p:nvSpPr>
                <p:cNvPr id="36" name="Rectangle 37"/>
                <p:cNvSpPr/>
                <p:nvPr/>
              </p:nvSpPr>
              <p:spPr>
                <a:xfrm>
                  <a:off x="2311176" y="6465306"/>
                  <a:ext cx="4233824" cy="5808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600" b="1" dirty="0">
                      <a:solidFill>
                        <a:schemeClr val="bg1"/>
                      </a:solidFill>
                      <a:latin typeface="Raleway" panose="020B0503030101060003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 wonderful serenity has taken</a:t>
                  </a:r>
                  <a:endParaRPr lang="en-US" sz="1600" b="1" dirty="0">
                    <a:solidFill>
                      <a:schemeClr val="bg1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7" name="Rectangle 38"/>
                <p:cNvSpPr/>
                <p:nvPr/>
              </p:nvSpPr>
              <p:spPr>
                <a:xfrm>
                  <a:off x="2311176" y="7087260"/>
                  <a:ext cx="3996225" cy="121140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latin typeface="Segoe UI Light" panose="020B0502040204020203" pitchFamily="34" charset="0"/>
                      <a:cs typeface="Segoe UI Light" panose="020B0502040204020203" pitchFamily="34" charset="0"/>
                    </a:rPr>
                    <a:t>A wonderful serenity has taken possession of my entire soul, like these sweet mornings of spring which</a:t>
                  </a:r>
                  <a:endParaRPr lang="id-ID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endParaRPr>
                </a:p>
              </p:txBody>
            </p:sp>
          </p:grpSp>
          <p:sp>
            <p:nvSpPr>
              <p:cNvPr id="35" name="Rectangle 36"/>
              <p:cNvSpPr/>
              <p:nvPr/>
            </p:nvSpPr>
            <p:spPr>
              <a:xfrm>
                <a:off x="595812" y="4499691"/>
                <a:ext cx="1156788" cy="363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MAR. 29</a:t>
                </a:r>
                <a:endParaRPr lang="en-US" sz="1600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8" name="Group 1"/>
          <p:cNvGrpSpPr/>
          <p:nvPr/>
        </p:nvGrpSpPr>
        <p:grpSpPr>
          <a:xfrm>
            <a:off x="545910" y="1577340"/>
            <a:ext cx="5189155" cy="1412190"/>
            <a:chOff x="545910" y="1577340"/>
            <a:chExt cx="5189155" cy="1412190"/>
          </a:xfrm>
        </p:grpSpPr>
        <p:sp>
          <p:nvSpPr>
            <p:cNvPr id="39" name="Rectangle: Rounded Corners 48"/>
            <p:cNvSpPr/>
            <p:nvPr/>
          </p:nvSpPr>
          <p:spPr>
            <a:xfrm>
              <a:off x="545910" y="1577340"/>
              <a:ext cx="5189155" cy="1412190"/>
            </a:xfrm>
            <a:prstGeom prst="roundRect">
              <a:avLst>
                <a:gd name="adj" fmla="val 1863"/>
              </a:avLst>
            </a:prstGeom>
            <a:solidFill>
              <a:srgbClr val="9BB49E"/>
            </a:solidFill>
            <a:ln>
              <a:noFill/>
            </a:ln>
            <a:effectLst>
              <a:outerShdw blurRad="1270000" dist="901700" dir="8100000" sx="90000" sy="90000" algn="t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0" name="Group 28"/>
            <p:cNvGrpSpPr/>
            <p:nvPr/>
          </p:nvGrpSpPr>
          <p:grpSpPr>
            <a:xfrm>
              <a:off x="712487" y="1704271"/>
              <a:ext cx="4861527" cy="1145852"/>
              <a:chOff x="595812" y="1647883"/>
              <a:chExt cx="4861527" cy="1145852"/>
            </a:xfrm>
          </p:grpSpPr>
          <p:grpSp>
            <p:nvGrpSpPr>
              <p:cNvPr id="41" name="Group 2"/>
              <p:cNvGrpSpPr/>
              <p:nvPr/>
            </p:nvGrpSpPr>
            <p:grpSpPr>
              <a:xfrm>
                <a:off x="2071428" y="1647884"/>
                <a:ext cx="3385911" cy="1145851"/>
                <a:chOff x="2311176" y="6465306"/>
                <a:chExt cx="4233826" cy="1833363"/>
              </a:xfrm>
            </p:grpSpPr>
            <p:sp>
              <p:nvSpPr>
                <p:cNvPr id="43" name="Rectangle 3"/>
                <p:cNvSpPr/>
                <p:nvPr/>
              </p:nvSpPr>
              <p:spPr>
                <a:xfrm>
                  <a:off x="2311176" y="6465306"/>
                  <a:ext cx="4233826" cy="5808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600" b="1" dirty="0">
                      <a:solidFill>
                        <a:schemeClr val="bg1"/>
                      </a:solidFill>
                      <a:latin typeface="Raleway" panose="020B0503030101060003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 wonderful serenity has taken</a:t>
                  </a:r>
                  <a:endParaRPr lang="en-US" sz="1600" b="1" dirty="0">
                    <a:solidFill>
                      <a:schemeClr val="bg1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4" name="Rectangle 4"/>
                <p:cNvSpPr/>
                <p:nvPr/>
              </p:nvSpPr>
              <p:spPr>
                <a:xfrm>
                  <a:off x="2311176" y="7087260"/>
                  <a:ext cx="3996225" cy="121140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latin typeface="Segoe UI Light" panose="020B0502040204020203" pitchFamily="34" charset="0"/>
                      <a:cs typeface="Segoe UI Light" panose="020B0502040204020203" pitchFamily="34" charset="0"/>
                    </a:rPr>
                    <a:t>A wonderful serenity has taken possession of my entire soul, like these sweet mornings of spring which</a:t>
                  </a:r>
                  <a:endParaRPr lang="id-ID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endParaRPr>
                </a:p>
              </p:txBody>
            </p:sp>
          </p:grpSp>
          <p:sp>
            <p:nvSpPr>
              <p:cNvPr id="42" name="Rectangle 5"/>
              <p:cNvSpPr/>
              <p:nvPr/>
            </p:nvSpPr>
            <p:spPr>
              <a:xfrm>
                <a:off x="595812" y="1647883"/>
                <a:ext cx="1156788" cy="3877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MAR. 10</a:t>
                </a:r>
                <a:endParaRPr lang="en-US" sz="1600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2221" name="组合 2220"/>
          <p:cNvGrpSpPr/>
          <p:nvPr/>
        </p:nvGrpSpPr>
        <p:grpSpPr>
          <a:xfrm>
            <a:off x="171450" y="5033712"/>
            <a:ext cx="11811000" cy="1940092"/>
            <a:chOff x="171450" y="5033712"/>
            <a:chExt cx="11811000" cy="1940092"/>
          </a:xfrm>
        </p:grpSpPr>
        <p:pic>
          <p:nvPicPr>
            <p:cNvPr id="2220" name="图片 22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1450" y="6003758"/>
              <a:ext cx="11811000" cy="53039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0060"/>
            <a:stretch>
              <a:fillRect/>
            </a:stretch>
          </p:blipFill>
          <p:spPr>
            <a:xfrm>
              <a:off x="4266197" y="5033712"/>
              <a:ext cx="3621505" cy="19400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450" y="152400"/>
            <a:ext cx="118110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0" y="209550"/>
            <a:ext cx="4860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Group 1"/>
          <p:cNvGrpSpPr/>
          <p:nvPr/>
        </p:nvGrpSpPr>
        <p:grpSpPr>
          <a:xfrm>
            <a:off x="360948" y="485769"/>
            <a:ext cx="6439853" cy="5029200"/>
            <a:chOff x="0" y="0"/>
            <a:chExt cx="6439853" cy="5029200"/>
          </a:xfrm>
          <a:solidFill>
            <a:srgbClr val="9BB49E"/>
          </a:solidFill>
        </p:grpSpPr>
        <p:grpSp>
          <p:nvGrpSpPr>
            <p:cNvPr id="9" name="Group 11"/>
            <p:cNvGrpSpPr/>
            <p:nvPr/>
          </p:nvGrpSpPr>
          <p:grpSpPr>
            <a:xfrm>
              <a:off x="0" y="0"/>
              <a:ext cx="6439853" cy="5029200"/>
              <a:chOff x="0" y="0"/>
              <a:chExt cx="6439853" cy="5029200"/>
            </a:xfrm>
            <a:grpFill/>
          </p:grpSpPr>
          <p:sp>
            <p:nvSpPr>
              <p:cNvPr id="11" name="Rectangle 2"/>
              <p:cNvSpPr/>
              <p:nvPr/>
            </p:nvSpPr>
            <p:spPr>
              <a:xfrm>
                <a:off x="0" y="0"/>
                <a:ext cx="6096000" cy="50292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Oval 6"/>
              <p:cNvSpPr/>
              <p:nvPr/>
            </p:nvSpPr>
            <p:spPr>
              <a:xfrm>
                <a:off x="5815013" y="2202180"/>
                <a:ext cx="624840" cy="624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0" name="Freeform 46"/>
            <p:cNvSpPr/>
            <p:nvPr/>
          </p:nvSpPr>
          <p:spPr bwMode="auto">
            <a:xfrm flipH="1">
              <a:off x="6161498" y="2415272"/>
              <a:ext cx="89760" cy="198656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31079" y="2963887"/>
            <a:ext cx="4628564" cy="1973464"/>
            <a:chOff x="621556" y="2523717"/>
            <a:chExt cx="4628564" cy="1973464"/>
          </a:xfrm>
        </p:grpSpPr>
        <p:sp>
          <p:nvSpPr>
            <p:cNvPr id="14" name="Rectangle 18"/>
            <p:cNvSpPr/>
            <p:nvPr/>
          </p:nvSpPr>
          <p:spPr>
            <a:xfrm>
              <a:off x="621556" y="3075253"/>
              <a:ext cx="4628562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5" name="Rectangle 19"/>
            <p:cNvSpPr/>
            <p:nvPr/>
          </p:nvSpPr>
          <p:spPr>
            <a:xfrm>
              <a:off x="621558" y="2523717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 14"/>
          <p:cNvGrpSpPr/>
          <p:nvPr/>
        </p:nvGrpSpPr>
        <p:grpSpPr>
          <a:xfrm>
            <a:off x="1031081" y="1063388"/>
            <a:ext cx="4861527" cy="1544936"/>
            <a:chOff x="739851" y="136699"/>
            <a:chExt cx="4861527" cy="1544936"/>
          </a:xfrm>
        </p:grpSpPr>
        <p:sp>
          <p:nvSpPr>
            <p:cNvPr id="17" name="Rectangle 15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Education </a:t>
              </a:r>
              <a:endParaRPr lang="en-US" sz="1400" dirty="0">
                <a:solidFill>
                  <a:schemeClr val="bg1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Rectangle: Rounded Corners 16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7"/>
            <p:cNvSpPr txBox="1"/>
            <p:nvPr/>
          </p:nvSpPr>
          <p:spPr>
            <a:xfrm>
              <a:off x="739851" y="411237"/>
              <a:ext cx="4861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Better Think Better Smart</a:t>
              </a:r>
              <a:endParaRPr lang="id-ID" sz="36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21" name="组合 2220"/>
          <p:cNvGrpSpPr/>
          <p:nvPr/>
        </p:nvGrpSpPr>
        <p:grpSpPr>
          <a:xfrm>
            <a:off x="171450" y="5033712"/>
            <a:ext cx="11811000" cy="1940092"/>
            <a:chOff x="171450" y="5033712"/>
            <a:chExt cx="11811000" cy="1940092"/>
          </a:xfrm>
        </p:grpSpPr>
        <p:pic>
          <p:nvPicPr>
            <p:cNvPr id="2220" name="图片 22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1450" y="6003758"/>
              <a:ext cx="11811000" cy="53039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0060"/>
            <a:stretch>
              <a:fillRect/>
            </a:stretch>
          </p:blipFill>
          <p:spPr>
            <a:xfrm>
              <a:off x="4266197" y="5033712"/>
              <a:ext cx="3621505" cy="1940092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299" y="329304"/>
            <a:ext cx="4628187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536623" y="3143250"/>
            <a:ext cx="5150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About Our University </a:t>
            </a:r>
            <a:r>
              <a:rPr lang="en-US" sz="2400" dirty="0">
                <a:solidFill>
                  <a:srgbClr val="3B5C4D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(Exclusive)</a:t>
            </a:r>
            <a:endParaRPr lang="id-ID" sz="2400" dirty="0">
              <a:solidFill>
                <a:srgbClr val="3B5C4D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6994496" y="1296323"/>
            <a:ext cx="38331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id-ID" sz="23900" b="1" dirty="0">
              <a:solidFill>
                <a:schemeClr val="bg1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22"/>
          <p:cNvSpPr/>
          <p:nvPr/>
        </p:nvSpPr>
        <p:spPr>
          <a:xfrm>
            <a:off x="1608329" y="793403"/>
            <a:ext cx="3007240" cy="187807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9BB49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400" dirty="0">
              <a:solidFill>
                <a:srgbClr val="9BB49E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10941</Words>
  <Application>WPS 演示</Application>
  <PresentationFormat>宽屏</PresentationFormat>
  <Paragraphs>495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5" baseType="lpstr">
      <vt:lpstr>Arial</vt:lpstr>
      <vt:lpstr>宋体</vt:lpstr>
      <vt:lpstr>Wingdings</vt:lpstr>
      <vt:lpstr>方正经黑简体</vt:lpstr>
      <vt:lpstr>Bradley Hand ITC</vt:lpstr>
      <vt:lpstr>Raleway Light</vt:lpstr>
      <vt:lpstr>Open Sans Light</vt:lpstr>
      <vt:lpstr>Segoe UI Light</vt:lpstr>
      <vt:lpstr>Open Sans</vt:lpstr>
      <vt:lpstr>Raleway</vt:lpstr>
      <vt:lpstr>Roboto Condensed</vt:lpstr>
      <vt:lpstr>Segoe UI</vt:lpstr>
      <vt:lpstr>Montserrat</vt:lpstr>
      <vt:lpstr>Montserrat Light</vt:lpstr>
      <vt:lpstr>Roboto Medium</vt:lpstr>
      <vt:lpstr>等线</vt:lpstr>
      <vt:lpstr>黑体</vt:lpstr>
      <vt:lpstr>Mongolian Baiti</vt:lpstr>
      <vt:lpstr>Yu Gothic UI Semilight</vt:lpstr>
      <vt:lpstr>微软雅黑</vt:lpstr>
      <vt:lpstr>Arial Unicode MS</vt:lpstr>
      <vt:lpstr>等线 Light</vt:lpstr>
      <vt:lpstr>MS PGothic</vt:lpstr>
      <vt:lpstr>Source Sans Pro Bold</vt:lpstr>
      <vt:lpstr>Yu Gothic UI</vt:lpstr>
      <vt:lpstr>Yu Gothic UI Light</vt:lpstr>
      <vt:lpstr>Segoe Print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1视频</dc:title>
  <dc:creator>1</dc:creator>
  <cp:lastModifiedBy>Administrator</cp:lastModifiedBy>
  <cp:revision>52</cp:revision>
  <dcterms:created xsi:type="dcterms:W3CDTF">2018-12-19T03:38:00Z</dcterms:created>
  <dcterms:modified xsi:type="dcterms:W3CDTF">2019-01-01T11:00:16Z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