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harts/colors1.xml" ContentType="application/vnd.ms-office.chartcolorstyl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0" r:id="rId2"/>
    <p:sldId id="257" r:id="rId3"/>
    <p:sldId id="259" r:id="rId4"/>
    <p:sldId id="264" r:id="rId5"/>
    <p:sldId id="266" r:id="rId6"/>
    <p:sldId id="267" r:id="rId7"/>
    <p:sldId id="265" r:id="rId8"/>
    <p:sldId id="260" r:id="rId9"/>
    <p:sldId id="268" r:id="rId10"/>
    <p:sldId id="270" r:id="rId11"/>
    <p:sldId id="271" r:id="rId12"/>
    <p:sldId id="272" r:id="rId13"/>
    <p:sldId id="261" r:id="rId14"/>
    <p:sldId id="269" r:id="rId15"/>
    <p:sldId id="273" r:id="rId16"/>
    <p:sldId id="274" r:id="rId17"/>
    <p:sldId id="275" r:id="rId18"/>
    <p:sldId id="262" r:id="rId19"/>
    <p:sldId id="276" r:id="rId20"/>
    <p:sldId id="277" r:id="rId21"/>
    <p:sldId id="278" r:id="rId22"/>
    <p:sldId id="279" r:id="rId23"/>
    <p:sldId id="258" r:id="rId24"/>
    <p:sldId id="26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8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8D9A"/>
    <a:srgbClr val="46B69F"/>
    <a:srgbClr val="E9E9E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800" autoAdjust="0"/>
  </p:normalViewPr>
  <p:slideViewPr>
    <p:cSldViewPr snapToGrid="0" showGuides="1">
      <p:cViewPr varScale="1">
        <p:scale>
          <a:sx n="110" d="100"/>
          <a:sy n="110" d="100"/>
        </p:scale>
        <p:origin x="-540" y="-96"/>
      </p:cViewPr>
      <p:guideLst>
        <p:guide orient="horz" pos="981"/>
        <p:guide pos="3840"/>
      </p:guideLst>
    </p:cSldViewPr>
  </p:slideViewPr>
  <p:notesTextViewPr>
    <p:cViewPr>
      <p:scale>
        <a:sx n="1" d="1"/>
        <a:sy n="1" d="1"/>
      </p:scale>
      <p:origin x="0" y="168"/>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image" Target="../media/image6.png"/><Relationship Id="rId6" Type="http://schemas.microsoft.com/office/2011/relationships/chartStyle" Target="style1.xml"/><Relationship Id="rId5" Type="http://schemas.microsoft.com/office/2011/relationships/chartColorStyle" Target="colors1.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8" Type="http://schemas.microsoft.com/office/2011/relationships/chartStyle" Target="style2.xml"/><Relationship Id="rId3" Type="http://schemas.openxmlformats.org/officeDocument/2006/relationships/image" Target="../media/image4.png"/><Relationship Id="rId7" Type="http://schemas.microsoft.com/office/2011/relationships/chartColorStyle" Target="colors2.xml"/><Relationship Id="rId2" Type="http://schemas.openxmlformats.org/officeDocument/2006/relationships/image" Target="../media/image5.png"/><Relationship Id="rId1" Type="http://schemas.openxmlformats.org/officeDocument/2006/relationships/image" Target="../media/image3.jpeg"/><Relationship Id="rId6" Type="http://schemas.openxmlformats.org/officeDocument/2006/relationships/package" Target="../embeddings/Microsoft_Excel_Worksheet22.xlsx"/><Relationship Id="rId5" Type="http://schemas.openxmlformats.org/officeDocument/2006/relationships/image" Target="../media/image6.png"/><Relationship Id="rId4" Type="http://schemas.openxmlformats.org/officeDocument/2006/relationships/image" Target="../media/image7.png"/></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blipFill dpi="0" rotWithShape="1">
              <a:blip xmlns:r="http://schemas.openxmlformats.org/officeDocument/2006/relationships" r:embed="rId1">
                <a:extLst>
                  <a:ext uri="{28A0092B-C50C-407E-A947-70E740481C1C}">
                    <a14:useLocalDpi xmlns:a14="http://schemas.microsoft.com/office/drawing/2010/main" xmlns="" val="0"/>
                  </a:ext>
                </a:extLst>
              </a:blip>
              <a:srcRect/>
              <a:stretch>
                <a:fillRect/>
              </a:stretch>
            </a:blip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325-49C5-B5CC-DB4ECAF12B96}"/>
            </c:ext>
          </c:extLst>
        </c:ser>
        <c:ser>
          <c:idx val="1"/>
          <c:order val="1"/>
          <c:tx>
            <c:strRef>
              <c:f>Sheet1!$C$1</c:f>
              <c:strCache>
                <c:ptCount val="1"/>
                <c:pt idx="0">
                  <c:v>系列 2</c:v>
                </c:pt>
              </c:strCache>
            </c:strRef>
          </c:tx>
          <c:spPr>
            <a:blipFill dpi="0" rotWithShape="1">
              <a:blip xmlns:r="http://schemas.openxmlformats.org/officeDocument/2006/relationships" r:embed="rId2">
                <a:extLst>
                  <a:ext uri="{28A0092B-C50C-407E-A947-70E740481C1C}">
                    <a14:useLocalDpi xmlns:a14="http://schemas.microsoft.com/office/drawing/2010/main" xmlns="" val="0"/>
                  </a:ext>
                </a:extLst>
              </a:blip>
              <a:srcRect/>
              <a:stretch>
                <a:fillRect/>
              </a:stretch>
            </a:blip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325-49C5-B5CC-DB4ECAF12B96}"/>
            </c:ext>
          </c:extLst>
        </c:ser>
        <c:ser>
          <c:idx val="2"/>
          <c:order val="2"/>
          <c:tx>
            <c:strRef>
              <c:f>Sheet1!$D$1</c:f>
              <c:strCache>
                <c:ptCount val="1"/>
                <c:pt idx="0">
                  <c:v>系列 3</c:v>
                </c:pt>
              </c:strCache>
            </c:strRef>
          </c:tx>
          <c:spPr>
            <a:blipFill dpi="0" rotWithShape="1">
              <a:blip xmlns:r="http://schemas.openxmlformats.org/officeDocument/2006/relationships" r:embed="rId3">
                <a:extLst>
                  <a:ext uri="{28A0092B-C50C-407E-A947-70E740481C1C}">
                    <a14:useLocalDpi xmlns:a14="http://schemas.microsoft.com/office/drawing/2010/main" xmlns="" val="0"/>
                  </a:ext>
                </a:extLst>
              </a:blip>
              <a:srcRect/>
              <a:stretch>
                <a:fillRect/>
              </a:stretch>
            </a:blipFill>
            <a:ln>
              <a:noFill/>
            </a:ln>
            <a:effectLst/>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325-49C5-B5CC-DB4ECAF12B96}"/>
            </c:ext>
          </c:extLst>
        </c:ser>
        <c:dLbls/>
        <c:gapWidth val="219"/>
        <c:overlap val="-27"/>
        <c:axId val="173612416"/>
        <c:axId val="175277184"/>
      </c:barChart>
      <c:catAx>
        <c:axId val="17361241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幼圆" panose="02010509060101010101" pitchFamily="49" charset="-122"/>
                <a:ea typeface="幼圆" panose="02010509060101010101" pitchFamily="49" charset="-122"/>
                <a:cs typeface="+mn-cs"/>
              </a:defRPr>
            </a:pPr>
            <a:endParaRPr lang="zh-CN"/>
          </a:p>
        </c:txPr>
        <c:crossAx val="175277184"/>
        <c:crosses val="autoZero"/>
        <c:auto val="1"/>
        <c:lblAlgn val="ctr"/>
        <c:lblOffset val="100"/>
      </c:catAx>
      <c:valAx>
        <c:axId val="175277184"/>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3612416"/>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4"/>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ofPieChart>
        <c:ofPieType val="pie"/>
        <c:varyColors val="1"/>
        <c:ser>
          <c:idx val="0"/>
          <c:order val="0"/>
          <c:tx>
            <c:strRef>
              <c:f>Sheet1!$B$1</c:f>
              <c:strCache>
                <c:ptCount val="1"/>
                <c:pt idx="0">
                  <c:v>销售额</c:v>
                </c:pt>
              </c:strCache>
            </c:strRef>
          </c:tx>
          <c:dPt>
            <c:idx val="0"/>
            <c:spPr>
              <a:blipFill dpi="0" rotWithShape="1">
                <a:blip xmlns:r="http://schemas.openxmlformats.org/officeDocument/2006/relationships" r:embed="rId1">
                  <a:extLst>
                    <a:ext uri="{28A0092B-C50C-407E-A947-70E740481C1C}">
                      <a14:useLocalDpi xmlns:a14="http://schemas.microsoft.com/office/drawing/2010/main" xmlns=""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1-B58D-4C78-ADB2-41B2F3265A83}"/>
              </c:ext>
            </c:extLst>
          </c:dPt>
          <c:dPt>
            <c:idx val="1"/>
            <c:spPr>
              <a:blipFill dpi="0" rotWithShape="1">
                <a:blip xmlns:r="http://schemas.openxmlformats.org/officeDocument/2006/relationships" r:embed="rId2">
                  <a:extLst>
                    <a:ext uri="{28A0092B-C50C-407E-A947-70E740481C1C}">
                      <a14:useLocalDpi xmlns:a14="http://schemas.microsoft.com/office/drawing/2010/main" xmlns=""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3-B58D-4C78-ADB2-41B2F3265A83}"/>
              </c:ext>
            </c:extLst>
          </c:dPt>
          <c:dPt>
            <c:idx val="2"/>
            <c:spPr>
              <a:blipFill dpi="0" rotWithShape="1">
                <a:blip xmlns:r="http://schemas.openxmlformats.org/officeDocument/2006/relationships" r:embed="rId3">
                  <a:extLst>
                    <a:ext uri="{28A0092B-C50C-407E-A947-70E740481C1C}">
                      <a14:useLocalDpi xmlns:a14="http://schemas.microsoft.com/office/drawing/2010/main" xmlns=""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5-B58D-4C78-ADB2-41B2F3265A83}"/>
              </c:ext>
            </c:extLst>
          </c:dPt>
          <c:dPt>
            <c:idx val="3"/>
            <c:spPr>
              <a:blipFill dpi="0" rotWithShape="1">
                <a:blip xmlns:r="http://schemas.openxmlformats.org/officeDocument/2006/relationships" r:embed="rId4">
                  <a:extLst>
                    <a:ext uri="{28A0092B-C50C-407E-A947-70E740481C1C}">
                      <a14:useLocalDpi xmlns:a14="http://schemas.microsoft.com/office/drawing/2010/main" xmlns=""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7-B58D-4C78-ADB2-41B2F3265A83}"/>
              </c:ext>
            </c:extLst>
          </c:dPt>
          <c:dPt>
            <c:idx val="4"/>
            <c:spPr>
              <a:blipFill dpi="0" rotWithShape="1">
                <a:blip xmlns:r="http://schemas.openxmlformats.org/officeDocument/2006/relationships" r:embed="rId5">
                  <a:extLst>
                    <a:ext uri="{28A0092B-C50C-407E-A947-70E740481C1C}">
                      <a14:useLocalDpi xmlns:a14="http://schemas.microsoft.com/office/drawing/2010/main" xmlns=""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9-B58D-4C78-ADB2-41B2F3265A83}"/>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extLst xmlns:c16r2="http://schemas.microsoft.com/office/drawing/2015/06/chart">
            <c:ext xmlns:c16="http://schemas.microsoft.com/office/drawing/2014/chart" uri="{C3380CC4-5D6E-409C-BE32-E72D297353CC}">
              <c16:uniqueId val="{0000000A-B58D-4C78-ADB2-41B2F3265A83}"/>
            </c:ext>
          </c:extLst>
        </c:ser>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幼圆" panose="02010509060101010101" pitchFamily="49" charset="-122"/>
              <a:ea typeface="幼圆" panose="02010509060101010101" pitchFamily="49" charset="-122"/>
              <a:cs typeface="+mn-cs"/>
            </a:defRPr>
          </a:pPr>
          <a:endParaRPr lang="zh-CN"/>
        </a:p>
      </c:txPr>
    </c:legend>
    <c:plotVisOnly val="1"/>
    <c:dispBlanksAs val="zero"/>
  </c:chart>
  <c:spPr>
    <a:noFill/>
    <a:ln>
      <a:noFill/>
    </a:ln>
    <a:effectLst/>
  </c:spPr>
  <c:txPr>
    <a:bodyPr/>
    <a:lstStyle/>
    <a:p>
      <a:pPr>
        <a:defRPr/>
      </a:pPr>
      <a:endParaRPr lang="zh-CN"/>
    </a:p>
  </c:txPr>
  <c:externalData r:id="rId6"/>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7A189F-1BA7-4FE1-BF15-04477FB245D1}" type="datetimeFigureOut">
              <a:rPr lang="zh-CN" altLang="en-US" smtClean="0"/>
              <a:pPr/>
              <a:t>2017/7/13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AADCA-B920-4620-B2A2-90ECECF47111}" type="slidenum">
              <a:rPr lang="zh-CN" altLang="en-US" smtClean="0"/>
              <a:pPr/>
              <a:t>‹#›</a:t>
            </a:fld>
            <a:endParaRPr lang="zh-CN" altLang="en-US"/>
          </a:p>
        </p:txBody>
      </p:sp>
    </p:spTree>
    <p:extLst>
      <p:ext uri="{BB962C8B-B14F-4D97-AF65-F5344CB8AC3E}">
        <p14:creationId xmlns:p14="http://schemas.microsoft.com/office/powerpoint/2010/main" xmlns="" val="2975681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a:t>
            </a:fld>
            <a:endParaRPr lang="zh-CN" altLang="en-US"/>
          </a:p>
        </p:txBody>
      </p:sp>
    </p:spTree>
    <p:extLst>
      <p:ext uri="{BB962C8B-B14F-4D97-AF65-F5344CB8AC3E}">
        <p14:creationId xmlns:p14="http://schemas.microsoft.com/office/powerpoint/2010/main" xmlns="" val="3657736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10</a:t>
            </a:fld>
            <a:endParaRPr lang="zh-CN" altLang="en-US"/>
          </a:p>
        </p:txBody>
      </p:sp>
    </p:spTree>
    <p:extLst>
      <p:ext uri="{BB962C8B-B14F-4D97-AF65-F5344CB8AC3E}">
        <p14:creationId xmlns:p14="http://schemas.microsoft.com/office/powerpoint/2010/main" xmlns="" val="3753733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11</a:t>
            </a:fld>
            <a:endParaRPr lang="zh-CN" altLang="en-US"/>
          </a:p>
        </p:txBody>
      </p:sp>
    </p:spTree>
    <p:extLst>
      <p:ext uri="{BB962C8B-B14F-4D97-AF65-F5344CB8AC3E}">
        <p14:creationId xmlns:p14="http://schemas.microsoft.com/office/powerpoint/2010/main" xmlns="" val="1728898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12</a:t>
            </a:fld>
            <a:endParaRPr lang="zh-CN" altLang="en-US"/>
          </a:p>
        </p:txBody>
      </p:sp>
    </p:spTree>
    <p:extLst>
      <p:ext uri="{BB962C8B-B14F-4D97-AF65-F5344CB8AC3E}">
        <p14:creationId xmlns:p14="http://schemas.microsoft.com/office/powerpoint/2010/main" xmlns="" val="2103252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13</a:t>
            </a:fld>
            <a:endParaRPr lang="zh-CN" altLang="en-US"/>
          </a:p>
        </p:txBody>
      </p:sp>
    </p:spTree>
    <p:extLst>
      <p:ext uri="{BB962C8B-B14F-4D97-AF65-F5344CB8AC3E}">
        <p14:creationId xmlns:p14="http://schemas.microsoft.com/office/powerpoint/2010/main" xmlns="" val="79904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14</a:t>
            </a:fld>
            <a:endParaRPr lang="zh-CN" altLang="en-US"/>
          </a:p>
        </p:txBody>
      </p:sp>
    </p:spTree>
    <p:extLst>
      <p:ext uri="{BB962C8B-B14F-4D97-AF65-F5344CB8AC3E}">
        <p14:creationId xmlns:p14="http://schemas.microsoft.com/office/powerpoint/2010/main" xmlns="" val="3610259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15</a:t>
            </a:fld>
            <a:endParaRPr lang="zh-CN" altLang="en-US"/>
          </a:p>
        </p:txBody>
      </p:sp>
    </p:spTree>
    <p:extLst>
      <p:ext uri="{BB962C8B-B14F-4D97-AF65-F5344CB8AC3E}">
        <p14:creationId xmlns:p14="http://schemas.microsoft.com/office/powerpoint/2010/main" xmlns="" val="1236715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16</a:t>
            </a:fld>
            <a:endParaRPr lang="zh-CN" altLang="en-US"/>
          </a:p>
        </p:txBody>
      </p:sp>
    </p:spTree>
    <p:extLst>
      <p:ext uri="{BB962C8B-B14F-4D97-AF65-F5344CB8AC3E}">
        <p14:creationId xmlns:p14="http://schemas.microsoft.com/office/powerpoint/2010/main" xmlns="" val="2857571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17</a:t>
            </a:fld>
            <a:endParaRPr lang="zh-CN" altLang="en-US"/>
          </a:p>
        </p:txBody>
      </p:sp>
    </p:spTree>
    <p:extLst>
      <p:ext uri="{BB962C8B-B14F-4D97-AF65-F5344CB8AC3E}">
        <p14:creationId xmlns:p14="http://schemas.microsoft.com/office/powerpoint/2010/main" xmlns="" val="1011218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18</a:t>
            </a:fld>
            <a:endParaRPr lang="zh-CN" altLang="en-US"/>
          </a:p>
        </p:txBody>
      </p:sp>
    </p:spTree>
    <p:extLst>
      <p:ext uri="{BB962C8B-B14F-4D97-AF65-F5344CB8AC3E}">
        <p14:creationId xmlns:p14="http://schemas.microsoft.com/office/powerpoint/2010/main" xmlns="" val="3078633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19</a:t>
            </a:fld>
            <a:endParaRPr lang="zh-CN" altLang="en-US"/>
          </a:p>
        </p:txBody>
      </p:sp>
    </p:spTree>
    <p:extLst>
      <p:ext uri="{BB962C8B-B14F-4D97-AF65-F5344CB8AC3E}">
        <p14:creationId xmlns:p14="http://schemas.microsoft.com/office/powerpoint/2010/main" xmlns="" val="4147579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2</a:t>
            </a:fld>
            <a:endParaRPr lang="zh-CN" altLang="en-US"/>
          </a:p>
        </p:txBody>
      </p:sp>
    </p:spTree>
    <p:extLst>
      <p:ext uri="{BB962C8B-B14F-4D97-AF65-F5344CB8AC3E}">
        <p14:creationId xmlns:p14="http://schemas.microsoft.com/office/powerpoint/2010/main" xmlns="" val="221537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20</a:t>
            </a:fld>
            <a:endParaRPr lang="zh-CN" altLang="en-US"/>
          </a:p>
        </p:txBody>
      </p:sp>
    </p:spTree>
    <p:extLst>
      <p:ext uri="{BB962C8B-B14F-4D97-AF65-F5344CB8AC3E}">
        <p14:creationId xmlns:p14="http://schemas.microsoft.com/office/powerpoint/2010/main" xmlns="" val="1675305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21</a:t>
            </a:fld>
            <a:endParaRPr lang="zh-CN" altLang="en-US"/>
          </a:p>
        </p:txBody>
      </p:sp>
    </p:spTree>
    <p:extLst>
      <p:ext uri="{BB962C8B-B14F-4D97-AF65-F5344CB8AC3E}">
        <p14:creationId xmlns:p14="http://schemas.microsoft.com/office/powerpoint/2010/main" xmlns="" val="1774292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22</a:t>
            </a:fld>
            <a:endParaRPr lang="zh-CN" altLang="en-US"/>
          </a:p>
        </p:txBody>
      </p:sp>
    </p:spTree>
    <p:extLst>
      <p:ext uri="{BB962C8B-B14F-4D97-AF65-F5344CB8AC3E}">
        <p14:creationId xmlns:p14="http://schemas.microsoft.com/office/powerpoint/2010/main" xmlns="" val="1579896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23</a:t>
            </a:fld>
            <a:endParaRPr lang="zh-CN" altLang="en-US"/>
          </a:p>
        </p:txBody>
      </p:sp>
    </p:spTree>
    <p:extLst>
      <p:ext uri="{BB962C8B-B14F-4D97-AF65-F5344CB8AC3E}">
        <p14:creationId xmlns:p14="http://schemas.microsoft.com/office/powerpoint/2010/main" xmlns="" val="2775084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24</a:t>
            </a:fld>
            <a:endParaRPr lang="zh-CN" altLang="en-US"/>
          </a:p>
        </p:txBody>
      </p:sp>
    </p:spTree>
    <p:extLst>
      <p:ext uri="{BB962C8B-B14F-4D97-AF65-F5344CB8AC3E}">
        <p14:creationId xmlns:p14="http://schemas.microsoft.com/office/powerpoint/2010/main" xmlns="" val="120271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3</a:t>
            </a:fld>
            <a:endParaRPr lang="zh-CN" altLang="en-US"/>
          </a:p>
        </p:txBody>
      </p:sp>
    </p:spTree>
    <p:extLst>
      <p:ext uri="{BB962C8B-B14F-4D97-AF65-F5344CB8AC3E}">
        <p14:creationId xmlns:p14="http://schemas.microsoft.com/office/powerpoint/2010/main" xmlns="" val="150533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4</a:t>
            </a:fld>
            <a:endParaRPr lang="zh-CN" altLang="en-US"/>
          </a:p>
        </p:txBody>
      </p:sp>
    </p:spTree>
    <p:extLst>
      <p:ext uri="{BB962C8B-B14F-4D97-AF65-F5344CB8AC3E}">
        <p14:creationId xmlns:p14="http://schemas.microsoft.com/office/powerpoint/2010/main" xmlns="" val="1880023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5</a:t>
            </a:fld>
            <a:endParaRPr lang="zh-CN" altLang="en-US"/>
          </a:p>
        </p:txBody>
      </p:sp>
    </p:spTree>
    <p:extLst>
      <p:ext uri="{BB962C8B-B14F-4D97-AF65-F5344CB8AC3E}">
        <p14:creationId xmlns:p14="http://schemas.microsoft.com/office/powerpoint/2010/main" xmlns="" val="3816672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6</a:t>
            </a:fld>
            <a:endParaRPr lang="zh-CN" altLang="en-US"/>
          </a:p>
        </p:txBody>
      </p:sp>
    </p:spTree>
    <p:extLst>
      <p:ext uri="{BB962C8B-B14F-4D97-AF65-F5344CB8AC3E}">
        <p14:creationId xmlns:p14="http://schemas.microsoft.com/office/powerpoint/2010/main" xmlns="" val="1017998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7</a:t>
            </a:fld>
            <a:endParaRPr lang="zh-CN" altLang="en-US"/>
          </a:p>
        </p:txBody>
      </p:sp>
    </p:spTree>
    <p:extLst>
      <p:ext uri="{BB962C8B-B14F-4D97-AF65-F5344CB8AC3E}">
        <p14:creationId xmlns:p14="http://schemas.microsoft.com/office/powerpoint/2010/main" xmlns="" val="1408525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8</a:t>
            </a:fld>
            <a:endParaRPr lang="zh-CN" altLang="en-US"/>
          </a:p>
        </p:txBody>
      </p:sp>
    </p:spTree>
    <p:extLst>
      <p:ext uri="{BB962C8B-B14F-4D97-AF65-F5344CB8AC3E}">
        <p14:creationId xmlns:p14="http://schemas.microsoft.com/office/powerpoint/2010/main" xmlns="" val="116548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pPr/>
              <a:t>9</a:t>
            </a:fld>
            <a:endParaRPr lang="zh-CN" altLang="en-US"/>
          </a:p>
        </p:txBody>
      </p:sp>
    </p:spTree>
    <p:extLst>
      <p:ext uri="{BB962C8B-B14F-4D97-AF65-F5344CB8AC3E}">
        <p14:creationId xmlns:p14="http://schemas.microsoft.com/office/powerpoint/2010/main" xmlns="" val="1919194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2703982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77206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2981970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177145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585790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1437070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3433041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788393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18702904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1957011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53F64-1FC9-4BF4-A843-0FC2687AC03C}"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1909820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幼圆" panose="02010509060101010101" pitchFamily="49" charset="-122"/>
              </a:defRPr>
            </a:lvl1pPr>
          </a:lstStyle>
          <a:p>
            <a:fld id="{BAA53F64-1FC9-4BF4-A843-0FC2687AC03C}" type="datetimeFigureOut">
              <a:rPr lang="zh-CN" altLang="en-US" smtClean="0"/>
              <a:pPr/>
              <a:t>2017/7/13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幼圆" panose="02010509060101010101" pitchFamily="49"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幼圆" panose="02010509060101010101" pitchFamily="49" charset="-122"/>
              </a:defRPr>
            </a:lvl1p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xmlns="" val="3793939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幼圆"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幼圆"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幼圆"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9.jpe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rot="8301290">
            <a:off x="3265178" y="1050189"/>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文本框 10"/>
          <p:cNvSpPr txBox="1"/>
          <p:nvPr/>
        </p:nvSpPr>
        <p:spPr>
          <a:xfrm>
            <a:off x="2628544" y="-325413"/>
            <a:ext cx="7000634" cy="3770263"/>
          </a:xfrm>
          <a:prstGeom prst="rect">
            <a:avLst/>
          </a:prstGeom>
          <a:noFill/>
        </p:spPr>
        <p:txBody>
          <a:bodyPr wrap="none" rtlCol="0">
            <a:spAutoFit/>
          </a:bodyPr>
          <a:lstStyle/>
          <a:p>
            <a:r>
              <a:rPr lang="en-US" altLang="zh-CN" sz="23900" dirty="0" smtClean="0">
                <a:latin typeface="Slim Joe" panose="02000000000000000000" pitchFamily="50" charset="0"/>
                <a:ea typeface="幼圆" panose="02010509060101010101" pitchFamily="49" charset="-122"/>
              </a:rPr>
              <a:t>2019</a:t>
            </a:r>
            <a:endParaRPr lang="zh-CN" altLang="en-US" sz="23900" dirty="0">
              <a:latin typeface="Slim Joe" panose="02000000000000000000" pitchFamily="50" charset="0"/>
              <a:ea typeface="幼圆" panose="02010509060101010101" pitchFamily="49" charset="-122"/>
            </a:endParaRPr>
          </a:p>
        </p:txBody>
      </p:sp>
      <p:sp>
        <p:nvSpPr>
          <p:cNvPr id="14" name="任意多边形 13"/>
          <p:cNvSpPr/>
          <p:nvPr/>
        </p:nvSpPr>
        <p:spPr>
          <a:xfrm>
            <a:off x="5472819" y="1190050"/>
            <a:ext cx="407778" cy="2077916"/>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任意多边形 15"/>
          <p:cNvSpPr/>
          <p:nvPr/>
        </p:nvSpPr>
        <p:spPr>
          <a:xfrm>
            <a:off x="6990980" y="1190051"/>
            <a:ext cx="48363" cy="2077916"/>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8" name="任意多边形 17"/>
          <p:cNvSpPr/>
          <p:nvPr/>
        </p:nvSpPr>
        <p:spPr>
          <a:xfrm rot="10637703">
            <a:off x="8149635" y="2241802"/>
            <a:ext cx="888614" cy="1041044"/>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任意多边形 18"/>
          <p:cNvSpPr/>
          <p:nvPr/>
        </p:nvSpPr>
        <p:spPr>
          <a:xfrm rot="16200000" flipH="1">
            <a:off x="6156434" y="-248498"/>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4"/>
          </a:solidFill>
          <a:ln>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2546228"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工作总结</a:t>
            </a:r>
            <a:endParaRPr lang="zh-CN" altLang="en-US" sz="2800">
              <a:latin typeface="幼圆" panose="02010509060101010101" pitchFamily="49" charset="-122"/>
              <a:ea typeface="幼圆" panose="02010509060101010101" pitchFamily="49" charset="-122"/>
            </a:endParaRPr>
          </a:p>
        </p:txBody>
      </p:sp>
      <p:sp>
        <p:nvSpPr>
          <p:cNvPr id="23" name="任意多边形 22"/>
          <p:cNvSpPr/>
          <p:nvPr/>
        </p:nvSpPr>
        <p:spPr>
          <a:xfrm flipH="1" flipV="1">
            <a:off x="4255897"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文本框 23"/>
          <p:cNvSpPr txBox="1"/>
          <p:nvPr/>
        </p:nvSpPr>
        <p:spPr>
          <a:xfrm>
            <a:off x="443480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商务报告</a:t>
            </a:r>
            <a:endParaRPr lang="zh-CN" altLang="en-US" sz="2800">
              <a:latin typeface="幼圆" panose="02010509060101010101" pitchFamily="49" charset="-122"/>
              <a:ea typeface="幼圆" panose="02010509060101010101" pitchFamily="49" charset="-122"/>
            </a:endParaRPr>
          </a:p>
        </p:txBody>
      </p:sp>
      <p:sp>
        <p:nvSpPr>
          <p:cNvPr id="26" name="任意多边形 25"/>
          <p:cNvSpPr/>
          <p:nvPr/>
        </p:nvSpPr>
        <p:spPr>
          <a:xfrm flipH="1" flipV="1">
            <a:off x="6074200"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615578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商务展示</a:t>
            </a:r>
            <a:endParaRPr lang="zh-CN" altLang="en-US" sz="2800">
              <a:latin typeface="幼圆" panose="02010509060101010101" pitchFamily="49" charset="-122"/>
              <a:ea typeface="幼圆" panose="02010509060101010101" pitchFamily="49" charset="-122"/>
            </a:endParaRPr>
          </a:p>
        </p:txBody>
      </p:sp>
      <p:sp>
        <p:nvSpPr>
          <p:cNvPr id="13" name="任意多边形 12"/>
          <p:cNvSpPr/>
          <p:nvPr/>
        </p:nvSpPr>
        <p:spPr>
          <a:xfrm flipH="1" flipV="1">
            <a:off x="7868314" y="4423851"/>
            <a:ext cx="45719" cy="45762"/>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文本框 14"/>
          <p:cNvSpPr txBox="1"/>
          <p:nvPr/>
        </p:nvSpPr>
        <p:spPr>
          <a:xfrm>
            <a:off x="8044366"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工作计划</a:t>
            </a:r>
            <a:endParaRPr lang="zh-CN" altLang="en-US" sz="2800">
              <a:latin typeface="幼圆" panose="02010509060101010101" pitchFamily="49" charset="-122"/>
              <a:ea typeface="幼圆" panose="02010509060101010101" pitchFamily="49" charset="-122"/>
            </a:endParaRPr>
          </a:p>
        </p:txBody>
      </p:sp>
      <p:sp>
        <p:nvSpPr>
          <p:cNvPr id="2" name="矩形 1"/>
          <p:cNvSpPr/>
          <p:nvPr/>
        </p:nvSpPr>
        <p:spPr>
          <a:xfrm>
            <a:off x="2490948" y="4755978"/>
            <a:ext cx="7329678" cy="332720"/>
          </a:xfrm>
          <a:prstGeom prst="rect">
            <a:avLst/>
          </a:prstGeom>
        </p:spPr>
        <p:txBody>
          <a:bodyPr wrap="square">
            <a:spAutoFit/>
          </a:bodyPr>
          <a:lstStyle/>
          <a:p>
            <a:pPr algn="ctr" defTabSz="1218804">
              <a:lnSpc>
                <a:spcPct val="130000"/>
              </a:lnSpc>
              <a:defRPr/>
            </a:pPr>
            <a:r>
              <a:rPr lang="zh-CN" altLang="en-US" sz="1400" kern="0">
                <a:solidFill>
                  <a:srgbClr val="C39A94"/>
                </a:solidFill>
                <a:latin typeface="幼圆" panose="02010509060101010101" pitchFamily="49" charset="-122"/>
                <a:ea typeface="幼圆" panose="02010509060101010101" pitchFamily="49" charset="-122"/>
              </a:rPr>
              <a:t>您的内容打在这里，或者通过复制您的文本后，在此框中选择粘贴，并选择只保留文字</a:t>
            </a:r>
            <a:r>
              <a:rPr lang="zh-CN" altLang="en-US" sz="1400" kern="0" smtClean="0">
                <a:solidFill>
                  <a:srgbClr val="C39A94"/>
                </a:solidFill>
                <a:latin typeface="幼圆" panose="02010509060101010101" pitchFamily="49" charset="-122"/>
                <a:ea typeface="幼圆" panose="02010509060101010101" pitchFamily="49" charset="-122"/>
              </a:rPr>
              <a:t>。</a:t>
            </a:r>
            <a:endParaRPr lang="zh-CN" altLang="en-US" sz="1400">
              <a:latin typeface="幼圆" panose="02010509060101010101" pitchFamily="49" charset="-122"/>
              <a:ea typeface="幼圆" panose="02010509060101010101" pitchFamily="49" charset="-122"/>
            </a:endParaRPr>
          </a:p>
        </p:txBody>
      </p:sp>
      <p:pic>
        <p:nvPicPr>
          <p:cNvPr id="3" name="逃跑计划-夜空中最亮的星">
            <a:hlinkClick r:id="" action="ppaction://media"/>
          </p:cNvPr>
          <p:cNvPicPr>
            <a:picLocks noChangeAspect="1"/>
          </p:cNvPicPr>
          <p:nvPr>
            <a:videoFile r:link="rId1"/>
            <p:extLst>
              <p:ext uri="{DAA4B4D4-6D71-4841-9C94-3DE7FCFB9230}">
                <p14:media xmlns:p14="http://schemas.microsoft.com/office/powerpoint/2010/main" xmlns="" r:embed="rId4">
                  <p14:fade out="250"/>
                </p14:media>
              </p:ext>
            </p:extLst>
          </p:nvPr>
        </p:nvPicPr>
        <p:blipFill>
          <a:blip r:embed="rId5" cstate="print"/>
          <a:stretch>
            <a:fillRect/>
          </a:stretch>
        </p:blipFill>
        <p:spPr>
          <a:xfrm>
            <a:off x="-727165" y="5932714"/>
            <a:ext cx="609600" cy="609600"/>
          </a:xfrm>
          <a:prstGeom prst="rect">
            <a:avLst/>
          </a:prstGeom>
        </p:spPr>
      </p:pic>
    </p:spTree>
    <p:extLst>
      <p:ext uri="{BB962C8B-B14F-4D97-AF65-F5344CB8AC3E}">
        <p14:creationId xmlns:p14="http://schemas.microsoft.com/office/powerpoint/2010/main" xmlns="" val="314270805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6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9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16" presetClass="entr" presetSubtype="21" fill="hold" grpId="0" nodeType="withEffect">
                                  <p:stCondLst>
                                    <p:cond delay="150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par>
                                <p:cTn id="37" presetID="10" presetClass="entr" presetSubtype="0" fill="hold" grpId="0" nodeType="withEffect">
                                  <p:stCondLst>
                                    <p:cond delay="18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21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240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27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30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33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36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39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1" repeatCount="indefinite" fill="hold" display="0">
                  <p:stCondLst>
                    <p:cond delay="indefinite"/>
                  </p:stCondLst>
                  <p:endCondLst>
                    <p:cond evt="onStopAudio" delay="0">
                      <p:tgtEl>
                        <p:sldTgt/>
                      </p:tgtEl>
                    </p:cond>
                  </p:endCondLst>
                </p:cTn>
                <p:tgtEl>
                  <p:spTgt spid="3"/>
                </p:tgtEl>
              </p:cMediaNode>
            </p:video>
          </p:childTnLst>
        </p:cTn>
      </p:par>
    </p:tnLst>
    <p:bldLst>
      <p:bldP spid="8" grpId="0" animBg="1"/>
      <p:bldP spid="11" grpId="0"/>
      <p:bldP spid="14" grpId="0" animBg="1"/>
      <p:bldP spid="16" grpId="0" animBg="1"/>
      <p:bldP spid="18" grpId="0" animBg="1"/>
      <p:bldP spid="19" grpId="0" animBg="1"/>
      <p:bldP spid="20" grpId="0"/>
      <p:bldP spid="23" grpId="0" animBg="1"/>
      <p:bldP spid="24" grpId="0"/>
      <p:bldP spid="26" grpId="0" animBg="1"/>
      <p:bldP spid="12" grpId="0"/>
      <p:bldP spid="13" grpId="0" animBg="1"/>
      <p:bldP spid="1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cxnSp>
        <p:nvCxnSpPr>
          <p:cNvPr id="4" name="直接连接符 3"/>
          <p:cNvCxnSpPr/>
          <p:nvPr/>
        </p:nvCxnSpPr>
        <p:spPr>
          <a:xfrm>
            <a:off x="6734228" y="1861775"/>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408401" y="2165783"/>
            <a:ext cx="2877483" cy="363048"/>
            <a:chOff x="3249264" y="1751685"/>
            <a:chExt cx="2994025" cy="363047"/>
          </a:xfrm>
        </p:grpSpPr>
        <p:grpSp>
          <p:nvGrpSpPr>
            <p:cNvPr id="7" name="组合 6"/>
            <p:cNvGrpSpPr/>
            <p:nvPr/>
          </p:nvGrpSpPr>
          <p:grpSpPr>
            <a:xfrm>
              <a:off x="3249264" y="1776444"/>
              <a:ext cx="2994025" cy="314202"/>
              <a:chOff x="2940050" y="2132898"/>
              <a:chExt cx="2994025" cy="314202"/>
            </a:xfrm>
          </p:grpSpPr>
          <p:sp>
            <p:nvSpPr>
              <p:cNvPr id="9" name="圆角矩形 8"/>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圆角矩形 9"/>
              <p:cNvSpPr/>
              <p:nvPr/>
            </p:nvSpPr>
            <p:spPr>
              <a:xfrm>
                <a:off x="2940050" y="2132898"/>
                <a:ext cx="2108200" cy="314202"/>
              </a:xfrm>
              <a:prstGeom prst="roundRect">
                <a:avLst>
                  <a:gd name="adj" fmla="val 50000"/>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 name="文本框 4"/>
            <p:cNvSpPr txBox="1"/>
            <p:nvPr/>
          </p:nvSpPr>
          <p:spPr>
            <a:xfrm>
              <a:off x="5335260" y="1751685"/>
              <a:ext cx="673754" cy="363047"/>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466"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3408401" y="2576846"/>
            <a:ext cx="2877483" cy="363048"/>
            <a:chOff x="3249264" y="2162753"/>
            <a:chExt cx="2994025" cy="363048"/>
          </a:xfrm>
        </p:grpSpPr>
        <p:grpSp>
          <p:nvGrpSpPr>
            <p:cNvPr id="12" name="组合 11"/>
            <p:cNvGrpSpPr/>
            <p:nvPr/>
          </p:nvGrpSpPr>
          <p:grpSpPr>
            <a:xfrm>
              <a:off x="3249264" y="2178703"/>
              <a:ext cx="2994025" cy="314618"/>
              <a:chOff x="2940050" y="2519659"/>
              <a:chExt cx="2994025" cy="314618"/>
            </a:xfrm>
          </p:grpSpPr>
          <p:sp>
            <p:nvSpPr>
              <p:cNvPr id="14" name="圆角矩形 13"/>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1" y="2519659"/>
                <a:ext cx="889000" cy="314202"/>
              </a:xfrm>
              <a:prstGeom prst="roundRect">
                <a:avLst>
                  <a:gd name="adj" fmla="val 50000"/>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文本框 9"/>
            <p:cNvSpPr txBox="1"/>
            <p:nvPr/>
          </p:nvSpPr>
          <p:spPr>
            <a:xfrm>
              <a:off x="4118872" y="2162753"/>
              <a:ext cx="673754" cy="363048"/>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466"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403408" y="4347046"/>
            <a:ext cx="2894335" cy="363048"/>
            <a:chOff x="3244272" y="3932941"/>
            <a:chExt cx="3011560" cy="363046"/>
          </a:xfrm>
        </p:grpSpPr>
        <p:sp>
          <p:nvSpPr>
            <p:cNvPr id="17" name="圆角矩形 16"/>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8" name="圆角矩形 17"/>
            <p:cNvSpPr/>
            <p:nvPr/>
          </p:nvSpPr>
          <p:spPr>
            <a:xfrm>
              <a:off x="3244272" y="3971332"/>
              <a:ext cx="1201953" cy="314202"/>
            </a:xfrm>
            <a:prstGeom prst="roundRect">
              <a:avLst>
                <a:gd name="adj" fmla="val 50000"/>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5"/>
            <p:cNvSpPr txBox="1"/>
            <p:nvPr/>
          </p:nvSpPr>
          <p:spPr>
            <a:xfrm>
              <a:off x="4418923" y="3932941"/>
              <a:ext cx="907693" cy="363046"/>
            </a:xfrm>
            <a:prstGeom prst="rect">
              <a:avLst/>
            </a:prstGeom>
            <a:noFill/>
          </p:spPr>
          <p:txBody>
            <a:bodyPr wrap="square" rtlCol="0">
              <a:spAutoFit/>
            </a:bodyPr>
            <a:lstStyle/>
            <a:p>
              <a:pPr algn="ctr">
                <a:lnSpc>
                  <a:spcPct val="120000"/>
                </a:lnSpc>
              </a:pPr>
              <a:r>
                <a:rPr lang="en-US" altLang="zh-CN" sz="1466"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466"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3403413" y="4739075"/>
            <a:ext cx="2891434" cy="363048"/>
            <a:chOff x="3244272" y="4324968"/>
            <a:chExt cx="3008542" cy="363045"/>
          </a:xfrm>
        </p:grpSpPr>
        <p:sp>
          <p:nvSpPr>
            <p:cNvPr id="21" name="圆角矩形 20"/>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3244272" y="4362651"/>
              <a:ext cx="2108200" cy="314202"/>
            </a:xfrm>
            <a:prstGeom prst="roundRect">
              <a:avLst>
                <a:gd name="adj" fmla="val 50000"/>
              </a:avLst>
            </a:prstGeom>
            <a:blipFill dpi="0" rotWithShape="1">
              <a:blip r:embed="rId6"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19"/>
            <p:cNvSpPr txBox="1"/>
            <p:nvPr/>
          </p:nvSpPr>
          <p:spPr>
            <a:xfrm>
              <a:off x="5326613" y="4324968"/>
              <a:ext cx="673754" cy="363045"/>
            </a:xfrm>
            <a:prstGeom prst="rect">
              <a:avLst/>
            </a:prstGeom>
            <a:noFill/>
          </p:spPr>
          <p:txBody>
            <a:bodyPr wrap="square" rtlCol="0">
              <a:spAutoFit/>
            </a:bodyPr>
            <a:lstStyle/>
            <a:p>
              <a:pPr algn="ctr">
                <a:lnSpc>
                  <a:spcPct val="120000"/>
                </a:lnSpc>
              </a:pPr>
              <a:r>
                <a:rPr lang="en-US" altLang="zh-CN" sz="1466"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466"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1443333" y="1861775"/>
            <a:ext cx="2158163" cy="2196000"/>
            <a:chOff x="471707" y="1675770"/>
            <a:chExt cx="2158455" cy="2196000"/>
          </a:xfrm>
          <a:blipFill dpi="0" rotWithShape="1">
            <a:blip r:embed="rId3">
              <a:extLst>
                <a:ext uri="{28A0092B-C50C-407E-A947-70E740481C1C}">
                  <a14:useLocalDpi xmlns:a14="http://schemas.microsoft.com/office/drawing/2010/main" xmlns="" val="0"/>
                </a:ext>
              </a:extLst>
            </a:blip>
            <a:srcRect/>
            <a:stretch>
              <a:fillRect/>
            </a:stretch>
          </a:blipFill>
        </p:grpSpPr>
        <p:grpSp>
          <p:nvGrpSpPr>
            <p:cNvPr id="25" name="组合 24"/>
            <p:cNvGrpSpPr>
              <a:grpSpLocks noChangeAspect="1"/>
            </p:cNvGrpSpPr>
            <p:nvPr/>
          </p:nvGrpSpPr>
          <p:grpSpPr>
            <a:xfrm>
              <a:off x="471707" y="1675770"/>
              <a:ext cx="2158455" cy="2196000"/>
              <a:chOff x="5397500" y="5734050"/>
              <a:chExt cx="365125" cy="371476"/>
            </a:xfrm>
            <a:grpFill/>
          </p:grpSpPr>
          <p:sp>
            <p:nvSpPr>
              <p:cNvPr id="29"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a:grpSpLocks noChangeAspect="1"/>
            </p:cNvGrpSpPr>
            <p:nvPr/>
          </p:nvGrpSpPr>
          <p:grpSpPr>
            <a:xfrm>
              <a:off x="1735995" y="2108076"/>
              <a:ext cx="462003" cy="468000"/>
              <a:chOff x="2665061" y="4979202"/>
              <a:chExt cx="284308" cy="288000"/>
            </a:xfrm>
            <a:grpFill/>
          </p:grpSpPr>
          <p:sp>
            <p:nvSpPr>
              <p:cNvPr id="27"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2" name="组合 31"/>
          <p:cNvGrpSpPr/>
          <p:nvPr/>
        </p:nvGrpSpPr>
        <p:grpSpPr>
          <a:xfrm>
            <a:off x="1453408" y="4075806"/>
            <a:ext cx="2158163" cy="2196000"/>
            <a:chOff x="478903" y="4355475"/>
            <a:chExt cx="2158455" cy="2196000"/>
          </a:xfrm>
          <a:blipFill dpi="0" rotWithShape="1">
            <a:blip r:embed="rId6">
              <a:extLst>
                <a:ext uri="{28A0092B-C50C-407E-A947-70E740481C1C}">
                  <a14:useLocalDpi xmlns:a14="http://schemas.microsoft.com/office/drawing/2010/main" xmlns="" val="0"/>
                </a:ext>
              </a:extLst>
            </a:blip>
            <a:srcRect/>
            <a:stretch>
              <a:fillRect/>
            </a:stretch>
          </a:blipFill>
        </p:grpSpPr>
        <p:grpSp>
          <p:nvGrpSpPr>
            <p:cNvPr id="33" name="组合 32"/>
            <p:cNvGrpSpPr>
              <a:grpSpLocks noChangeAspect="1"/>
            </p:cNvGrpSpPr>
            <p:nvPr/>
          </p:nvGrpSpPr>
          <p:grpSpPr>
            <a:xfrm>
              <a:off x="1795203" y="4733013"/>
              <a:ext cx="366333" cy="576000"/>
              <a:chOff x="2257888" y="5547128"/>
              <a:chExt cx="137373" cy="216000"/>
            </a:xfrm>
            <a:grpFill/>
          </p:grpSpPr>
          <p:sp>
            <p:nvSpPr>
              <p:cNvPr id="38"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组合 33"/>
            <p:cNvGrpSpPr>
              <a:grpSpLocks noChangeAspect="1"/>
            </p:cNvGrpSpPr>
            <p:nvPr/>
          </p:nvGrpSpPr>
          <p:grpSpPr>
            <a:xfrm>
              <a:off x="478903" y="4355475"/>
              <a:ext cx="2158455" cy="2196000"/>
              <a:chOff x="5397500" y="5734050"/>
              <a:chExt cx="365125" cy="371476"/>
            </a:xfrm>
            <a:grpFill/>
          </p:grpSpPr>
          <p:sp>
            <p:nvSpPr>
              <p:cNvPr id="3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0" name="矩形 39"/>
          <p:cNvSpPr/>
          <p:nvPr/>
        </p:nvSpPr>
        <p:spPr>
          <a:xfrm>
            <a:off x="7213255" y="1894628"/>
            <a:ext cx="1635332"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未完成项目</a:t>
            </a:r>
            <a:endParaRPr lang="en-US" altLang="zh-CN" sz="2266" b="1" dirty="0">
              <a:solidFill>
                <a:srgbClr val="333333"/>
              </a:solidFill>
              <a:latin typeface="微软雅黑" pitchFamily="34" charset="-122"/>
              <a:ea typeface="微软雅黑" pitchFamily="34" charset="-122"/>
            </a:endParaRPr>
          </a:p>
        </p:txBody>
      </p:sp>
      <p:sp>
        <p:nvSpPr>
          <p:cNvPr id="41" name="矩形 47"/>
          <p:cNvSpPr>
            <a:spLocks noChangeArrowheads="1"/>
          </p:cNvSpPr>
          <p:nvPr/>
        </p:nvSpPr>
        <p:spPr bwMode="auto">
          <a:xfrm>
            <a:off x="7248665" y="2282926"/>
            <a:ext cx="3621062" cy="904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7248663" y="3418554"/>
            <a:ext cx="1345188"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43" name="矩形 47"/>
          <p:cNvSpPr>
            <a:spLocks noChangeArrowheads="1"/>
          </p:cNvSpPr>
          <p:nvPr/>
        </p:nvSpPr>
        <p:spPr bwMode="auto">
          <a:xfrm>
            <a:off x="7248665" y="3806851"/>
            <a:ext cx="3621062" cy="904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44" name="矩形 43"/>
          <p:cNvSpPr/>
          <p:nvPr/>
        </p:nvSpPr>
        <p:spPr>
          <a:xfrm>
            <a:off x="7248663" y="4942478"/>
            <a:ext cx="1345188"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45" name="矩形 47"/>
          <p:cNvSpPr>
            <a:spLocks noChangeArrowheads="1"/>
          </p:cNvSpPr>
          <p:nvPr/>
        </p:nvSpPr>
        <p:spPr bwMode="auto">
          <a:xfrm>
            <a:off x="7248665" y="5330774"/>
            <a:ext cx="3621062" cy="904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在此录入上述图表的综合描述说明，在此录入上述图表的综合描述说明，在此录入上述图表的描述说明。</a:t>
            </a:r>
          </a:p>
        </p:txBody>
      </p:sp>
      <p:sp>
        <p:nvSpPr>
          <p:cNvPr id="46" name="矩形 45"/>
          <p:cNvSpPr/>
          <p:nvPr/>
        </p:nvSpPr>
        <p:spPr>
          <a:xfrm>
            <a:off x="3501317" y="1764112"/>
            <a:ext cx="1210535" cy="399959"/>
          </a:xfrm>
          <a:prstGeom prst="rect">
            <a:avLst/>
          </a:prstGeom>
        </p:spPr>
        <p:txBody>
          <a:bodyPr wrap="none" lIns="91414" tIns="45709" rIns="91414" bIns="45709">
            <a:spAutoFit/>
          </a:bodyPr>
          <a:lstStyle/>
          <a:p>
            <a:r>
              <a:rPr lang="zh-CN" altLang="en-US" sz="1999" b="1" dirty="0">
                <a:solidFill>
                  <a:schemeClr val="tx1">
                    <a:lumMod val="65000"/>
                    <a:lumOff val="35000"/>
                  </a:schemeClr>
                </a:solidFill>
                <a:latin typeface="微软雅黑" pitchFamily="34" charset="-122"/>
                <a:ea typeface="微软雅黑" pitchFamily="34" charset="-122"/>
              </a:rPr>
              <a:t>项目之一</a:t>
            </a:r>
            <a:endParaRPr lang="en-US" altLang="zh-CN" sz="1999" b="1" dirty="0">
              <a:solidFill>
                <a:schemeClr val="tx1">
                  <a:lumMod val="65000"/>
                  <a:lumOff val="3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3485460" y="2946185"/>
            <a:ext cx="2812284" cy="53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48" name="矩形 47"/>
          <p:cNvSpPr/>
          <p:nvPr/>
        </p:nvSpPr>
        <p:spPr>
          <a:xfrm>
            <a:off x="3501316" y="3969494"/>
            <a:ext cx="1210535" cy="399959"/>
          </a:xfrm>
          <a:prstGeom prst="rect">
            <a:avLst/>
          </a:prstGeom>
        </p:spPr>
        <p:txBody>
          <a:bodyPr wrap="none" lIns="91414" tIns="45709" rIns="91414" bIns="45709">
            <a:spAutoFit/>
          </a:bodyPr>
          <a:lstStyle/>
          <a:p>
            <a:r>
              <a:rPr lang="zh-CN" altLang="en-US" sz="1999" b="1" dirty="0">
                <a:solidFill>
                  <a:schemeClr val="tx1">
                    <a:lumMod val="65000"/>
                    <a:lumOff val="35000"/>
                  </a:schemeClr>
                </a:solidFill>
                <a:latin typeface="微软雅黑" pitchFamily="34" charset="-122"/>
                <a:ea typeface="微软雅黑" pitchFamily="34" charset="-122"/>
              </a:rPr>
              <a:t>项目之二</a:t>
            </a:r>
            <a:endParaRPr lang="en-US" altLang="zh-CN" sz="1999"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3485460" y="5135802"/>
            <a:ext cx="2812284" cy="53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xmlns="" val="72816940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p:cTn id="7" dur="350" fill="hold"/>
                                        <p:tgtEl>
                                          <p:spTgt spid="24"/>
                                        </p:tgtEl>
                                        <p:attrNameLst>
                                          <p:attrName>ppt_w</p:attrName>
                                        </p:attrNameLst>
                                      </p:cBhvr>
                                      <p:tavLst>
                                        <p:tav tm="0">
                                          <p:val>
                                            <p:fltVal val="0"/>
                                          </p:val>
                                        </p:tav>
                                        <p:tav tm="100000">
                                          <p:val>
                                            <p:strVal val="#ppt_w"/>
                                          </p:val>
                                        </p:tav>
                                      </p:tavLst>
                                    </p:anim>
                                    <p:anim calcmode="lin" valueType="num">
                                      <p:cBhvr>
                                        <p:cTn id="8" dur="350" fill="hold"/>
                                        <p:tgtEl>
                                          <p:spTgt spid="24"/>
                                        </p:tgtEl>
                                        <p:attrNameLst>
                                          <p:attrName>ppt_h</p:attrName>
                                        </p:attrNameLst>
                                      </p:cBhvr>
                                      <p:tavLst>
                                        <p:tav tm="0">
                                          <p:val>
                                            <p:fltVal val="0"/>
                                          </p:val>
                                        </p:tav>
                                        <p:tav tm="100000">
                                          <p:val>
                                            <p:strVal val="#ppt_h"/>
                                          </p:val>
                                        </p:tav>
                                      </p:tavLst>
                                    </p:anim>
                                    <p:animEffect transition="in" filter="fade">
                                      <p:cBhvr>
                                        <p:cTn id="9" dur="350"/>
                                        <p:tgtEl>
                                          <p:spTgt spid="24"/>
                                        </p:tgtEl>
                                      </p:cBhvr>
                                    </p:animEffect>
                                  </p:childTnLst>
                                </p:cTn>
                              </p:par>
                              <p:par>
                                <p:cTn id="10" presetID="22" presetClass="entr" presetSubtype="8" fill="hold"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8" fill="hold" nodeType="withEffect">
                                  <p:stCondLst>
                                    <p:cond delay="19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46"/>
                                        </p:tgtEl>
                                        <p:attrNameLst>
                                          <p:attrName>style.visibility</p:attrName>
                                        </p:attrNameLst>
                                      </p:cBhvr>
                                      <p:to>
                                        <p:strVal val="visible"/>
                                      </p:to>
                                    </p:set>
                                    <p:animEffect transition="in" filter="wipe(down)">
                                      <p:cBhvr>
                                        <p:cTn id="18" dur="500"/>
                                        <p:tgtEl>
                                          <p:spTgt spid="4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2"/>
                                        </p:tgtEl>
                                        <p:attrNameLst>
                                          <p:attrName>style.visibility</p:attrName>
                                        </p:attrNameLst>
                                      </p:cBhvr>
                                      <p:to>
                                        <p:strVal val="visible"/>
                                      </p:to>
                                    </p:set>
                                    <p:anim calcmode="lin" valueType="num">
                                      <p:cBhvr>
                                        <p:cTn id="24" dur="350" fill="hold"/>
                                        <p:tgtEl>
                                          <p:spTgt spid="32"/>
                                        </p:tgtEl>
                                        <p:attrNameLst>
                                          <p:attrName>ppt_w</p:attrName>
                                        </p:attrNameLst>
                                      </p:cBhvr>
                                      <p:tavLst>
                                        <p:tav tm="0">
                                          <p:val>
                                            <p:fltVal val="0"/>
                                          </p:val>
                                        </p:tav>
                                        <p:tav tm="100000">
                                          <p:val>
                                            <p:strVal val="#ppt_w"/>
                                          </p:val>
                                        </p:tav>
                                      </p:tavLst>
                                    </p:anim>
                                    <p:anim calcmode="lin" valueType="num">
                                      <p:cBhvr>
                                        <p:cTn id="25" dur="350" fill="hold"/>
                                        <p:tgtEl>
                                          <p:spTgt spid="32"/>
                                        </p:tgtEl>
                                        <p:attrNameLst>
                                          <p:attrName>ppt_h</p:attrName>
                                        </p:attrNameLst>
                                      </p:cBhvr>
                                      <p:tavLst>
                                        <p:tav tm="0">
                                          <p:val>
                                            <p:fltVal val="0"/>
                                          </p:val>
                                        </p:tav>
                                        <p:tav tm="100000">
                                          <p:val>
                                            <p:strVal val="#ppt_h"/>
                                          </p:val>
                                        </p:tav>
                                      </p:tavLst>
                                    </p:anim>
                                    <p:animEffect transition="in" filter="fade">
                                      <p:cBhvr>
                                        <p:cTn id="26" dur="350"/>
                                        <p:tgtEl>
                                          <p:spTgt spid="32"/>
                                        </p:tgtEl>
                                      </p:cBhvr>
                                    </p:animEffect>
                                  </p:childTnLst>
                                </p:cTn>
                              </p:par>
                              <p:par>
                                <p:cTn id="27" presetID="22" presetClass="entr" presetSubtype="8" fill="hold" nodeType="withEffect">
                                  <p:stCondLst>
                                    <p:cond delay="42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nodeType="withEffect">
                                  <p:stCondLst>
                                    <p:cond delay="51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48"/>
                                        </p:tgtEl>
                                        <p:attrNameLst>
                                          <p:attrName>style.visibility</p:attrName>
                                        </p:attrNameLst>
                                      </p:cBhvr>
                                      <p:to>
                                        <p:strVal val="visible"/>
                                      </p:to>
                                    </p:set>
                                    <p:animEffect transition="in" filter="wipe(down)">
                                      <p:cBhvr>
                                        <p:cTn id="35" dur="500"/>
                                        <p:tgtEl>
                                          <p:spTgt spid="4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par>
                                <p:cTn id="39" presetID="16" presetClass="entr" presetSubtype="26" fill="hold" nodeType="withEffect">
                                  <p:stCondLst>
                                    <p:cond delay="6700"/>
                                  </p:stCondLst>
                                  <p:childTnLst>
                                    <p:set>
                                      <p:cBhvr>
                                        <p:cTn id="40" dur="1" fill="hold">
                                          <p:stCondLst>
                                            <p:cond delay="0"/>
                                          </p:stCondLst>
                                        </p:cTn>
                                        <p:tgtEl>
                                          <p:spTgt spid="4"/>
                                        </p:tgtEl>
                                        <p:attrNameLst>
                                          <p:attrName>style.visibility</p:attrName>
                                        </p:attrNameLst>
                                      </p:cBhvr>
                                      <p:to>
                                        <p:strVal val="visible"/>
                                      </p:to>
                                    </p:set>
                                    <p:animEffect transition="in" filter="barn(inHorizontal)">
                                      <p:cBhvr>
                                        <p:cTn id="41" dur="250"/>
                                        <p:tgtEl>
                                          <p:spTgt spid="4"/>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cxnSp>
        <p:nvCxnSpPr>
          <p:cNvPr id="4" name="直接连接符 3"/>
          <p:cNvCxnSpPr/>
          <p:nvPr/>
        </p:nvCxnSpPr>
        <p:spPr>
          <a:xfrm>
            <a:off x="-99688" y="5941129"/>
            <a:ext cx="12594513"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428583"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7" name="组合 6"/>
          <p:cNvGrpSpPr/>
          <p:nvPr/>
        </p:nvGrpSpPr>
        <p:grpSpPr>
          <a:xfrm>
            <a:off x="1669129" y="1846620"/>
            <a:ext cx="1777214" cy="3720253"/>
            <a:chOff x="1115616" y="1077584"/>
            <a:chExt cx="1224136" cy="2562492"/>
          </a:xfrm>
        </p:grpSpPr>
        <p:sp>
          <p:nvSpPr>
            <p:cNvPr id="8" name="任意多边形 7"/>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9" name="圆角矩形 8"/>
            <p:cNvSpPr/>
            <p:nvPr/>
          </p:nvSpPr>
          <p:spPr>
            <a:xfrm>
              <a:off x="1259632" y="1216298"/>
              <a:ext cx="936104" cy="2088232"/>
            </a:xfrm>
            <a:prstGeom prst="roundRect">
              <a:avLst>
                <a:gd name="adj" fmla="val 14632"/>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0" name="矩形 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accent3">
                      <a:lumMod val="50000"/>
                    </a:schemeClr>
                  </a:solidFill>
                  <a:latin typeface="微软雅黑" panose="020B0503020204020204" pitchFamily="34" charset="-122"/>
                  <a:ea typeface="微软雅黑" panose="020B0503020204020204" pitchFamily="34" charset="-122"/>
                </a:rPr>
                <a:t>项目一</a:t>
              </a:r>
            </a:p>
          </p:txBody>
        </p:sp>
        <p:sp>
          <p:nvSpPr>
            <p:cNvPr id="11" name="文本框 16"/>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12" name="文本框 17"/>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 name="椭圆 12"/>
          <p:cNvSpPr/>
          <p:nvPr/>
        </p:nvSpPr>
        <p:spPr>
          <a:xfrm>
            <a:off x="4772594"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013143" y="1846620"/>
            <a:ext cx="1777214" cy="3720253"/>
            <a:chOff x="1115616" y="1077584"/>
            <a:chExt cx="1224136" cy="2562492"/>
          </a:xfrm>
        </p:grpSpPr>
        <p:sp>
          <p:nvSpPr>
            <p:cNvPr id="15" name="任意多边形 1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6" name="圆角矩形 15"/>
            <p:cNvSpPr/>
            <p:nvPr/>
          </p:nvSpPr>
          <p:spPr>
            <a:xfrm>
              <a:off x="1259632" y="1216298"/>
              <a:ext cx="936104" cy="2088232"/>
            </a:xfrm>
            <a:prstGeom prst="roundRect">
              <a:avLst>
                <a:gd name="adj" fmla="val 14632"/>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7" name="矩形 1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rgbClr val="202A36"/>
                  </a:solidFill>
                  <a:latin typeface="微软雅黑" panose="020B0503020204020204" pitchFamily="34" charset="-122"/>
                  <a:ea typeface="微软雅黑" panose="020B0503020204020204" pitchFamily="34" charset="-122"/>
                </a:rPr>
                <a:t>项目二</a:t>
              </a:r>
            </a:p>
          </p:txBody>
        </p:sp>
        <p:sp>
          <p:nvSpPr>
            <p:cNvPr id="18" name="文本框 24"/>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25"/>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0" name="椭圆 19"/>
          <p:cNvSpPr/>
          <p:nvPr/>
        </p:nvSpPr>
        <p:spPr>
          <a:xfrm>
            <a:off x="7116609"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357158" y="1846620"/>
            <a:ext cx="1777214" cy="3720253"/>
            <a:chOff x="1115616" y="1077584"/>
            <a:chExt cx="1224136" cy="2562492"/>
          </a:xfrm>
        </p:grpSpPr>
        <p:sp>
          <p:nvSpPr>
            <p:cNvPr id="22" name="任意多边形 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23" name="圆角矩形 22"/>
            <p:cNvSpPr/>
            <p:nvPr/>
          </p:nvSpPr>
          <p:spPr>
            <a:xfrm>
              <a:off x="1259632" y="1216298"/>
              <a:ext cx="936104" cy="2088232"/>
            </a:xfrm>
            <a:prstGeom prst="roundRect">
              <a:avLst>
                <a:gd name="adj" fmla="val 14632"/>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24" name="矩形 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accent3">
                      <a:lumMod val="50000"/>
                    </a:schemeClr>
                  </a:solidFill>
                  <a:latin typeface="微软雅黑" panose="020B0503020204020204" pitchFamily="34" charset="-122"/>
                  <a:ea typeface="微软雅黑" panose="020B0503020204020204" pitchFamily="34" charset="-122"/>
                </a:rPr>
                <a:t>项目三</a:t>
              </a:r>
            </a:p>
          </p:txBody>
        </p:sp>
        <p:sp>
          <p:nvSpPr>
            <p:cNvPr id="25" name="文本框 31"/>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26" name="文本框 32"/>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7" name="椭圆 26"/>
          <p:cNvSpPr/>
          <p:nvPr/>
        </p:nvSpPr>
        <p:spPr>
          <a:xfrm>
            <a:off x="9460625"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701173" y="1846619"/>
            <a:ext cx="1777214" cy="3720253"/>
            <a:chOff x="1115616" y="1077584"/>
            <a:chExt cx="1224136" cy="2562492"/>
          </a:xfrm>
        </p:grpSpPr>
        <p:sp>
          <p:nvSpPr>
            <p:cNvPr id="29" name="任意多边形 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30" name="圆角矩形 29"/>
            <p:cNvSpPr/>
            <p:nvPr/>
          </p:nvSpPr>
          <p:spPr>
            <a:xfrm>
              <a:off x="1259632" y="1216298"/>
              <a:ext cx="936104" cy="2088232"/>
            </a:xfrm>
            <a:prstGeom prst="roundRect">
              <a:avLst>
                <a:gd name="adj" fmla="val 14632"/>
              </a:avLst>
            </a:prstGeom>
            <a:blipFill dpi="0" rotWithShape="1">
              <a:blip r:embed="rId6" cstate="print">
                <a:extLst>
                  <a:ext uri="{28A0092B-C50C-407E-A947-70E740481C1C}">
                    <a14:useLocalDpi xmlns:a14="http://schemas.microsoft.com/office/drawing/2010/main" xmlns=""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31" name="矩形 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rgbClr val="202A36"/>
                  </a:solidFill>
                  <a:latin typeface="微软雅黑" panose="020B0503020204020204" pitchFamily="34" charset="-122"/>
                  <a:ea typeface="微软雅黑" panose="020B0503020204020204" pitchFamily="34" charset="-122"/>
                </a:rPr>
                <a:t>项目四</a:t>
              </a:r>
            </a:p>
          </p:txBody>
        </p:sp>
        <p:sp>
          <p:nvSpPr>
            <p:cNvPr id="32" name="文本框 38"/>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33" name="文本框 39"/>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xmlns="" val="159337047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strVal val="#ppt_x"/>
                                          </p:val>
                                        </p:tav>
                                        <p:tav tm="100000">
                                          <p:val>
                                            <p:strVal val="#ppt_x"/>
                                          </p:val>
                                        </p:tav>
                                      </p:tavLst>
                                    </p:anim>
                                    <p:anim calcmode="lin" valueType="num">
                                      <p:cBhvr>
                                        <p:cTn id="43" dur="500" fill="hold"/>
                                        <p:tgtEl>
                                          <p:spTgt spid="2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anim calcmode="lin" valueType="num">
                                      <p:cBhvr>
                                        <p:cTn id="47" dur="500" fill="hold"/>
                                        <p:tgtEl>
                                          <p:spTgt spid="28"/>
                                        </p:tgtEl>
                                        <p:attrNameLst>
                                          <p:attrName>ppt_x</p:attrName>
                                        </p:attrNameLst>
                                      </p:cBhvr>
                                      <p:tavLst>
                                        <p:tav tm="0">
                                          <p:val>
                                            <p:strVal val="#ppt_x"/>
                                          </p:val>
                                        </p:tav>
                                        <p:tav tm="100000">
                                          <p:val>
                                            <p:strVal val="#ppt_x"/>
                                          </p:val>
                                        </p:tav>
                                      </p:tavLst>
                                    </p:anim>
                                    <p:anim calcmode="lin" valueType="num">
                                      <p:cBhvr>
                                        <p:cTn id="4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20"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aphicFrame>
        <p:nvGraphicFramePr>
          <p:cNvPr id="14" name="图表 13"/>
          <p:cNvGraphicFramePr/>
          <p:nvPr>
            <p:extLst>
              <p:ext uri="{D42A27DB-BD31-4B8C-83A1-F6EECF244321}">
                <p14:modId xmlns:p14="http://schemas.microsoft.com/office/powerpoint/2010/main" xmlns="" val="2039855096"/>
              </p:ext>
            </p:extLst>
          </p:nvPr>
        </p:nvGraphicFramePr>
        <p:xfrm>
          <a:off x="2095431" y="1344687"/>
          <a:ext cx="8128000" cy="48517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147641755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0800000">
            <a:off x="3430802" y="3299299"/>
            <a:ext cx="935323" cy="1097587"/>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 name="矩形 3"/>
          <p:cNvSpPr/>
          <p:nvPr/>
        </p:nvSpPr>
        <p:spPr>
          <a:xfrm>
            <a:off x="4640504" y="2606651"/>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5" name="矩形 4"/>
          <p:cNvSpPr/>
          <p:nvPr/>
        </p:nvSpPr>
        <p:spPr>
          <a:xfrm>
            <a:off x="4566076" y="3714647"/>
            <a:ext cx="5014514" cy="830997"/>
          </a:xfrm>
          <a:prstGeom prst="rect">
            <a:avLst/>
          </a:prstGeom>
        </p:spPr>
        <p:txBody>
          <a:bodyPr wrap="none">
            <a:spAutoFit/>
          </a:bodyPr>
          <a:lstStyle/>
          <a:p>
            <a:pPr>
              <a:defRPr/>
            </a:pPr>
            <a:r>
              <a:rPr lang="en-US" altLang="zh-CN" sz="4800"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964291" y="775381"/>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3</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xmlns="" val="403513011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xmlns="" val="0"/>
              </a:ext>
            </a:extLst>
          </a:blip>
          <a:srcRect r="59523"/>
          <a:stretch/>
        </p:blipFill>
        <p:spPr>
          <a:xfrm>
            <a:off x="1113933" y="2087487"/>
            <a:ext cx="2467468" cy="3495675"/>
          </a:xfrm>
          <a:prstGeom prst="rect">
            <a:avLst/>
          </a:prstGeom>
        </p:spPr>
      </p:pic>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715154" y="2087487"/>
            <a:ext cx="2330450" cy="3495675"/>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22818" y="2087487"/>
            <a:ext cx="1900703" cy="3499950"/>
          </a:xfrm>
          <a:prstGeom prst="rect">
            <a:avLst/>
          </a:prstGeom>
        </p:spPr>
      </p:pic>
      <p:pic>
        <p:nvPicPr>
          <p:cNvPr id="19" name="图片 18"/>
          <p:cNvPicPr>
            <a:picLocks noChangeAspect="1"/>
          </p:cNvPicPr>
          <p:nvPr/>
        </p:nvPicPr>
        <p:blipFill rotWithShape="1">
          <a:blip r:embed="rId6" cstate="print">
            <a:extLst>
              <a:ext uri="{28A0092B-C50C-407E-A947-70E740481C1C}">
                <a14:useLocalDpi xmlns:a14="http://schemas.microsoft.com/office/drawing/2010/main" xmlns="" val="0"/>
              </a:ext>
            </a:extLst>
          </a:blip>
          <a:srcRect l="19860" r="17563"/>
          <a:stretch/>
        </p:blipFill>
        <p:spPr>
          <a:xfrm>
            <a:off x="3966422" y="2087487"/>
            <a:ext cx="2222205" cy="3495675"/>
          </a:xfrm>
          <a:prstGeom prst="rect">
            <a:avLst/>
          </a:prstGeom>
        </p:spPr>
      </p:pic>
      <p:sp>
        <p:nvSpPr>
          <p:cNvPr id="23" name="任意多边形 22"/>
          <p:cNvSpPr/>
          <p:nvPr/>
        </p:nvSpPr>
        <p:spPr>
          <a:xfrm>
            <a:off x="616688" y="1557338"/>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523826" y="1444007"/>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693454">
            <a:off x="570257" y="4871557"/>
            <a:ext cx="1273076" cy="1400291"/>
            <a:chOff x="2699958" y="4826351"/>
            <a:chExt cx="1273076" cy="1400291"/>
          </a:xfrm>
        </p:grpSpPr>
        <p:sp>
          <p:nvSpPr>
            <p:cNvPr id="25" name="任意多边形 24"/>
            <p:cNvSpPr/>
            <p:nvPr/>
          </p:nvSpPr>
          <p:spPr>
            <a:xfrm>
              <a:off x="2792820" y="4939682"/>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699958" y="4826351"/>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a:off x="10444716" y="4776694"/>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351854" y="4663363"/>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rot="16693454">
            <a:off x="10305423" y="1500672"/>
            <a:ext cx="1273076" cy="1400291"/>
            <a:chOff x="2699958" y="4826351"/>
            <a:chExt cx="1273076" cy="1400291"/>
          </a:xfrm>
        </p:grpSpPr>
        <p:sp>
          <p:nvSpPr>
            <p:cNvPr id="39" name="任意多边形 38"/>
            <p:cNvSpPr/>
            <p:nvPr/>
          </p:nvSpPr>
          <p:spPr>
            <a:xfrm>
              <a:off x="2792820" y="4939682"/>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699958" y="4826351"/>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299509590"/>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rcRect l="3154" t="20865" r="2007" b="21972"/>
          <a:stretch>
            <a:fillRect/>
          </a:stretch>
        </p:blipFill>
        <p:spPr>
          <a:xfrm>
            <a:off x="1013499" y="1752116"/>
            <a:ext cx="10480417" cy="3622399"/>
          </a:xfrm>
          <a:custGeom>
            <a:avLst/>
            <a:gdLst>
              <a:gd name="connsiteX0" fmla="*/ 6789502 w 10480417"/>
              <a:gd name="connsiteY0" fmla="*/ 153 h 3622399"/>
              <a:gd name="connsiteX1" fmla="*/ 8098604 w 10480417"/>
              <a:gd name="connsiteY1" fmla="*/ 53575 h 3622399"/>
              <a:gd name="connsiteX2" fmla="*/ 9289450 w 10480417"/>
              <a:gd name="connsiteY2" fmla="*/ 223696 h 3622399"/>
              <a:gd name="connsiteX3" fmla="*/ 9969934 w 10480417"/>
              <a:gd name="connsiteY3" fmla="*/ 585203 h 3622399"/>
              <a:gd name="connsiteX4" fmla="*/ 10427134 w 10480417"/>
              <a:gd name="connsiteY4" fmla="*/ 1829212 h 3622399"/>
              <a:gd name="connsiteX5" fmla="*/ 10416502 w 10480417"/>
              <a:gd name="connsiteY5" fmla="*/ 2732980 h 3622399"/>
              <a:gd name="connsiteX6" fmla="*/ 9938036 w 10480417"/>
              <a:gd name="connsiteY6" fmla="*/ 3222077 h 3622399"/>
              <a:gd name="connsiteX7" fmla="*/ 6960920 w 10480417"/>
              <a:gd name="connsiteY7" fmla="*/ 3604849 h 3622399"/>
              <a:gd name="connsiteX8" fmla="*/ 3292688 w 10480417"/>
              <a:gd name="connsiteY8" fmla="*/ 3530422 h 3622399"/>
              <a:gd name="connsiteX9" fmla="*/ 1283134 w 10480417"/>
              <a:gd name="connsiteY9" fmla="*/ 3285873 h 3622399"/>
              <a:gd name="connsiteX10" fmla="*/ 273041 w 10480417"/>
              <a:gd name="connsiteY10" fmla="*/ 2477798 h 3622399"/>
              <a:gd name="connsiteX11" fmla="*/ 102920 w 10480417"/>
              <a:gd name="connsiteY11" fmla="*/ 1765417 h 3622399"/>
              <a:gd name="connsiteX12" fmla="*/ 28492 w 10480417"/>
              <a:gd name="connsiteY12" fmla="*/ 1223156 h 3622399"/>
              <a:gd name="connsiteX13" fmla="*/ 592018 w 10480417"/>
              <a:gd name="connsiteY13" fmla="*/ 372552 h 3622399"/>
              <a:gd name="connsiteX14" fmla="*/ 1346929 w 10480417"/>
              <a:gd name="connsiteY14" fmla="*/ 255594 h 3622399"/>
              <a:gd name="connsiteX15" fmla="*/ 3803050 w 10480417"/>
              <a:gd name="connsiteY15" fmla="*/ 74840 h 3622399"/>
              <a:gd name="connsiteX16" fmla="*/ 6535618 w 10480417"/>
              <a:gd name="connsiteY16" fmla="*/ 412 h 3622399"/>
              <a:gd name="connsiteX17" fmla="*/ 6789502 w 10480417"/>
              <a:gd name="connsiteY17" fmla="*/ 153 h 362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80417" h="3622399">
                <a:moveTo>
                  <a:pt x="6789502" y="153"/>
                </a:moveTo>
                <a:cubicBezTo>
                  <a:pt x="7349674" y="2018"/>
                  <a:pt x="7697003" y="21013"/>
                  <a:pt x="8098604" y="53575"/>
                </a:cubicBezTo>
                <a:cubicBezTo>
                  <a:pt x="8557576" y="90789"/>
                  <a:pt x="8977562" y="135091"/>
                  <a:pt x="9289450" y="223696"/>
                </a:cubicBezTo>
                <a:cubicBezTo>
                  <a:pt x="9601338" y="312301"/>
                  <a:pt x="9780320" y="317617"/>
                  <a:pt x="9969934" y="585203"/>
                </a:cubicBezTo>
                <a:cubicBezTo>
                  <a:pt x="10159548" y="852789"/>
                  <a:pt x="10352706" y="1471249"/>
                  <a:pt x="10427134" y="1829212"/>
                </a:cubicBezTo>
                <a:cubicBezTo>
                  <a:pt x="10501562" y="2187175"/>
                  <a:pt x="10498018" y="2500836"/>
                  <a:pt x="10416502" y="2732980"/>
                </a:cubicBezTo>
                <a:cubicBezTo>
                  <a:pt x="10334986" y="2965124"/>
                  <a:pt x="10513966" y="3076766"/>
                  <a:pt x="9938036" y="3222077"/>
                </a:cubicBezTo>
                <a:cubicBezTo>
                  <a:pt x="9362106" y="3367388"/>
                  <a:pt x="8068478" y="3553458"/>
                  <a:pt x="6960920" y="3604849"/>
                </a:cubicBezTo>
                <a:cubicBezTo>
                  <a:pt x="5853362" y="3656240"/>
                  <a:pt x="4238986" y="3583585"/>
                  <a:pt x="3292688" y="3530422"/>
                </a:cubicBezTo>
                <a:cubicBezTo>
                  <a:pt x="2346390" y="3477259"/>
                  <a:pt x="1786409" y="3461310"/>
                  <a:pt x="1283134" y="3285873"/>
                </a:cubicBezTo>
                <a:cubicBezTo>
                  <a:pt x="779860" y="3110436"/>
                  <a:pt x="469743" y="2738296"/>
                  <a:pt x="273041" y="2477798"/>
                </a:cubicBezTo>
                <a:cubicBezTo>
                  <a:pt x="76339" y="2217300"/>
                  <a:pt x="143678" y="1974524"/>
                  <a:pt x="102920" y="1765417"/>
                </a:cubicBezTo>
                <a:cubicBezTo>
                  <a:pt x="62162" y="1556310"/>
                  <a:pt x="-53024" y="1455300"/>
                  <a:pt x="28492" y="1223156"/>
                </a:cubicBezTo>
                <a:cubicBezTo>
                  <a:pt x="110008" y="991012"/>
                  <a:pt x="372279" y="533812"/>
                  <a:pt x="592018" y="372552"/>
                </a:cubicBezTo>
                <a:cubicBezTo>
                  <a:pt x="811757" y="211292"/>
                  <a:pt x="811757" y="305213"/>
                  <a:pt x="1346929" y="255594"/>
                </a:cubicBezTo>
                <a:cubicBezTo>
                  <a:pt x="1882101" y="205975"/>
                  <a:pt x="2938269" y="117370"/>
                  <a:pt x="3803050" y="74840"/>
                </a:cubicBezTo>
                <a:cubicBezTo>
                  <a:pt x="4667831" y="32310"/>
                  <a:pt x="5819692" y="3956"/>
                  <a:pt x="6535618" y="412"/>
                </a:cubicBezTo>
                <a:cubicBezTo>
                  <a:pt x="6625109" y="-31"/>
                  <a:pt x="6709477" y="-114"/>
                  <a:pt x="6789502" y="153"/>
                </a:cubicBezTo>
                <a:close/>
              </a:path>
            </a:pathLst>
          </a:custGeom>
        </p:spPr>
      </p:pic>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2" name="任意多边形 1"/>
          <p:cNvSpPr/>
          <p:nvPr/>
        </p:nvSpPr>
        <p:spPr>
          <a:xfrm>
            <a:off x="793046" y="1709334"/>
            <a:ext cx="10794500" cy="3778134"/>
          </a:xfrm>
          <a:custGeom>
            <a:avLst/>
            <a:gdLst>
              <a:gd name="connsiteX0" fmla="*/ 1131447 w 10794500"/>
              <a:gd name="connsiteY0" fmla="*/ 321693 h 3778134"/>
              <a:gd name="connsiteX1" fmla="*/ 9063336 w 10794500"/>
              <a:gd name="connsiteY1" fmla="*/ 183470 h 3778134"/>
              <a:gd name="connsiteX2" fmla="*/ 10530629 w 10794500"/>
              <a:gd name="connsiteY2" fmla="*/ 1937842 h 3778134"/>
              <a:gd name="connsiteX3" fmla="*/ 9403578 w 10794500"/>
              <a:gd name="connsiteY3" fmla="*/ 3415768 h 3778134"/>
              <a:gd name="connsiteX4" fmla="*/ 1514219 w 10794500"/>
              <a:gd name="connsiteY4" fmla="*/ 3341340 h 3778134"/>
              <a:gd name="connsiteX5" fmla="*/ 302108 w 10794500"/>
              <a:gd name="connsiteY5" fmla="*/ 1650763 h 3778134"/>
              <a:gd name="connsiteX6" fmla="*/ 940061 w 10794500"/>
              <a:gd name="connsiteY6" fmla="*/ 470549 h 3778134"/>
              <a:gd name="connsiteX7" fmla="*/ 2237233 w 10794500"/>
              <a:gd name="connsiteY7" fmla="*/ 279163 h 3778134"/>
              <a:gd name="connsiteX8" fmla="*/ 7627940 w 10794500"/>
              <a:gd name="connsiteY8" fmla="*/ 2717 h 3778134"/>
              <a:gd name="connsiteX9" fmla="*/ 10073429 w 10794500"/>
              <a:gd name="connsiteY9" fmla="*/ 459917 h 3778134"/>
              <a:gd name="connsiteX10" fmla="*/ 10615689 w 10794500"/>
              <a:gd name="connsiteY10" fmla="*/ 1650763 h 3778134"/>
              <a:gd name="connsiteX11" fmla="*/ 10615689 w 10794500"/>
              <a:gd name="connsiteY11" fmla="*/ 2958568 h 3778134"/>
              <a:gd name="connsiteX12" fmla="*/ 8499810 w 10794500"/>
              <a:gd name="connsiteY12" fmla="*/ 3681582 h 3778134"/>
              <a:gd name="connsiteX13" fmla="*/ 2109643 w 10794500"/>
              <a:gd name="connsiteY13" fmla="*/ 3543358 h 3778134"/>
              <a:gd name="connsiteX14" fmla="*/ 153252 w 10794500"/>
              <a:gd name="connsiteY14" fmla="*/ 1618865 h 3778134"/>
              <a:gd name="connsiteX15" fmla="*/ 1131447 w 10794500"/>
              <a:gd name="connsiteY15" fmla="*/ 321693 h 377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94500" h="3778134">
                <a:moveTo>
                  <a:pt x="1131447" y="321693"/>
                </a:moveTo>
                <a:cubicBezTo>
                  <a:pt x="2616461" y="82461"/>
                  <a:pt x="7496806" y="-85888"/>
                  <a:pt x="9063336" y="183470"/>
                </a:cubicBezTo>
                <a:cubicBezTo>
                  <a:pt x="10629866" y="452828"/>
                  <a:pt x="10473922" y="1399126"/>
                  <a:pt x="10530629" y="1937842"/>
                </a:cubicBezTo>
                <a:cubicBezTo>
                  <a:pt x="10587336" y="2476558"/>
                  <a:pt x="10906313" y="3181852"/>
                  <a:pt x="9403578" y="3415768"/>
                </a:cubicBezTo>
                <a:cubicBezTo>
                  <a:pt x="7900843" y="3649684"/>
                  <a:pt x="3031131" y="3635508"/>
                  <a:pt x="1514219" y="3341340"/>
                </a:cubicBezTo>
                <a:cubicBezTo>
                  <a:pt x="-2693" y="3047173"/>
                  <a:pt x="397801" y="2129228"/>
                  <a:pt x="302108" y="1650763"/>
                </a:cubicBezTo>
                <a:cubicBezTo>
                  <a:pt x="206415" y="1172298"/>
                  <a:pt x="617540" y="699149"/>
                  <a:pt x="940061" y="470549"/>
                </a:cubicBezTo>
                <a:cubicBezTo>
                  <a:pt x="1262582" y="241949"/>
                  <a:pt x="1122587" y="357135"/>
                  <a:pt x="2237233" y="279163"/>
                </a:cubicBezTo>
                <a:cubicBezTo>
                  <a:pt x="3351879" y="201191"/>
                  <a:pt x="6321907" y="-27409"/>
                  <a:pt x="7627940" y="2717"/>
                </a:cubicBezTo>
                <a:cubicBezTo>
                  <a:pt x="8933973" y="32843"/>
                  <a:pt x="9575471" y="185243"/>
                  <a:pt x="10073429" y="459917"/>
                </a:cubicBezTo>
                <a:cubicBezTo>
                  <a:pt x="10571387" y="734591"/>
                  <a:pt x="10525312" y="1234321"/>
                  <a:pt x="10615689" y="1650763"/>
                </a:cubicBezTo>
                <a:cubicBezTo>
                  <a:pt x="10706066" y="2067205"/>
                  <a:pt x="10968335" y="2620098"/>
                  <a:pt x="10615689" y="2958568"/>
                </a:cubicBezTo>
                <a:cubicBezTo>
                  <a:pt x="10263043" y="3297038"/>
                  <a:pt x="9917484" y="3584117"/>
                  <a:pt x="8499810" y="3681582"/>
                </a:cubicBezTo>
                <a:cubicBezTo>
                  <a:pt x="7082136" y="3779047"/>
                  <a:pt x="3500736" y="3887144"/>
                  <a:pt x="2109643" y="3543358"/>
                </a:cubicBezTo>
                <a:cubicBezTo>
                  <a:pt x="718550" y="3199572"/>
                  <a:pt x="314512" y="2157581"/>
                  <a:pt x="153252" y="1618865"/>
                </a:cubicBezTo>
                <a:cubicBezTo>
                  <a:pt x="-8009" y="1080149"/>
                  <a:pt x="-353567" y="560925"/>
                  <a:pt x="1131447" y="321693"/>
                </a:cubicBez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1820713" y="5796994"/>
            <a:ext cx="8550573" cy="549057"/>
          </a:xfrm>
          <a:prstGeom prst="rect">
            <a:avLst/>
          </a:prstGeom>
          <a:noFill/>
        </p:spPr>
        <p:txBody>
          <a:bodyPr wrap="square" lIns="91436" tIns="45718" rIns="91436" bIns="45718" rtlCol="0">
            <a:spAutoFit/>
          </a:bodyPr>
          <a:lstStyle/>
          <a:p>
            <a:pPr algn="ctr" defTabSz="1218804">
              <a:lnSpc>
                <a:spcPct val="130000"/>
              </a:lnSpc>
              <a:defRPr/>
            </a:pPr>
            <a:r>
              <a:rPr lang="zh-CN" altLang="en-US" sz="12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kern="0">
                <a:solidFill>
                  <a:schemeClr val="bg1">
                    <a:lumMod val="50000"/>
                  </a:schemeClr>
                </a:solidFill>
                <a:latin typeface="微软雅黑" pitchFamily="34" charset="-122"/>
                <a:ea typeface="微软雅黑" pitchFamily="34" charset="-122"/>
              </a:rPr>
              <a:t>文字</a:t>
            </a:r>
            <a:r>
              <a:rPr lang="zh-CN" altLang="en-US" sz="1200" kern="0" smtClean="0">
                <a:solidFill>
                  <a:schemeClr val="bg1">
                    <a:lumMod val="50000"/>
                  </a:schemeClr>
                </a:solidFill>
                <a:latin typeface="微软雅黑" pitchFamily="34" charset="-122"/>
                <a:ea typeface="微软雅黑" pitchFamily="34" charset="-122"/>
              </a:rPr>
              <a:t>。</a:t>
            </a:r>
            <a:endParaRPr lang="zh-CN" altLang="en-US" sz="1200" ker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00448829"/>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圆角矩形 3"/>
          <p:cNvSpPr/>
          <p:nvPr/>
        </p:nvSpPr>
        <p:spPr>
          <a:xfrm>
            <a:off x="3897713" y="1654657"/>
            <a:ext cx="2111583" cy="2111583"/>
          </a:xfrm>
          <a:prstGeom prst="roundRect">
            <a:avLst>
              <a:gd name="adj" fmla="val 9051"/>
            </a:avLst>
          </a:prstGeom>
          <a:blipFill dpi="0" rotWithShape="1">
            <a:blip r:embed="rId3"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6" name="圆角矩形 5"/>
          <p:cNvSpPr/>
          <p:nvPr/>
        </p:nvSpPr>
        <p:spPr>
          <a:xfrm>
            <a:off x="6201258" y="1654657"/>
            <a:ext cx="2111583" cy="2111583"/>
          </a:xfrm>
          <a:prstGeom prst="roundRect">
            <a:avLst>
              <a:gd name="adj" fmla="val 9051"/>
            </a:avLst>
          </a:prstGeom>
          <a:blipFill dpi="0" rotWithShape="1">
            <a:blip r:embed="rId4"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7" name="圆角矩形 6"/>
          <p:cNvSpPr/>
          <p:nvPr/>
        </p:nvSpPr>
        <p:spPr>
          <a:xfrm>
            <a:off x="3897713" y="3958202"/>
            <a:ext cx="2111583" cy="2111583"/>
          </a:xfrm>
          <a:prstGeom prst="roundRect">
            <a:avLst>
              <a:gd name="adj" fmla="val 9051"/>
            </a:avLst>
          </a:prstGeom>
          <a:blipFill>
            <a:blip r:embed="rId5" cstate="prin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8" name="圆角矩形 7"/>
          <p:cNvSpPr/>
          <p:nvPr/>
        </p:nvSpPr>
        <p:spPr>
          <a:xfrm>
            <a:off x="6201258" y="3958202"/>
            <a:ext cx="2111583" cy="2111583"/>
          </a:xfrm>
          <a:prstGeom prst="roundRect">
            <a:avLst>
              <a:gd name="adj" fmla="val 9051"/>
            </a:avLst>
          </a:prstGeom>
          <a:blipFill dpi="0" rotWithShape="1">
            <a:blip r:embed="rId6"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9" name="圆角矩形 8"/>
          <p:cNvSpPr/>
          <p:nvPr/>
        </p:nvSpPr>
        <p:spPr>
          <a:xfrm>
            <a:off x="5433410" y="3190354"/>
            <a:ext cx="575886" cy="575886"/>
          </a:xfrm>
          <a:prstGeom prst="roundRect">
            <a:avLst/>
          </a:prstGeom>
          <a:blipFill dpi="0" rotWithShape="1">
            <a:blip r:embed="rId7"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1</a:t>
            </a:r>
            <a:endParaRPr lang="zh-CN" altLang="en-US" sz="2399" kern="0">
              <a:solidFill>
                <a:sysClr val="window" lastClr="FFFFFF"/>
              </a:solidFill>
              <a:latin typeface="Calibri"/>
              <a:ea typeface="宋体"/>
            </a:endParaRPr>
          </a:p>
        </p:txBody>
      </p:sp>
      <p:sp>
        <p:nvSpPr>
          <p:cNvPr id="10" name="圆角矩形 9"/>
          <p:cNvSpPr/>
          <p:nvPr/>
        </p:nvSpPr>
        <p:spPr>
          <a:xfrm>
            <a:off x="6201258" y="3190354"/>
            <a:ext cx="575886" cy="575886"/>
          </a:xfrm>
          <a:prstGeom prst="roundRect">
            <a:avLst/>
          </a:prstGeom>
          <a:blipFill dpi="0" rotWithShape="1">
            <a:blip r:embed="rId8"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2</a:t>
            </a:r>
            <a:endParaRPr lang="zh-CN" altLang="en-US" sz="2399" kern="0">
              <a:solidFill>
                <a:sysClr val="window" lastClr="FFFFFF"/>
              </a:solidFill>
              <a:latin typeface="Calibri"/>
              <a:ea typeface="宋体"/>
            </a:endParaRPr>
          </a:p>
        </p:txBody>
      </p:sp>
      <p:sp>
        <p:nvSpPr>
          <p:cNvPr id="11" name="圆角矩形 10"/>
          <p:cNvSpPr/>
          <p:nvPr/>
        </p:nvSpPr>
        <p:spPr>
          <a:xfrm>
            <a:off x="5433410" y="3958202"/>
            <a:ext cx="575886" cy="575886"/>
          </a:xfrm>
          <a:prstGeom prst="roundRect">
            <a:avLst/>
          </a:prstGeom>
          <a:blipFill dpi="0" rotWithShape="1">
            <a:blip r:embed="rId9"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3</a:t>
            </a:r>
            <a:endParaRPr lang="zh-CN" altLang="en-US" sz="2399" kern="0">
              <a:solidFill>
                <a:sysClr val="window" lastClr="FFFFFF"/>
              </a:solidFill>
              <a:latin typeface="Calibri"/>
              <a:ea typeface="宋体"/>
            </a:endParaRPr>
          </a:p>
        </p:txBody>
      </p:sp>
      <p:sp>
        <p:nvSpPr>
          <p:cNvPr id="12" name="圆角矩形 11"/>
          <p:cNvSpPr/>
          <p:nvPr/>
        </p:nvSpPr>
        <p:spPr>
          <a:xfrm>
            <a:off x="6201258" y="3958202"/>
            <a:ext cx="575886" cy="575886"/>
          </a:xfrm>
          <a:prstGeom prst="roundRect">
            <a:avLst/>
          </a:prstGeom>
          <a:blipFill dpi="0" rotWithShape="1">
            <a:blip r:embed="rId10"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4</a:t>
            </a:r>
            <a:endParaRPr lang="zh-CN" altLang="en-US" sz="2399" kern="0">
              <a:solidFill>
                <a:sysClr val="window" lastClr="FFFFFF"/>
              </a:solidFill>
              <a:latin typeface="Calibri"/>
              <a:ea typeface="宋体"/>
            </a:endParaRPr>
          </a:p>
        </p:txBody>
      </p:sp>
      <p:sp>
        <p:nvSpPr>
          <p:cNvPr id="13" name="TextBox 37"/>
          <p:cNvSpPr txBox="1"/>
          <p:nvPr/>
        </p:nvSpPr>
        <p:spPr>
          <a:xfrm>
            <a:off x="611293"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4" name="TextBox 38"/>
          <p:cNvSpPr txBox="1"/>
          <p:nvPr/>
        </p:nvSpPr>
        <p:spPr>
          <a:xfrm>
            <a:off x="1263980" y="1750640"/>
            <a:ext cx="2364971" cy="615361"/>
          </a:xfrm>
          <a:prstGeom prst="rect">
            <a:avLst/>
          </a:prstGeom>
          <a:noFill/>
        </p:spPr>
        <p:txBody>
          <a:bodyPr wrap="square" tIns="0" bIns="0" rtlCol="0" anchor="t">
            <a:spAutoFit/>
          </a:bodyPr>
          <a:lstStyle/>
          <a:p>
            <a:pPr defTabSz="1218804">
              <a:lnSpc>
                <a:spcPct val="150000"/>
              </a:lnSpc>
              <a:defRPr/>
            </a:pPr>
            <a:r>
              <a:rPr lang="zh-CN" altLang="en-US" sz="2666" kern="0" dirty="0">
                <a:solidFill>
                  <a:srgbClr val="53888E"/>
                </a:solidFill>
                <a:latin typeface="微软雅黑" pitchFamily="34" charset="-122"/>
                <a:ea typeface="微软雅黑" pitchFamily="34" charset="-122"/>
                <a:cs typeface="华文黑体" pitchFamily="2" charset="-122"/>
              </a:rPr>
              <a:t>点击添加标题</a:t>
            </a:r>
          </a:p>
        </p:txBody>
      </p:sp>
      <p:sp>
        <p:nvSpPr>
          <p:cNvPr id="15" name="TextBox 39"/>
          <p:cNvSpPr txBox="1"/>
          <p:nvPr/>
        </p:nvSpPr>
        <p:spPr>
          <a:xfrm>
            <a:off x="8577720"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6" name="TextBox 40"/>
          <p:cNvSpPr txBox="1"/>
          <p:nvPr/>
        </p:nvSpPr>
        <p:spPr>
          <a:xfrm>
            <a:off x="8577720" y="1750640"/>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
        <p:nvSpPr>
          <p:cNvPr id="17" name="TextBox 41"/>
          <p:cNvSpPr txBox="1"/>
          <p:nvPr/>
        </p:nvSpPr>
        <p:spPr>
          <a:xfrm>
            <a:off x="611293" y="4841172"/>
            <a:ext cx="2975412" cy="2300438"/>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您的内容打在这里，或者通过复制您的文本后，在此框中选择粘贴，并选择只保留文字</a:t>
            </a:r>
            <a:r>
              <a:rPr lang="zh-CN" altLang="en-US" sz="1599" kern="0" dirty="0" smtClean="0">
                <a:solidFill>
                  <a:sysClr val="windowText" lastClr="000000">
                    <a:lumMod val="75000"/>
                    <a:lumOff val="25000"/>
                  </a:sysClr>
                </a:solidFill>
                <a:latin typeface="微软雅黑" pitchFamily="34" charset="-122"/>
                <a:ea typeface="微软雅黑" pitchFamily="34" charset="-122"/>
              </a:rPr>
              <a:t>。亮亮图文旗舰店</a:t>
            </a:r>
            <a:r>
              <a:rPr lang="en-US" altLang="zh-CN" sz="1599" kern="0" dirty="0" smtClean="0">
                <a:solidFill>
                  <a:sysClr val="windowText" lastClr="000000">
                    <a:lumMod val="75000"/>
                    <a:lumOff val="25000"/>
                  </a:sysClr>
                </a:solidFill>
                <a:latin typeface="微软雅黑" pitchFamily="34" charset="-122"/>
                <a:ea typeface="微软雅黑" pitchFamily="34" charset="-122"/>
              </a:rPr>
              <a:t>https://liangliangtuwen.tmall.com</a:t>
            </a:r>
          </a:p>
          <a:p>
            <a:pPr algn="just" defTabSz="1218804">
              <a:lnSpc>
                <a:spcPct val="130000"/>
              </a:lnSpc>
              <a:defRPr/>
            </a:pPr>
            <a:endParaRPr lang="zh-CN" altLang="en-US" sz="1599" kern="0" dirty="0">
              <a:solidFill>
                <a:sysClr val="windowText" lastClr="000000">
                  <a:lumMod val="75000"/>
                  <a:lumOff val="25000"/>
                </a:sysClr>
              </a:solidFill>
              <a:latin typeface="微软雅黑" pitchFamily="34" charset="-122"/>
              <a:ea typeface="微软雅黑" pitchFamily="34" charset="-122"/>
            </a:endParaRPr>
          </a:p>
        </p:txBody>
      </p:sp>
      <p:sp>
        <p:nvSpPr>
          <p:cNvPr id="18" name="TextBox 42"/>
          <p:cNvSpPr txBox="1"/>
          <p:nvPr/>
        </p:nvSpPr>
        <p:spPr>
          <a:xfrm>
            <a:off x="1263980" y="4225809"/>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
        <p:nvSpPr>
          <p:cNvPr id="19" name="TextBox 43"/>
          <p:cNvSpPr txBox="1"/>
          <p:nvPr/>
        </p:nvSpPr>
        <p:spPr>
          <a:xfrm>
            <a:off x="8577720"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20" name="TextBox 44"/>
          <p:cNvSpPr txBox="1"/>
          <p:nvPr/>
        </p:nvSpPr>
        <p:spPr>
          <a:xfrm>
            <a:off x="8577720" y="4225809"/>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xmlns="" val="4291325579"/>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p:stCondLst>
                              <p:cond delay="11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childTnLst>
                                </p:cTn>
                              </p:par>
                            </p:childTnLst>
                          </p:cTn>
                        </p:par>
                        <p:par>
                          <p:cTn id="46" fill="hold">
                            <p:stCondLst>
                              <p:cond delay="1600"/>
                            </p:stCondLst>
                            <p:childTnLst>
                              <p:par>
                                <p:cTn id="47" presetID="12" presetClass="entr" presetSubtype="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left)">
                                      <p:cBhvr>
                                        <p:cTn id="50" dur="500"/>
                                        <p:tgtEl>
                                          <p:spTgt spid="14"/>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p:tgtEl>
                                          <p:spTgt spid="13"/>
                                        </p:tgtEl>
                                        <p:attrNameLst>
                                          <p:attrName>ppt_x</p:attrName>
                                        </p:attrNameLst>
                                      </p:cBhvr>
                                      <p:tavLst>
                                        <p:tav tm="0">
                                          <p:val>
                                            <p:strVal val="#ppt_x+#ppt_w*1.125000"/>
                                          </p:val>
                                        </p:tav>
                                        <p:tav tm="100000">
                                          <p:val>
                                            <p:strVal val="#ppt_x"/>
                                          </p:val>
                                        </p:tav>
                                      </p:tavLst>
                                    </p:anim>
                                    <p:animEffect transition="in" filter="wipe(left)">
                                      <p:cBhvr>
                                        <p:cTn id="54" dur="500"/>
                                        <p:tgtEl>
                                          <p:spTgt spid="13"/>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ppt_x</p:attrName>
                                        </p:attrNameLst>
                                      </p:cBhvr>
                                      <p:tavLst>
                                        <p:tav tm="0">
                                          <p:val>
                                            <p:strVal val="#ppt_x-#ppt_w*1.125000"/>
                                          </p:val>
                                        </p:tav>
                                        <p:tav tm="100000">
                                          <p:val>
                                            <p:strVal val="#ppt_x"/>
                                          </p:val>
                                        </p:tav>
                                      </p:tavLst>
                                    </p:anim>
                                    <p:animEffect transition="in" filter="wipe(right)">
                                      <p:cBhvr>
                                        <p:cTn id="58" dur="500"/>
                                        <p:tgtEl>
                                          <p:spTgt spid="16"/>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p:tgtEl>
                                          <p:spTgt spid="15"/>
                                        </p:tgtEl>
                                        <p:attrNameLst>
                                          <p:attrName>ppt_x</p:attrName>
                                        </p:attrNameLst>
                                      </p:cBhvr>
                                      <p:tavLst>
                                        <p:tav tm="0">
                                          <p:val>
                                            <p:strVal val="#ppt_x-#ppt_w*1.125000"/>
                                          </p:val>
                                        </p:tav>
                                        <p:tav tm="100000">
                                          <p:val>
                                            <p:strVal val="#ppt_x"/>
                                          </p:val>
                                        </p:tav>
                                      </p:tavLst>
                                    </p:anim>
                                    <p:animEffect transition="in" filter="wipe(right)">
                                      <p:cBhvr>
                                        <p:cTn id="62" dur="500"/>
                                        <p:tgtEl>
                                          <p:spTgt spid="15"/>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ppt_x</p:attrName>
                                        </p:attrNameLst>
                                      </p:cBhvr>
                                      <p:tavLst>
                                        <p:tav tm="0">
                                          <p:val>
                                            <p:strVal val="#ppt_x+#ppt_w*1.125000"/>
                                          </p:val>
                                        </p:tav>
                                        <p:tav tm="100000">
                                          <p:val>
                                            <p:strVal val="#ppt_x"/>
                                          </p:val>
                                        </p:tav>
                                      </p:tavLst>
                                    </p:anim>
                                    <p:animEffect transition="in" filter="wipe(left)">
                                      <p:cBhvr>
                                        <p:cTn id="66" dur="500"/>
                                        <p:tgtEl>
                                          <p:spTgt spid="18"/>
                                        </p:tgtEl>
                                      </p:cBhvr>
                                    </p:animEffect>
                                  </p:childTnLst>
                                </p:cTn>
                              </p:par>
                              <p:par>
                                <p:cTn id="67" presetID="12" presetClass="entr" presetSubtype="2"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p:tgtEl>
                                          <p:spTgt spid="17"/>
                                        </p:tgtEl>
                                        <p:attrNameLst>
                                          <p:attrName>ppt_x</p:attrName>
                                        </p:attrNameLst>
                                      </p:cBhvr>
                                      <p:tavLst>
                                        <p:tav tm="0">
                                          <p:val>
                                            <p:strVal val="#ppt_x+#ppt_w*1.125000"/>
                                          </p:val>
                                        </p:tav>
                                        <p:tav tm="100000">
                                          <p:val>
                                            <p:strVal val="#ppt_x"/>
                                          </p:val>
                                        </p:tav>
                                      </p:tavLst>
                                    </p:anim>
                                    <p:animEffect transition="in" filter="wipe(left)">
                                      <p:cBhvr>
                                        <p:cTn id="70" dur="500"/>
                                        <p:tgtEl>
                                          <p:spTgt spid="1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ppt_x</p:attrName>
                                        </p:attrNameLst>
                                      </p:cBhvr>
                                      <p:tavLst>
                                        <p:tav tm="0">
                                          <p:val>
                                            <p:strVal val="#ppt_x-#ppt_w*1.125000"/>
                                          </p:val>
                                        </p:tav>
                                        <p:tav tm="100000">
                                          <p:val>
                                            <p:strVal val="#ppt_x"/>
                                          </p:val>
                                        </p:tav>
                                      </p:tavLst>
                                    </p:anim>
                                    <p:animEffect transition="in" filter="wipe(right)">
                                      <p:cBhvr>
                                        <p:cTn id="74" dur="500"/>
                                        <p:tgtEl>
                                          <p:spTgt spid="20"/>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p:tgtEl>
                                          <p:spTgt spid="19"/>
                                        </p:tgtEl>
                                        <p:attrNameLst>
                                          <p:attrName>ppt_x</p:attrName>
                                        </p:attrNameLst>
                                      </p:cBhvr>
                                      <p:tavLst>
                                        <p:tav tm="0">
                                          <p:val>
                                            <p:strVal val="#ppt_x-#ppt_w*1.125000"/>
                                          </p:val>
                                        </p:tav>
                                        <p:tav tm="100000">
                                          <p:val>
                                            <p:strVal val="#ppt_x"/>
                                          </p:val>
                                        </p:tav>
                                      </p:tavLst>
                                    </p:anim>
                                    <p:animEffect transition="in" filter="wipe(righ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6" name="TextBox 110"/>
          <p:cNvSpPr txBox="1"/>
          <p:nvPr/>
        </p:nvSpPr>
        <p:spPr>
          <a:xfrm>
            <a:off x="1305766" y="2500675"/>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7" name="TextBox 111"/>
          <p:cNvSpPr txBox="1"/>
          <p:nvPr/>
        </p:nvSpPr>
        <p:spPr>
          <a:xfrm>
            <a:off x="8468970" y="2500675"/>
            <a:ext cx="2648467"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8" name="TextBox 112"/>
          <p:cNvSpPr txBox="1"/>
          <p:nvPr/>
        </p:nvSpPr>
        <p:spPr>
          <a:xfrm>
            <a:off x="8468971" y="4482781"/>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9" name="TextBox 113"/>
          <p:cNvSpPr txBox="1"/>
          <p:nvPr/>
        </p:nvSpPr>
        <p:spPr>
          <a:xfrm>
            <a:off x="1305766" y="4482781"/>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grpSp>
        <p:nvGrpSpPr>
          <p:cNvPr id="10" name="组合 9"/>
          <p:cNvGrpSpPr/>
          <p:nvPr/>
        </p:nvGrpSpPr>
        <p:grpSpPr>
          <a:xfrm>
            <a:off x="4405007" y="2176538"/>
            <a:ext cx="3669359" cy="3669960"/>
            <a:chOff x="3218020" y="2137420"/>
            <a:chExt cx="2752869" cy="2753319"/>
          </a:xfrm>
        </p:grpSpPr>
        <p:sp>
          <p:nvSpPr>
            <p:cNvPr id="11"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 name="椭圆 61"/>
            <p:cNvSpPr/>
            <p:nvPr/>
          </p:nvSpPr>
          <p:spPr>
            <a:xfrm flipH="1" flipV="1">
              <a:off x="3218020" y="3523322"/>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3"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Calibri"/>
                <a:ea typeface="宋体"/>
              </a:endParaRPr>
            </a:p>
          </p:txBody>
        </p:sp>
        <p:sp>
          <p:nvSpPr>
            <p:cNvPr id="14"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6"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5" name="椭圆 14"/>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6" name="TextBox 121"/>
            <p:cNvSpPr txBox="1"/>
            <p:nvPr/>
          </p:nvSpPr>
          <p:spPr>
            <a:xfrm>
              <a:off x="3463304" y="2604739"/>
              <a:ext cx="884467" cy="400137"/>
            </a:xfrm>
            <a:prstGeom prst="rect">
              <a:avLst/>
            </a:prstGeom>
            <a:noFill/>
          </p:spPr>
          <p:txBody>
            <a:bodyPr wrap="square" lIns="0" tIns="0" rIns="0" bIns="0" rtlCol="0">
              <a:spAutoFit/>
            </a:bodyPr>
            <a:lstStyle/>
            <a:p>
              <a:pPr algn="ctr" defTabSz="1218804">
                <a:defRPr/>
              </a:pPr>
              <a:r>
                <a:rPr lang="zh-CN" altLang="en-US" sz="3466" kern="0" dirty="0">
                  <a:solidFill>
                    <a:sysClr val="window" lastClr="FFFFFF"/>
                  </a:solidFill>
                  <a:latin typeface="微软雅黑" pitchFamily="34" charset="-122"/>
                  <a:ea typeface="微软雅黑" pitchFamily="34" charset="-122"/>
                </a:rPr>
                <a:t>优势</a:t>
              </a:r>
              <a:endParaRPr lang="zh-CN" altLang="en-US" sz="3466" b="1" kern="0" dirty="0">
                <a:solidFill>
                  <a:sysClr val="window" lastClr="FFFFFF"/>
                </a:solidFill>
                <a:latin typeface="微软雅黑" pitchFamily="34" charset="-122"/>
                <a:ea typeface="微软雅黑" pitchFamily="34" charset="-122"/>
              </a:endParaRPr>
            </a:p>
          </p:txBody>
        </p:sp>
        <p:sp>
          <p:nvSpPr>
            <p:cNvPr id="17" name="TextBox 122"/>
            <p:cNvSpPr txBox="1"/>
            <p:nvPr/>
          </p:nvSpPr>
          <p:spPr>
            <a:xfrm>
              <a:off x="4784238" y="2585629"/>
              <a:ext cx="815013"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机遇</a:t>
              </a:r>
            </a:p>
          </p:txBody>
        </p:sp>
        <p:sp>
          <p:nvSpPr>
            <p:cNvPr id="18" name="TextBox 123"/>
            <p:cNvSpPr txBox="1"/>
            <p:nvPr/>
          </p:nvSpPr>
          <p:spPr>
            <a:xfrm>
              <a:off x="3506168" y="3943238"/>
              <a:ext cx="911515"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挑战</a:t>
              </a:r>
            </a:p>
          </p:txBody>
        </p:sp>
        <p:sp>
          <p:nvSpPr>
            <p:cNvPr id="19" name="TextBox 124"/>
            <p:cNvSpPr txBox="1"/>
            <p:nvPr/>
          </p:nvSpPr>
          <p:spPr>
            <a:xfrm>
              <a:off x="4881641" y="3886086"/>
              <a:ext cx="842487" cy="400137"/>
            </a:xfrm>
            <a:prstGeom prst="rect">
              <a:avLst/>
            </a:prstGeom>
            <a:noFill/>
          </p:spPr>
          <p:txBody>
            <a:bodyPr wrap="square" lIns="0" tIns="0" rIns="0" bIns="0" rtlCol="0">
              <a:spAutoFit/>
            </a:bodyPr>
            <a:lstStyle/>
            <a:p>
              <a:pPr algn="ctr" defTabSz="1218804">
                <a:defRPr/>
              </a:pPr>
              <a:r>
                <a:rPr lang="zh-CN" altLang="en-US" sz="3466" kern="0" dirty="0">
                  <a:solidFill>
                    <a:sysClr val="window" lastClr="FFFFFF"/>
                  </a:solidFill>
                  <a:latin typeface="微软雅黑" pitchFamily="34" charset="-122"/>
                  <a:ea typeface="微软雅黑" pitchFamily="34" charset="-122"/>
                </a:rPr>
                <a:t>劣势</a:t>
              </a:r>
              <a:endParaRPr lang="zh-CN" altLang="en-US" sz="3466" b="1" kern="0" dirty="0">
                <a:solidFill>
                  <a:sysClr val="window" lastClr="FFFFFF"/>
                </a:solidFill>
                <a:latin typeface="微软雅黑" pitchFamily="34" charset="-122"/>
                <a:ea typeface="微软雅黑" pitchFamily="34" charset="-122"/>
              </a:endParaRPr>
            </a:p>
          </p:txBody>
        </p:sp>
        <p:sp>
          <p:nvSpPr>
            <p:cNvPr id="20" name="椭圆 19"/>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Tree>
    <p:extLst>
      <p:ext uri="{BB962C8B-B14F-4D97-AF65-F5344CB8AC3E}">
        <p14:creationId xmlns:p14="http://schemas.microsoft.com/office/powerpoint/2010/main" xmlns="" val="3699795983"/>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8" presetClass="emph" presetSubtype="0" fill="hold" nodeType="withEffect">
                                  <p:stCondLst>
                                    <p:cond delay="0"/>
                                  </p:stCondLst>
                                  <p:childTnLst>
                                    <p:animRot by="21600000">
                                      <p:cBhvr>
                                        <p:cTn id="11" dur="1000" fill="hold"/>
                                        <p:tgtEl>
                                          <p:spTgt spid="10"/>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40504" y="2606651"/>
            <a:ext cx="4416594"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5" name="矩形 4"/>
          <p:cNvSpPr/>
          <p:nvPr/>
        </p:nvSpPr>
        <p:spPr>
          <a:xfrm>
            <a:off x="4566076" y="3714647"/>
            <a:ext cx="6088526" cy="830997"/>
          </a:xfrm>
          <a:prstGeom prst="rect">
            <a:avLst/>
          </a:prstGeom>
        </p:spPr>
        <p:txBody>
          <a:bodyPr wrap="none">
            <a:spAutoFit/>
          </a:bodyPr>
          <a:lstStyle/>
          <a:p>
            <a:pPr>
              <a:defRPr/>
            </a:pPr>
            <a:r>
              <a:rPr lang="en-US" altLang="zh-CN" sz="4800"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rot="10800000">
            <a:off x="3015946" y="3245437"/>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1" name="文本框 10"/>
          <p:cNvSpPr txBox="1"/>
          <p:nvPr/>
        </p:nvSpPr>
        <p:spPr>
          <a:xfrm>
            <a:off x="2745634" y="721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4</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xmlns="" val="156152465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6" name="Group 3"/>
          <p:cNvGrpSpPr>
            <a:grpSpLocks/>
          </p:cNvGrpSpPr>
          <p:nvPr/>
        </p:nvGrpSpPr>
        <p:grpSpPr bwMode="auto">
          <a:xfrm>
            <a:off x="945829" y="2028703"/>
            <a:ext cx="5838171" cy="3855146"/>
            <a:chOff x="0" y="0"/>
            <a:chExt cx="5166566" cy="3409678"/>
          </a:xfrm>
        </p:grpSpPr>
        <p:sp>
          <p:nvSpPr>
            <p:cNvPr id="7"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53888E"/>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8"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xmlns="">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9"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xmlns="">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10"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xmlns="">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grpSp>
      <p:sp>
        <p:nvSpPr>
          <p:cNvPr id="11" name="KSO_GN4"/>
          <p:cNvSpPr>
            <a:spLocks noChangeArrowheads="1"/>
          </p:cNvSpPr>
          <p:nvPr/>
        </p:nvSpPr>
        <p:spPr bwMode="auto">
          <a:xfrm>
            <a:off x="1094957" y="2184244"/>
            <a:ext cx="2219456" cy="2220399"/>
          </a:xfrm>
          <a:prstGeom prst="ellipse">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7198" kern="0">
                <a:solidFill>
                  <a:sysClr val="window" lastClr="FFFFFF"/>
                </a:solidFill>
                <a:latin typeface="Impact" pitchFamily="34" charset="0"/>
              </a:rPr>
              <a:t>04</a:t>
            </a:r>
          </a:p>
        </p:txBody>
      </p:sp>
      <p:sp>
        <p:nvSpPr>
          <p:cNvPr id="12" name="KSO_GN3"/>
          <p:cNvSpPr>
            <a:spLocks noChangeArrowheads="1"/>
          </p:cNvSpPr>
          <p:nvPr/>
        </p:nvSpPr>
        <p:spPr bwMode="auto">
          <a:xfrm>
            <a:off x="3138318" y="3811055"/>
            <a:ext cx="1570595" cy="1571262"/>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5332" kern="0">
                <a:solidFill>
                  <a:sysClr val="window" lastClr="FFFFFF"/>
                </a:solidFill>
                <a:latin typeface="Impact" pitchFamily="34" charset="0"/>
              </a:rPr>
              <a:t>03</a:t>
            </a:r>
          </a:p>
        </p:txBody>
      </p:sp>
      <p:sp>
        <p:nvSpPr>
          <p:cNvPr id="13" name="KSO_GN2"/>
          <p:cNvSpPr>
            <a:spLocks noChangeArrowheads="1"/>
          </p:cNvSpPr>
          <p:nvPr/>
        </p:nvSpPr>
        <p:spPr bwMode="auto">
          <a:xfrm rot="10800000" flipV="1">
            <a:off x="4767610" y="4679217"/>
            <a:ext cx="1120040" cy="1120515"/>
          </a:xfrm>
          <a:prstGeom prst="ellipse">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a:solidFill>
                  <a:sysClr val="window" lastClr="FFFFFF"/>
                </a:solidFill>
                <a:latin typeface="Impact" pitchFamily="34" charset="0"/>
              </a:rPr>
              <a:t>02</a:t>
            </a:r>
            <a:endParaRPr lang="en-US" altLang="zh-CN" sz="1999" kern="0">
              <a:solidFill>
                <a:sysClr val="window" lastClr="FFFFFF"/>
              </a:solidFill>
              <a:latin typeface="Impact" pitchFamily="34" charset="0"/>
            </a:endParaRPr>
          </a:p>
        </p:txBody>
      </p:sp>
      <p:sp>
        <p:nvSpPr>
          <p:cNvPr id="14" name="KSO_GN1"/>
          <p:cNvSpPr>
            <a:spLocks noChangeArrowheads="1"/>
          </p:cNvSpPr>
          <p:nvPr/>
        </p:nvSpPr>
        <p:spPr bwMode="auto">
          <a:xfrm>
            <a:off x="5835299" y="5502937"/>
            <a:ext cx="772606" cy="772933"/>
          </a:xfrm>
          <a:prstGeom prst="ellipse">
            <a:avLst/>
          </a:prstGeom>
          <a:blipFill dpi="0" rotWithShape="1">
            <a:blip r:embed="rId6" cstate="print">
              <a:extLst>
                <a:ext uri="{28A0092B-C50C-407E-A947-70E740481C1C}">
                  <a14:useLocalDpi xmlns:a14="http://schemas.microsoft.com/office/drawing/2010/main" xmlns=""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dirty="0">
                <a:solidFill>
                  <a:sysClr val="window" lastClr="FFFFFF"/>
                </a:solidFill>
                <a:latin typeface="Impact" pitchFamily="34" charset="0"/>
              </a:rPr>
              <a:t>01</a:t>
            </a:r>
          </a:p>
        </p:txBody>
      </p:sp>
      <p:sp>
        <p:nvSpPr>
          <p:cNvPr id="15" name="文本框 11"/>
          <p:cNvSpPr txBox="1">
            <a:spLocks noChangeArrowheads="1"/>
          </p:cNvSpPr>
          <p:nvPr/>
        </p:nvSpPr>
        <p:spPr bwMode="auto">
          <a:xfrm>
            <a:off x="3324288" y="1658067"/>
            <a:ext cx="5598739" cy="1051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6" name="文本框 12"/>
          <p:cNvSpPr txBox="1">
            <a:spLocks noChangeArrowheads="1"/>
          </p:cNvSpPr>
          <p:nvPr/>
        </p:nvSpPr>
        <p:spPr bwMode="auto">
          <a:xfrm>
            <a:off x="4568494" y="3167819"/>
            <a:ext cx="5245953" cy="732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7" name="文本框 13"/>
          <p:cNvSpPr txBox="1">
            <a:spLocks noChangeArrowheads="1"/>
          </p:cNvSpPr>
          <p:nvPr/>
        </p:nvSpPr>
        <p:spPr bwMode="auto">
          <a:xfrm>
            <a:off x="5863787" y="4391672"/>
            <a:ext cx="5088304" cy="732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8" name="文本框 14"/>
          <p:cNvSpPr txBox="1">
            <a:spLocks noChangeArrowheads="1"/>
          </p:cNvSpPr>
          <p:nvPr/>
        </p:nvSpPr>
        <p:spPr bwMode="auto">
          <a:xfrm>
            <a:off x="6778407" y="5471541"/>
            <a:ext cx="5130090" cy="732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Tree>
    <p:extLst>
      <p:ext uri="{BB962C8B-B14F-4D97-AF65-F5344CB8AC3E}">
        <p14:creationId xmlns:p14="http://schemas.microsoft.com/office/powerpoint/2010/main" xmlns="" val="3592725400"/>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75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2" grpId="0" animBg="1" autoUpdateAnimBg="0"/>
      <p:bldP spid="13" grpId="0" animBg="1" autoUpdateAnimBg="0"/>
      <p:bldP spid="14" grpId="0" animBg="1" autoUpdateAnimBg="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flipH="1">
            <a:off x="8464234" y="1500715"/>
            <a:ext cx="45719" cy="73444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任意多边形 4"/>
          <p:cNvSpPr/>
          <p:nvPr/>
        </p:nvSpPr>
        <p:spPr>
          <a:xfrm flipH="1">
            <a:off x="2990271" y="3465418"/>
            <a:ext cx="45719" cy="73444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3" name="任意多边形 12"/>
          <p:cNvSpPr/>
          <p:nvPr/>
        </p:nvSpPr>
        <p:spPr>
          <a:xfrm rot="10800000">
            <a:off x="6768438" y="4029660"/>
            <a:ext cx="377675" cy="44319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任意多边形 8"/>
          <p:cNvSpPr/>
          <p:nvPr/>
        </p:nvSpPr>
        <p:spPr>
          <a:xfrm rot="8301290">
            <a:off x="2910170" y="4783402"/>
            <a:ext cx="327888" cy="384772"/>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任意多边形 19"/>
          <p:cNvSpPr/>
          <p:nvPr/>
        </p:nvSpPr>
        <p:spPr>
          <a:xfrm rot="8301290">
            <a:off x="3667365" y="1276482"/>
            <a:ext cx="670808" cy="787184"/>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 name="矩形 1"/>
          <p:cNvSpPr/>
          <p:nvPr/>
        </p:nvSpPr>
        <p:spPr>
          <a:xfrm>
            <a:off x="2352318" y="688142"/>
            <a:ext cx="8001137" cy="1569660"/>
          </a:xfrm>
          <a:prstGeom prst="rect">
            <a:avLst/>
          </a:prstGeom>
        </p:spPr>
        <p:txBody>
          <a:bodyPr wrap="square">
            <a:spAutoFit/>
          </a:bodyPr>
          <a:lstStyle/>
          <a:p>
            <a:r>
              <a:rPr lang="en-US" altLang="zh-CN" sz="9600" smtClean="0">
                <a:latin typeface="Slim Joe" panose="02000000000000000000" pitchFamily="50" charset="0"/>
                <a:ea typeface="幼圆" panose="02010509060101010101" pitchFamily="49" charset="-122"/>
              </a:rPr>
              <a:t>CONTENTS</a:t>
            </a:r>
            <a:endParaRPr lang="zh-CN" altLang="en-US" sz="9600">
              <a:latin typeface="Slim Joe" panose="02000000000000000000" pitchFamily="50" charset="0"/>
              <a:ea typeface="幼圆" panose="02010509060101010101" pitchFamily="49" charset="-122"/>
            </a:endParaRPr>
          </a:p>
        </p:txBody>
      </p:sp>
      <p:sp>
        <p:nvSpPr>
          <p:cNvPr id="4" name="文本框 3"/>
          <p:cNvSpPr txBox="1"/>
          <p:nvPr/>
        </p:nvSpPr>
        <p:spPr>
          <a:xfrm>
            <a:off x="2620619" y="2838098"/>
            <a:ext cx="73930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1</a:t>
            </a:r>
            <a:endParaRPr lang="zh-CN" altLang="en-US" sz="9600">
              <a:latin typeface="Slim Joe" panose="02000000000000000000" pitchFamily="50" charset="0"/>
              <a:ea typeface="幼圆" panose="02010509060101010101" pitchFamily="49" charset="-122"/>
            </a:endParaRPr>
          </a:p>
        </p:txBody>
      </p:sp>
      <p:sp>
        <p:nvSpPr>
          <p:cNvPr id="6" name="矩形 5"/>
          <p:cNvSpPr/>
          <p:nvPr/>
        </p:nvSpPr>
        <p:spPr>
          <a:xfrm>
            <a:off x="3324469" y="3465418"/>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28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7" name="矩形 6"/>
          <p:cNvSpPr/>
          <p:nvPr/>
        </p:nvSpPr>
        <p:spPr>
          <a:xfrm>
            <a:off x="3324469" y="3988638"/>
            <a:ext cx="1608133" cy="369332"/>
          </a:xfrm>
          <a:prstGeom prst="rect">
            <a:avLst/>
          </a:prstGeom>
        </p:spPr>
        <p:txBody>
          <a:bodyPr wrap="none">
            <a:spAutoFit/>
          </a:bodyPr>
          <a:lstStyle/>
          <a:p>
            <a:pPr>
              <a:defRPr/>
            </a:pPr>
            <a:r>
              <a:rPr lang="en-US" altLang="zh-CN" kern="0" smtClea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kern="0" dirty="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sp>
        <p:nvSpPr>
          <p:cNvPr id="8" name="矩形 7"/>
          <p:cNvSpPr/>
          <p:nvPr/>
        </p:nvSpPr>
        <p:spPr>
          <a:xfrm>
            <a:off x="2560922" y="4470174"/>
            <a:ext cx="904415" cy="1569660"/>
          </a:xfrm>
          <a:prstGeom prst="rect">
            <a:avLst/>
          </a:prstGeom>
        </p:spPr>
        <p:txBody>
          <a:bodyPr wrap="none">
            <a:spAutoFit/>
          </a:bodyPr>
          <a:lstStyle/>
          <a:p>
            <a:r>
              <a:rPr lang="en-US" altLang="zh-CN" sz="9600">
                <a:latin typeface="Slim Joe" panose="02000000000000000000" pitchFamily="50" charset="0"/>
                <a:ea typeface="幼圆" panose="02010509060101010101" pitchFamily="49" charset="-122"/>
              </a:rPr>
              <a:t>2</a:t>
            </a:r>
            <a:endParaRPr lang="zh-CN" altLang="en-US">
              <a:ea typeface="幼圆" panose="02010509060101010101" pitchFamily="49" charset="-122"/>
            </a:endParaRPr>
          </a:p>
        </p:txBody>
      </p:sp>
      <p:sp>
        <p:nvSpPr>
          <p:cNvPr id="10" name="矩形 9"/>
          <p:cNvSpPr/>
          <p:nvPr/>
        </p:nvSpPr>
        <p:spPr>
          <a:xfrm>
            <a:off x="3324469" y="4881190"/>
            <a:ext cx="1620957" cy="523220"/>
          </a:xfrm>
          <a:prstGeom prst="rect">
            <a:avLst/>
          </a:prstGeom>
        </p:spPr>
        <p:txBody>
          <a:bodyPr wrap="none">
            <a:spAutoFit/>
          </a:bodyPr>
          <a:lstStyle/>
          <a:p>
            <a:pPr>
              <a:defRPr/>
            </a:pPr>
            <a:r>
              <a:rPr lang="zh-CN" altLang="en-US" sz="2800" kern="0" smtClean="0">
                <a:effectLst>
                  <a:glow rad="63500">
                    <a:prstClr val="white">
                      <a:lumMod val="65000"/>
                      <a:alpha val="40000"/>
                    </a:prstClr>
                  </a:glow>
                </a:effectLst>
                <a:latin typeface="幼圆" panose="02010509060101010101" pitchFamily="49" charset="-122"/>
                <a:ea typeface="幼圆" panose="02010509060101010101" pitchFamily="49" charset="-122"/>
              </a:rPr>
              <a:t>完成</a:t>
            </a: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情况</a:t>
            </a:r>
          </a:p>
        </p:txBody>
      </p:sp>
      <p:sp>
        <p:nvSpPr>
          <p:cNvPr id="11" name="矩形 10"/>
          <p:cNvSpPr/>
          <p:nvPr/>
        </p:nvSpPr>
        <p:spPr>
          <a:xfrm>
            <a:off x="3324469" y="5404410"/>
            <a:ext cx="1742785" cy="369332"/>
          </a:xfrm>
          <a:prstGeom prst="rect">
            <a:avLst/>
          </a:prstGeom>
        </p:spPr>
        <p:txBody>
          <a:bodyPr wrap="none">
            <a:spAutoFit/>
          </a:bodyPr>
          <a:lstStyle/>
          <a:p>
            <a:pPr>
              <a:defRPr/>
            </a:pPr>
            <a:r>
              <a:rPr lang="en-US" altLang="zh-CN"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sp>
        <p:nvSpPr>
          <p:cNvPr id="12" name="文本框 11"/>
          <p:cNvSpPr txBox="1"/>
          <p:nvPr/>
        </p:nvSpPr>
        <p:spPr>
          <a:xfrm>
            <a:off x="6528461" y="2993771"/>
            <a:ext cx="90441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3</a:t>
            </a:r>
            <a:endParaRPr lang="zh-CN" altLang="en-US" sz="9600">
              <a:latin typeface="Slim Joe" panose="02000000000000000000" pitchFamily="50" charset="0"/>
              <a:ea typeface="幼圆" panose="02010509060101010101" pitchFamily="49" charset="-122"/>
            </a:endParaRPr>
          </a:p>
        </p:txBody>
      </p:sp>
      <p:sp>
        <p:nvSpPr>
          <p:cNvPr id="14" name="矩形 13"/>
          <p:cNvSpPr/>
          <p:nvPr/>
        </p:nvSpPr>
        <p:spPr>
          <a:xfrm>
            <a:off x="7303484" y="3615246"/>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15" name="矩形 14"/>
          <p:cNvSpPr/>
          <p:nvPr/>
        </p:nvSpPr>
        <p:spPr>
          <a:xfrm>
            <a:off x="7303484" y="4138466"/>
            <a:ext cx="1999265" cy="369332"/>
          </a:xfrm>
          <a:prstGeom prst="rect">
            <a:avLst/>
          </a:prstGeom>
        </p:spPr>
        <p:txBody>
          <a:bodyPr wrap="none">
            <a:spAutoFit/>
          </a:bodyPr>
          <a:lstStyle/>
          <a:p>
            <a:pPr>
              <a:defRPr/>
            </a:pPr>
            <a:r>
              <a:rPr lang="en-US" altLang="zh-CN"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sp>
        <p:nvSpPr>
          <p:cNvPr id="16" name="任意多边形 15"/>
          <p:cNvSpPr/>
          <p:nvPr/>
        </p:nvSpPr>
        <p:spPr>
          <a:xfrm rot="10800000">
            <a:off x="6578401" y="5355861"/>
            <a:ext cx="414427" cy="270391"/>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7" name="文本框 16"/>
          <p:cNvSpPr txBox="1"/>
          <p:nvPr/>
        </p:nvSpPr>
        <p:spPr>
          <a:xfrm>
            <a:off x="6442823" y="4290895"/>
            <a:ext cx="90441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4</a:t>
            </a:r>
            <a:endParaRPr lang="zh-CN" altLang="en-US" sz="9600">
              <a:latin typeface="Slim Joe" panose="02000000000000000000" pitchFamily="50" charset="0"/>
              <a:ea typeface="幼圆" panose="02010509060101010101" pitchFamily="49" charset="-122"/>
            </a:endParaRPr>
          </a:p>
        </p:txBody>
      </p:sp>
      <p:sp>
        <p:nvSpPr>
          <p:cNvPr id="18" name="矩形 17"/>
          <p:cNvSpPr/>
          <p:nvPr/>
        </p:nvSpPr>
        <p:spPr>
          <a:xfrm>
            <a:off x="7339674" y="4912370"/>
            <a:ext cx="1980029"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19" name="矩形 18"/>
          <p:cNvSpPr/>
          <p:nvPr/>
        </p:nvSpPr>
        <p:spPr>
          <a:xfrm>
            <a:off x="7339674" y="5435590"/>
            <a:ext cx="2403222" cy="369332"/>
          </a:xfrm>
          <a:prstGeom prst="rect">
            <a:avLst/>
          </a:prstGeom>
        </p:spPr>
        <p:txBody>
          <a:bodyPr wrap="none">
            <a:spAutoFit/>
          </a:bodyPr>
          <a:lstStyle/>
          <a:p>
            <a:pPr>
              <a:defRPr/>
            </a:pPr>
            <a:r>
              <a:rPr lang="en-US" altLang="zh-CN"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spTree>
    <p:extLst>
      <p:ext uri="{BB962C8B-B14F-4D97-AF65-F5344CB8AC3E}">
        <p14:creationId xmlns:p14="http://schemas.microsoft.com/office/powerpoint/2010/main" xmlns="" val="255570436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TextBox 54"/>
          <p:cNvSpPr txBox="1"/>
          <p:nvPr/>
        </p:nvSpPr>
        <p:spPr>
          <a:xfrm>
            <a:off x="5809500" y="1937074"/>
            <a:ext cx="4511110" cy="102560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algn="just" defTabSz="1218804">
              <a:defRPr/>
            </a:pPr>
            <a:endParaRPr lang="en-US" altLang="zh-CN" sz="1333" kern="0" dirty="0">
              <a:solidFill>
                <a:srgbClr val="000000">
                  <a:lumMod val="65000"/>
                  <a:lumOff val="35000"/>
                </a:srgbClr>
              </a:solidFill>
            </a:endParaRPr>
          </a:p>
        </p:txBody>
      </p:sp>
      <p:sp>
        <p:nvSpPr>
          <p:cNvPr id="6" name="Freeform 5"/>
          <p:cNvSpPr>
            <a:spLocks/>
          </p:cNvSpPr>
          <p:nvPr/>
        </p:nvSpPr>
        <p:spPr bwMode="auto">
          <a:xfrm rot="5400000">
            <a:off x="1493113" y="2320162"/>
            <a:ext cx="3066893" cy="27651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w="9525" cap="flat">
            <a:no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7" name="TextBox 56"/>
          <p:cNvSpPr txBox="1"/>
          <p:nvPr/>
        </p:nvSpPr>
        <p:spPr>
          <a:xfrm>
            <a:off x="2327546" y="3113114"/>
            <a:ext cx="1398029" cy="114864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804">
              <a:defRPr/>
            </a:pPr>
            <a:r>
              <a:rPr lang="zh-CN" altLang="en-US" sz="3732" kern="0" dirty="0">
                <a:solidFill>
                  <a:sysClr val="window" lastClr="FFFFFF"/>
                </a:solidFill>
              </a:rPr>
              <a:t>重点项目</a:t>
            </a:r>
          </a:p>
        </p:txBody>
      </p:sp>
      <p:sp>
        <p:nvSpPr>
          <p:cNvPr id="8" name="Freeform 5"/>
          <p:cNvSpPr>
            <a:spLocks/>
          </p:cNvSpPr>
          <p:nvPr/>
        </p:nvSpPr>
        <p:spPr bwMode="auto">
          <a:xfrm rot="5400000">
            <a:off x="1344187" y="2201587"/>
            <a:ext cx="3364745" cy="30022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9" name="椭圆 8"/>
          <p:cNvSpPr/>
          <p:nvPr/>
        </p:nvSpPr>
        <p:spPr>
          <a:xfrm>
            <a:off x="3601975" y="2062195"/>
            <a:ext cx="570243" cy="570243"/>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latin typeface="微软雅黑" pitchFamily="34" charset="-122"/>
                <a:ea typeface="微软雅黑" pitchFamily="34" charset="-122"/>
              </a:rPr>
              <a:t>1</a:t>
            </a:r>
            <a:endParaRPr lang="zh-CN" altLang="en-US" sz="2399" b="1" kern="0" dirty="0">
              <a:solidFill>
                <a:sysClr val="window" lastClr="FFFFFF"/>
              </a:solidFill>
              <a:latin typeface="微软雅黑" pitchFamily="34" charset="-122"/>
              <a:ea typeface="微软雅黑" pitchFamily="34" charset="-122"/>
            </a:endParaRPr>
          </a:p>
        </p:txBody>
      </p:sp>
      <p:sp>
        <p:nvSpPr>
          <p:cNvPr id="10" name="椭圆 9"/>
          <p:cNvSpPr/>
          <p:nvPr/>
        </p:nvSpPr>
        <p:spPr>
          <a:xfrm>
            <a:off x="4327879" y="3417614"/>
            <a:ext cx="570243" cy="570243"/>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r>
              <a:rPr lang="en-US" altLang="zh-CN" sz="2399" b="1" kern="0" dirty="0">
                <a:solidFill>
                  <a:sysClr val="window" lastClr="FFFFFF"/>
                </a:solidFill>
                <a:latin typeface="微软雅黑" pitchFamily="34" charset="-122"/>
                <a:ea typeface="微软雅黑" pitchFamily="34" charset="-122"/>
              </a:rPr>
              <a:t>2</a:t>
            </a:r>
            <a:endParaRPr lang="zh-CN" altLang="en-US" sz="2399" b="1" kern="0" dirty="0">
              <a:solidFill>
                <a:sysClr val="window" lastClr="FFFFFF"/>
              </a:solidFill>
              <a:latin typeface="微软雅黑" pitchFamily="34" charset="-122"/>
              <a:ea typeface="微软雅黑" pitchFamily="34" charset="-122"/>
            </a:endParaRPr>
          </a:p>
        </p:txBody>
      </p:sp>
      <p:sp>
        <p:nvSpPr>
          <p:cNvPr id="11" name="椭圆 10"/>
          <p:cNvSpPr/>
          <p:nvPr/>
        </p:nvSpPr>
        <p:spPr>
          <a:xfrm>
            <a:off x="3601975" y="4765010"/>
            <a:ext cx="570243" cy="570243"/>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r>
              <a:rPr lang="en-US" altLang="zh-CN" sz="2399" b="1" kern="0" dirty="0">
                <a:solidFill>
                  <a:sysClr val="window" lastClr="FFFFFF"/>
                </a:solidFill>
                <a:latin typeface="微软雅黑" pitchFamily="34" charset="-122"/>
                <a:ea typeface="微软雅黑" pitchFamily="34" charset="-122"/>
              </a:rPr>
              <a:t>3</a:t>
            </a:r>
            <a:endParaRPr lang="zh-CN" altLang="en-US" sz="2399" b="1"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a:off x="4172218" y="2110978"/>
            <a:ext cx="1401873" cy="472678"/>
            <a:chOff x="3513818" y="1963801"/>
            <a:chExt cx="1051729" cy="354618"/>
          </a:xfrm>
        </p:grpSpPr>
        <p:cxnSp>
          <p:nvCxnSpPr>
            <p:cNvPr id="13" name="直接连接符 1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4" name="直接连接符 1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15" name="TextBox 64"/>
          <p:cNvSpPr txBox="1"/>
          <p:nvPr/>
        </p:nvSpPr>
        <p:spPr>
          <a:xfrm>
            <a:off x="6514068" y="3292493"/>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16" name="TextBox 65"/>
          <p:cNvSpPr txBox="1"/>
          <p:nvPr/>
        </p:nvSpPr>
        <p:spPr>
          <a:xfrm>
            <a:off x="5839917" y="4639889"/>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17" name="组合 16"/>
          <p:cNvGrpSpPr/>
          <p:nvPr/>
        </p:nvGrpSpPr>
        <p:grpSpPr>
          <a:xfrm>
            <a:off x="4904219" y="3466395"/>
            <a:ext cx="1401873" cy="472678"/>
            <a:chOff x="3513818" y="1963801"/>
            <a:chExt cx="1051729" cy="354618"/>
          </a:xfrm>
        </p:grpSpPr>
        <p:cxnSp>
          <p:nvCxnSpPr>
            <p:cNvPr id="18" name="直接连接符 1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9" name="直接连接符 1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20" name="组合 19"/>
          <p:cNvGrpSpPr/>
          <p:nvPr/>
        </p:nvGrpSpPr>
        <p:grpSpPr>
          <a:xfrm>
            <a:off x="4172218" y="4813791"/>
            <a:ext cx="1401873" cy="472678"/>
            <a:chOff x="3513818" y="1963801"/>
            <a:chExt cx="1051729" cy="354618"/>
          </a:xfrm>
        </p:grpSpPr>
        <p:cxnSp>
          <p:nvCxnSpPr>
            <p:cNvPr id="21" name="直接连接符 2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22" name="直接连接符 2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xmlns="" val="855617879"/>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52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1900"/>
                            </p:stCondLst>
                            <p:childTnLst>
                              <p:par>
                                <p:cTn id="44" presetID="2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300"/>
                                        <p:tgtEl>
                                          <p:spTgt spid="4"/>
                                        </p:tgtEl>
                                      </p:cBhvr>
                                    </p:animEffect>
                                  </p:childTnLst>
                                </p:cTn>
                              </p:par>
                            </p:childTnLst>
                          </p:cTn>
                        </p:par>
                        <p:par>
                          <p:cTn id="51" fill="hold">
                            <p:stCondLst>
                              <p:cond delay="27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300"/>
                                        <p:tgtEl>
                                          <p:spTgt spid="15"/>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animBg="1"/>
      <p:bldP spid="10" grpId="0" animBg="1"/>
      <p:bldP spid="11"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Freeform 5"/>
          <p:cNvSpPr>
            <a:spLocks/>
          </p:cNvSpPr>
          <p:nvPr/>
        </p:nvSpPr>
        <p:spPr bwMode="auto">
          <a:xfrm>
            <a:off x="3423679"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6" name="Freeform 6"/>
          <p:cNvSpPr>
            <a:spLocks/>
          </p:cNvSpPr>
          <p:nvPr/>
        </p:nvSpPr>
        <p:spPr bwMode="auto">
          <a:xfrm>
            <a:off x="578788" y="1716882"/>
            <a:ext cx="2571986"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7" name="Freeform 7"/>
          <p:cNvSpPr>
            <a:spLocks/>
          </p:cNvSpPr>
          <p:nvPr/>
        </p:nvSpPr>
        <p:spPr bwMode="auto">
          <a:xfrm>
            <a:off x="9111877"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8" name="Freeform 8"/>
          <p:cNvSpPr>
            <a:spLocks/>
          </p:cNvSpPr>
          <p:nvPr/>
        </p:nvSpPr>
        <p:spPr bwMode="auto">
          <a:xfrm>
            <a:off x="6268572" y="1716882"/>
            <a:ext cx="2568812"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6" cstate="print">
              <a:extLst>
                <a:ext uri="{28A0092B-C50C-407E-A947-70E740481C1C}">
                  <a14:useLocalDpi xmlns:a14="http://schemas.microsoft.com/office/drawing/2010/main" xmlns=""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nvGrpSpPr>
          <p:cNvPr id="9" name="组合 8"/>
          <p:cNvGrpSpPr/>
          <p:nvPr/>
        </p:nvGrpSpPr>
        <p:grpSpPr>
          <a:xfrm>
            <a:off x="2985760" y="3326606"/>
            <a:ext cx="631493" cy="636588"/>
            <a:chOff x="3041651" y="3326606"/>
            <a:chExt cx="631825" cy="636588"/>
          </a:xfrm>
        </p:grpSpPr>
        <p:sp>
          <p:nvSpPr>
            <p:cNvPr id="10" name="Oval 9"/>
            <p:cNvSpPr>
              <a:spLocks noChangeArrowheads="1"/>
            </p:cNvSpPr>
            <p:nvPr/>
          </p:nvSpPr>
          <p:spPr bwMode="auto">
            <a:xfrm>
              <a:off x="3041651" y="3326606"/>
              <a:ext cx="631825" cy="636588"/>
            </a:xfrm>
            <a:prstGeom prst="ellipse">
              <a:avLst/>
            </a:prstGeom>
            <a:blipFill dpi="0" rotWithShape="1">
              <a:blip r:embed="rId7" cstate="print">
                <a:extLst>
                  <a:ext uri="{28A0092B-C50C-407E-A947-70E740481C1C}">
                    <a14:useLocalDpi xmlns:a14="http://schemas.microsoft.com/office/drawing/2010/main" xmlns=""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1"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2"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3" name="组合 12"/>
          <p:cNvGrpSpPr/>
          <p:nvPr/>
        </p:nvGrpSpPr>
        <p:grpSpPr>
          <a:xfrm>
            <a:off x="5810025" y="3326606"/>
            <a:ext cx="633081" cy="636588"/>
            <a:chOff x="5867401" y="3326606"/>
            <a:chExt cx="633413" cy="636588"/>
          </a:xfrm>
        </p:grpSpPr>
        <p:sp>
          <p:nvSpPr>
            <p:cNvPr id="14" name="Oval 12"/>
            <p:cNvSpPr>
              <a:spLocks noChangeArrowheads="1"/>
            </p:cNvSpPr>
            <p:nvPr/>
          </p:nvSpPr>
          <p:spPr bwMode="auto">
            <a:xfrm>
              <a:off x="5867401" y="3326606"/>
              <a:ext cx="633413" cy="636588"/>
            </a:xfrm>
            <a:prstGeom prst="ellipse">
              <a:avLst/>
            </a:prstGeom>
            <a:blipFill dpi="0" rotWithShape="1">
              <a:blip r:embed="rId7" cstate="print">
                <a:extLst>
                  <a:ext uri="{28A0092B-C50C-407E-A947-70E740481C1C}">
                    <a14:useLocalDpi xmlns:a14="http://schemas.microsoft.com/office/drawing/2010/main" xmlns=""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5"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6"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7" name="组合 16"/>
          <p:cNvGrpSpPr/>
          <p:nvPr/>
        </p:nvGrpSpPr>
        <p:grpSpPr>
          <a:xfrm>
            <a:off x="8669197" y="3326606"/>
            <a:ext cx="633081" cy="636588"/>
            <a:chOff x="8728076" y="3326606"/>
            <a:chExt cx="633413" cy="636588"/>
          </a:xfrm>
        </p:grpSpPr>
        <p:sp>
          <p:nvSpPr>
            <p:cNvPr id="18" name="Oval 15"/>
            <p:cNvSpPr>
              <a:spLocks noChangeArrowheads="1"/>
            </p:cNvSpPr>
            <p:nvPr/>
          </p:nvSpPr>
          <p:spPr bwMode="auto">
            <a:xfrm>
              <a:off x="8728076" y="3326606"/>
              <a:ext cx="633413" cy="636588"/>
            </a:xfrm>
            <a:prstGeom prst="ellipse">
              <a:avLst/>
            </a:prstGeom>
            <a:blipFill dpi="0" rotWithShape="1">
              <a:blip r:embed="rId7" cstate="print">
                <a:extLst>
                  <a:ext uri="{28A0092B-C50C-407E-A947-70E740481C1C}">
                    <a14:useLocalDpi xmlns:a14="http://schemas.microsoft.com/office/drawing/2010/main" xmlns=""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9"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20"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21" name="组合 20"/>
          <p:cNvGrpSpPr/>
          <p:nvPr/>
        </p:nvGrpSpPr>
        <p:grpSpPr>
          <a:xfrm>
            <a:off x="1399094" y="1939132"/>
            <a:ext cx="929786" cy="938213"/>
            <a:chOff x="1454151" y="1939131"/>
            <a:chExt cx="930275" cy="938213"/>
          </a:xfrm>
        </p:grpSpPr>
        <p:sp>
          <p:nvSpPr>
            <p:cNvPr id="22"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23" name="TextBox 60"/>
            <p:cNvSpPr txBox="1"/>
            <p:nvPr/>
          </p:nvSpPr>
          <p:spPr>
            <a:xfrm>
              <a:off x="1586504"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01</a:t>
              </a:r>
              <a:endParaRPr lang="zh-CN" altLang="en-US" sz="3199" b="1" kern="0" dirty="0">
                <a:solidFill>
                  <a:sysClr val="windowText" lastClr="000000"/>
                </a:solidFill>
                <a:latin typeface="微软雅黑"/>
                <a:ea typeface="微软雅黑"/>
              </a:endParaRPr>
            </a:p>
          </p:txBody>
        </p:sp>
      </p:grpSp>
      <p:sp>
        <p:nvSpPr>
          <p:cNvPr id="24" name="矩形 23"/>
          <p:cNvSpPr/>
          <p:nvPr/>
        </p:nvSpPr>
        <p:spPr>
          <a:xfrm>
            <a:off x="807865"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5" name="矩形 24"/>
          <p:cNvSpPr/>
          <p:nvPr/>
        </p:nvSpPr>
        <p:spPr>
          <a:xfrm>
            <a:off x="3645108" y="3217288"/>
            <a:ext cx="2088967" cy="3414547"/>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a:t>
            </a:r>
            <a:r>
              <a:rPr lang="zh-CN" altLang="en-US" sz="1599" kern="0" dirty="0" smtClean="0">
                <a:solidFill>
                  <a:srgbClr val="FFFFFF"/>
                </a:solidFill>
                <a:latin typeface="微软雅黑" pitchFamily="34" charset="-122"/>
                <a:ea typeface="微软雅黑" pitchFamily="34" charset="-122"/>
              </a:rPr>
              <a:t>； 输</a:t>
            </a:r>
            <a:r>
              <a:rPr lang="zh-CN" altLang="en-US" sz="1599" kern="0" dirty="0">
                <a:solidFill>
                  <a:srgbClr val="FFFFFF"/>
                </a:solidFill>
                <a:latin typeface="微软雅黑" pitchFamily="34" charset="-122"/>
                <a:ea typeface="微软雅黑" pitchFamily="34" charset="-122"/>
              </a:rPr>
              <a:t>入您的文字；请在这里输入您的文字；请在这里输入您的文</a:t>
            </a:r>
            <a:r>
              <a:rPr lang="zh-CN" altLang="en-US" sz="1599" kern="0" dirty="0" smtClean="0">
                <a:solidFill>
                  <a:srgbClr val="FFFFFF"/>
                </a:solidFill>
                <a:latin typeface="微软雅黑" pitchFamily="34" charset="-122"/>
                <a:ea typeface="微软雅黑" pitchFamily="34" charset="-122"/>
              </a:rPr>
              <a:t>字亮亮图文旗舰店</a:t>
            </a:r>
            <a:r>
              <a:rPr lang="en-US" altLang="zh-CN" sz="1599" kern="0" dirty="0" smtClean="0">
                <a:solidFill>
                  <a:srgbClr val="FFFFFF"/>
                </a:solidFill>
                <a:latin typeface="微软雅黑" pitchFamily="34" charset="-122"/>
                <a:ea typeface="微软雅黑" pitchFamily="34" charset="-122"/>
              </a:rPr>
              <a:t>https://liangliangtuwen.tmall.com</a:t>
            </a:r>
          </a:p>
          <a:p>
            <a:pPr algn="just" defTabSz="1218804">
              <a:lnSpc>
                <a:spcPct val="150000"/>
              </a:lnSpc>
              <a:defRPr/>
            </a:pPr>
            <a:r>
              <a:rPr lang="zh-CN" altLang="en-US" sz="1599" kern="0" dirty="0" smtClean="0">
                <a:solidFill>
                  <a:srgbClr val="FFFFFF"/>
                </a:solidFill>
                <a:latin typeface="微软雅黑" pitchFamily="34" charset="-122"/>
                <a:ea typeface="微软雅黑" pitchFamily="34" charset="-122"/>
              </a:rPr>
              <a:t>。</a:t>
            </a:r>
            <a:endParaRPr lang="zh-CN" altLang="en-US" sz="1599" kern="0" dirty="0">
              <a:solidFill>
                <a:srgbClr val="FFFFFF"/>
              </a:solidFill>
              <a:latin typeface="微软雅黑" pitchFamily="34" charset="-122"/>
              <a:ea typeface="微软雅黑" pitchFamily="34" charset="-122"/>
            </a:endParaRPr>
          </a:p>
        </p:txBody>
      </p:sp>
      <p:sp>
        <p:nvSpPr>
          <p:cNvPr id="26" name="矩形 25"/>
          <p:cNvSpPr/>
          <p:nvPr/>
        </p:nvSpPr>
        <p:spPr>
          <a:xfrm>
            <a:off x="6522910" y="3217288"/>
            <a:ext cx="2116735"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7" name="矩形 26"/>
          <p:cNvSpPr/>
          <p:nvPr/>
        </p:nvSpPr>
        <p:spPr>
          <a:xfrm>
            <a:off x="942871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28" name="组合 27"/>
          <p:cNvGrpSpPr/>
          <p:nvPr/>
        </p:nvGrpSpPr>
        <p:grpSpPr>
          <a:xfrm>
            <a:off x="4243986" y="1939132"/>
            <a:ext cx="929787" cy="938213"/>
            <a:chOff x="4300538" y="1939131"/>
            <a:chExt cx="930275" cy="938213"/>
          </a:xfrm>
        </p:grpSpPr>
        <p:sp>
          <p:nvSpPr>
            <p:cNvPr id="29"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0" name="TextBox 67"/>
            <p:cNvSpPr txBox="1"/>
            <p:nvPr/>
          </p:nvSpPr>
          <p:spPr>
            <a:xfrm>
              <a:off x="4425238"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02</a:t>
              </a:r>
              <a:endParaRPr lang="zh-CN" altLang="en-US" sz="3199" b="1" kern="0" dirty="0">
                <a:solidFill>
                  <a:sysClr val="windowText" lastClr="000000"/>
                </a:solidFill>
                <a:latin typeface="微软雅黑"/>
                <a:ea typeface="微软雅黑"/>
              </a:endParaRPr>
            </a:p>
          </p:txBody>
        </p:sp>
      </p:grpSp>
      <p:grpSp>
        <p:nvGrpSpPr>
          <p:cNvPr id="31" name="组合 30"/>
          <p:cNvGrpSpPr/>
          <p:nvPr/>
        </p:nvGrpSpPr>
        <p:grpSpPr>
          <a:xfrm>
            <a:off x="7087287" y="1939132"/>
            <a:ext cx="931373" cy="938213"/>
            <a:chOff x="7145339" y="1939131"/>
            <a:chExt cx="931863" cy="938213"/>
          </a:xfrm>
        </p:grpSpPr>
        <p:sp>
          <p:nvSpPr>
            <p:cNvPr id="32"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3" name="TextBox 70"/>
            <p:cNvSpPr txBox="1"/>
            <p:nvPr/>
          </p:nvSpPr>
          <p:spPr>
            <a:xfrm>
              <a:off x="7263971" y="2115848"/>
              <a:ext cx="691579"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03</a:t>
              </a:r>
              <a:endParaRPr lang="zh-CN" altLang="en-US" sz="3199" b="1" kern="0" dirty="0">
                <a:solidFill>
                  <a:sysClr val="windowText" lastClr="000000"/>
                </a:solidFill>
                <a:latin typeface="微软雅黑"/>
                <a:ea typeface="微软雅黑"/>
              </a:endParaRPr>
            </a:p>
          </p:txBody>
        </p:sp>
      </p:grpSp>
      <p:grpSp>
        <p:nvGrpSpPr>
          <p:cNvPr id="34" name="组合 33"/>
          <p:cNvGrpSpPr/>
          <p:nvPr/>
        </p:nvGrpSpPr>
        <p:grpSpPr>
          <a:xfrm>
            <a:off x="9932181" y="1939132"/>
            <a:ext cx="931374" cy="938213"/>
            <a:chOff x="9991726" y="1939131"/>
            <a:chExt cx="931863" cy="938213"/>
          </a:xfrm>
        </p:grpSpPr>
        <p:sp>
          <p:nvSpPr>
            <p:cNvPr id="35"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6" name="TextBox 73"/>
            <p:cNvSpPr txBox="1"/>
            <p:nvPr/>
          </p:nvSpPr>
          <p:spPr>
            <a:xfrm>
              <a:off x="10130003"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04</a:t>
              </a:r>
              <a:endParaRPr lang="zh-CN" altLang="en-US" sz="3199" b="1" kern="0" dirty="0">
                <a:solidFill>
                  <a:sysClr val="windowText" lastClr="000000"/>
                </a:solidFill>
                <a:latin typeface="微软雅黑"/>
                <a:ea typeface="微软雅黑"/>
              </a:endParaRPr>
            </a:p>
          </p:txBody>
        </p:sp>
      </p:grpSp>
    </p:spTree>
    <p:extLst>
      <p:ext uri="{BB962C8B-B14F-4D97-AF65-F5344CB8AC3E}">
        <p14:creationId xmlns:p14="http://schemas.microsoft.com/office/powerpoint/2010/main" xmlns="" val="3837989406"/>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Effect transition="in" filter="fade">
                                      <p:cBhvr>
                                        <p:cTn id="30" dur="300"/>
                                        <p:tgtEl>
                                          <p:spTgt spid="2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1900"/>
                            </p:stCondLst>
                            <p:childTnLst>
                              <p:par>
                                <p:cTn id="36" presetID="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300" fill="hold"/>
                                        <p:tgtEl>
                                          <p:spTgt spid="28"/>
                                        </p:tgtEl>
                                        <p:attrNameLst>
                                          <p:attrName>ppt_w</p:attrName>
                                        </p:attrNameLst>
                                      </p:cBhvr>
                                      <p:tavLst>
                                        <p:tav tm="0">
                                          <p:val>
                                            <p:fltVal val="0"/>
                                          </p:val>
                                        </p:tav>
                                        <p:tav tm="100000">
                                          <p:val>
                                            <p:strVal val="#ppt_w"/>
                                          </p:val>
                                        </p:tav>
                                      </p:tavLst>
                                    </p:anim>
                                    <p:anim calcmode="lin" valueType="num">
                                      <p:cBhvr>
                                        <p:cTn id="44" dur="300" fill="hold"/>
                                        <p:tgtEl>
                                          <p:spTgt spid="28"/>
                                        </p:tgtEl>
                                        <p:attrNameLst>
                                          <p:attrName>ppt_h</p:attrName>
                                        </p:attrNameLst>
                                      </p:cBhvr>
                                      <p:tavLst>
                                        <p:tav tm="0">
                                          <p:val>
                                            <p:fltVal val="0"/>
                                          </p:val>
                                        </p:tav>
                                        <p:tav tm="100000">
                                          <p:val>
                                            <p:strVal val="#ppt_h"/>
                                          </p:val>
                                        </p:tav>
                                      </p:tavLst>
                                    </p:anim>
                                    <p:animEffect transition="in" filter="fade">
                                      <p:cBhvr>
                                        <p:cTn id="45" dur="300"/>
                                        <p:tgtEl>
                                          <p:spTgt spid="28"/>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p:stCondLst>
                              <p:cond delay="3200"/>
                            </p:stCondLst>
                            <p:childTnLst>
                              <p:par>
                                <p:cTn id="51" presetID="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300" fill="hold"/>
                                        <p:tgtEl>
                                          <p:spTgt spid="31"/>
                                        </p:tgtEl>
                                        <p:attrNameLst>
                                          <p:attrName>ppt_w</p:attrName>
                                        </p:attrNameLst>
                                      </p:cBhvr>
                                      <p:tavLst>
                                        <p:tav tm="0">
                                          <p:val>
                                            <p:fltVal val="0"/>
                                          </p:val>
                                        </p:tav>
                                        <p:tav tm="100000">
                                          <p:val>
                                            <p:strVal val="#ppt_w"/>
                                          </p:val>
                                        </p:tav>
                                      </p:tavLst>
                                    </p:anim>
                                    <p:anim calcmode="lin" valueType="num">
                                      <p:cBhvr>
                                        <p:cTn id="59" dur="300" fill="hold"/>
                                        <p:tgtEl>
                                          <p:spTgt spid="31"/>
                                        </p:tgtEl>
                                        <p:attrNameLst>
                                          <p:attrName>ppt_h</p:attrName>
                                        </p:attrNameLst>
                                      </p:cBhvr>
                                      <p:tavLst>
                                        <p:tav tm="0">
                                          <p:val>
                                            <p:fltVal val="0"/>
                                          </p:val>
                                        </p:tav>
                                        <p:tav tm="100000">
                                          <p:val>
                                            <p:strVal val="#ppt_h"/>
                                          </p:val>
                                        </p:tav>
                                      </p:tavLst>
                                    </p:anim>
                                    <p:animEffect transition="in" filter="fade">
                                      <p:cBhvr>
                                        <p:cTn id="60" dur="300"/>
                                        <p:tgtEl>
                                          <p:spTgt spid="31"/>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0-#ppt_w/2"/>
                                          </p:val>
                                        </p:tav>
                                        <p:tav tm="100000">
                                          <p:val>
                                            <p:strVal val="#ppt_x"/>
                                          </p:val>
                                        </p:tav>
                                      </p:tavLst>
                                    </p:anim>
                                    <p:anim calcmode="lin" valueType="num">
                                      <p:cBhvr additive="base">
                                        <p:cTn id="69" dur="500" fill="hold"/>
                                        <p:tgtEl>
                                          <p:spTgt spid="1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300" fill="hold"/>
                                        <p:tgtEl>
                                          <p:spTgt spid="34"/>
                                        </p:tgtEl>
                                        <p:attrNameLst>
                                          <p:attrName>ppt_w</p:attrName>
                                        </p:attrNameLst>
                                      </p:cBhvr>
                                      <p:tavLst>
                                        <p:tav tm="0">
                                          <p:val>
                                            <p:fltVal val="0"/>
                                          </p:val>
                                        </p:tav>
                                        <p:tav tm="100000">
                                          <p:val>
                                            <p:strVal val="#ppt_w"/>
                                          </p:val>
                                        </p:tav>
                                      </p:tavLst>
                                    </p:anim>
                                    <p:anim calcmode="lin" valueType="num">
                                      <p:cBhvr>
                                        <p:cTn id="74" dur="300" fill="hold"/>
                                        <p:tgtEl>
                                          <p:spTgt spid="34"/>
                                        </p:tgtEl>
                                        <p:attrNameLst>
                                          <p:attrName>ppt_h</p:attrName>
                                        </p:attrNameLst>
                                      </p:cBhvr>
                                      <p:tavLst>
                                        <p:tav tm="0">
                                          <p:val>
                                            <p:fltVal val="0"/>
                                          </p:val>
                                        </p:tav>
                                        <p:tav tm="100000">
                                          <p:val>
                                            <p:strVal val="#ppt_h"/>
                                          </p:val>
                                        </p:tav>
                                      </p:tavLst>
                                    </p:anim>
                                    <p:animEffect transition="in" filter="fade">
                                      <p:cBhvr>
                                        <p:cTn id="75" dur="300"/>
                                        <p:tgtEl>
                                          <p:spTgt spid="34"/>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4" name="组合 3"/>
          <p:cNvGrpSpPr/>
          <p:nvPr/>
        </p:nvGrpSpPr>
        <p:grpSpPr>
          <a:xfrm>
            <a:off x="5158314" y="1702333"/>
            <a:ext cx="3384359" cy="1775691"/>
            <a:chOff x="5157515" y="1784090"/>
            <a:chExt cx="3384376" cy="1775690"/>
          </a:xfrm>
        </p:grpSpPr>
        <p:sp>
          <p:nvSpPr>
            <p:cNvPr id="6" name="矩形标注 5"/>
            <p:cNvSpPr/>
            <p:nvPr/>
          </p:nvSpPr>
          <p:spPr>
            <a:xfrm>
              <a:off x="5157515" y="1784090"/>
              <a:ext cx="3384376" cy="1775690"/>
            </a:xfrm>
            <a:prstGeom prst="wedgeRectCallout">
              <a:avLst/>
            </a:prstGeom>
            <a:blipFill dpi="0" rotWithShape="1">
              <a:blip r:embed="rId3"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7" name="TextBox 186"/>
            <p:cNvSpPr txBox="1"/>
            <p:nvPr/>
          </p:nvSpPr>
          <p:spPr>
            <a:xfrm>
              <a:off x="6237635"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8" name="TextBox 187"/>
            <p:cNvSpPr txBox="1"/>
            <p:nvPr/>
          </p:nvSpPr>
          <p:spPr>
            <a:xfrm>
              <a:off x="6237634" y="2010477"/>
              <a:ext cx="1224136"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2</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0" name="组合 9"/>
          <p:cNvGrpSpPr/>
          <p:nvPr/>
        </p:nvGrpSpPr>
        <p:grpSpPr>
          <a:xfrm>
            <a:off x="7462559" y="4019827"/>
            <a:ext cx="3384359" cy="1775691"/>
            <a:chOff x="7461771" y="4101582"/>
            <a:chExt cx="3384376" cy="1775690"/>
          </a:xfrm>
        </p:grpSpPr>
        <p:sp>
          <p:nvSpPr>
            <p:cNvPr id="11" name="矩形标注 10"/>
            <p:cNvSpPr/>
            <p:nvPr/>
          </p:nvSpPr>
          <p:spPr>
            <a:xfrm>
              <a:off x="7461771" y="4101582"/>
              <a:ext cx="3384376" cy="1775690"/>
            </a:xfrm>
            <a:prstGeom prst="wedgeRectCallout">
              <a:avLst/>
            </a:prstGeom>
            <a:blipFill dpi="0" rotWithShape="1">
              <a:blip r:embed="rId4"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 name="TextBox 191"/>
            <p:cNvSpPr txBox="1"/>
            <p:nvPr/>
          </p:nvSpPr>
          <p:spPr>
            <a:xfrm>
              <a:off x="8541891"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3" name="TextBox 192"/>
            <p:cNvSpPr txBox="1"/>
            <p:nvPr/>
          </p:nvSpPr>
          <p:spPr>
            <a:xfrm>
              <a:off x="8541890" y="4363488"/>
              <a:ext cx="120980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4</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5" name="组合 14"/>
          <p:cNvGrpSpPr/>
          <p:nvPr/>
        </p:nvGrpSpPr>
        <p:grpSpPr>
          <a:xfrm>
            <a:off x="3635027" y="4019827"/>
            <a:ext cx="3384359" cy="1775691"/>
            <a:chOff x="3634221" y="4101582"/>
            <a:chExt cx="3384376" cy="1775690"/>
          </a:xfrm>
        </p:grpSpPr>
        <p:sp>
          <p:nvSpPr>
            <p:cNvPr id="16" name="矩形标注 15"/>
            <p:cNvSpPr/>
            <p:nvPr/>
          </p:nvSpPr>
          <p:spPr>
            <a:xfrm>
              <a:off x="3634221" y="4101582"/>
              <a:ext cx="3384376" cy="1775690"/>
            </a:xfrm>
            <a:prstGeom prst="wedgeRectCallout">
              <a:avLst/>
            </a:prstGeom>
            <a:blipFill dpi="0" rotWithShape="1">
              <a:blip r:embed="rId5"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7" name="TextBox 196"/>
            <p:cNvSpPr txBox="1"/>
            <p:nvPr/>
          </p:nvSpPr>
          <p:spPr>
            <a:xfrm>
              <a:off x="4746612"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8" name="TextBox 197"/>
            <p:cNvSpPr txBox="1"/>
            <p:nvPr/>
          </p:nvSpPr>
          <p:spPr>
            <a:xfrm>
              <a:off x="4746611" y="4363488"/>
              <a:ext cx="124702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3</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20" name="组合 19"/>
          <p:cNvGrpSpPr/>
          <p:nvPr/>
        </p:nvGrpSpPr>
        <p:grpSpPr>
          <a:xfrm>
            <a:off x="1330782" y="1702333"/>
            <a:ext cx="3384359" cy="1775691"/>
            <a:chOff x="1329965" y="1784090"/>
            <a:chExt cx="3384376" cy="1775690"/>
          </a:xfrm>
        </p:grpSpPr>
        <p:sp>
          <p:nvSpPr>
            <p:cNvPr id="21" name="矩形标注 20"/>
            <p:cNvSpPr/>
            <p:nvPr/>
          </p:nvSpPr>
          <p:spPr>
            <a:xfrm>
              <a:off x="1329965" y="1784090"/>
              <a:ext cx="3384376" cy="1775690"/>
            </a:xfrm>
            <a:prstGeom prst="wedgeRectCallout">
              <a:avLst/>
            </a:prstGeom>
            <a:blipFill dpi="0" rotWithShape="1">
              <a:blip r:embed="rId6" cstate="print">
                <a:extLs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22" name="TextBox 201"/>
            <p:cNvSpPr txBox="1"/>
            <p:nvPr/>
          </p:nvSpPr>
          <p:spPr>
            <a:xfrm>
              <a:off x="2435713"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23" name="TextBox 202"/>
            <p:cNvSpPr txBox="1"/>
            <p:nvPr/>
          </p:nvSpPr>
          <p:spPr>
            <a:xfrm>
              <a:off x="2435713" y="2010477"/>
              <a:ext cx="1198508"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1</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2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spTree>
    <p:extLst>
      <p:ext uri="{BB962C8B-B14F-4D97-AF65-F5344CB8AC3E}">
        <p14:creationId xmlns:p14="http://schemas.microsoft.com/office/powerpoint/2010/main" xmlns="" val="2569009160"/>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5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20"/>
                                        </p:tgtEl>
                                        <p:attrNameLst>
                                          <p:attrName>ppt_w</p:attrName>
                                        </p:attrNameLst>
                                      </p:cBhvr>
                                      <p:tavLst>
                                        <p:tav tm="0">
                                          <p:val>
                                            <p:strVal val="#ppt_w*.05"/>
                                          </p:val>
                                        </p:tav>
                                        <p:tav tm="100000">
                                          <p:val>
                                            <p:strVal val="#ppt_w"/>
                                          </p:val>
                                        </p:tav>
                                      </p:tavLst>
                                    </p:anim>
                                    <p:anim calcmode="lin" valueType="num">
                                      <p:cBhvr>
                                        <p:cTn id="10" dur="500" fill="hold"/>
                                        <p:tgtEl>
                                          <p:spTgt spid="20"/>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20"/>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20"/>
                                        </p:tgtEl>
                                      </p:cBhvr>
                                    </p:animEffect>
                                  </p:childTnLst>
                                </p:cTn>
                              </p:par>
                              <p:par>
                                <p:cTn id="15" presetID="25" presetClass="entr" presetSubtype="0"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25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250" accel="50000" fill="hold">
                                          <p:stCondLst>
                                            <p:cond delay="250"/>
                                          </p:stCondLst>
                                        </p:cTn>
                                        <p:tgtEl>
                                          <p:spTgt spid="4"/>
                                        </p:tgtEl>
                                        <p:attrNameLst>
                                          <p:attrName>ppt_w</p:attrName>
                                        </p:attrNameLst>
                                      </p:cBhvr>
                                      <p:tavLst>
                                        <p:tav tm="0">
                                          <p:val>
                                            <p:strVal val="#ppt_w*.05"/>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anim calcmode="lin" valueType="num">
                                      <p:cBhvr>
                                        <p:cTn id="21" dur="25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25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250" accel="50000" fill="hold">
                                          <p:stCondLst>
                                            <p:cond delay="250"/>
                                          </p:stCondLst>
                                        </p:cTn>
                                        <p:tgtEl>
                                          <p:spTgt spid="4"/>
                                        </p:tgtEl>
                                        <p:attrNameLst>
                                          <p:attrName>ppt_y</p:attrName>
                                        </p:attrNameLst>
                                      </p:cBhvr>
                                      <p:tavLst>
                                        <p:tav tm="0">
                                          <p:val>
                                            <p:strVal val="#ppt_y+.1"/>
                                          </p:val>
                                        </p:tav>
                                        <p:tav tm="100000">
                                          <p:val>
                                            <p:strVal val="#ppt_y"/>
                                          </p:val>
                                        </p:tav>
                                      </p:tavLst>
                                    </p:anim>
                                    <p:animEffect transition="in" filter="fade">
                                      <p:cBhvr>
                                        <p:cTn id="24" dur="500" decel="50000">
                                          <p:stCondLst>
                                            <p:cond delay="0"/>
                                          </p:stCondLst>
                                        </p:cTn>
                                        <p:tgtEl>
                                          <p:spTgt spid="4"/>
                                        </p:tgtEl>
                                      </p:cBhvr>
                                    </p:animEffect>
                                  </p:childTnLst>
                                </p:cTn>
                              </p:par>
                              <p:par>
                                <p:cTn id="25" presetID="25" presetClass="entr" presetSubtype="0" fill="hold" nodeType="withEffect">
                                  <p:stCondLst>
                                    <p:cond delay="4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25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8" dur="25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9" dur="250" accel="50000" fill="hold">
                                          <p:stCondLst>
                                            <p:cond delay="250"/>
                                          </p:stCondLst>
                                        </p:cTn>
                                        <p:tgtEl>
                                          <p:spTgt spid="15"/>
                                        </p:tgtEl>
                                        <p:attrNameLst>
                                          <p:attrName>ppt_w</p:attrName>
                                        </p:attrNameLst>
                                      </p:cBhvr>
                                      <p:tavLst>
                                        <p:tav tm="0">
                                          <p:val>
                                            <p:strVal val="#ppt_w*.05"/>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anim calcmode="lin" valueType="num">
                                      <p:cBhvr>
                                        <p:cTn id="31" dur="25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2" dur="25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3" dur="250" accel="50000" fill="hold">
                                          <p:stCondLst>
                                            <p:cond delay="250"/>
                                          </p:stCondLst>
                                        </p:cTn>
                                        <p:tgtEl>
                                          <p:spTgt spid="15"/>
                                        </p:tgtEl>
                                        <p:attrNameLst>
                                          <p:attrName>ppt_y</p:attrName>
                                        </p:attrNameLst>
                                      </p:cBhvr>
                                      <p:tavLst>
                                        <p:tav tm="0">
                                          <p:val>
                                            <p:strVal val="#ppt_y+.1"/>
                                          </p:val>
                                        </p:tav>
                                        <p:tav tm="100000">
                                          <p:val>
                                            <p:strVal val="#ppt_y"/>
                                          </p:val>
                                        </p:tav>
                                      </p:tavLst>
                                    </p:anim>
                                    <p:animEffect transition="in" filter="fade">
                                      <p:cBhvr>
                                        <p:cTn id="34" dur="500" decel="50000">
                                          <p:stCondLst>
                                            <p:cond delay="0"/>
                                          </p:stCondLst>
                                        </p:cTn>
                                        <p:tgtEl>
                                          <p:spTgt spid="15"/>
                                        </p:tgtEl>
                                      </p:cBhvr>
                                    </p:animEffect>
                                  </p:childTnLst>
                                </p:cTn>
                              </p:par>
                              <p:par>
                                <p:cTn id="35" presetID="25" presetClass="entr" presetSubtype="0" fill="hold" nodeType="withEffect">
                                  <p:stCondLst>
                                    <p:cond delay="6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25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8" dur="25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9" dur="250" accel="50000" fill="hold">
                                          <p:stCondLst>
                                            <p:cond delay="250"/>
                                          </p:stCondLst>
                                        </p:cTn>
                                        <p:tgtEl>
                                          <p:spTgt spid="10"/>
                                        </p:tgtEl>
                                        <p:attrNameLst>
                                          <p:attrName>ppt_w</p:attrName>
                                        </p:attrNameLst>
                                      </p:cBhvr>
                                      <p:tavLst>
                                        <p:tav tm="0">
                                          <p:val>
                                            <p:strVal val="#ppt_w*.05"/>
                                          </p:val>
                                        </p:tav>
                                        <p:tav tm="100000">
                                          <p:val>
                                            <p:strVal val="#ppt_w"/>
                                          </p:val>
                                        </p:tav>
                                      </p:tavLst>
                                    </p:anim>
                                    <p:anim calcmode="lin" valueType="num">
                                      <p:cBhvr>
                                        <p:cTn id="40" dur="500" fill="hold"/>
                                        <p:tgtEl>
                                          <p:spTgt spid="10"/>
                                        </p:tgtEl>
                                        <p:attrNameLst>
                                          <p:attrName>ppt_h</p:attrName>
                                        </p:attrNameLst>
                                      </p:cBhvr>
                                      <p:tavLst>
                                        <p:tav tm="0">
                                          <p:val>
                                            <p:strVal val="#ppt_h"/>
                                          </p:val>
                                        </p:tav>
                                        <p:tav tm="100000">
                                          <p:val>
                                            <p:strVal val="#ppt_h"/>
                                          </p:val>
                                        </p:tav>
                                      </p:tavLst>
                                    </p:anim>
                                    <p:anim calcmode="lin" valueType="num">
                                      <p:cBhvr>
                                        <p:cTn id="41" dur="25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2" dur="25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3" dur="250" accel="50000" fill="hold">
                                          <p:stCondLst>
                                            <p:cond delay="250"/>
                                          </p:stCondLst>
                                        </p:cTn>
                                        <p:tgtEl>
                                          <p:spTgt spid="10"/>
                                        </p:tgtEl>
                                        <p:attrNameLst>
                                          <p:attrName>ppt_y</p:attrName>
                                        </p:attrNameLst>
                                      </p:cBhvr>
                                      <p:tavLst>
                                        <p:tav tm="0">
                                          <p:val>
                                            <p:strVal val="#ppt_y+.1"/>
                                          </p:val>
                                        </p:tav>
                                        <p:tav tm="100000">
                                          <p:val>
                                            <p:strVal val="#ppt_y"/>
                                          </p:val>
                                        </p:tav>
                                      </p:tavLst>
                                    </p:anim>
                                    <p:animEffect transition="in" filter="fade">
                                      <p:cBhvr>
                                        <p:cTn id="44" dur="5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10483386" y="3914289"/>
            <a:ext cx="407778" cy="2077916"/>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2" name="任意多边形 21"/>
          <p:cNvSpPr/>
          <p:nvPr/>
        </p:nvSpPr>
        <p:spPr>
          <a:xfrm rot="8301290">
            <a:off x="7544723" y="3725916"/>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任意多边形 19"/>
          <p:cNvSpPr/>
          <p:nvPr/>
        </p:nvSpPr>
        <p:spPr>
          <a:xfrm rot="17502438">
            <a:off x="5568619" y="5004336"/>
            <a:ext cx="990894" cy="1162799"/>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任意多边形 17"/>
          <p:cNvSpPr/>
          <p:nvPr/>
        </p:nvSpPr>
        <p:spPr>
          <a:xfrm rot="7957543">
            <a:off x="3694403" y="3713422"/>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6" name="任意多边形 15"/>
          <p:cNvSpPr/>
          <p:nvPr/>
        </p:nvSpPr>
        <p:spPr>
          <a:xfrm rot="10637703">
            <a:off x="1286426" y="4930772"/>
            <a:ext cx="888614" cy="1041044"/>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任意多边形 13"/>
          <p:cNvSpPr/>
          <p:nvPr/>
        </p:nvSpPr>
        <p:spPr>
          <a:xfrm rot="15920336">
            <a:off x="9775979" y="2033310"/>
            <a:ext cx="990894" cy="1162799"/>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任意多边形 7"/>
          <p:cNvSpPr/>
          <p:nvPr/>
        </p:nvSpPr>
        <p:spPr>
          <a:xfrm rot="10800000">
            <a:off x="7140889" y="1987104"/>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2" name="文本框 1"/>
          <p:cNvSpPr txBox="1"/>
          <p:nvPr/>
        </p:nvSpPr>
        <p:spPr>
          <a:xfrm>
            <a:off x="4895356" y="-549262"/>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3</a:t>
            </a:r>
            <a:endParaRPr lang="zh-CN" altLang="en-US" sz="23900">
              <a:latin typeface="Slim Joe" panose="02000000000000000000" pitchFamily="50" charset="0"/>
              <a:ea typeface="幼圆" panose="02010509060101010101" pitchFamily="49" charset="-122"/>
            </a:endParaRPr>
          </a:p>
        </p:txBody>
      </p:sp>
      <p:sp>
        <p:nvSpPr>
          <p:cNvPr id="3" name="任意多边形 2"/>
          <p:cNvSpPr/>
          <p:nvPr/>
        </p:nvSpPr>
        <p:spPr>
          <a:xfrm rot="10800000">
            <a:off x="5361867" y="1974656"/>
            <a:ext cx="935323" cy="1097587"/>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 name="文本框 3"/>
          <p:cNvSpPr txBox="1"/>
          <p:nvPr/>
        </p:nvSpPr>
        <p:spPr>
          <a:xfrm>
            <a:off x="6870577" y="-536814"/>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4</a:t>
            </a:r>
            <a:endParaRPr lang="zh-CN" altLang="en-US" sz="23900">
              <a:latin typeface="Slim Joe" panose="02000000000000000000" pitchFamily="50" charset="0"/>
              <a:ea typeface="幼圆" panose="02010509060101010101" pitchFamily="49" charset="-122"/>
            </a:endParaRPr>
          </a:p>
        </p:txBody>
      </p:sp>
      <p:sp>
        <p:nvSpPr>
          <p:cNvPr id="9" name="任意多边形 8"/>
          <p:cNvSpPr/>
          <p:nvPr/>
        </p:nvSpPr>
        <p:spPr>
          <a:xfrm flipH="1">
            <a:off x="1685014" y="1140122"/>
            <a:ext cx="45719" cy="1797074"/>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a:ea typeface="幼圆" panose="02010509060101010101" pitchFamily="49" charset="-122"/>
            </a:endParaRPr>
          </a:p>
        </p:txBody>
      </p:sp>
      <p:sp>
        <p:nvSpPr>
          <p:cNvPr id="10" name="文本框 9"/>
          <p:cNvSpPr txBox="1"/>
          <p:nvPr/>
        </p:nvSpPr>
        <p:spPr>
          <a:xfrm>
            <a:off x="949109" y="-593608"/>
            <a:ext cx="1563248"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1</a:t>
            </a:r>
            <a:endParaRPr lang="zh-CN" altLang="en-US" sz="23900">
              <a:latin typeface="Slim Joe" panose="02000000000000000000" pitchFamily="50" charset="0"/>
              <a:ea typeface="幼圆" panose="02010509060101010101" pitchFamily="49" charset="-122"/>
            </a:endParaRPr>
          </a:p>
        </p:txBody>
      </p:sp>
      <p:sp>
        <p:nvSpPr>
          <p:cNvPr id="11" name="任意多边形 10"/>
          <p:cNvSpPr/>
          <p:nvPr/>
        </p:nvSpPr>
        <p:spPr>
          <a:xfrm rot="8301290">
            <a:off x="3148991" y="781994"/>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2512357" y="-593608"/>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2</a:t>
            </a:r>
            <a:endParaRPr lang="zh-CN" altLang="en-US" sz="23900">
              <a:latin typeface="Slim Joe" panose="02000000000000000000" pitchFamily="50" charset="0"/>
              <a:ea typeface="幼圆" panose="02010509060101010101" pitchFamily="49" charset="-122"/>
            </a:endParaRPr>
          </a:p>
        </p:txBody>
      </p:sp>
      <p:sp>
        <p:nvSpPr>
          <p:cNvPr id="13" name="文本框 12"/>
          <p:cNvSpPr txBox="1"/>
          <p:nvPr/>
        </p:nvSpPr>
        <p:spPr>
          <a:xfrm>
            <a:off x="9253576" y="-536814"/>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5</a:t>
            </a:r>
            <a:endParaRPr lang="zh-CN" altLang="en-US" sz="23900">
              <a:latin typeface="Slim Joe" panose="02000000000000000000" pitchFamily="50" charset="0"/>
              <a:ea typeface="幼圆" panose="02010509060101010101" pitchFamily="49" charset="-122"/>
            </a:endParaRPr>
          </a:p>
        </p:txBody>
      </p:sp>
      <p:sp>
        <p:nvSpPr>
          <p:cNvPr id="15" name="文本框 14"/>
          <p:cNvSpPr txBox="1"/>
          <p:nvPr/>
        </p:nvSpPr>
        <p:spPr>
          <a:xfrm>
            <a:off x="720262" y="2401036"/>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6</a:t>
            </a:r>
            <a:endParaRPr lang="zh-CN" altLang="en-US" sz="23900">
              <a:latin typeface="Slim Joe" panose="02000000000000000000" pitchFamily="50" charset="0"/>
              <a:ea typeface="幼圆" panose="02010509060101010101" pitchFamily="49" charset="-122"/>
            </a:endParaRPr>
          </a:p>
        </p:txBody>
      </p:sp>
      <p:sp>
        <p:nvSpPr>
          <p:cNvPr id="17" name="文本框 16"/>
          <p:cNvSpPr txBox="1"/>
          <p:nvPr/>
        </p:nvSpPr>
        <p:spPr>
          <a:xfrm>
            <a:off x="2593739" y="2412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7</a:t>
            </a:r>
            <a:endParaRPr lang="zh-CN" altLang="en-US" sz="23900">
              <a:latin typeface="Slim Joe" panose="02000000000000000000" pitchFamily="50" charset="0"/>
              <a:ea typeface="幼圆" panose="02010509060101010101" pitchFamily="49" charset="-122"/>
            </a:endParaRPr>
          </a:p>
        </p:txBody>
      </p:sp>
      <p:sp>
        <p:nvSpPr>
          <p:cNvPr id="19" name="文本框 18"/>
          <p:cNvSpPr txBox="1"/>
          <p:nvPr/>
        </p:nvSpPr>
        <p:spPr>
          <a:xfrm>
            <a:off x="5076457" y="2401035"/>
            <a:ext cx="1975221" cy="3770263"/>
          </a:xfrm>
          <a:prstGeom prst="rect">
            <a:avLst/>
          </a:prstGeom>
          <a:noFill/>
        </p:spPr>
        <p:txBody>
          <a:bodyPr wrap="none" rtlCol="0">
            <a:spAutoFit/>
          </a:bodyPr>
          <a:lstStyle/>
          <a:p>
            <a:r>
              <a:rPr lang="en-US" altLang="zh-CN" sz="23900">
                <a:latin typeface="Slim Joe" panose="02000000000000000000" pitchFamily="50" charset="0"/>
                <a:ea typeface="幼圆" panose="02010509060101010101" pitchFamily="49" charset="-122"/>
              </a:rPr>
              <a:t>8</a:t>
            </a:r>
            <a:endParaRPr lang="zh-CN" altLang="en-US" sz="23900">
              <a:latin typeface="Slim Joe" panose="02000000000000000000" pitchFamily="50" charset="0"/>
              <a:ea typeface="幼圆" panose="02010509060101010101" pitchFamily="49" charset="-122"/>
            </a:endParaRPr>
          </a:p>
        </p:txBody>
      </p:sp>
      <p:sp>
        <p:nvSpPr>
          <p:cNvPr id="21" name="文本框 20"/>
          <p:cNvSpPr txBox="1"/>
          <p:nvPr/>
        </p:nvSpPr>
        <p:spPr>
          <a:xfrm>
            <a:off x="7103699" y="2412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9</a:t>
            </a:r>
            <a:endParaRPr lang="zh-CN" altLang="en-US" sz="23900">
              <a:latin typeface="Slim Joe" panose="02000000000000000000" pitchFamily="50" charset="0"/>
              <a:ea typeface="幼圆" panose="02010509060101010101" pitchFamily="49" charset="-122"/>
            </a:endParaRPr>
          </a:p>
        </p:txBody>
      </p:sp>
      <p:sp>
        <p:nvSpPr>
          <p:cNvPr id="23" name="文本框 22"/>
          <p:cNvSpPr txBox="1"/>
          <p:nvPr/>
        </p:nvSpPr>
        <p:spPr>
          <a:xfrm>
            <a:off x="9373920" y="2490825"/>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0</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xmlns="" val="95727005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5245285" y="1903229"/>
            <a:ext cx="662919"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8" name="任意多边形 17"/>
          <p:cNvSpPr/>
          <p:nvPr/>
        </p:nvSpPr>
        <p:spPr>
          <a:xfrm rot="15479599">
            <a:off x="9898435" y="2899175"/>
            <a:ext cx="596376" cy="698677"/>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文本框 10"/>
          <p:cNvSpPr txBox="1"/>
          <p:nvPr/>
        </p:nvSpPr>
        <p:spPr>
          <a:xfrm>
            <a:off x="1409460" y="919770"/>
            <a:ext cx="9373079" cy="2646878"/>
          </a:xfrm>
          <a:prstGeom prst="rect">
            <a:avLst/>
          </a:prstGeom>
          <a:noFill/>
        </p:spPr>
        <p:txBody>
          <a:bodyPr wrap="none" rtlCol="0">
            <a:spAutoFit/>
          </a:bodyPr>
          <a:lstStyle/>
          <a:p>
            <a:pPr algn="ctr"/>
            <a:r>
              <a:rPr lang="en-US" altLang="zh-CN" sz="16600" smtClean="0">
                <a:latin typeface="Slim Joe" panose="02000000000000000000" pitchFamily="50" charset="0"/>
                <a:ea typeface="幼圆" panose="02010509060101010101" pitchFamily="49" charset="-122"/>
              </a:rPr>
              <a:t>THANKS</a:t>
            </a:r>
            <a:endParaRPr lang="zh-CN" altLang="en-US" sz="16600">
              <a:latin typeface="Slim Joe" panose="02000000000000000000" pitchFamily="50" charset="0"/>
              <a:ea typeface="幼圆" panose="02010509060101010101" pitchFamily="49" charset="-122"/>
            </a:endParaRPr>
          </a:p>
        </p:txBody>
      </p:sp>
      <p:sp>
        <p:nvSpPr>
          <p:cNvPr id="14" name="任意多边形 13"/>
          <p:cNvSpPr/>
          <p:nvPr/>
        </p:nvSpPr>
        <p:spPr>
          <a:xfrm rot="16200000">
            <a:off x="2177909" y="1167817"/>
            <a:ext cx="239939" cy="1230883"/>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任意多边形 15"/>
          <p:cNvSpPr/>
          <p:nvPr/>
        </p:nvSpPr>
        <p:spPr>
          <a:xfrm rot="19263391" flipH="1">
            <a:off x="7417573" y="1894437"/>
            <a:ext cx="45719" cy="1865085"/>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9" name="任意多边形 18"/>
          <p:cNvSpPr/>
          <p:nvPr/>
        </p:nvSpPr>
        <p:spPr>
          <a:xfrm rot="16200000" flipH="1">
            <a:off x="6156434" y="-248498"/>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4"/>
          </a:solidFill>
          <a:ln>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2546228"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工作总结</a:t>
            </a:r>
            <a:endParaRPr lang="zh-CN" altLang="en-US" sz="2800">
              <a:latin typeface="幼圆" panose="02010509060101010101" pitchFamily="49" charset="-122"/>
              <a:ea typeface="幼圆" panose="02010509060101010101" pitchFamily="49" charset="-122"/>
            </a:endParaRPr>
          </a:p>
        </p:txBody>
      </p:sp>
      <p:sp>
        <p:nvSpPr>
          <p:cNvPr id="23" name="任意多边形 22"/>
          <p:cNvSpPr/>
          <p:nvPr/>
        </p:nvSpPr>
        <p:spPr>
          <a:xfrm flipH="1" flipV="1">
            <a:off x="4255897"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文本框 23"/>
          <p:cNvSpPr txBox="1"/>
          <p:nvPr/>
        </p:nvSpPr>
        <p:spPr>
          <a:xfrm>
            <a:off x="443480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商务报告</a:t>
            </a:r>
            <a:endParaRPr lang="zh-CN" altLang="en-US" sz="2800">
              <a:latin typeface="幼圆" panose="02010509060101010101" pitchFamily="49" charset="-122"/>
              <a:ea typeface="幼圆" panose="02010509060101010101" pitchFamily="49" charset="-122"/>
            </a:endParaRPr>
          </a:p>
        </p:txBody>
      </p:sp>
      <p:sp>
        <p:nvSpPr>
          <p:cNvPr id="26" name="任意多边形 25"/>
          <p:cNvSpPr/>
          <p:nvPr/>
        </p:nvSpPr>
        <p:spPr>
          <a:xfrm flipH="1" flipV="1">
            <a:off x="6074200"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615578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商务展示</a:t>
            </a:r>
            <a:endParaRPr lang="zh-CN" altLang="en-US" sz="2800">
              <a:latin typeface="幼圆" panose="02010509060101010101" pitchFamily="49" charset="-122"/>
              <a:ea typeface="幼圆" panose="02010509060101010101" pitchFamily="49" charset="-122"/>
            </a:endParaRPr>
          </a:p>
        </p:txBody>
      </p:sp>
      <p:sp>
        <p:nvSpPr>
          <p:cNvPr id="13" name="任意多边形 12"/>
          <p:cNvSpPr/>
          <p:nvPr/>
        </p:nvSpPr>
        <p:spPr>
          <a:xfrm flipH="1" flipV="1">
            <a:off x="7868314" y="4423851"/>
            <a:ext cx="45719" cy="45762"/>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文本框 14"/>
          <p:cNvSpPr txBox="1"/>
          <p:nvPr/>
        </p:nvSpPr>
        <p:spPr>
          <a:xfrm>
            <a:off x="8044366"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工作计划</a:t>
            </a:r>
            <a:endParaRPr lang="zh-CN" altLang="en-US" sz="280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xmlns="" val="1419824656"/>
      </p:ext>
    </p:extLst>
  </p:cSld>
  <p:clrMapOvr>
    <a:masterClrMapping/>
  </p:clrMapOvr>
  <mc:AlternateContent xmlns:mc="http://schemas.openxmlformats.org/markup-compatibility/2006">
    <mc:Choice xmlns:p14="http://schemas.microsoft.com/office/powerpoint/2010/main" xmlns="" Requires="p14">
      <p:transition spd="slow" p14:dur="1400">
        <p14:doors/>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3856954" y="2519744"/>
            <a:ext cx="45719" cy="1797074"/>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a:ea typeface="幼圆" panose="02010509060101010101" pitchFamily="49" charset="-122"/>
            </a:endParaRPr>
          </a:p>
        </p:txBody>
      </p:sp>
      <p:sp>
        <p:nvSpPr>
          <p:cNvPr id="3" name="文本框 2"/>
          <p:cNvSpPr txBox="1"/>
          <p:nvPr/>
        </p:nvSpPr>
        <p:spPr>
          <a:xfrm>
            <a:off x="3121049" y="786014"/>
            <a:ext cx="1563248"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1</a:t>
            </a:r>
            <a:endParaRPr lang="zh-CN" altLang="en-US" sz="23900">
              <a:latin typeface="Slim Joe" panose="02000000000000000000" pitchFamily="50" charset="0"/>
              <a:ea typeface="幼圆" panose="02010509060101010101" pitchFamily="49" charset="-122"/>
            </a:endParaRPr>
          </a:p>
        </p:txBody>
      </p:sp>
      <p:sp>
        <p:nvSpPr>
          <p:cNvPr id="4" name="矩形 3"/>
          <p:cNvSpPr/>
          <p:nvPr/>
        </p:nvSpPr>
        <p:spPr>
          <a:xfrm>
            <a:off x="4395955" y="2617284"/>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66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5" name="矩形 4"/>
          <p:cNvSpPr/>
          <p:nvPr/>
        </p:nvSpPr>
        <p:spPr>
          <a:xfrm>
            <a:off x="4321527" y="3725280"/>
            <a:ext cx="3975768" cy="830997"/>
          </a:xfrm>
          <a:prstGeom prst="rect">
            <a:avLst/>
          </a:prstGeom>
        </p:spPr>
        <p:txBody>
          <a:bodyPr wrap="none">
            <a:spAutoFit/>
          </a:bodyPr>
          <a:lstStyle/>
          <a:p>
            <a:pPr>
              <a:defRPr/>
            </a:pPr>
            <a:r>
              <a:rPr lang="en-US" altLang="zh-CN" sz="4800" kern="0" smtClea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sz="4800"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sz="4800" kern="0" dirty="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cxnSp>
        <p:nvCxnSpPr>
          <p:cNvPr id="7" name="直接连接符 6"/>
          <p:cNvCxnSpPr/>
          <p:nvPr/>
        </p:nvCxnSpPr>
        <p:spPr>
          <a:xfrm>
            <a:off x="4476306" y="3746546"/>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77971419"/>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6" name="组合 5"/>
          <p:cNvGrpSpPr/>
          <p:nvPr/>
        </p:nvGrpSpPr>
        <p:grpSpPr>
          <a:xfrm>
            <a:off x="3000535" y="2625966"/>
            <a:ext cx="1340524" cy="2640784"/>
            <a:chOff x="2210594" y="1810545"/>
            <a:chExt cx="1005703" cy="1981199"/>
          </a:xfrm>
        </p:grpSpPr>
        <p:cxnSp>
          <p:nvCxnSpPr>
            <p:cNvPr id="7" name="直接连接符 6"/>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69162" y="2829102"/>
            <a:ext cx="2620381" cy="2258948"/>
            <a:chOff x="686594" y="1868411"/>
            <a:chExt cx="1965892" cy="1694734"/>
          </a:xfrm>
        </p:grpSpPr>
        <p:sp>
          <p:nvSpPr>
            <p:cNvPr id="11" name="六边形 10"/>
            <p:cNvSpPr/>
            <p:nvPr/>
          </p:nvSpPr>
          <p:spPr>
            <a:xfrm>
              <a:off x="686594" y="1868411"/>
              <a:ext cx="1965892" cy="1694734"/>
            </a:xfrm>
            <a:prstGeom prst="hexagon">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2" name="矩形 11"/>
            <p:cNvSpPr/>
            <p:nvPr/>
          </p:nvSpPr>
          <p:spPr>
            <a:xfrm>
              <a:off x="1232345" y="2320378"/>
              <a:ext cx="826848" cy="861715"/>
            </a:xfrm>
            <a:prstGeom prst="rect">
              <a:avLst/>
            </a:prstGeom>
            <a:noFill/>
            <a:ln>
              <a:noFill/>
            </a:ln>
          </p:spPr>
          <p:txBody>
            <a:bodyPr wrap="none" lIns="121870" tIns="60936" rIns="121870" bIns="60936">
              <a:spAutoFit/>
            </a:bodyPr>
            <a:lstStyle/>
            <a:p>
              <a:pPr algn="l">
                <a:buFont typeface="Arial" charset="0"/>
                <a:buNone/>
              </a:pPr>
              <a:r>
                <a:rPr lang="zh-CN" altLang="en-US" sz="3332" dirty="0">
                  <a:solidFill>
                    <a:schemeClr val="bg1"/>
                  </a:solidFill>
                  <a:latin typeface="幼圆" panose="02010509060101010101" pitchFamily="49" charset="-122"/>
                  <a:ea typeface="幼圆" panose="02010509060101010101" pitchFamily="49" charset="-122"/>
                  <a:cs typeface="Arial" panose="020B0604020202020204" pitchFamily="34" charset="0"/>
                </a:rPr>
                <a:t>工作</a:t>
              </a:r>
              <a:endParaRPr lang="en-US" altLang="zh-CN" sz="3332"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3332" dirty="0">
                  <a:solidFill>
                    <a:schemeClr val="bg1"/>
                  </a:solidFill>
                  <a:latin typeface="幼圆" panose="02010509060101010101" pitchFamily="49" charset="-122"/>
                  <a:ea typeface="幼圆" panose="02010509060101010101" pitchFamily="49" charset="-122"/>
                  <a:cs typeface="Arial" panose="020B0604020202020204" pitchFamily="34" charset="0"/>
                </a:rPr>
                <a:t>概述</a:t>
              </a:r>
            </a:p>
          </p:txBody>
        </p:sp>
      </p:grpSp>
      <p:grpSp>
        <p:nvGrpSpPr>
          <p:cNvPr id="13" name="组合 12"/>
          <p:cNvGrpSpPr/>
          <p:nvPr/>
        </p:nvGrpSpPr>
        <p:grpSpPr>
          <a:xfrm>
            <a:off x="3900142" y="1847439"/>
            <a:ext cx="1334903" cy="1150778"/>
            <a:chOff x="2885508" y="1226469"/>
            <a:chExt cx="1001486" cy="863350"/>
          </a:xfrm>
        </p:grpSpPr>
        <p:sp>
          <p:nvSpPr>
            <p:cNvPr id="14" name="六边形 13"/>
            <p:cNvSpPr/>
            <p:nvPr/>
          </p:nvSpPr>
          <p:spPr>
            <a:xfrm>
              <a:off x="2885508" y="1226469"/>
              <a:ext cx="1001486" cy="863350"/>
            </a:xfrm>
            <a:prstGeom prst="hexagon">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5" name="矩形 14"/>
            <p:cNvSpPr/>
            <p:nvPr/>
          </p:nvSpPr>
          <p:spPr>
            <a:xfrm>
              <a:off x="3035897" y="1353344"/>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业务</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grpSp>
        <p:nvGrpSpPr>
          <p:cNvPr id="16" name="组合 15"/>
          <p:cNvGrpSpPr/>
          <p:nvPr/>
        </p:nvGrpSpPr>
        <p:grpSpPr>
          <a:xfrm>
            <a:off x="3900142" y="3387978"/>
            <a:ext cx="1334903" cy="1150778"/>
            <a:chOff x="2885508" y="2382231"/>
            <a:chExt cx="1001486" cy="863350"/>
          </a:xfrm>
        </p:grpSpPr>
        <p:sp>
          <p:nvSpPr>
            <p:cNvPr id="17" name="六边形 16"/>
            <p:cNvSpPr/>
            <p:nvPr/>
          </p:nvSpPr>
          <p:spPr>
            <a:xfrm>
              <a:off x="2885508" y="2382231"/>
              <a:ext cx="1001486" cy="863350"/>
            </a:xfrm>
            <a:prstGeom prst="hexagon">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8" name="矩形 17"/>
            <p:cNvSpPr/>
            <p:nvPr/>
          </p:nvSpPr>
          <p:spPr>
            <a:xfrm>
              <a:off x="3035897" y="2514487"/>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技能</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grpSp>
        <p:nvGrpSpPr>
          <p:cNvPr id="19" name="组合 18"/>
          <p:cNvGrpSpPr/>
          <p:nvPr/>
        </p:nvGrpSpPr>
        <p:grpSpPr>
          <a:xfrm>
            <a:off x="3900142" y="4928522"/>
            <a:ext cx="1334903" cy="1150779"/>
            <a:chOff x="2885508" y="3537994"/>
            <a:chExt cx="1001486" cy="863350"/>
          </a:xfrm>
        </p:grpSpPr>
        <p:sp>
          <p:nvSpPr>
            <p:cNvPr id="20" name="六边形 19"/>
            <p:cNvSpPr/>
            <p:nvPr/>
          </p:nvSpPr>
          <p:spPr>
            <a:xfrm>
              <a:off x="2885508" y="3537994"/>
              <a:ext cx="1001486" cy="863350"/>
            </a:xfrm>
            <a:prstGeom prst="hexagon">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21" name="矩形 20"/>
            <p:cNvSpPr/>
            <p:nvPr/>
          </p:nvSpPr>
          <p:spPr>
            <a:xfrm>
              <a:off x="3077054" y="3639344"/>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管理</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sp>
        <p:nvSpPr>
          <p:cNvPr id="22" name="文本1"/>
          <p:cNvSpPr>
            <a:spLocks noChangeArrowheads="1"/>
          </p:cNvSpPr>
          <p:nvPr/>
        </p:nvSpPr>
        <p:spPr bwMode="gray">
          <a:xfrm>
            <a:off x="5608818" y="1843566"/>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
        <p:nvSpPr>
          <p:cNvPr id="23" name="文本1"/>
          <p:cNvSpPr>
            <a:spLocks noChangeArrowheads="1"/>
          </p:cNvSpPr>
          <p:nvPr/>
        </p:nvSpPr>
        <p:spPr bwMode="gray">
          <a:xfrm>
            <a:off x="5608818" y="3400952"/>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r>
              <a:rPr lang="zh-CN" altLang="en-US" sz="1466" dirty="0" smtClean="0">
                <a:latin typeface="幼圆" panose="02010509060101010101" pitchFamily="49" charset="-122"/>
                <a:ea typeface="幼圆" panose="02010509060101010101" pitchFamily="49" charset="-122"/>
              </a:rPr>
              <a:t>。亮亮图文旗舰店</a:t>
            </a:r>
            <a:r>
              <a:rPr lang="en-US" altLang="zh-CN" sz="1466" dirty="0" smtClean="0">
                <a:latin typeface="幼圆" panose="02010509060101010101" pitchFamily="49" charset="-122"/>
                <a:ea typeface="幼圆" panose="02010509060101010101" pitchFamily="49" charset="-122"/>
              </a:rPr>
              <a:t>https://liangliangtuwen.tmall.com</a:t>
            </a:r>
          </a:p>
          <a:p>
            <a:pPr defTabSz="1218804" fontAlgn="base">
              <a:lnSpc>
                <a:spcPct val="120000"/>
              </a:lnSpc>
              <a:spcBef>
                <a:spcPct val="0"/>
              </a:spcBef>
              <a:spcAft>
                <a:spcPct val="0"/>
              </a:spcAft>
              <a:defRPr/>
            </a:pPr>
            <a:endParaRPr lang="zh-CN" altLang="zh-CN" sz="1466" dirty="0">
              <a:latin typeface="幼圆" panose="02010509060101010101" pitchFamily="49" charset="-122"/>
              <a:ea typeface="幼圆" panose="02010509060101010101" pitchFamily="49" charset="-122"/>
            </a:endParaRPr>
          </a:p>
        </p:txBody>
      </p:sp>
      <p:sp>
        <p:nvSpPr>
          <p:cNvPr id="24" name="文本1"/>
          <p:cNvSpPr>
            <a:spLocks noChangeArrowheads="1"/>
          </p:cNvSpPr>
          <p:nvPr/>
        </p:nvSpPr>
        <p:spPr bwMode="gray">
          <a:xfrm>
            <a:off x="5608818" y="4958338"/>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xmlns="" val="373011215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style.rotation</p:attrName>
                                        </p:attrNameLst>
                                      </p:cBhvr>
                                      <p:tavLst>
                                        <p:tav tm="0">
                                          <p:val>
                                            <p:fltVal val="720"/>
                                          </p:val>
                                        </p:tav>
                                        <p:tav tm="100000">
                                          <p:val>
                                            <p:fltVal val="0"/>
                                          </p:val>
                                        </p:tav>
                                      </p:tavLst>
                                    </p:anim>
                                    <p:anim calcmode="lin" valueType="num">
                                      <p:cBhvr>
                                        <p:cTn id="9" dur="500" fill="hold"/>
                                        <p:tgtEl>
                                          <p:spTgt spid="10"/>
                                        </p:tgtEl>
                                        <p:attrNameLst>
                                          <p:attrName>ppt_h</p:attrName>
                                        </p:attrNameLst>
                                      </p:cBhvr>
                                      <p:tavLst>
                                        <p:tav tm="0">
                                          <p:val>
                                            <p:fltVal val="0"/>
                                          </p:val>
                                        </p:tav>
                                        <p:tav tm="100000">
                                          <p:val>
                                            <p:strVal val="#ppt_h"/>
                                          </p:val>
                                        </p:tav>
                                      </p:tavLst>
                                    </p:anim>
                                    <p:anim calcmode="lin" valueType="num">
                                      <p:cBhvr>
                                        <p:cTn id="10" dur="500" fill="hold"/>
                                        <p:tgtEl>
                                          <p:spTgt spid="10"/>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500"/>
                                        <p:tgtEl>
                                          <p:spTgt spid="13"/>
                                        </p:tgtEl>
                                      </p:cBhvr>
                                    </p:animEffect>
                                  </p:childTnLst>
                                </p:cTn>
                              </p:par>
                              <p:par>
                                <p:cTn id="19" presetID="21" presetClass="entr" presetSubtype="1"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heel(1)">
                                      <p:cBhvr>
                                        <p:cTn id="21" dur="500"/>
                                        <p:tgtEl>
                                          <p:spTgt spid="16"/>
                                        </p:tgtEl>
                                      </p:cBhvr>
                                    </p:animEffect>
                                  </p:childTnLst>
                                </p:cTn>
                              </p:par>
                              <p:par>
                                <p:cTn id="22" presetID="21" presetClass="entr" presetSubtype="1"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heel(1)">
                                      <p:cBhvr>
                                        <p:cTn id="24" dur="500"/>
                                        <p:tgtEl>
                                          <p:spTgt spid="1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TextBox 122"/>
          <p:cNvSpPr txBox="1"/>
          <p:nvPr/>
        </p:nvSpPr>
        <p:spPr>
          <a:xfrm>
            <a:off x="4940854" y="4529643"/>
            <a:ext cx="2304341" cy="1630699"/>
          </a:xfrm>
          <a:prstGeom prst="rect">
            <a:avLst/>
          </a:prstGeom>
          <a:noFill/>
        </p:spPr>
        <p:txBody>
          <a:bodyPr wrap="square" lIns="91436" tIns="45718" rIns="91436" bIns="45718" rtlCol="0">
            <a:spAutoFit/>
          </a:bodyPr>
          <a:lstStyle/>
          <a:p>
            <a:pPr algn="ctr">
              <a:lnSpc>
                <a:spcPct val="150000"/>
              </a:lnSpc>
            </a:pPr>
            <a:r>
              <a:rPr lang="zh-CN" altLang="en-US" sz="3332" dirty="0">
                <a:latin typeface="幼圆" panose="02010509060101010101" pitchFamily="49" charset="-122"/>
                <a:ea typeface="幼圆" panose="02010509060101010101" pitchFamily="49" charset="-122"/>
                <a:cs typeface="华文黑体" pitchFamily="2" charset="-122"/>
              </a:rPr>
              <a:t>年度完成的主要工作</a:t>
            </a:r>
          </a:p>
        </p:txBody>
      </p:sp>
      <p:sp>
        <p:nvSpPr>
          <p:cNvPr id="6" name="Freeform 6"/>
          <p:cNvSpPr>
            <a:spLocks noEditPoints="1"/>
          </p:cNvSpPr>
          <p:nvPr/>
        </p:nvSpPr>
        <p:spPr bwMode="auto">
          <a:xfrm>
            <a:off x="2666047" y="4427734"/>
            <a:ext cx="1985118" cy="199607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7" name="Freeform 7"/>
          <p:cNvSpPr>
            <a:spLocks noEditPoints="1"/>
          </p:cNvSpPr>
          <p:nvPr/>
        </p:nvSpPr>
        <p:spPr bwMode="auto">
          <a:xfrm>
            <a:off x="3415025" y="2759342"/>
            <a:ext cx="1642856" cy="164560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8" name="Freeform 8"/>
          <p:cNvSpPr>
            <a:spLocks noEditPoints="1"/>
          </p:cNvSpPr>
          <p:nvPr/>
        </p:nvSpPr>
        <p:spPr bwMode="auto">
          <a:xfrm>
            <a:off x="4288363" y="1296059"/>
            <a:ext cx="1645596" cy="165244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9" name="Freeform 9"/>
          <p:cNvSpPr>
            <a:spLocks noEditPoints="1"/>
          </p:cNvSpPr>
          <p:nvPr/>
        </p:nvSpPr>
        <p:spPr bwMode="auto">
          <a:xfrm>
            <a:off x="6201292" y="1298797"/>
            <a:ext cx="1645596"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0" name="Freeform 10"/>
          <p:cNvSpPr>
            <a:spLocks noEditPoints="1"/>
          </p:cNvSpPr>
          <p:nvPr/>
        </p:nvSpPr>
        <p:spPr bwMode="auto">
          <a:xfrm>
            <a:off x="7040858" y="2784523"/>
            <a:ext cx="1642856"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1" name="Freeform 11"/>
          <p:cNvSpPr>
            <a:spLocks noEditPoints="1"/>
          </p:cNvSpPr>
          <p:nvPr/>
        </p:nvSpPr>
        <p:spPr bwMode="auto">
          <a:xfrm>
            <a:off x="7528645" y="4435669"/>
            <a:ext cx="198648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2" name="TextBox 129"/>
          <p:cNvSpPr txBox="1"/>
          <p:nvPr/>
        </p:nvSpPr>
        <p:spPr>
          <a:xfrm>
            <a:off x="2967861" y="5195005"/>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3" name="TextBox 130"/>
          <p:cNvSpPr txBox="1"/>
          <p:nvPr/>
        </p:nvSpPr>
        <p:spPr>
          <a:xfrm>
            <a:off x="3545708" y="3351376"/>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4" name="TextBox 131"/>
          <p:cNvSpPr txBox="1"/>
          <p:nvPr/>
        </p:nvSpPr>
        <p:spPr>
          <a:xfrm>
            <a:off x="4420416" y="1891517"/>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5" name="TextBox 132"/>
          <p:cNvSpPr txBox="1"/>
          <p:nvPr/>
        </p:nvSpPr>
        <p:spPr>
          <a:xfrm>
            <a:off x="6333345" y="1891517"/>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6" name="TextBox 133"/>
          <p:cNvSpPr txBox="1"/>
          <p:nvPr/>
        </p:nvSpPr>
        <p:spPr>
          <a:xfrm>
            <a:off x="7171541" y="3375188"/>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7" name="TextBox 134"/>
          <p:cNvSpPr txBox="1"/>
          <p:nvPr/>
        </p:nvSpPr>
        <p:spPr>
          <a:xfrm>
            <a:off x="7831143" y="5202943"/>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8" name="TextBox 135"/>
          <p:cNvSpPr txBox="1"/>
          <p:nvPr/>
        </p:nvSpPr>
        <p:spPr>
          <a:xfrm>
            <a:off x="611293" y="5027443"/>
            <a:ext cx="1969421" cy="1978807"/>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您的内容打在这里，或者通过复制您的文本后，在此框中选择粘贴，并选择只保留文字</a:t>
            </a:r>
            <a:r>
              <a:rPr lang="zh-CN" altLang="en-US" sz="1200" dirty="0" smtClean="0">
                <a:latin typeface="幼圆" panose="02010509060101010101" pitchFamily="49" charset="-122"/>
                <a:ea typeface="幼圆" panose="02010509060101010101" pitchFamily="49" charset="-122"/>
              </a:rPr>
              <a:t>。亮亮图文旗舰店</a:t>
            </a:r>
            <a:r>
              <a:rPr lang="en-US" altLang="zh-CN" sz="1200" dirty="0" smtClean="0">
                <a:latin typeface="幼圆" panose="02010509060101010101" pitchFamily="49" charset="-122"/>
                <a:ea typeface="幼圆" panose="02010509060101010101" pitchFamily="49" charset="-122"/>
              </a:rPr>
              <a:t>https://liangliangtuwen.tmall.com</a:t>
            </a:r>
          </a:p>
          <a:p>
            <a:pPr>
              <a:lnSpc>
                <a:spcPct val="130000"/>
              </a:lnSpc>
            </a:pPr>
            <a:endParaRPr lang="zh-CN" altLang="en-US" sz="1200" dirty="0">
              <a:latin typeface="幼圆" panose="02010509060101010101" pitchFamily="49" charset="-122"/>
              <a:ea typeface="幼圆" panose="02010509060101010101" pitchFamily="49" charset="-122"/>
            </a:endParaRPr>
          </a:p>
        </p:txBody>
      </p:sp>
      <p:sp>
        <p:nvSpPr>
          <p:cNvPr id="19" name="TextBox 136"/>
          <p:cNvSpPr txBox="1"/>
          <p:nvPr/>
        </p:nvSpPr>
        <p:spPr>
          <a:xfrm>
            <a:off x="1367277" y="3079656"/>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0" name="TextBox 137"/>
          <p:cNvSpPr txBox="1"/>
          <p:nvPr/>
        </p:nvSpPr>
        <p:spPr>
          <a:xfrm>
            <a:off x="2321825" y="1595985"/>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1" name="TextBox 138"/>
          <p:cNvSpPr txBox="1"/>
          <p:nvPr/>
        </p:nvSpPr>
        <p:spPr>
          <a:xfrm>
            <a:off x="8773788" y="3079656"/>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2" name="TextBox 139"/>
          <p:cNvSpPr txBox="1"/>
          <p:nvPr/>
        </p:nvSpPr>
        <p:spPr>
          <a:xfrm>
            <a:off x="7963637" y="1595985"/>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3" name="TextBox 140"/>
          <p:cNvSpPr txBox="1"/>
          <p:nvPr/>
        </p:nvSpPr>
        <p:spPr>
          <a:xfrm>
            <a:off x="9709888" y="5027443"/>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您的内容打在这里，或者通过复制您的文本后，在此框中选择粘贴，并选择只保留文字。</a:t>
            </a:r>
          </a:p>
        </p:txBody>
      </p:sp>
    </p:spTree>
    <p:extLst>
      <p:ext uri="{BB962C8B-B14F-4D97-AF65-F5344CB8AC3E}">
        <p14:creationId xmlns:p14="http://schemas.microsoft.com/office/powerpoint/2010/main" xmlns="" val="2508633274"/>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8" presetClass="emph" presetSubtype="0" repeatCount="indefinite" fill="hold" grpId="1" nodeType="withEffect">
                                  <p:stCondLst>
                                    <p:cond delay="0"/>
                                  </p:stCondLst>
                                  <p:childTnLst>
                                    <p:animRot by="86400000">
                                      <p:cBhvr>
                                        <p:cTn id="16" dur="8000" fill="hold"/>
                                        <p:tgtEl>
                                          <p:spTgt spid="6"/>
                                        </p:tgtEl>
                                        <p:attrNameLst>
                                          <p:attrName>r</p:attrName>
                                        </p:attrNameLst>
                                      </p:cBhvr>
                                    </p:animRot>
                                  </p:childTnLst>
                                </p:cTn>
                              </p:par>
                              <p:par>
                                <p:cTn id="17"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18" dur="2000" fill="hold"/>
                                        <p:tgtEl>
                                          <p:spTgt spid="6"/>
                                        </p:tgtEl>
                                        <p:attrNameLst>
                                          <p:attrName>ppt_x</p:attrName>
                                          <p:attrName>ppt_y</p:attrName>
                                        </p:attrNameLst>
                                      </p:cBhvr>
                                      <p:rCtr x="20034" y="-25741"/>
                                    </p:animMotion>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8" presetClass="emph" presetSubtype="0" repeatCount="indefinite" fill="hold" grpId="1" nodeType="withEffect">
                                  <p:stCondLst>
                                    <p:cond delay="0"/>
                                  </p:stCondLst>
                                  <p:childTnLst>
                                    <p:animRot by="86400000">
                                      <p:cBhvr>
                                        <p:cTn id="26" dur="8000" fill="hold"/>
                                        <p:tgtEl>
                                          <p:spTgt spid="7"/>
                                        </p:tgtEl>
                                        <p:attrNameLst>
                                          <p:attrName>r</p:attrName>
                                        </p:attrNameLst>
                                      </p:cBhvr>
                                    </p:animRot>
                                  </p:childTnLst>
                                </p:cTn>
                              </p:par>
                              <p:par>
                                <p:cTn id="27" presetID="10" presetClass="entr" presetSubtype="0" fill="hold" grpId="0" nodeType="withEffect">
                                  <p:stCondLst>
                                    <p:cond delay="8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8"/>
                                        </p:tgtEl>
                                        <p:attrNameLst>
                                          <p:attrName>r</p:attrName>
                                        </p:attrNameLst>
                                      </p:cBhvr>
                                    </p:animRot>
                                  </p:childTnLst>
                                </p:cTn>
                              </p:par>
                              <p:par>
                                <p:cTn id="35" presetID="10" presetClass="entr" presetSubtype="0" fill="hold" grpId="0" nodeType="withEffect">
                                  <p:stCondLst>
                                    <p:cond delay="12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9"/>
                                        </p:tgtEl>
                                        <p:attrNameLst>
                                          <p:attrName>r</p:attrName>
                                        </p:attrNameLst>
                                      </p:cBhvr>
                                    </p:animRot>
                                  </p:childTnLst>
                                </p:cTn>
                              </p:par>
                              <p:par>
                                <p:cTn id="43" presetID="10" presetClass="entr" presetSubtype="0" fill="hold" grpId="0" nodeType="withEffect">
                                  <p:stCondLst>
                                    <p:cond delay="16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16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0"/>
                                        </p:tgtEl>
                                        <p:attrNameLst>
                                          <p:attrName>r</p:attrName>
                                        </p:attrNameLst>
                                      </p:cBhvr>
                                    </p:animRot>
                                  </p:childTnLst>
                                </p:cTn>
                              </p:par>
                              <p:par>
                                <p:cTn id="51" presetID="10" presetClass="entr" presetSubtype="0" fill="hold" grpId="0" nodeType="withEffect">
                                  <p:stCondLst>
                                    <p:cond delay="20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1"/>
                                        </p:tgtEl>
                                        <p:attrNameLst>
                                          <p:attrName>r</p:attrName>
                                        </p:attrNameLst>
                                      </p:cBhvr>
                                    </p:animRot>
                                  </p:childTnLst>
                                </p:cTn>
                              </p:par>
                              <p:par>
                                <p:cTn id="59" presetID="63" presetClass="path" presetSubtype="0" accel="50000" decel="50000" fill="hold" grpId="3" nodeType="withEffect">
                                  <p:stCondLst>
                                    <p:cond delay="2000"/>
                                  </p:stCondLst>
                                  <p:childTnLst>
                                    <p:animMotion origin="layout" path="M -4.16667E-7 6.35838E-7 L 0.40052 6.35838E-7 " pathEditMode="relative" rAng="0" ptsTypes="AA">
                                      <p:cBhvr>
                                        <p:cTn id="60" dur="1000" spd="-100000" fill="hold"/>
                                        <p:tgtEl>
                                          <p:spTgt spid="6"/>
                                        </p:tgtEl>
                                        <p:attrNameLst>
                                          <p:attrName>ppt_x</p:attrName>
                                          <p:attrName>ppt_y</p:attrName>
                                        </p:attrNameLst>
                                      </p:cBhvr>
                                      <p:rCtr x="20026" y="0"/>
                                    </p:animMotion>
                                  </p:childTnLst>
                                </p:cTn>
                              </p:par>
                              <p:par>
                                <p:cTn id="61" presetID="10" presetClass="entr" presetSubtype="0" fill="hold" grpId="0" nodeType="withEffect">
                                  <p:stCondLst>
                                    <p:cond delay="280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par>
                                <p:cTn id="64" presetID="12" presetClass="entr" presetSubtype="2" fill="hold" grpId="0" nodeType="withEffect">
                                  <p:stCondLst>
                                    <p:cond delay="28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ppt_x</p:attrName>
                                        </p:attrNameLst>
                                      </p:cBhvr>
                                      <p:tavLst>
                                        <p:tav tm="0">
                                          <p:val>
                                            <p:strVal val="#ppt_x+#ppt_w*1.125000"/>
                                          </p:val>
                                        </p:tav>
                                        <p:tav tm="100000">
                                          <p:val>
                                            <p:strVal val="#ppt_x"/>
                                          </p:val>
                                        </p:tav>
                                      </p:tavLst>
                                    </p:anim>
                                    <p:animEffect transition="in" filter="wipe(left)">
                                      <p:cBhvr>
                                        <p:cTn id="67" dur="500"/>
                                        <p:tgtEl>
                                          <p:spTgt spid="18"/>
                                        </p:tgtEl>
                                      </p:cBhvr>
                                    </p:animEffect>
                                  </p:childTnLst>
                                </p:cTn>
                              </p:par>
                              <p:par>
                                <p:cTn id="68" presetID="12" presetClass="entr" presetSubtype="2" fill="hold" grpId="0" nodeType="withEffect">
                                  <p:stCondLst>
                                    <p:cond delay="28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left)">
                                      <p:cBhvr>
                                        <p:cTn id="71" dur="500"/>
                                        <p:tgtEl>
                                          <p:spTgt spid="19"/>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left)">
                                      <p:cBhvr>
                                        <p:cTn id="75" dur="500"/>
                                        <p:tgtEl>
                                          <p:spTgt spid="20"/>
                                        </p:tgtEl>
                                      </p:cBhvr>
                                    </p:animEffect>
                                  </p:childTnLst>
                                </p:cTn>
                              </p:par>
                              <p:par>
                                <p:cTn id="76" presetID="12" presetClass="entr" presetSubtype="8" fill="hold" grpId="0" nodeType="withEffect">
                                  <p:stCondLst>
                                    <p:cond delay="280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28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right)">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6" grpId="1" animBg="1"/>
      <p:bldP spid="6" grpId="2" animBg="1"/>
      <p:bldP spid="6" grpId="3"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Freeform 13"/>
          <p:cNvSpPr>
            <a:spLocks noEditPoints="1"/>
          </p:cNvSpPr>
          <p:nvPr/>
        </p:nvSpPr>
        <p:spPr bwMode="auto">
          <a:xfrm rot="16200000">
            <a:off x="1011949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6" name="Freeform 11"/>
          <p:cNvSpPr>
            <a:spLocks noEditPoints="1"/>
          </p:cNvSpPr>
          <p:nvPr/>
        </p:nvSpPr>
        <p:spPr bwMode="auto">
          <a:xfrm rot="16200000">
            <a:off x="595616"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7" name="Freeform 12"/>
          <p:cNvSpPr>
            <a:spLocks noEditPoints="1"/>
          </p:cNvSpPr>
          <p:nvPr/>
        </p:nvSpPr>
        <p:spPr bwMode="auto">
          <a:xfrm rot="16200000">
            <a:off x="1544408"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8" name="Freeform 13"/>
          <p:cNvSpPr>
            <a:spLocks noEditPoints="1"/>
          </p:cNvSpPr>
          <p:nvPr/>
        </p:nvSpPr>
        <p:spPr bwMode="auto">
          <a:xfrm rot="16200000">
            <a:off x="2480461"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9" name="Freeform 13"/>
          <p:cNvSpPr>
            <a:spLocks noEditPoints="1"/>
          </p:cNvSpPr>
          <p:nvPr/>
        </p:nvSpPr>
        <p:spPr bwMode="auto">
          <a:xfrm rot="16200000">
            <a:off x="3407487"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0" name="Freeform 13"/>
          <p:cNvSpPr>
            <a:spLocks noEditPoints="1"/>
          </p:cNvSpPr>
          <p:nvPr/>
        </p:nvSpPr>
        <p:spPr bwMode="auto">
          <a:xfrm rot="16200000">
            <a:off x="4332336"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1" name="Freeform 13"/>
          <p:cNvSpPr>
            <a:spLocks noEditPoints="1"/>
          </p:cNvSpPr>
          <p:nvPr/>
        </p:nvSpPr>
        <p:spPr bwMode="auto">
          <a:xfrm rot="16200000">
            <a:off x="5307311"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2" name="Freeform 13"/>
          <p:cNvSpPr>
            <a:spLocks noEditPoints="1"/>
          </p:cNvSpPr>
          <p:nvPr/>
        </p:nvSpPr>
        <p:spPr bwMode="auto">
          <a:xfrm rot="16200000">
            <a:off x="625031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3" name="Freeform 13"/>
          <p:cNvSpPr>
            <a:spLocks noEditPoints="1"/>
          </p:cNvSpPr>
          <p:nvPr/>
        </p:nvSpPr>
        <p:spPr bwMode="auto">
          <a:xfrm rot="16200000">
            <a:off x="7193328"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4" name="Freeform 13"/>
          <p:cNvSpPr>
            <a:spLocks noEditPoints="1"/>
          </p:cNvSpPr>
          <p:nvPr/>
        </p:nvSpPr>
        <p:spPr bwMode="auto">
          <a:xfrm rot="16200000">
            <a:off x="813850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5" name="Freeform 13"/>
          <p:cNvSpPr>
            <a:spLocks noEditPoints="1"/>
          </p:cNvSpPr>
          <p:nvPr/>
        </p:nvSpPr>
        <p:spPr bwMode="auto">
          <a:xfrm rot="16200000">
            <a:off x="9113484"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6" name="TextBox 241"/>
          <p:cNvSpPr txBox="1"/>
          <p:nvPr/>
        </p:nvSpPr>
        <p:spPr>
          <a:xfrm>
            <a:off x="1073272"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2</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7" name="TextBox 242"/>
          <p:cNvSpPr txBox="1"/>
          <p:nvPr/>
        </p:nvSpPr>
        <p:spPr>
          <a:xfrm>
            <a:off x="2088959"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3</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8" name="TextBox 243"/>
          <p:cNvSpPr txBox="1"/>
          <p:nvPr/>
        </p:nvSpPr>
        <p:spPr>
          <a:xfrm>
            <a:off x="3003076"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4</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9" name="TextBox 244"/>
          <p:cNvSpPr txBox="1"/>
          <p:nvPr/>
        </p:nvSpPr>
        <p:spPr>
          <a:xfrm>
            <a:off x="3917194"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5</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0" name="TextBox 245"/>
          <p:cNvSpPr txBox="1"/>
          <p:nvPr/>
        </p:nvSpPr>
        <p:spPr>
          <a:xfrm>
            <a:off x="4831312"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6</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1" name="TextBox 246"/>
          <p:cNvSpPr txBox="1"/>
          <p:nvPr/>
        </p:nvSpPr>
        <p:spPr>
          <a:xfrm>
            <a:off x="5846999"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7</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2" name="TextBox 247"/>
          <p:cNvSpPr txBox="1"/>
          <p:nvPr/>
        </p:nvSpPr>
        <p:spPr>
          <a:xfrm>
            <a:off x="6761117"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8</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3" name="TextBox 248"/>
          <p:cNvSpPr txBox="1"/>
          <p:nvPr/>
        </p:nvSpPr>
        <p:spPr>
          <a:xfrm>
            <a:off x="7675234"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9</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4" name="TextBox 249"/>
          <p:cNvSpPr txBox="1"/>
          <p:nvPr/>
        </p:nvSpPr>
        <p:spPr>
          <a:xfrm>
            <a:off x="8690921" y="3277476"/>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10</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5" name="TextBox 250"/>
          <p:cNvSpPr txBox="1"/>
          <p:nvPr/>
        </p:nvSpPr>
        <p:spPr>
          <a:xfrm>
            <a:off x="9670268" y="3277476"/>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11</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6" name="TextBox 253"/>
          <p:cNvSpPr txBox="1"/>
          <p:nvPr/>
        </p:nvSpPr>
        <p:spPr>
          <a:xfrm>
            <a:off x="10714974" y="3277476"/>
            <a:ext cx="544183" cy="1138346"/>
          </a:xfrm>
          <a:prstGeom prst="rect">
            <a:avLst/>
          </a:prstGeom>
          <a:noFill/>
        </p:spPr>
        <p:txBody>
          <a:bodyPr wrap="square" lIns="91400" tIns="45699" rIns="91400" bIns="45699" rtlCol="0">
            <a:spAutoFit/>
          </a:bodyPr>
          <a:lstStyle/>
          <a:p>
            <a:pPr algn="ctr"/>
            <a:r>
              <a:rPr lang="en-US" altLang="zh-CN" sz="2266" dirty="0">
                <a:solidFill>
                  <a:schemeClr val="bg1"/>
                </a:solidFill>
                <a:latin typeface="幼圆" panose="02010509060101010101" pitchFamily="49" charset="-122"/>
                <a:ea typeface="幼圆" panose="02010509060101010101" pitchFamily="49" charset="-122"/>
              </a:rPr>
              <a:t>12</a:t>
            </a:r>
            <a:r>
              <a:rPr lang="zh-CN" altLang="en-US" sz="2266" b="1" dirty="0">
                <a:solidFill>
                  <a:schemeClr val="bg1"/>
                </a:solidFill>
                <a:latin typeface="幼圆" panose="02010509060101010101" pitchFamily="49" charset="-122"/>
                <a:ea typeface="幼圆" panose="02010509060101010101" pitchFamily="49" charset="-122"/>
              </a:rPr>
              <a:t>月份</a:t>
            </a:r>
          </a:p>
        </p:txBody>
      </p:sp>
      <p:cxnSp>
        <p:nvCxnSpPr>
          <p:cNvPr id="27" name="直接连接符 26"/>
          <p:cNvCxnSpPr/>
          <p:nvPr/>
        </p:nvCxnSpPr>
        <p:spPr>
          <a:xfrm>
            <a:off x="1322273"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36391"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133581"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132339"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9905"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960575"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2781"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771883"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825658"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735543"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823174"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Rectangle 28"/>
          <p:cNvSpPr>
            <a:spLocks noChangeArrowheads="1"/>
          </p:cNvSpPr>
          <p:nvPr/>
        </p:nvSpPr>
        <p:spPr bwMode="auto">
          <a:xfrm>
            <a:off x="500924" y="5257236"/>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39" name="Rectangle 28"/>
          <p:cNvSpPr>
            <a:spLocks noChangeArrowheads="1"/>
          </p:cNvSpPr>
          <p:nvPr/>
        </p:nvSpPr>
        <p:spPr bwMode="auto">
          <a:xfrm>
            <a:off x="1374621" y="1600764"/>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0" name="Rectangle 28"/>
          <p:cNvSpPr>
            <a:spLocks noChangeArrowheads="1"/>
          </p:cNvSpPr>
          <p:nvPr/>
        </p:nvSpPr>
        <p:spPr bwMode="auto">
          <a:xfrm>
            <a:off x="2236392" y="5257236"/>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1" name="Rectangle 28"/>
          <p:cNvSpPr>
            <a:spLocks noChangeArrowheads="1"/>
          </p:cNvSpPr>
          <p:nvPr/>
        </p:nvSpPr>
        <p:spPr bwMode="auto">
          <a:xfrm>
            <a:off x="3252079" y="1600764"/>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2" name="Rectangle 28"/>
          <p:cNvSpPr>
            <a:spLocks noChangeArrowheads="1"/>
          </p:cNvSpPr>
          <p:nvPr/>
        </p:nvSpPr>
        <p:spPr bwMode="auto">
          <a:xfrm>
            <a:off x="4090020" y="5257236"/>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3" name="Rectangle 28"/>
          <p:cNvSpPr>
            <a:spLocks noChangeArrowheads="1"/>
          </p:cNvSpPr>
          <p:nvPr/>
        </p:nvSpPr>
        <p:spPr bwMode="auto">
          <a:xfrm>
            <a:off x="5029530" y="1600764"/>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4" name="Rectangle 28"/>
          <p:cNvSpPr>
            <a:spLocks noChangeArrowheads="1"/>
          </p:cNvSpPr>
          <p:nvPr/>
        </p:nvSpPr>
        <p:spPr bwMode="auto">
          <a:xfrm>
            <a:off x="5969040" y="5257236"/>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5" name="Rectangle 28"/>
          <p:cNvSpPr>
            <a:spLocks noChangeArrowheads="1"/>
          </p:cNvSpPr>
          <p:nvPr/>
        </p:nvSpPr>
        <p:spPr bwMode="auto">
          <a:xfrm>
            <a:off x="6829968" y="1600764"/>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6" name="Rectangle 28"/>
          <p:cNvSpPr>
            <a:spLocks noChangeArrowheads="1"/>
          </p:cNvSpPr>
          <p:nvPr/>
        </p:nvSpPr>
        <p:spPr bwMode="auto">
          <a:xfrm>
            <a:off x="7845654" y="5257236"/>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7" name="Rectangle 28"/>
          <p:cNvSpPr>
            <a:spLocks noChangeArrowheads="1"/>
          </p:cNvSpPr>
          <p:nvPr/>
        </p:nvSpPr>
        <p:spPr bwMode="auto">
          <a:xfrm>
            <a:off x="8759772" y="1600764"/>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8" name="Rectangle 28"/>
          <p:cNvSpPr>
            <a:spLocks noChangeArrowheads="1"/>
          </p:cNvSpPr>
          <p:nvPr/>
        </p:nvSpPr>
        <p:spPr bwMode="auto">
          <a:xfrm>
            <a:off x="9877027" y="5257236"/>
            <a:ext cx="1805249" cy="58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Tree>
    <p:extLst>
      <p:ext uri="{BB962C8B-B14F-4D97-AF65-F5344CB8AC3E}">
        <p14:creationId xmlns:p14="http://schemas.microsoft.com/office/powerpoint/2010/main" xmlns="" val="94274628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9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2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40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6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0-#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2100"/>
                            </p:stCondLst>
                            <p:childTnLst>
                              <p:par>
                                <p:cTn id="50" presetID="47"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1000"/>
                                        <p:tgtEl>
                                          <p:spTgt spid="26"/>
                                        </p:tgtEl>
                                      </p:cBhvr>
                                    </p:animEffect>
                                    <p:anim calcmode="lin" valueType="num">
                                      <p:cBhvr>
                                        <p:cTn id="103" dur="1000" fill="hold"/>
                                        <p:tgtEl>
                                          <p:spTgt spid="26"/>
                                        </p:tgtEl>
                                        <p:attrNameLst>
                                          <p:attrName>ppt_x</p:attrName>
                                        </p:attrNameLst>
                                      </p:cBhvr>
                                      <p:tavLst>
                                        <p:tav tm="0">
                                          <p:val>
                                            <p:strVal val="#ppt_x"/>
                                          </p:val>
                                        </p:tav>
                                        <p:tav tm="100000">
                                          <p:val>
                                            <p:strVal val="#ppt_x"/>
                                          </p:val>
                                        </p:tav>
                                      </p:tavLst>
                                    </p:anim>
                                    <p:anim calcmode="lin" valueType="num">
                                      <p:cBhvr>
                                        <p:cTn id="104" dur="1000" fill="hold"/>
                                        <p:tgtEl>
                                          <p:spTgt spid="26"/>
                                        </p:tgtEl>
                                        <p:attrNameLst>
                                          <p:attrName>ppt_y</p:attrName>
                                        </p:attrNameLst>
                                      </p:cBhvr>
                                      <p:tavLst>
                                        <p:tav tm="0">
                                          <p:val>
                                            <p:strVal val="#ppt_y-.1"/>
                                          </p:val>
                                        </p:tav>
                                        <p:tav tm="100000">
                                          <p:val>
                                            <p:strVal val="#ppt_y"/>
                                          </p:val>
                                        </p:tav>
                                      </p:tavLst>
                                    </p:anim>
                                  </p:childTnLst>
                                </p:cTn>
                              </p:par>
                            </p:childTnLst>
                          </p:cTn>
                        </p:par>
                        <p:par>
                          <p:cTn id="105" fill="hold">
                            <p:stCondLst>
                              <p:cond delay="3100"/>
                            </p:stCondLst>
                            <p:childTnLst>
                              <p:par>
                                <p:cTn id="106" presetID="22" presetClass="entr" presetSubtype="1"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up)">
                                      <p:cBhvr>
                                        <p:cTn id="108" dur="500"/>
                                        <p:tgtEl>
                                          <p:spTgt spid="27"/>
                                        </p:tgtEl>
                                      </p:cBhvr>
                                    </p:animEffect>
                                  </p:childTnLst>
                                </p:cTn>
                              </p:par>
                              <p:par>
                                <p:cTn id="109" presetID="22" presetClass="entr" presetSubtype="4" fill="hold"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wipe(down)">
                                      <p:cBhvr>
                                        <p:cTn id="111" dur="500"/>
                                        <p:tgtEl>
                                          <p:spTgt spid="28"/>
                                        </p:tgtEl>
                                      </p:cBhvr>
                                    </p:animEffect>
                                  </p:childTnLst>
                                </p:cTn>
                              </p:par>
                              <p:par>
                                <p:cTn id="112" presetID="22" presetClass="entr" presetSubtype="1" fill="hold" nodeType="with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wipe(up)">
                                      <p:cBhvr>
                                        <p:cTn id="114" dur="500"/>
                                        <p:tgtEl>
                                          <p:spTgt spid="29"/>
                                        </p:tgtEl>
                                      </p:cBhvr>
                                    </p:animEffect>
                                  </p:childTnLst>
                                </p:cTn>
                              </p:par>
                              <p:par>
                                <p:cTn id="115" presetID="22" presetClass="entr" presetSubtype="4"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ipe(down)">
                                      <p:cBhvr>
                                        <p:cTn id="117" dur="500"/>
                                        <p:tgtEl>
                                          <p:spTgt spid="30"/>
                                        </p:tgtEl>
                                      </p:cBhvr>
                                    </p:animEffect>
                                  </p:childTnLst>
                                </p:cTn>
                              </p:par>
                              <p:par>
                                <p:cTn id="118" presetID="22" presetClass="entr" presetSubtype="1" fill="hold" nodeType="with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up)">
                                      <p:cBhvr>
                                        <p:cTn id="120" dur="500"/>
                                        <p:tgtEl>
                                          <p:spTgt spid="31"/>
                                        </p:tgtEl>
                                      </p:cBhvr>
                                    </p:animEffect>
                                  </p:childTnLst>
                                </p:cTn>
                              </p:par>
                              <p:par>
                                <p:cTn id="121" presetID="22" presetClass="entr" presetSubtype="4" fill="hold"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down)">
                                      <p:cBhvr>
                                        <p:cTn id="123" dur="500"/>
                                        <p:tgtEl>
                                          <p:spTgt spid="32"/>
                                        </p:tgtEl>
                                      </p:cBhvr>
                                    </p:animEffect>
                                  </p:childTnLst>
                                </p:cTn>
                              </p:par>
                              <p:par>
                                <p:cTn id="124" presetID="22" presetClass="entr" presetSubtype="1" fill="hold"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wipe(up)">
                                      <p:cBhvr>
                                        <p:cTn id="126" dur="500"/>
                                        <p:tgtEl>
                                          <p:spTgt spid="33"/>
                                        </p:tgtEl>
                                      </p:cBhvr>
                                    </p:animEffect>
                                  </p:childTnLst>
                                </p:cTn>
                              </p:par>
                              <p:par>
                                <p:cTn id="127" presetID="22" presetClass="entr" presetSubtype="4" fill="hold" nodeType="with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wipe(down)">
                                      <p:cBhvr>
                                        <p:cTn id="129" dur="500"/>
                                        <p:tgtEl>
                                          <p:spTgt spid="34"/>
                                        </p:tgtEl>
                                      </p:cBhvr>
                                    </p:animEffect>
                                  </p:childTnLst>
                                </p:cTn>
                              </p:par>
                              <p:par>
                                <p:cTn id="130" presetID="22" presetClass="entr" presetSubtype="1" fill="hold" nodeType="with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wipe(up)">
                                      <p:cBhvr>
                                        <p:cTn id="132" dur="500"/>
                                        <p:tgtEl>
                                          <p:spTgt spid="35"/>
                                        </p:tgtEl>
                                      </p:cBhvr>
                                    </p:animEffect>
                                  </p:childTnLst>
                                </p:cTn>
                              </p:par>
                              <p:par>
                                <p:cTn id="133" presetID="22" presetClass="entr" presetSubtype="4" fill="hold" nodeType="with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wipe(down)">
                                      <p:cBhvr>
                                        <p:cTn id="135" dur="500"/>
                                        <p:tgtEl>
                                          <p:spTgt spid="36"/>
                                        </p:tgtEl>
                                      </p:cBhvr>
                                    </p:animEffect>
                                  </p:childTnLst>
                                </p:cTn>
                              </p:par>
                              <p:par>
                                <p:cTn id="136" presetID="22" presetClass="entr" presetSubtype="1" fill="hold" nodeType="with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wipe(up)">
                                      <p:cBhvr>
                                        <p:cTn id="138" dur="500"/>
                                        <p:tgtEl>
                                          <p:spTgt spid="37"/>
                                        </p:tgtEl>
                                      </p:cBhvr>
                                    </p:animEffect>
                                  </p:childTnLst>
                                </p:cTn>
                              </p:par>
                            </p:childTnLst>
                          </p:cTn>
                        </p:par>
                        <p:par>
                          <p:cTn id="139" fill="hold">
                            <p:stCondLst>
                              <p:cond delay="3600"/>
                            </p:stCondLst>
                            <p:childTnLst>
                              <p:par>
                                <p:cTn id="140" presetID="18" presetClass="entr" presetSubtype="9"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strips(upLeft)">
                                      <p:cBhvr>
                                        <p:cTn id="142" dur="1000"/>
                                        <p:tgtEl>
                                          <p:spTgt spid="38"/>
                                        </p:tgtEl>
                                      </p:cBhvr>
                                    </p:animEffect>
                                  </p:childTnLst>
                                </p:cTn>
                              </p:par>
                              <p:par>
                                <p:cTn id="143" presetID="18" presetClass="entr" presetSubtype="9" fill="hold" grpId="0" nodeType="withEffect">
                                  <p:stCondLst>
                                    <p:cond delay="0"/>
                                  </p:stCondLst>
                                  <p:childTnLst>
                                    <p:set>
                                      <p:cBhvr>
                                        <p:cTn id="144" dur="1" fill="hold">
                                          <p:stCondLst>
                                            <p:cond delay="0"/>
                                          </p:stCondLst>
                                        </p:cTn>
                                        <p:tgtEl>
                                          <p:spTgt spid="39"/>
                                        </p:tgtEl>
                                        <p:attrNameLst>
                                          <p:attrName>style.visibility</p:attrName>
                                        </p:attrNameLst>
                                      </p:cBhvr>
                                      <p:to>
                                        <p:strVal val="visible"/>
                                      </p:to>
                                    </p:set>
                                    <p:animEffect transition="in" filter="strips(upLeft)">
                                      <p:cBhvr>
                                        <p:cTn id="145" dur="1000"/>
                                        <p:tgtEl>
                                          <p:spTgt spid="39"/>
                                        </p:tgtEl>
                                      </p:cBhvr>
                                    </p:animEffect>
                                  </p:childTnLst>
                                </p:cTn>
                              </p:par>
                              <p:par>
                                <p:cTn id="146" presetID="18" presetClass="entr" presetSubtype="9"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strips(upLeft)">
                                      <p:cBhvr>
                                        <p:cTn id="148" dur="1000"/>
                                        <p:tgtEl>
                                          <p:spTgt spid="40"/>
                                        </p:tgtEl>
                                      </p:cBhvr>
                                    </p:animEffect>
                                  </p:childTnLst>
                                </p:cTn>
                              </p:par>
                              <p:par>
                                <p:cTn id="149" presetID="18" presetClass="entr" presetSubtype="9" fill="hold" grpId="0" nodeType="with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strips(upLeft)">
                                      <p:cBhvr>
                                        <p:cTn id="151" dur="1000"/>
                                        <p:tgtEl>
                                          <p:spTgt spid="41"/>
                                        </p:tgtEl>
                                      </p:cBhvr>
                                    </p:animEffect>
                                  </p:childTnLst>
                                </p:cTn>
                              </p:par>
                              <p:par>
                                <p:cTn id="152" presetID="18" presetClass="entr" presetSubtype="9"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strips(upLeft)">
                                      <p:cBhvr>
                                        <p:cTn id="154" dur="1000"/>
                                        <p:tgtEl>
                                          <p:spTgt spid="42"/>
                                        </p:tgtEl>
                                      </p:cBhvr>
                                    </p:animEffect>
                                  </p:childTnLst>
                                </p:cTn>
                              </p:par>
                              <p:par>
                                <p:cTn id="155" presetID="18" presetClass="entr" presetSubtype="9"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strips(upLeft)">
                                      <p:cBhvr>
                                        <p:cTn id="157" dur="1000"/>
                                        <p:tgtEl>
                                          <p:spTgt spid="43"/>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strips(upLeft)">
                                      <p:cBhvr>
                                        <p:cTn id="160" dur="1000"/>
                                        <p:tgtEl>
                                          <p:spTgt spid="44"/>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45"/>
                                        </p:tgtEl>
                                        <p:attrNameLst>
                                          <p:attrName>style.visibility</p:attrName>
                                        </p:attrNameLst>
                                      </p:cBhvr>
                                      <p:to>
                                        <p:strVal val="visible"/>
                                      </p:to>
                                    </p:set>
                                    <p:animEffect transition="in" filter="strips(upLeft)">
                                      <p:cBhvr>
                                        <p:cTn id="163" dur="1000"/>
                                        <p:tgtEl>
                                          <p:spTgt spid="45"/>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46"/>
                                        </p:tgtEl>
                                        <p:attrNameLst>
                                          <p:attrName>style.visibility</p:attrName>
                                        </p:attrNameLst>
                                      </p:cBhvr>
                                      <p:to>
                                        <p:strVal val="visible"/>
                                      </p:to>
                                    </p:set>
                                    <p:animEffect transition="in" filter="strips(upLeft)">
                                      <p:cBhvr>
                                        <p:cTn id="166" dur="1000"/>
                                        <p:tgtEl>
                                          <p:spTgt spid="46"/>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strips(upLeft)">
                                      <p:cBhvr>
                                        <p:cTn id="169" dur="1000"/>
                                        <p:tgtEl>
                                          <p:spTgt spid="47"/>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48"/>
                                        </p:tgtEl>
                                        <p:attrNameLst>
                                          <p:attrName>style.visibility</p:attrName>
                                        </p:attrNameLst>
                                      </p:cBhvr>
                                      <p:to>
                                        <p:strVal val="visible"/>
                                      </p:to>
                                    </p:set>
                                    <p:animEffect transition="in" filter="strips(upLeft)">
                                      <p:cBhvr>
                                        <p:cTn id="172"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38" grpId="0"/>
      <p:bldP spid="39" grpId="0"/>
      <p:bldP spid="40" grpId="0"/>
      <p:bldP spid="41" grpId="0"/>
      <p:bldP spid="42" grpId="0"/>
      <p:bldP spid="43" grpId="0"/>
      <p:bldP spid="44" grpId="0"/>
      <p:bldP spid="45" grpId="0"/>
      <p:bldP spid="46" grpId="0"/>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21" name="Freeform 42"/>
          <p:cNvSpPr>
            <a:spLocks/>
          </p:cNvSpPr>
          <p:nvPr/>
        </p:nvSpPr>
        <p:spPr bwMode="auto">
          <a:xfrm>
            <a:off x="2102884" y="1923617"/>
            <a:ext cx="3244309"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2" name="Freeform 42"/>
          <p:cNvSpPr>
            <a:spLocks/>
          </p:cNvSpPr>
          <p:nvPr/>
        </p:nvSpPr>
        <p:spPr bwMode="auto">
          <a:xfrm flipH="1">
            <a:off x="6451367" y="1923617"/>
            <a:ext cx="3244311"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3" name="Freeform 42"/>
          <p:cNvSpPr>
            <a:spLocks/>
          </p:cNvSpPr>
          <p:nvPr/>
        </p:nvSpPr>
        <p:spPr bwMode="auto">
          <a:xfrm flipV="1">
            <a:off x="2102884" y="5255010"/>
            <a:ext cx="3244309"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4" name="Freeform 42"/>
          <p:cNvSpPr>
            <a:spLocks/>
          </p:cNvSpPr>
          <p:nvPr/>
        </p:nvSpPr>
        <p:spPr bwMode="auto">
          <a:xfrm flipH="1" flipV="1">
            <a:off x="6451367" y="5255010"/>
            <a:ext cx="3244311"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5" name="矩形 32"/>
          <p:cNvSpPr>
            <a:spLocks noChangeArrowheads="1"/>
          </p:cNvSpPr>
          <p:nvPr/>
        </p:nvSpPr>
        <p:spPr bwMode="auto">
          <a:xfrm>
            <a:off x="822" y="3455201"/>
            <a:ext cx="12188769" cy="1150670"/>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26" name="TextBox 33"/>
          <p:cNvSpPr txBox="1">
            <a:spLocks noChangeArrowheads="1"/>
          </p:cNvSpPr>
          <p:nvPr/>
        </p:nvSpPr>
        <p:spPr bwMode="auto">
          <a:xfrm>
            <a:off x="3302217" y="3782148"/>
            <a:ext cx="4897390" cy="543494"/>
          </a:xfrm>
          <a:prstGeom prst="rect">
            <a:avLst/>
          </a:prstGeom>
          <a:noFill/>
          <a:ln>
            <a:noFill/>
          </a:ln>
        </p:spPr>
        <p:txBody>
          <a:bodyPr wrap="non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932" b="1" smtClean="0">
                <a:solidFill>
                  <a:schemeClr val="bg1"/>
                </a:solidFill>
                <a:latin typeface="幼圆" panose="02010509060101010101" pitchFamily="49" charset="-122"/>
                <a:ea typeface="幼圆" panose="02010509060101010101" pitchFamily="49" charset="-122"/>
              </a:rPr>
              <a:t>2016</a:t>
            </a:r>
            <a:r>
              <a:rPr lang="zh-CN" altLang="en-US" sz="2932" b="1" smtClean="0">
                <a:solidFill>
                  <a:schemeClr val="bg1"/>
                </a:solidFill>
                <a:latin typeface="幼圆" panose="02010509060101010101" pitchFamily="49" charset="-122"/>
                <a:ea typeface="幼圆" panose="02010509060101010101" pitchFamily="49" charset="-122"/>
              </a:rPr>
              <a:t>年</a:t>
            </a:r>
            <a:r>
              <a:rPr lang="en-US" altLang="zh-CN" sz="2932" b="1" dirty="0">
                <a:solidFill>
                  <a:schemeClr val="bg1"/>
                </a:solidFill>
                <a:latin typeface="幼圆" panose="02010509060101010101" pitchFamily="49" charset="-122"/>
                <a:ea typeface="幼圆" panose="02010509060101010101" pitchFamily="49" charset="-122"/>
              </a:rPr>
              <a:t>X</a:t>
            </a:r>
            <a:r>
              <a:rPr lang="zh-CN" altLang="en-US" sz="2932" b="1" dirty="0">
                <a:solidFill>
                  <a:schemeClr val="bg1"/>
                </a:solidFill>
                <a:latin typeface="幼圆" panose="02010509060101010101" pitchFamily="49" charset="-122"/>
                <a:ea typeface="幼圆" panose="02010509060101010101" pitchFamily="49" charset="-122"/>
              </a:rPr>
              <a:t>月，我们的工作概述</a:t>
            </a:r>
          </a:p>
        </p:txBody>
      </p:sp>
      <p:grpSp>
        <p:nvGrpSpPr>
          <p:cNvPr id="27" name="组合 34"/>
          <p:cNvGrpSpPr>
            <a:grpSpLocks/>
          </p:cNvGrpSpPr>
          <p:nvPr/>
        </p:nvGrpSpPr>
        <p:grpSpPr bwMode="auto">
          <a:xfrm>
            <a:off x="1542861" y="2591797"/>
            <a:ext cx="1153356" cy="1155433"/>
            <a:chOff x="0" y="0"/>
            <a:chExt cx="1154113" cy="1155699"/>
          </a:xfrm>
          <a:solidFill>
            <a:schemeClr val="bg1">
              <a:lumMod val="65000"/>
            </a:schemeClr>
          </a:solidFill>
        </p:grpSpPr>
        <p:sp>
          <p:nvSpPr>
            <p:cNvPr id="28" name="Oval 30"/>
            <p:cNvSpPr>
              <a:spLocks noChangeArrowheads="1"/>
            </p:cNvSpPr>
            <p:nvPr/>
          </p:nvSpPr>
          <p:spPr bwMode="auto">
            <a:xfrm>
              <a:off x="0" y="0"/>
              <a:ext cx="1154113" cy="1155699"/>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29"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0" name="组合 37"/>
          <p:cNvGrpSpPr>
            <a:grpSpLocks/>
          </p:cNvGrpSpPr>
          <p:nvPr/>
        </p:nvGrpSpPr>
        <p:grpSpPr bwMode="auto">
          <a:xfrm>
            <a:off x="1568245" y="4166233"/>
            <a:ext cx="1153356" cy="1155433"/>
            <a:chOff x="0" y="0"/>
            <a:chExt cx="1154113" cy="1155698"/>
          </a:xfrm>
          <a:solidFill>
            <a:schemeClr val="bg1">
              <a:lumMod val="65000"/>
            </a:schemeClr>
          </a:solidFill>
        </p:grpSpPr>
        <p:sp>
          <p:nvSpPr>
            <p:cNvPr id="31" name="Oval 31"/>
            <p:cNvSpPr>
              <a:spLocks noChangeArrowheads="1"/>
            </p:cNvSpPr>
            <p:nvPr/>
          </p:nvSpPr>
          <p:spPr bwMode="auto">
            <a:xfrm>
              <a:off x="0" y="0"/>
              <a:ext cx="1154113" cy="115569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2"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3" name="组合 40"/>
          <p:cNvGrpSpPr>
            <a:grpSpLocks/>
          </p:cNvGrpSpPr>
          <p:nvPr/>
        </p:nvGrpSpPr>
        <p:grpSpPr bwMode="auto">
          <a:xfrm>
            <a:off x="9072201" y="2623539"/>
            <a:ext cx="1154941" cy="1155433"/>
            <a:chOff x="0" y="0"/>
            <a:chExt cx="1155700" cy="1155698"/>
          </a:xfrm>
          <a:solidFill>
            <a:schemeClr val="bg1">
              <a:lumMod val="65000"/>
            </a:schemeClr>
          </a:solidFill>
        </p:grpSpPr>
        <p:sp>
          <p:nvSpPr>
            <p:cNvPr id="34" name="Oval 33"/>
            <p:cNvSpPr>
              <a:spLocks noChangeArrowheads="1"/>
            </p:cNvSpPr>
            <p:nvPr/>
          </p:nvSpPr>
          <p:spPr bwMode="auto">
            <a:xfrm>
              <a:off x="0" y="0"/>
              <a:ext cx="1155700" cy="1155698"/>
            </a:xfrm>
            <a:prstGeom prst="ellipse">
              <a:avLst/>
            </a:prstGeom>
            <a:blipFill dpi="0" rotWithShape="1">
              <a:blip r:embed="rId6" cstate="print">
                <a:extLst>
                  <a:ext uri="{28A0092B-C50C-407E-A947-70E740481C1C}">
                    <a14:useLocalDpi xmlns:a14="http://schemas.microsoft.com/office/drawing/2010/main" xmlns="" val="0"/>
                  </a:ext>
                </a:extLst>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5"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6" name="组合 43"/>
          <p:cNvGrpSpPr>
            <a:grpSpLocks/>
          </p:cNvGrpSpPr>
          <p:nvPr/>
        </p:nvGrpSpPr>
        <p:grpSpPr bwMode="auto">
          <a:xfrm>
            <a:off x="9119792" y="4196387"/>
            <a:ext cx="1153356" cy="1155433"/>
            <a:chOff x="0" y="0"/>
            <a:chExt cx="1154113" cy="1155698"/>
          </a:xfrm>
          <a:solidFill>
            <a:schemeClr val="bg1">
              <a:lumMod val="65000"/>
            </a:schemeClr>
          </a:solidFill>
        </p:grpSpPr>
        <p:sp>
          <p:nvSpPr>
            <p:cNvPr id="37" name="Oval 32"/>
            <p:cNvSpPr>
              <a:spLocks noChangeArrowheads="1"/>
            </p:cNvSpPr>
            <p:nvPr/>
          </p:nvSpPr>
          <p:spPr bwMode="auto">
            <a:xfrm>
              <a:off x="0" y="0"/>
              <a:ext cx="1154113" cy="1155698"/>
            </a:xfrm>
            <a:prstGeom prst="ellipse">
              <a:avLst/>
            </a:prstGeom>
            <a:blipFill dpi="0" rotWithShape="1">
              <a:blip r:embed="rId7" cstate="print">
                <a:extLst>
                  <a:ext uri="{28A0092B-C50C-407E-A947-70E740481C1C}">
                    <a14:useLocalDpi xmlns:a14="http://schemas.microsoft.com/office/drawing/2010/main" xmlns="" val="0"/>
                  </a:ext>
                </a:extLst>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8"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sp>
        <p:nvSpPr>
          <p:cNvPr id="39" name="TextBox 46"/>
          <p:cNvSpPr txBox="1">
            <a:spLocks noChangeArrowheads="1"/>
          </p:cNvSpPr>
          <p:nvPr/>
        </p:nvSpPr>
        <p:spPr bwMode="auto">
          <a:xfrm>
            <a:off x="2791406" y="1471283"/>
            <a:ext cx="1757797" cy="502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0" name="TextBox 47"/>
          <p:cNvSpPr txBox="1">
            <a:spLocks noChangeArrowheads="1"/>
          </p:cNvSpPr>
          <p:nvPr/>
        </p:nvSpPr>
        <p:spPr bwMode="auto">
          <a:xfrm>
            <a:off x="2715257" y="2107492"/>
            <a:ext cx="2590687" cy="994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dirty="0">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1" name="TextBox 48"/>
          <p:cNvSpPr txBox="1">
            <a:spLocks noChangeArrowheads="1"/>
          </p:cNvSpPr>
          <p:nvPr/>
        </p:nvSpPr>
        <p:spPr bwMode="auto">
          <a:xfrm>
            <a:off x="7193830" y="1471283"/>
            <a:ext cx="1759385" cy="502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2" name="TextBox 49"/>
          <p:cNvSpPr txBox="1">
            <a:spLocks noChangeArrowheads="1"/>
          </p:cNvSpPr>
          <p:nvPr/>
        </p:nvSpPr>
        <p:spPr bwMode="auto">
          <a:xfrm>
            <a:off x="6457713" y="2107492"/>
            <a:ext cx="2590688" cy="994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3" name="TextBox 50"/>
          <p:cNvSpPr txBox="1">
            <a:spLocks noChangeArrowheads="1"/>
          </p:cNvSpPr>
          <p:nvPr/>
        </p:nvSpPr>
        <p:spPr bwMode="auto">
          <a:xfrm>
            <a:off x="2791406" y="6045401"/>
            <a:ext cx="1757797" cy="502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4" name="TextBox 51"/>
          <p:cNvSpPr txBox="1">
            <a:spLocks noChangeArrowheads="1"/>
          </p:cNvSpPr>
          <p:nvPr/>
        </p:nvSpPr>
        <p:spPr bwMode="auto">
          <a:xfrm>
            <a:off x="2715257" y="4894497"/>
            <a:ext cx="2590687" cy="994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5" name="TextBox 52"/>
          <p:cNvSpPr txBox="1">
            <a:spLocks noChangeArrowheads="1"/>
          </p:cNvSpPr>
          <p:nvPr/>
        </p:nvSpPr>
        <p:spPr bwMode="auto">
          <a:xfrm>
            <a:off x="7193830" y="6045401"/>
            <a:ext cx="1759385" cy="502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6" name="TextBox 53"/>
          <p:cNvSpPr txBox="1">
            <a:spLocks noChangeArrowheads="1"/>
          </p:cNvSpPr>
          <p:nvPr/>
        </p:nvSpPr>
        <p:spPr bwMode="auto">
          <a:xfrm>
            <a:off x="6457713" y="4894497"/>
            <a:ext cx="2590688" cy="994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xmlns="" val="1424461601"/>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 calcmode="lin" valueType="num">
                                      <p:cBhvr>
                                        <p:cTn id="1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5E-6 -4.81481E-6 L -0.31302 -0.10856 " pathEditMode="relative" rAng="0" ptsTypes="AA">
                                      <p:cBhvr>
                                        <p:cTn id="26" dur="1000" spd="-99900" fill="hold"/>
                                        <p:tgtEl>
                                          <p:spTgt spid="36"/>
                                        </p:tgtEl>
                                        <p:attrNameLst>
                                          <p:attrName>ppt_x,ppt_y</p:attrName>
                                        </p:attrNameLst>
                                      </p:cBhvr>
                                      <p:rCtr x="-15651" y="-5440"/>
                                    </p:animMotion>
                                  </p:childTnLst>
                                </p:cTn>
                              </p:par>
                              <p:par>
                                <p:cTn id="27" presetID="56" presetClass="path" presetSubtype="0" accel="50000" decel="50000" fill="hold" nodeType="withEffect">
                                  <p:stCondLst>
                                    <p:cond delay="0"/>
                                  </p:stCondLst>
                                  <p:childTnLst>
                                    <p:animMotion origin="layout" path="M 1.875E-6 2.96296E-6 L 0.30833 0.12546 " pathEditMode="relative" rAng="0" ptsTypes="AA">
                                      <p:cBhvr>
                                        <p:cTn id="28" dur="1000" spd="-99900" fill="hold"/>
                                        <p:tgtEl>
                                          <p:spTgt spid="27"/>
                                        </p:tgtEl>
                                        <p:attrNameLst>
                                          <p:attrName>ppt_x,ppt_y</p:attrName>
                                        </p:attrNameLst>
                                      </p:cBhvr>
                                      <p:rCtr x="15417" y="6273"/>
                                    </p:animMotion>
                                  </p:childTnLst>
                                </p:cTn>
                              </p:par>
                              <p:par>
                                <p:cTn id="29" presetID="56" presetClass="path" presetSubtype="0" accel="50000" decel="50000" fill="hold" nodeType="withEffect">
                                  <p:stCondLst>
                                    <p:cond delay="0"/>
                                  </p:stCondLst>
                                  <p:childTnLst>
                                    <p:animMotion origin="layout" path="M -1.45833E-6 3.33333E-6 L 0.30625 -0.10417 " pathEditMode="relative" rAng="0" ptsTypes="AA">
                                      <p:cBhvr>
                                        <p:cTn id="30" dur="1000" spd="-99900" fill="hold"/>
                                        <p:tgtEl>
                                          <p:spTgt spid="30"/>
                                        </p:tgtEl>
                                        <p:attrNameLst>
                                          <p:attrName>ppt_x,ppt_y</p:attrName>
                                        </p:attrNameLst>
                                      </p:cBhvr>
                                      <p:rCtr x="15313" y="-5208"/>
                                    </p:animMotion>
                                  </p:childTnLst>
                                </p:cTn>
                              </p:par>
                              <p:par>
                                <p:cTn id="31" presetID="56" presetClass="path" presetSubtype="0" accel="50000" decel="50000" fill="hold" nodeType="withEffect">
                                  <p:stCondLst>
                                    <p:cond delay="0"/>
                                  </p:stCondLst>
                                  <p:childTnLst>
                                    <p:animMotion origin="layout" path="M 3.75E-6 3.33333E-6 L -0.30925 0.12083 " pathEditMode="relative" rAng="0" ptsTypes="AA">
                                      <p:cBhvr>
                                        <p:cTn id="32" dur="1000" spd="-99900" fill="hold"/>
                                        <p:tgtEl>
                                          <p:spTgt spid="33"/>
                                        </p:tgtEl>
                                        <p:attrNameLst>
                                          <p:attrName>ppt_x,ppt_y</p:attrName>
                                        </p:attrNameLst>
                                      </p:cBhvr>
                                      <p:rCtr x="-15469" y="6042"/>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500"/>
                                        <p:tgtEl>
                                          <p:spTgt spid="2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500"/>
                                        <p:tgtEl>
                                          <p:spTgt spid="2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1000"/>
                                        <p:tgtEl>
                                          <p:spTgt spid="43"/>
                                        </p:tgtEl>
                                      </p:cBhvr>
                                    </p:animEffect>
                                    <p:anim calcmode="lin" valueType="num">
                                      <p:cBhvr>
                                        <p:cTn id="65" dur="1000" fill="hold"/>
                                        <p:tgtEl>
                                          <p:spTgt spid="43"/>
                                        </p:tgtEl>
                                        <p:attrNameLst>
                                          <p:attrName>ppt_x</p:attrName>
                                        </p:attrNameLst>
                                      </p:cBhvr>
                                      <p:tavLst>
                                        <p:tav tm="0">
                                          <p:val>
                                            <p:strVal val="#ppt_x"/>
                                          </p:val>
                                        </p:tav>
                                        <p:tav tm="100000">
                                          <p:val>
                                            <p:strVal val="#ppt_x"/>
                                          </p:val>
                                        </p:tav>
                                      </p:tavLst>
                                    </p:anim>
                                    <p:anim calcmode="lin" valueType="num">
                                      <p:cBhvr>
                                        <p:cTn id="66" dur="1000" fill="hold"/>
                                        <p:tgtEl>
                                          <p:spTgt spid="43"/>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up)">
                                      <p:cBhvr>
                                        <p:cTn id="70" dur="500"/>
                                        <p:tgtEl>
                                          <p:spTgt spid="40"/>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up)">
                                      <p:cBhvr>
                                        <p:cTn id="73" dur="500"/>
                                        <p:tgtEl>
                                          <p:spTgt spid="4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500"/>
                                        <p:tgtEl>
                                          <p:spTgt spid="4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down)">
                                      <p:cBhvr>
                                        <p:cTn id="7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autoUpdateAnimBg="0"/>
      <p:bldP spid="26" grpId="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40504" y="2606651"/>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完成情况</a:t>
            </a:r>
          </a:p>
        </p:txBody>
      </p:sp>
      <p:sp>
        <p:nvSpPr>
          <p:cNvPr id="5" name="矩形 4"/>
          <p:cNvSpPr/>
          <p:nvPr/>
        </p:nvSpPr>
        <p:spPr>
          <a:xfrm>
            <a:off x="4566076" y="3714647"/>
            <a:ext cx="4333238" cy="830997"/>
          </a:xfrm>
          <a:prstGeom prst="rect">
            <a:avLst/>
          </a:prstGeom>
        </p:spPr>
        <p:txBody>
          <a:bodyPr wrap="none">
            <a:spAutoFit/>
          </a:bodyPr>
          <a:lstStyle/>
          <a:p>
            <a:pPr>
              <a:defRPr/>
            </a:pPr>
            <a:r>
              <a:rPr lang="en-US" altLang="zh-CN" sz="4800"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rot="8301290">
            <a:off x="3382268" y="2150983"/>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文本框 8"/>
          <p:cNvSpPr txBox="1"/>
          <p:nvPr/>
        </p:nvSpPr>
        <p:spPr>
          <a:xfrm>
            <a:off x="2745634" y="775381"/>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2</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xmlns="" val="354550960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aphicFrame>
        <p:nvGraphicFramePr>
          <p:cNvPr id="6" name="图表 5"/>
          <p:cNvGraphicFramePr/>
          <p:nvPr>
            <p:extLst>
              <p:ext uri="{D42A27DB-BD31-4B8C-83A1-F6EECF244321}">
                <p14:modId xmlns:p14="http://schemas.microsoft.com/office/powerpoint/2010/main" xmlns="" val="382393110"/>
              </p:ext>
            </p:extLst>
          </p:nvPr>
        </p:nvGraphicFramePr>
        <p:xfrm>
          <a:off x="2095431" y="1557338"/>
          <a:ext cx="8128000" cy="420320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32"/>
          <p:cNvSpPr txBox="1"/>
          <p:nvPr/>
        </p:nvSpPr>
        <p:spPr>
          <a:xfrm>
            <a:off x="2603580" y="5932981"/>
            <a:ext cx="6984839" cy="308991"/>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您的内容打在这里，或者通过复制您的文本后，在此框中选择粘贴，并选择只保留文字。您的</a:t>
            </a:r>
            <a:r>
              <a:rPr lang="zh-CN" altLang="en-US" sz="1200" kern="0">
                <a:latin typeface="微软雅黑" pitchFamily="34" charset="-122"/>
                <a:ea typeface="微软雅黑" pitchFamily="34" charset="-122"/>
              </a:rPr>
              <a:t>内容</a:t>
            </a:r>
            <a:r>
              <a:rPr lang="zh-CN" altLang="en-US" sz="1200" kern="0" smtClean="0">
                <a:latin typeface="微软雅黑" pitchFamily="34" charset="-122"/>
                <a:ea typeface="微软雅黑" pitchFamily="34" charset="-122"/>
              </a:rPr>
              <a:t>打</a:t>
            </a:r>
            <a:endParaRPr lang="zh-CN" altLang="en-US" sz="1200" kern="0">
              <a:latin typeface="微软雅黑" pitchFamily="34" charset="-122"/>
              <a:ea typeface="微软雅黑" pitchFamily="34" charset="-122"/>
            </a:endParaRPr>
          </a:p>
        </p:txBody>
      </p:sp>
    </p:spTree>
    <p:extLst>
      <p:ext uri="{BB962C8B-B14F-4D97-AF65-F5344CB8AC3E}">
        <p14:creationId xmlns:p14="http://schemas.microsoft.com/office/powerpoint/2010/main" xmlns="" val="257654361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035c721eca47be590eec64369db2d5f432d4fd"/>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2901</Words>
  <Application>Microsoft Office PowerPoint</Application>
  <PresentationFormat>自定义</PresentationFormat>
  <Paragraphs>246</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Manager>https://shop58478898.taobao.com/</Manager>
  <Company>https://shop58478898.taobao.com/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subject>https://shop58478898.taobao.com/</dc:subject>
  <dc:creator>https://shop58478898.taobao.com/</dc:creator>
  <cp:keywords>https://shop58478898.taobao.com/</cp:keywords>
  <dc:description>https://shop58478898.taobao.com/</dc:description>
  <cp:lastModifiedBy>Administrator</cp:lastModifiedBy>
  <cp:revision>159</cp:revision>
  <dcterms:created xsi:type="dcterms:W3CDTF">2016-04-12T11:33:18Z</dcterms:created>
  <dcterms:modified xsi:type="dcterms:W3CDTF">2017-07-12T21:20:07Z</dcterms:modified>
  <cp:category>https://shop58478898.taobao.com/</cp:category>
</cp:coreProperties>
</file>